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83" r:id="rId5"/>
    <p:sldId id="284" r:id="rId6"/>
    <p:sldId id="285" r:id="rId7"/>
    <p:sldId id="286" r:id="rId8"/>
    <p:sldId id="260" r:id="rId9"/>
    <p:sldId id="267" r:id="rId10"/>
    <p:sldId id="268" r:id="rId11"/>
    <p:sldId id="269" r:id="rId12"/>
    <p:sldId id="270" r:id="rId13"/>
    <p:sldId id="261" r:id="rId14"/>
    <p:sldId id="271" r:id="rId15"/>
    <p:sldId id="272" r:id="rId16"/>
    <p:sldId id="274" r:id="rId17"/>
    <p:sldId id="275" r:id="rId18"/>
    <p:sldId id="262" r:id="rId19"/>
    <p:sldId id="278" r:id="rId20"/>
    <p:sldId id="279" r:id="rId21"/>
    <p:sldId id="288" r:id="rId22"/>
    <p:sldId id="29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C253C-AAD9-42A0-9577-3253FFECC05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C0D6F-8CE1-445E-A4C9-5C32E243E9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0D6F-8CE1-445E-A4C9-5C32E243E92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0D6F-8CE1-445E-A4C9-5C32E243E92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0D6F-8CE1-445E-A4C9-5C32E243E92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2FEDC-5F2F-4238-83F3-12E1BBF76F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09CD-7533-47A0-AD7B-32FA96947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椭圆 394"/>
          <p:cNvSpPr/>
          <p:nvPr/>
        </p:nvSpPr>
        <p:spPr>
          <a:xfrm>
            <a:off x="1174831" y="4117487"/>
            <a:ext cx="3432301" cy="42713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97000"/>
                </a:schemeClr>
              </a:gs>
              <a:gs pos="100000">
                <a:schemeClr val="bg1">
                  <a:alpha val="61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3" name="组合 372"/>
          <p:cNvGrpSpPr/>
          <p:nvPr/>
        </p:nvGrpSpPr>
        <p:grpSpPr>
          <a:xfrm>
            <a:off x="1346524" y="1466545"/>
            <a:ext cx="2899919" cy="3346230"/>
            <a:chOff x="4862642" y="2276876"/>
            <a:chExt cx="2476371" cy="2857500"/>
          </a:xfrm>
        </p:grpSpPr>
        <p:sp>
          <p:nvSpPr>
            <p:cNvPr id="367" name="Freeform 363"/>
            <p:cNvSpPr>
              <a:spLocks noEditPoints="1"/>
            </p:cNvSpPr>
            <p:nvPr/>
          </p:nvSpPr>
          <p:spPr bwMode="auto">
            <a:xfrm>
              <a:off x="4862642" y="2276876"/>
              <a:ext cx="2398713" cy="2857500"/>
            </a:xfrm>
            <a:custGeom>
              <a:avLst/>
              <a:gdLst>
                <a:gd name="T0" fmla="*/ 482 w 564"/>
                <a:gd name="T1" fmla="*/ 278 h 672"/>
                <a:gd name="T2" fmla="*/ 328 w 564"/>
                <a:gd name="T3" fmla="*/ 263 h 672"/>
                <a:gd name="T4" fmla="*/ 348 w 564"/>
                <a:gd name="T5" fmla="*/ 229 h 672"/>
                <a:gd name="T6" fmla="*/ 471 w 564"/>
                <a:gd name="T7" fmla="*/ 203 h 672"/>
                <a:gd name="T8" fmla="*/ 407 w 564"/>
                <a:gd name="T9" fmla="*/ 170 h 672"/>
                <a:gd name="T10" fmla="*/ 434 w 564"/>
                <a:gd name="T11" fmla="*/ 138 h 672"/>
                <a:gd name="T12" fmla="*/ 418 w 564"/>
                <a:gd name="T13" fmla="*/ 96 h 672"/>
                <a:gd name="T14" fmla="*/ 445 w 564"/>
                <a:gd name="T15" fmla="*/ 50 h 672"/>
                <a:gd name="T16" fmla="*/ 299 w 564"/>
                <a:gd name="T17" fmla="*/ 116 h 672"/>
                <a:gd name="T18" fmla="*/ 302 w 564"/>
                <a:gd name="T19" fmla="*/ 88 h 672"/>
                <a:gd name="T20" fmla="*/ 254 w 564"/>
                <a:gd name="T21" fmla="*/ 78 h 672"/>
                <a:gd name="T22" fmla="*/ 256 w 564"/>
                <a:gd name="T23" fmla="*/ 126 h 672"/>
                <a:gd name="T24" fmla="*/ 242 w 564"/>
                <a:gd name="T25" fmla="*/ 123 h 672"/>
                <a:gd name="T26" fmla="*/ 235 w 564"/>
                <a:gd name="T27" fmla="*/ 28 h 672"/>
                <a:gd name="T28" fmla="*/ 152 w 564"/>
                <a:gd name="T29" fmla="*/ 79 h 672"/>
                <a:gd name="T30" fmla="*/ 156 w 564"/>
                <a:gd name="T31" fmla="*/ 128 h 672"/>
                <a:gd name="T32" fmla="*/ 158 w 564"/>
                <a:gd name="T33" fmla="*/ 31 h 672"/>
                <a:gd name="T34" fmla="*/ 130 w 564"/>
                <a:gd name="T35" fmla="*/ 48 h 672"/>
                <a:gd name="T36" fmla="*/ 114 w 564"/>
                <a:gd name="T37" fmla="*/ 28 h 672"/>
                <a:gd name="T38" fmla="*/ 54 w 564"/>
                <a:gd name="T39" fmla="*/ 5 h 672"/>
                <a:gd name="T40" fmla="*/ 128 w 564"/>
                <a:gd name="T41" fmla="*/ 85 h 672"/>
                <a:gd name="T42" fmla="*/ 82 w 564"/>
                <a:gd name="T43" fmla="*/ 61 h 672"/>
                <a:gd name="T44" fmla="*/ 83 w 564"/>
                <a:gd name="T45" fmla="*/ 74 h 672"/>
                <a:gd name="T46" fmla="*/ 144 w 564"/>
                <a:gd name="T47" fmla="*/ 122 h 672"/>
                <a:gd name="T48" fmla="*/ 139 w 564"/>
                <a:gd name="T49" fmla="*/ 156 h 672"/>
                <a:gd name="T50" fmla="*/ 117 w 564"/>
                <a:gd name="T51" fmla="*/ 176 h 672"/>
                <a:gd name="T52" fmla="*/ 55 w 564"/>
                <a:gd name="T53" fmla="*/ 128 h 672"/>
                <a:gd name="T54" fmla="*/ 105 w 564"/>
                <a:gd name="T55" fmla="*/ 160 h 672"/>
                <a:gd name="T56" fmla="*/ 91 w 564"/>
                <a:gd name="T57" fmla="*/ 168 h 672"/>
                <a:gd name="T58" fmla="*/ 54 w 564"/>
                <a:gd name="T59" fmla="*/ 191 h 672"/>
                <a:gd name="T60" fmla="*/ 70 w 564"/>
                <a:gd name="T61" fmla="*/ 202 h 672"/>
                <a:gd name="T62" fmla="*/ 206 w 564"/>
                <a:gd name="T63" fmla="*/ 205 h 672"/>
                <a:gd name="T64" fmla="*/ 223 w 564"/>
                <a:gd name="T65" fmla="*/ 285 h 672"/>
                <a:gd name="T66" fmla="*/ 194 w 564"/>
                <a:gd name="T67" fmla="*/ 241 h 672"/>
                <a:gd name="T68" fmla="*/ 178 w 564"/>
                <a:gd name="T69" fmla="*/ 227 h 672"/>
                <a:gd name="T70" fmla="*/ 169 w 564"/>
                <a:gd name="T71" fmla="*/ 245 h 672"/>
                <a:gd name="T72" fmla="*/ 140 w 564"/>
                <a:gd name="T73" fmla="*/ 222 h 672"/>
                <a:gd name="T74" fmla="*/ 124 w 564"/>
                <a:gd name="T75" fmla="*/ 233 h 672"/>
                <a:gd name="T76" fmla="*/ 119 w 564"/>
                <a:gd name="T77" fmla="*/ 257 h 672"/>
                <a:gd name="T78" fmla="*/ 106 w 564"/>
                <a:gd name="T79" fmla="*/ 263 h 672"/>
                <a:gd name="T80" fmla="*/ 189 w 564"/>
                <a:gd name="T81" fmla="*/ 259 h 672"/>
                <a:gd name="T82" fmla="*/ 111 w 564"/>
                <a:gd name="T83" fmla="*/ 273 h 672"/>
                <a:gd name="T84" fmla="*/ 55 w 564"/>
                <a:gd name="T85" fmla="*/ 270 h 672"/>
                <a:gd name="T86" fmla="*/ 19 w 564"/>
                <a:gd name="T87" fmla="*/ 268 h 672"/>
                <a:gd name="T88" fmla="*/ 71 w 564"/>
                <a:gd name="T89" fmla="*/ 283 h 672"/>
                <a:gd name="T90" fmla="*/ 75 w 564"/>
                <a:gd name="T91" fmla="*/ 315 h 672"/>
                <a:gd name="T92" fmla="*/ 116 w 564"/>
                <a:gd name="T93" fmla="*/ 284 h 672"/>
                <a:gd name="T94" fmla="*/ 199 w 564"/>
                <a:gd name="T95" fmla="*/ 281 h 672"/>
                <a:gd name="T96" fmla="*/ 272 w 564"/>
                <a:gd name="T97" fmla="*/ 338 h 672"/>
                <a:gd name="T98" fmla="*/ 246 w 564"/>
                <a:gd name="T99" fmla="*/ 366 h 672"/>
                <a:gd name="T100" fmla="*/ 286 w 564"/>
                <a:gd name="T101" fmla="*/ 427 h 672"/>
                <a:gd name="T102" fmla="*/ 293 w 564"/>
                <a:gd name="T103" fmla="*/ 670 h 672"/>
                <a:gd name="T104" fmla="*/ 447 w 564"/>
                <a:gd name="T105" fmla="*/ 330 h 672"/>
                <a:gd name="T106" fmla="*/ 290 w 564"/>
                <a:gd name="T107" fmla="*/ 251 h 672"/>
                <a:gd name="T108" fmla="*/ 283 w 564"/>
                <a:gd name="T109" fmla="*/ 188 h 672"/>
                <a:gd name="T110" fmla="*/ 274 w 564"/>
                <a:gd name="T111" fmla="*/ 163 h 672"/>
                <a:gd name="T112" fmla="*/ 169 w 564"/>
                <a:gd name="T113" fmla="*/ 130 h 672"/>
                <a:gd name="T114" fmla="*/ 226 w 564"/>
                <a:gd name="T115" fmla="*/ 163 h 672"/>
                <a:gd name="T116" fmla="*/ 303 w 564"/>
                <a:gd name="T117" fmla="*/ 328 h 672"/>
                <a:gd name="T118" fmla="*/ 320 w 564"/>
                <a:gd name="T119" fmla="*/ 38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4" h="672">
                  <a:moveTo>
                    <a:pt x="562" y="331"/>
                  </a:moveTo>
                  <a:cubicBezTo>
                    <a:pt x="560" y="332"/>
                    <a:pt x="560" y="332"/>
                    <a:pt x="560" y="332"/>
                  </a:cubicBezTo>
                  <a:cubicBezTo>
                    <a:pt x="560" y="332"/>
                    <a:pt x="559" y="336"/>
                    <a:pt x="558" y="339"/>
                  </a:cubicBezTo>
                  <a:cubicBezTo>
                    <a:pt x="556" y="343"/>
                    <a:pt x="551" y="344"/>
                    <a:pt x="545" y="347"/>
                  </a:cubicBezTo>
                  <a:cubicBezTo>
                    <a:pt x="538" y="351"/>
                    <a:pt x="530" y="347"/>
                    <a:pt x="523" y="345"/>
                  </a:cubicBezTo>
                  <a:cubicBezTo>
                    <a:pt x="516" y="344"/>
                    <a:pt x="508" y="341"/>
                    <a:pt x="501" y="339"/>
                  </a:cubicBezTo>
                  <a:cubicBezTo>
                    <a:pt x="495" y="337"/>
                    <a:pt x="489" y="335"/>
                    <a:pt x="484" y="335"/>
                  </a:cubicBezTo>
                  <a:cubicBezTo>
                    <a:pt x="478" y="335"/>
                    <a:pt x="465" y="331"/>
                    <a:pt x="461" y="329"/>
                  </a:cubicBezTo>
                  <a:cubicBezTo>
                    <a:pt x="458" y="328"/>
                    <a:pt x="460" y="325"/>
                    <a:pt x="460" y="323"/>
                  </a:cubicBezTo>
                  <a:cubicBezTo>
                    <a:pt x="459" y="320"/>
                    <a:pt x="467" y="318"/>
                    <a:pt x="471" y="316"/>
                  </a:cubicBezTo>
                  <a:cubicBezTo>
                    <a:pt x="475" y="315"/>
                    <a:pt x="478" y="314"/>
                    <a:pt x="481" y="313"/>
                  </a:cubicBezTo>
                  <a:cubicBezTo>
                    <a:pt x="484" y="311"/>
                    <a:pt x="487" y="313"/>
                    <a:pt x="492" y="314"/>
                  </a:cubicBezTo>
                  <a:cubicBezTo>
                    <a:pt x="496" y="314"/>
                    <a:pt x="508" y="311"/>
                    <a:pt x="508" y="311"/>
                  </a:cubicBezTo>
                  <a:cubicBezTo>
                    <a:pt x="508" y="307"/>
                    <a:pt x="508" y="307"/>
                    <a:pt x="508" y="307"/>
                  </a:cubicBezTo>
                  <a:cubicBezTo>
                    <a:pt x="508" y="307"/>
                    <a:pt x="500" y="309"/>
                    <a:pt x="496" y="309"/>
                  </a:cubicBezTo>
                  <a:cubicBezTo>
                    <a:pt x="492" y="309"/>
                    <a:pt x="480" y="309"/>
                    <a:pt x="480" y="309"/>
                  </a:cubicBezTo>
                  <a:cubicBezTo>
                    <a:pt x="480" y="309"/>
                    <a:pt x="483" y="298"/>
                    <a:pt x="484" y="294"/>
                  </a:cubicBezTo>
                  <a:cubicBezTo>
                    <a:pt x="484" y="291"/>
                    <a:pt x="482" y="278"/>
                    <a:pt x="482" y="278"/>
                  </a:cubicBezTo>
                  <a:cubicBezTo>
                    <a:pt x="478" y="279"/>
                    <a:pt x="478" y="279"/>
                    <a:pt x="478" y="279"/>
                  </a:cubicBezTo>
                  <a:cubicBezTo>
                    <a:pt x="478" y="279"/>
                    <a:pt x="480" y="285"/>
                    <a:pt x="480" y="287"/>
                  </a:cubicBezTo>
                  <a:cubicBezTo>
                    <a:pt x="480" y="288"/>
                    <a:pt x="480" y="295"/>
                    <a:pt x="479" y="299"/>
                  </a:cubicBezTo>
                  <a:cubicBezTo>
                    <a:pt x="478" y="303"/>
                    <a:pt x="477" y="308"/>
                    <a:pt x="475" y="310"/>
                  </a:cubicBezTo>
                  <a:cubicBezTo>
                    <a:pt x="473" y="312"/>
                    <a:pt x="464" y="314"/>
                    <a:pt x="461" y="316"/>
                  </a:cubicBezTo>
                  <a:cubicBezTo>
                    <a:pt x="458" y="317"/>
                    <a:pt x="454" y="324"/>
                    <a:pt x="454" y="324"/>
                  </a:cubicBezTo>
                  <a:cubicBezTo>
                    <a:pt x="454" y="324"/>
                    <a:pt x="429" y="325"/>
                    <a:pt x="421" y="326"/>
                  </a:cubicBezTo>
                  <a:cubicBezTo>
                    <a:pt x="413" y="328"/>
                    <a:pt x="403" y="329"/>
                    <a:pt x="394" y="332"/>
                  </a:cubicBezTo>
                  <a:cubicBezTo>
                    <a:pt x="385" y="335"/>
                    <a:pt x="379" y="341"/>
                    <a:pt x="372" y="347"/>
                  </a:cubicBezTo>
                  <a:cubicBezTo>
                    <a:pt x="364" y="353"/>
                    <a:pt x="355" y="367"/>
                    <a:pt x="355" y="367"/>
                  </a:cubicBezTo>
                  <a:cubicBezTo>
                    <a:pt x="355" y="367"/>
                    <a:pt x="355" y="363"/>
                    <a:pt x="353" y="359"/>
                  </a:cubicBezTo>
                  <a:cubicBezTo>
                    <a:pt x="352" y="355"/>
                    <a:pt x="346" y="345"/>
                    <a:pt x="342" y="338"/>
                  </a:cubicBezTo>
                  <a:cubicBezTo>
                    <a:pt x="338" y="332"/>
                    <a:pt x="326" y="326"/>
                    <a:pt x="326" y="326"/>
                  </a:cubicBezTo>
                  <a:cubicBezTo>
                    <a:pt x="324" y="333"/>
                    <a:pt x="324" y="333"/>
                    <a:pt x="324" y="333"/>
                  </a:cubicBezTo>
                  <a:cubicBezTo>
                    <a:pt x="326" y="325"/>
                    <a:pt x="328" y="315"/>
                    <a:pt x="328" y="306"/>
                  </a:cubicBezTo>
                  <a:cubicBezTo>
                    <a:pt x="328" y="296"/>
                    <a:pt x="328" y="282"/>
                    <a:pt x="328" y="273"/>
                  </a:cubicBezTo>
                  <a:cubicBezTo>
                    <a:pt x="328" y="270"/>
                    <a:pt x="328" y="267"/>
                    <a:pt x="328" y="263"/>
                  </a:cubicBezTo>
                  <a:cubicBezTo>
                    <a:pt x="328" y="263"/>
                    <a:pt x="328" y="263"/>
                    <a:pt x="328" y="263"/>
                  </a:cubicBezTo>
                  <a:cubicBezTo>
                    <a:pt x="336" y="260"/>
                    <a:pt x="359" y="257"/>
                    <a:pt x="364" y="257"/>
                  </a:cubicBezTo>
                  <a:cubicBezTo>
                    <a:pt x="368" y="257"/>
                    <a:pt x="370" y="258"/>
                    <a:pt x="372" y="259"/>
                  </a:cubicBezTo>
                  <a:cubicBezTo>
                    <a:pt x="374" y="260"/>
                    <a:pt x="383" y="264"/>
                    <a:pt x="390" y="267"/>
                  </a:cubicBezTo>
                  <a:cubicBezTo>
                    <a:pt x="397" y="269"/>
                    <a:pt x="402" y="268"/>
                    <a:pt x="405" y="267"/>
                  </a:cubicBezTo>
                  <a:cubicBezTo>
                    <a:pt x="409" y="266"/>
                    <a:pt x="422" y="262"/>
                    <a:pt x="422" y="262"/>
                  </a:cubicBezTo>
                  <a:cubicBezTo>
                    <a:pt x="423" y="261"/>
                    <a:pt x="423" y="261"/>
                    <a:pt x="423" y="261"/>
                  </a:cubicBezTo>
                  <a:cubicBezTo>
                    <a:pt x="423" y="261"/>
                    <a:pt x="418" y="262"/>
                    <a:pt x="415" y="263"/>
                  </a:cubicBezTo>
                  <a:cubicBezTo>
                    <a:pt x="412" y="264"/>
                    <a:pt x="404" y="266"/>
                    <a:pt x="399" y="266"/>
                  </a:cubicBezTo>
                  <a:cubicBezTo>
                    <a:pt x="394" y="267"/>
                    <a:pt x="385" y="264"/>
                    <a:pt x="380" y="261"/>
                  </a:cubicBezTo>
                  <a:cubicBezTo>
                    <a:pt x="376" y="258"/>
                    <a:pt x="371" y="255"/>
                    <a:pt x="371" y="255"/>
                  </a:cubicBezTo>
                  <a:cubicBezTo>
                    <a:pt x="371" y="255"/>
                    <a:pt x="373" y="254"/>
                    <a:pt x="376" y="252"/>
                  </a:cubicBezTo>
                  <a:cubicBezTo>
                    <a:pt x="379" y="251"/>
                    <a:pt x="387" y="247"/>
                    <a:pt x="387" y="247"/>
                  </a:cubicBezTo>
                  <a:cubicBezTo>
                    <a:pt x="387" y="245"/>
                    <a:pt x="387" y="245"/>
                    <a:pt x="387" y="245"/>
                  </a:cubicBezTo>
                  <a:cubicBezTo>
                    <a:pt x="387" y="245"/>
                    <a:pt x="383" y="248"/>
                    <a:pt x="378" y="250"/>
                  </a:cubicBezTo>
                  <a:cubicBezTo>
                    <a:pt x="373" y="251"/>
                    <a:pt x="367" y="254"/>
                    <a:pt x="367" y="254"/>
                  </a:cubicBezTo>
                  <a:cubicBezTo>
                    <a:pt x="367" y="254"/>
                    <a:pt x="363" y="251"/>
                    <a:pt x="362" y="249"/>
                  </a:cubicBezTo>
                  <a:cubicBezTo>
                    <a:pt x="361" y="248"/>
                    <a:pt x="357" y="243"/>
                    <a:pt x="355" y="238"/>
                  </a:cubicBezTo>
                  <a:cubicBezTo>
                    <a:pt x="352" y="233"/>
                    <a:pt x="350" y="231"/>
                    <a:pt x="348" y="229"/>
                  </a:cubicBezTo>
                  <a:cubicBezTo>
                    <a:pt x="347" y="227"/>
                    <a:pt x="343" y="225"/>
                    <a:pt x="343" y="225"/>
                  </a:cubicBezTo>
                  <a:cubicBezTo>
                    <a:pt x="342" y="226"/>
                    <a:pt x="342" y="226"/>
                    <a:pt x="342" y="226"/>
                  </a:cubicBezTo>
                  <a:cubicBezTo>
                    <a:pt x="342" y="226"/>
                    <a:pt x="342" y="228"/>
                    <a:pt x="345" y="229"/>
                  </a:cubicBezTo>
                  <a:cubicBezTo>
                    <a:pt x="347" y="230"/>
                    <a:pt x="348" y="232"/>
                    <a:pt x="350" y="234"/>
                  </a:cubicBezTo>
                  <a:cubicBezTo>
                    <a:pt x="351" y="235"/>
                    <a:pt x="353" y="241"/>
                    <a:pt x="355" y="244"/>
                  </a:cubicBezTo>
                  <a:cubicBezTo>
                    <a:pt x="357" y="247"/>
                    <a:pt x="362" y="254"/>
                    <a:pt x="362" y="254"/>
                  </a:cubicBezTo>
                  <a:cubicBezTo>
                    <a:pt x="362" y="254"/>
                    <a:pt x="335" y="257"/>
                    <a:pt x="329" y="258"/>
                  </a:cubicBezTo>
                  <a:cubicBezTo>
                    <a:pt x="329" y="258"/>
                    <a:pt x="328" y="258"/>
                    <a:pt x="328" y="258"/>
                  </a:cubicBezTo>
                  <a:cubicBezTo>
                    <a:pt x="328" y="251"/>
                    <a:pt x="329" y="244"/>
                    <a:pt x="329" y="239"/>
                  </a:cubicBezTo>
                  <a:cubicBezTo>
                    <a:pt x="330" y="231"/>
                    <a:pt x="326" y="204"/>
                    <a:pt x="328" y="197"/>
                  </a:cubicBezTo>
                  <a:cubicBezTo>
                    <a:pt x="330" y="189"/>
                    <a:pt x="336" y="189"/>
                    <a:pt x="343" y="187"/>
                  </a:cubicBezTo>
                  <a:cubicBezTo>
                    <a:pt x="350" y="185"/>
                    <a:pt x="353" y="188"/>
                    <a:pt x="361" y="187"/>
                  </a:cubicBezTo>
                  <a:cubicBezTo>
                    <a:pt x="368" y="187"/>
                    <a:pt x="373" y="187"/>
                    <a:pt x="381" y="186"/>
                  </a:cubicBezTo>
                  <a:cubicBezTo>
                    <a:pt x="390" y="184"/>
                    <a:pt x="398" y="187"/>
                    <a:pt x="404" y="192"/>
                  </a:cubicBezTo>
                  <a:cubicBezTo>
                    <a:pt x="411" y="196"/>
                    <a:pt x="412" y="194"/>
                    <a:pt x="419" y="195"/>
                  </a:cubicBezTo>
                  <a:cubicBezTo>
                    <a:pt x="426" y="196"/>
                    <a:pt x="426" y="197"/>
                    <a:pt x="436" y="196"/>
                  </a:cubicBezTo>
                  <a:cubicBezTo>
                    <a:pt x="446" y="196"/>
                    <a:pt x="444" y="198"/>
                    <a:pt x="454" y="199"/>
                  </a:cubicBezTo>
                  <a:cubicBezTo>
                    <a:pt x="465" y="199"/>
                    <a:pt x="463" y="202"/>
                    <a:pt x="471" y="203"/>
                  </a:cubicBezTo>
                  <a:cubicBezTo>
                    <a:pt x="479" y="205"/>
                    <a:pt x="487" y="203"/>
                    <a:pt x="500" y="202"/>
                  </a:cubicBezTo>
                  <a:cubicBezTo>
                    <a:pt x="514" y="201"/>
                    <a:pt x="522" y="204"/>
                    <a:pt x="522" y="204"/>
                  </a:cubicBezTo>
                  <a:cubicBezTo>
                    <a:pt x="521" y="200"/>
                    <a:pt x="521" y="200"/>
                    <a:pt x="521" y="200"/>
                  </a:cubicBezTo>
                  <a:cubicBezTo>
                    <a:pt x="521" y="200"/>
                    <a:pt x="503" y="198"/>
                    <a:pt x="481" y="199"/>
                  </a:cubicBezTo>
                  <a:cubicBezTo>
                    <a:pt x="459" y="201"/>
                    <a:pt x="450" y="191"/>
                    <a:pt x="450" y="191"/>
                  </a:cubicBezTo>
                  <a:cubicBezTo>
                    <a:pt x="450" y="191"/>
                    <a:pt x="454" y="186"/>
                    <a:pt x="456" y="186"/>
                  </a:cubicBezTo>
                  <a:cubicBezTo>
                    <a:pt x="458" y="185"/>
                    <a:pt x="468" y="176"/>
                    <a:pt x="470" y="174"/>
                  </a:cubicBezTo>
                  <a:cubicBezTo>
                    <a:pt x="473" y="171"/>
                    <a:pt x="478" y="173"/>
                    <a:pt x="479" y="173"/>
                  </a:cubicBezTo>
                  <a:cubicBezTo>
                    <a:pt x="481" y="173"/>
                    <a:pt x="487" y="177"/>
                    <a:pt x="487" y="177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4"/>
                    <a:pt x="486" y="171"/>
                    <a:pt x="482" y="170"/>
                  </a:cubicBezTo>
                  <a:cubicBezTo>
                    <a:pt x="479" y="168"/>
                    <a:pt x="477" y="167"/>
                    <a:pt x="472" y="168"/>
                  </a:cubicBezTo>
                  <a:cubicBezTo>
                    <a:pt x="467" y="169"/>
                    <a:pt x="463" y="173"/>
                    <a:pt x="458" y="178"/>
                  </a:cubicBezTo>
                  <a:cubicBezTo>
                    <a:pt x="454" y="182"/>
                    <a:pt x="444" y="191"/>
                    <a:pt x="439" y="192"/>
                  </a:cubicBezTo>
                  <a:cubicBezTo>
                    <a:pt x="435" y="192"/>
                    <a:pt x="424" y="189"/>
                    <a:pt x="418" y="189"/>
                  </a:cubicBezTo>
                  <a:cubicBezTo>
                    <a:pt x="411" y="190"/>
                    <a:pt x="406" y="182"/>
                    <a:pt x="402" y="180"/>
                  </a:cubicBezTo>
                  <a:cubicBezTo>
                    <a:pt x="397" y="179"/>
                    <a:pt x="391" y="179"/>
                    <a:pt x="391" y="179"/>
                  </a:cubicBezTo>
                  <a:cubicBezTo>
                    <a:pt x="391" y="179"/>
                    <a:pt x="400" y="174"/>
                    <a:pt x="407" y="170"/>
                  </a:cubicBezTo>
                  <a:cubicBezTo>
                    <a:pt x="414" y="165"/>
                    <a:pt x="420" y="152"/>
                    <a:pt x="425" y="147"/>
                  </a:cubicBezTo>
                  <a:cubicBezTo>
                    <a:pt x="430" y="142"/>
                    <a:pt x="435" y="145"/>
                    <a:pt x="440" y="146"/>
                  </a:cubicBezTo>
                  <a:cubicBezTo>
                    <a:pt x="446" y="147"/>
                    <a:pt x="452" y="146"/>
                    <a:pt x="458" y="145"/>
                  </a:cubicBezTo>
                  <a:cubicBezTo>
                    <a:pt x="463" y="144"/>
                    <a:pt x="476" y="144"/>
                    <a:pt x="481" y="142"/>
                  </a:cubicBezTo>
                  <a:cubicBezTo>
                    <a:pt x="487" y="139"/>
                    <a:pt x="491" y="142"/>
                    <a:pt x="491" y="142"/>
                  </a:cubicBezTo>
                  <a:cubicBezTo>
                    <a:pt x="491" y="142"/>
                    <a:pt x="491" y="149"/>
                    <a:pt x="491" y="152"/>
                  </a:cubicBezTo>
                  <a:cubicBezTo>
                    <a:pt x="491" y="154"/>
                    <a:pt x="495" y="160"/>
                    <a:pt x="495" y="160"/>
                  </a:cubicBezTo>
                  <a:cubicBezTo>
                    <a:pt x="498" y="159"/>
                    <a:pt x="498" y="159"/>
                    <a:pt x="498" y="159"/>
                  </a:cubicBezTo>
                  <a:cubicBezTo>
                    <a:pt x="498" y="159"/>
                    <a:pt x="496" y="155"/>
                    <a:pt x="495" y="154"/>
                  </a:cubicBezTo>
                  <a:cubicBezTo>
                    <a:pt x="494" y="152"/>
                    <a:pt x="495" y="143"/>
                    <a:pt x="495" y="143"/>
                  </a:cubicBezTo>
                  <a:cubicBezTo>
                    <a:pt x="495" y="143"/>
                    <a:pt x="501" y="145"/>
                    <a:pt x="504" y="145"/>
                  </a:cubicBezTo>
                  <a:cubicBezTo>
                    <a:pt x="508" y="146"/>
                    <a:pt x="517" y="149"/>
                    <a:pt x="517" y="149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8" y="145"/>
                    <a:pt x="514" y="144"/>
                    <a:pt x="507" y="142"/>
                  </a:cubicBezTo>
                  <a:cubicBezTo>
                    <a:pt x="501" y="141"/>
                    <a:pt x="496" y="140"/>
                    <a:pt x="491" y="137"/>
                  </a:cubicBezTo>
                  <a:cubicBezTo>
                    <a:pt x="487" y="134"/>
                    <a:pt x="477" y="138"/>
                    <a:pt x="470" y="140"/>
                  </a:cubicBezTo>
                  <a:cubicBezTo>
                    <a:pt x="464" y="142"/>
                    <a:pt x="457" y="142"/>
                    <a:pt x="446" y="142"/>
                  </a:cubicBezTo>
                  <a:cubicBezTo>
                    <a:pt x="434" y="141"/>
                    <a:pt x="434" y="138"/>
                    <a:pt x="434" y="138"/>
                  </a:cubicBezTo>
                  <a:cubicBezTo>
                    <a:pt x="434" y="138"/>
                    <a:pt x="442" y="134"/>
                    <a:pt x="444" y="130"/>
                  </a:cubicBezTo>
                  <a:cubicBezTo>
                    <a:pt x="446" y="126"/>
                    <a:pt x="445" y="116"/>
                    <a:pt x="445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2" y="116"/>
                    <a:pt x="441" y="124"/>
                    <a:pt x="440" y="129"/>
                  </a:cubicBezTo>
                  <a:cubicBezTo>
                    <a:pt x="438" y="133"/>
                    <a:pt x="433" y="133"/>
                    <a:pt x="427" y="137"/>
                  </a:cubicBezTo>
                  <a:cubicBezTo>
                    <a:pt x="420" y="140"/>
                    <a:pt x="417" y="146"/>
                    <a:pt x="411" y="152"/>
                  </a:cubicBezTo>
                  <a:cubicBezTo>
                    <a:pt x="406" y="158"/>
                    <a:pt x="401" y="164"/>
                    <a:pt x="395" y="170"/>
                  </a:cubicBezTo>
                  <a:cubicBezTo>
                    <a:pt x="388" y="176"/>
                    <a:pt x="381" y="176"/>
                    <a:pt x="372" y="177"/>
                  </a:cubicBezTo>
                  <a:cubicBezTo>
                    <a:pt x="363" y="179"/>
                    <a:pt x="360" y="178"/>
                    <a:pt x="354" y="178"/>
                  </a:cubicBezTo>
                  <a:cubicBezTo>
                    <a:pt x="349" y="178"/>
                    <a:pt x="343" y="180"/>
                    <a:pt x="336" y="180"/>
                  </a:cubicBezTo>
                  <a:cubicBezTo>
                    <a:pt x="328" y="180"/>
                    <a:pt x="324" y="182"/>
                    <a:pt x="321" y="178"/>
                  </a:cubicBezTo>
                  <a:cubicBezTo>
                    <a:pt x="318" y="175"/>
                    <a:pt x="322" y="166"/>
                    <a:pt x="323" y="162"/>
                  </a:cubicBezTo>
                  <a:cubicBezTo>
                    <a:pt x="325" y="159"/>
                    <a:pt x="328" y="151"/>
                    <a:pt x="331" y="144"/>
                  </a:cubicBezTo>
                  <a:cubicBezTo>
                    <a:pt x="335" y="138"/>
                    <a:pt x="336" y="128"/>
                    <a:pt x="340" y="123"/>
                  </a:cubicBezTo>
                  <a:cubicBezTo>
                    <a:pt x="344" y="119"/>
                    <a:pt x="345" y="115"/>
                    <a:pt x="352" y="113"/>
                  </a:cubicBezTo>
                  <a:cubicBezTo>
                    <a:pt x="359" y="110"/>
                    <a:pt x="363" y="105"/>
                    <a:pt x="371" y="103"/>
                  </a:cubicBezTo>
                  <a:cubicBezTo>
                    <a:pt x="379" y="100"/>
                    <a:pt x="387" y="99"/>
                    <a:pt x="396" y="96"/>
                  </a:cubicBezTo>
                  <a:cubicBezTo>
                    <a:pt x="405" y="94"/>
                    <a:pt x="412" y="94"/>
                    <a:pt x="418" y="96"/>
                  </a:cubicBezTo>
                  <a:cubicBezTo>
                    <a:pt x="424" y="98"/>
                    <a:pt x="430" y="99"/>
                    <a:pt x="436" y="99"/>
                  </a:cubicBezTo>
                  <a:cubicBezTo>
                    <a:pt x="443" y="98"/>
                    <a:pt x="458" y="97"/>
                    <a:pt x="458" y="97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58" y="94"/>
                    <a:pt x="451" y="94"/>
                    <a:pt x="448" y="94"/>
                  </a:cubicBezTo>
                  <a:cubicBezTo>
                    <a:pt x="446" y="94"/>
                    <a:pt x="437" y="94"/>
                    <a:pt x="433" y="95"/>
                  </a:cubicBezTo>
                  <a:cubicBezTo>
                    <a:pt x="429" y="95"/>
                    <a:pt x="404" y="89"/>
                    <a:pt x="403" y="85"/>
                  </a:cubicBezTo>
                  <a:cubicBezTo>
                    <a:pt x="402" y="81"/>
                    <a:pt x="405" y="77"/>
                    <a:pt x="404" y="72"/>
                  </a:cubicBezTo>
                  <a:cubicBezTo>
                    <a:pt x="404" y="67"/>
                    <a:pt x="407" y="68"/>
                    <a:pt x="411" y="65"/>
                  </a:cubicBezTo>
                  <a:cubicBezTo>
                    <a:pt x="416" y="63"/>
                    <a:pt x="426" y="60"/>
                    <a:pt x="430" y="58"/>
                  </a:cubicBezTo>
                  <a:cubicBezTo>
                    <a:pt x="434" y="56"/>
                    <a:pt x="443" y="56"/>
                    <a:pt x="446" y="54"/>
                  </a:cubicBezTo>
                  <a:cubicBezTo>
                    <a:pt x="449" y="51"/>
                    <a:pt x="453" y="48"/>
                    <a:pt x="457" y="48"/>
                  </a:cubicBezTo>
                  <a:cubicBezTo>
                    <a:pt x="460" y="47"/>
                    <a:pt x="462" y="54"/>
                    <a:pt x="462" y="54"/>
                  </a:cubicBezTo>
                  <a:cubicBezTo>
                    <a:pt x="466" y="51"/>
                    <a:pt x="466" y="51"/>
                    <a:pt x="466" y="51"/>
                  </a:cubicBezTo>
                  <a:cubicBezTo>
                    <a:pt x="466" y="51"/>
                    <a:pt x="460" y="45"/>
                    <a:pt x="460" y="41"/>
                  </a:cubicBezTo>
                  <a:cubicBezTo>
                    <a:pt x="459" y="37"/>
                    <a:pt x="460" y="33"/>
                    <a:pt x="460" y="33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5" y="38"/>
                    <a:pt x="455" y="40"/>
                  </a:cubicBezTo>
                  <a:cubicBezTo>
                    <a:pt x="455" y="42"/>
                    <a:pt x="448" y="47"/>
                    <a:pt x="445" y="50"/>
                  </a:cubicBezTo>
                  <a:cubicBezTo>
                    <a:pt x="442" y="53"/>
                    <a:pt x="431" y="52"/>
                    <a:pt x="421" y="57"/>
                  </a:cubicBezTo>
                  <a:cubicBezTo>
                    <a:pt x="411" y="62"/>
                    <a:pt x="402" y="63"/>
                    <a:pt x="402" y="63"/>
                  </a:cubicBezTo>
                  <a:cubicBezTo>
                    <a:pt x="402" y="63"/>
                    <a:pt x="402" y="58"/>
                    <a:pt x="402" y="53"/>
                  </a:cubicBezTo>
                  <a:cubicBezTo>
                    <a:pt x="402" y="49"/>
                    <a:pt x="402" y="42"/>
                    <a:pt x="402" y="36"/>
                  </a:cubicBezTo>
                  <a:cubicBezTo>
                    <a:pt x="402" y="29"/>
                    <a:pt x="404" y="20"/>
                    <a:pt x="404" y="20"/>
                  </a:cubicBezTo>
                  <a:cubicBezTo>
                    <a:pt x="400" y="21"/>
                    <a:pt x="400" y="21"/>
                    <a:pt x="400" y="21"/>
                  </a:cubicBezTo>
                  <a:cubicBezTo>
                    <a:pt x="400" y="21"/>
                    <a:pt x="400" y="26"/>
                    <a:pt x="398" y="32"/>
                  </a:cubicBezTo>
                  <a:cubicBezTo>
                    <a:pt x="397" y="37"/>
                    <a:pt x="399" y="43"/>
                    <a:pt x="399" y="48"/>
                  </a:cubicBezTo>
                  <a:cubicBezTo>
                    <a:pt x="399" y="52"/>
                    <a:pt x="399" y="56"/>
                    <a:pt x="397" y="64"/>
                  </a:cubicBezTo>
                  <a:cubicBezTo>
                    <a:pt x="395" y="71"/>
                    <a:pt x="397" y="76"/>
                    <a:pt x="397" y="80"/>
                  </a:cubicBezTo>
                  <a:cubicBezTo>
                    <a:pt x="398" y="83"/>
                    <a:pt x="396" y="87"/>
                    <a:pt x="389" y="90"/>
                  </a:cubicBezTo>
                  <a:cubicBezTo>
                    <a:pt x="382" y="94"/>
                    <a:pt x="374" y="95"/>
                    <a:pt x="363" y="97"/>
                  </a:cubicBezTo>
                  <a:cubicBezTo>
                    <a:pt x="352" y="99"/>
                    <a:pt x="349" y="103"/>
                    <a:pt x="347" y="106"/>
                  </a:cubicBezTo>
                  <a:cubicBezTo>
                    <a:pt x="345" y="109"/>
                    <a:pt x="333" y="110"/>
                    <a:pt x="328" y="112"/>
                  </a:cubicBezTo>
                  <a:cubicBezTo>
                    <a:pt x="322" y="114"/>
                    <a:pt x="318" y="124"/>
                    <a:pt x="318" y="124"/>
                  </a:cubicBezTo>
                  <a:cubicBezTo>
                    <a:pt x="318" y="124"/>
                    <a:pt x="318" y="124"/>
                    <a:pt x="316" y="121"/>
                  </a:cubicBezTo>
                  <a:cubicBezTo>
                    <a:pt x="314" y="118"/>
                    <a:pt x="303" y="113"/>
                    <a:pt x="303" y="113"/>
                  </a:cubicBezTo>
                  <a:cubicBezTo>
                    <a:pt x="299" y="116"/>
                    <a:pt x="299" y="116"/>
                    <a:pt x="299" y="116"/>
                  </a:cubicBezTo>
                  <a:cubicBezTo>
                    <a:pt x="299" y="116"/>
                    <a:pt x="305" y="119"/>
                    <a:pt x="310" y="121"/>
                  </a:cubicBezTo>
                  <a:cubicBezTo>
                    <a:pt x="312" y="123"/>
                    <a:pt x="313" y="126"/>
                    <a:pt x="314" y="129"/>
                  </a:cubicBezTo>
                  <a:cubicBezTo>
                    <a:pt x="314" y="129"/>
                    <a:pt x="313" y="129"/>
                    <a:pt x="313" y="129"/>
                  </a:cubicBezTo>
                  <a:cubicBezTo>
                    <a:pt x="309" y="130"/>
                    <a:pt x="302" y="132"/>
                    <a:pt x="295" y="133"/>
                  </a:cubicBezTo>
                  <a:cubicBezTo>
                    <a:pt x="288" y="135"/>
                    <a:pt x="279" y="132"/>
                    <a:pt x="279" y="132"/>
                  </a:cubicBezTo>
                  <a:cubicBezTo>
                    <a:pt x="279" y="132"/>
                    <a:pt x="278" y="131"/>
                    <a:pt x="279" y="129"/>
                  </a:cubicBezTo>
                  <a:cubicBezTo>
                    <a:pt x="280" y="127"/>
                    <a:pt x="282" y="122"/>
                    <a:pt x="283" y="119"/>
                  </a:cubicBezTo>
                  <a:cubicBezTo>
                    <a:pt x="284" y="116"/>
                    <a:pt x="292" y="104"/>
                    <a:pt x="293" y="104"/>
                  </a:cubicBezTo>
                  <a:cubicBezTo>
                    <a:pt x="294" y="103"/>
                    <a:pt x="303" y="107"/>
                    <a:pt x="308" y="108"/>
                  </a:cubicBezTo>
                  <a:cubicBezTo>
                    <a:pt x="314" y="108"/>
                    <a:pt x="327" y="106"/>
                    <a:pt x="327" y="106"/>
                  </a:cubicBezTo>
                  <a:cubicBezTo>
                    <a:pt x="326" y="104"/>
                    <a:pt x="326" y="104"/>
                    <a:pt x="326" y="104"/>
                  </a:cubicBezTo>
                  <a:cubicBezTo>
                    <a:pt x="326" y="104"/>
                    <a:pt x="318" y="104"/>
                    <a:pt x="311" y="105"/>
                  </a:cubicBezTo>
                  <a:cubicBezTo>
                    <a:pt x="305" y="106"/>
                    <a:pt x="296" y="102"/>
                    <a:pt x="295" y="101"/>
                  </a:cubicBezTo>
                  <a:cubicBezTo>
                    <a:pt x="295" y="100"/>
                    <a:pt x="298" y="96"/>
                    <a:pt x="301" y="92"/>
                  </a:cubicBezTo>
                  <a:cubicBezTo>
                    <a:pt x="305" y="89"/>
                    <a:pt x="315" y="78"/>
                    <a:pt x="315" y="78"/>
                  </a:cubicBezTo>
                  <a:cubicBezTo>
                    <a:pt x="313" y="76"/>
                    <a:pt x="313" y="76"/>
                    <a:pt x="313" y="76"/>
                  </a:cubicBezTo>
                  <a:cubicBezTo>
                    <a:pt x="313" y="76"/>
                    <a:pt x="312" y="78"/>
                    <a:pt x="311" y="79"/>
                  </a:cubicBezTo>
                  <a:cubicBezTo>
                    <a:pt x="310" y="80"/>
                    <a:pt x="303" y="86"/>
                    <a:pt x="302" y="88"/>
                  </a:cubicBezTo>
                  <a:cubicBezTo>
                    <a:pt x="301" y="90"/>
                    <a:pt x="293" y="98"/>
                    <a:pt x="291" y="99"/>
                  </a:cubicBezTo>
                  <a:cubicBezTo>
                    <a:pt x="290" y="99"/>
                    <a:pt x="287" y="90"/>
                    <a:pt x="287" y="90"/>
                  </a:cubicBezTo>
                  <a:cubicBezTo>
                    <a:pt x="287" y="90"/>
                    <a:pt x="289" y="86"/>
                    <a:pt x="290" y="83"/>
                  </a:cubicBezTo>
                  <a:cubicBezTo>
                    <a:pt x="291" y="81"/>
                    <a:pt x="291" y="73"/>
                    <a:pt x="291" y="73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9" y="75"/>
                    <a:pt x="289" y="80"/>
                  </a:cubicBezTo>
                  <a:cubicBezTo>
                    <a:pt x="289" y="84"/>
                    <a:pt x="285" y="88"/>
                    <a:pt x="285" y="88"/>
                  </a:cubicBezTo>
                  <a:cubicBezTo>
                    <a:pt x="282" y="83"/>
                    <a:pt x="282" y="83"/>
                    <a:pt x="282" y="83"/>
                  </a:cubicBezTo>
                  <a:cubicBezTo>
                    <a:pt x="280" y="84"/>
                    <a:pt x="280" y="84"/>
                    <a:pt x="280" y="84"/>
                  </a:cubicBezTo>
                  <a:cubicBezTo>
                    <a:pt x="280" y="84"/>
                    <a:pt x="284" y="87"/>
                    <a:pt x="285" y="90"/>
                  </a:cubicBezTo>
                  <a:cubicBezTo>
                    <a:pt x="286" y="92"/>
                    <a:pt x="289" y="98"/>
                    <a:pt x="289" y="100"/>
                  </a:cubicBezTo>
                  <a:cubicBezTo>
                    <a:pt x="289" y="103"/>
                    <a:pt x="286" y="104"/>
                    <a:pt x="285" y="108"/>
                  </a:cubicBezTo>
                  <a:cubicBezTo>
                    <a:pt x="283" y="111"/>
                    <a:pt x="271" y="136"/>
                    <a:pt x="269" y="137"/>
                  </a:cubicBezTo>
                  <a:cubicBezTo>
                    <a:pt x="267" y="138"/>
                    <a:pt x="266" y="131"/>
                    <a:pt x="264" y="128"/>
                  </a:cubicBezTo>
                  <a:cubicBezTo>
                    <a:pt x="263" y="125"/>
                    <a:pt x="261" y="120"/>
                    <a:pt x="260" y="117"/>
                  </a:cubicBezTo>
                  <a:cubicBezTo>
                    <a:pt x="259" y="115"/>
                    <a:pt x="262" y="108"/>
                    <a:pt x="262" y="104"/>
                  </a:cubicBezTo>
                  <a:cubicBezTo>
                    <a:pt x="262" y="101"/>
                    <a:pt x="261" y="92"/>
                    <a:pt x="260" y="89"/>
                  </a:cubicBezTo>
                  <a:cubicBezTo>
                    <a:pt x="260" y="85"/>
                    <a:pt x="255" y="80"/>
                    <a:pt x="254" y="78"/>
                  </a:cubicBezTo>
                  <a:cubicBezTo>
                    <a:pt x="253" y="76"/>
                    <a:pt x="253" y="72"/>
                    <a:pt x="254" y="68"/>
                  </a:cubicBezTo>
                  <a:cubicBezTo>
                    <a:pt x="254" y="64"/>
                    <a:pt x="254" y="59"/>
                    <a:pt x="254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1" y="59"/>
                    <a:pt x="251" y="61"/>
                    <a:pt x="251" y="64"/>
                  </a:cubicBezTo>
                  <a:cubicBezTo>
                    <a:pt x="251" y="67"/>
                    <a:pt x="249" y="74"/>
                    <a:pt x="249" y="74"/>
                  </a:cubicBezTo>
                  <a:cubicBezTo>
                    <a:pt x="245" y="69"/>
                    <a:pt x="245" y="69"/>
                    <a:pt x="245" y="69"/>
                  </a:cubicBezTo>
                  <a:cubicBezTo>
                    <a:pt x="242" y="71"/>
                    <a:pt x="242" y="71"/>
                    <a:pt x="242" y="71"/>
                  </a:cubicBezTo>
                  <a:cubicBezTo>
                    <a:pt x="242" y="71"/>
                    <a:pt x="248" y="78"/>
                    <a:pt x="249" y="80"/>
                  </a:cubicBezTo>
                  <a:cubicBezTo>
                    <a:pt x="250" y="82"/>
                    <a:pt x="253" y="85"/>
                    <a:pt x="254" y="86"/>
                  </a:cubicBezTo>
                  <a:cubicBezTo>
                    <a:pt x="256" y="87"/>
                    <a:pt x="257" y="100"/>
                    <a:pt x="257" y="102"/>
                  </a:cubicBezTo>
                  <a:cubicBezTo>
                    <a:pt x="257" y="104"/>
                    <a:pt x="256" y="110"/>
                    <a:pt x="255" y="112"/>
                  </a:cubicBezTo>
                  <a:cubicBezTo>
                    <a:pt x="254" y="115"/>
                    <a:pt x="255" y="118"/>
                    <a:pt x="255" y="118"/>
                  </a:cubicBezTo>
                  <a:cubicBezTo>
                    <a:pt x="255" y="118"/>
                    <a:pt x="251" y="116"/>
                    <a:pt x="249" y="115"/>
                  </a:cubicBezTo>
                  <a:cubicBezTo>
                    <a:pt x="247" y="115"/>
                    <a:pt x="240" y="111"/>
                    <a:pt x="240" y="111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40" y="114"/>
                    <a:pt x="245" y="116"/>
                  </a:cubicBezTo>
                  <a:cubicBezTo>
                    <a:pt x="249" y="119"/>
                    <a:pt x="253" y="120"/>
                    <a:pt x="254" y="121"/>
                  </a:cubicBezTo>
                  <a:cubicBezTo>
                    <a:pt x="255" y="122"/>
                    <a:pt x="256" y="124"/>
                    <a:pt x="256" y="126"/>
                  </a:cubicBezTo>
                  <a:cubicBezTo>
                    <a:pt x="256" y="129"/>
                    <a:pt x="265" y="141"/>
                    <a:pt x="266" y="143"/>
                  </a:cubicBezTo>
                  <a:cubicBezTo>
                    <a:pt x="267" y="145"/>
                    <a:pt x="267" y="155"/>
                    <a:pt x="266" y="157"/>
                  </a:cubicBezTo>
                  <a:cubicBezTo>
                    <a:pt x="266" y="159"/>
                    <a:pt x="267" y="164"/>
                    <a:pt x="268" y="166"/>
                  </a:cubicBezTo>
                  <a:cubicBezTo>
                    <a:pt x="268" y="166"/>
                    <a:pt x="268" y="167"/>
                    <a:pt x="268" y="168"/>
                  </a:cubicBezTo>
                  <a:cubicBezTo>
                    <a:pt x="266" y="167"/>
                    <a:pt x="264" y="167"/>
                    <a:pt x="262" y="167"/>
                  </a:cubicBezTo>
                  <a:cubicBezTo>
                    <a:pt x="257" y="165"/>
                    <a:pt x="252" y="167"/>
                    <a:pt x="245" y="163"/>
                  </a:cubicBezTo>
                  <a:cubicBezTo>
                    <a:pt x="238" y="158"/>
                    <a:pt x="223" y="155"/>
                    <a:pt x="215" y="154"/>
                  </a:cubicBezTo>
                  <a:cubicBezTo>
                    <a:pt x="214" y="153"/>
                    <a:pt x="212" y="153"/>
                    <a:pt x="210" y="154"/>
                  </a:cubicBezTo>
                  <a:cubicBezTo>
                    <a:pt x="210" y="151"/>
                    <a:pt x="210" y="148"/>
                    <a:pt x="210" y="145"/>
                  </a:cubicBezTo>
                  <a:cubicBezTo>
                    <a:pt x="209" y="139"/>
                    <a:pt x="210" y="134"/>
                    <a:pt x="210" y="129"/>
                  </a:cubicBezTo>
                  <a:cubicBezTo>
                    <a:pt x="214" y="128"/>
                    <a:pt x="220" y="128"/>
                    <a:pt x="223" y="128"/>
                  </a:cubicBezTo>
                  <a:cubicBezTo>
                    <a:pt x="227" y="127"/>
                    <a:pt x="236" y="126"/>
                    <a:pt x="238" y="127"/>
                  </a:cubicBezTo>
                  <a:cubicBezTo>
                    <a:pt x="239" y="127"/>
                    <a:pt x="238" y="129"/>
                    <a:pt x="238" y="129"/>
                  </a:cubicBezTo>
                  <a:cubicBezTo>
                    <a:pt x="240" y="130"/>
                    <a:pt x="240" y="130"/>
                    <a:pt x="240" y="130"/>
                  </a:cubicBezTo>
                  <a:cubicBezTo>
                    <a:pt x="240" y="130"/>
                    <a:pt x="241" y="127"/>
                    <a:pt x="241" y="126"/>
                  </a:cubicBezTo>
                  <a:cubicBezTo>
                    <a:pt x="241" y="125"/>
                    <a:pt x="244" y="124"/>
                    <a:pt x="244" y="124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44" y="122"/>
                    <a:pt x="242" y="122"/>
                    <a:pt x="242" y="123"/>
                  </a:cubicBezTo>
                  <a:cubicBezTo>
                    <a:pt x="241" y="124"/>
                    <a:pt x="240" y="125"/>
                    <a:pt x="240" y="125"/>
                  </a:cubicBezTo>
                  <a:cubicBezTo>
                    <a:pt x="240" y="125"/>
                    <a:pt x="237" y="124"/>
                    <a:pt x="233" y="125"/>
                  </a:cubicBezTo>
                  <a:cubicBezTo>
                    <a:pt x="229" y="125"/>
                    <a:pt x="228" y="125"/>
                    <a:pt x="224" y="125"/>
                  </a:cubicBezTo>
                  <a:cubicBezTo>
                    <a:pt x="220" y="126"/>
                    <a:pt x="217" y="126"/>
                    <a:pt x="213" y="126"/>
                  </a:cubicBezTo>
                  <a:cubicBezTo>
                    <a:pt x="212" y="126"/>
                    <a:pt x="211" y="126"/>
                    <a:pt x="211" y="126"/>
                  </a:cubicBezTo>
                  <a:cubicBezTo>
                    <a:pt x="211" y="124"/>
                    <a:pt x="211" y="123"/>
                    <a:pt x="211" y="122"/>
                  </a:cubicBezTo>
                  <a:cubicBezTo>
                    <a:pt x="212" y="115"/>
                    <a:pt x="214" y="113"/>
                    <a:pt x="216" y="107"/>
                  </a:cubicBezTo>
                  <a:cubicBezTo>
                    <a:pt x="217" y="101"/>
                    <a:pt x="217" y="97"/>
                    <a:pt x="219" y="93"/>
                  </a:cubicBezTo>
                  <a:cubicBezTo>
                    <a:pt x="220" y="89"/>
                    <a:pt x="226" y="74"/>
                    <a:pt x="227" y="68"/>
                  </a:cubicBezTo>
                  <a:cubicBezTo>
                    <a:pt x="227" y="63"/>
                    <a:pt x="231" y="57"/>
                    <a:pt x="233" y="51"/>
                  </a:cubicBezTo>
                  <a:cubicBezTo>
                    <a:pt x="235" y="46"/>
                    <a:pt x="237" y="39"/>
                    <a:pt x="238" y="35"/>
                  </a:cubicBezTo>
                  <a:cubicBezTo>
                    <a:pt x="238" y="31"/>
                    <a:pt x="237" y="22"/>
                    <a:pt x="237" y="22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14"/>
                    <a:pt x="233" y="15"/>
                    <a:pt x="233" y="17"/>
                  </a:cubicBezTo>
                  <a:cubicBezTo>
                    <a:pt x="234" y="20"/>
                    <a:pt x="235" y="26"/>
                    <a:pt x="235" y="28"/>
                  </a:cubicBezTo>
                  <a:cubicBezTo>
                    <a:pt x="234" y="30"/>
                    <a:pt x="234" y="39"/>
                    <a:pt x="233" y="43"/>
                  </a:cubicBezTo>
                  <a:cubicBezTo>
                    <a:pt x="231" y="47"/>
                    <a:pt x="228" y="49"/>
                    <a:pt x="228" y="49"/>
                  </a:cubicBezTo>
                  <a:cubicBezTo>
                    <a:pt x="228" y="49"/>
                    <a:pt x="217" y="48"/>
                    <a:pt x="210" y="46"/>
                  </a:cubicBezTo>
                  <a:cubicBezTo>
                    <a:pt x="203" y="43"/>
                    <a:pt x="186" y="27"/>
                    <a:pt x="186" y="27"/>
                  </a:cubicBezTo>
                  <a:cubicBezTo>
                    <a:pt x="186" y="27"/>
                    <a:pt x="183" y="29"/>
                    <a:pt x="185" y="30"/>
                  </a:cubicBezTo>
                  <a:cubicBezTo>
                    <a:pt x="186" y="31"/>
                    <a:pt x="194" y="38"/>
                    <a:pt x="194" y="38"/>
                  </a:cubicBezTo>
                  <a:cubicBezTo>
                    <a:pt x="194" y="38"/>
                    <a:pt x="207" y="48"/>
                    <a:pt x="212" y="50"/>
                  </a:cubicBezTo>
                  <a:cubicBezTo>
                    <a:pt x="217" y="53"/>
                    <a:pt x="227" y="52"/>
                    <a:pt x="227" y="52"/>
                  </a:cubicBezTo>
                  <a:cubicBezTo>
                    <a:pt x="227" y="52"/>
                    <a:pt x="227" y="54"/>
                    <a:pt x="226" y="58"/>
                  </a:cubicBezTo>
                  <a:cubicBezTo>
                    <a:pt x="225" y="63"/>
                    <a:pt x="222" y="68"/>
                    <a:pt x="222" y="70"/>
                  </a:cubicBezTo>
                  <a:cubicBezTo>
                    <a:pt x="221" y="73"/>
                    <a:pt x="216" y="86"/>
                    <a:pt x="216" y="86"/>
                  </a:cubicBezTo>
                  <a:cubicBezTo>
                    <a:pt x="216" y="86"/>
                    <a:pt x="213" y="86"/>
                    <a:pt x="212" y="84"/>
                  </a:cubicBezTo>
                  <a:cubicBezTo>
                    <a:pt x="211" y="83"/>
                    <a:pt x="205" y="83"/>
                    <a:pt x="201" y="82"/>
                  </a:cubicBezTo>
                  <a:cubicBezTo>
                    <a:pt x="196" y="81"/>
                    <a:pt x="193" y="83"/>
                    <a:pt x="190" y="83"/>
                  </a:cubicBezTo>
                  <a:cubicBezTo>
                    <a:pt x="188" y="83"/>
                    <a:pt x="184" y="83"/>
                    <a:pt x="182" y="83"/>
                  </a:cubicBezTo>
                  <a:cubicBezTo>
                    <a:pt x="180" y="83"/>
                    <a:pt x="167" y="79"/>
                    <a:pt x="163" y="78"/>
                  </a:cubicBezTo>
                  <a:cubicBezTo>
                    <a:pt x="160" y="77"/>
                    <a:pt x="154" y="76"/>
                    <a:pt x="154" y="76"/>
                  </a:cubicBezTo>
                  <a:cubicBezTo>
                    <a:pt x="154" y="76"/>
                    <a:pt x="151" y="79"/>
                    <a:pt x="152" y="79"/>
                  </a:cubicBezTo>
                  <a:cubicBezTo>
                    <a:pt x="153" y="80"/>
                    <a:pt x="156" y="81"/>
                    <a:pt x="162" y="83"/>
                  </a:cubicBezTo>
                  <a:cubicBezTo>
                    <a:pt x="168" y="85"/>
                    <a:pt x="168" y="85"/>
                    <a:pt x="171" y="85"/>
                  </a:cubicBezTo>
                  <a:cubicBezTo>
                    <a:pt x="174" y="86"/>
                    <a:pt x="177" y="86"/>
                    <a:pt x="181" y="88"/>
                  </a:cubicBezTo>
                  <a:cubicBezTo>
                    <a:pt x="185" y="90"/>
                    <a:pt x="185" y="89"/>
                    <a:pt x="189" y="89"/>
                  </a:cubicBezTo>
                  <a:cubicBezTo>
                    <a:pt x="193" y="88"/>
                    <a:pt x="193" y="88"/>
                    <a:pt x="198" y="88"/>
                  </a:cubicBezTo>
                  <a:cubicBezTo>
                    <a:pt x="203" y="88"/>
                    <a:pt x="204" y="90"/>
                    <a:pt x="206" y="91"/>
                  </a:cubicBezTo>
                  <a:cubicBezTo>
                    <a:pt x="208" y="92"/>
                    <a:pt x="210" y="93"/>
                    <a:pt x="211" y="94"/>
                  </a:cubicBezTo>
                  <a:cubicBezTo>
                    <a:pt x="213" y="95"/>
                    <a:pt x="211" y="96"/>
                    <a:pt x="211" y="98"/>
                  </a:cubicBezTo>
                  <a:cubicBezTo>
                    <a:pt x="211" y="100"/>
                    <a:pt x="211" y="108"/>
                    <a:pt x="210" y="109"/>
                  </a:cubicBezTo>
                  <a:cubicBezTo>
                    <a:pt x="210" y="111"/>
                    <a:pt x="207" y="116"/>
                    <a:pt x="206" y="119"/>
                  </a:cubicBezTo>
                  <a:cubicBezTo>
                    <a:pt x="205" y="120"/>
                    <a:pt x="205" y="123"/>
                    <a:pt x="204" y="125"/>
                  </a:cubicBezTo>
                  <a:cubicBezTo>
                    <a:pt x="202" y="125"/>
                    <a:pt x="201" y="125"/>
                    <a:pt x="201" y="125"/>
                  </a:cubicBezTo>
                  <a:cubicBezTo>
                    <a:pt x="201" y="125"/>
                    <a:pt x="197" y="125"/>
                    <a:pt x="195" y="125"/>
                  </a:cubicBezTo>
                  <a:cubicBezTo>
                    <a:pt x="193" y="125"/>
                    <a:pt x="188" y="126"/>
                    <a:pt x="185" y="125"/>
                  </a:cubicBezTo>
                  <a:cubicBezTo>
                    <a:pt x="183" y="125"/>
                    <a:pt x="178" y="125"/>
                    <a:pt x="176" y="125"/>
                  </a:cubicBezTo>
                  <a:cubicBezTo>
                    <a:pt x="174" y="125"/>
                    <a:pt x="172" y="127"/>
                    <a:pt x="169" y="128"/>
                  </a:cubicBezTo>
                  <a:cubicBezTo>
                    <a:pt x="166" y="129"/>
                    <a:pt x="159" y="129"/>
                    <a:pt x="159" y="129"/>
                  </a:cubicBezTo>
                  <a:cubicBezTo>
                    <a:pt x="159" y="129"/>
                    <a:pt x="158" y="129"/>
                    <a:pt x="156" y="128"/>
                  </a:cubicBezTo>
                  <a:cubicBezTo>
                    <a:pt x="155" y="127"/>
                    <a:pt x="152" y="123"/>
                    <a:pt x="151" y="122"/>
                  </a:cubicBezTo>
                  <a:cubicBezTo>
                    <a:pt x="151" y="120"/>
                    <a:pt x="151" y="116"/>
                    <a:pt x="150" y="114"/>
                  </a:cubicBezTo>
                  <a:cubicBezTo>
                    <a:pt x="149" y="112"/>
                    <a:pt x="148" y="112"/>
                    <a:pt x="147" y="109"/>
                  </a:cubicBezTo>
                  <a:cubicBezTo>
                    <a:pt x="146" y="107"/>
                    <a:pt x="144" y="98"/>
                    <a:pt x="144" y="96"/>
                  </a:cubicBezTo>
                  <a:cubicBezTo>
                    <a:pt x="143" y="93"/>
                    <a:pt x="144" y="89"/>
                    <a:pt x="144" y="87"/>
                  </a:cubicBezTo>
                  <a:cubicBezTo>
                    <a:pt x="145" y="86"/>
                    <a:pt x="149" y="78"/>
                    <a:pt x="151" y="75"/>
                  </a:cubicBezTo>
                  <a:cubicBezTo>
                    <a:pt x="152" y="72"/>
                    <a:pt x="153" y="64"/>
                    <a:pt x="153" y="59"/>
                  </a:cubicBezTo>
                  <a:cubicBezTo>
                    <a:pt x="154" y="53"/>
                    <a:pt x="153" y="44"/>
                    <a:pt x="153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1" y="45"/>
                    <a:pt x="151" y="47"/>
                  </a:cubicBezTo>
                  <a:cubicBezTo>
                    <a:pt x="151" y="50"/>
                    <a:pt x="151" y="53"/>
                    <a:pt x="151" y="56"/>
                  </a:cubicBezTo>
                  <a:cubicBezTo>
                    <a:pt x="151" y="59"/>
                    <a:pt x="151" y="65"/>
                    <a:pt x="150" y="69"/>
                  </a:cubicBezTo>
                  <a:cubicBezTo>
                    <a:pt x="150" y="73"/>
                    <a:pt x="142" y="86"/>
                    <a:pt x="142" y="86"/>
                  </a:cubicBezTo>
                  <a:cubicBezTo>
                    <a:pt x="142" y="86"/>
                    <a:pt x="140" y="82"/>
                    <a:pt x="140" y="79"/>
                  </a:cubicBezTo>
                  <a:cubicBezTo>
                    <a:pt x="139" y="77"/>
                    <a:pt x="135" y="61"/>
                    <a:pt x="134" y="58"/>
                  </a:cubicBezTo>
                  <a:cubicBezTo>
                    <a:pt x="133" y="55"/>
                    <a:pt x="138" y="52"/>
                    <a:pt x="140" y="50"/>
                  </a:cubicBezTo>
                  <a:cubicBezTo>
                    <a:pt x="142" y="49"/>
                    <a:pt x="145" y="44"/>
                    <a:pt x="146" y="42"/>
                  </a:cubicBezTo>
                  <a:cubicBezTo>
                    <a:pt x="148" y="40"/>
                    <a:pt x="157" y="32"/>
                    <a:pt x="158" y="31"/>
                  </a:cubicBezTo>
                  <a:cubicBezTo>
                    <a:pt x="159" y="30"/>
                    <a:pt x="173" y="24"/>
                    <a:pt x="173" y="2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2" y="23"/>
                    <a:pt x="160" y="28"/>
                    <a:pt x="159" y="28"/>
                  </a:cubicBezTo>
                  <a:cubicBezTo>
                    <a:pt x="158" y="28"/>
                    <a:pt x="159" y="23"/>
                    <a:pt x="159" y="23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7" y="24"/>
                    <a:pt x="157" y="28"/>
                    <a:pt x="157" y="29"/>
                  </a:cubicBezTo>
                  <a:cubicBezTo>
                    <a:pt x="157" y="29"/>
                    <a:pt x="155" y="31"/>
                    <a:pt x="154" y="32"/>
                  </a:cubicBezTo>
                  <a:cubicBezTo>
                    <a:pt x="153" y="32"/>
                    <a:pt x="150" y="27"/>
                    <a:pt x="150" y="2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29"/>
                    <a:pt x="152" y="33"/>
                    <a:pt x="152" y="34"/>
                  </a:cubicBezTo>
                  <a:cubicBezTo>
                    <a:pt x="151" y="36"/>
                    <a:pt x="147" y="38"/>
                    <a:pt x="145" y="40"/>
                  </a:cubicBezTo>
                  <a:cubicBezTo>
                    <a:pt x="143" y="41"/>
                    <a:pt x="141" y="44"/>
                    <a:pt x="140" y="46"/>
                  </a:cubicBezTo>
                  <a:cubicBezTo>
                    <a:pt x="140" y="47"/>
                    <a:pt x="134" y="53"/>
                    <a:pt x="133" y="53"/>
                  </a:cubicBezTo>
                  <a:cubicBezTo>
                    <a:pt x="132" y="53"/>
                    <a:pt x="133" y="45"/>
                    <a:pt x="133" y="42"/>
                  </a:cubicBezTo>
                  <a:cubicBezTo>
                    <a:pt x="133" y="39"/>
                    <a:pt x="131" y="28"/>
                    <a:pt x="131" y="2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32"/>
                    <a:pt x="130" y="33"/>
                  </a:cubicBezTo>
                  <a:cubicBezTo>
                    <a:pt x="131" y="35"/>
                    <a:pt x="131" y="42"/>
                    <a:pt x="130" y="48"/>
                  </a:cubicBezTo>
                  <a:cubicBezTo>
                    <a:pt x="130" y="54"/>
                    <a:pt x="129" y="52"/>
                    <a:pt x="127" y="50"/>
                  </a:cubicBezTo>
                  <a:cubicBezTo>
                    <a:pt x="126" y="48"/>
                    <a:pt x="124" y="44"/>
                    <a:pt x="123" y="42"/>
                  </a:cubicBezTo>
                  <a:cubicBezTo>
                    <a:pt x="122" y="40"/>
                    <a:pt x="121" y="38"/>
                    <a:pt x="120" y="36"/>
                  </a:cubicBezTo>
                  <a:cubicBezTo>
                    <a:pt x="119" y="34"/>
                    <a:pt x="118" y="32"/>
                    <a:pt x="118" y="32"/>
                  </a:cubicBezTo>
                  <a:cubicBezTo>
                    <a:pt x="118" y="32"/>
                    <a:pt x="119" y="30"/>
                    <a:pt x="120" y="28"/>
                  </a:cubicBezTo>
                  <a:cubicBezTo>
                    <a:pt x="120" y="27"/>
                    <a:pt x="126" y="27"/>
                    <a:pt x="126" y="27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7" y="26"/>
                    <a:pt x="121" y="26"/>
                    <a:pt x="120" y="26"/>
                  </a:cubicBezTo>
                  <a:cubicBezTo>
                    <a:pt x="119" y="25"/>
                    <a:pt x="120" y="24"/>
                    <a:pt x="120" y="22"/>
                  </a:cubicBezTo>
                  <a:cubicBezTo>
                    <a:pt x="120" y="20"/>
                    <a:pt x="120" y="14"/>
                    <a:pt x="120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4"/>
                    <a:pt x="119" y="16"/>
                    <a:pt x="119" y="18"/>
                  </a:cubicBezTo>
                  <a:cubicBezTo>
                    <a:pt x="119" y="21"/>
                    <a:pt x="119" y="23"/>
                    <a:pt x="119" y="23"/>
                  </a:cubicBezTo>
                  <a:cubicBezTo>
                    <a:pt x="119" y="23"/>
                    <a:pt x="119" y="25"/>
                    <a:pt x="118" y="26"/>
                  </a:cubicBezTo>
                  <a:cubicBezTo>
                    <a:pt x="118" y="27"/>
                    <a:pt x="116" y="28"/>
                    <a:pt x="116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3" y="26"/>
                    <a:pt x="114" y="28"/>
                  </a:cubicBezTo>
                  <a:cubicBezTo>
                    <a:pt x="114" y="30"/>
                    <a:pt x="114" y="32"/>
                    <a:pt x="115" y="34"/>
                  </a:cubicBezTo>
                  <a:cubicBezTo>
                    <a:pt x="116" y="35"/>
                    <a:pt x="118" y="40"/>
                    <a:pt x="118" y="41"/>
                  </a:cubicBezTo>
                  <a:cubicBezTo>
                    <a:pt x="119" y="42"/>
                    <a:pt x="124" y="50"/>
                    <a:pt x="124" y="50"/>
                  </a:cubicBezTo>
                  <a:cubicBezTo>
                    <a:pt x="124" y="50"/>
                    <a:pt x="118" y="48"/>
                    <a:pt x="115" y="46"/>
                  </a:cubicBezTo>
                  <a:cubicBezTo>
                    <a:pt x="111" y="44"/>
                    <a:pt x="109" y="43"/>
                    <a:pt x="107" y="41"/>
                  </a:cubicBezTo>
                  <a:cubicBezTo>
                    <a:pt x="104" y="40"/>
                    <a:pt x="93" y="31"/>
                    <a:pt x="91" y="29"/>
                  </a:cubicBezTo>
                  <a:cubicBezTo>
                    <a:pt x="88" y="26"/>
                    <a:pt x="77" y="16"/>
                    <a:pt x="76" y="15"/>
                  </a:cubicBezTo>
                  <a:cubicBezTo>
                    <a:pt x="75" y="14"/>
                    <a:pt x="78" y="12"/>
                    <a:pt x="78" y="11"/>
                  </a:cubicBezTo>
                  <a:cubicBezTo>
                    <a:pt x="79" y="10"/>
                    <a:pt x="83" y="7"/>
                    <a:pt x="85" y="5"/>
                  </a:cubicBezTo>
                  <a:cubicBezTo>
                    <a:pt x="87" y="3"/>
                    <a:pt x="89" y="3"/>
                    <a:pt x="89" y="3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2"/>
                    <a:pt x="89" y="2"/>
                    <a:pt x="85" y="4"/>
                  </a:cubicBezTo>
                  <a:cubicBezTo>
                    <a:pt x="81" y="6"/>
                    <a:pt x="73" y="15"/>
                    <a:pt x="73" y="15"/>
                  </a:cubicBezTo>
                  <a:cubicBezTo>
                    <a:pt x="73" y="15"/>
                    <a:pt x="70" y="12"/>
                    <a:pt x="69" y="11"/>
                  </a:cubicBezTo>
                  <a:cubicBezTo>
                    <a:pt x="68" y="9"/>
                    <a:pt x="58" y="6"/>
                    <a:pt x="57" y="6"/>
                  </a:cubicBezTo>
                  <a:cubicBezTo>
                    <a:pt x="56" y="5"/>
                    <a:pt x="50" y="0"/>
                    <a:pt x="50" y="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2" y="3"/>
                    <a:pt x="54" y="5"/>
                  </a:cubicBezTo>
                  <a:cubicBezTo>
                    <a:pt x="56" y="7"/>
                    <a:pt x="60" y="9"/>
                    <a:pt x="62" y="9"/>
                  </a:cubicBezTo>
                  <a:cubicBezTo>
                    <a:pt x="65" y="10"/>
                    <a:pt x="72" y="15"/>
                    <a:pt x="72" y="16"/>
                  </a:cubicBezTo>
                  <a:cubicBezTo>
                    <a:pt x="72" y="17"/>
                    <a:pt x="67" y="17"/>
                    <a:pt x="64" y="18"/>
                  </a:cubicBezTo>
                  <a:cubicBezTo>
                    <a:pt x="61" y="18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8" y="20"/>
                    <a:pt x="60" y="20"/>
                  </a:cubicBezTo>
                  <a:cubicBezTo>
                    <a:pt x="62" y="19"/>
                    <a:pt x="71" y="17"/>
                    <a:pt x="73" y="18"/>
                  </a:cubicBezTo>
                  <a:cubicBezTo>
                    <a:pt x="76" y="18"/>
                    <a:pt x="82" y="25"/>
                    <a:pt x="84" y="27"/>
                  </a:cubicBezTo>
                  <a:cubicBezTo>
                    <a:pt x="87" y="29"/>
                    <a:pt x="100" y="40"/>
                    <a:pt x="102" y="42"/>
                  </a:cubicBezTo>
                  <a:cubicBezTo>
                    <a:pt x="104" y="43"/>
                    <a:pt x="110" y="47"/>
                    <a:pt x="113" y="49"/>
                  </a:cubicBezTo>
                  <a:cubicBezTo>
                    <a:pt x="117" y="50"/>
                    <a:pt x="122" y="53"/>
                    <a:pt x="123" y="53"/>
                  </a:cubicBezTo>
                  <a:cubicBezTo>
                    <a:pt x="124" y="54"/>
                    <a:pt x="125" y="57"/>
                    <a:pt x="127" y="58"/>
                  </a:cubicBezTo>
                  <a:cubicBezTo>
                    <a:pt x="128" y="60"/>
                    <a:pt x="129" y="63"/>
                    <a:pt x="130" y="66"/>
                  </a:cubicBezTo>
                  <a:cubicBezTo>
                    <a:pt x="131" y="68"/>
                    <a:pt x="132" y="71"/>
                    <a:pt x="132" y="73"/>
                  </a:cubicBezTo>
                  <a:cubicBezTo>
                    <a:pt x="133" y="75"/>
                    <a:pt x="135" y="81"/>
                    <a:pt x="136" y="84"/>
                  </a:cubicBezTo>
                  <a:cubicBezTo>
                    <a:pt x="138" y="87"/>
                    <a:pt x="138" y="92"/>
                    <a:pt x="138" y="92"/>
                  </a:cubicBezTo>
                  <a:cubicBezTo>
                    <a:pt x="138" y="92"/>
                    <a:pt x="136" y="89"/>
                    <a:pt x="135" y="89"/>
                  </a:cubicBezTo>
                  <a:cubicBezTo>
                    <a:pt x="135" y="88"/>
                    <a:pt x="131" y="86"/>
                    <a:pt x="128" y="85"/>
                  </a:cubicBezTo>
                  <a:cubicBezTo>
                    <a:pt x="125" y="84"/>
                    <a:pt x="118" y="80"/>
                    <a:pt x="116" y="78"/>
                  </a:cubicBezTo>
                  <a:cubicBezTo>
                    <a:pt x="113" y="77"/>
                    <a:pt x="113" y="76"/>
                    <a:pt x="111" y="74"/>
                  </a:cubicBezTo>
                  <a:cubicBezTo>
                    <a:pt x="109" y="72"/>
                    <a:pt x="108" y="68"/>
                    <a:pt x="107" y="66"/>
                  </a:cubicBezTo>
                  <a:cubicBezTo>
                    <a:pt x="106" y="64"/>
                    <a:pt x="103" y="59"/>
                    <a:pt x="103" y="58"/>
                  </a:cubicBezTo>
                  <a:cubicBezTo>
                    <a:pt x="103" y="57"/>
                    <a:pt x="104" y="53"/>
                    <a:pt x="104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7"/>
                    <a:pt x="101" y="59"/>
                    <a:pt x="102" y="60"/>
                  </a:cubicBezTo>
                  <a:cubicBezTo>
                    <a:pt x="103" y="61"/>
                    <a:pt x="105" y="66"/>
                    <a:pt x="105" y="67"/>
                  </a:cubicBezTo>
                  <a:cubicBezTo>
                    <a:pt x="106" y="69"/>
                    <a:pt x="111" y="78"/>
                    <a:pt x="111" y="78"/>
                  </a:cubicBezTo>
                  <a:cubicBezTo>
                    <a:pt x="111" y="78"/>
                    <a:pt x="108" y="79"/>
                    <a:pt x="106" y="79"/>
                  </a:cubicBezTo>
                  <a:cubicBezTo>
                    <a:pt x="104" y="80"/>
                    <a:pt x="99" y="80"/>
                    <a:pt x="98" y="79"/>
                  </a:cubicBezTo>
                  <a:cubicBezTo>
                    <a:pt x="97" y="79"/>
                    <a:pt x="91" y="76"/>
                    <a:pt x="89" y="74"/>
                  </a:cubicBezTo>
                  <a:cubicBezTo>
                    <a:pt x="86" y="72"/>
                    <a:pt x="82" y="65"/>
                    <a:pt x="82" y="64"/>
                  </a:cubicBezTo>
                  <a:cubicBezTo>
                    <a:pt x="81" y="62"/>
                    <a:pt x="82" y="63"/>
                    <a:pt x="82" y="63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8" y="64"/>
                    <a:pt x="79" y="65"/>
                  </a:cubicBezTo>
                  <a:cubicBezTo>
                    <a:pt x="81" y="66"/>
                    <a:pt x="83" y="71"/>
                    <a:pt x="83" y="71"/>
                  </a:cubicBezTo>
                  <a:cubicBezTo>
                    <a:pt x="83" y="71"/>
                    <a:pt x="82" y="72"/>
                    <a:pt x="81" y="72"/>
                  </a:cubicBezTo>
                  <a:cubicBezTo>
                    <a:pt x="81" y="72"/>
                    <a:pt x="69" y="71"/>
                    <a:pt x="66" y="70"/>
                  </a:cubicBezTo>
                  <a:cubicBezTo>
                    <a:pt x="62" y="69"/>
                    <a:pt x="62" y="68"/>
                    <a:pt x="62" y="68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58" y="68"/>
                    <a:pt x="57" y="68"/>
                  </a:cubicBezTo>
                  <a:cubicBezTo>
                    <a:pt x="55" y="68"/>
                    <a:pt x="45" y="64"/>
                    <a:pt x="42" y="61"/>
                  </a:cubicBezTo>
                  <a:cubicBezTo>
                    <a:pt x="40" y="59"/>
                    <a:pt x="30" y="50"/>
                    <a:pt x="30" y="50"/>
                  </a:cubicBezTo>
                  <a:cubicBezTo>
                    <a:pt x="30" y="50"/>
                    <a:pt x="29" y="52"/>
                    <a:pt x="30" y="52"/>
                  </a:cubicBezTo>
                  <a:cubicBezTo>
                    <a:pt x="30" y="53"/>
                    <a:pt x="34" y="57"/>
                    <a:pt x="37" y="58"/>
                  </a:cubicBezTo>
                  <a:cubicBezTo>
                    <a:pt x="40" y="60"/>
                    <a:pt x="42" y="65"/>
                    <a:pt x="44" y="66"/>
                  </a:cubicBezTo>
                  <a:cubicBezTo>
                    <a:pt x="46" y="67"/>
                    <a:pt x="49" y="68"/>
                    <a:pt x="52" y="69"/>
                  </a:cubicBezTo>
                  <a:cubicBezTo>
                    <a:pt x="55" y="69"/>
                    <a:pt x="70" y="74"/>
                    <a:pt x="72" y="74"/>
                  </a:cubicBezTo>
                  <a:cubicBezTo>
                    <a:pt x="74" y="75"/>
                    <a:pt x="82" y="74"/>
                    <a:pt x="83" y="74"/>
                  </a:cubicBezTo>
                  <a:cubicBezTo>
                    <a:pt x="84" y="74"/>
                    <a:pt x="86" y="76"/>
                    <a:pt x="87" y="77"/>
                  </a:cubicBezTo>
                  <a:cubicBezTo>
                    <a:pt x="89" y="78"/>
                    <a:pt x="93" y="81"/>
                    <a:pt x="93" y="81"/>
                  </a:cubicBezTo>
                  <a:cubicBezTo>
                    <a:pt x="94" y="81"/>
                    <a:pt x="99" y="83"/>
                    <a:pt x="101" y="83"/>
                  </a:cubicBezTo>
                  <a:cubicBezTo>
                    <a:pt x="103" y="83"/>
                    <a:pt x="112" y="81"/>
                    <a:pt x="113" y="81"/>
                  </a:cubicBezTo>
                  <a:cubicBezTo>
                    <a:pt x="114" y="81"/>
                    <a:pt x="116" y="83"/>
                    <a:pt x="116" y="83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4" y="84"/>
                    <a:pt x="112" y="86"/>
                    <a:pt x="106" y="89"/>
                  </a:cubicBezTo>
                  <a:cubicBezTo>
                    <a:pt x="100" y="93"/>
                    <a:pt x="92" y="94"/>
                    <a:pt x="92" y="94"/>
                  </a:cubicBezTo>
                  <a:cubicBezTo>
                    <a:pt x="92" y="94"/>
                    <a:pt x="92" y="95"/>
                    <a:pt x="94" y="95"/>
                  </a:cubicBezTo>
                  <a:cubicBezTo>
                    <a:pt x="95" y="95"/>
                    <a:pt x="102" y="93"/>
                    <a:pt x="105" y="91"/>
                  </a:cubicBezTo>
                  <a:cubicBezTo>
                    <a:pt x="109" y="90"/>
                    <a:pt x="115" y="85"/>
                    <a:pt x="118" y="85"/>
                  </a:cubicBezTo>
                  <a:cubicBezTo>
                    <a:pt x="120" y="84"/>
                    <a:pt x="121" y="86"/>
                    <a:pt x="123" y="87"/>
                  </a:cubicBezTo>
                  <a:cubicBezTo>
                    <a:pt x="126" y="88"/>
                    <a:pt x="128" y="90"/>
                    <a:pt x="130" y="90"/>
                  </a:cubicBezTo>
                  <a:cubicBezTo>
                    <a:pt x="132" y="91"/>
                    <a:pt x="135" y="93"/>
                    <a:pt x="137" y="95"/>
                  </a:cubicBezTo>
                  <a:cubicBezTo>
                    <a:pt x="139" y="96"/>
                    <a:pt x="138" y="98"/>
                    <a:pt x="139" y="99"/>
                  </a:cubicBezTo>
                  <a:cubicBezTo>
                    <a:pt x="140" y="101"/>
                    <a:pt x="140" y="104"/>
                    <a:pt x="141" y="107"/>
                  </a:cubicBezTo>
                  <a:cubicBezTo>
                    <a:pt x="141" y="110"/>
                    <a:pt x="143" y="114"/>
                    <a:pt x="144" y="116"/>
                  </a:cubicBezTo>
                  <a:cubicBezTo>
                    <a:pt x="145" y="118"/>
                    <a:pt x="144" y="122"/>
                    <a:pt x="144" y="122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3" y="125"/>
                    <a:pt x="147" y="128"/>
                    <a:pt x="148" y="129"/>
                  </a:cubicBezTo>
                  <a:cubicBezTo>
                    <a:pt x="149" y="130"/>
                    <a:pt x="158" y="137"/>
                    <a:pt x="160" y="138"/>
                  </a:cubicBezTo>
                  <a:cubicBezTo>
                    <a:pt x="162" y="139"/>
                    <a:pt x="164" y="143"/>
                    <a:pt x="164" y="143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3" y="145"/>
                    <a:pt x="165" y="145"/>
                    <a:pt x="166" y="146"/>
                  </a:cubicBezTo>
                  <a:cubicBezTo>
                    <a:pt x="167" y="147"/>
                    <a:pt x="172" y="152"/>
                    <a:pt x="174" y="154"/>
                  </a:cubicBezTo>
                  <a:cubicBezTo>
                    <a:pt x="176" y="155"/>
                    <a:pt x="179" y="157"/>
                    <a:pt x="182" y="159"/>
                  </a:cubicBezTo>
                  <a:cubicBezTo>
                    <a:pt x="180" y="159"/>
                    <a:pt x="178" y="159"/>
                    <a:pt x="177" y="160"/>
                  </a:cubicBezTo>
                  <a:cubicBezTo>
                    <a:pt x="167" y="161"/>
                    <a:pt x="160" y="163"/>
                    <a:pt x="156" y="163"/>
                  </a:cubicBezTo>
                  <a:cubicBezTo>
                    <a:pt x="152" y="163"/>
                    <a:pt x="143" y="156"/>
                    <a:pt x="142" y="153"/>
                  </a:cubicBezTo>
                  <a:cubicBezTo>
                    <a:pt x="140" y="151"/>
                    <a:pt x="129" y="145"/>
                    <a:pt x="127" y="142"/>
                  </a:cubicBezTo>
                  <a:cubicBezTo>
                    <a:pt x="124" y="140"/>
                    <a:pt x="119" y="133"/>
                    <a:pt x="117" y="131"/>
                  </a:cubicBezTo>
                  <a:cubicBezTo>
                    <a:pt x="115" y="128"/>
                    <a:pt x="107" y="125"/>
                    <a:pt x="107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7" y="128"/>
                    <a:pt x="112" y="131"/>
                  </a:cubicBezTo>
                  <a:cubicBezTo>
                    <a:pt x="117" y="133"/>
                    <a:pt x="120" y="140"/>
                    <a:pt x="124" y="144"/>
                  </a:cubicBezTo>
                  <a:cubicBezTo>
                    <a:pt x="129" y="148"/>
                    <a:pt x="134" y="151"/>
                    <a:pt x="139" y="156"/>
                  </a:cubicBezTo>
                  <a:cubicBezTo>
                    <a:pt x="145" y="161"/>
                    <a:pt x="147" y="165"/>
                    <a:pt x="152" y="169"/>
                  </a:cubicBezTo>
                  <a:cubicBezTo>
                    <a:pt x="158" y="172"/>
                    <a:pt x="164" y="167"/>
                    <a:pt x="181" y="165"/>
                  </a:cubicBezTo>
                  <a:cubicBezTo>
                    <a:pt x="186" y="165"/>
                    <a:pt x="191" y="164"/>
                    <a:pt x="194" y="164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6" y="164"/>
                    <a:pt x="201" y="167"/>
                    <a:pt x="202" y="168"/>
                  </a:cubicBezTo>
                  <a:cubicBezTo>
                    <a:pt x="203" y="168"/>
                    <a:pt x="204" y="170"/>
                    <a:pt x="205" y="172"/>
                  </a:cubicBezTo>
                  <a:cubicBezTo>
                    <a:pt x="206" y="173"/>
                    <a:pt x="206" y="182"/>
                    <a:pt x="207" y="184"/>
                  </a:cubicBezTo>
                  <a:cubicBezTo>
                    <a:pt x="207" y="185"/>
                    <a:pt x="210" y="188"/>
                    <a:pt x="211" y="190"/>
                  </a:cubicBezTo>
                  <a:cubicBezTo>
                    <a:pt x="213" y="193"/>
                    <a:pt x="215" y="199"/>
                    <a:pt x="215" y="200"/>
                  </a:cubicBezTo>
                  <a:cubicBezTo>
                    <a:pt x="215" y="201"/>
                    <a:pt x="210" y="200"/>
                    <a:pt x="206" y="200"/>
                  </a:cubicBezTo>
                  <a:cubicBezTo>
                    <a:pt x="202" y="199"/>
                    <a:pt x="200" y="200"/>
                    <a:pt x="196" y="200"/>
                  </a:cubicBezTo>
                  <a:cubicBezTo>
                    <a:pt x="192" y="201"/>
                    <a:pt x="191" y="200"/>
                    <a:pt x="187" y="200"/>
                  </a:cubicBezTo>
                  <a:cubicBezTo>
                    <a:pt x="183" y="200"/>
                    <a:pt x="171" y="197"/>
                    <a:pt x="166" y="197"/>
                  </a:cubicBezTo>
                  <a:cubicBezTo>
                    <a:pt x="161" y="197"/>
                    <a:pt x="157" y="196"/>
                    <a:pt x="153" y="195"/>
                  </a:cubicBezTo>
                  <a:cubicBezTo>
                    <a:pt x="150" y="194"/>
                    <a:pt x="144" y="193"/>
                    <a:pt x="142" y="194"/>
                  </a:cubicBezTo>
                  <a:cubicBezTo>
                    <a:pt x="140" y="194"/>
                    <a:pt x="131" y="194"/>
                    <a:pt x="126" y="193"/>
                  </a:cubicBezTo>
                  <a:cubicBezTo>
                    <a:pt x="122" y="191"/>
                    <a:pt x="122" y="188"/>
                    <a:pt x="120" y="186"/>
                  </a:cubicBezTo>
                  <a:cubicBezTo>
                    <a:pt x="119" y="184"/>
                    <a:pt x="118" y="178"/>
                    <a:pt x="117" y="176"/>
                  </a:cubicBezTo>
                  <a:cubicBezTo>
                    <a:pt x="116" y="174"/>
                    <a:pt x="114" y="168"/>
                    <a:pt x="113" y="165"/>
                  </a:cubicBezTo>
                  <a:cubicBezTo>
                    <a:pt x="112" y="163"/>
                    <a:pt x="108" y="157"/>
                    <a:pt x="106" y="153"/>
                  </a:cubicBezTo>
                  <a:cubicBezTo>
                    <a:pt x="104" y="149"/>
                    <a:pt x="98" y="143"/>
                    <a:pt x="96" y="141"/>
                  </a:cubicBezTo>
                  <a:cubicBezTo>
                    <a:pt x="94" y="138"/>
                    <a:pt x="89" y="134"/>
                    <a:pt x="87" y="132"/>
                  </a:cubicBezTo>
                  <a:cubicBezTo>
                    <a:pt x="85" y="130"/>
                    <a:pt x="74" y="122"/>
                    <a:pt x="72" y="121"/>
                  </a:cubicBezTo>
                  <a:cubicBezTo>
                    <a:pt x="70" y="120"/>
                    <a:pt x="67" y="121"/>
                    <a:pt x="67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2"/>
                    <a:pt x="63" y="122"/>
                    <a:pt x="62" y="122"/>
                  </a:cubicBezTo>
                  <a:cubicBezTo>
                    <a:pt x="61" y="122"/>
                    <a:pt x="56" y="121"/>
                    <a:pt x="56" y="121"/>
                  </a:cubicBezTo>
                  <a:cubicBezTo>
                    <a:pt x="56" y="121"/>
                    <a:pt x="57" y="123"/>
                    <a:pt x="58" y="123"/>
                  </a:cubicBezTo>
                  <a:cubicBezTo>
                    <a:pt x="59" y="123"/>
                    <a:pt x="62" y="124"/>
                    <a:pt x="63" y="124"/>
                  </a:cubicBezTo>
                  <a:cubicBezTo>
                    <a:pt x="65" y="124"/>
                    <a:pt x="69" y="123"/>
                    <a:pt x="70" y="123"/>
                  </a:cubicBezTo>
                  <a:cubicBezTo>
                    <a:pt x="72" y="123"/>
                    <a:pt x="79" y="128"/>
                    <a:pt x="79" y="129"/>
                  </a:cubicBezTo>
                  <a:cubicBezTo>
                    <a:pt x="79" y="130"/>
                    <a:pt x="73" y="131"/>
                    <a:pt x="71" y="132"/>
                  </a:cubicBezTo>
                  <a:cubicBezTo>
                    <a:pt x="70" y="132"/>
                    <a:pt x="65" y="135"/>
                    <a:pt x="63" y="136"/>
                  </a:cubicBezTo>
                  <a:cubicBezTo>
                    <a:pt x="61" y="136"/>
                    <a:pt x="56" y="130"/>
                    <a:pt x="55" y="128"/>
                  </a:cubicBezTo>
                  <a:cubicBezTo>
                    <a:pt x="53" y="126"/>
                    <a:pt x="45" y="124"/>
                    <a:pt x="45" y="124"/>
                  </a:cubicBezTo>
                  <a:cubicBezTo>
                    <a:pt x="45" y="124"/>
                    <a:pt x="48" y="125"/>
                    <a:pt x="50" y="126"/>
                  </a:cubicBezTo>
                  <a:cubicBezTo>
                    <a:pt x="51" y="127"/>
                    <a:pt x="54" y="129"/>
                    <a:pt x="55" y="132"/>
                  </a:cubicBezTo>
                  <a:cubicBezTo>
                    <a:pt x="56" y="134"/>
                    <a:pt x="59" y="138"/>
                    <a:pt x="62" y="137"/>
                  </a:cubicBezTo>
                  <a:cubicBezTo>
                    <a:pt x="65" y="137"/>
                    <a:pt x="67" y="136"/>
                    <a:pt x="70" y="135"/>
                  </a:cubicBezTo>
                  <a:cubicBezTo>
                    <a:pt x="72" y="133"/>
                    <a:pt x="76" y="132"/>
                    <a:pt x="78" y="131"/>
                  </a:cubicBezTo>
                  <a:cubicBezTo>
                    <a:pt x="81" y="131"/>
                    <a:pt x="84" y="135"/>
                    <a:pt x="87" y="137"/>
                  </a:cubicBezTo>
                  <a:cubicBezTo>
                    <a:pt x="90" y="139"/>
                    <a:pt x="95" y="149"/>
                    <a:pt x="95" y="149"/>
                  </a:cubicBezTo>
                  <a:cubicBezTo>
                    <a:pt x="95" y="149"/>
                    <a:pt x="90" y="150"/>
                    <a:pt x="87" y="150"/>
                  </a:cubicBezTo>
                  <a:cubicBezTo>
                    <a:pt x="84" y="150"/>
                    <a:pt x="77" y="150"/>
                    <a:pt x="73" y="150"/>
                  </a:cubicBezTo>
                  <a:cubicBezTo>
                    <a:pt x="69" y="150"/>
                    <a:pt x="65" y="150"/>
                    <a:pt x="62" y="149"/>
                  </a:cubicBezTo>
                  <a:cubicBezTo>
                    <a:pt x="59" y="148"/>
                    <a:pt x="52" y="147"/>
                    <a:pt x="52" y="147"/>
                  </a:cubicBezTo>
                  <a:cubicBezTo>
                    <a:pt x="52" y="147"/>
                    <a:pt x="52" y="149"/>
                    <a:pt x="55" y="149"/>
                  </a:cubicBezTo>
                  <a:cubicBezTo>
                    <a:pt x="58" y="149"/>
                    <a:pt x="60" y="150"/>
                    <a:pt x="65" y="151"/>
                  </a:cubicBezTo>
                  <a:cubicBezTo>
                    <a:pt x="69" y="153"/>
                    <a:pt x="69" y="152"/>
                    <a:pt x="73" y="151"/>
                  </a:cubicBezTo>
                  <a:cubicBezTo>
                    <a:pt x="76" y="151"/>
                    <a:pt x="78" y="152"/>
                    <a:pt x="83" y="152"/>
                  </a:cubicBezTo>
                  <a:cubicBezTo>
                    <a:pt x="88" y="152"/>
                    <a:pt x="95" y="150"/>
                    <a:pt x="97" y="151"/>
                  </a:cubicBezTo>
                  <a:cubicBezTo>
                    <a:pt x="99" y="152"/>
                    <a:pt x="100" y="154"/>
                    <a:pt x="105" y="160"/>
                  </a:cubicBezTo>
                  <a:cubicBezTo>
                    <a:pt x="110" y="167"/>
                    <a:pt x="112" y="178"/>
                    <a:pt x="112" y="178"/>
                  </a:cubicBezTo>
                  <a:cubicBezTo>
                    <a:pt x="112" y="178"/>
                    <a:pt x="111" y="178"/>
                    <a:pt x="109" y="177"/>
                  </a:cubicBezTo>
                  <a:cubicBezTo>
                    <a:pt x="108" y="175"/>
                    <a:pt x="105" y="175"/>
                    <a:pt x="103" y="174"/>
                  </a:cubicBezTo>
                  <a:cubicBezTo>
                    <a:pt x="101" y="174"/>
                    <a:pt x="100" y="173"/>
                    <a:pt x="98" y="171"/>
                  </a:cubicBezTo>
                  <a:cubicBezTo>
                    <a:pt x="96" y="169"/>
                    <a:pt x="95" y="168"/>
                    <a:pt x="93" y="167"/>
                  </a:cubicBezTo>
                  <a:cubicBezTo>
                    <a:pt x="91" y="166"/>
                    <a:pt x="87" y="165"/>
                    <a:pt x="85" y="163"/>
                  </a:cubicBezTo>
                  <a:cubicBezTo>
                    <a:pt x="83" y="162"/>
                    <a:pt x="81" y="163"/>
                    <a:pt x="78" y="163"/>
                  </a:cubicBezTo>
                  <a:cubicBezTo>
                    <a:pt x="75" y="163"/>
                    <a:pt x="72" y="163"/>
                    <a:pt x="70" y="164"/>
                  </a:cubicBezTo>
                  <a:cubicBezTo>
                    <a:pt x="69" y="164"/>
                    <a:pt x="67" y="165"/>
                    <a:pt x="64" y="165"/>
                  </a:cubicBezTo>
                  <a:cubicBezTo>
                    <a:pt x="62" y="165"/>
                    <a:pt x="60" y="163"/>
                    <a:pt x="60" y="163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8" y="164"/>
                    <a:pt x="61" y="166"/>
                    <a:pt x="62" y="166"/>
                  </a:cubicBezTo>
                  <a:cubicBezTo>
                    <a:pt x="64" y="166"/>
                    <a:pt x="68" y="166"/>
                    <a:pt x="68" y="166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72"/>
                    <a:pt x="60" y="174"/>
                    <a:pt x="61" y="173"/>
                  </a:cubicBezTo>
                  <a:cubicBezTo>
                    <a:pt x="61" y="172"/>
                    <a:pt x="67" y="169"/>
                    <a:pt x="70" y="167"/>
                  </a:cubicBezTo>
                  <a:cubicBezTo>
                    <a:pt x="73" y="165"/>
                    <a:pt x="78" y="164"/>
                    <a:pt x="80" y="165"/>
                  </a:cubicBezTo>
                  <a:cubicBezTo>
                    <a:pt x="83" y="165"/>
                    <a:pt x="89" y="167"/>
                    <a:pt x="91" y="168"/>
                  </a:cubicBezTo>
                  <a:cubicBezTo>
                    <a:pt x="94" y="169"/>
                    <a:pt x="96" y="173"/>
                    <a:pt x="98" y="175"/>
                  </a:cubicBezTo>
                  <a:cubicBezTo>
                    <a:pt x="100" y="176"/>
                    <a:pt x="108" y="179"/>
                    <a:pt x="112" y="181"/>
                  </a:cubicBezTo>
                  <a:cubicBezTo>
                    <a:pt x="116" y="183"/>
                    <a:pt x="118" y="191"/>
                    <a:pt x="118" y="192"/>
                  </a:cubicBezTo>
                  <a:cubicBezTo>
                    <a:pt x="118" y="193"/>
                    <a:pt x="112" y="190"/>
                    <a:pt x="110" y="190"/>
                  </a:cubicBezTo>
                  <a:cubicBezTo>
                    <a:pt x="108" y="190"/>
                    <a:pt x="105" y="192"/>
                    <a:pt x="102" y="193"/>
                  </a:cubicBezTo>
                  <a:cubicBezTo>
                    <a:pt x="99" y="193"/>
                    <a:pt x="94" y="192"/>
                    <a:pt x="91" y="191"/>
                  </a:cubicBezTo>
                  <a:cubicBezTo>
                    <a:pt x="88" y="191"/>
                    <a:pt x="81" y="190"/>
                    <a:pt x="80" y="190"/>
                  </a:cubicBezTo>
                  <a:cubicBezTo>
                    <a:pt x="78" y="190"/>
                    <a:pt x="74" y="187"/>
                    <a:pt x="72" y="186"/>
                  </a:cubicBezTo>
                  <a:cubicBezTo>
                    <a:pt x="71" y="185"/>
                    <a:pt x="66" y="184"/>
                    <a:pt x="65" y="183"/>
                  </a:cubicBezTo>
                  <a:cubicBezTo>
                    <a:pt x="63" y="183"/>
                    <a:pt x="63" y="181"/>
                    <a:pt x="63" y="181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8" y="185"/>
                    <a:pt x="58" y="185"/>
                    <a:pt x="58" y="185"/>
                  </a:cubicBezTo>
                  <a:cubicBezTo>
                    <a:pt x="58" y="185"/>
                    <a:pt x="63" y="186"/>
                    <a:pt x="66" y="186"/>
                  </a:cubicBezTo>
                  <a:cubicBezTo>
                    <a:pt x="69" y="186"/>
                    <a:pt x="72" y="188"/>
                    <a:pt x="72" y="189"/>
                  </a:cubicBezTo>
                  <a:cubicBezTo>
                    <a:pt x="71" y="189"/>
                    <a:pt x="67" y="192"/>
                    <a:pt x="64" y="192"/>
                  </a:cubicBezTo>
                  <a:cubicBezTo>
                    <a:pt x="62" y="191"/>
                    <a:pt x="56" y="191"/>
                    <a:pt x="54" y="191"/>
                  </a:cubicBezTo>
                  <a:cubicBezTo>
                    <a:pt x="51" y="191"/>
                    <a:pt x="49" y="192"/>
                    <a:pt x="47" y="192"/>
                  </a:cubicBezTo>
                  <a:cubicBezTo>
                    <a:pt x="45" y="193"/>
                    <a:pt x="43" y="192"/>
                    <a:pt x="41" y="192"/>
                  </a:cubicBezTo>
                  <a:cubicBezTo>
                    <a:pt x="39" y="192"/>
                    <a:pt x="38" y="189"/>
                    <a:pt x="37" y="189"/>
                  </a:cubicBezTo>
                  <a:cubicBezTo>
                    <a:pt x="35" y="188"/>
                    <a:pt x="32" y="187"/>
                    <a:pt x="31" y="186"/>
                  </a:cubicBezTo>
                  <a:cubicBezTo>
                    <a:pt x="30" y="185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5"/>
                    <a:pt x="30" y="187"/>
                  </a:cubicBezTo>
                  <a:cubicBezTo>
                    <a:pt x="30" y="189"/>
                    <a:pt x="27" y="189"/>
                    <a:pt x="27" y="189"/>
                  </a:cubicBezTo>
                  <a:cubicBezTo>
                    <a:pt x="27" y="189"/>
                    <a:pt x="28" y="190"/>
                    <a:pt x="29" y="190"/>
                  </a:cubicBezTo>
                  <a:cubicBezTo>
                    <a:pt x="31" y="189"/>
                    <a:pt x="32" y="190"/>
                    <a:pt x="35" y="191"/>
                  </a:cubicBezTo>
                  <a:cubicBezTo>
                    <a:pt x="39" y="192"/>
                    <a:pt x="37" y="194"/>
                    <a:pt x="39" y="195"/>
                  </a:cubicBezTo>
                  <a:cubicBezTo>
                    <a:pt x="41" y="196"/>
                    <a:pt x="42" y="194"/>
                    <a:pt x="46" y="195"/>
                  </a:cubicBezTo>
                  <a:cubicBezTo>
                    <a:pt x="49" y="195"/>
                    <a:pt x="50" y="195"/>
                    <a:pt x="52" y="194"/>
                  </a:cubicBezTo>
                  <a:cubicBezTo>
                    <a:pt x="54" y="193"/>
                    <a:pt x="58" y="193"/>
                    <a:pt x="60" y="194"/>
                  </a:cubicBezTo>
                  <a:cubicBezTo>
                    <a:pt x="62" y="194"/>
                    <a:pt x="67" y="194"/>
                    <a:pt x="68" y="194"/>
                  </a:cubicBezTo>
                  <a:cubicBezTo>
                    <a:pt x="70" y="194"/>
                    <a:pt x="73" y="191"/>
                    <a:pt x="74" y="191"/>
                  </a:cubicBezTo>
                  <a:cubicBezTo>
                    <a:pt x="75" y="190"/>
                    <a:pt x="79" y="192"/>
                    <a:pt x="79" y="193"/>
                  </a:cubicBezTo>
                  <a:cubicBezTo>
                    <a:pt x="79" y="194"/>
                    <a:pt x="70" y="202"/>
                    <a:pt x="70" y="202"/>
                  </a:cubicBezTo>
                  <a:cubicBezTo>
                    <a:pt x="71" y="203"/>
                    <a:pt x="71" y="203"/>
                    <a:pt x="71" y="203"/>
                  </a:cubicBezTo>
                  <a:cubicBezTo>
                    <a:pt x="72" y="202"/>
                    <a:pt x="72" y="202"/>
                    <a:pt x="72" y="202"/>
                  </a:cubicBezTo>
                  <a:cubicBezTo>
                    <a:pt x="72" y="202"/>
                    <a:pt x="72" y="202"/>
                    <a:pt x="72" y="201"/>
                  </a:cubicBezTo>
                  <a:cubicBezTo>
                    <a:pt x="73" y="200"/>
                    <a:pt x="80" y="193"/>
                    <a:pt x="81" y="193"/>
                  </a:cubicBezTo>
                  <a:cubicBezTo>
                    <a:pt x="82" y="193"/>
                    <a:pt x="83" y="193"/>
                    <a:pt x="85" y="193"/>
                  </a:cubicBezTo>
                  <a:cubicBezTo>
                    <a:pt x="87" y="193"/>
                    <a:pt x="90" y="194"/>
                    <a:pt x="93" y="195"/>
                  </a:cubicBezTo>
                  <a:cubicBezTo>
                    <a:pt x="96" y="196"/>
                    <a:pt x="99" y="196"/>
                    <a:pt x="102" y="196"/>
                  </a:cubicBezTo>
                  <a:cubicBezTo>
                    <a:pt x="105" y="196"/>
                    <a:pt x="108" y="194"/>
                    <a:pt x="111" y="193"/>
                  </a:cubicBezTo>
                  <a:cubicBezTo>
                    <a:pt x="113" y="193"/>
                    <a:pt x="114" y="194"/>
                    <a:pt x="116" y="195"/>
                  </a:cubicBezTo>
                  <a:cubicBezTo>
                    <a:pt x="118" y="196"/>
                    <a:pt x="120" y="197"/>
                    <a:pt x="124" y="198"/>
                  </a:cubicBezTo>
                  <a:cubicBezTo>
                    <a:pt x="127" y="199"/>
                    <a:pt x="127" y="198"/>
                    <a:pt x="132" y="199"/>
                  </a:cubicBezTo>
                  <a:cubicBezTo>
                    <a:pt x="136" y="200"/>
                    <a:pt x="143" y="198"/>
                    <a:pt x="146" y="199"/>
                  </a:cubicBezTo>
                  <a:cubicBezTo>
                    <a:pt x="149" y="199"/>
                    <a:pt x="150" y="199"/>
                    <a:pt x="153" y="200"/>
                  </a:cubicBezTo>
                  <a:cubicBezTo>
                    <a:pt x="155" y="201"/>
                    <a:pt x="159" y="202"/>
                    <a:pt x="162" y="202"/>
                  </a:cubicBezTo>
                  <a:cubicBezTo>
                    <a:pt x="165" y="202"/>
                    <a:pt x="166" y="202"/>
                    <a:pt x="170" y="203"/>
                  </a:cubicBezTo>
                  <a:cubicBezTo>
                    <a:pt x="174" y="203"/>
                    <a:pt x="178" y="204"/>
                    <a:pt x="181" y="205"/>
                  </a:cubicBezTo>
                  <a:cubicBezTo>
                    <a:pt x="183" y="205"/>
                    <a:pt x="194" y="206"/>
                    <a:pt x="196" y="207"/>
                  </a:cubicBezTo>
                  <a:cubicBezTo>
                    <a:pt x="199" y="207"/>
                    <a:pt x="204" y="206"/>
                    <a:pt x="206" y="205"/>
                  </a:cubicBezTo>
                  <a:cubicBezTo>
                    <a:pt x="209" y="205"/>
                    <a:pt x="212" y="205"/>
                    <a:pt x="214" y="206"/>
                  </a:cubicBezTo>
                  <a:cubicBezTo>
                    <a:pt x="217" y="206"/>
                    <a:pt x="216" y="208"/>
                    <a:pt x="217" y="210"/>
                  </a:cubicBezTo>
                  <a:cubicBezTo>
                    <a:pt x="217" y="211"/>
                    <a:pt x="218" y="213"/>
                    <a:pt x="219" y="216"/>
                  </a:cubicBezTo>
                  <a:cubicBezTo>
                    <a:pt x="220" y="219"/>
                    <a:pt x="223" y="224"/>
                    <a:pt x="225" y="227"/>
                  </a:cubicBezTo>
                  <a:cubicBezTo>
                    <a:pt x="227" y="230"/>
                    <a:pt x="230" y="235"/>
                    <a:pt x="231" y="238"/>
                  </a:cubicBezTo>
                  <a:cubicBezTo>
                    <a:pt x="233" y="240"/>
                    <a:pt x="239" y="247"/>
                    <a:pt x="241" y="250"/>
                  </a:cubicBezTo>
                  <a:cubicBezTo>
                    <a:pt x="243" y="253"/>
                    <a:pt x="245" y="258"/>
                    <a:pt x="246" y="260"/>
                  </a:cubicBezTo>
                  <a:cubicBezTo>
                    <a:pt x="248" y="262"/>
                    <a:pt x="247" y="262"/>
                    <a:pt x="248" y="263"/>
                  </a:cubicBezTo>
                  <a:cubicBezTo>
                    <a:pt x="250" y="265"/>
                    <a:pt x="252" y="274"/>
                    <a:pt x="254" y="278"/>
                  </a:cubicBezTo>
                  <a:cubicBezTo>
                    <a:pt x="256" y="281"/>
                    <a:pt x="258" y="291"/>
                    <a:pt x="259" y="293"/>
                  </a:cubicBezTo>
                  <a:cubicBezTo>
                    <a:pt x="260" y="295"/>
                    <a:pt x="259" y="297"/>
                    <a:pt x="257" y="298"/>
                  </a:cubicBezTo>
                  <a:cubicBezTo>
                    <a:pt x="256" y="298"/>
                    <a:pt x="255" y="297"/>
                    <a:pt x="253" y="296"/>
                  </a:cubicBezTo>
                  <a:cubicBezTo>
                    <a:pt x="251" y="296"/>
                    <a:pt x="250" y="294"/>
                    <a:pt x="248" y="293"/>
                  </a:cubicBezTo>
                  <a:cubicBezTo>
                    <a:pt x="246" y="292"/>
                    <a:pt x="245" y="292"/>
                    <a:pt x="243" y="292"/>
                  </a:cubicBezTo>
                  <a:cubicBezTo>
                    <a:pt x="240" y="292"/>
                    <a:pt x="239" y="292"/>
                    <a:pt x="237" y="292"/>
                  </a:cubicBezTo>
                  <a:cubicBezTo>
                    <a:pt x="236" y="291"/>
                    <a:pt x="232" y="291"/>
                    <a:pt x="232" y="291"/>
                  </a:cubicBezTo>
                  <a:cubicBezTo>
                    <a:pt x="232" y="291"/>
                    <a:pt x="231" y="290"/>
                    <a:pt x="229" y="289"/>
                  </a:cubicBezTo>
                  <a:cubicBezTo>
                    <a:pt x="227" y="287"/>
                    <a:pt x="225" y="286"/>
                    <a:pt x="223" y="285"/>
                  </a:cubicBezTo>
                  <a:cubicBezTo>
                    <a:pt x="222" y="283"/>
                    <a:pt x="218" y="282"/>
                    <a:pt x="216" y="281"/>
                  </a:cubicBezTo>
                  <a:cubicBezTo>
                    <a:pt x="213" y="280"/>
                    <a:pt x="210" y="279"/>
                    <a:pt x="208" y="278"/>
                  </a:cubicBezTo>
                  <a:cubicBezTo>
                    <a:pt x="206" y="277"/>
                    <a:pt x="205" y="275"/>
                    <a:pt x="205" y="274"/>
                  </a:cubicBezTo>
                  <a:cubicBezTo>
                    <a:pt x="205" y="272"/>
                    <a:pt x="208" y="269"/>
                    <a:pt x="209" y="268"/>
                  </a:cubicBezTo>
                  <a:cubicBezTo>
                    <a:pt x="211" y="267"/>
                    <a:pt x="213" y="264"/>
                    <a:pt x="214" y="264"/>
                  </a:cubicBezTo>
                  <a:cubicBezTo>
                    <a:pt x="214" y="264"/>
                    <a:pt x="216" y="265"/>
                    <a:pt x="216" y="265"/>
                  </a:cubicBezTo>
                  <a:cubicBezTo>
                    <a:pt x="217" y="265"/>
                    <a:pt x="217" y="265"/>
                    <a:pt x="217" y="265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19" y="260"/>
                    <a:pt x="218" y="260"/>
                  </a:cubicBezTo>
                  <a:cubicBezTo>
                    <a:pt x="217" y="261"/>
                    <a:pt x="211" y="262"/>
                    <a:pt x="211" y="262"/>
                  </a:cubicBezTo>
                  <a:cubicBezTo>
                    <a:pt x="211" y="260"/>
                    <a:pt x="211" y="260"/>
                    <a:pt x="211" y="260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0"/>
                    <a:pt x="209" y="262"/>
                    <a:pt x="209" y="264"/>
                  </a:cubicBezTo>
                  <a:cubicBezTo>
                    <a:pt x="209" y="265"/>
                    <a:pt x="201" y="272"/>
                    <a:pt x="200" y="270"/>
                  </a:cubicBezTo>
                  <a:cubicBezTo>
                    <a:pt x="199" y="268"/>
                    <a:pt x="196" y="260"/>
                    <a:pt x="196" y="259"/>
                  </a:cubicBezTo>
                  <a:cubicBezTo>
                    <a:pt x="196" y="257"/>
                    <a:pt x="195" y="251"/>
                    <a:pt x="194" y="250"/>
                  </a:cubicBezTo>
                  <a:cubicBezTo>
                    <a:pt x="194" y="248"/>
                    <a:pt x="194" y="243"/>
                    <a:pt x="194" y="241"/>
                  </a:cubicBezTo>
                  <a:cubicBezTo>
                    <a:pt x="195" y="240"/>
                    <a:pt x="197" y="240"/>
                    <a:pt x="197" y="240"/>
                  </a:cubicBezTo>
                  <a:cubicBezTo>
                    <a:pt x="197" y="236"/>
                    <a:pt x="197" y="236"/>
                    <a:pt x="197" y="236"/>
                  </a:cubicBezTo>
                  <a:cubicBezTo>
                    <a:pt x="197" y="236"/>
                    <a:pt x="194" y="237"/>
                    <a:pt x="193" y="237"/>
                  </a:cubicBezTo>
                  <a:cubicBezTo>
                    <a:pt x="192" y="237"/>
                    <a:pt x="192" y="234"/>
                    <a:pt x="192" y="234"/>
                  </a:cubicBezTo>
                  <a:cubicBezTo>
                    <a:pt x="189" y="235"/>
                    <a:pt x="189" y="235"/>
                    <a:pt x="189" y="235"/>
                  </a:cubicBezTo>
                  <a:cubicBezTo>
                    <a:pt x="189" y="235"/>
                    <a:pt x="189" y="236"/>
                    <a:pt x="189" y="237"/>
                  </a:cubicBezTo>
                  <a:cubicBezTo>
                    <a:pt x="190" y="239"/>
                    <a:pt x="190" y="242"/>
                    <a:pt x="190" y="243"/>
                  </a:cubicBezTo>
                  <a:cubicBezTo>
                    <a:pt x="190" y="244"/>
                    <a:pt x="189" y="248"/>
                    <a:pt x="189" y="249"/>
                  </a:cubicBezTo>
                  <a:cubicBezTo>
                    <a:pt x="189" y="250"/>
                    <a:pt x="187" y="251"/>
                    <a:pt x="186" y="251"/>
                  </a:cubicBezTo>
                  <a:cubicBezTo>
                    <a:pt x="186" y="251"/>
                    <a:pt x="181" y="252"/>
                    <a:pt x="180" y="251"/>
                  </a:cubicBezTo>
                  <a:cubicBezTo>
                    <a:pt x="178" y="251"/>
                    <a:pt x="177" y="248"/>
                    <a:pt x="175" y="246"/>
                  </a:cubicBezTo>
                  <a:cubicBezTo>
                    <a:pt x="174" y="243"/>
                    <a:pt x="174" y="242"/>
                    <a:pt x="175" y="240"/>
                  </a:cubicBezTo>
                  <a:cubicBezTo>
                    <a:pt x="175" y="238"/>
                    <a:pt x="176" y="237"/>
                    <a:pt x="177" y="237"/>
                  </a:cubicBezTo>
                  <a:cubicBezTo>
                    <a:pt x="179" y="236"/>
                    <a:pt x="182" y="234"/>
                    <a:pt x="182" y="234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84" y="231"/>
                    <a:pt x="184" y="231"/>
                    <a:pt x="184" y="231"/>
                  </a:cubicBezTo>
                  <a:cubicBezTo>
                    <a:pt x="184" y="231"/>
                    <a:pt x="178" y="236"/>
                    <a:pt x="177" y="236"/>
                  </a:cubicBezTo>
                  <a:cubicBezTo>
                    <a:pt x="175" y="236"/>
                    <a:pt x="177" y="230"/>
                    <a:pt x="178" y="227"/>
                  </a:cubicBezTo>
                  <a:cubicBezTo>
                    <a:pt x="179" y="225"/>
                    <a:pt x="186" y="220"/>
                    <a:pt x="186" y="220"/>
                  </a:cubicBezTo>
                  <a:cubicBezTo>
                    <a:pt x="185" y="218"/>
                    <a:pt x="185" y="218"/>
                    <a:pt x="185" y="218"/>
                  </a:cubicBezTo>
                  <a:cubicBezTo>
                    <a:pt x="181" y="221"/>
                    <a:pt x="181" y="221"/>
                    <a:pt x="181" y="221"/>
                  </a:cubicBezTo>
                  <a:cubicBezTo>
                    <a:pt x="181" y="221"/>
                    <a:pt x="177" y="226"/>
                    <a:pt x="177" y="225"/>
                  </a:cubicBezTo>
                  <a:cubicBezTo>
                    <a:pt x="176" y="224"/>
                    <a:pt x="174" y="220"/>
                    <a:pt x="174" y="220"/>
                  </a:cubicBezTo>
                  <a:cubicBezTo>
                    <a:pt x="174" y="220"/>
                    <a:pt x="173" y="221"/>
                    <a:pt x="174" y="222"/>
                  </a:cubicBezTo>
                  <a:cubicBezTo>
                    <a:pt x="174" y="223"/>
                    <a:pt x="175" y="226"/>
                    <a:pt x="175" y="227"/>
                  </a:cubicBezTo>
                  <a:cubicBezTo>
                    <a:pt x="175" y="229"/>
                    <a:pt x="175" y="231"/>
                    <a:pt x="174" y="232"/>
                  </a:cubicBezTo>
                  <a:cubicBezTo>
                    <a:pt x="174" y="233"/>
                    <a:pt x="174" y="237"/>
                    <a:pt x="174" y="237"/>
                  </a:cubicBezTo>
                  <a:cubicBezTo>
                    <a:pt x="174" y="237"/>
                    <a:pt x="173" y="236"/>
                    <a:pt x="172" y="235"/>
                  </a:cubicBezTo>
                  <a:cubicBezTo>
                    <a:pt x="172" y="235"/>
                    <a:pt x="170" y="236"/>
                    <a:pt x="169" y="236"/>
                  </a:cubicBezTo>
                  <a:cubicBezTo>
                    <a:pt x="167" y="237"/>
                    <a:pt x="166" y="237"/>
                    <a:pt x="166" y="237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66" y="239"/>
                    <a:pt x="169" y="238"/>
                    <a:pt x="170" y="237"/>
                  </a:cubicBezTo>
                  <a:cubicBezTo>
                    <a:pt x="171" y="237"/>
                    <a:pt x="172" y="237"/>
                    <a:pt x="172" y="238"/>
                  </a:cubicBezTo>
                  <a:cubicBezTo>
                    <a:pt x="173" y="239"/>
                    <a:pt x="171" y="242"/>
                    <a:pt x="171" y="243"/>
                  </a:cubicBezTo>
                  <a:cubicBezTo>
                    <a:pt x="171" y="244"/>
                    <a:pt x="172" y="248"/>
                    <a:pt x="172" y="248"/>
                  </a:cubicBezTo>
                  <a:cubicBezTo>
                    <a:pt x="172" y="248"/>
                    <a:pt x="170" y="246"/>
                    <a:pt x="169" y="245"/>
                  </a:cubicBezTo>
                  <a:cubicBezTo>
                    <a:pt x="168" y="244"/>
                    <a:pt x="167" y="242"/>
                    <a:pt x="167" y="242"/>
                  </a:cubicBezTo>
                  <a:cubicBezTo>
                    <a:pt x="166" y="241"/>
                    <a:pt x="162" y="238"/>
                    <a:pt x="161" y="237"/>
                  </a:cubicBezTo>
                  <a:cubicBezTo>
                    <a:pt x="160" y="236"/>
                    <a:pt x="158" y="233"/>
                    <a:pt x="158" y="233"/>
                  </a:cubicBezTo>
                  <a:cubicBezTo>
                    <a:pt x="157" y="234"/>
                    <a:pt x="157" y="234"/>
                    <a:pt x="157" y="234"/>
                  </a:cubicBezTo>
                  <a:cubicBezTo>
                    <a:pt x="157" y="234"/>
                    <a:pt x="159" y="237"/>
                    <a:pt x="159" y="237"/>
                  </a:cubicBezTo>
                  <a:cubicBezTo>
                    <a:pt x="159" y="238"/>
                    <a:pt x="153" y="238"/>
                    <a:pt x="153" y="238"/>
                  </a:cubicBezTo>
                  <a:cubicBezTo>
                    <a:pt x="153" y="238"/>
                    <a:pt x="153" y="240"/>
                    <a:pt x="155" y="240"/>
                  </a:cubicBezTo>
                  <a:cubicBezTo>
                    <a:pt x="156" y="239"/>
                    <a:pt x="160" y="239"/>
                    <a:pt x="160" y="239"/>
                  </a:cubicBezTo>
                  <a:cubicBezTo>
                    <a:pt x="160" y="239"/>
                    <a:pt x="163" y="241"/>
                    <a:pt x="164" y="242"/>
                  </a:cubicBezTo>
                  <a:cubicBezTo>
                    <a:pt x="166" y="243"/>
                    <a:pt x="166" y="245"/>
                    <a:pt x="166" y="245"/>
                  </a:cubicBezTo>
                  <a:cubicBezTo>
                    <a:pt x="166" y="245"/>
                    <a:pt x="164" y="247"/>
                    <a:pt x="163" y="248"/>
                  </a:cubicBezTo>
                  <a:cubicBezTo>
                    <a:pt x="162" y="248"/>
                    <a:pt x="158" y="248"/>
                    <a:pt x="156" y="248"/>
                  </a:cubicBezTo>
                  <a:cubicBezTo>
                    <a:pt x="153" y="248"/>
                    <a:pt x="151" y="247"/>
                    <a:pt x="150" y="246"/>
                  </a:cubicBezTo>
                  <a:cubicBezTo>
                    <a:pt x="148" y="245"/>
                    <a:pt x="144" y="242"/>
                    <a:pt x="143" y="240"/>
                  </a:cubicBezTo>
                  <a:cubicBezTo>
                    <a:pt x="142" y="238"/>
                    <a:pt x="140" y="233"/>
                    <a:pt x="140" y="232"/>
                  </a:cubicBezTo>
                  <a:cubicBezTo>
                    <a:pt x="139" y="230"/>
                    <a:pt x="140" y="226"/>
                    <a:pt x="140" y="225"/>
                  </a:cubicBezTo>
                  <a:cubicBezTo>
                    <a:pt x="141" y="224"/>
                    <a:pt x="144" y="223"/>
                    <a:pt x="144" y="223"/>
                  </a:cubicBezTo>
                  <a:cubicBezTo>
                    <a:pt x="144" y="223"/>
                    <a:pt x="141" y="224"/>
                    <a:pt x="140" y="222"/>
                  </a:cubicBezTo>
                  <a:cubicBezTo>
                    <a:pt x="140" y="221"/>
                    <a:pt x="139" y="217"/>
                    <a:pt x="139" y="217"/>
                  </a:cubicBezTo>
                  <a:cubicBezTo>
                    <a:pt x="139" y="217"/>
                    <a:pt x="139" y="221"/>
                    <a:pt x="139" y="223"/>
                  </a:cubicBezTo>
                  <a:cubicBezTo>
                    <a:pt x="139" y="226"/>
                    <a:pt x="138" y="227"/>
                    <a:pt x="138" y="227"/>
                  </a:cubicBezTo>
                  <a:cubicBezTo>
                    <a:pt x="138" y="227"/>
                    <a:pt x="137" y="226"/>
                    <a:pt x="136" y="226"/>
                  </a:cubicBezTo>
                  <a:cubicBezTo>
                    <a:pt x="135" y="226"/>
                    <a:pt x="130" y="226"/>
                    <a:pt x="130" y="226"/>
                  </a:cubicBezTo>
                  <a:cubicBezTo>
                    <a:pt x="130" y="226"/>
                    <a:pt x="133" y="227"/>
                    <a:pt x="134" y="227"/>
                  </a:cubicBezTo>
                  <a:cubicBezTo>
                    <a:pt x="136" y="227"/>
                    <a:pt x="138" y="228"/>
                    <a:pt x="138" y="228"/>
                  </a:cubicBezTo>
                  <a:cubicBezTo>
                    <a:pt x="138" y="228"/>
                    <a:pt x="138" y="233"/>
                    <a:pt x="138" y="234"/>
                  </a:cubicBezTo>
                  <a:cubicBezTo>
                    <a:pt x="139" y="236"/>
                    <a:pt x="140" y="239"/>
                    <a:pt x="140" y="239"/>
                  </a:cubicBezTo>
                  <a:cubicBezTo>
                    <a:pt x="140" y="239"/>
                    <a:pt x="138" y="238"/>
                    <a:pt x="137" y="237"/>
                  </a:cubicBezTo>
                  <a:cubicBezTo>
                    <a:pt x="137" y="237"/>
                    <a:pt x="134" y="236"/>
                    <a:pt x="133" y="235"/>
                  </a:cubicBezTo>
                  <a:cubicBezTo>
                    <a:pt x="132" y="235"/>
                    <a:pt x="130" y="233"/>
                    <a:pt x="129" y="232"/>
                  </a:cubicBezTo>
                  <a:cubicBezTo>
                    <a:pt x="127" y="232"/>
                    <a:pt x="123" y="227"/>
                    <a:pt x="123" y="227"/>
                  </a:cubicBezTo>
                  <a:cubicBezTo>
                    <a:pt x="122" y="228"/>
                    <a:pt x="122" y="228"/>
                    <a:pt x="122" y="228"/>
                  </a:cubicBezTo>
                  <a:cubicBezTo>
                    <a:pt x="122" y="228"/>
                    <a:pt x="124" y="230"/>
                    <a:pt x="124" y="231"/>
                  </a:cubicBezTo>
                  <a:cubicBezTo>
                    <a:pt x="124" y="232"/>
                    <a:pt x="120" y="231"/>
                    <a:pt x="120" y="231"/>
                  </a:cubicBezTo>
                  <a:cubicBezTo>
                    <a:pt x="120" y="232"/>
                    <a:pt x="120" y="232"/>
                    <a:pt x="120" y="232"/>
                  </a:cubicBezTo>
                  <a:cubicBezTo>
                    <a:pt x="120" y="232"/>
                    <a:pt x="122" y="233"/>
                    <a:pt x="124" y="233"/>
                  </a:cubicBezTo>
                  <a:cubicBezTo>
                    <a:pt x="126" y="233"/>
                    <a:pt x="127" y="234"/>
                    <a:pt x="128" y="234"/>
                  </a:cubicBezTo>
                  <a:cubicBezTo>
                    <a:pt x="129" y="235"/>
                    <a:pt x="129" y="236"/>
                    <a:pt x="130" y="236"/>
                  </a:cubicBezTo>
                  <a:cubicBezTo>
                    <a:pt x="131" y="237"/>
                    <a:pt x="132" y="237"/>
                    <a:pt x="133" y="237"/>
                  </a:cubicBezTo>
                  <a:cubicBezTo>
                    <a:pt x="134" y="238"/>
                    <a:pt x="135" y="238"/>
                    <a:pt x="136" y="238"/>
                  </a:cubicBezTo>
                  <a:cubicBezTo>
                    <a:pt x="137" y="239"/>
                    <a:pt x="137" y="239"/>
                    <a:pt x="137" y="240"/>
                  </a:cubicBezTo>
                  <a:cubicBezTo>
                    <a:pt x="138" y="240"/>
                    <a:pt x="140" y="241"/>
                    <a:pt x="141" y="241"/>
                  </a:cubicBezTo>
                  <a:cubicBezTo>
                    <a:pt x="141" y="241"/>
                    <a:pt x="143" y="243"/>
                    <a:pt x="143" y="244"/>
                  </a:cubicBezTo>
                  <a:cubicBezTo>
                    <a:pt x="144" y="245"/>
                    <a:pt x="141" y="245"/>
                    <a:pt x="139" y="244"/>
                  </a:cubicBezTo>
                  <a:cubicBezTo>
                    <a:pt x="136" y="244"/>
                    <a:pt x="133" y="243"/>
                    <a:pt x="130" y="242"/>
                  </a:cubicBezTo>
                  <a:cubicBezTo>
                    <a:pt x="127" y="241"/>
                    <a:pt x="124" y="241"/>
                    <a:pt x="124" y="241"/>
                  </a:cubicBezTo>
                  <a:cubicBezTo>
                    <a:pt x="124" y="241"/>
                    <a:pt x="123" y="242"/>
                    <a:pt x="126" y="242"/>
                  </a:cubicBezTo>
                  <a:cubicBezTo>
                    <a:pt x="129" y="242"/>
                    <a:pt x="129" y="243"/>
                    <a:pt x="132" y="244"/>
                  </a:cubicBezTo>
                  <a:cubicBezTo>
                    <a:pt x="134" y="245"/>
                    <a:pt x="140" y="246"/>
                    <a:pt x="142" y="246"/>
                  </a:cubicBezTo>
                  <a:cubicBezTo>
                    <a:pt x="144" y="246"/>
                    <a:pt x="143" y="247"/>
                    <a:pt x="145" y="248"/>
                  </a:cubicBezTo>
                  <a:cubicBezTo>
                    <a:pt x="146" y="249"/>
                    <a:pt x="149" y="250"/>
                    <a:pt x="149" y="251"/>
                  </a:cubicBezTo>
                  <a:cubicBezTo>
                    <a:pt x="149" y="253"/>
                    <a:pt x="141" y="255"/>
                    <a:pt x="138" y="255"/>
                  </a:cubicBezTo>
                  <a:cubicBezTo>
                    <a:pt x="134" y="255"/>
                    <a:pt x="128" y="254"/>
                    <a:pt x="127" y="254"/>
                  </a:cubicBezTo>
                  <a:cubicBezTo>
                    <a:pt x="125" y="254"/>
                    <a:pt x="121" y="257"/>
                    <a:pt x="119" y="257"/>
                  </a:cubicBezTo>
                  <a:cubicBezTo>
                    <a:pt x="117" y="257"/>
                    <a:pt x="115" y="255"/>
                    <a:pt x="115" y="255"/>
                  </a:cubicBezTo>
                  <a:cubicBezTo>
                    <a:pt x="114" y="257"/>
                    <a:pt x="114" y="257"/>
                    <a:pt x="114" y="257"/>
                  </a:cubicBezTo>
                  <a:cubicBezTo>
                    <a:pt x="117" y="258"/>
                    <a:pt x="117" y="258"/>
                    <a:pt x="117" y="258"/>
                  </a:cubicBezTo>
                  <a:cubicBezTo>
                    <a:pt x="117" y="258"/>
                    <a:pt x="112" y="261"/>
                    <a:pt x="110" y="261"/>
                  </a:cubicBezTo>
                  <a:cubicBezTo>
                    <a:pt x="108" y="261"/>
                    <a:pt x="104" y="260"/>
                    <a:pt x="101" y="259"/>
                  </a:cubicBezTo>
                  <a:cubicBezTo>
                    <a:pt x="98" y="258"/>
                    <a:pt x="86" y="255"/>
                    <a:pt x="84" y="255"/>
                  </a:cubicBezTo>
                  <a:cubicBezTo>
                    <a:pt x="82" y="254"/>
                    <a:pt x="73" y="253"/>
                    <a:pt x="73" y="252"/>
                  </a:cubicBezTo>
                  <a:cubicBezTo>
                    <a:pt x="72" y="251"/>
                    <a:pt x="73" y="250"/>
                    <a:pt x="73" y="250"/>
                  </a:cubicBezTo>
                  <a:cubicBezTo>
                    <a:pt x="71" y="250"/>
                    <a:pt x="71" y="250"/>
                    <a:pt x="71" y="250"/>
                  </a:cubicBezTo>
                  <a:cubicBezTo>
                    <a:pt x="71" y="252"/>
                    <a:pt x="71" y="252"/>
                    <a:pt x="71" y="252"/>
                  </a:cubicBezTo>
                  <a:cubicBezTo>
                    <a:pt x="69" y="252"/>
                    <a:pt x="69" y="252"/>
                    <a:pt x="69" y="252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8" y="253"/>
                    <a:pt x="73" y="254"/>
                    <a:pt x="77" y="255"/>
                  </a:cubicBezTo>
                  <a:cubicBezTo>
                    <a:pt x="81" y="256"/>
                    <a:pt x="84" y="256"/>
                    <a:pt x="91" y="258"/>
                  </a:cubicBezTo>
                  <a:cubicBezTo>
                    <a:pt x="98" y="260"/>
                    <a:pt x="103" y="262"/>
                    <a:pt x="103" y="263"/>
                  </a:cubicBezTo>
                  <a:cubicBezTo>
                    <a:pt x="103" y="264"/>
                    <a:pt x="101" y="265"/>
                    <a:pt x="101" y="265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6" y="263"/>
                    <a:pt x="110" y="263"/>
                    <a:pt x="110" y="264"/>
                  </a:cubicBezTo>
                  <a:cubicBezTo>
                    <a:pt x="110" y="265"/>
                    <a:pt x="107" y="266"/>
                    <a:pt x="107" y="266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7"/>
                    <a:pt x="113" y="265"/>
                    <a:pt x="114" y="264"/>
                  </a:cubicBezTo>
                  <a:cubicBezTo>
                    <a:pt x="115" y="263"/>
                    <a:pt x="115" y="262"/>
                    <a:pt x="117" y="261"/>
                  </a:cubicBezTo>
                  <a:cubicBezTo>
                    <a:pt x="120" y="260"/>
                    <a:pt x="123" y="258"/>
                    <a:pt x="125" y="258"/>
                  </a:cubicBezTo>
                  <a:cubicBezTo>
                    <a:pt x="126" y="258"/>
                    <a:pt x="131" y="257"/>
                    <a:pt x="134" y="257"/>
                  </a:cubicBezTo>
                  <a:cubicBezTo>
                    <a:pt x="137" y="257"/>
                    <a:pt x="140" y="258"/>
                    <a:pt x="143" y="258"/>
                  </a:cubicBezTo>
                  <a:cubicBezTo>
                    <a:pt x="146" y="258"/>
                    <a:pt x="149" y="256"/>
                    <a:pt x="153" y="256"/>
                  </a:cubicBezTo>
                  <a:cubicBezTo>
                    <a:pt x="157" y="255"/>
                    <a:pt x="161" y="255"/>
                    <a:pt x="162" y="255"/>
                  </a:cubicBezTo>
                  <a:cubicBezTo>
                    <a:pt x="162" y="255"/>
                    <a:pt x="160" y="257"/>
                    <a:pt x="160" y="257"/>
                  </a:cubicBezTo>
                  <a:cubicBezTo>
                    <a:pt x="161" y="259"/>
                    <a:pt x="161" y="259"/>
                    <a:pt x="161" y="259"/>
                  </a:cubicBezTo>
                  <a:cubicBezTo>
                    <a:pt x="161" y="259"/>
                    <a:pt x="164" y="257"/>
                    <a:pt x="165" y="256"/>
                  </a:cubicBezTo>
                  <a:cubicBezTo>
                    <a:pt x="166" y="256"/>
                    <a:pt x="167" y="251"/>
                    <a:pt x="169" y="251"/>
                  </a:cubicBezTo>
                  <a:cubicBezTo>
                    <a:pt x="171" y="251"/>
                    <a:pt x="173" y="253"/>
                    <a:pt x="174" y="254"/>
                  </a:cubicBezTo>
                  <a:cubicBezTo>
                    <a:pt x="174" y="255"/>
                    <a:pt x="179" y="257"/>
                    <a:pt x="180" y="257"/>
                  </a:cubicBezTo>
                  <a:cubicBezTo>
                    <a:pt x="181" y="258"/>
                    <a:pt x="185" y="257"/>
                    <a:pt x="187" y="257"/>
                  </a:cubicBezTo>
                  <a:cubicBezTo>
                    <a:pt x="188" y="257"/>
                    <a:pt x="189" y="259"/>
                    <a:pt x="189" y="259"/>
                  </a:cubicBezTo>
                  <a:cubicBezTo>
                    <a:pt x="185" y="259"/>
                    <a:pt x="185" y="259"/>
                    <a:pt x="185" y="259"/>
                  </a:cubicBezTo>
                  <a:cubicBezTo>
                    <a:pt x="185" y="261"/>
                    <a:pt x="185" y="261"/>
                    <a:pt x="185" y="261"/>
                  </a:cubicBezTo>
                  <a:cubicBezTo>
                    <a:pt x="185" y="261"/>
                    <a:pt x="188" y="261"/>
                    <a:pt x="189" y="261"/>
                  </a:cubicBezTo>
                  <a:cubicBezTo>
                    <a:pt x="191" y="262"/>
                    <a:pt x="191" y="263"/>
                    <a:pt x="191" y="265"/>
                  </a:cubicBezTo>
                  <a:cubicBezTo>
                    <a:pt x="191" y="266"/>
                    <a:pt x="192" y="266"/>
                    <a:pt x="192" y="267"/>
                  </a:cubicBezTo>
                  <a:cubicBezTo>
                    <a:pt x="193" y="269"/>
                    <a:pt x="193" y="272"/>
                    <a:pt x="193" y="272"/>
                  </a:cubicBezTo>
                  <a:cubicBezTo>
                    <a:pt x="193" y="272"/>
                    <a:pt x="191" y="272"/>
                    <a:pt x="190" y="272"/>
                  </a:cubicBezTo>
                  <a:cubicBezTo>
                    <a:pt x="189" y="271"/>
                    <a:pt x="189" y="271"/>
                    <a:pt x="189" y="271"/>
                  </a:cubicBezTo>
                  <a:cubicBezTo>
                    <a:pt x="188" y="271"/>
                    <a:pt x="188" y="271"/>
                    <a:pt x="188" y="271"/>
                  </a:cubicBezTo>
                  <a:cubicBezTo>
                    <a:pt x="188" y="271"/>
                    <a:pt x="186" y="271"/>
                    <a:pt x="182" y="271"/>
                  </a:cubicBezTo>
                  <a:cubicBezTo>
                    <a:pt x="178" y="271"/>
                    <a:pt x="172" y="270"/>
                    <a:pt x="172" y="270"/>
                  </a:cubicBezTo>
                  <a:cubicBezTo>
                    <a:pt x="172" y="270"/>
                    <a:pt x="171" y="270"/>
                    <a:pt x="170" y="271"/>
                  </a:cubicBezTo>
                  <a:cubicBezTo>
                    <a:pt x="169" y="272"/>
                    <a:pt x="164" y="273"/>
                    <a:pt x="159" y="274"/>
                  </a:cubicBezTo>
                  <a:cubicBezTo>
                    <a:pt x="154" y="275"/>
                    <a:pt x="154" y="275"/>
                    <a:pt x="150" y="275"/>
                  </a:cubicBezTo>
                  <a:cubicBezTo>
                    <a:pt x="146" y="275"/>
                    <a:pt x="143" y="275"/>
                    <a:pt x="139" y="275"/>
                  </a:cubicBezTo>
                  <a:cubicBezTo>
                    <a:pt x="135" y="275"/>
                    <a:pt x="131" y="274"/>
                    <a:pt x="129" y="274"/>
                  </a:cubicBezTo>
                  <a:cubicBezTo>
                    <a:pt x="127" y="274"/>
                    <a:pt x="122" y="274"/>
                    <a:pt x="120" y="273"/>
                  </a:cubicBezTo>
                  <a:cubicBezTo>
                    <a:pt x="117" y="273"/>
                    <a:pt x="113" y="273"/>
                    <a:pt x="111" y="273"/>
                  </a:cubicBezTo>
                  <a:cubicBezTo>
                    <a:pt x="109" y="274"/>
                    <a:pt x="107" y="276"/>
                    <a:pt x="106" y="276"/>
                  </a:cubicBezTo>
                  <a:cubicBezTo>
                    <a:pt x="104" y="276"/>
                    <a:pt x="102" y="274"/>
                    <a:pt x="99" y="272"/>
                  </a:cubicBezTo>
                  <a:cubicBezTo>
                    <a:pt x="95" y="270"/>
                    <a:pt x="96" y="268"/>
                    <a:pt x="96" y="268"/>
                  </a:cubicBezTo>
                  <a:cubicBezTo>
                    <a:pt x="95" y="267"/>
                    <a:pt x="95" y="267"/>
                    <a:pt x="95" y="267"/>
                  </a:cubicBezTo>
                  <a:cubicBezTo>
                    <a:pt x="95" y="267"/>
                    <a:pt x="95" y="270"/>
                    <a:pt x="94" y="270"/>
                  </a:cubicBezTo>
                  <a:cubicBezTo>
                    <a:pt x="94" y="270"/>
                    <a:pt x="92" y="269"/>
                    <a:pt x="92" y="269"/>
                  </a:cubicBezTo>
                  <a:cubicBezTo>
                    <a:pt x="92" y="269"/>
                    <a:pt x="92" y="271"/>
                    <a:pt x="93" y="271"/>
                  </a:cubicBezTo>
                  <a:cubicBezTo>
                    <a:pt x="93" y="271"/>
                    <a:pt x="97" y="274"/>
                    <a:pt x="98" y="274"/>
                  </a:cubicBezTo>
                  <a:cubicBezTo>
                    <a:pt x="99" y="275"/>
                    <a:pt x="102" y="277"/>
                    <a:pt x="102" y="278"/>
                  </a:cubicBezTo>
                  <a:cubicBezTo>
                    <a:pt x="102" y="278"/>
                    <a:pt x="98" y="278"/>
                    <a:pt x="95" y="278"/>
                  </a:cubicBezTo>
                  <a:cubicBezTo>
                    <a:pt x="91" y="279"/>
                    <a:pt x="87" y="279"/>
                    <a:pt x="83" y="279"/>
                  </a:cubicBezTo>
                  <a:cubicBezTo>
                    <a:pt x="80" y="279"/>
                    <a:pt x="76" y="279"/>
                    <a:pt x="72" y="280"/>
                  </a:cubicBezTo>
                  <a:cubicBezTo>
                    <a:pt x="69" y="280"/>
                    <a:pt x="68" y="279"/>
                    <a:pt x="67" y="278"/>
                  </a:cubicBezTo>
                  <a:cubicBezTo>
                    <a:pt x="65" y="277"/>
                    <a:pt x="58" y="276"/>
                    <a:pt x="57" y="275"/>
                  </a:cubicBezTo>
                  <a:cubicBezTo>
                    <a:pt x="56" y="274"/>
                    <a:pt x="56" y="272"/>
                    <a:pt x="56" y="272"/>
                  </a:cubicBezTo>
                  <a:cubicBezTo>
                    <a:pt x="57" y="270"/>
                    <a:pt x="57" y="270"/>
                    <a:pt x="57" y="270"/>
                  </a:cubicBezTo>
                  <a:cubicBezTo>
                    <a:pt x="57" y="269"/>
                    <a:pt x="57" y="269"/>
                    <a:pt x="57" y="269"/>
                  </a:cubicBezTo>
                  <a:cubicBezTo>
                    <a:pt x="55" y="270"/>
                    <a:pt x="55" y="270"/>
                    <a:pt x="55" y="270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3" y="269"/>
                    <a:pt x="53" y="269"/>
                    <a:pt x="53" y="269"/>
                  </a:cubicBezTo>
                  <a:cubicBezTo>
                    <a:pt x="54" y="271"/>
                    <a:pt x="54" y="271"/>
                    <a:pt x="54" y="271"/>
                  </a:cubicBezTo>
                  <a:cubicBezTo>
                    <a:pt x="54" y="271"/>
                    <a:pt x="55" y="274"/>
                    <a:pt x="54" y="275"/>
                  </a:cubicBezTo>
                  <a:cubicBezTo>
                    <a:pt x="53" y="276"/>
                    <a:pt x="49" y="276"/>
                    <a:pt x="49" y="276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7"/>
                    <a:pt x="50" y="277"/>
                    <a:pt x="52" y="277"/>
                  </a:cubicBezTo>
                  <a:cubicBezTo>
                    <a:pt x="55" y="277"/>
                    <a:pt x="58" y="278"/>
                    <a:pt x="62" y="279"/>
                  </a:cubicBezTo>
                  <a:cubicBezTo>
                    <a:pt x="65" y="280"/>
                    <a:pt x="67" y="281"/>
                    <a:pt x="67" y="281"/>
                  </a:cubicBezTo>
                  <a:cubicBezTo>
                    <a:pt x="67" y="281"/>
                    <a:pt x="67" y="281"/>
                    <a:pt x="65" y="281"/>
                  </a:cubicBezTo>
                  <a:cubicBezTo>
                    <a:pt x="63" y="282"/>
                    <a:pt x="61" y="282"/>
                    <a:pt x="59" y="282"/>
                  </a:cubicBezTo>
                  <a:cubicBezTo>
                    <a:pt x="58" y="282"/>
                    <a:pt x="54" y="281"/>
                    <a:pt x="51" y="281"/>
                  </a:cubicBezTo>
                  <a:cubicBezTo>
                    <a:pt x="49" y="281"/>
                    <a:pt x="44" y="282"/>
                    <a:pt x="41" y="282"/>
                  </a:cubicBezTo>
                  <a:cubicBezTo>
                    <a:pt x="39" y="282"/>
                    <a:pt x="37" y="281"/>
                    <a:pt x="36" y="280"/>
                  </a:cubicBezTo>
                  <a:cubicBezTo>
                    <a:pt x="34" y="280"/>
                    <a:pt x="31" y="280"/>
                    <a:pt x="30" y="279"/>
                  </a:cubicBezTo>
                  <a:cubicBezTo>
                    <a:pt x="29" y="279"/>
                    <a:pt x="29" y="276"/>
                    <a:pt x="28" y="275"/>
                  </a:cubicBezTo>
                  <a:cubicBezTo>
                    <a:pt x="27" y="274"/>
                    <a:pt x="23" y="271"/>
                    <a:pt x="22" y="270"/>
                  </a:cubicBezTo>
                  <a:cubicBezTo>
                    <a:pt x="21" y="270"/>
                    <a:pt x="19" y="268"/>
                    <a:pt x="19" y="268"/>
                  </a:cubicBezTo>
                  <a:cubicBezTo>
                    <a:pt x="18" y="268"/>
                    <a:pt x="18" y="268"/>
                    <a:pt x="18" y="268"/>
                  </a:cubicBezTo>
                  <a:cubicBezTo>
                    <a:pt x="18" y="268"/>
                    <a:pt x="19" y="270"/>
                    <a:pt x="21" y="271"/>
                  </a:cubicBezTo>
                  <a:cubicBezTo>
                    <a:pt x="22" y="272"/>
                    <a:pt x="25" y="274"/>
                    <a:pt x="26" y="276"/>
                  </a:cubicBezTo>
                  <a:cubicBezTo>
                    <a:pt x="28" y="277"/>
                    <a:pt x="28" y="279"/>
                    <a:pt x="28" y="279"/>
                  </a:cubicBezTo>
                  <a:cubicBezTo>
                    <a:pt x="28" y="279"/>
                    <a:pt x="26" y="279"/>
                    <a:pt x="24" y="279"/>
                  </a:cubicBezTo>
                  <a:cubicBezTo>
                    <a:pt x="23" y="279"/>
                    <a:pt x="17" y="279"/>
                    <a:pt x="12" y="279"/>
                  </a:cubicBezTo>
                  <a:cubicBezTo>
                    <a:pt x="7" y="279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8" y="281"/>
                    <a:pt x="12" y="281"/>
                  </a:cubicBezTo>
                  <a:cubicBezTo>
                    <a:pt x="15" y="281"/>
                    <a:pt x="18" y="281"/>
                    <a:pt x="20" y="281"/>
                  </a:cubicBezTo>
                  <a:cubicBezTo>
                    <a:pt x="22" y="281"/>
                    <a:pt x="24" y="281"/>
                    <a:pt x="26" y="281"/>
                  </a:cubicBezTo>
                  <a:cubicBezTo>
                    <a:pt x="28" y="281"/>
                    <a:pt x="31" y="282"/>
                    <a:pt x="34" y="282"/>
                  </a:cubicBezTo>
                  <a:cubicBezTo>
                    <a:pt x="36" y="283"/>
                    <a:pt x="38" y="284"/>
                    <a:pt x="39" y="284"/>
                  </a:cubicBezTo>
                  <a:cubicBezTo>
                    <a:pt x="41" y="284"/>
                    <a:pt x="43" y="284"/>
                    <a:pt x="45" y="284"/>
                  </a:cubicBezTo>
                  <a:cubicBezTo>
                    <a:pt x="47" y="285"/>
                    <a:pt x="53" y="284"/>
                    <a:pt x="55" y="284"/>
                  </a:cubicBezTo>
                  <a:cubicBezTo>
                    <a:pt x="57" y="284"/>
                    <a:pt x="59" y="285"/>
                    <a:pt x="60" y="285"/>
                  </a:cubicBezTo>
                  <a:cubicBezTo>
                    <a:pt x="62" y="286"/>
                    <a:pt x="63" y="285"/>
                    <a:pt x="65" y="284"/>
                  </a:cubicBezTo>
                  <a:cubicBezTo>
                    <a:pt x="67" y="283"/>
                    <a:pt x="69" y="283"/>
                    <a:pt x="71" y="283"/>
                  </a:cubicBezTo>
                  <a:cubicBezTo>
                    <a:pt x="73" y="283"/>
                    <a:pt x="74" y="282"/>
                    <a:pt x="77" y="282"/>
                  </a:cubicBezTo>
                  <a:cubicBezTo>
                    <a:pt x="79" y="282"/>
                    <a:pt x="81" y="282"/>
                    <a:pt x="84" y="282"/>
                  </a:cubicBezTo>
                  <a:cubicBezTo>
                    <a:pt x="87" y="281"/>
                    <a:pt x="90" y="282"/>
                    <a:pt x="93" y="281"/>
                  </a:cubicBezTo>
                  <a:cubicBezTo>
                    <a:pt x="95" y="281"/>
                    <a:pt x="100" y="281"/>
                    <a:pt x="102" y="281"/>
                  </a:cubicBezTo>
                  <a:cubicBezTo>
                    <a:pt x="103" y="281"/>
                    <a:pt x="107" y="280"/>
                    <a:pt x="108" y="279"/>
                  </a:cubicBezTo>
                  <a:cubicBezTo>
                    <a:pt x="109" y="279"/>
                    <a:pt x="112" y="277"/>
                    <a:pt x="112" y="277"/>
                  </a:cubicBezTo>
                  <a:cubicBezTo>
                    <a:pt x="113" y="276"/>
                    <a:pt x="115" y="276"/>
                    <a:pt x="116" y="276"/>
                  </a:cubicBezTo>
                  <a:cubicBezTo>
                    <a:pt x="118" y="276"/>
                    <a:pt x="117" y="277"/>
                    <a:pt x="117" y="277"/>
                  </a:cubicBezTo>
                  <a:cubicBezTo>
                    <a:pt x="116" y="278"/>
                    <a:pt x="116" y="279"/>
                    <a:pt x="116" y="280"/>
                  </a:cubicBezTo>
                  <a:cubicBezTo>
                    <a:pt x="115" y="281"/>
                    <a:pt x="115" y="282"/>
                    <a:pt x="114" y="283"/>
                  </a:cubicBezTo>
                  <a:cubicBezTo>
                    <a:pt x="113" y="285"/>
                    <a:pt x="112" y="287"/>
                    <a:pt x="110" y="289"/>
                  </a:cubicBezTo>
                  <a:cubicBezTo>
                    <a:pt x="108" y="291"/>
                    <a:pt x="104" y="295"/>
                    <a:pt x="103" y="297"/>
                  </a:cubicBezTo>
                  <a:cubicBezTo>
                    <a:pt x="102" y="298"/>
                    <a:pt x="100" y="303"/>
                    <a:pt x="100" y="304"/>
                  </a:cubicBezTo>
                  <a:cubicBezTo>
                    <a:pt x="100" y="306"/>
                    <a:pt x="100" y="310"/>
                    <a:pt x="99" y="311"/>
                  </a:cubicBezTo>
                  <a:cubicBezTo>
                    <a:pt x="98" y="312"/>
                    <a:pt x="95" y="314"/>
                    <a:pt x="92" y="315"/>
                  </a:cubicBezTo>
                  <a:cubicBezTo>
                    <a:pt x="89" y="316"/>
                    <a:pt x="87" y="317"/>
                    <a:pt x="85" y="318"/>
                  </a:cubicBezTo>
                  <a:cubicBezTo>
                    <a:pt x="82" y="318"/>
                    <a:pt x="82" y="318"/>
                    <a:pt x="80" y="318"/>
                  </a:cubicBezTo>
                  <a:cubicBezTo>
                    <a:pt x="79" y="317"/>
                    <a:pt x="76" y="316"/>
                    <a:pt x="75" y="315"/>
                  </a:cubicBezTo>
                  <a:cubicBezTo>
                    <a:pt x="74" y="314"/>
                    <a:pt x="72" y="314"/>
                    <a:pt x="72" y="314"/>
                  </a:cubicBezTo>
                  <a:cubicBezTo>
                    <a:pt x="72" y="314"/>
                    <a:pt x="71" y="313"/>
                    <a:pt x="71" y="313"/>
                  </a:cubicBezTo>
                  <a:cubicBezTo>
                    <a:pt x="71" y="313"/>
                    <a:pt x="70" y="314"/>
                    <a:pt x="69" y="314"/>
                  </a:cubicBezTo>
                  <a:cubicBezTo>
                    <a:pt x="68" y="314"/>
                    <a:pt x="66" y="314"/>
                    <a:pt x="66" y="314"/>
                  </a:cubicBezTo>
                  <a:cubicBezTo>
                    <a:pt x="65" y="314"/>
                    <a:pt x="65" y="315"/>
                    <a:pt x="65" y="315"/>
                  </a:cubicBezTo>
                  <a:cubicBezTo>
                    <a:pt x="68" y="316"/>
                    <a:pt x="68" y="316"/>
                    <a:pt x="68" y="316"/>
                  </a:cubicBezTo>
                  <a:cubicBezTo>
                    <a:pt x="69" y="317"/>
                    <a:pt x="69" y="317"/>
                    <a:pt x="69" y="317"/>
                  </a:cubicBezTo>
                  <a:cubicBezTo>
                    <a:pt x="69" y="317"/>
                    <a:pt x="71" y="316"/>
                    <a:pt x="72" y="316"/>
                  </a:cubicBezTo>
                  <a:cubicBezTo>
                    <a:pt x="73" y="316"/>
                    <a:pt x="74" y="317"/>
                    <a:pt x="76" y="318"/>
                  </a:cubicBezTo>
                  <a:cubicBezTo>
                    <a:pt x="77" y="319"/>
                    <a:pt x="80" y="319"/>
                    <a:pt x="80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0" y="320"/>
                    <a:pt x="81" y="321"/>
                    <a:pt x="84" y="320"/>
                  </a:cubicBezTo>
                  <a:cubicBezTo>
                    <a:pt x="88" y="320"/>
                    <a:pt x="90" y="318"/>
                    <a:pt x="93" y="317"/>
                  </a:cubicBezTo>
                  <a:cubicBezTo>
                    <a:pt x="96" y="316"/>
                    <a:pt x="100" y="314"/>
                    <a:pt x="101" y="312"/>
                  </a:cubicBezTo>
                  <a:cubicBezTo>
                    <a:pt x="102" y="310"/>
                    <a:pt x="102" y="307"/>
                    <a:pt x="102" y="305"/>
                  </a:cubicBezTo>
                  <a:cubicBezTo>
                    <a:pt x="103" y="303"/>
                    <a:pt x="104" y="300"/>
                    <a:pt x="105" y="298"/>
                  </a:cubicBezTo>
                  <a:cubicBezTo>
                    <a:pt x="107" y="296"/>
                    <a:pt x="109" y="292"/>
                    <a:pt x="111" y="291"/>
                  </a:cubicBezTo>
                  <a:cubicBezTo>
                    <a:pt x="113" y="290"/>
                    <a:pt x="116" y="285"/>
                    <a:pt x="116" y="284"/>
                  </a:cubicBezTo>
                  <a:cubicBezTo>
                    <a:pt x="117" y="283"/>
                    <a:pt x="117" y="282"/>
                    <a:pt x="117" y="281"/>
                  </a:cubicBezTo>
                  <a:cubicBezTo>
                    <a:pt x="118" y="280"/>
                    <a:pt x="119" y="278"/>
                    <a:pt x="120" y="277"/>
                  </a:cubicBezTo>
                  <a:cubicBezTo>
                    <a:pt x="120" y="276"/>
                    <a:pt x="126" y="277"/>
                    <a:pt x="127" y="277"/>
                  </a:cubicBezTo>
                  <a:cubicBezTo>
                    <a:pt x="129" y="277"/>
                    <a:pt x="132" y="278"/>
                    <a:pt x="134" y="278"/>
                  </a:cubicBezTo>
                  <a:cubicBezTo>
                    <a:pt x="136" y="279"/>
                    <a:pt x="139" y="279"/>
                    <a:pt x="141" y="279"/>
                  </a:cubicBezTo>
                  <a:cubicBezTo>
                    <a:pt x="143" y="278"/>
                    <a:pt x="148" y="279"/>
                    <a:pt x="151" y="278"/>
                  </a:cubicBezTo>
                  <a:cubicBezTo>
                    <a:pt x="153" y="278"/>
                    <a:pt x="155" y="278"/>
                    <a:pt x="155" y="278"/>
                  </a:cubicBezTo>
                  <a:cubicBezTo>
                    <a:pt x="156" y="279"/>
                    <a:pt x="156" y="279"/>
                    <a:pt x="156" y="279"/>
                  </a:cubicBezTo>
                  <a:cubicBezTo>
                    <a:pt x="158" y="278"/>
                    <a:pt x="158" y="278"/>
                    <a:pt x="158" y="278"/>
                  </a:cubicBezTo>
                  <a:cubicBezTo>
                    <a:pt x="160" y="279"/>
                    <a:pt x="160" y="279"/>
                    <a:pt x="160" y="279"/>
                  </a:cubicBezTo>
                  <a:cubicBezTo>
                    <a:pt x="160" y="279"/>
                    <a:pt x="161" y="278"/>
                    <a:pt x="162" y="277"/>
                  </a:cubicBezTo>
                  <a:cubicBezTo>
                    <a:pt x="162" y="277"/>
                    <a:pt x="165" y="276"/>
                    <a:pt x="166" y="276"/>
                  </a:cubicBezTo>
                  <a:cubicBezTo>
                    <a:pt x="168" y="276"/>
                    <a:pt x="173" y="275"/>
                    <a:pt x="174" y="274"/>
                  </a:cubicBezTo>
                  <a:cubicBezTo>
                    <a:pt x="176" y="274"/>
                    <a:pt x="178" y="275"/>
                    <a:pt x="179" y="275"/>
                  </a:cubicBezTo>
                  <a:cubicBezTo>
                    <a:pt x="181" y="275"/>
                    <a:pt x="186" y="275"/>
                    <a:pt x="187" y="275"/>
                  </a:cubicBezTo>
                  <a:cubicBezTo>
                    <a:pt x="188" y="276"/>
                    <a:pt x="188" y="276"/>
                    <a:pt x="188" y="276"/>
                  </a:cubicBezTo>
                  <a:cubicBezTo>
                    <a:pt x="188" y="276"/>
                    <a:pt x="191" y="276"/>
                    <a:pt x="193" y="277"/>
                  </a:cubicBezTo>
                  <a:cubicBezTo>
                    <a:pt x="194" y="277"/>
                    <a:pt x="197" y="279"/>
                    <a:pt x="199" y="281"/>
                  </a:cubicBezTo>
                  <a:cubicBezTo>
                    <a:pt x="201" y="283"/>
                    <a:pt x="204" y="286"/>
                    <a:pt x="207" y="288"/>
                  </a:cubicBezTo>
                  <a:cubicBezTo>
                    <a:pt x="210" y="289"/>
                    <a:pt x="215" y="290"/>
                    <a:pt x="218" y="292"/>
                  </a:cubicBezTo>
                  <a:cubicBezTo>
                    <a:pt x="221" y="294"/>
                    <a:pt x="222" y="295"/>
                    <a:pt x="223" y="296"/>
                  </a:cubicBezTo>
                  <a:cubicBezTo>
                    <a:pt x="225" y="298"/>
                    <a:pt x="226" y="298"/>
                    <a:pt x="226" y="298"/>
                  </a:cubicBezTo>
                  <a:cubicBezTo>
                    <a:pt x="225" y="299"/>
                    <a:pt x="225" y="299"/>
                    <a:pt x="225" y="299"/>
                  </a:cubicBezTo>
                  <a:cubicBezTo>
                    <a:pt x="225" y="299"/>
                    <a:pt x="225" y="299"/>
                    <a:pt x="225" y="299"/>
                  </a:cubicBezTo>
                  <a:cubicBezTo>
                    <a:pt x="226" y="300"/>
                    <a:pt x="226" y="300"/>
                    <a:pt x="226" y="300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31" y="300"/>
                    <a:pt x="235" y="301"/>
                  </a:cubicBezTo>
                  <a:cubicBezTo>
                    <a:pt x="238" y="302"/>
                    <a:pt x="243" y="302"/>
                    <a:pt x="244" y="302"/>
                  </a:cubicBezTo>
                  <a:cubicBezTo>
                    <a:pt x="245" y="302"/>
                    <a:pt x="246" y="304"/>
                    <a:pt x="247" y="305"/>
                  </a:cubicBezTo>
                  <a:cubicBezTo>
                    <a:pt x="249" y="306"/>
                    <a:pt x="252" y="307"/>
                    <a:pt x="254" y="307"/>
                  </a:cubicBezTo>
                  <a:cubicBezTo>
                    <a:pt x="256" y="307"/>
                    <a:pt x="257" y="309"/>
                    <a:pt x="257" y="310"/>
                  </a:cubicBezTo>
                  <a:cubicBezTo>
                    <a:pt x="258" y="311"/>
                    <a:pt x="259" y="312"/>
                    <a:pt x="260" y="314"/>
                  </a:cubicBezTo>
                  <a:cubicBezTo>
                    <a:pt x="261" y="316"/>
                    <a:pt x="262" y="318"/>
                    <a:pt x="263" y="320"/>
                  </a:cubicBezTo>
                  <a:cubicBezTo>
                    <a:pt x="265" y="323"/>
                    <a:pt x="266" y="327"/>
                    <a:pt x="268" y="330"/>
                  </a:cubicBezTo>
                  <a:cubicBezTo>
                    <a:pt x="269" y="331"/>
                    <a:pt x="270" y="332"/>
                    <a:pt x="271" y="334"/>
                  </a:cubicBezTo>
                  <a:cubicBezTo>
                    <a:pt x="271" y="335"/>
                    <a:pt x="271" y="337"/>
                    <a:pt x="272" y="338"/>
                  </a:cubicBezTo>
                  <a:cubicBezTo>
                    <a:pt x="272" y="338"/>
                    <a:pt x="272" y="339"/>
                    <a:pt x="272" y="339"/>
                  </a:cubicBezTo>
                  <a:cubicBezTo>
                    <a:pt x="272" y="339"/>
                    <a:pt x="272" y="340"/>
                    <a:pt x="271" y="340"/>
                  </a:cubicBezTo>
                  <a:cubicBezTo>
                    <a:pt x="271" y="341"/>
                    <a:pt x="271" y="342"/>
                    <a:pt x="271" y="343"/>
                  </a:cubicBezTo>
                  <a:cubicBezTo>
                    <a:pt x="271" y="343"/>
                    <a:pt x="272" y="344"/>
                    <a:pt x="272" y="344"/>
                  </a:cubicBezTo>
                  <a:cubicBezTo>
                    <a:pt x="273" y="345"/>
                    <a:pt x="273" y="346"/>
                    <a:pt x="271" y="347"/>
                  </a:cubicBezTo>
                  <a:cubicBezTo>
                    <a:pt x="270" y="347"/>
                    <a:pt x="271" y="348"/>
                    <a:pt x="271" y="349"/>
                  </a:cubicBezTo>
                  <a:cubicBezTo>
                    <a:pt x="272" y="350"/>
                    <a:pt x="274" y="351"/>
                    <a:pt x="273" y="352"/>
                  </a:cubicBezTo>
                  <a:cubicBezTo>
                    <a:pt x="272" y="353"/>
                    <a:pt x="273" y="354"/>
                    <a:pt x="274" y="355"/>
                  </a:cubicBezTo>
                  <a:cubicBezTo>
                    <a:pt x="274" y="356"/>
                    <a:pt x="274" y="357"/>
                    <a:pt x="274" y="357"/>
                  </a:cubicBezTo>
                  <a:cubicBezTo>
                    <a:pt x="274" y="358"/>
                    <a:pt x="273" y="358"/>
                    <a:pt x="273" y="358"/>
                  </a:cubicBezTo>
                  <a:cubicBezTo>
                    <a:pt x="273" y="358"/>
                    <a:pt x="272" y="358"/>
                    <a:pt x="272" y="358"/>
                  </a:cubicBezTo>
                  <a:cubicBezTo>
                    <a:pt x="271" y="357"/>
                    <a:pt x="271" y="357"/>
                    <a:pt x="271" y="356"/>
                  </a:cubicBezTo>
                  <a:cubicBezTo>
                    <a:pt x="269" y="357"/>
                    <a:pt x="269" y="358"/>
                    <a:pt x="270" y="360"/>
                  </a:cubicBezTo>
                  <a:cubicBezTo>
                    <a:pt x="274" y="365"/>
                    <a:pt x="276" y="370"/>
                    <a:pt x="275" y="376"/>
                  </a:cubicBezTo>
                  <a:cubicBezTo>
                    <a:pt x="274" y="376"/>
                    <a:pt x="274" y="375"/>
                    <a:pt x="273" y="374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73" y="375"/>
                    <a:pt x="274" y="377"/>
                    <a:pt x="274" y="378"/>
                  </a:cubicBezTo>
                  <a:cubicBezTo>
                    <a:pt x="262" y="373"/>
                    <a:pt x="249" y="367"/>
                    <a:pt x="246" y="366"/>
                  </a:cubicBezTo>
                  <a:cubicBezTo>
                    <a:pt x="241" y="365"/>
                    <a:pt x="224" y="356"/>
                    <a:pt x="217" y="354"/>
                  </a:cubicBezTo>
                  <a:cubicBezTo>
                    <a:pt x="213" y="352"/>
                    <a:pt x="208" y="352"/>
                    <a:pt x="195" y="350"/>
                  </a:cubicBezTo>
                  <a:cubicBezTo>
                    <a:pt x="193" y="350"/>
                    <a:pt x="189" y="347"/>
                    <a:pt x="185" y="347"/>
                  </a:cubicBezTo>
                  <a:cubicBezTo>
                    <a:pt x="181" y="346"/>
                    <a:pt x="177" y="343"/>
                    <a:pt x="172" y="343"/>
                  </a:cubicBezTo>
                  <a:cubicBezTo>
                    <a:pt x="165" y="343"/>
                    <a:pt x="157" y="348"/>
                    <a:pt x="149" y="350"/>
                  </a:cubicBezTo>
                  <a:cubicBezTo>
                    <a:pt x="133" y="352"/>
                    <a:pt x="118" y="351"/>
                    <a:pt x="118" y="351"/>
                  </a:cubicBezTo>
                  <a:cubicBezTo>
                    <a:pt x="117" y="351"/>
                    <a:pt x="116" y="351"/>
                    <a:pt x="117" y="352"/>
                  </a:cubicBezTo>
                  <a:cubicBezTo>
                    <a:pt x="117" y="352"/>
                    <a:pt x="133" y="354"/>
                    <a:pt x="149" y="352"/>
                  </a:cubicBezTo>
                  <a:cubicBezTo>
                    <a:pt x="157" y="352"/>
                    <a:pt x="165" y="346"/>
                    <a:pt x="172" y="346"/>
                  </a:cubicBezTo>
                  <a:cubicBezTo>
                    <a:pt x="178" y="346"/>
                    <a:pt x="181" y="350"/>
                    <a:pt x="185" y="350"/>
                  </a:cubicBezTo>
                  <a:cubicBezTo>
                    <a:pt x="188" y="350"/>
                    <a:pt x="190" y="353"/>
                    <a:pt x="191" y="354"/>
                  </a:cubicBezTo>
                  <a:cubicBezTo>
                    <a:pt x="204" y="357"/>
                    <a:pt x="210" y="357"/>
                    <a:pt x="214" y="358"/>
                  </a:cubicBezTo>
                  <a:cubicBezTo>
                    <a:pt x="220" y="360"/>
                    <a:pt x="240" y="370"/>
                    <a:pt x="247" y="372"/>
                  </a:cubicBezTo>
                  <a:cubicBezTo>
                    <a:pt x="251" y="373"/>
                    <a:pt x="264" y="379"/>
                    <a:pt x="275" y="384"/>
                  </a:cubicBezTo>
                  <a:cubicBezTo>
                    <a:pt x="276" y="387"/>
                    <a:pt x="276" y="389"/>
                    <a:pt x="277" y="392"/>
                  </a:cubicBezTo>
                  <a:cubicBezTo>
                    <a:pt x="277" y="394"/>
                    <a:pt x="277" y="397"/>
                    <a:pt x="277" y="400"/>
                  </a:cubicBezTo>
                  <a:cubicBezTo>
                    <a:pt x="278" y="401"/>
                    <a:pt x="279" y="403"/>
                    <a:pt x="280" y="405"/>
                  </a:cubicBezTo>
                  <a:cubicBezTo>
                    <a:pt x="284" y="412"/>
                    <a:pt x="286" y="420"/>
                    <a:pt x="286" y="427"/>
                  </a:cubicBezTo>
                  <a:cubicBezTo>
                    <a:pt x="287" y="433"/>
                    <a:pt x="288" y="439"/>
                    <a:pt x="290" y="445"/>
                  </a:cubicBezTo>
                  <a:cubicBezTo>
                    <a:pt x="292" y="451"/>
                    <a:pt x="293" y="457"/>
                    <a:pt x="293" y="463"/>
                  </a:cubicBezTo>
                  <a:cubicBezTo>
                    <a:pt x="294" y="468"/>
                    <a:pt x="293" y="474"/>
                    <a:pt x="292" y="480"/>
                  </a:cubicBezTo>
                  <a:cubicBezTo>
                    <a:pt x="292" y="480"/>
                    <a:pt x="292" y="480"/>
                    <a:pt x="292" y="481"/>
                  </a:cubicBezTo>
                  <a:cubicBezTo>
                    <a:pt x="289" y="485"/>
                    <a:pt x="290" y="490"/>
                    <a:pt x="290" y="494"/>
                  </a:cubicBezTo>
                  <a:cubicBezTo>
                    <a:pt x="291" y="498"/>
                    <a:pt x="291" y="502"/>
                    <a:pt x="291" y="505"/>
                  </a:cubicBezTo>
                  <a:cubicBezTo>
                    <a:pt x="291" y="513"/>
                    <a:pt x="291" y="520"/>
                    <a:pt x="291" y="528"/>
                  </a:cubicBezTo>
                  <a:cubicBezTo>
                    <a:pt x="292" y="535"/>
                    <a:pt x="291" y="543"/>
                    <a:pt x="291" y="550"/>
                  </a:cubicBezTo>
                  <a:cubicBezTo>
                    <a:pt x="290" y="560"/>
                    <a:pt x="290" y="569"/>
                    <a:pt x="290" y="579"/>
                  </a:cubicBezTo>
                  <a:cubicBezTo>
                    <a:pt x="290" y="587"/>
                    <a:pt x="289" y="595"/>
                    <a:pt x="288" y="603"/>
                  </a:cubicBezTo>
                  <a:cubicBezTo>
                    <a:pt x="288" y="606"/>
                    <a:pt x="286" y="608"/>
                    <a:pt x="283" y="609"/>
                  </a:cubicBezTo>
                  <a:cubicBezTo>
                    <a:pt x="280" y="610"/>
                    <a:pt x="278" y="612"/>
                    <a:pt x="279" y="614"/>
                  </a:cubicBezTo>
                  <a:cubicBezTo>
                    <a:pt x="279" y="615"/>
                    <a:pt x="280" y="615"/>
                    <a:pt x="280" y="616"/>
                  </a:cubicBezTo>
                  <a:cubicBezTo>
                    <a:pt x="284" y="622"/>
                    <a:pt x="285" y="628"/>
                    <a:pt x="285" y="634"/>
                  </a:cubicBezTo>
                  <a:cubicBezTo>
                    <a:pt x="285" y="641"/>
                    <a:pt x="284" y="648"/>
                    <a:pt x="285" y="655"/>
                  </a:cubicBezTo>
                  <a:cubicBezTo>
                    <a:pt x="285" y="657"/>
                    <a:pt x="285" y="659"/>
                    <a:pt x="285" y="661"/>
                  </a:cubicBezTo>
                  <a:cubicBezTo>
                    <a:pt x="285" y="662"/>
                    <a:pt x="284" y="670"/>
                    <a:pt x="286" y="670"/>
                  </a:cubicBezTo>
                  <a:cubicBezTo>
                    <a:pt x="288" y="671"/>
                    <a:pt x="293" y="670"/>
                    <a:pt x="293" y="670"/>
                  </a:cubicBezTo>
                  <a:cubicBezTo>
                    <a:pt x="293" y="670"/>
                    <a:pt x="303" y="672"/>
                    <a:pt x="308" y="671"/>
                  </a:cubicBezTo>
                  <a:cubicBezTo>
                    <a:pt x="313" y="671"/>
                    <a:pt x="324" y="668"/>
                    <a:pt x="324" y="668"/>
                  </a:cubicBezTo>
                  <a:cubicBezTo>
                    <a:pt x="324" y="668"/>
                    <a:pt x="324" y="659"/>
                    <a:pt x="324" y="655"/>
                  </a:cubicBezTo>
                  <a:cubicBezTo>
                    <a:pt x="323" y="652"/>
                    <a:pt x="325" y="643"/>
                    <a:pt x="325" y="638"/>
                  </a:cubicBezTo>
                  <a:cubicBezTo>
                    <a:pt x="324" y="634"/>
                    <a:pt x="325" y="613"/>
                    <a:pt x="325" y="610"/>
                  </a:cubicBezTo>
                  <a:cubicBezTo>
                    <a:pt x="325" y="606"/>
                    <a:pt x="326" y="576"/>
                    <a:pt x="326" y="572"/>
                  </a:cubicBezTo>
                  <a:cubicBezTo>
                    <a:pt x="326" y="567"/>
                    <a:pt x="327" y="554"/>
                    <a:pt x="328" y="544"/>
                  </a:cubicBezTo>
                  <a:cubicBezTo>
                    <a:pt x="328" y="535"/>
                    <a:pt x="328" y="508"/>
                    <a:pt x="328" y="496"/>
                  </a:cubicBezTo>
                  <a:cubicBezTo>
                    <a:pt x="328" y="484"/>
                    <a:pt x="327" y="471"/>
                    <a:pt x="327" y="464"/>
                  </a:cubicBezTo>
                  <a:cubicBezTo>
                    <a:pt x="326" y="456"/>
                    <a:pt x="326" y="432"/>
                    <a:pt x="326" y="427"/>
                  </a:cubicBezTo>
                  <a:cubicBezTo>
                    <a:pt x="327" y="423"/>
                    <a:pt x="334" y="418"/>
                    <a:pt x="336" y="415"/>
                  </a:cubicBezTo>
                  <a:cubicBezTo>
                    <a:pt x="338" y="412"/>
                    <a:pt x="339" y="410"/>
                    <a:pt x="344" y="405"/>
                  </a:cubicBezTo>
                  <a:cubicBezTo>
                    <a:pt x="349" y="401"/>
                    <a:pt x="350" y="395"/>
                    <a:pt x="352" y="389"/>
                  </a:cubicBezTo>
                  <a:cubicBezTo>
                    <a:pt x="355" y="383"/>
                    <a:pt x="361" y="378"/>
                    <a:pt x="369" y="367"/>
                  </a:cubicBezTo>
                  <a:cubicBezTo>
                    <a:pt x="377" y="357"/>
                    <a:pt x="382" y="354"/>
                    <a:pt x="385" y="350"/>
                  </a:cubicBezTo>
                  <a:cubicBezTo>
                    <a:pt x="388" y="346"/>
                    <a:pt x="389" y="344"/>
                    <a:pt x="395" y="341"/>
                  </a:cubicBezTo>
                  <a:cubicBezTo>
                    <a:pt x="401" y="337"/>
                    <a:pt x="413" y="333"/>
                    <a:pt x="423" y="332"/>
                  </a:cubicBezTo>
                  <a:cubicBezTo>
                    <a:pt x="433" y="330"/>
                    <a:pt x="440" y="330"/>
                    <a:pt x="447" y="330"/>
                  </a:cubicBezTo>
                  <a:cubicBezTo>
                    <a:pt x="454" y="329"/>
                    <a:pt x="454" y="330"/>
                    <a:pt x="456" y="332"/>
                  </a:cubicBezTo>
                  <a:cubicBezTo>
                    <a:pt x="458" y="333"/>
                    <a:pt x="461" y="336"/>
                    <a:pt x="463" y="338"/>
                  </a:cubicBezTo>
                  <a:cubicBezTo>
                    <a:pt x="464" y="340"/>
                    <a:pt x="466" y="342"/>
                    <a:pt x="466" y="342"/>
                  </a:cubicBezTo>
                  <a:cubicBezTo>
                    <a:pt x="468" y="341"/>
                    <a:pt x="468" y="341"/>
                    <a:pt x="468" y="341"/>
                  </a:cubicBezTo>
                  <a:cubicBezTo>
                    <a:pt x="467" y="338"/>
                    <a:pt x="467" y="338"/>
                    <a:pt x="467" y="338"/>
                  </a:cubicBezTo>
                  <a:cubicBezTo>
                    <a:pt x="467" y="338"/>
                    <a:pt x="465" y="335"/>
                    <a:pt x="470" y="335"/>
                  </a:cubicBezTo>
                  <a:cubicBezTo>
                    <a:pt x="475" y="336"/>
                    <a:pt x="481" y="338"/>
                    <a:pt x="490" y="339"/>
                  </a:cubicBezTo>
                  <a:cubicBezTo>
                    <a:pt x="499" y="340"/>
                    <a:pt x="502" y="343"/>
                    <a:pt x="509" y="345"/>
                  </a:cubicBezTo>
                  <a:cubicBezTo>
                    <a:pt x="516" y="346"/>
                    <a:pt x="525" y="350"/>
                    <a:pt x="531" y="351"/>
                  </a:cubicBezTo>
                  <a:cubicBezTo>
                    <a:pt x="537" y="351"/>
                    <a:pt x="543" y="352"/>
                    <a:pt x="551" y="348"/>
                  </a:cubicBezTo>
                  <a:cubicBezTo>
                    <a:pt x="559" y="345"/>
                    <a:pt x="561" y="347"/>
                    <a:pt x="561" y="347"/>
                  </a:cubicBezTo>
                  <a:cubicBezTo>
                    <a:pt x="562" y="344"/>
                    <a:pt x="562" y="344"/>
                    <a:pt x="562" y="344"/>
                  </a:cubicBezTo>
                  <a:cubicBezTo>
                    <a:pt x="556" y="345"/>
                    <a:pt x="556" y="345"/>
                    <a:pt x="556" y="345"/>
                  </a:cubicBezTo>
                  <a:cubicBezTo>
                    <a:pt x="556" y="345"/>
                    <a:pt x="560" y="340"/>
                    <a:pt x="562" y="337"/>
                  </a:cubicBezTo>
                  <a:cubicBezTo>
                    <a:pt x="564" y="334"/>
                    <a:pt x="562" y="331"/>
                    <a:pt x="562" y="331"/>
                  </a:cubicBezTo>
                  <a:close/>
                  <a:moveTo>
                    <a:pt x="296" y="274"/>
                  </a:moveTo>
                  <a:cubicBezTo>
                    <a:pt x="296" y="272"/>
                    <a:pt x="295" y="270"/>
                    <a:pt x="295" y="267"/>
                  </a:cubicBezTo>
                  <a:cubicBezTo>
                    <a:pt x="294" y="265"/>
                    <a:pt x="292" y="257"/>
                    <a:pt x="290" y="251"/>
                  </a:cubicBezTo>
                  <a:cubicBezTo>
                    <a:pt x="289" y="245"/>
                    <a:pt x="290" y="239"/>
                    <a:pt x="290" y="235"/>
                  </a:cubicBezTo>
                  <a:cubicBezTo>
                    <a:pt x="290" y="232"/>
                    <a:pt x="289" y="219"/>
                    <a:pt x="289" y="219"/>
                  </a:cubicBezTo>
                  <a:cubicBezTo>
                    <a:pt x="289" y="219"/>
                    <a:pt x="297" y="217"/>
                    <a:pt x="300" y="216"/>
                  </a:cubicBezTo>
                  <a:cubicBezTo>
                    <a:pt x="302" y="216"/>
                    <a:pt x="304" y="217"/>
                    <a:pt x="306" y="217"/>
                  </a:cubicBezTo>
                  <a:cubicBezTo>
                    <a:pt x="306" y="218"/>
                    <a:pt x="306" y="219"/>
                    <a:pt x="306" y="220"/>
                  </a:cubicBezTo>
                  <a:cubicBezTo>
                    <a:pt x="306" y="226"/>
                    <a:pt x="307" y="238"/>
                    <a:pt x="307" y="241"/>
                  </a:cubicBezTo>
                  <a:cubicBezTo>
                    <a:pt x="308" y="244"/>
                    <a:pt x="307" y="256"/>
                    <a:pt x="306" y="263"/>
                  </a:cubicBezTo>
                  <a:cubicBezTo>
                    <a:pt x="306" y="264"/>
                    <a:pt x="306" y="266"/>
                    <a:pt x="305" y="268"/>
                  </a:cubicBezTo>
                  <a:cubicBezTo>
                    <a:pt x="300" y="272"/>
                    <a:pt x="296" y="276"/>
                    <a:pt x="296" y="276"/>
                  </a:cubicBezTo>
                  <a:cubicBezTo>
                    <a:pt x="296" y="276"/>
                    <a:pt x="296" y="275"/>
                    <a:pt x="296" y="274"/>
                  </a:cubicBezTo>
                  <a:close/>
                  <a:moveTo>
                    <a:pt x="305" y="215"/>
                  </a:moveTo>
                  <a:cubicBezTo>
                    <a:pt x="304" y="215"/>
                    <a:pt x="302" y="214"/>
                    <a:pt x="302" y="214"/>
                  </a:cubicBezTo>
                  <a:cubicBezTo>
                    <a:pt x="302" y="214"/>
                    <a:pt x="304" y="213"/>
                    <a:pt x="305" y="212"/>
                  </a:cubicBezTo>
                  <a:cubicBezTo>
                    <a:pt x="305" y="213"/>
                    <a:pt x="305" y="214"/>
                    <a:pt x="305" y="215"/>
                  </a:cubicBezTo>
                  <a:close/>
                  <a:moveTo>
                    <a:pt x="299" y="214"/>
                  </a:moveTo>
                  <a:cubicBezTo>
                    <a:pt x="298" y="215"/>
                    <a:pt x="288" y="217"/>
                    <a:pt x="288" y="217"/>
                  </a:cubicBezTo>
                  <a:cubicBezTo>
                    <a:pt x="288" y="217"/>
                    <a:pt x="288" y="217"/>
                    <a:pt x="287" y="214"/>
                  </a:cubicBezTo>
                  <a:cubicBezTo>
                    <a:pt x="286" y="212"/>
                    <a:pt x="284" y="194"/>
                    <a:pt x="283" y="188"/>
                  </a:cubicBezTo>
                  <a:cubicBezTo>
                    <a:pt x="283" y="187"/>
                    <a:pt x="282" y="186"/>
                    <a:pt x="282" y="186"/>
                  </a:cubicBezTo>
                  <a:cubicBezTo>
                    <a:pt x="283" y="187"/>
                    <a:pt x="285" y="187"/>
                    <a:pt x="286" y="188"/>
                  </a:cubicBezTo>
                  <a:cubicBezTo>
                    <a:pt x="291" y="191"/>
                    <a:pt x="297" y="195"/>
                    <a:pt x="301" y="199"/>
                  </a:cubicBezTo>
                  <a:cubicBezTo>
                    <a:pt x="303" y="201"/>
                    <a:pt x="304" y="205"/>
                    <a:pt x="305" y="210"/>
                  </a:cubicBezTo>
                  <a:cubicBezTo>
                    <a:pt x="302" y="211"/>
                    <a:pt x="300" y="213"/>
                    <a:pt x="299" y="214"/>
                  </a:cubicBezTo>
                  <a:close/>
                  <a:moveTo>
                    <a:pt x="305" y="274"/>
                  </a:moveTo>
                  <a:cubicBezTo>
                    <a:pt x="306" y="285"/>
                    <a:pt x="306" y="298"/>
                    <a:pt x="306" y="298"/>
                  </a:cubicBezTo>
                  <a:cubicBezTo>
                    <a:pt x="306" y="298"/>
                    <a:pt x="301" y="292"/>
                    <a:pt x="301" y="290"/>
                  </a:cubicBezTo>
                  <a:cubicBezTo>
                    <a:pt x="301" y="288"/>
                    <a:pt x="298" y="285"/>
                    <a:pt x="297" y="283"/>
                  </a:cubicBezTo>
                  <a:cubicBezTo>
                    <a:pt x="297" y="282"/>
                    <a:pt x="302" y="278"/>
                    <a:pt x="305" y="274"/>
                  </a:cubicBezTo>
                  <a:close/>
                  <a:moveTo>
                    <a:pt x="294" y="393"/>
                  </a:moveTo>
                  <a:cubicBezTo>
                    <a:pt x="294" y="394"/>
                    <a:pt x="294" y="395"/>
                    <a:pt x="295" y="396"/>
                  </a:cubicBezTo>
                  <a:cubicBezTo>
                    <a:pt x="295" y="397"/>
                    <a:pt x="295" y="398"/>
                    <a:pt x="295" y="400"/>
                  </a:cubicBezTo>
                  <a:cubicBezTo>
                    <a:pt x="295" y="401"/>
                    <a:pt x="295" y="401"/>
                    <a:pt x="295" y="402"/>
                  </a:cubicBezTo>
                  <a:cubicBezTo>
                    <a:pt x="293" y="401"/>
                    <a:pt x="294" y="400"/>
                    <a:pt x="293" y="399"/>
                  </a:cubicBezTo>
                  <a:cubicBezTo>
                    <a:pt x="293" y="397"/>
                    <a:pt x="293" y="395"/>
                    <a:pt x="292" y="393"/>
                  </a:cubicBezTo>
                  <a:cubicBezTo>
                    <a:pt x="293" y="393"/>
                    <a:pt x="293" y="393"/>
                    <a:pt x="294" y="393"/>
                  </a:cubicBezTo>
                  <a:close/>
                  <a:moveTo>
                    <a:pt x="274" y="163"/>
                  </a:moveTo>
                  <a:cubicBezTo>
                    <a:pt x="273" y="160"/>
                    <a:pt x="273" y="144"/>
                    <a:pt x="273" y="142"/>
                  </a:cubicBezTo>
                  <a:cubicBezTo>
                    <a:pt x="274" y="141"/>
                    <a:pt x="277" y="136"/>
                    <a:pt x="278" y="135"/>
                  </a:cubicBezTo>
                  <a:cubicBezTo>
                    <a:pt x="280" y="133"/>
                    <a:pt x="290" y="136"/>
                    <a:pt x="292" y="136"/>
                  </a:cubicBezTo>
                  <a:cubicBezTo>
                    <a:pt x="295" y="136"/>
                    <a:pt x="304" y="134"/>
                    <a:pt x="309" y="133"/>
                  </a:cubicBezTo>
                  <a:cubicBezTo>
                    <a:pt x="312" y="132"/>
                    <a:pt x="314" y="134"/>
                    <a:pt x="315" y="135"/>
                  </a:cubicBezTo>
                  <a:cubicBezTo>
                    <a:pt x="316" y="140"/>
                    <a:pt x="316" y="144"/>
                    <a:pt x="316" y="146"/>
                  </a:cubicBezTo>
                  <a:cubicBezTo>
                    <a:pt x="315" y="150"/>
                    <a:pt x="306" y="160"/>
                    <a:pt x="307" y="165"/>
                  </a:cubicBezTo>
                  <a:cubicBezTo>
                    <a:pt x="308" y="170"/>
                    <a:pt x="306" y="178"/>
                    <a:pt x="303" y="182"/>
                  </a:cubicBezTo>
                  <a:cubicBezTo>
                    <a:pt x="299" y="185"/>
                    <a:pt x="294" y="179"/>
                    <a:pt x="285" y="173"/>
                  </a:cubicBezTo>
                  <a:cubicBezTo>
                    <a:pt x="283" y="172"/>
                    <a:pt x="281" y="171"/>
                    <a:pt x="279" y="170"/>
                  </a:cubicBezTo>
                  <a:cubicBezTo>
                    <a:pt x="277" y="167"/>
                    <a:pt x="275" y="165"/>
                    <a:pt x="274" y="163"/>
                  </a:cubicBezTo>
                  <a:close/>
                  <a:moveTo>
                    <a:pt x="194" y="156"/>
                  </a:moveTo>
                  <a:cubicBezTo>
                    <a:pt x="193" y="155"/>
                    <a:pt x="187" y="155"/>
                    <a:pt x="185" y="153"/>
                  </a:cubicBezTo>
                  <a:cubicBezTo>
                    <a:pt x="182" y="152"/>
                    <a:pt x="179" y="149"/>
                    <a:pt x="177" y="147"/>
                  </a:cubicBezTo>
                  <a:cubicBezTo>
                    <a:pt x="175" y="145"/>
                    <a:pt x="172" y="143"/>
                    <a:pt x="171" y="142"/>
                  </a:cubicBezTo>
                  <a:cubicBezTo>
                    <a:pt x="170" y="141"/>
                    <a:pt x="168" y="136"/>
                    <a:pt x="167" y="135"/>
                  </a:cubicBezTo>
                  <a:cubicBezTo>
                    <a:pt x="166" y="134"/>
                    <a:pt x="163" y="132"/>
                    <a:pt x="163" y="132"/>
                  </a:cubicBezTo>
                  <a:cubicBezTo>
                    <a:pt x="163" y="132"/>
                    <a:pt x="168" y="131"/>
                    <a:pt x="169" y="130"/>
                  </a:cubicBezTo>
                  <a:cubicBezTo>
                    <a:pt x="171" y="130"/>
                    <a:pt x="174" y="129"/>
                    <a:pt x="177" y="128"/>
                  </a:cubicBezTo>
                  <a:cubicBezTo>
                    <a:pt x="179" y="126"/>
                    <a:pt x="184" y="129"/>
                    <a:pt x="186" y="129"/>
                  </a:cubicBezTo>
                  <a:cubicBezTo>
                    <a:pt x="189" y="129"/>
                    <a:pt x="194" y="128"/>
                    <a:pt x="197" y="129"/>
                  </a:cubicBezTo>
                  <a:cubicBezTo>
                    <a:pt x="199" y="129"/>
                    <a:pt x="201" y="129"/>
                    <a:pt x="203" y="129"/>
                  </a:cubicBezTo>
                  <a:cubicBezTo>
                    <a:pt x="203" y="131"/>
                    <a:pt x="203" y="134"/>
                    <a:pt x="203" y="135"/>
                  </a:cubicBezTo>
                  <a:cubicBezTo>
                    <a:pt x="203" y="138"/>
                    <a:pt x="202" y="139"/>
                    <a:pt x="203" y="141"/>
                  </a:cubicBezTo>
                  <a:cubicBezTo>
                    <a:pt x="203" y="144"/>
                    <a:pt x="203" y="149"/>
                    <a:pt x="203" y="151"/>
                  </a:cubicBezTo>
                  <a:cubicBezTo>
                    <a:pt x="203" y="151"/>
                    <a:pt x="203" y="153"/>
                    <a:pt x="203" y="154"/>
                  </a:cubicBezTo>
                  <a:cubicBezTo>
                    <a:pt x="201" y="155"/>
                    <a:pt x="198" y="155"/>
                    <a:pt x="195" y="156"/>
                  </a:cubicBezTo>
                  <a:cubicBezTo>
                    <a:pt x="195" y="156"/>
                    <a:pt x="194" y="156"/>
                    <a:pt x="194" y="156"/>
                  </a:cubicBezTo>
                  <a:close/>
                  <a:moveTo>
                    <a:pt x="260" y="262"/>
                  </a:moveTo>
                  <a:cubicBezTo>
                    <a:pt x="257" y="257"/>
                    <a:pt x="251" y="244"/>
                    <a:pt x="249" y="242"/>
                  </a:cubicBezTo>
                  <a:cubicBezTo>
                    <a:pt x="246" y="241"/>
                    <a:pt x="233" y="221"/>
                    <a:pt x="231" y="218"/>
                  </a:cubicBezTo>
                  <a:cubicBezTo>
                    <a:pt x="229" y="214"/>
                    <a:pt x="224" y="197"/>
                    <a:pt x="223" y="193"/>
                  </a:cubicBezTo>
                  <a:cubicBezTo>
                    <a:pt x="222" y="190"/>
                    <a:pt x="214" y="180"/>
                    <a:pt x="213" y="177"/>
                  </a:cubicBezTo>
                  <a:cubicBezTo>
                    <a:pt x="212" y="175"/>
                    <a:pt x="213" y="167"/>
                    <a:pt x="211" y="162"/>
                  </a:cubicBezTo>
                  <a:cubicBezTo>
                    <a:pt x="213" y="162"/>
                    <a:pt x="215" y="162"/>
                    <a:pt x="216" y="162"/>
                  </a:cubicBezTo>
                  <a:cubicBezTo>
                    <a:pt x="231" y="161"/>
                    <a:pt x="221" y="162"/>
                    <a:pt x="226" y="163"/>
                  </a:cubicBezTo>
                  <a:cubicBezTo>
                    <a:pt x="232" y="164"/>
                    <a:pt x="236" y="166"/>
                    <a:pt x="239" y="167"/>
                  </a:cubicBezTo>
                  <a:cubicBezTo>
                    <a:pt x="243" y="169"/>
                    <a:pt x="252" y="174"/>
                    <a:pt x="256" y="175"/>
                  </a:cubicBezTo>
                  <a:cubicBezTo>
                    <a:pt x="261" y="177"/>
                    <a:pt x="264" y="177"/>
                    <a:pt x="269" y="178"/>
                  </a:cubicBezTo>
                  <a:cubicBezTo>
                    <a:pt x="270" y="178"/>
                    <a:pt x="272" y="179"/>
                    <a:pt x="274" y="180"/>
                  </a:cubicBezTo>
                  <a:cubicBezTo>
                    <a:pt x="274" y="180"/>
                    <a:pt x="274" y="181"/>
                    <a:pt x="274" y="181"/>
                  </a:cubicBezTo>
                  <a:cubicBezTo>
                    <a:pt x="275" y="184"/>
                    <a:pt x="278" y="206"/>
                    <a:pt x="279" y="211"/>
                  </a:cubicBezTo>
                  <a:cubicBezTo>
                    <a:pt x="281" y="216"/>
                    <a:pt x="282" y="223"/>
                    <a:pt x="282" y="229"/>
                  </a:cubicBezTo>
                  <a:cubicBezTo>
                    <a:pt x="282" y="234"/>
                    <a:pt x="282" y="240"/>
                    <a:pt x="282" y="240"/>
                  </a:cubicBezTo>
                  <a:cubicBezTo>
                    <a:pt x="278" y="244"/>
                    <a:pt x="278" y="244"/>
                    <a:pt x="278" y="244"/>
                  </a:cubicBezTo>
                  <a:cubicBezTo>
                    <a:pt x="278" y="244"/>
                    <a:pt x="280" y="246"/>
                    <a:pt x="281" y="248"/>
                  </a:cubicBezTo>
                  <a:cubicBezTo>
                    <a:pt x="282" y="250"/>
                    <a:pt x="281" y="254"/>
                    <a:pt x="281" y="256"/>
                  </a:cubicBezTo>
                  <a:cubicBezTo>
                    <a:pt x="281" y="257"/>
                    <a:pt x="284" y="263"/>
                    <a:pt x="286" y="267"/>
                  </a:cubicBezTo>
                  <a:cubicBezTo>
                    <a:pt x="287" y="270"/>
                    <a:pt x="287" y="278"/>
                    <a:pt x="287" y="278"/>
                  </a:cubicBezTo>
                  <a:cubicBezTo>
                    <a:pt x="287" y="280"/>
                    <a:pt x="287" y="280"/>
                    <a:pt x="287" y="280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5" y="287"/>
                    <a:pt x="286" y="288"/>
                  </a:cubicBezTo>
                  <a:cubicBezTo>
                    <a:pt x="288" y="290"/>
                    <a:pt x="292" y="296"/>
                    <a:pt x="294" y="298"/>
                  </a:cubicBezTo>
                  <a:cubicBezTo>
                    <a:pt x="297" y="301"/>
                    <a:pt x="304" y="311"/>
                    <a:pt x="303" y="328"/>
                  </a:cubicBezTo>
                  <a:cubicBezTo>
                    <a:pt x="302" y="344"/>
                    <a:pt x="297" y="342"/>
                    <a:pt x="294" y="338"/>
                  </a:cubicBezTo>
                  <a:cubicBezTo>
                    <a:pt x="291" y="335"/>
                    <a:pt x="290" y="332"/>
                    <a:pt x="288" y="329"/>
                  </a:cubicBezTo>
                  <a:cubicBezTo>
                    <a:pt x="286" y="327"/>
                    <a:pt x="273" y="305"/>
                    <a:pt x="272" y="302"/>
                  </a:cubicBezTo>
                  <a:cubicBezTo>
                    <a:pt x="271" y="299"/>
                    <a:pt x="268" y="286"/>
                    <a:pt x="268" y="281"/>
                  </a:cubicBezTo>
                  <a:cubicBezTo>
                    <a:pt x="267" y="275"/>
                    <a:pt x="262" y="267"/>
                    <a:pt x="260" y="262"/>
                  </a:cubicBezTo>
                  <a:close/>
                  <a:moveTo>
                    <a:pt x="289" y="384"/>
                  </a:moveTo>
                  <a:cubicBezTo>
                    <a:pt x="288" y="382"/>
                    <a:pt x="288" y="380"/>
                    <a:pt x="287" y="378"/>
                  </a:cubicBezTo>
                  <a:cubicBezTo>
                    <a:pt x="285" y="369"/>
                    <a:pt x="285" y="361"/>
                    <a:pt x="283" y="352"/>
                  </a:cubicBezTo>
                  <a:cubicBezTo>
                    <a:pt x="286" y="356"/>
                    <a:pt x="289" y="361"/>
                    <a:pt x="290" y="363"/>
                  </a:cubicBezTo>
                  <a:cubicBezTo>
                    <a:pt x="292" y="367"/>
                    <a:pt x="293" y="376"/>
                    <a:pt x="293" y="382"/>
                  </a:cubicBezTo>
                  <a:cubicBezTo>
                    <a:pt x="293" y="383"/>
                    <a:pt x="293" y="384"/>
                    <a:pt x="293" y="385"/>
                  </a:cubicBezTo>
                  <a:cubicBezTo>
                    <a:pt x="292" y="385"/>
                    <a:pt x="291" y="385"/>
                    <a:pt x="291" y="385"/>
                  </a:cubicBezTo>
                  <a:cubicBezTo>
                    <a:pt x="290" y="385"/>
                    <a:pt x="290" y="385"/>
                    <a:pt x="290" y="385"/>
                  </a:cubicBezTo>
                  <a:cubicBezTo>
                    <a:pt x="290" y="385"/>
                    <a:pt x="290" y="384"/>
                    <a:pt x="289" y="384"/>
                  </a:cubicBezTo>
                  <a:close/>
                  <a:moveTo>
                    <a:pt x="325" y="404"/>
                  </a:moveTo>
                  <a:cubicBezTo>
                    <a:pt x="322" y="407"/>
                    <a:pt x="321" y="403"/>
                    <a:pt x="319" y="400"/>
                  </a:cubicBezTo>
                  <a:cubicBezTo>
                    <a:pt x="320" y="396"/>
                    <a:pt x="320" y="393"/>
                    <a:pt x="321" y="389"/>
                  </a:cubicBezTo>
                  <a:cubicBezTo>
                    <a:pt x="321" y="389"/>
                    <a:pt x="320" y="388"/>
                    <a:pt x="320" y="388"/>
                  </a:cubicBezTo>
                  <a:cubicBezTo>
                    <a:pt x="321" y="388"/>
                    <a:pt x="321" y="388"/>
                    <a:pt x="321" y="388"/>
                  </a:cubicBezTo>
                  <a:cubicBezTo>
                    <a:pt x="324" y="389"/>
                    <a:pt x="326" y="391"/>
                    <a:pt x="328" y="393"/>
                  </a:cubicBezTo>
                  <a:cubicBezTo>
                    <a:pt x="330" y="394"/>
                    <a:pt x="328" y="401"/>
                    <a:pt x="325" y="404"/>
                  </a:cubicBezTo>
                  <a:close/>
                  <a:moveTo>
                    <a:pt x="343" y="380"/>
                  </a:moveTo>
                  <a:cubicBezTo>
                    <a:pt x="343" y="385"/>
                    <a:pt x="335" y="388"/>
                    <a:pt x="335" y="388"/>
                  </a:cubicBezTo>
                  <a:cubicBezTo>
                    <a:pt x="335" y="388"/>
                    <a:pt x="328" y="383"/>
                    <a:pt x="325" y="382"/>
                  </a:cubicBezTo>
                  <a:cubicBezTo>
                    <a:pt x="324" y="382"/>
                    <a:pt x="321" y="382"/>
                    <a:pt x="319" y="381"/>
                  </a:cubicBezTo>
                  <a:cubicBezTo>
                    <a:pt x="318" y="380"/>
                    <a:pt x="318" y="379"/>
                    <a:pt x="318" y="378"/>
                  </a:cubicBezTo>
                  <a:cubicBezTo>
                    <a:pt x="318" y="371"/>
                    <a:pt x="319" y="367"/>
                    <a:pt x="320" y="359"/>
                  </a:cubicBezTo>
                  <a:cubicBezTo>
                    <a:pt x="321" y="352"/>
                    <a:pt x="323" y="347"/>
                    <a:pt x="324" y="339"/>
                  </a:cubicBezTo>
                  <a:cubicBezTo>
                    <a:pt x="334" y="349"/>
                    <a:pt x="334" y="349"/>
                    <a:pt x="334" y="349"/>
                  </a:cubicBezTo>
                  <a:cubicBezTo>
                    <a:pt x="334" y="349"/>
                    <a:pt x="341" y="360"/>
                    <a:pt x="342" y="364"/>
                  </a:cubicBezTo>
                  <a:cubicBezTo>
                    <a:pt x="343" y="367"/>
                    <a:pt x="344" y="375"/>
                    <a:pt x="343" y="38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49A6C">
                    <a:shade val="30000"/>
                    <a:satMod val="115000"/>
                  </a:srgbClr>
                </a:gs>
                <a:gs pos="50000">
                  <a:srgbClr val="C49A6C">
                    <a:shade val="67500"/>
                    <a:satMod val="115000"/>
                  </a:srgbClr>
                </a:gs>
                <a:gs pos="100000">
                  <a:srgbClr val="C49A6C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" name="Freeform 364"/>
            <p:cNvSpPr/>
            <p:nvPr/>
          </p:nvSpPr>
          <p:spPr bwMode="auto">
            <a:xfrm>
              <a:off x="6503988" y="2989263"/>
              <a:ext cx="77788" cy="63500"/>
            </a:xfrm>
            <a:custGeom>
              <a:avLst/>
              <a:gdLst>
                <a:gd name="T0" fmla="*/ 17 w 18"/>
                <a:gd name="T1" fmla="*/ 0 h 15"/>
                <a:gd name="T2" fmla="*/ 14 w 18"/>
                <a:gd name="T3" fmla="*/ 0 h 15"/>
                <a:gd name="T4" fmla="*/ 12 w 18"/>
                <a:gd name="T5" fmla="*/ 0 h 15"/>
                <a:gd name="T6" fmla="*/ 9 w 18"/>
                <a:gd name="T7" fmla="*/ 1 h 15"/>
                <a:gd name="T8" fmla="*/ 4 w 18"/>
                <a:gd name="T9" fmla="*/ 5 h 15"/>
                <a:gd name="T10" fmla="*/ 1 w 18"/>
                <a:gd name="T11" fmla="*/ 9 h 15"/>
                <a:gd name="T12" fmla="*/ 0 w 18"/>
                <a:gd name="T13" fmla="*/ 12 h 15"/>
                <a:gd name="T14" fmla="*/ 0 w 18"/>
                <a:gd name="T15" fmla="*/ 13 h 15"/>
                <a:gd name="T16" fmla="*/ 1 w 18"/>
                <a:gd name="T17" fmla="*/ 15 h 15"/>
                <a:gd name="T18" fmla="*/ 3 w 18"/>
                <a:gd name="T19" fmla="*/ 15 h 15"/>
                <a:gd name="T20" fmla="*/ 5 w 18"/>
                <a:gd name="T21" fmla="*/ 15 h 15"/>
                <a:gd name="T22" fmla="*/ 8 w 18"/>
                <a:gd name="T23" fmla="*/ 14 h 15"/>
                <a:gd name="T24" fmla="*/ 13 w 18"/>
                <a:gd name="T25" fmla="*/ 10 h 15"/>
                <a:gd name="T26" fmla="*/ 16 w 18"/>
                <a:gd name="T27" fmla="*/ 6 h 15"/>
                <a:gd name="T28" fmla="*/ 16 w 18"/>
                <a:gd name="T29" fmla="*/ 3 h 15"/>
                <a:gd name="T30" fmla="*/ 17 w 18"/>
                <a:gd name="T31" fmla="*/ 1 h 15"/>
                <a:gd name="T32" fmla="*/ 17 w 18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5">
                  <a:moveTo>
                    <a:pt x="17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7" y="2"/>
                    <a:pt x="6" y="3"/>
                    <a:pt x="4" y="5"/>
                  </a:cubicBezTo>
                  <a:cubicBezTo>
                    <a:pt x="3" y="6"/>
                    <a:pt x="2" y="7"/>
                    <a:pt x="1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10" y="13"/>
                    <a:pt x="11" y="12"/>
                    <a:pt x="13" y="10"/>
                  </a:cubicBezTo>
                  <a:cubicBezTo>
                    <a:pt x="14" y="9"/>
                    <a:pt x="15" y="8"/>
                    <a:pt x="16" y="6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6" y="2"/>
                    <a:pt x="16" y="2"/>
                    <a:pt x="17" y="1"/>
                  </a:cubicBezTo>
                  <a:cubicBezTo>
                    <a:pt x="17" y="0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" name="Freeform 365"/>
            <p:cNvSpPr/>
            <p:nvPr/>
          </p:nvSpPr>
          <p:spPr bwMode="auto">
            <a:xfrm>
              <a:off x="5049838" y="2482850"/>
              <a:ext cx="101600" cy="42863"/>
            </a:xfrm>
            <a:custGeom>
              <a:avLst/>
              <a:gdLst>
                <a:gd name="T0" fmla="*/ 23 w 24"/>
                <a:gd name="T1" fmla="*/ 9 h 10"/>
                <a:gd name="T2" fmla="*/ 20 w 24"/>
                <a:gd name="T3" fmla="*/ 9 h 10"/>
                <a:gd name="T4" fmla="*/ 18 w 24"/>
                <a:gd name="T5" fmla="*/ 10 h 10"/>
                <a:gd name="T6" fmla="*/ 14 w 24"/>
                <a:gd name="T7" fmla="*/ 10 h 10"/>
                <a:gd name="T8" fmla="*/ 9 w 24"/>
                <a:gd name="T9" fmla="*/ 8 h 10"/>
                <a:gd name="T10" fmla="*/ 4 w 24"/>
                <a:gd name="T11" fmla="*/ 6 h 10"/>
                <a:gd name="T12" fmla="*/ 3 w 24"/>
                <a:gd name="T13" fmla="*/ 4 h 10"/>
                <a:gd name="T14" fmla="*/ 2 w 24"/>
                <a:gd name="T15" fmla="*/ 3 h 10"/>
                <a:gd name="T16" fmla="*/ 0 w 24"/>
                <a:gd name="T17" fmla="*/ 1 h 10"/>
                <a:gd name="T18" fmla="*/ 3 w 24"/>
                <a:gd name="T19" fmla="*/ 1 h 10"/>
                <a:gd name="T20" fmla="*/ 6 w 24"/>
                <a:gd name="T21" fmla="*/ 1 h 10"/>
                <a:gd name="T22" fmla="*/ 10 w 24"/>
                <a:gd name="T23" fmla="*/ 1 h 10"/>
                <a:gd name="T24" fmla="*/ 15 w 24"/>
                <a:gd name="T25" fmla="*/ 3 h 10"/>
                <a:gd name="T26" fmla="*/ 20 w 24"/>
                <a:gd name="T27" fmla="*/ 5 h 10"/>
                <a:gd name="T28" fmla="*/ 21 w 24"/>
                <a:gd name="T29" fmla="*/ 7 h 10"/>
                <a:gd name="T30" fmla="*/ 22 w 24"/>
                <a:gd name="T31" fmla="*/ 8 h 10"/>
                <a:gd name="T32" fmla="*/ 23 w 24"/>
                <a:gd name="T3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0">
                  <a:moveTo>
                    <a:pt x="23" y="9"/>
                  </a:move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7" y="10"/>
                    <a:pt x="15" y="10"/>
                    <a:pt x="14" y="10"/>
                  </a:cubicBezTo>
                  <a:cubicBezTo>
                    <a:pt x="12" y="9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1"/>
                    <a:pt x="0" y="1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2" y="1"/>
                    <a:pt x="14" y="2"/>
                    <a:pt x="15" y="3"/>
                  </a:cubicBezTo>
                  <a:cubicBezTo>
                    <a:pt x="17" y="3"/>
                    <a:pt x="19" y="4"/>
                    <a:pt x="20" y="5"/>
                  </a:cubicBezTo>
                  <a:cubicBezTo>
                    <a:pt x="20" y="6"/>
                    <a:pt x="21" y="6"/>
                    <a:pt x="21" y="7"/>
                  </a:cubicBezTo>
                  <a:cubicBezTo>
                    <a:pt x="21" y="7"/>
                    <a:pt x="21" y="8"/>
                    <a:pt x="22" y="8"/>
                  </a:cubicBezTo>
                  <a:cubicBezTo>
                    <a:pt x="23" y="9"/>
                    <a:pt x="24" y="9"/>
                    <a:pt x="23" y="9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0" name="Freeform 366"/>
            <p:cNvSpPr/>
            <p:nvPr/>
          </p:nvSpPr>
          <p:spPr bwMode="auto">
            <a:xfrm>
              <a:off x="5037138" y="3303588"/>
              <a:ext cx="127000" cy="47625"/>
            </a:xfrm>
            <a:custGeom>
              <a:avLst/>
              <a:gdLst>
                <a:gd name="T0" fmla="*/ 0 w 30"/>
                <a:gd name="T1" fmla="*/ 2 h 11"/>
                <a:gd name="T2" fmla="*/ 1 w 30"/>
                <a:gd name="T3" fmla="*/ 4 h 11"/>
                <a:gd name="T4" fmla="*/ 2 w 30"/>
                <a:gd name="T5" fmla="*/ 5 h 11"/>
                <a:gd name="T6" fmla="*/ 5 w 30"/>
                <a:gd name="T7" fmla="*/ 7 h 11"/>
                <a:gd name="T8" fmla="*/ 12 w 30"/>
                <a:gd name="T9" fmla="*/ 10 h 11"/>
                <a:gd name="T10" fmla="*/ 20 w 30"/>
                <a:gd name="T11" fmla="*/ 11 h 11"/>
                <a:gd name="T12" fmla="*/ 24 w 30"/>
                <a:gd name="T13" fmla="*/ 10 h 11"/>
                <a:gd name="T14" fmla="*/ 27 w 30"/>
                <a:gd name="T15" fmla="*/ 9 h 11"/>
                <a:gd name="T16" fmla="*/ 30 w 30"/>
                <a:gd name="T17" fmla="*/ 9 h 11"/>
                <a:gd name="T18" fmla="*/ 29 w 30"/>
                <a:gd name="T19" fmla="*/ 7 h 11"/>
                <a:gd name="T20" fmla="*/ 28 w 30"/>
                <a:gd name="T21" fmla="*/ 5 h 11"/>
                <a:gd name="T22" fmla="*/ 25 w 30"/>
                <a:gd name="T23" fmla="*/ 3 h 11"/>
                <a:gd name="T24" fmla="*/ 19 w 30"/>
                <a:gd name="T25" fmla="*/ 1 h 11"/>
                <a:gd name="T26" fmla="*/ 10 w 30"/>
                <a:gd name="T27" fmla="*/ 0 h 11"/>
                <a:gd name="T28" fmla="*/ 6 w 30"/>
                <a:gd name="T29" fmla="*/ 0 h 11"/>
                <a:gd name="T30" fmla="*/ 3 w 30"/>
                <a:gd name="T31" fmla="*/ 1 h 11"/>
                <a:gd name="T32" fmla="*/ 0 w 30"/>
                <a:gd name="T3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1">
                  <a:moveTo>
                    <a:pt x="0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7" y="8"/>
                    <a:pt x="9" y="9"/>
                    <a:pt x="12" y="10"/>
                  </a:cubicBezTo>
                  <a:cubicBezTo>
                    <a:pt x="14" y="10"/>
                    <a:pt x="17" y="11"/>
                    <a:pt x="20" y="11"/>
                  </a:cubicBezTo>
                  <a:cubicBezTo>
                    <a:pt x="21" y="10"/>
                    <a:pt x="23" y="10"/>
                    <a:pt x="24" y="10"/>
                  </a:cubicBezTo>
                  <a:cubicBezTo>
                    <a:pt x="25" y="10"/>
                    <a:pt x="26" y="10"/>
                    <a:pt x="27" y="9"/>
                  </a:cubicBezTo>
                  <a:cubicBezTo>
                    <a:pt x="28" y="9"/>
                    <a:pt x="29" y="9"/>
                    <a:pt x="30" y="9"/>
                  </a:cubicBezTo>
                  <a:cubicBezTo>
                    <a:pt x="29" y="8"/>
                    <a:pt x="29" y="7"/>
                    <a:pt x="29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5"/>
                    <a:pt x="26" y="4"/>
                    <a:pt x="25" y="3"/>
                  </a:cubicBezTo>
                  <a:cubicBezTo>
                    <a:pt x="23" y="2"/>
                    <a:pt x="21" y="1"/>
                    <a:pt x="19" y="1"/>
                  </a:cubicBezTo>
                  <a:cubicBezTo>
                    <a:pt x="16" y="0"/>
                    <a:pt x="13" y="0"/>
                    <a:pt x="10" y="0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1" name="Freeform 367"/>
            <p:cNvSpPr/>
            <p:nvPr/>
          </p:nvSpPr>
          <p:spPr bwMode="auto">
            <a:xfrm>
              <a:off x="5989638" y="2279650"/>
              <a:ext cx="73025" cy="79375"/>
            </a:xfrm>
            <a:custGeom>
              <a:avLst/>
              <a:gdLst>
                <a:gd name="T0" fmla="*/ 0 w 17"/>
                <a:gd name="T1" fmla="*/ 1 h 19"/>
                <a:gd name="T2" fmla="*/ 1 w 17"/>
                <a:gd name="T3" fmla="*/ 5 h 19"/>
                <a:gd name="T4" fmla="*/ 2 w 17"/>
                <a:gd name="T5" fmla="*/ 7 h 19"/>
                <a:gd name="T6" fmla="*/ 3 w 17"/>
                <a:gd name="T7" fmla="*/ 10 h 19"/>
                <a:gd name="T8" fmla="*/ 7 w 17"/>
                <a:gd name="T9" fmla="*/ 15 h 19"/>
                <a:gd name="T10" fmla="*/ 12 w 17"/>
                <a:gd name="T11" fmla="*/ 18 h 19"/>
                <a:gd name="T12" fmla="*/ 14 w 17"/>
                <a:gd name="T13" fmla="*/ 19 h 19"/>
                <a:gd name="T14" fmla="*/ 16 w 17"/>
                <a:gd name="T15" fmla="*/ 19 h 19"/>
                <a:gd name="T16" fmla="*/ 17 w 17"/>
                <a:gd name="T17" fmla="*/ 19 h 19"/>
                <a:gd name="T18" fmla="*/ 16 w 17"/>
                <a:gd name="T19" fmla="*/ 16 h 19"/>
                <a:gd name="T20" fmla="*/ 16 w 17"/>
                <a:gd name="T21" fmla="*/ 14 h 19"/>
                <a:gd name="T22" fmla="*/ 14 w 17"/>
                <a:gd name="T23" fmla="*/ 11 h 19"/>
                <a:gd name="T24" fmla="*/ 10 w 17"/>
                <a:gd name="T25" fmla="*/ 6 h 19"/>
                <a:gd name="T26" fmla="*/ 6 w 17"/>
                <a:gd name="T27" fmla="*/ 3 h 19"/>
                <a:gd name="T28" fmla="*/ 3 w 17"/>
                <a:gd name="T29" fmla="*/ 2 h 19"/>
                <a:gd name="T30" fmla="*/ 1 w 17"/>
                <a:gd name="T31" fmla="*/ 2 h 19"/>
                <a:gd name="T32" fmla="*/ 0 w 17"/>
                <a:gd name="T3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9">
                  <a:moveTo>
                    <a:pt x="0" y="1"/>
                  </a:move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8"/>
                    <a:pt x="3" y="9"/>
                    <a:pt x="3" y="10"/>
                  </a:cubicBezTo>
                  <a:cubicBezTo>
                    <a:pt x="5" y="12"/>
                    <a:pt x="6" y="14"/>
                    <a:pt x="7" y="15"/>
                  </a:cubicBezTo>
                  <a:cubicBezTo>
                    <a:pt x="9" y="17"/>
                    <a:pt x="10" y="18"/>
                    <a:pt x="12" y="18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7" y="17"/>
                    <a:pt x="16" y="16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5" y="13"/>
                    <a:pt x="15" y="12"/>
                    <a:pt x="14" y="11"/>
                  </a:cubicBezTo>
                  <a:cubicBezTo>
                    <a:pt x="13" y="9"/>
                    <a:pt x="12" y="7"/>
                    <a:pt x="10" y="6"/>
                  </a:cubicBezTo>
                  <a:cubicBezTo>
                    <a:pt x="9" y="4"/>
                    <a:pt x="7" y="3"/>
                    <a:pt x="6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2" name="Freeform 368"/>
            <p:cNvSpPr/>
            <p:nvPr/>
          </p:nvSpPr>
          <p:spPr bwMode="auto">
            <a:xfrm>
              <a:off x="7245350" y="3465513"/>
              <a:ext cx="93663" cy="55563"/>
            </a:xfrm>
            <a:custGeom>
              <a:avLst/>
              <a:gdLst>
                <a:gd name="T0" fmla="*/ 0 w 22"/>
                <a:gd name="T1" fmla="*/ 1 h 13"/>
                <a:gd name="T2" fmla="*/ 2 w 22"/>
                <a:gd name="T3" fmla="*/ 3 h 13"/>
                <a:gd name="T4" fmla="*/ 4 w 22"/>
                <a:gd name="T5" fmla="*/ 5 h 13"/>
                <a:gd name="T6" fmla="*/ 6 w 22"/>
                <a:gd name="T7" fmla="*/ 8 h 13"/>
                <a:gd name="T8" fmla="*/ 11 w 22"/>
                <a:gd name="T9" fmla="*/ 11 h 13"/>
                <a:gd name="T10" fmla="*/ 16 w 22"/>
                <a:gd name="T11" fmla="*/ 13 h 13"/>
                <a:gd name="T12" fmla="*/ 18 w 22"/>
                <a:gd name="T13" fmla="*/ 13 h 13"/>
                <a:gd name="T14" fmla="*/ 19 w 22"/>
                <a:gd name="T15" fmla="*/ 12 h 13"/>
                <a:gd name="T16" fmla="*/ 22 w 22"/>
                <a:gd name="T17" fmla="*/ 12 h 13"/>
                <a:gd name="T18" fmla="*/ 20 w 22"/>
                <a:gd name="T19" fmla="*/ 10 h 13"/>
                <a:gd name="T20" fmla="*/ 18 w 22"/>
                <a:gd name="T21" fmla="*/ 8 h 13"/>
                <a:gd name="T22" fmla="*/ 15 w 22"/>
                <a:gd name="T23" fmla="*/ 6 h 13"/>
                <a:gd name="T24" fmla="*/ 11 w 22"/>
                <a:gd name="T25" fmla="*/ 2 h 13"/>
                <a:gd name="T26" fmla="*/ 6 w 22"/>
                <a:gd name="T27" fmla="*/ 0 h 13"/>
                <a:gd name="T28" fmla="*/ 3 w 22"/>
                <a:gd name="T29" fmla="*/ 1 h 13"/>
                <a:gd name="T30" fmla="*/ 2 w 22"/>
                <a:gd name="T31" fmla="*/ 1 h 13"/>
                <a:gd name="T32" fmla="*/ 0 w 22"/>
                <a:gd name="T3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3">
                  <a:moveTo>
                    <a:pt x="0" y="1"/>
                  </a:moveTo>
                  <a:cubicBezTo>
                    <a:pt x="1" y="2"/>
                    <a:pt x="2" y="3"/>
                    <a:pt x="2" y="3"/>
                  </a:cubicBezTo>
                  <a:cubicBezTo>
                    <a:pt x="3" y="4"/>
                    <a:pt x="3" y="4"/>
                    <a:pt x="4" y="5"/>
                  </a:cubicBezTo>
                  <a:cubicBezTo>
                    <a:pt x="4" y="6"/>
                    <a:pt x="5" y="7"/>
                    <a:pt x="6" y="8"/>
                  </a:cubicBezTo>
                  <a:cubicBezTo>
                    <a:pt x="8" y="9"/>
                    <a:pt x="9" y="10"/>
                    <a:pt x="11" y="11"/>
                  </a:cubicBezTo>
                  <a:cubicBezTo>
                    <a:pt x="12" y="12"/>
                    <a:pt x="14" y="12"/>
                    <a:pt x="16" y="13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21" y="12"/>
                    <a:pt x="22" y="12"/>
                  </a:cubicBezTo>
                  <a:cubicBezTo>
                    <a:pt x="22" y="11"/>
                    <a:pt x="21" y="11"/>
                    <a:pt x="20" y="10"/>
                  </a:cubicBezTo>
                  <a:cubicBezTo>
                    <a:pt x="19" y="10"/>
                    <a:pt x="18" y="9"/>
                    <a:pt x="18" y="8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4"/>
                    <a:pt x="12" y="3"/>
                    <a:pt x="11" y="2"/>
                  </a:cubicBezTo>
                  <a:cubicBezTo>
                    <a:pt x="9" y="1"/>
                    <a:pt x="7" y="1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3" name="组合 362"/>
          <p:cNvGrpSpPr/>
          <p:nvPr/>
        </p:nvGrpSpPr>
        <p:grpSpPr>
          <a:xfrm>
            <a:off x="503256" y="877547"/>
            <a:ext cx="4556458" cy="2567303"/>
            <a:chOff x="4148138" y="2330450"/>
            <a:chExt cx="3890963" cy="2192338"/>
          </a:xfrm>
          <a:gradFill flip="none" rotWithShape="1">
            <a:gsLst>
              <a:gs pos="0">
                <a:srgbClr val="92D050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92D050"/>
              </a:gs>
            </a:gsLst>
            <a:lin ang="2700000" scaled="1"/>
            <a:tileRect/>
          </a:gradFill>
        </p:grpSpPr>
        <p:sp>
          <p:nvSpPr>
            <p:cNvPr id="190" name="Freeform 187"/>
            <p:cNvSpPr>
              <a:spLocks noEditPoints="1"/>
            </p:cNvSpPr>
            <p:nvPr/>
          </p:nvSpPr>
          <p:spPr bwMode="auto">
            <a:xfrm>
              <a:off x="5807076" y="2471738"/>
              <a:ext cx="1935163" cy="1724025"/>
            </a:xfrm>
            <a:custGeom>
              <a:avLst/>
              <a:gdLst>
                <a:gd name="T0" fmla="*/ 208 w 456"/>
                <a:gd name="T1" fmla="*/ 32 h 405"/>
                <a:gd name="T2" fmla="*/ 234 w 456"/>
                <a:gd name="T3" fmla="*/ 1 h 405"/>
                <a:gd name="T4" fmla="*/ 257 w 456"/>
                <a:gd name="T5" fmla="*/ 31 h 405"/>
                <a:gd name="T6" fmla="*/ 287 w 456"/>
                <a:gd name="T7" fmla="*/ 21 h 405"/>
                <a:gd name="T8" fmla="*/ 328 w 456"/>
                <a:gd name="T9" fmla="*/ 22 h 405"/>
                <a:gd name="T10" fmla="*/ 372 w 456"/>
                <a:gd name="T11" fmla="*/ 13 h 405"/>
                <a:gd name="T12" fmla="*/ 398 w 456"/>
                <a:gd name="T13" fmla="*/ 10 h 405"/>
                <a:gd name="T14" fmla="*/ 452 w 456"/>
                <a:gd name="T15" fmla="*/ 18 h 405"/>
                <a:gd name="T16" fmla="*/ 440 w 456"/>
                <a:gd name="T17" fmla="*/ 40 h 405"/>
                <a:gd name="T18" fmla="*/ 430 w 456"/>
                <a:gd name="T19" fmla="*/ 75 h 405"/>
                <a:gd name="T20" fmla="*/ 434 w 456"/>
                <a:gd name="T21" fmla="*/ 115 h 405"/>
                <a:gd name="T22" fmla="*/ 417 w 456"/>
                <a:gd name="T23" fmla="*/ 70 h 405"/>
                <a:gd name="T24" fmla="*/ 395 w 456"/>
                <a:gd name="T25" fmla="*/ 87 h 405"/>
                <a:gd name="T26" fmla="*/ 376 w 456"/>
                <a:gd name="T27" fmla="*/ 118 h 405"/>
                <a:gd name="T28" fmla="*/ 402 w 456"/>
                <a:gd name="T29" fmla="*/ 138 h 405"/>
                <a:gd name="T30" fmla="*/ 394 w 456"/>
                <a:gd name="T31" fmla="*/ 133 h 405"/>
                <a:gd name="T32" fmla="*/ 378 w 456"/>
                <a:gd name="T33" fmla="*/ 190 h 405"/>
                <a:gd name="T34" fmla="*/ 357 w 456"/>
                <a:gd name="T35" fmla="*/ 186 h 405"/>
                <a:gd name="T36" fmla="*/ 360 w 456"/>
                <a:gd name="T37" fmla="*/ 207 h 405"/>
                <a:gd name="T38" fmla="*/ 337 w 456"/>
                <a:gd name="T39" fmla="*/ 250 h 405"/>
                <a:gd name="T40" fmla="*/ 316 w 456"/>
                <a:gd name="T41" fmla="*/ 273 h 405"/>
                <a:gd name="T42" fmla="*/ 314 w 456"/>
                <a:gd name="T43" fmla="*/ 291 h 405"/>
                <a:gd name="T44" fmla="*/ 276 w 456"/>
                <a:gd name="T45" fmla="*/ 249 h 405"/>
                <a:gd name="T46" fmla="*/ 245 w 456"/>
                <a:gd name="T47" fmla="*/ 272 h 405"/>
                <a:gd name="T48" fmla="*/ 188 w 456"/>
                <a:gd name="T49" fmla="*/ 234 h 405"/>
                <a:gd name="T50" fmla="*/ 195 w 456"/>
                <a:gd name="T51" fmla="*/ 239 h 405"/>
                <a:gd name="T52" fmla="*/ 163 w 456"/>
                <a:gd name="T53" fmla="*/ 274 h 405"/>
                <a:gd name="T54" fmla="*/ 151 w 456"/>
                <a:gd name="T55" fmla="*/ 328 h 405"/>
                <a:gd name="T56" fmla="*/ 108 w 456"/>
                <a:gd name="T57" fmla="*/ 403 h 405"/>
                <a:gd name="T58" fmla="*/ 77 w 456"/>
                <a:gd name="T59" fmla="*/ 345 h 405"/>
                <a:gd name="T60" fmla="*/ 59 w 456"/>
                <a:gd name="T61" fmla="*/ 294 h 405"/>
                <a:gd name="T62" fmla="*/ 3 w 456"/>
                <a:gd name="T63" fmla="*/ 257 h 405"/>
                <a:gd name="T64" fmla="*/ 27 w 456"/>
                <a:gd name="T65" fmla="*/ 204 h 405"/>
                <a:gd name="T66" fmla="*/ 41 w 456"/>
                <a:gd name="T67" fmla="*/ 164 h 405"/>
                <a:gd name="T68" fmla="*/ 69 w 456"/>
                <a:gd name="T69" fmla="*/ 137 h 405"/>
                <a:gd name="T70" fmla="*/ 59 w 456"/>
                <a:gd name="T71" fmla="*/ 111 h 405"/>
                <a:gd name="T72" fmla="*/ 88 w 456"/>
                <a:gd name="T73" fmla="*/ 74 h 405"/>
                <a:gd name="T74" fmla="*/ 131 w 456"/>
                <a:gd name="T75" fmla="*/ 93 h 405"/>
                <a:gd name="T76" fmla="*/ 132 w 456"/>
                <a:gd name="T77" fmla="*/ 94 h 405"/>
                <a:gd name="T78" fmla="*/ 152 w 456"/>
                <a:gd name="T79" fmla="*/ 80 h 405"/>
                <a:gd name="T80" fmla="*/ 166 w 456"/>
                <a:gd name="T81" fmla="*/ 67 h 405"/>
                <a:gd name="T82" fmla="*/ 187 w 456"/>
                <a:gd name="T83" fmla="*/ 49 h 405"/>
                <a:gd name="T84" fmla="*/ 203 w 456"/>
                <a:gd name="T85" fmla="*/ 70 h 405"/>
                <a:gd name="T86" fmla="*/ 201 w 456"/>
                <a:gd name="T87" fmla="*/ 52 h 405"/>
                <a:gd name="T88" fmla="*/ 82 w 456"/>
                <a:gd name="T89" fmla="*/ 187 h 405"/>
                <a:gd name="T90" fmla="*/ 78 w 456"/>
                <a:gd name="T91" fmla="*/ 200 h 405"/>
                <a:gd name="T92" fmla="*/ 46 w 456"/>
                <a:gd name="T93" fmla="*/ 197 h 405"/>
                <a:gd name="T94" fmla="*/ 72 w 456"/>
                <a:gd name="T95" fmla="*/ 212 h 405"/>
                <a:gd name="T96" fmla="*/ 135 w 456"/>
                <a:gd name="T97" fmla="*/ 218 h 405"/>
                <a:gd name="T98" fmla="*/ 109 w 456"/>
                <a:gd name="T99" fmla="*/ 192 h 405"/>
                <a:gd name="T100" fmla="*/ 93 w 456"/>
                <a:gd name="T101" fmla="*/ 108 h 405"/>
                <a:gd name="T102" fmla="*/ 82 w 456"/>
                <a:gd name="T103" fmla="*/ 139 h 405"/>
                <a:gd name="T104" fmla="*/ 91 w 456"/>
                <a:gd name="T105" fmla="*/ 143 h 405"/>
                <a:gd name="T106" fmla="*/ 111 w 456"/>
                <a:gd name="T107" fmla="*/ 122 h 405"/>
                <a:gd name="T108" fmla="*/ 138 w 456"/>
                <a:gd name="T109" fmla="*/ 178 h 405"/>
                <a:gd name="T110" fmla="*/ 179 w 456"/>
                <a:gd name="T111" fmla="*/ 193 h 405"/>
                <a:gd name="T112" fmla="*/ 168 w 456"/>
                <a:gd name="T113" fmla="*/ 186 h 405"/>
                <a:gd name="T114" fmla="*/ 140 w 456"/>
                <a:gd name="T115" fmla="*/ 243 h 405"/>
                <a:gd name="T116" fmla="*/ 418 w 456"/>
                <a:gd name="T117" fmla="*/ 62 h 405"/>
                <a:gd name="T118" fmla="*/ 215 w 456"/>
                <a:gd name="T119" fmla="*/ 5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6" h="405">
                  <a:moveTo>
                    <a:pt x="200" y="52"/>
                  </a:moveTo>
                  <a:cubicBezTo>
                    <a:pt x="199" y="50"/>
                    <a:pt x="199" y="50"/>
                    <a:pt x="199" y="49"/>
                  </a:cubicBezTo>
                  <a:cubicBezTo>
                    <a:pt x="200" y="48"/>
                    <a:pt x="200" y="48"/>
                    <a:pt x="201" y="48"/>
                  </a:cubicBezTo>
                  <a:cubicBezTo>
                    <a:pt x="204" y="49"/>
                    <a:pt x="207" y="50"/>
                    <a:pt x="209" y="52"/>
                  </a:cubicBezTo>
                  <a:cubicBezTo>
                    <a:pt x="209" y="52"/>
                    <a:pt x="210" y="52"/>
                    <a:pt x="210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0" y="50"/>
                    <a:pt x="209" y="49"/>
                    <a:pt x="208" y="49"/>
                  </a:cubicBezTo>
                  <a:cubicBezTo>
                    <a:pt x="207" y="49"/>
                    <a:pt x="206" y="48"/>
                    <a:pt x="206" y="48"/>
                  </a:cubicBezTo>
                  <a:cubicBezTo>
                    <a:pt x="205" y="46"/>
                    <a:pt x="204" y="45"/>
                    <a:pt x="203" y="44"/>
                  </a:cubicBezTo>
                  <a:cubicBezTo>
                    <a:pt x="203" y="42"/>
                    <a:pt x="203" y="41"/>
                    <a:pt x="205" y="40"/>
                  </a:cubicBezTo>
                  <a:cubicBezTo>
                    <a:pt x="205" y="40"/>
                    <a:pt x="206" y="40"/>
                    <a:pt x="206" y="40"/>
                  </a:cubicBezTo>
                  <a:cubicBezTo>
                    <a:pt x="209" y="39"/>
                    <a:pt x="211" y="38"/>
                    <a:pt x="213" y="36"/>
                  </a:cubicBezTo>
                  <a:cubicBezTo>
                    <a:pt x="213" y="36"/>
                    <a:pt x="213" y="35"/>
                    <a:pt x="212" y="35"/>
                  </a:cubicBezTo>
                  <a:cubicBezTo>
                    <a:pt x="211" y="36"/>
                    <a:pt x="210" y="36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09" y="34"/>
                    <a:pt x="208" y="34"/>
                    <a:pt x="208" y="34"/>
                  </a:cubicBezTo>
                  <a:cubicBezTo>
                    <a:pt x="208" y="33"/>
                    <a:pt x="209" y="33"/>
                    <a:pt x="208" y="32"/>
                  </a:cubicBezTo>
                  <a:cubicBezTo>
                    <a:pt x="208" y="32"/>
                    <a:pt x="208" y="31"/>
                    <a:pt x="208" y="31"/>
                  </a:cubicBezTo>
                  <a:cubicBezTo>
                    <a:pt x="210" y="30"/>
                    <a:pt x="210" y="28"/>
                    <a:pt x="211" y="27"/>
                  </a:cubicBezTo>
                  <a:cubicBezTo>
                    <a:pt x="212" y="27"/>
                    <a:pt x="212" y="27"/>
                    <a:pt x="212" y="26"/>
                  </a:cubicBezTo>
                  <a:cubicBezTo>
                    <a:pt x="213" y="24"/>
                    <a:pt x="215" y="23"/>
                    <a:pt x="217" y="22"/>
                  </a:cubicBezTo>
                  <a:cubicBezTo>
                    <a:pt x="218" y="22"/>
                    <a:pt x="218" y="21"/>
                    <a:pt x="218" y="20"/>
                  </a:cubicBezTo>
                  <a:cubicBezTo>
                    <a:pt x="218" y="19"/>
                    <a:pt x="219" y="18"/>
                    <a:pt x="220" y="18"/>
                  </a:cubicBezTo>
                  <a:cubicBezTo>
                    <a:pt x="221" y="17"/>
                    <a:pt x="222" y="17"/>
                    <a:pt x="222" y="17"/>
                  </a:cubicBezTo>
                  <a:cubicBezTo>
                    <a:pt x="223" y="16"/>
                    <a:pt x="223" y="16"/>
                    <a:pt x="224" y="16"/>
                  </a:cubicBezTo>
                  <a:cubicBezTo>
                    <a:pt x="225" y="16"/>
                    <a:pt x="225" y="16"/>
                    <a:pt x="225" y="17"/>
                  </a:cubicBezTo>
                  <a:cubicBezTo>
                    <a:pt x="226" y="17"/>
                    <a:pt x="226" y="17"/>
                    <a:pt x="227" y="17"/>
                  </a:cubicBezTo>
                  <a:cubicBezTo>
                    <a:pt x="227" y="17"/>
                    <a:pt x="228" y="16"/>
                    <a:pt x="228" y="15"/>
                  </a:cubicBezTo>
                  <a:cubicBezTo>
                    <a:pt x="228" y="13"/>
                    <a:pt x="229" y="13"/>
                    <a:pt x="230" y="13"/>
                  </a:cubicBezTo>
                  <a:cubicBezTo>
                    <a:pt x="230" y="13"/>
                    <a:pt x="231" y="13"/>
                    <a:pt x="231" y="13"/>
                  </a:cubicBezTo>
                  <a:cubicBezTo>
                    <a:pt x="231" y="12"/>
                    <a:pt x="231" y="11"/>
                    <a:pt x="230" y="11"/>
                  </a:cubicBezTo>
                  <a:cubicBezTo>
                    <a:pt x="229" y="10"/>
                    <a:pt x="229" y="9"/>
                    <a:pt x="229" y="7"/>
                  </a:cubicBezTo>
                  <a:cubicBezTo>
                    <a:pt x="229" y="5"/>
                    <a:pt x="229" y="4"/>
                    <a:pt x="230" y="2"/>
                  </a:cubicBezTo>
                  <a:cubicBezTo>
                    <a:pt x="230" y="1"/>
                    <a:pt x="231" y="0"/>
                    <a:pt x="232" y="0"/>
                  </a:cubicBezTo>
                  <a:cubicBezTo>
                    <a:pt x="233" y="1"/>
                    <a:pt x="234" y="1"/>
                    <a:pt x="234" y="1"/>
                  </a:cubicBezTo>
                  <a:cubicBezTo>
                    <a:pt x="235" y="1"/>
                    <a:pt x="236" y="2"/>
                    <a:pt x="236" y="2"/>
                  </a:cubicBezTo>
                  <a:cubicBezTo>
                    <a:pt x="237" y="4"/>
                    <a:pt x="237" y="4"/>
                    <a:pt x="239" y="4"/>
                  </a:cubicBezTo>
                  <a:cubicBezTo>
                    <a:pt x="241" y="4"/>
                    <a:pt x="241" y="4"/>
                    <a:pt x="242" y="6"/>
                  </a:cubicBezTo>
                  <a:cubicBezTo>
                    <a:pt x="242" y="6"/>
                    <a:pt x="241" y="7"/>
                    <a:pt x="242" y="7"/>
                  </a:cubicBezTo>
                  <a:cubicBezTo>
                    <a:pt x="242" y="7"/>
                    <a:pt x="242" y="8"/>
                    <a:pt x="242" y="8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2" y="8"/>
                    <a:pt x="243" y="8"/>
                    <a:pt x="243" y="8"/>
                  </a:cubicBezTo>
                  <a:cubicBezTo>
                    <a:pt x="243" y="7"/>
                    <a:pt x="242" y="6"/>
                    <a:pt x="243" y="6"/>
                  </a:cubicBezTo>
                  <a:cubicBezTo>
                    <a:pt x="244" y="5"/>
                    <a:pt x="245" y="5"/>
                    <a:pt x="245" y="5"/>
                  </a:cubicBezTo>
                  <a:cubicBezTo>
                    <a:pt x="247" y="3"/>
                    <a:pt x="249" y="3"/>
                    <a:pt x="251" y="5"/>
                  </a:cubicBezTo>
                  <a:cubicBezTo>
                    <a:pt x="252" y="5"/>
                    <a:pt x="253" y="6"/>
                    <a:pt x="255" y="6"/>
                  </a:cubicBezTo>
                  <a:cubicBezTo>
                    <a:pt x="255" y="6"/>
                    <a:pt x="256" y="6"/>
                    <a:pt x="256" y="7"/>
                  </a:cubicBezTo>
                  <a:cubicBezTo>
                    <a:pt x="257" y="8"/>
                    <a:pt x="259" y="9"/>
                    <a:pt x="260" y="12"/>
                  </a:cubicBezTo>
                  <a:cubicBezTo>
                    <a:pt x="260" y="13"/>
                    <a:pt x="260" y="14"/>
                    <a:pt x="260" y="16"/>
                  </a:cubicBezTo>
                  <a:cubicBezTo>
                    <a:pt x="259" y="19"/>
                    <a:pt x="259" y="21"/>
                    <a:pt x="258" y="24"/>
                  </a:cubicBezTo>
                  <a:cubicBezTo>
                    <a:pt x="257" y="26"/>
                    <a:pt x="257" y="28"/>
                    <a:pt x="256" y="29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1"/>
                    <a:pt x="256" y="31"/>
                    <a:pt x="257" y="31"/>
                  </a:cubicBezTo>
                  <a:cubicBezTo>
                    <a:pt x="258" y="30"/>
                    <a:pt x="259" y="29"/>
                    <a:pt x="260" y="28"/>
                  </a:cubicBezTo>
                  <a:cubicBezTo>
                    <a:pt x="260" y="27"/>
                    <a:pt x="259" y="27"/>
                    <a:pt x="259" y="26"/>
                  </a:cubicBezTo>
                  <a:cubicBezTo>
                    <a:pt x="258" y="25"/>
                    <a:pt x="259" y="24"/>
                    <a:pt x="260" y="24"/>
                  </a:cubicBezTo>
                  <a:cubicBezTo>
                    <a:pt x="260" y="24"/>
                    <a:pt x="261" y="24"/>
                    <a:pt x="261" y="23"/>
                  </a:cubicBezTo>
                  <a:cubicBezTo>
                    <a:pt x="262" y="23"/>
                    <a:pt x="262" y="23"/>
                    <a:pt x="263" y="24"/>
                  </a:cubicBezTo>
                  <a:cubicBezTo>
                    <a:pt x="263" y="24"/>
                    <a:pt x="263" y="25"/>
                    <a:pt x="263" y="25"/>
                  </a:cubicBezTo>
                  <a:cubicBezTo>
                    <a:pt x="264" y="25"/>
                    <a:pt x="265" y="25"/>
                    <a:pt x="265" y="24"/>
                  </a:cubicBezTo>
                  <a:cubicBezTo>
                    <a:pt x="265" y="24"/>
                    <a:pt x="265" y="24"/>
                    <a:pt x="265" y="23"/>
                  </a:cubicBezTo>
                  <a:cubicBezTo>
                    <a:pt x="265" y="23"/>
                    <a:pt x="266" y="23"/>
                    <a:pt x="266" y="23"/>
                  </a:cubicBezTo>
                  <a:cubicBezTo>
                    <a:pt x="267" y="24"/>
                    <a:pt x="268" y="24"/>
                    <a:pt x="270" y="23"/>
                  </a:cubicBezTo>
                  <a:cubicBezTo>
                    <a:pt x="272" y="22"/>
                    <a:pt x="275" y="22"/>
                    <a:pt x="277" y="22"/>
                  </a:cubicBezTo>
                  <a:cubicBezTo>
                    <a:pt x="278" y="22"/>
                    <a:pt x="278" y="22"/>
                    <a:pt x="278" y="23"/>
                  </a:cubicBezTo>
                  <a:cubicBezTo>
                    <a:pt x="278" y="23"/>
                    <a:pt x="278" y="23"/>
                    <a:pt x="278" y="23"/>
                  </a:cubicBezTo>
                  <a:cubicBezTo>
                    <a:pt x="279" y="24"/>
                    <a:pt x="279" y="25"/>
                    <a:pt x="280" y="24"/>
                  </a:cubicBezTo>
                  <a:cubicBezTo>
                    <a:pt x="281" y="24"/>
                    <a:pt x="282" y="23"/>
                    <a:pt x="282" y="24"/>
                  </a:cubicBezTo>
                  <a:cubicBezTo>
                    <a:pt x="284" y="25"/>
                    <a:pt x="285" y="25"/>
                    <a:pt x="286" y="24"/>
                  </a:cubicBezTo>
                  <a:cubicBezTo>
                    <a:pt x="287" y="24"/>
                    <a:pt x="288" y="23"/>
                    <a:pt x="288" y="23"/>
                  </a:cubicBezTo>
                  <a:cubicBezTo>
                    <a:pt x="288" y="22"/>
                    <a:pt x="288" y="21"/>
                    <a:pt x="287" y="21"/>
                  </a:cubicBezTo>
                  <a:cubicBezTo>
                    <a:pt x="287" y="20"/>
                    <a:pt x="287" y="19"/>
                    <a:pt x="287" y="19"/>
                  </a:cubicBezTo>
                  <a:cubicBezTo>
                    <a:pt x="287" y="18"/>
                    <a:pt x="287" y="17"/>
                    <a:pt x="288" y="17"/>
                  </a:cubicBezTo>
                  <a:cubicBezTo>
                    <a:pt x="288" y="16"/>
                    <a:pt x="289" y="17"/>
                    <a:pt x="289" y="17"/>
                  </a:cubicBezTo>
                  <a:cubicBezTo>
                    <a:pt x="291" y="17"/>
                    <a:pt x="292" y="18"/>
                    <a:pt x="293" y="18"/>
                  </a:cubicBezTo>
                  <a:cubicBezTo>
                    <a:pt x="297" y="17"/>
                    <a:pt x="300" y="19"/>
                    <a:pt x="303" y="22"/>
                  </a:cubicBezTo>
                  <a:cubicBezTo>
                    <a:pt x="305" y="24"/>
                    <a:pt x="306" y="26"/>
                    <a:pt x="307" y="28"/>
                  </a:cubicBezTo>
                  <a:cubicBezTo>
                    <a:pt x="308" y="30"/>
                    <a:pt x="310" y="31"/>
                    <a:pt x="312" y="31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9"/>
                    <a:pt x="313" y="27"/>
                    <a:pt x="312" y="26"/>
                  </a:cubicBezTo>
                  <a:cubicBezTo>
                    <a:pt x="312" y="26"/>
                    <a:pt x="312" y="26"/>
                    <a:pt x="312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2" y="24"/>
                    <a:pt x="313" y="25"/>
                    <a:pt x="313" y="25"/>
                  </a:cubicBezTo>
                  <a:cubicBezTo>
                    <a:pt x="313" y="25"/>
                    <a:pt x="314" y="25"/>
                    <a:pt x="314" y="25"/>
                  </a:cubicBezTo>
                  <a:cubicBezTo>
                    <a:pt x="316" y="26"/>
                    <a:pt x="317" y="26"/>
                    <a:pt x="318" y="25"/>
                  </a:cubicBezTo>
                  <a:cubicBezTo>
                    <a:pt x="319" y="24"/>
                    <a:pt x="320" y="23"/>
                    <a:pt x="321" y="23"/>
                  </a:cubicBezTo>
                  <a:cubicBezTo>
                    <a:pt x="322" y="23"/>
                    <a:pt x="323" y="23"/>
                    <a:pt x="324" y="23"/>
                  </a:cubicBezTo>
                  <a:cubicBezTo>
                    <a:pt x="325" y="22"/>
                    <a:pt x="325" y="22"/>
                    <a:pt x="326" y="22"/>
                  </a:cubicBezTo>
                  <a:cubicBezTo>
                    <a:pt x="326" y="22"/>
                    <a:pt x="327" y="22"/>
                    <a:pt x="328" y="22"/>
                  </a:cubicBezTo>
                  <a:cubicBezTo>
                    <a:pt x="327" y="21"/>
                    <a:pt x="326" y="19"/>
                    <a:pt x="325" y="18"/>
                  </a:cubicBezTo>
                  <a:cubicBezTo>
                    <a:pt x="323" y="17"/>
                    <a:pt x="323" y="17"/>
                    <a:pt x="325" y="15"/>
                  </a:cubicBezTo>
                  <a:cubicBezTo>
                    <a:pt x="325" y="15"/>
                    <a:pt x="325" y="15"/>
                    <a:pt x="325" y="15"/>
                  </a:cubicBezTo>
                  <a:cubicBezTo>
                    <a:pt x="325" y="14"/>
                    <a:pt x="324" y="14"/>
                    <a:pt x="324" y="13"/>
                  </a:cubicBezTo>
                  <a:cubicBezTo>
                    <a:pt x="324" y="13"/>
                    <a:pt x="324" y="13"/>
                    <a:pt x="324" y="13"/>
                  </a:cubicBezTo>
                  <a:cubicBezTo>
                    <a:pt x="324" y="12"/>
                    <a:pt x="324" y="12"/>
                    <a:pt x="325" y="12"/>
                  </a:cubicBezTo>
                  <a:cubicBezTo>
                    <a:pt x="325" y="12"/>
                    <a:pt x="326" y="12"/>
                    <a:pt x="326" y="12"/>
                  </a:cubicBezTo>
                  <a:cubicBezTo>
                    <a:pt x="327" y="12"/>
                    <a:pt x="329" y="12"/>
                    <a:pt x="330" y="12"/>
                  </a:cubicBezTo>
                  <a:cubicBezTo>
                    <a:pt x="332" y="12"/>
                    <a:pt x="334" y="12"/>
                    <a:pt x="336" y="12"/>
                  </a:cubicBezTo>
                  <a:cubicBezTo>
                    <a:pt x="337" y="12"/>
                    <a:pt x="339" y="11"/>
                    <a:pt x="340" y="11"/>
                  </a:cubicBezTo>
                  <a:cubicBezTo>
                    <a:pt x="342" y="10"/>
                    <a:pt x="344" y="9"/>
                    <a:pt x="346" y="11"/>
                  </a:cubicBezTo>
                  <a:cubicBezTo>
                    <a:pt x="346" y="11"/>
                    <a:pt x="347" y="11"/>
                    <a:pt x="347" y="12"/>
                  </a:cubicBezTo>
                  <a:cubicBezTo>
                    <a:pt x="347" y="14"/>
                    <a:pt x="348" y="14"/>
                    <a:pt x="349" y="14"/>
                  </a:cubicBezTo>
                  <a:cubicBezTo>
                    <a:pt x="350" y="14"/>
                    <a:pt x="351" y="15"/>
                    <a:pt x="352" y="15"/>
                  </a:cubicBezTo>
                  <a:cubicBezTo>
                    <a:pt x="353" y="14"/>
                    <a:pt x="355" y="15"/>
                    <a:pt x="356" y="16"/>
                  </a:cubicBezTo>
                  <a:cubicBezTo>
                    <a:pt x="357" y="17"/>
                    <a:pt x="357" y="18"/>
                    <a:pt x="359" y="16"/>
                  </a:cubicBezTo>
                  <a:cubicBezTo>
                    <a:pt x="361" y="15"/>
                    <a:pt x="363" y="14"/>
                    <a:pt x="366" y="13"/>
                  </a:cubicBezTo>
                  <a:cubicBezTo>
                    <a:pt x="368" y="12"/>
                    <a:pt x="370" y="12"/>
                    <a:pt x="372" y="13"/>
                  </a:cubicBezTo>
                  <a:cubicBezTo>
                    <a:pt x="374" y="15"/>
                    <a:pt x="375" y="16"/>
                    <a:pt x="376" y="18"/>
                  </a:cubicBezTo>
                  <a:cubicBezTo>
                    <a:pt x="377" y="19"/>
                    <a:pt x="377" y="19"/>
                    <a:pt x="378" y="19"/>
                  </a:cubicBezTo>
                  <a:cubicBezTo>
                    <a:pt x="380" y="19"/>
                    <a:pt x="381" y="19"/>
                    <a:pt x="382" y="18"/>
                  </a:cubicBezTo>
                  <a:cubicBezTo>
                    <a:pt x="382" y="18"/>
                    <a:pt x="383" y="18"/>
                    <a:pt x="383" y="18"/>
                  </a:cubicBezTo>
                  <a:cubicBezTo>
                    <a:pt x="385" y="16"/>
                    <a:pt x="387" y="16"/>
                    <a:pt x="390" y="16"/>
                  </a:cubicBezTo>
                  <a:cubicBezTo>
                    <a:pt x="390" y="16"/>
                    <a:pt x="391" y="16"/>
                    <a:pt x="391" y="15"/>
                  </a:cubicBezTo>
                  <a:cubicBezTo>
                    <a:pt x="393" y="15"/>
                    <a:pt x="393" y="15"/>
                    <a:pt x="393" y="13"/>
                  </a:cubicBezTo>
                  <a:cubicBezTo>
                    <a:pt x="393" y="13"/>
                    <a:pt x="393" y="13"/>
                    <a:pt x="393" y="12"/>
                  </a:cubicBezTo>
                  <a:cubicBezTo>
                    <a:pt x="393" y="11"/>
                    <a:pt x="394" y="11"/>
                    <a:pt x="395" y="10"/>
                  </a:cubicBezTo>
                  <a:cubicBezTo>
                    <a:pt x="396" y="10"/>
                    <a:pt x="397" y="11"/>
                    <a:pt x="397" y="12"/>
                  </a:cubicBezTo>
                  <a:cubicBezTo>
                    <a:pt x="397" y="13"/>
                    <a:pt x="397" y="13"/>
                    <a:pt x="397" y="14"/>
                  </a:cubicBezTo>
                  <a:cubicBezTo>
                    <a:pt x="397" y="15"/>
                    <a:pt x="397" y="15"/>
                    <a:pt x="398" y="15"/>
                  </a:cubicBezTo>
                  <a:cubicBezTo>
                    <a:pt x="399" y="16"/>
                    <a:pt x="401" y="16"/>
                    <a:pt x="401" y="17"/>
                  </a:cubicBezTo>
                  <a:cubicBezTo>
                    <a:pt x="402" y="18"/>
                    <a:pt x="402" y="18"/>
                    <a:pt x="403" y="17"/>
                  </a:cubicBezTo>
                  <a:cubicBezTo>
                    <a:pt x="403" y="17"/>
                    <a:pt x="404" y="16"/>
                    <a:pt x="403" y="16"/>
                  </a:cubicBezTo>
                  <a:cubicBezTo>
                    <a:pt x="402" y="15"/>
                    <a:pt x="402" y="13"/>
                    <a:pt x="400" y="13"/>
                  </a:cubicBezTo>
                  <a:cubicBezTo>
                    <a:pt x="399" y="13"/>
                    <a:pt x="398" y="12"/>
                    <a:pt x="398" y="11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8" y="8"/>
                    <a:pt x="398" y="8"/>
                    <a:pt x="399" y="8"/>
                  </a:cubicBezTo>
                  <a:cubicBezTo>
                    <a:pt x="402" y="8"/>
                    <a:pt x="405" y="7"/>
                    <a:pt x="407" y="6"/>
                  </a:cubicBezTo>
                  <a:cubicBezTo>
                    <a:pt x="408" y="6"/>
                    <a:pt x="409" y="6"/>
                    <a:pt x="410" y="6"/>
                  </a:cubicBezTo>
                  <a:cubicBezTo>
                    <a:pt x="413" y="6"/>
                    <a:pt x="416" y="6"/>
                    <a:pt x="418" y="6"/>
                  </a:cubicBezTo>
                  <a:cubicBezTo>
                    <a:pt x="419" y="7"/>
                    <a:pt x="420" y="7"/>
                    <a:pt x="420" y="7"/>
                  </a:cubicBezTo>
                  <a:cubicBezTo>
                    <a:pt x="422" y="8"/>
                    <a:pt x="423" y="8"/>
                    <a:pt x="424" y="8"/>
                  </a:cubicBezTo>
                  <a:cubicBezTo>
                    <a:pt x="425" y="8"/>
                    <a:pt x="425" y="8"/>
                    <a:pt x="425" y="8"/>
                  </a:cubicBezTo>
                  <a:cubicBezTo>
                    <a:pt x="428" y="9"/>
                    <a:pt x="431" y="8"/>
                    <a:pt x="433" y="8"/>
                  </a:cubicBezTo>
                  <a:cubicBezTo>
                    <a:pt x="435" y="9"/>
                    <a:pt x="437" y="9"/>
                    <a:pt x="439" y="10"/>
                  </a:cubicBezTo>
                  <a:cubicBezTo>
                    <a:pt x="440" y="11"/>
                    <a:pt x="440" y="11"/>
                    <a:pt x="441" y="10"/>
                  </a:cubicBezTo>
                  <a:cubicBezTo>
                    <a:pt x="441" y="10"/>
                    <a:pt x="441" y="10"/>
                    <a:pt x="441" y="9"/>
                  </a:cubicBezTo>
                  <a:cubicBezTo>
                    <a:pt x="443" y="8"/>
                    <a:pt x="445" y="7"/>
                    <a:pt x="447" y="8"/>
                  </a:cubicBezTo>
                  <a:cubicBezTo>
                    <a:pt x="448" y="8"/>
                    <a:pt x="448" y="8"/>
                    <a:pt x="449" y="8"/>
                  </a:cubicBezTo>
                  <a:cubicBezTo>
                    <a:pt x="450" y="9"/>
                    <a:pt x="451" y="9"/>
                    <a:pt x="451" y="9"/>
                  </a:cubicBezTo>
                  <a:cubicBezTo>
                    <a:pt x="452" y="10"/>
                    <a:pt x="451" y="11"/>
                    <a:pt x="452" y="11"/>
                  </a:cubicBezTo>
                  <a:cubicBezTo>
                    <a:pt x="452" y="12"/>
                    <a:pt x="452" y="12"/>
                    <a:pt x="452" y="12"/>
                  </a:cubicBezTo>
                  <a:cubicBezTo>
                    <a:pt x="453" y="13"/>
                    <a:pt x="453" y="15"/>
                    <a:pt x="452" y="16"/>
                  </a:cubicBezTo>
                  <a:cubicBezTo>
                    <a:pt x="451" y="17"/>
                    <a:pt x="451" y="18"/>
                    <a:pt x="452" y="18"/>
                  </a:cubicBezTo>
                  <a:cubicBezTo>
                    <a:pt x="453" y="19"/>
                    <a:pt x="454" y="20"/>
                    <a:pt x="454" y="21"/>
                  </a:cubicBezTo>
                  <a:cubicBezTo>
                    <a:pt x="454" y="22"/>
                    <a:pt x="454" y="22"/>
                    <a:pt x="455" y="23"/>
                  </a:cubicBezTo>
                  <a:cubicBezTo>
                    <a:pt x="456" y="23"/>
                    <a:pt x="456" y="25"/>
                    <a:pt x="456" y="25"/>
                  </a:cubicBezTo>
                  <a:cubicBezTo>
                    <a:pt x="456" y="26"/>
                    <a:pt x="456" y="26"/>
                    <a:pt x="455" y="26"/>
                  </a:cubicBezTo>
                  <a:cubicBezTo>
                    <a:pt x="455" y="26"/>
                    <a:pt x="454" y="27"/>
                    <a:pt x="453" y="27"/>
                  </a:cubicBezTo>
                  <a:cubicBezTo>
                    <a:pt x="452" y="26"/>
                    <a:pt x="451" y="26"/>
                    <a:pt x="450" y="27"/>
                  </a:cubicBezTo>
                  <a:cubicBezTo>
                    <a:pt x="449" y="27"/>
                    <a:pt x="449" y="27"/>
                    <a:pt x="448" y="26"/>
                  </a:cubicBezTo>
                  <a:cubicBezTo>
                    <a:pt x="447" y="26"/>
                    <a:pt x="447" y="26"/>
                    <a:pt x="447" y="25"/>
                  </a:cubicBezTo>
                  <a:cubicBezTo>
                    <a:pt x="446" y="25"/>
                    <a:pt x="445" y="25"/>
                    <a:pt x="445" y="26"/>
                  </a:cubicBezTo>
                  <a:cubicBezTo>
                    <a:pt x="444" y="26"/>
                    <a:pt x="444" y="26"/>
                    <a:pt x="444" y="26"/>
                  </a:cubicBezTo>
                  <a:cubicBezTo>
                    <a:pt x="444" y="27"/>
                    <a:pt x="444" y="28"/>
                    <a:pt x="443" y="28"/>
                  </a:cubicBezTo>
                  <a:cubicBezTo>
                    <a:pt x="441" y="28"/>
                    <a:pt x="441" y="27"/>
                    <a:pt x="440" y="27"/>
                  </a:cubicBezTo>
                  <a:cubicBezTo>
                    <a:pt x="439" y="27"/>
                    <a:pt x="439" y="26"/>
                    <a:pt x="439" y="27"/>
                  </a:cubicBezTo>
                  <a:cubicBezTo>
                    <a:pt x="438" y="27"/>
                    <a:pt x="438" y="27"/>
                    <a:pt x="439" y="28"/>
                  </a:cubicBezTo>
                  <a:cubicBezTo>
                    <a:pt x="439" y="28"/>
                    <a:pt x="439" y="29"/>
                    <a:pt x="440" y="29"/>
                  </a:cubicBezTo>
                  <a:cubicBezTo>
                    <a:pt x="442" y="30"/>
                    <a:pt x="443" y="31"/>
                    <a:pt x="443" y="34"/>
                  </a:cubicBezTo>
                  <a:cubicBezTo>
                    <a:pt x="443" y="34"/>
                    <a:pt x="443" y="35"/>
                    <a:pt x="443" y="35"/>
                  </a:cubicBezTo>
                  <a:cubicBezTo>
                    <a:pt x="443" y="37"/>
                    <a:pt x="442" y="39"/>
                    <a:pt x="440" y="40"/>
                  </a:cubicBezTo>
                  <a:cubicBezTo>
                    <a:pt x="440" y="40"/>
                    <a:pt x="440" y="40"/>
                    <a:pt x="440" y="40"/>
                  </a:cubicBezTo>
                  <a:cubicBezTo>
                    <a:pt x="440" y="40"/>
                    <a:pt x="440" y="41"/>
                    <a:pt x="440" y="41"/>
                  </a:cubicBezTo>
                  <a:cubicBezTo>
                    <a:pt x="441" y="41"/>
                    <a:pt x="442" y="41"/>
                    <a:pt x="443" y="42"/>
                  </a:cubicBezTo>
                  <a:cubicBezTo>
                    <a:pt x="444" y="43"/>
                    <a:pt x="445" y="43"/>
                    <a:pt x="446" y="45"/>
                  </a:cubicBezTo>
                  <a:cubicBezTo>
                    <a:pt x="446" y="45"/>
                    <a:pt x="447" y="46"/>
                    <a:pt x="448" y="46"/>
                  </a:cubicBezTo>
                  <a:cubicBezTo>
                    <a:pt x="449" y="47"/>
                    <a:pt x="450" y="48"/>
                    <a:pt x="451" y="49"/>
                  </a:cubicBezTo>
                  <a:cubicBezTo>
                    <a:pt x="452" y="50"/>
                    <a:pt x="452" y="52"/>
                    <a:pt x="452" y="53"/>
                  </a:cubicBezTo>
                  <a:cubicBezTo>
                    <a:pt x="452" y="53"/>
                    <a:pt x="452" y="54"/>
                    <a:pt x="451" y="54"/>
                  </a:cubicBezTo>
                  <a:cubicBezTo>
                    <a:pt x="451" y="54"/>
                    <a:pt x="450" y="54"/>
                    <a:pt x="450" y="54"/>
                  </a:cubicBezTo>
                  <a:cubicBezTo>
                    <a:pt x="448" y="53"/>
                    <a:pt x="447" y="54"/>
                    <a:pt x="446" y="56"/>
                  </a:cubicBezTo>
                  <a:cubicBezTo>
                    <a:pt x="444" y="59"/>
                    <a:pt x="442" y="62"/>
                    <a:pt x="442" y="66"/>
                  </a:cubicBezTo>
                  <a:cubicBezTo>
                    <a:pt x="442" y="66"/>
                    <a:pt x="441" y="67"/>
                    <a:pt x="441" y="68"/>
                  </a:cubicBezTo>
                  <a:cubicBezTo>
                    <a:pt x="441" y="70"/>
                    <a:pt x="441" y="71"/>
                    <a:pt x="441" y="72"/>
                  </a:cubicBezTo>
                  <a:cubicBezTo>
                    <a:pt x="441" y="73"/>
                    <a:pt x="440" y="74"/>
                    <a:pt x="440" y="73"/>
                  </a:cubicBezTo>
                  <a:cubicBezTo>
                    <a:pt x="439" y="73"/>
                    <a:pt x="438" y="72"/>
                    <a:pt x="437" y="72"/>
                  </a:cubicBezTo>
                  <a:cubicBezTo>
                    <a:pt x="435" y="71"/>
                    <a:pt x="433" y="71"/>
                    <a:pt x="432" y="73"/>
                  </a:cubicBezTo>
                  <a:cubicBezTo>
                    <a:pt x="432" y="74"/>
                    <a:pt x="432" y="75"/>
                    <a:pt x="432" y="75"/>
                  </a:cubicBezTo>
                  <a:cubicBezTo>
                    <a:pt x="431" y="76"/>
                    <a:pt x="431" y="77"/>
                    <a:pt x="430" y="75"/>
                  </a:cubicBezTo>
                  <a:cubicBezTo>
                    <a:pt x="429" y="75"/>
                    <a:pt x="429" y="75"/>
                    <a:pt x="429" y="75"/>
                  </a:cubicBezTo>
                  <a:cubicBezTo>
                    <a:pt x="428" y="77"/>
                    <a:pt x="428" y="77"/>
                    <a:pt x="427" y="77"/>
                  </a:cubicBezTo>
                  <a:cubicBezTo>
                    <a:pt x="426" y="77"/>
                    <a:pt x="425" y="78"/>
                    <a:pt x="426" y="79"/>
                  </a:cubicBezTo>
                  <a:cubicBezTo>
                    <a:pt x="427" y="81"/>
                    <a:pt x="427" y="83"/>
                    <a:pt x="427" y="85"/>
                  </a:cubicBezTo>
                  <a:cubicBezTo>
                    <a:pt x="427" y="86"/>
                    <a:pt x="427" y="87"/>
                    <a:pt x="427" y="88"/>
                  </a:cubicBezTo>
                  <a:cubicBezTo>
                    <a:pt x="427" y="88"/>
                    <a:pt x="428" y="89"/>
                    <a:pt x="429" y="89"/>
                  </a:cubicBezTo>
                  <a:cubicBezTo>
                    <a:pt x="431" y="88"/>
                    <a:pt x="432" y="89"/>
                    <a:pt x="432" y="91"/>
                  </a:cubicBezTo>
                  <a:cubicBezTo>
                    <a:pt x="432" y="92"/>
                    <a:pt x="432" y="92"/>
                    <a:pt x="432" y="93"/>
                  </a:cubicBezTo>
                  <a:cubicBezTo>
                    <a:pt x="432" y="93"/>
                    <a:pt x="432" y="94"/>
                    <a:pt x="432" y="94"/>
                  </a:cubicBezTo>
                  <a:cubicBezTo>
                    <a:pt x="434" y="94"/>
                    <a:pt x="434" y="96"/>
                    <a:pt x="435" y="97"/>
                  </a:cubicBezTo>
                  <a:cubicBezTo>
                    <a:pt x="436" y="98"/>
                    <a:pt x="435" y="98"/>
                    <a:pt x="434" y="99"/>
                  </a:cubicBezTo>
                  <a:cubicBezTo>
                    <a:pt x="433" y="100"/>
                    <a:pt x="433" y="100"/>
                    <a:pt x="433" y="101"/>
                  </a:cubicBezTo>
                  <a:cubicBezTo>
                    <a:pt x="433" y="102"/>
                    <a:pt x="434" y="103"/>
                    <a:pt x="434" y="104"/>
                  </a:cubicBezTo>
                  <a:cubicBezTo>
                    <a:pt x="435" y="104"/>
                    <a:pt x="435" y="105"/>
                    <a:pt x="436" y="105"/>
                  </a:cubicBezTo>
                  <a:cubicBezTo>
                    <a:pt x="436" y="106"/>
                    <a:pt x="436" y="107"/>
                    <a:pt x="435" y="108"/>
                  </a:cubicBezTo>
                  <a:cubicBezTo>
                    <a:pt x="434" y="108"/>
                    <a:pt x="433" y="109"/>
                    <a:pt x="433" y="110"/>
                  </a:cubicBezTo>
                  <a:cubicBezTo>
                    <a:pt x="433" y="111"/>
                    <a:pt x="433" y="112"/>
                    <a:pt x="434" y="114"/>
                  </a:cubicBezTo>
                  <a:cubicBezTo>
                    <a:pt x="434" y="114"/>
                    <a:pt x="434" y="114"/>
                    <a:pt x="434" y="115"/>
                  </a:cubicBezTo>
                  <a:cubicBezTo>
                    <a:pt x="435" y="115"/>
                    <a:pt x="434" y="116"/>
                    <a:pt x="434" y="116"/>
                  </a:cubicBezTo>
                  <a:cubicBezTo>
                    <a:pt x="432" y="117"/>
                    <a:pt x="432" y="118"/>
                    <a:pt x="433" y="120"/>
                  </a:cubicBezTo>
                  <a:cubicBezTo>
                    <a:pt x="434" y="123"/>
                    <a:pt x="433" y="125"/>
                    <a:pt x="431" y="128"/>
                  </a:cubicBezTo>
                  <a:cubicBezTo>
                    <a:pt x="430" y="128"/>
                    <a:pt x="430" y="128"/>
                    <a:pt x="430" y="128"/>
                  </a:cubicBezTo>
                  <a:cubicBezTo>
                    <a:pt x="429" y="126"/>
                    <a:pt x="428" y="124"/>
                    <a:pt x="427" y="122"/>
                  </a:cubicBezTo>
                  <a:cubicBezTo>
                    <a:pt x="426" y="120"/>
                    <a:pt x="424" y="118"/>
                    <a:pt x="423" y="115"/>
                  </a:cubicBezTo>
                  <a:cubicBezTo>
                    <a:pt x="420" y="111"/>
                    <a:pt x="417" y="107"/>
                    <a:pt x="416" y="101"/>
                  </a:cubicBezTo>
                  <a:cubicBezTo>
                    <a:pt x="416" y="100"/>
                    <a:pt x="415" y="99"/>
                    <a:pt x="416" y="97"/>
                  </a:cubicBezTo>
                  <a:cubicBezTo>
                    <a:pt x="417" y="96"/>
                    <a:pt x="417" y="95"/>
                    <a:pt x="415" y="93"/>
                  </a:cubicBezTo>
                  <a:cubicBezTo>
                    <a:pt x="415" y="92"/>
                    <a:pt x="417" y="92"/>
                    <a:pt x="417" y="91"/>
                  </a:cubicBezTo>
                  <a:cubicBezTo>
                    <a:pt x="418" y="90"/>
                    <a:pt x="418" y="89"/>
                    <a:pt x="418" y="87"/>
                  </a:cubicBezTo>
                  <a:cubicBezTo>
                    <a:pt x="418" y="85"/>
                    <a:pt x="418" y="82"/>
                    <a:pt x="419" y="80"/>
                  </a:cubicBezTo>
                  <a:cubicBezTo>
                    <a:pt x="419" y="79"/>
                    <a:pt x="419" y="78"/>
                    <a:pt x="419" y="76"/>
                  </a:cubicBezTo>
                  <a:cubicBezTo>
                    <a:pt x="419" y="76"/>
                    <a:pt x="419" y="75"/>
                    <a:pt x="420" y="74"/>
                  </a:cubicBezTo>
                  <a:cubicBezTo>
                    <a:pt x="421" y="73"/>
                    <a:pt x="421" y="71"/>
                    <a:pt x="420" y="69"/>
                  </a:cubicBezTo>
                  <a:cubicBezTo>
                    <a:pt x="420" y="69"/>
                    <a:pt x="420" y="68"/>
                    <a:pt x="420" y="68"/>
                  </a:cubicBezTo>
                  <a:cubicBezTo>
                    <a:pt x="419" y="68"/>
                    <a:pt x="419" y="69"/>
                    <a:pt x="418" y="69"/>
                  </a:cubicBezTo>
                  <a:cubicBezTo>
                    <a:pt x="417" y="69"/>
                    <a:pt x="417" y="69"/>
                    <a:pt x="417" y="70"/>
                  </a:cubicBezTo>
                  <a:cubicBezTo>
                    <a:pt x="417" y="71"/>
                    <a:pt x="416" y="73"/>
                    <a:pt x="416" y="74"/>
                  </a:cubicBezTo>
                  <a:cubicBezTo>
                    <a:pt x="416" y="75"/>
                    <a:pt x="415" y="75"/>
                    <a:pt x="414" y="75"/>
                  </a:cubicBezTo>
                  <a:cubicBezTo>
                    <a:pt x="413" y="74"/>
                    <a:pt x="412" y="73"/>
                    <a:pt x="412" y="71"/>
                  </a:cubicBezTo>
                  <a:cubicBezTo>
                    <a:pt x="412" y="71"/>
                    <a:pt x="412" y="70"/>
                    <a:pt x="412" y="70"/>
                  </a:cubicBezTo>
                  <a:cubicBezTo>
                    <a:pt x="409" y="70"/>
                    <a:pt x="408" y="70"/>
                    <a:pt x="406" y="71"/>
                  </a:cubicBezTo>
                  <a:cubicBezTo>
                    <a:pt x="405" y="71"/>
                    <a:pt x="405" y="72"/>
                    <a:pt x="405" y="73"/>
                  </a:cubicBezTo>
                  <a:cubicBezTo>
                    <a:pt x="405" y="73"/>
                    <a:pt x="405" y="74"/>
                    <a:pt x="405" y="74"/>
                  </a:cubicBezTo>
                  <a:cubicBezTo>
                    <a:pt x="405" y="76"/>
                    <a:pt x="405" y="78"/>
                    <a:pt x="404" y="80"/>
                  </a:cubicBezTo>
                  <a:cubicBezTo>
                    <a:pt x="404" y="80"/>
                    <a:pt x="404" y="81"/>
                    <a:pt x="404" y="82"/>
                  </a:cubicBezTo>
                  <a:cubicBezTo>
                    <a:pt x="404" y="83"/>
                    <a:pt x="404" y="84"/>
                    <a:pt x="406" y="84"/>
                  </a:cubicBezTo>
                  <a:cubicBezTo>
                    <a:pt x="406" y="84"/>
                    <a:pt x="406" y="84"/>
                    <a:pt x="406" y="85"/>
                  </a:cubicBezTo>
                  <a:cubicBezTo>
                    <a:pt x="407" y="85"/>
                    <a:pt x="407" y="86"/>
                    <a:pt x="406" y="86"/>
                  </a:cubicBezTo>
                  <a:cubicBezTo>
                    <a:pt x="406" y="87"/>
                    <a:pt x="406" y="87"/>
                    <a:pt x="405" y="87"/>
                  </a:cubicBezTo>
                  <a:cubicBezTo>
                    <a:pt x="404" y="87"/>
                    <a:pt x="403" y="88"/>
                    <a:pt x="402" y="89"/>
                  </a:cubicBezTo>
                  <a:cubicBezTo>
                    <a:pt x="400" y="90"/>
                    <a:pt x="399" y="90"/>
                    <a:pt x="397" y="89"/>
                  </a:cubicBezTo>
                  <a:cubicBezTo>
                    <a:pt x="397" y="88"/>
                    <a:pt x="399" y="88"/>
                    <a:pt x="398" y="87"/>
                  </a:cubicBezTo>
                  <a:cubicBezTo>
                    <a:pt x="398" y="86"/>
                    <a:pt x="397" y="87"/>
                    <a:pt x="397" y="87"/>
                  </a:cubicBezTo>
                  <a:cubicBezTo>
                    <a:pt x="396" y="87"/>
                    <a:pt x="395" y="87"/>
                    <a:pt x="395" y="87"/>
                  </a:cubicBezTo>
                  <a:cubicBezTo>
                    <a:pt x="393" y="86"/>
                    <a:pt x="393" y="86"/>
                    <a:pt x="392" y="88"/>
                  </a:cubicBezTo>
                  <a:cubicBezTo>
                    <a:pt x="392" y="89"/>
                    <a:pt x="392" y="89"/>
                    <a:pt x="391" y="89"/>
                  </a:cubicBezTo>
                  <a:cubicBezTo>
                    <a:pt x="390" y="89"/>
                    <a:pt x="389" y="90"/>
                    <a:pt x="388" y="90"/>
                  </a:cubicBezTo>
                  <a:cubicBezTo>
                    <a:pt x="387" y="90"/>
                    <a:pt x="387" y="90"/>
                    <a:pt x="386" y="91"/>
                  </a:cubicBezTo>
                  <a:cubicBezTo>
                    <a:pt x="386" y="91"/>
                    <a:pt x="385" y="91"/>
                    <a:pt x="385" y="91"/>
                  </a:cubicBezTo>
                  <a:cubicBezTo>
                    <a:pt x="383" y="91"/>
                    <a:pt x="382" y="91"/>
                    <a:pt x="381" y="92"/>
                  </a:cubicBezTo>
                  <a:cubicBezTo>
                    <a:pt x="378" y="93"/>
                    <a:pt x="377" y="94"/>
                    <a:pt x="377" y="96"/>
                  </a:cubicBezTo>
                  <a:cubicBezTo>
                    <a:pt x="376" y="99"/>
                    <a:pt x="376" y="103"/>
                    <a:pt x="375" y="106"/>
                  </a:cubicBezTo>
                  <a:cubicBezTo>
                    <a:pt x="374" y="106"/>
                    <a:pt x="374" y="107"/>
                    <a:pt x="374" y="108"/>
                  </a:cubicBezTo>
                  <a:cubicBezTo>
                    <a:pt x="374" y="110"/>
                    <a:pt x="373" y="112"/>
                    <a:pt x="372" y="114"/>
                  </a:cubicBezTo>
                  <a:cubicBezTo>
                    <a:pt x="371" y="115"/>
                    <a:pt x="371" y="116"/>
                    <a:pt x="371" y="117"/>
                  </a:cubicBezTo>
                  <a:cubicBezTo>
                    <a:pt x="371" y="117"/>
                    <a:pt x="371" y="118"/>
                    <a:pt x="371" y="118"/>
                  </a:cubicBezTo>
                  <a:cubicBezTo>
                    <a:pt x="371" y="118"/>
                    <a:pt x="372" y="118"/>
                    <a:pt x="372" y="118"/>
                  </a:cubicBezTo>
                  <a:cubicBezTo>
                    <a:pt x="372" y="118"/>
                    <a:pt x="373" y="117"/>
                    <a:pt x="373" y="117"/>
                  </a:cubicBezTo>
                  <a:cubicBezTo>
                    <a:pt x="373" y="115"/>
                    <a:pt x="375" y="115"/>
                    <a:pt x="376" y="115"/>
                  </a:cubicBezTo>
                  <a:cubicBezTo>
                    <a:pt x="376" y="115"/>
                    <a:pt x="377" y="115"/>
                    <a:pt x="377" y="116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6" y="117"/>
                    <a:pt x="376" y="117"/>
                    <a:pt x="376" y="118"/>
                  </a:cubicBezTo>
                  <a:cubicBezTo>
                    <a:pt x="375" y="118"/>
                    <a:pt x="375" y="118"/>
                    <a:pt x="376" y="120"/>
                  </a:cubicBezTo>
                  <a:cubicBezTo>
                    <a:pt x="376" y="120"/>
                    <a:pt x="376" y="119"/>
                    <a:pt x="376" y="119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7" y="118"/>
                    <a:pt x="377" y="118"/>
                    <a:pt x="377" y="119"/>
                  </a:cubicBezTo>
                  <a:cubicBezTo>
                    <a:pt x="378" y="119"/>
                    <a:pt x="378" y="120"/>
                    <a:pt x="378" y="120"/>
                  </a:cubicBezTo>
                  <a:cubicBezTo>
                    <a:pt x="378" y="121"/>
                    <a:pt x="379" y="121"/>
                    <a:pt x="379" y="120"/>
                  </a:cubicBezTo>
                  <a:cubicBezTo>
                    <a:pt x="379" y="120"/>
                    <a:pt x="380" y="119"/>
                    <a:pt x="381" y="119"/>
                  </a:cubicBezTo>
                  <a:cubicBezTo>
                    <a:pt x="382" y="119"/>
                    <a:pt x="383" y="119"/>
                    <a:pt x="384" y="119"/>
                  </a:cubicBezTo>
                  <a:cubicBezTo>
                    <a:pt x="385" y="120"/>
                    <a:pt x="386" y="121"/>
                    <a:pt x="387" y="121"/>
                  </a:cubicBezTo>
                  <a:cubicBezTo>
                    <a:pt x="388" y="121"/>
                    <a:pt x="388" y="121"/>
                    <a:pt x="389" y="121"/>
                  </a:cubicBezTo>
                  <a:cubicBezTo>
                    <a:pt x="389" y="120"/>
                    <a:pt x="389" y="120"/>
                    <a:pt x="389" y="119"/>
                  </a:cubicBezTo>
                  <a:cubicBezTo>
                    <a:pt x="389" y="119"/>
                    <a:pt x="389" y="119"/>
                    <a:pt x="389" y="118"/>
                  </a:cubicBezTo>
                  <a:cubicBezTo>
                    <a:pt x="388" y="118"/>
                    <a:pt x="388" y="118"/>
                    <a:pt x="388" y="117"/>
                  </a:cubicBezTo>
                  <a:cubicBezTo>
                    <a:pt x="389" y="117"/>
                    <a:pt x="389" y="117"/>
                    <a:pt x="390" y="117"/>
                  </a:cubicBezTo>
                  <a:cubicBezTo>
                    <a:pt x="390" y="117"/>
                    <a:pt x="390" y="117"/>
                    <a:pt x="390" y="117"/>
                  </a:cubicBezTo>
                  <a:cubicBezTo>
                    <a:pt x="392" y="120"/>
                    <a:pt x="395" y="122"/>
                    <a:pt x="395" y="126"/>
                  </a:cubicBezTo>
                  <a:cubicBezTo>
                    <a:pt x="395" y="127"/>
                    <a:pt x="395" y="128"/>
                    <a:pt x="396" y="129"/>
                  </a:cubicBezTo>
                  <a:cubicBezTo>
                    <a:pt x="398" y="132"/>
                    <a:pt x="400" y="135"/>
                    <a:pt x="402" y="138"/>
                  </a:cubicBezTo>
                  <a:cubicBezTo>
                    <a:pt x="402" y="139"/>
                    <a:pt x="403" y="139"/>
                    <a:pt x="403" y="140"/>
                  </a:cubicBezTo>
                  <a:cubicBezTo>
                    <a:pt x="403" y="140"/>
                    <a:pt x="404" y="141"/>
                    <a:pt x="404" y="142"/>
                  </a:cubicBezTo>
                  <a:cubicBezTo>
                    <a:pt x="403" y="142"/>
                    <a:pt x="403" y="141"/>
                    <a:pt x="402" y="141"/>
                  </a:cubicBezTo>
                  <a:cubicBezTo>
                    <a:pt x="401" y="140"/>
                    <a:pt x="400" y="141"/>
                    <a:pt x="401" y="142"/>
                  </a:cubicBezTo>
                  <a:cubicBezTo>
                    <a:pt x="401" y="143"/>
                    <a:pt x="401" y="144"/>
                    <a:pt x="401" y="146"/>
                  </a:cubicBezTo>
                  <a:cubicBezTo>
                    <a:pt x="401" y="148"/>
                    <a:pt x="403" y="149"/>
                    <a:pt x="404" y="150"/>
                  </a:cubicBezTo>
                  <a:cubicBezTo>
                    <a:pt x="405" y="151"/>
                    <a:pt x="405" y="151"/>
                    <a:pt x="406" y="152"/>
                  </a:cubicBezTo>
                  <a:cubicBezTo>
                    <a:pt x="406" y="153"/>
                    <a:pt x="406" y="153"/>
                    <a:pt x="405" y="154"/>
                  </a:cubicBezTo>
                  <a:cubicBezTo>
                    <a:pt x="405" y="154"/>
                    <a:pt x="405" y="154"/>
                    <a:pt x="404" y="153"/>
                  </a:cubicBezTo>
                  <a:cubicBezTo>
                    <a:pt x="404" y="153"/>
                    <a:pt x="404" y="153"/>
                    <a:pt x="404" y="153"/>
                  </a:cubicBezTo>
                  <a:cubicBezTo>
                    <a:pt x="403" y="153"/>
                    <a:pt x="403" y="153"/>
                    <a:pt x="403" y="153"/>
                  </a:cubicBezTo>
                  <a:cubicBezTo>
                    <a:pt x="403" y="154"/>
                    <a:pt x="403" y="154"/>
                    <a:pt x="402" y="154"/>
                  </a:cubicBezTo>
                  <a:cubicBezTo>
                    <a:pt x="402" y="155"/>
                    <a:pt x="402" y="155"/>
                    <a:pt x="401" y="155"/>
                  </a:cubicBezTo>
                  <a:cubicBezTo>
                    <a:pt x="401" y="154"/>
                    <a:pt x="400" y="153"/>
                    <a:pt x="400" y="152"/>
                  </a:cubicBezTo>
                  <a:cubicBezTo>
                    <a:pt x="399" y="149"/>
                    <a:pt x="399" y="146"/>
                    <a:pt x="397" y="143"/>
                  </a:cubicBezTo>
                  <a:cubicBezTo>
                    <a:pt x="397" y="143"/>
                    <a:pt x="397" y="142"/>
                    <a:pt x="397" y="141"/>
                  </a:cubicBezTo>
                  <a:cubicBezTo>
                    <a:pt x="396" y="139"/>
                    <a:pt x="396" y="137"/>
                    <a:pt x="395" y="135"/>
                  </a:cubicBezTo>
                  <a:cubicBezTo>
                    <a:pt x="394" y="135"/>
                    <a:pt x="394" y="134"/>
                    <a:pt x="394" y="133"/>
                  </a:cubicBezTo>
                  <a:cubicBezTo>
                    <a:pt x="394" y="132"/>
                    <a:pt x="393" y="131"/>
                    <a:pt x="392" y="130"/>
                  </a:cubicBezTo>
                  <a:cubicBezTo>
                    <a:pt x="392" y="130"/>
                    <a:pt x="392" y="130"/>
                    <a:pt x="392" y="130"/>
                  </a:cubicBezTo>
                  <a:cubicBezTo>
                    <a:pt x="391" y="130"/>
                    <a:pt x="391" y="131"/>
                    <a:pt x="391" y="131"/>
                  </a:cubicBezTo>
                  <a:cubicBezTo>
                    <a:pt x="391" y="133"/>
                    <a:pt x="391" y="135"/>
                    <a:pt x="392" y="137"/>
                  </a:cubicBezTo>
                  <a:cubicBezTo>
                    <a:pt x="393" y="139"/>
                    <a:pt x="394" y="141"/>
                    <a:pt x="394" y="143"/>
                  </a:cubicBezTo>
                  <a:cubicBezTo>
                    <a:pt x="394" y="144"/>
                    <a:pt x="394" y="145"/>
                    <a:pt x="393" y="147"/>
                  </a:cubicBezTo>
                  <a:cubicBezTo>
                    <a:pt x="393" y="149"/>
                    <a:pt x="393" y="151"/>
                    <a:pt x="392" y="154"/>
                  </a:cubicBezTo>
                  <a:cubicBezTo>
                    <a:pt x="392" y="155"/>
                    <a:pt x="392" y="156"/>
                    <a:pt x="391" y="158"/>
                  </a:cubicBezTo>
                  <a:cubicBezTo>
                    <a:pt x="390" y="160"/>
                    <a:pt x="389" y="162"/>
                    <a:pt x="388" y="165"/>
                  </a:cubicBezTo>
                  <a:cubicBezTo>
                    <a:pt x="388" y="166"/>
                    <a:pt x="387" y="167"/>
                    <a:pt x="386" y="168"/>
                  </a:cubicBezTo>
                  <a:cubicBezTo>
                    <a:pt x="385" y="170"/>
                    <a:pt x="383" y="171"/>
                    <a:pt x="381" y="170"/>
                  </a:cubicBezTo>
                  <a:cubicBezTo>
                    <a:pt x="381" y="170"/>
                    <a:pt x="380" y="169"/>
                    <a:pt x="380" y="169"/>
                  </a:cubicBezTo>
                  <a:cubicBezTo>
                    <a:pt x="379" y="171"/>
                    <a:pt x="378" y="172"/>
                    <a:pt x="377" y="173"/>
                  </a:cubicBezTo>
                  <a:cubicBezTo>
                    <a:pt x="376" y="174"/>
                    <a:pt x="376" y="175"/>
                    <a:pt x="376" y="176"/>
                  </a:cubicBezTo>
                  <a:cubicBezTo>
                    <a:pt x="377" y="178"/>
                    <a:pt x="376" y="180"/>
                    <a:pt x="374" y="182"/>
                  </a:cubicBezTo>
                  <a:cubicBezTo>
                    <a:pt x="372" y="184"/>
                    <a:pt x="372" y="184"/>
                    <a:pt x="374" y="186"/>
                  </a:cubicBezTo>
                  <a:cubicBezTo>
                    <a:pt x="375" y="187"/>
                    <a:pt x="376" y="187"/>
                    <a:pt x="376" y="188"/>
                  </a:cubicBezTo>
                  <a:cubicBezTo>
                    <a:pt x="377" y="189"/>
                    <a:pt x="377" y="189"/>
                    <a:pt x="378" y="190"/>
                  </a:cubicBezTo>
                  <a:cubicBezTo>
                    <a:pt x="380" y="192"/>
                    <a:pt x="380" y="194"/>
                    <a:pt x="381" y="197"/>
                  </a:cubicBezTo>
                  <a:cubicBezTo>
                    <a:pt x="381" y="198"/>
                    <a:pt x="381" y="199"/>
                    <a:pt x="381" y="200"/>
                  </a:cubicBezTo>
                  <a:cubicBezTo>
                    <a:pt x="380" y="201"/>
                    <a:pt x="380" y="202"/>
                    <a:pt x="378" y="202"/>
                  </a:cubicBezTo>
                  <a:cubicBezTo>
                    <a:pt x="377" y="202"/>
                    <a:pt x="376" y="202"/>
                    <a:pt x="376" y="203"/>
                  </a:cubicBezTo>
                  <a:cubicBezTo>
                    <a:pt x="373" y="204"/>
                    <a:pt x="373" y="204"/>
                    <a:pt x="373" y="202"/>
                  </a:cubicBezTo>
                  <a:cubicBezTo>
                    <a:pt x="373" y="201"/>
                    <a:pt x="373" y="200"/>
                    <a:pt x="373" y="199"/>
                  </a:cubicBezTo>
                  <a:cubicBezTo>
                    <a:pt x="373" y="198"/>
                    <a:pt x="373" y="197"/>
                    <a:pt x="372" y="196"/>
                  </a:cubicBezTo>
                  <a:cubicBezTo>
                    <a:pt x="372" y="195"/>
                    <a:pt x="371" y="195"/>
                    <a:pt x="372" y="193"/>
                  </a:cubicBezTo>
                  <a:cubicBezTo>
                    <a:pt x="372" y="193"/>
                    <a:pt x="371" y="192"/>
                    <a:pt x="370" y="192"/>
                  </a:cubicBezTo>
                  <a:cubicBezTo>
                    <a:pt x="370" y="192"/>
                    <a:pt x="369" y="192"/>
                    <a:pt x="369" y="192"/>
                  </a:cubicBezTo>
                  <a:cubicBezTo>
                    <a:pt x="367" y="192"/>
                    <a:pt x="367" y="191"/>
                    <a:pt x="366" y="190"/>
                  </a:cubicBezTo>
                  <a:cubicBezTo>
                    <a:pt x="366" y="188"/>
                    <a:pt x="366" y="187"/>
                    <a:pt x="366" y="186"/>
                  </a:cubicBezTo>
                  <a:cubicBezTo>
                    <a:pt x="366" y="185"/>
                    <a:pt x="366" y="185"/>
                    <a:pt x="366" y="185"/>
                  </a:cubicBezTo>
                  <a:cubicBezTo>
                    <a:pt x="363" y="184"/>
                    <a:pt x="361" y="185"/>
                    <a:pt x="360" y="186"/>
                  </a:cubicBezTo>
                  <a:cubicBezTo>
                    <a:pt x="359" y="187"/>
                    <a:pt x="359" y="188"/>
                    <a:pt x="358" y="188"/>
                  </a:cubicBezTo>
                  <a:cubicBezTo>
                    <a:pt x="357" y="188"/>
                    <a:pt x="357" y="188"/>
                    <a:pt x="357" y="188"/>
                  </a:cubicBezTo>
                  <a:cubicBezTo>
                    <a:pt x="356" y="188"/>
                    <a:pt x="356" y="188"/>
                    <a:pt x="356" y="187"/>
                  </a:cubicBezTo>
                  <a:cubicBezTo>
                    <a:pt x="356" y="187"/>
                    <a:pt x="357" y="187"/>
                    <a:pt x="357" y="186"/>
                  </a:cubicBezTo>
                  <a:cubicBezTo>
                    <a:pt x="356" y="185"/>
                    <a:pt x="356" y="183"/>
                    <a:pt x="357" y="182"/>
                  </a:cubicBezTo>
                  <a:cubicBezTo>
                    <a:pt x="357" y="182"/>
                    <a:pt x="357" y="181"/>
                    <a:pt x="356" y="181"/>
                  </a:cubicBezTo>
                  <a:cubicBezTo>
                    <a:pt x="356" y="180"/>
                    <a:pt x="355" y="180"/>
                    <a:pt x="355" y="181"/>
                  </a:cubicBezTo>
                  <a:cubicBezTo>
                    <a:pt x="355" y="181"/>
                    <a:pt x="354" y="181"/>
                    <a:pt x="354" y="182"/>
                  </a:cubicBezTo>
                  <a:cubicBezTo>
                    <a:pt x="354" y="183"/>
                    <a:pt x="353" y="184"/>
                    <a:pt x="352" y="184"/>
                  </a:cubicBezTo>
                  <a:cubicBezTo>
                    <a:pt x="352" y="184"/>
                    <a:pt x="352" y="185"/>
                    <a:pt x="352" y="185"/>
                  </a:cubicBezTo>
                  <a:cubicBezTo>
                    <a:pt x="351" y="187"/>
                    <a:pt x="350" y="188"/>
                    <a:pt x="348" y="188"/>
                  </a:cubicBezTo>
                  <a:cubicBezTo>
                    <a:pt x="348" y="188"/>
                    <a:pt x="348" y="189"/>
                    <a:pt x="348" y="189"/>
                  </a:cubicBezTo>
                  <a:cubicBezTo>
                    <a:pt x="348" y="190"/>
                    <a:pt x="349" y="191"/>
                    <a:pt x="350" y="192"/>
                  </a:cubicBezTo>
                  <a:cubicBezTo>
                    <a:pt x="351" y="192"/>
                    <a:pt x="351" y="192"/>
                    <a:pt x="352" y="193"/>
                  </a:cubicBezTo>
                  <a:cubicBezTo>
                    <a:pt x="353" y="194"/>
                    <a:pt x="353" y="194"/>
                    <a:pt x="354" y="193"/>
                  </a:cubicBezTo>
                  <a:cubicBezTo>
                    <a:pt x="355" y="192"/>
                    <a:pt x="356" y="191"/>
                    <a:pt x="358" y="192"/>
                  </a:cubicBezTo>
                  <a:cubicBezTo>
                    <a:pt x="359" y="193"/>
                    <a:pt x="360" y="192"/>
                    <a:pt x="361" y="192"/>
                  </a:cubicBezTo>
                  <a:cubicBezTo>
                    <a:pt x="362" y="193"/>
                    <a:pt x="362" y="193"/>
                    <a:pt x="362" y="194"/>
                  </a:cubicBezTo>
                  <a:cubicBezTo>
                    <a:pt x="362" y="195"/>
                    <a:pt x="362" y="195"/>
                    <a:pt x="361" y="195"/>
                  </a:cubicBezTo>
                  <a:cubicBezTo>
                    <a:pt x="358" y="196"/>
                    <a:pt x="357" y="198"/>
                    <a:pt x="356" y="200"/>
                  </a:cubicBezTo>
                  <a:cubicBezTo>
                    <a:pt x="355" y="201"/>
                    <a:pt x="355" y="203"/>
                    <a:pt x="357" y="204"/>
                  </a:cubicBezTo>
                  <a:cubicBezTo>
                    <a:pt x="358" y="204"/>
                    <a:pt x="359" y="206"/>
                    <a:pt x="360" y="207"/>
                  </a:cubicBezTo>
                  <a:cubicBezTo>
                    <a:pt x="360" y="208"/>
                    <a:pt x="361" y="210"/>
                    <a:pt x="362" y="211"/>
                  </a:cubicBezTo>
                  <a:cubicBezTo>
                    <a:pt x="363" y="211"/>
                    <a:pt x="364" y="212"/>
                    <a:pt x="364" y="214"/>
                  </a:cubicBezTo>
                  <a:cubicBezTo>
                    <a:pt x="364" y="215"/>
                    <a:pt x="365" y="216"/>
                    <a:pt x="363" y="217"/>
                  </a:cubicBezTo>
                  <a:cubicBezTo>
                    <a:pt x="363" y="217"/>
                    <a:pt x="363" y="218"/>
                    <a:pt x="364" y="218"/>
                  </a:cubicBezTo>
                  <a:cubicBezTo>
                    <a:pt x="364" y="218"/>
                    <a:pt x="364" y="218"/>
                    <a:pt x="364" y="218"/>
                  </a:cubicBezTo>
                  <a:cubicBezTo>
                    <a:pt x="366" y="219"/>
                    <a:pt x="366" y="219"/>
                    <a:pt x="366" y="221"/>
                  </a:cubicBezTo>
                  <a:cubicBezTo>
                    <a:pt x="365" y="223"/>
                    <a:pt x="365" y="225"/>
                    <a:pt x="364" y="226"/>
                  </a:cubicBezTo>
                  <a:cubicBezTo>
                    <a:pt x="363" y="228"/>
                    <a:pt x="362" y="229"/>
                    <a:pt x="362" y="230"/>
                  </a:cubicBezTo>
                  <a:cubicBezTo>
                    <a:pt x="361" y="231"/>
                    <a:pt x="361" y="232"/>
                    <a:pt x="361" y="233"/>
                  </a:cubicBezTo>
                  <a:cubicBezTo>
                    <a:pt x="361" y="234"/>
                    <a:pt x="361" y="234"/>
                    <a:pt x="361" y="235"/>
                  </a:cubicBezTo>
                  <a:cubicBezTo>
                    <a:pt x="360" y="236"/>
                    <a:pt x="359" y="237"/>
                    <a:pt x="358" y="238"/>
                  </a:cubicBezTo>
                  <a:cubicBezTo>
                    <a:pt x="357" y="240"/>
                    <a:pt x="356" y="241"/>
                    <a:pt x="354" y="242"/>
                  </a:cubicBezTo>
                  <a:cubicBezTo>
                    <a:pt x="354" y="242"/>
                    <a:pt x="353" y="243"/>
                    <a:pt x="352" y="243"/>
                  </a:cubicBezTo>
                  <a:cubicBezTo>
                    <a:pt x="350" y="243"/>
                    <a:pt x="349" y="244"/>
                    <a:pt x="347" y="244"/>
                  </a:cubicBezTo>
                  <a:cubicBezTo>
                    <a:pt x="346" y="244"/>
                    <a:pt x="346" y="244"/>
                    <a:pt x="346" y="245"/>
                  </a:cubicBezTo>
                  <a:cubicBezTo>
                    <a:pt x="345" y="246"/>
                    <a:pt x="344" y="246"/>
                    <a:pt x="343" y="247"/>
                  </a:cubicBezTo>
                  <a:cubicBezTo>
                    <a:pt x="341" y="247"/>
                    <a:pt x="340" y="248"/>
                    <a:pt x="339" y="249"/>
                  </a:cubicBezTo>
                  <a:cubicBezTo>
                    <a:pt x="339" y="251"/>
                    <a:pt x="338" y="251"/>
                    <a:pt x="337" y="250"/>
                  </a:cubicBezTo>
                  <a:cubicBezTo>
                    <a:pt x="336" y="249"/>
                    <a:pt x="336" y="249"/>
                    <a:pt x="336" y="248"/>
                  </a:cubicBezTo>
                  <a:cubicBezTo>
                    <a:pt x="335" y="247"/>
                    <a:pt x="334" y="247"/>
                    <a:pt x="333" y="247"/>
                  </a:cubicBezTo>
                  <a:cubicBezTo>
                    <a:pt x="331" y="248"/>
                    <a:pt x="329" y="249"/>
                    <a:pt x="329" y="251"/>
                  </a:cubicBezTo>
                  <a:cubicBezTo>
                    <a:pt x="328" y="251"/>
                    <a:pt x="328" y="252"/>
                    <a:pt x="328" y="252"/>
                  </a:cubicBezTo>
                  <a:cubicBezTo>
                    <a:pt x="327" y="253"/>
                    <a:pt x="327" y="254"/>
                    <a:pt x="328" y="256"/>
                  </a:cubicBezTo>
                  <a:cubicBezTo>
                    <a:pt x="329" y="256"/>
                    <a:pt x="329" y="257"/>
                    <a:pt x="330" y="258"/>
                  </a:cubicBezTo>
                  <a:cubicBezTo>
                    <a:pt x="330" y="259"/>
                    <a:pt x="331" y="260"/>
                    <a:pt x="332" y="260"/>
                  </a:cubicBezTo>
                  <a:cubicBezTo>
                    <a:pt x="336" y="263"/>
                    <a:pt x="338" y="267"/>
                    <a:pt x="338" y="272"/>
                  </a:cubicBezTo>
                  <a:cubicBezTo>
                    <a:pt x="339" y="275"/>
                    <a:pt x="337" y="278"/>
                    <a:pt x="334" y="279"/>
                  </a:cubicBezTo>
                  <a:cubicBezTo>
                    <a:pt x="332" y="280"/>
                    <a:pt x="331" y="281"/>
                    <a:pt x="330" y="282"/>
                  </a:cubicBezTo>
                  <a:cubicBezTo>
                    <a:pt x="329" y="283"/>
                    <a:pt x="329" y="283"/>
                    <a:pt x="329" y="283"/>
                  </a:cubicBezTo>
                  <a:cubicBezTo>
                    <a:pt x="328" y="284"/>
                    <a:pt x="328" y="284"/>
                    <a:pt x="327" y="284"/>
                  </a:cubicBezTo>
                  <a:cubicBezTo>
                    <a:pt x="326" y="284"/>
                    <a:pt x="326" y="283"/>
                    <a:pt x="326" y="282"/>
                  </a:cubicBezTo>
                  <a:cubicBezTo>
                    <a:pt x="326" y="282"/>
                    <a:pt x="326" y="281"/>
                    <a:pt x="326" y="281"/>
                  </a:cubicBezTo>
                  <a:cubicBezTo>
                    <a:pt x="326" y="280"/>
                    <a:pt x="326" y="280"/>
                    <a:pt x="325" y="280"/>
                  </a:cubicBezTo>
                  <a:cubicBezTo>
                    <a:pt x="324" y="280"/>
                    <a:pt x="324" y="280"/>
                    <a:pt x="323" y="279"/>
                  </a:cubicBezTo>
                  <a:cubicBezTo>
                    <a:pt x="322" y="278"/>
                    <a:pt x="321" y="277"/>
                    <a:pt x="320" y="276"/>
                  </a:cubicBezTo>
                  <a:cubicBezTo>
                    <a:pt x="319" y="275"/>
                    <a:pt x="318" y="273"/>
                    <a:pt x="316" y="273"/>
                  </a:cubicBezTo>
                  <a:cubicBezTo>
                    <a:pt x="315" y="273"/>
                    <a:pt x="315" y="273"/>
                    <a:pt x="314" y="272"/>
                  </a:cubicBezTo>
                  <a:cubicBezTo>
                    <a:pt x="314" y="272"/>
                    <a:pt x="313" y="272"/>
                    <a:pt x="313" y="272"/>
                  </a:cubicBezTo>
                  <a:cubicBezTo>
                    <a:pt x="313" y="274"/>
                    <a:pt x="312" y="277"/>
                    <a:pt x="312" y="279"/>
                  </a:cubicBezTo>
                  <a:cubicBezTo>
                    <a:pt x="311" y="280"/>
                    <a:pt x="312" y="281"/>
                    <a:pt x="312" y="282"/>
                  </a:cubicBezTo>
                  <a:cubicBezTo>
                    <a:pt x="314" y="283"/>
                    <a:pt x="315" y="285"/>
                    <a:pt x="315" y="287"/>
                  </a:cubicBezTo>
                  <a:cubicBezTo>
                    <a:pt x="316" y="288"/>
                    <a:pt x="316" y="288"/>
                    <a:pt x="317" y="289"/>
                  </a:cubicBezTo>
                  <a:cubicBezTo>
                    <a:pt x="319" y="290"/>
                    <a:pt x="321" y="291"/>
                    <a:pt x="322" y="293"/>
                  </a:cubicBezTo>
                  <a:cubicBezTo>
                    <a:pt x="323" y="294"/>
                    <a:pt x="324" y="295"/>
                    <a:pt x="324" y="296"/>
                  </a:cubicBezTo>
                  <a:cubicBezTo>
                    <a:pt x="323" y="298"/>
                    <a:pt x="324" y="300"/>
                    <a:pt x="325" y="302"/>
                  </a:cubicBezTo>
                  <a:cubicBezTo>
                    <a:pt x="326" y="303"/>
                    <a:pt x="326" y="304"/>
                    <a:pt x="327" y="305"/>
                  </a:cubicBezTo>
                  <a:cubicBezTo>
                    <a:pt x="327" y="305"/>
                    <a:pt x="327" y="306"/>
                    <a:pt x="327" y="306"/>
                  </a:cubicBezTo>
                  <a:cubicBezTo>
                    <a:pt x="327" y="306"/>
                    <a:pt x="326" y="306"/>
                    <a:pt x="326" y="306"/>
                  </a:cubicBezTo>
                  <a:cubicBezTo>
                    <a:pt x="324" y="305"/>
                    <a:pt x="323" y="304"/>
                    <a:pt x="322" y="304"/>
                  </a:cubicBezTo>
                  <a:cubicBezTo>
                    <a:pt x="321" y="303"/>
                    <a:pt x="320" y="303"/>
                    <a:pt x="320" y="303"/>
                  </a:cubicBezTo>
                  <a:cubicBezTo>
                    <a:pt x="320" y="303"/>
                    <a:pt x="320" y="303"/>
                    <a:pt x="320" y="303"/>
                  </a:cubicBezTo>
                  <a:cubicBezTo>
                    <a:pt x="318" y="301"/>
                    <a:pt x="317" y="299"/>
                    <a:pt x="316" y="298"/>
                  </a:cubicBezTo>
                  <a:cubicBezTo>
                    <a:pt x="315" y="297"/>
                    <a:pt x="315" y="297"/>
                    <a:pt x="315" y="296"/>
                  </a:cubicBezTo>
                  <a:cubicBezTo>
                    <a:pt x="315" y="294"/>
                    <a:pt x="314" y="293"/>
                    <a:pt x="314" y="291"/>
                  </a:cubicBezTo>
                  <a:cubicBezTo>
                    <a:pt x="313" y="290"/>
                    <a:pt x="312" y="287"/>
                    <a:pt x="310" y="287"/>
                  </a:cubicBezTo>
                  <a:cubicBezTo>
                    <a:pt x="309" y="286"/>
                    <a:pt x="308" y="285"/>
                    <a:pt x="308" y="284"/>
                  </a:cubicBezTo>
                  <a:cubicBezTo>
                    <a:pt x="308" y="284"/>
                    <a:pt x="308" y="284"/>
                    <a:pt x="309" y="283"/>
                  </a:cubicBezTo>
                  <a:cubicBezTo>
                    <a:pt x="309" y="281"/>
                    <a:pt x="309" y="278"/>
                    <a:pt x="309" y="276"/>
                  </a:cubicBezTo>
                  <a:cubicBezTo>
                    <a:pt x="309" y="274"/>
                    <a:pt x="309" y="273"/>
                    <a:pt x="308" y="271"/>
                  </a:cubicBezTo>
                  <a:cubicBezTo>
                    <a:pt x="307" y="269"/>
                    <a:pt x="306" y="267"/>
                    <a:pt x="306" y="265"/>
                  </a:cubicBezTo>
                  <a:cubicBezTo>
                    <a:pt x="306" y="264"/>
                    <a:pt x="306" y="264"/>
                    <a:pt x="305" y="263"/>
                  </a:cubicBezTo>
                  <a:cubicBezTo>
                    <a:pt x="305" y="262"/>
                    <a:pt x="304" y="262"/>
                    <a:pt x="303" y="262"/>
                  </a:cubicBezTo>
                  <a:cubicBezTo>
                    <a:pt x="302" y="263"/>
                    <a:pt x="301" y="264"/>
                    <a:pt x="299" y="264"/>
                  </a:cubicBezTo>
                  <a:cubicBezTo>
                    <a:pt x="297" y="265"/>
                    <a:pt x="296" y="264"/>
                    <a:pt x="296" y="261"/>
                  </a:cubicBezTo>
                  <a:cubicBezTo>
                    <a:pt x="297" y="260"/>
                    <a:pt x="297" y="258"/>
                    <a:pt x="296" y="257"/>
                  </a:cubicBezTo>
                  <a:cubicBezTo>
                    <a:pt x="296" y="257"/>
                    <a:pt x="296" y="256"/>
                    <a:pt x="295" y="256"/>
                  </a:cubicBezTo>
                  <a:cubicBezTo>
                    <a:pt x="293" y="256"/>
                    <a:pt x="293" y="255"/>
                    <a:pt x="293" y="253"/>
                  </a:cubicBezTo>
                  <a:cubicBezTo>
                    <a:pt x="294" y="253"/>
                    <a:pt x="293" y="252"/>
                    <a:pt x="293" y="252"/>
                  </a:cubicBezTo>
                  <a:cubicBezTo>
                    <a:pt x="290" y="251"/>
                    <a:pt x="289" y="249"/>
                    <a:pt x="288" y="247"/>
                  </a:cubicBezTo>
                  <a:cubicBezTo>
                    <a:pt x="288" y="246"/>
                    <a:pt x="287" y="245"/>
                    <a:pt x="286" y="246"/>
                  </a:cubicBezTo>
                  <a:cubicBezTo>
                    <a:pt x="284" y="247"/>
                    <a:pt x="281" y="248"/>
                    <a:pt x="278" y="248"/>
                  </a:cubicBezTo>
                  <a:cubicBezTo>
                    <a:pt x="277" y="248"/>
                    <a:pt x="277" y="249"/>
                    <a:pt x="276" y="249"/>
                  </a:cubicBezTo>
                  <a:cubicBezTo>
                    <a:pt x="276" y="251"/>
                    <a:pt x="275" y="253"/>
                    <a:pt x="273" y="253"/>
                  </a:cubicBezTo>
                  <a:cubicBezTo>
                    <a:pt x="272" y="254"/>
                    <a:pt x="272" y="255"/>
                    <a:pt x="271" y="255"/>
                  </a:cubicBezTo>
                  <a:cubicBezTo>
                    <a:pt x="270" y="257"/>
                    <a:pt x="268" y="258"/>
                    <a:pt x="267" y="260"/>
                  </a:cubicBezTo>
                  <a:cubicBezTo>
                    <a:pt x="266" y="260"/>
                    <a:pt x="266" y="261"/>
                    <a:pt x="265" y="262"/>
                  </a:cubicBezTo>
                  <a:cubicBezTo>
                    <a:pt x="265" y="262"/>
                    <a:pt x="265" y="263"/>
                    <a:pt x="264" y="263"/>
                  </a:cubicBezTo>
                  <a:cubicBezTo>
                    <a:pt x="263" y="263"/>
                    <a:pt x="262" y="265"/>
                    <a:pt x="261" y="265"/>
                  </a:cubicBezTo>
                  <a:cubicBezTo>
                    <a:pt x="260" y="265"/>
                    <a:pt x="260" y="266"/>
                    <a:pt x="260" y="266"/>
                  </a:cubicBezTo>
                  <a:cubicBezTo>
                    <a:pt x="260" y="268"/>
                    <a:pt x="260" y="269"/>
                    <a:pt x="260" y="271"/>
                  </a:cubicBezTo>
                  <a:cubicBezTo>
                    <a:pt x="261" y="271"/>
                    <a:pt x="261" y="272"/>
                    <a:pt x="261" y="272"/>
                  </a:cubicBezTo>
                  <a:cubicBezTo>
                    <a:pt x="260" y="274"/>
                    <a:pt x="259" y="277"/>
                    <a:pt x="260" y="279"/>
                  </a:cubicBezTo>
                  <a:cubicBezTo>
                    <a:pt x="260" y="279"/>
                    <a:pt x="260" y="280"/>
                    <a:pt x="259" y="280"/>
                  </a:cubicBezTo>
                  <a:cubicBezTo>
                    <a:pt x="258" y="281"/>
                    <a:pt x="258" y="281"/>
                    <a:pt x="258" y="282"/>
                  </a:cubicBezTo>
                  <a:cubicBezTo>
                    <a:pt x="258" y="282"/>
                    <a:pt x="257" y="283"/>
                    <a:pt x="257" y="283"/>
                  </a:cubicBezTo>
                  <a:cubicBezTo>
                    <a:pt x="256" y="284"/>
                    <a:pt x="255" y="284"/>
                    <a:pt x="255" y="285"/>
                  </a:cubicBezTo>
                  <a:cubicBezTo>
                    <a:pt x="254" y="286"/>
                    <a:pt x="253" y="286"/>
                    <a:pt x="252" y="286"/>
                  </a:cubicBezTo>
                  <a:cubicBezTo>
                    <a:pt x="251" y="285"/>
                    <a:pt x="250" y="283"/>
                    <a:pt x="250" y="282"/>
                  </a:cubicBezTo>
                  <a:cubicBezTo>
                    <a:pt x="249" y="279"/>
                    <a:pt x="248" y="277"/>
                    <a:pt x="246" y="275"/>
                  </a:cubicBezTo>
                  <a:cubicBezTo>
                    <a:pt x="246" y="274"/>
                    <a:pt x="245" y="273"/>
                    <a:pt x="245" y="272"/>
                  </a:cubicBezTo>
                  <a:cubicBezTo>
                    <a:pt x="244" y="270"/>
                    <a:pt x="243" y="268"/>
                    <a:pt x="242" y="266"/>
                  </a:cubicBezTo>
                  <a:cubicBezTo>
                    <a:pt x="241" y="264"/>
                    <a:pt x="240" y="260"/>
                    <a:pt x="239" y="257"/>
                  </a:cubicBezTo>
                  <a:cubicBezTo>
                    <a:pt x="239" y="255"/>
                    <a:pt x="238" y="253"/>
                    <a:pt x="238" y="250"/>
                  </a:cubicBezTo>
                  <a:cubicBezTo>
                    <a:pt x="238" y="249"/>
                    <a:pt x="237" y="249"/>
                    <a:pt x="236" y="250"/>
                  </a:cubicBezTo>
                  <a:cubicBezTo>
                    <a:pt x="234" y="251"/>
                    <a:pt x="233" y="252"/>
                    <a:pt x="230" y="249"/>
                  </a:cubicBezTo>
                  <a:cubicBezTo>
                    <a:pt x="229" y="248"/>
                    <a:pt x="229" y="248"/>
                    <a:pt x="229" y="247"/>
                  </a:cubicBezTo>
                  <a:cubicBezTo>
                    <a:pt x="228" y="247"/>
                    <a:pt x="228" y="247"/>
                    <a:pt x="228" y="246"/>
                  </a:cubicBezTo>
                  <a:cubicBezTo>
                    <a:pt x="228" y="245"/>
                    <a:pt x="227" y="244"/>
                    <a:pt x="227" y="244"/>
                  </a:cubicBezTo>
                  <a:cubicBezTo>
                    <a:pt x="226" y="243"/>
                    <a:pt x="225" y="242"/>
                    <a:pt x="224" y="242"/>
                  </a:cubicBezTo>
                  <a:cubicBezTo>
                    <a:pt x="223" y="242"/>
                    <a:pt x="223" y="241"/>
                    <a:pt x="223" y="241"/>
                  </a:cubicBezTo>
                  <a:cubicBezTo>
                    <a:pt x="222" y="240"/>
                    <a:pt x="222" y="240"/>
                    <a:pt x="222" y="240"/>
                  </a:cubicBezTo>
                  <a:cubicBezTo>
                    <a:pt x="221" y="238"/>
                    <a:pt x="220" y="237"/>
                    <a:pt x="217" y="237"/>
                  </a:cubicBezTo>
                  <a:cubicBezTo>
                    <a:pt x="215" y="238"/>
                    <a:pt x="212" y="238"/>
                    <a:pt x="209" y="238"/>
                  </a:cubicBezTo>
                  <a:cubicBezTo>
                    <a:pt x="207" y="238"/>
                    <a:pt x="204" y="237"/>
                    <a:pt x="202" y="237"/>
                  </a:cubicBezTo>
                  <a:cubicBezTo>
                    <a:pt x="201" y="237"/>
                    <a:pt x="199" y="237"/>
                    <a:pt x="198" y="237"/>
                  </a:cubicBezTo>
                  <a:cubicBezTo>
                    <a:pt x="196" y="237"/>
                    <a:pt x="196" y="236"/>
                    <a:pt x="195" y="235"/>
                  </a:cubicBezTo>
                  <a:cubicBezTo>
                    <a:pt x="194" y="232"/>
                    <a:pt x="193" y="232"/>
                    <a:pt x="191" y="234"/>
                  </a:cubicBezTo>
                  <a:cubicBezTo>
                    <a:pt x="190" y="234"/>
                    <a:pt x="189" y="234"/>
                    <a:pt x="188" y="234"/>
                  </a:cubicBezTo>
                  <a:cubicBezTo>
                    <a:pt x="186" y="234"/>
                    <a:pt x="185" y="233"/>
                    <a:pt x="183" y="232"/>
                  </a:cubicBezTo>
                  <a:cubicBezTo>
                    <a:pt x="183" y="231"/>
                    <a:pt x="182" y="231"/>
                    <a:pt x="182" y="231"/>
                  </a:cubicBezTo>
                  <a:cubicBezTo>
                    <a:pt x="179" y="231"/>
                    <a:pt x="179" y="229"/>
                    <a:pt x="177" y="227"/>
                  </a:cubicBezTo>
                  <a:cubicBezTo>
                    <a:pt x="177" y="227"/>
                    <a:pt x="177" y="226"/>
                    <a:pt x="177" y="226"/>
                  </a:cubicBezTo>
                  <a:cubicBezTo>
                    <a:pt x="176" y="224"/>
                    <a:pt x="175" y="224"/>
                    <a:pt x="174" y="224"/>
                  </a:cubicBezTo>
                  <a:cubicBezTo>
                    <a:pt x="172" y="224"/>
                    <a:pt x="171" y="225"/>
                    <a:pt x="172" y="227"/>
                  </a:cubicBezTo>
                  <a:cubicBezTo>
                    <a:pt x="172" y="228"/>
                    <a:pt x="173" y="229"/>
                    <a:pt x="174" y="230"/>
                  </a:cubicBezTo>
                  <a:cubicBezTo>
                    <a:pt x="176" y="232"/>
                    <a:pt x="177" y="233"/>
                    <a:pt x="177" y="235"/>
                  </a:cubicBezTo>
                  <a:cubicBezTo>
                    <a:pt x="178" y="236"/>
                    <a:pt x="178" y="236"/>
                    <a:pt x="179" y="236"/>
                  </a:cubicBezTo>
                  <a:cubicBezTo>
                    <a:pt x="180" y="235"/>
                    <a:pt x="181" y="235"/>
                    <a:pt x="181" y="236"/>
                  </a:cubicBezTo>
                  <a:cubicBezTo>
                    <a:pt x="181" y="237"/>
                    <a:pt x="181" y="238"/>
                    <a:pt x="181" y="239"/>
                  </a:cubicBezTo>
                  <a:cubicBezTo>
                    <a:pt x="181" y="240"/>
                    <a:pt x="182" y="241"/>
                    <a:pt x="183" y="241"/>
                  </a:cubicBezTo>
                  <a:cubicBezTo>
                    <a:pt x="184" y="240"/>
                    <a:pt x="185" y="240"/>
                    <a:pt x="187" y="240"/>
                  </a:cubicBezTo>
                  <a:cubicBezTo>
                    <a:pt x="187" y="240"/>
                    <a:pt x="188" y="240"/>
                    <a:pt x="189" y="239"/>
                  </a:cubicBezTo>
                  <a:cubicBezTo>
                    <a:pt x="190" y="238"/>
                    <a:pt x="190" y="237"/>
                    <a:pt x="191" y="236"/>
                  </a:cubicBezTo>
                  <a:cubicBezTo>
                    <a:pt x="192" y="236"/>
                    <a:pt x="192" y="234"/>
                    <a:pt x="193" y="235"/>
                  </a:cubicBezTo>
                  <a:cubicBezTo>
                    <a:pt x="194" y="235"/>
                    <a:pt x="194" y="236"/>
                    <a:pt x="194" y="237"/>
                  </a:cubicBezTo>
                  <a:cubicBezTo>
                    <a:pt x="194" y="237"/>
                    <a:pt x="194" y="238"/>
                    <a:pt x="195" y="239"/>
                  </a:cubicBezTo>
                  <a:cubicBezTo>
                    <a:pt x="195" y="240"/>
                    <a:pt x="196" y="241"/>
                    <a:pt x="198" y="241"/>
                  </a:cubicBezTo>
                  <a:cubicBezTo>
                    <a:pt x="200" y="241"/>
                    <a:pt x="201" y="242"/>
                    <a:pt x="202" y="244"/>
                  </a:cubicBezTo>
                  <a:cubicBezTo>
                    <a:pt x="204" y="246"/>
                    <a:pt x="204" y="247"/>
                    <a:pt x="202" y="249"/>
                  </a:cubicBezTo>
                  <a:cubicBezTo>
                    <a:pt x="202" y="250"/>
                    <a:pt x="201" y="251"/>
                    <a:pt x="201" y="251"/>
                  </a:cubicBezTo>
                  <a:cubicBezTo>
                    <a:pt x="200" y="252"/>
                    <a:pt x="199" y="253"/>
                    <a:pt x="199" y="255"/>
                  </a:cubicBezTo>
                  <a:cubicBezTo>
                    <a:pt x="199" y="255"/>
                    <a:pt x="199" y="256"/>
                    <a:pt x="198" y="256"/>
                  </a:cubicBezTo>
                  <a:cubicBezTo>
                    <a:pt x="197" y="256"/>
                    <a:pt x="196" y="257"/>
                    <a:pt x="196" y="258"/>
                  </a:cubicBezTo>
                  <a:cubicBezTo>
                    <a:pt x="195" y="258"/>
                    <a:pt x="195" y="259"/>
                    <a:pt x="195" y="259"/>
                  </a:cubicBezTo>
                  <a:cubicBezTo>
                    <a:pt x="194" y="259"/>
                    <a:pt x="193" y="259"/>
                    <a:pt x="193" y="261"/>
                  </a:cubicBezTo>
                  <a:cubicBezTo>
                    <a:pt x="192" y="261"/>
                    <a:pt x="192" y="261"/>
                    <a:pt x="191" y="261"/>
                  </a:cubicBezTo>
                  <a:cubicBezTo>
                    <a:pt x="190" y="262"/>
                    <a:pt x="189" y="262"/>
                    <a:pt x="188" y="263"/>
                  </a:cubicBezTo>
                  <a:cubicBezTo>
                    <a:pt x="186" y="263"/>
                    <a:pt x="185" y="263"/>
                    <a:pt x="185" y="265"/>
                  </a:cubicBezTo>
                  <a:cubicBezTo>
                    <a:pt x="184" y="266"/>
                    <a:pt x="183" y="266"/>
                    <a:pt x="182" y="267"/>
                  </a:cubicBezTo>
                  <a:cubicBezTo>
                    <a:pt x="181" y="267"/>
                    <a:pt x="180" y="267"/>
                    <a:pt x="179" y="268"/>
                  </a:cubicBezTo>
                  <a:cubicBezTo>
                    <a:pt x="178" y="268"/>
                    <a:pt x="177" y="268"/>
                    <a:pt x="177" y="268"/>
                  </a:cubicBezTo>
                  <a:cubicBezTo>
                    <a:pt x="175" y="270"/>
                    <a:pt x="173" y="270"/>
                    <a:pt x="171" y="271"/>
                  </a:cubicBezTo>
                  <a:cubicBezTo>
                    <a:pt x="170" y="272"/>
                    <a:pt x="168" y="271"/>
                    <a:pt x="167" y="272"/>
                  </a:cubicBezTo>
                  <a:cubicBezTo>
                    <a:pt x="166" y="273"/>
                    <a:pt x="165" y="273"/>
                    <a:pt x="163" y="274"/>
                  </a:cubicBezTo>
                  <a:cubicBezTo>
                    <a:pt x="163" y="274"/>
                    <a:pt x="163" y="274"/>
                    <a:pt x="163" y="274"/>
                  </a:cubicBezTo>
                  <a:cubicBezTo>
                    <a:pt x="162" y="274"/>
                    <a:pt x="161" y="276"/>
                    <a:pt x="162" y="277"/>
                  </a:cubicBezTo>
                  <a:cubicBezTo>
                    <a:pt x="162" y="277"/>
                    <a:pt x="163" y="278"/>
                    <a:pt x="164" y="279"/>
                  </a:cubicBezTo>
                  <a:cubicBezTo>
                    <a:pt x="164" y="279"/>
                    <a:pt x="165" y="279"/>
                    <a:pt x="165" y="279"/>
                  </a:cubicBezTo>
                  <a:cubicBezTo>
                    <a:pt x="168" y="278"/>
                    <a:pt x="171" y="278"/>
                    <a:pt x="175" y="277"/>
                  </a:cubicBezTo>
                  <a:cubicBezTo>
                    <a:pt x="177" y="277"/>
                    <a:pt x="179" y="276"/>
                    <a:pt x="181" y="275"/>
                  </a:cubicBezTo>
                  <a:cubicBezTo>
                    <a:pt x="182" y="275"/>
                    <a:pt x="183" y="276"/>
                    <a:pt x="183" y="277"/>
                  </a:cubicBezTo>
                  <a:cubicBezTo>
                    <a:pt x="183" y="280"/>
                    <a:pt x="182" y="283"/>
                    <a:pt x="180" y="285"/>
                  </a:cubicBezTo>
                  <a:cubicBezTo>
                    <a:pt x="179" y="286"/>
                    <a:pt x="179" y="288"/>
                    <a:pt x="178" y="290"/>
                  </a:cubicBezTo>
                  <a:cubicBezTo>
                    <a:pt x="176" y="294"/>
                    <a:pt x="173" y="298"/>
                    <a:pt x="169" y="301"/>
                  </a:cubicBezTo>
                  <a:cubicBezTo>
                    <a:pt x="169" y="301"/>
                    <a:pt x="169" y="302"/>
                    <a:pt x="169" y="302"/>
                  </a:cubicBezTo>
                  <a:cubicBezTo>
                    <a:pt x="164" y="304"/>
                    <a:pt x="161" y="308"/>
                    <a:pt x="157" y="312"/>
                  </a:cubicBezTo>
                  <a:cubicBezTo>
                    <a:pt x="157" y="313"/>
                    <a:pt x="156" y="314"/>
                    <a:pt x="155" y="314"/>
                  </a:cubicBezTo>
                  <a:cubicBezTo>
                    <a:pt x="154" y="315"/>
                    <a:pt x="153" y="316"/>
                    <a:pt x="153" y="317"/>
                  </a:cubicBezTo>
                  <a:cubicBezTo>
                    <a:pt x="153" y="318"/>
                    <a:pt x="152" y="319"/>
                    <a:pt x="151" y="320"/>
                  </a:cubicBezTo>
                  <a:cubicBezTo>
                    <a:pt x="151" y="321"/>
                    <a:pt x="150" y="322"/>
                    <a:pt x="150" y="323"/>
                  </a:cubicBezTo>
                  <a:cubicBezTo>
                    <a:pt x="150" y="323"/>
                    <a:pt x="150" y="324"/>
                    <a:pt x="150" y="325"/>
                  </a:cubicBezTo>
                  <a:cubicBezTo>
                    <a:pt x="151" y="326"/>
                    <a:pt x="151" y="326"/>
                    <a:pt x="151" y="328"/>
                  </a:cubicBezTo>
                  <a:cubicBezTo>
                    <a:pt x="151" y="329"/>
                    <a:pt x="151" y="331"/>
                    <a:pt x="151" y="332"/>
                  </a:cubicBezTo>
                  <a:cubicBezTo>
                    <a:pt x="152" y="333"/>
                    <a:pt x="152" y="334"/>
                    <a:pt x="153" y="335"/>
                  </a:cubicBezTo>
                  <a:cubicBezTo>
                    <a:pt x="154" y="335"/>
                    <a:pt x="154" y="336"/>
                    <a:pt x="154" y="337"/>
                  </a:cubicBezTo>
                  <a:cubicBezTo>
                    <a:pt x="154" y="340"/>
                    <a:pt x="154" y="343"/>
                    <a:pt x="154" y="346"/>
                  </a:cubicBezTo>
                  <a:cubicBezTo>
                    <a:pt x="154" y="349"/>
                    <a:pt x="152" y="351"/>
                    <a:pt x="150" y="353"/>
                  </a:cubicBezTo>
                  <a:cubicBezTo>
                    <a:pt x="149" y="354"/>
                    <a:pt x="149" y="354"/>
                    <a:pt x="148" y="354"/>
                  </a:cubicBezTo>
                  <a:cubicBezTo>
                    <a:pt x="146" y="355"/>
                    <a:pt x="144" y="356"/>
                    <a:pt x="142" y="358"/>
                  </a:cubicBezTo>
                  <a:cubicBezTo>
                    <a:pt x="141" y="359"/>
                    <a:pt x="140" y="360"/>
                    <a:pt x="139" y="361"/>
                  </a:cubicBezTo>
                  <a:cubicBezTo>
                    <a:pt x="137" y="362"/>
                    <a:pt x="137" y="363"/>
                    <a:pt x="138" y="364"/>
                  </a:cubicBezTo>
                  <a:cubicBezTo>
                    <a:pt x="138" y="365"/>
                    <a:pt x="138" y="365"/>
                    <a:pt x="138" y="365"/>
                  </a:cubicBezTo>
                  <a:cubicBezTo>
                    <a:pt x="139" y="368"/>
                    <a:pt x="139" y="370"/>
                    <a:pt x="139" y="372"/>
                  </a:cubicBezTo>
                  <a:cubicBezTo>
                    <a:pt x="138" y="374"/>
                    <a:pt x="137" y="375"/>
                    <a:pt x="135" y="376"/>
                  </a:cubicBezTo>
                  <a:cubicBezTo>
                    <a:pt x="134" y="376"/>
                    <a:pt x="133" y="376"/>
                    <a:pt x="132" y="377"/>
                  </a:cubicBezTo>
                  <a:cubicBezTo>
                    <a:pt x="131" y="378"/>
                    <a:pt x="131" y="378"/>
                    <a:pt x="131" y="379"/>
                  </a:cubicBezTo>
                  <a:cubicBezTo>
                    <a:pt x="131" y="382"/>
                    <a:pt x="130" y="385"/>
                    <a:pt x="128" y="388"/>
                  </a:cubicBezTo>
                  <a:cubicBezTo>
                    <a:pt x="126" y="389"/>
                    <a:pt x="125" y="390"/>
                    <a:pt x="125" y="392"/>
                  </a:cubicBezTo>
                  <a:cubicBezTo>
                    <a:pt x="123" y="395"/>
                    <a:pt x="120" y="397"/>
                    <a:pt x="117" y="400"/>
                  </a:cubicBezTo>
                  <a:cubicBezTo>
                    <a:pt x="114" y="402"/>
                    <a:pt x="111" y="402"/>
                    <a:pt x="108" y="403"/>
                  </a:cubicBezTo>
                  <a:cubicBezTo>
                    <a:pt x="108" y="403"/>
                    <a:pt x="107" y="403"/>
                    <a:pt x="107" y="403"/>
                  </a:cubicBezTo>
                  <a:cubicBezTo>
                    <a:pt x="105" y="403"/>
                    <a:pt x="103" y="403"/>
                    <a:pt x="101" y="403"/>
                  </a:cubicBezTo>
                  <a:cubicBezTo>
                    <a:pt x="99" y="404"/>
                    <a:pt x="97" y="404"/>
                    <a:pt x="96" y="405"/>
                  </a:cubicBezTo>
                  <a:cubicBezTo>
                    <a:pt x="94" y="405"/>
                    <a:pt x="93" y="404"/>
                    <a:pt x="91" y="403"/>
                  </a:cubicBezTo>
                  <a:cubicBezTo>
                    <a:pt x="91" y="403"/>
                    <a:pt x="91" y="402"/>
                    <a:pt x="91" y="402"/>
                  </a:cubicBezTo>
                  <a:cubicBezTo>
                    <a:pt x="91" y="401"/>
                    <a:pt x="91" y="400"/>
                    <a:pt x="90" y="399"/>
                  </a:cubicBezTo>
                  <a:cubicBezTo>
                    <a:pt x="90" y="399"/>
                    <a:pt x="90" y="399"/>
                    <a:pt x="90" y="398"/>
                  </a:cubicBezTo>
                  <a:cubicBezTo>
                    <a:pt x="91" y="397"/>
                    <a:pt x="91" y="396"/>
                    <a:pt x="90" y="395"/>
                  </a:cubicBezTo>
                  <a:cubicBezTo>
                    <a:pt x="90" y="394"/>
                    <a:pt x="90" y="394"/>
                    <a:pt x="90" y="393"/>
                  </a:cubicBezTo>
                  <a:cubicBezTo>
                    <a:pt x="89" y="390"/>
                    <a:pt x="87" y="387"/>
                    <a:pt x="85" y="384"/>
                  </a:cubicBezTo>
                  <a:cubicBezTo>
                    <a:pt x="84" y="382"/>
                    <a:pt x="83" y="380"/>
                    <a:pt x="83" y="377"/>
                  </a:cubicBezTo>
                  <a:cubicBezTo>
                    <a:pt x="83" y="375"/>
                    <a:pt x="82" y="372"/>
                    <a:pt x="82" y="369"/>
                  </a:cubicBezTo>
                  <a:cubicBezTo>
                    <a:pt x="82" y="369"/>
                    <a:pt x="82" y="369"/>
                    <a:pt x="82" y="368"/>
                  </a:cubicBezTo>
                  <a:cubicBezTo>
                    <a:pt x="80" y="366"/>
                    <a:pt x="79" y="363"/>
                    <a:pt x="78" y="361"/>
                  </a:cubicBezTo>
                  <a:cubicBezTo>
                    <a:pt x="78" y="360"/>
                    <a:pt x="77" y="359"/>
                    <a:pt x="77" y="358"/>
                  </a:cubicBezTo>
                  <a:cubicBezTo>
                    <a:pt x="76" y="357"/>
                    <a:pt x="75" y="356"/>
                    <a:pt x="75" y="355"/>
                  </a:cubicBezTo>
                  <a:cubicBezTo>
                    <a:pt x="75" y="353"/>
                    <a:pt x="75" y="352"/>
                    <a:pt x="76" y="351"/>
                  </a:cubicBezTo>
                  <a:cubicBezTo>
                    <a:pt x="76" y="349"/>
                    <a:pt x="77" y="347"/>
                    <a:pt x="77" y="345"/>
                  </a:cubicBezTo>
                  <a:cubicBezTo>
                    <a:pt x="77" y="345"/>
                    <a:pt x="78" y="344"/>
                    <a:pt x="78" y="343"/>
                  </a:cubicBezTo>
                  <a:cubicBezTo>
                    <a:pt x="79" y="343"/>
                    <a:pt x="80" y="342"/>
                    <a:pt x="80" y="341"/>
                  </a:cubicBezTo>
                  <a:cubicBezTo>
                    <a:pt x="81" y="340"/>
                    <a:pt x="82" y="338"/>
                    <a:pt x="81" y="336"/>
                  </a:cubicBezTo>
                  <a:cubicBezTo>
                    <a:pt x="81" y="336"/>
                    <a:pt x="80" y="335"/>
                    <a:pt x="80" y="334"/>
                  </a:cubicBezTo>
                  <a:cubicBezTo>
                    <a:pt x="80" y="333"/>
                    <a:pt x="79" y="333"/>
                    <a:pt x="80" y="332"/>
                  </a:cubicBezTo>
                  <a:cubicBezTo>
                    <a:pt x="80" y="330"/>
                    <a:pt x="79" y="328"/>
                    <a:pt x="78" y="326"/>
                  </a:cubicBezTo>
                  <a:cubicBezTo>
                    <a:pt x="78" y="325"/>
                    <a:pt x="77" y="324"/>
                    <a:pt x="77" y="323"/>
                  </a:cubicBezTo>
                  <a:cubicBezTo>
                    <a:pt x="77" y="321"/>
                    <a:pt x="76" y="320"/>
                    <a:pt x="75" y="319"/>
                  </a:cubicBezTo>
                  <a:cubicBezTo>
                    <a:pt x="74" y="318"/>
                    <a:pt x="73" y="317"/>
                    <a:pt x="72" y="316"/>
                  </a:cubicBezTo>
                  <a:cubicBezTo>
                    <a:pt x="71" y="315"/>
                    <a:pt x="70" y="314"/>
                    <a:pt x="69" y="312"/>
                  </a:cubicBezTo>
                  <a:cubicBezTo>
                    <a:pt x="69" y="311"/>
                    <a:pt x="68" y="310"/>
                    <a:pt x="69" y="308"/>
                  </a:cubicBezTo>
                  <a:cubicBezTo>
                    <a:pt x="70" y="307"/>
                    <a:pt x="70" y="307"/>
                    <a:pt x="70" y="306"/>
                  </a:cubicBezTo>
                  <a:cubicBezTo>
                    <a:pt x="70" y="305"/>
                    <a:pt x="70" y="304"/>
                    <a:pt x="71" y="302"/>
                  </a:cubicBezTo>
                  <a:cubicBezTo>
                    <a:pt x="72" y="300"/>
                    <a:pt x="72" y="299"/>
                    <a:pt x="70" y="297"/>
                  </a:cubicBezTo>
                  <a:cubicBezTo>
                    <a:pt x="70" y="297"/>
                    <a:pt x="69" y="297"/>
                    <a:pt x="69" y="297"/>
                  </a:cubicBezTo>
                  <a:cubicBezTo>
                    <a:pt x="69" y="296"/>
                    <a:pt x="67" y="296"/>
                    <a:pt x="66" y="296"/>
                  </a:cubicBezTo>
                  <a:cubicBezTo>
                    <a:pt x="65" y="296"/>
                    <a:pt x="64" y="296"/>
                    <a:pt x="63" y="296"/>
                  </a:cubicBezTo>
                  <a:cubicBezTo>
                    <a:pt x="61" y="296"/>
                    <a:pt x="60" y="296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1"/>
                    <a:pt x="56" y="290"/>
                    <a:pt x="53" y="291"/>
                  </a:cubicBezTo>
                  <a:cubicBezTo>
                    <a:pt x="50" y="291"/>
                    <a:pt x="48" y="292"/>
                    <a:pt x="45" y="293"/>
                  </a:cubicBezTo>
                  <a:cubicBezTo>
                    <a:pt x="43" y="294"/>
                    <a:pt x="41" y="295"/>
                    <a:pt x="38" y="294"/>
                  </a:cubicBezTo>
                  <a:cubicBezTo>
                    <a:pt x="35" y="293"/>
                    <a:pt x="32" y="293"/>
                    <a:pt x="29" y="295"/>
                  </a:cubicBezTo>
                  <a:cubicBezTo>
                    <a:pt x="27" y="296"/>
                    <a:pt x="25" y="296"/>
                    <a:pt x="22" y="294"/>
                  </a:cubicBezTo>
                  <a:cubicBezTo>
                    <a:pt x="21" y="294"/>
                    <a:pt x="21" y="293"/>
                    <a:pt x="20" y="292"/>
                  </a:cubicBezTo>
                  <a:cubicBezTo>
                    <a:pt x="18" y="291"/>
                    <a:pt x="16" y="289"/>
                    <a:pt x="14" y="289"/>
                  </a:cubicBezTo>
                  <a:cubicBezTo>
                    <a:pt x="13" y="288"/>
                    <a:pt x="12" y="288"/>
                    <a:pt x="12" y="287"/>
                  </a:cubicBezTo>
                  <a:cubicBezTo>
                    <a:pt x="12" y="285"/>
                    <a:pt x="11" y="285"/>
                    <a:pt x="11" y="283"/>
                  </a:cubicBezTo>
                  <a:cubicBezTo>
                    <a:pt x="11" y="282"/>
                    <a:pt x="10" y="281"/>
                    <a:pt x="9" y="280"/>
                  </a:cubicBezTo>
                  <a:cubicBezTo>
                    <a:pt x="8" y="280"/>
                    <a:pt x="7" y="279"/>
                    <a:pt x="6" y="278"/>
                  </a:cubicBezTo>
                  <a:cubicBezTo>
                    <a:pt x="5" y="277"/>
                    <a:pt x="4" y="276"/>
                    <a:pt x="3" y="275"/>
                  </a:cubicBezTo>
                  <a:cubicBezTo>
                    <a:pt x="2" y="274"/>
                    <a:pt x="1" y="273"/>
                    <a:pt x="1" y="272"/>
                  </a:cubicBezTo>
                  <a:cubicBezTo>
                    <a:pt x="1" y="270"/>
                    <a:pt x="1" y="269"/>
                    <a:pt x="0" y="268"/>
                  </a:cubicBezTo>
                  <a:cubicBezTo>
                    <a:pt x="0" y="268"/>
                    <a:pt x="0" y="267"/>
                    <a:pt x="0" y="266"/>
                  </a:cubicBezTo>
                  <a:cubicBezTo>
                    <a:pt x="2" y="264"/>
                    <a:pt x="2" y="261"/>
                    <a:pt x="3" y="259"/>
                  </a:cubicBezTo>
                  <a:cubicBezTo>
                    <a:pt x="3" y="259"/>
                    <a:pt x="3" y="258"/>
                    <a:pt x="3" y="257"/>
                  </a:cubicBezTo>
                  <a:cubicBezTo>
                    <a:pt x="3" y="256"/>
                    <a:pt x="2" y="254"/>
                    <a:pt x="2" y="253"/>
                  </a:cubicBezTo>
                  <a:cubicBezTo>
                    <a:pt x="2" y="252"/>
                    <a:pt x="2" y="252"/>
                    <a:pt x="2" y="251"/>
                  </a:cubicBezTo>
                  <a:cubicBezTo>
                    <a:pt x="0" y="250"/>
                    <a:pt x="1" y="249"/>
                    <a:pt x="1" y="247"/>
                  </a:cubicBezTo>
                  <a:cubicBezTo>
                    <a:pt x="2" y="245"/>
                    <a:pt x="4" y="243"/>
                    <a:pt x="5" y="241"/>
                  </a:cubicBezTo>
                  <a:cubicBezTo>
                    <a:pt x="6" y="240"/>
                    <a:pt x="7" y="239"/>
                    <a:pt x="7" y="238"/>
                  </a:cubicBezTo>
                  <a:cubicBezTo>
                    <a:pt x="8" y="236"/>
                    <a:pt x="9" y="235"/>
                    <a:pt x="10" y="234"/>
                  </a:cubicBezTo>
                  <a:cubicBezTo>
                    <a:pt x="11" y="234"/>
                    <a:pt x="11" y="233"/>
                    <a:pt x="12" y="232"/>
                  </a:cubicBezTo>
                  <a:cubicBezTo>
                    <a:pt x="12" y="231"/>
                    <a:pt x="13" y="230"/>
                    <a:pt x="14" y="230"/>
                  </a:cubicBezTo>
                  <a:cubicBezTo>
                    <a:pt x="17" y="229"/>
                    <a:pt x="19" y="227"/>
                    <a:pt x="20" y="225"/>
                  </a:cubicBezTo>
                  <a:cubicBezTo>
                    <a:pt x="21" y="225"/>
                    <a:pt x="21" y="224"/>
                    <a:pt x="20" y="223"/>
                  </a:cubicBezTo>
                  <a:cubicBezTo>
                    <a:pt x="20" y="222"/>
                    <a:pt x="20" y="220"/>
                    <a:pt x="21" y="219"/>
                  </a:cubicBezTo>
                  <a:cubicBezTo>
                    <a:pt x="21" y="219"/>
                    <a:pt x="22" y="218"/>
                    <a:pt x="22" y="218"/>
                  </a:cubicBezTo>
                  <a:cubicBezTo>
                    <a:pt x="22" y="217"/>
                    <a:pt x="23" y="216"/>
                    <a:pt x="24" y="215"/>
                  </a:cubicBezTo>
                  <a:cubicBezTo>
                    <a:pt x="25" y="215"/>
                    <a:pt x="26" y="214"/>
                    <a:pt x="27" y="213"/>
                  </a:cubicBezTo>
                  <a:cubicBezTo>
                    <a:pt x="28" y="213"/>
                    <a:pt x="29" y="212"/>
                    <a:pt x="30" y="210"/>
                  </a:cubicBezTo>
                  <a:cubicBezTo>
                    <a:pt x="30" y="210"/>
                    <a:pt x="30" y="210"/>
                    <a:pt x="30" y="209"/>
                  </a:cubicBezTo>
                  <a:cubicBezTo>
                    <a:pt x="31" y="207"/>
                    <a:pt x="30" y="206"/>
                    <a:pt x="29" y="204"/>
                  </a:cubicBezTo>
                  <a:cubicBezTo>
                    <a:pt x="28" y="204"/>
                    <a:pt x="28" y="204"/>
                    <a:pt x="27" y="204"/>
                  </a:cubicBezTo>
                  <a:cubicBezTo>
                    <a:pt x="27" y="204"/>
                    <a:pt x="26" y="204"/>
                    <a:pt x="25" y="204"/>
                  </a:cubicBezTo>
                  <a:cubicBezTo>
                    <a:pt x="23" y="204"/>
                    <a:pt x="23" y="203"/>
                    <a:pt x="23" y="201"/>
                  </a:cubicBezTo>
                  <a:cubicBezTo>
                    <a:pt x="23" y="200"/>
                    <a:pt x="23" y="200"/>
                    <a:pt x="22" y="199"/>
                  </a:cubicBezTo>
                  <a:cubicBezTo>
                    <a:pt x="21" y="198"/>
                    <a:pt x="21" y="197"/>
                    <a:pt x="22" y="196"/>
                  </a:cubicBezTo>
                  <a:cubicBezTo>
                    <a:pt x="24" y="192"/>
                    <a:pt x="24" y="189"/>
                    <a:pt x="23" y="185"/>
                  </a:cubicBezTo>
                  <a:cubicBezTo>
                    <a:pt x="22" y="184"/>
                    <a:pt x="23" y="183"/>
                    <a:pt x="23" y="183"/>
                  </a:cubicBezTo>
                  <a:cubicBezTo>
                    <a:pt x="25" y="182"/>
                    <a:pt x="26" y="181"/>
                    <a:pt x="29" y="182"/>
                  </a:cubicBezTo>
                  <a:cubicBezTo>
                    <a:pt x="30" y="182"/>
                    <a:pt x="32" y="182"/>
                    <a:pt x="34" y="182"/>
                  </a:cubicBezTo>
                  <a:cubicBezTo>
                    <a:pt x="36" y="182"/>
                    <a:pt x="38" y="183"/>
                    <a:pt x="40" y="183"/>
                  </a:cubicBezTo>
                  <a:cubicBezTo>
                    <a:pt x="41" y="183"/>
                    <a:pt x="42" y="182"/>
                    <a:pt x="42" y="181"/>
                  </a:cubicBezTo>
                  <a:cubicBezTo>
                    <a:pt x="42" y="181"/>
                    <a:pt x="42" y="180"/>
                    <a:pt x="42" y="180"/>
                  </a:cubicBezTo>
                  <a:cubicBezTo>
                    <a:pt x="42" y="178"/>
                    <a:pt x="42" y="177"/>
                    <a:pt x="42" y="176"/>
                  </a:cubicBezTo>
                  <a:cubicBezTo>
                    <a:pt x="42" y="176"/>
                    <a:pt x="42" y="175"/>
                    <a:pt x="42" y="174"/>
                  </a:cubicBezTo>
                  <a:cubicBezTo>
                    <a:pt x="40" y="172"/>
                    <a:pt x="39" y="169"/>
                    <a:pt x="36" y="169"/>
                  </a:cubicBezTo>
                  <a:cubicBezTo>
                    <a:pt x="35" y="169"/>
                    <a:pt x="35" y="168"/>
                    <a:pt x="34" y="167"/>
                  </a:cubicBezTo>
                  <a:cubicBezTo>
                    <a:pt x="34" y="166"/>
                    <a:pt x="34" y="166"/>
                    <a:pt x="35" y="165"/>
                  </a:cubicBezTo>
                  <a:cubicBezTo>
                    <a:pt x="37" y="165"/>
                    <a:pt x="38" y="164"/>
                    <a:pt x="40" y="165"/>
                  </a:cubicBezTo>
                  <a:cubicBezTo>
                    <a:pt x="41" y="165"/>
                    <a:pt x="41" y="165"/>
                    <a:pt x="41" y="164"/>
                  </a:cubicBezTo>
                  <a:cubicBezTo>
                    <a:pt x="41" y="162"/>
                    <a:pt x="41" y="162"/>
                    <a:pt x="43" y="162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3"/>
                    <a:pt x="45" y="163"/>
                    <a:pt x="45" y="162"/>
                  </a:cubicBezTo>
                  <a:cubicBezTo>
                    <a:pt x="46" y="162"/>
                    <a:pt x="47" y="161"/>
                    <a:pt x="47" y="161"/>
                  </a:cubicBezTo>
                  <a:cubicBezTo>
                    <a:pt x="48" y="161"/>
                    <a:pt x="49" y="160"/>
                    <a:pt x="49" y="159"/>
                  </a:cubicBezTo>
                  <a:cubicBezTo>
                    <a:pt x="49" y="158"/>
                    <a:pt x="50" y="158"/>
                    <a:pt x="51" y="157"/>
                  </a:cubicBezTo>
                  <a:cubicBezTo>
                    <a:pt x="52" y="156"/>
                    <a:pt x="54" y="155"/>
                    <a:pt x="54" y="153"/>
                  </a:cubicBezTo>
                  <a:cubicBezTo>
                    <a:pt x="55" y="151"/>
                    <a:pt x="56" y="150"/>
                    <a:pt x="58" y="149"/>
                  </a:cubicBezTo>
                  <a:cubicBezTo>
                    <a:pt x="60" y="149"/>
                    <a:pt x="62" y="148"/>
                    <a:pt x="64" y="148"/>
                  </a:cubicBezTo>
                  <a:cubicBezTo>
                    <a:pt x="65" y="148"/>
                    <a:pt x="65" y="147"/>
                    <a:pt x="65" y="146"/>
                  </a:cubicBezTo>
                  <a:cubicBezTo>
                    <a:pt x="65" y="145"/>
                    <a:pt x="65" y="143"/>
                    <a:pt x="64" y="142"/>
                  </a:cubicBezTo>
                  <a:cubicBezTo>
                    <a:pt x="63" y="140"/>
                    <a:pt x="63" y="139"/>
                    <a:pt x="64" y="137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65" y="135"/>
                    <a:pt x="67" y="133"/>
                    <a:pt x="68" y="133"/>
                  </a:cubicBezTo>
                  <a:cubicBezTo>
                    <a:pt x="69" y="133"/>
                    <a:pt x="69" y="133"/>
                    <a:pt x="70" y="133"/>
                  </a:cubicBezTo>
                  <a:cubicBezTo>
                    <a:pt x="70" y="133"/>
                    <a:pt x="70" y="134"/>
                    <a:pt x="70" y="134"/>
                  </a:cubicBezTo>
                  <a:cubicBezTo>
                    <a:pt x="70" y="135"/>
                    <a:pt x="69" y="135"/>
                    <a:pt x="69" y="135"/>
                  </a:cubicBezTo>
                  <a:cubicBezTo>
                    <a:pt x="69" y="136"/>
                    <a:pt x="69" y="137"/>
                    <a:pt x="69" y="137"/>
                  </a:cubicBezTo>
                  <a:cubicBezTo>
                    <a:pt x="71" y="138"/>
                    <a:pt x="70" y="139"/>
                    <a:pt x="69" y="140"/>
                  </a:cubicBezTo>
                  <a:cubicBezTo>
                    <a:pt x="69" y="140"/>
                    <a:pt x="69" y="140"/>
                    <a:pt x="69" y="141"/>
                  </a:cubicBezTo>
                  <a:cubicBezTo>
                    <a:pt x="69" y="141"/>
                    <a:pt x="70" y="141"/>
                    <a:pt x="70" y="141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1" y="140"/>
                    <a:pt x="72" y="139"/>
                    <a:pt x="73" y="138"/>
                  </a:cubicBezTo>
                  <a:cubicBezTo>
                    <a:pt x="74" y="138"/>
                    <a:pt x="74" y="137"/>
                    <a:pt x="73" y="137"/>
                  </a:cubicBezTo>
                  <a:cubicBezTo>
                    <a:pt x="72" y="134"/>
                    <a:pt x="71" y="131"/>
                    <a:pt x="70" y="128"/>
                  </a:cubicBezTo>
                  <a:cubicBezTo>
                    <a:pt x="70" y="127"/>
                    <a:pt x="69" y="127"/>
                    <a:pt x="68" y="127"/>
                  </a:cubicBezTo>
                  <a:cubicBezTo>
                    <a:pt x="68" y="128"/>
                    <a:pt x="67" y="128"/>
                    <a:pt x="66" y="129"/>
                  </a:cubicBezTo>
                  <a:cubicBezTo>
                    <a:pt x="66" y="130"/>
                    <a:pt x="65" y="130"/>
                    <a:pt x="65" y="130"/>
                  </a:cubicBezTo>
                  <a:cubicBezTo>
                    <a:pt x="62" y="132"/>
                    <a:pt x="59" y="132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7"/>
                    <a:pt x="56" y="125"/>
                    <a:pt x="56" y="123"/>
                  </a:cubicBezTo>
                  <a:cubicBezTo>
                    <a:pt x="56" y="123"/>
                    <a:pt x="56" y="122"/>
                    <a:pt x="55" y="121"/>
                  </a:cubicBezTo>
                  <a:cubicBezTo>
                    <a:pt x="55" y="120"/>
                    <a:pt x="55" y="120"/>
                    <a:pt x="55" y="119"/>
                  </a:cubicBezTo>
                  <a:cubicBezTo>
                    <a:pt x="56" y="118"/>
                    <a:pt x="55" y="117"/>
                    <a:pt x="55" y="116"/>
                  </a:cubicBezTo>
                  <a:cubicBezTo>
                    <a:pt x="55" y="115"/>
                    <a:pt x="55" y="114"/>
                    <a:pt x="56" y="113"/>
                  </a:cubicBezTo>
                  <a:cubicBezTo>
                    <a:pt x="57" y="113"/>
                    <a:pt x="58" y="112"/>
                    <a:pt x="59" y="111"/>
                  </a:cubicBezTo>
                  <a:cubicBezTo>
                    <a:pt x="60" y="110"/>
                    <a:pt x="61" y="110"/>
                    <a:pt x="62" y="109"/>
                  </a:cubicBezTo>
                  <a:cubicBezTo>
                    <a:pt x="63" y="108"/>
                    <a:pt x="63" y="107"/>
                    <a:pt x="65" y="107"/>
                  </a:cubicBezTo>
                  <a:cubicBezTo>
                    <a:pt x="65" y="107"/>
                    <a:pt x="65" y="107"/>
                    <a:pt x="66" y="107"/>
                  </a:cubicBezTo>
                  <a:cubicBezTo>
                    <a:pt x="67" y="105"/>
                    <a:pt x="68" y="104"/>
                    <a:pt x="69" y="102"/>
                  </a:cubicBezTo>
                  <a:cubicBezTo>
                    <a:pt x="69" y="102"/>
                    <a:pt x="69" y="101"/>
                    <a:pt x="70" y="101"/>
                  </a:cubicBezTo>
                  <a:cubicBezTo>
                    <a:pt x="71" y="101"/>
                    <a:pt x="71" y="100"/>
                    <a:pt x="71" y="99"/>
                  </a:cubicBezTo>
                  <a:cubicBezTo>
                    <a:pt x="71" y="96"/>
                    <a:pt x="73" y="93"/>
                    <a:pt x="74" y="91"/>
                  </a:cubicBezTo>
                  <a:cubicBezTo>
                    <a:pt x="75" y="90"/>
                    <a:pt x="76" y="88"/>
                    <a:pt x="76" y="87"/>
                  </a:cubicBezTo>
                  <a:cubicBezTo>
                    <a:pt x="76" y="86"/>
                    <a:pt x="75" y="86"/>
                    <a:pt x="75" y="86"/>
                  </a:cubicBezTo>
                  <a:cubicBezTo>
                    <a:pt x="74" y="86"/>
                    <a:pt x="73" y="87"/>
                    <a:pt x="72" y="87"/>
                  </a:cubicBezTo>
                  <a:cubicBezTo>
                    <a:pt x="72" y="87"/>
                    <a:pt x="72" y="86"/>
                    <a:pt x="72" y="86"/>
                  </a:cubicBezTo>
                  <a:cubicBezTo>
                    <a:pt x="73" y="85"/>
                    <a:pt x="75" y="85"/>
                    <a:pt x="75" y="83"/>
                  </a:cubicBezTo>
                  <a:cubicBezTo>
                    <a:pt x="75" y="82"/>
                    <a:pt x="76" y="81"/>
                    <a:pt x="77" y="8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9" y="81"/>
                    <a:pt x="80" y="78"/>
                    <a:pt x="82" y="78"/>
                  </a:cubicBezTo>
                  <a:cubicBezTo>
                    <a:pt x="82" y="78"/>
                    <a:pt x="82" y="77"/>
                    <a:pt x="83" y="76"/>
                  </a:cubicBezTo>
                  <a:cubicBezTo>
                    <a:pt x="83" y="75"/>
                    <a:pt x="83" y="75"/>
                    <a:pt x="85" y="75"/>
                  </a:cubicBezTo>
                  <a:cubicBezTo>
                    <a:pt x="86" y="75"/>
                    <a:pt x="88" y="75"/>
                    <a:pt x="88" y="74"/>
                  </a:cubicBezTo>
                  <a:cubicBezTo>
                    <a:pt x="89" y="74"/>
                    <a:pt x="89" y="74"/>
                    <a:pt x="89" y="73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2" y="72"/>
                    <a:pt x="93" y="71"/>
                    <a:pt x="94" y="70"/>
                  </a:cubicBezTo>
                  <a:cubicBezTo>
                    <a:pt x="95" y="69"/>
                    <a:pt x="96" y="69"/>
                    <a:pt x="98" y="70"/>
                  </a:cubicBezTo>
                  <a:cubicBezTo>
                    <a:pt x="99" y="71"/>
                    <a:pt x="99" y="70"/>
                    <a:pt x="100" y="70"/>
                  </a:cubicBezTo>
                  <a:cubicBezTo>
                    <a:pt x="101" y="69"/>
                    <a:pt x="102" y="69"/>
                    <a:pt x="103" y="70"/>
                  </a:cubicBezTo>
                  <a:cubicBezTo>
                    <a:pt x="104" y="71"/>
                    <a:pt x="106" y="71"/>
                    <a:pt x="108" y="72"/>
                  </a:cubicBezTo>
                  <a:cubicBezTo>
                    <a:pt x="108" y="72"/>
                    <a:pt x="109" y="72"/>
                    <a:pt x="109" y="73"/>
                  </a:cubicBezTo>
                  <a:cubicBezTo>
                    <a:pt x="109" y="73"/>
                    <a:pt x="109" y="73"/>
                    <a:pt x="109" y="74"/>
                  </a:cubicBezTo>
                  <a:cubicBezTo>
                    <a:pt x="108" y="74"/>
                    <a:pt x="107" y="75"/>
                    <a:pt x="107" y="76"/>
                  </a:cubicBezTo>
                  <a:cubicBezTo>
                    <a:pt x="109" y="76"/>
                    <a:pt x="109" y="76"/>
                    <a:pt x="110" y="76"/>
                  </a:cubicBezTo>
                  <a:cubicBezTo>
                    <a:pt x="111" y="75"/>
                    <a:pt x="112" y="75"/>
                    <a:pt x="113" y="76"/>
                  </a:cubicBezTo>
                  <a:cubicBezTo>
                    <a:pt x="114" y="78"/>
                    <a:pt x="114" y="78"/>
                    <a:pt x="116" y="78"/>
                  </a:cubicBezTo>
                  <a:cubicBezTo>
                    <a:pt x="119" y="78"/>
                    <a:pt x="122" y="79"/>
                    <a:pt x="124" y="81"/>
                  </a:cubicBezTo>
                  <a:cubicBezTo>
                    <a:pt x="126" y="82"/>
                    <a:pt x="127" y="82"/>
                    <a:pt x="128" y="83"/>
                  </a:cubicBezTo>
                  <a:cubicBezTo>
                    <a:pt x="130" y="84"/>
                    <a:pt x="132" y="85"/>
                    <a:pt x="133" y="87"/>
                  </a:cubicBezTo>
                  <a:cubicBezTo>
                    <a:pt x="134" y="88"/>
                    <a:pt x="134" y="88"/>
                    <a:pt x="134" y="89"/>
                  </a:cubicBezTo>
                  <a:cubicBezTo>
                    <a:pt x="133" y="91"/>
                    <a:pt x="132" y="92"/>
                    <a:pt x="131" y="93"/>
                  </a:cubicBezTo>
                  <a:cubicBezTo>
                    <a:pt x="129" y="94"/>
                    <a:pt x="128" y="95"/>
                    <a:pt x="126" y="94"/>
                  </a:cubicBezTo>
                  <a:cubicBezTo>
                    <a:pt x="124" y="94"/>
                    <a:pt x="122" y="94"/>
                    <a:pt x="121" y="93"/>
                  </a:cubicBezTo>
                  <a:cubicBezTo>
                    <a:pt x="120" y="93"/>
                    <a:pt x="120" y="92"/>
                    <a:pt x="119" y="92"/>
                  </a:cubicBezTo>
                  <a:cubicBezTo>
                    <a:pt x="118" y="93"/>
                    <a:pt x="118" y="91"/>
                    <a:pt x="117" y="92"/>
                  </a:cubicBezTo>
                  <a:cubicBezTo>
                    <a:pt x="117" y="93"/>
                    <a:pt x="118" y="93"/>
                    <a:pt x="119" y="94"/>
                  </a:cubicBezTo>
                  <a:cubicBezTo>
                    <a:pt x="120" y="94"/>
                    <a:pt x="121" y="95"/>
                    <a:pt x="121" y="96"/>
                  </a:cubicBezTo>
                  <a:cubicBezTo>
                    <a:pt x="120" y="98"/>
                    <a:pt x="121" y="100"/>
                    <a:pt x="122" y="101"/>
                  </a:cubicBezTo>
                  <a:cubicBezTo>
                    <a:pt x="123" y="102"/>
                    <a:pt x="125" y="104"/>
                    <a:pt x="127" y="104"/>
                  </a:cubicBezTo>
                  <a:cubicBezTo>
                    <a:pt x="127" y="104"/>
                    <a:pt x="128" y="103"/>
                    <a:pt x="128" y="103"/>
                  </a:cubicBezTo>
                  <a:cubicBezTo>
                    <a:pt x="128" y="103"/>
                    <a:pt x="128" y="103"/>
                    <a:pt x="127" y="103"/>
                  </a:cubicBezTo>
                  <a:cubicBezTo>
                    <a:pt x="127" y="102"/>
                    <a:pt x="126" y="102"/>
                    <a:pt x="125" y="102"/>
                  </a:cubicBezTo>
                  <a:cubicBezTo>
                    <a:pt x="125" y="101"/>
                    <a:pt x="124" y="100"/>
                    <a:pt x="124" y="99"/>
                  </a:cubicBezTo>
                  <a:cubicBezTo>
                    <a:pt x="124" y="98"/>
                    <a:pt x="125" y="97"/>
                    <a:pt x="127" y="98"/>
                  </a:cubicBezTo>
                  <a:cubicBezTo>
                    <a:pt x="128" y="99"/>
                    <a:pt x="129" y="100"/>
                    <a:pt x="131" y="100"/>
                  </a:cubicBezTo>
                  <a:cubicBezTo>
                    <a:pt x="131" y="100"/>
                    <a:pt x="132" y="100"/>
                    <a:pt x="132" y="100"/>
                  </a:cubicBezTo>
                  <a:cubicBezTo>
                    <a:pt x="132" y="100"/>
                    <a:pt x="132" y="99"/>
                    <a:pt x="132" y="99"/>
                  </a:cubicBezTo>
                  <a:cubicBezTo>
                    <a:pt x="132" y="99"/>
                    <a:pt x="132" y="98"/>
                    <a:pt x="132" y="98"/>
                  </a:cubicBezTo>
                  <a:cubicBezTo>
                    <a:pt x="130" y="97"/>
                    <a:pt x="131" y="95"/>
                    <a:pt x="132" y="94"/>
                  </a:cubicBezTo>
                  <a:cubicBezTo>
                    <a:pt x="133" y="93"/>
                    <a:pt x="134" y="92"/>
                    <a:pt x="135" y="91"/>
                  </a:cubicBezTo>
                  <a:cubicBezTo>
                    <a:pt x="135" y="91"/>
                    <a:pt x="136" y="91"/>
                    <a:pt x="136" y="91"/>
                  </a:cubicBezTo>
                  <a:cubicBezTo>
                    <a:pt x="137" y="91"/>
                    <a:pt x="138" y="91"/>
                    <a:pt x="138" y="91"/>
                  </a:cubicBezTo>
                  <a:cubicBezTo>
                    <a:pt x="140" y="91"/>
                    <a:pt x="140" y="90"/>
                    <a:pt x="140" y="89"/>
                  </a:cubicBezTo>
                  <a:cubicBezTo>
                    <a:pt x="138" y="87"/>
                    <a:pt x="138" y="85"/>
                    <a:pt x="138" y="83"/>
                  </a:cubicBezTo>
                  <a:cubicBezTo>
                    <a:pt x="138" y="82"/>
                    <a:pt x="137" y="82"/>
                    <a:pt x="136" y="81"/>
                  </a:cubicBezTo>
                  <a:cubicBezTo>
                    <a:pt x="136" y="81"/>
                    <a:pt x="136" y="80"/>
                    <a:pt x="136" y="80"/>
                  </a:cubicBezTo>
                  <a:cubicBezTo>
                    <a:pt x="136" y="80"/>
                    <a:pt x="137" y="80"/>
                    <a:pt x="137" y="80"/>
                  </a:cubicBezTo>
                  <a:cubicBezTo>
                    <a:pt x="138" y="80"/>
                    <a:pt x="138" y="80"/>
                    <a:pt x="139" y="80"/>
                  </a:cubicBezTo>
                  <a:cubicBezTo>
                    <a:pt x="141" y="80"/>
                    <a:pt x="142" y="81"/>
                    <a:pt x="143" y="82"/>
                  </a:cubicBezTo>
                  <a:cubicBezTo>
                    <a:pt x="144" y="83"/>
                    <a:pt x="144" y="84"/>
                    <a:pt x="143" y="84"/>
                  </a:cubicBezTo>
                  <a:cubicBezTo>
                    <a:pt x="143" y="85"/>
                    <a:pt x="142" y="85"/>
                    <a:pt x="142" y="85"/>
                  </a:cubicBezTo>
                  <a:cubicBezTo>
                    <a:pt x="142" y="85"/>
                    <a:pt x="142" y="86"/>
                    <a:pt x="142" y="86"/>
                  </a:cubicBezTo>
                  <a:cubicBezTo>
                    <a:pt x="143" y="87"/>
                    <a:pt x="143" y="87"/>
                    <a:pt x="144" y="88"/>
                  </a:cubicBezTo>
                  <a:cubicBezTo>
                    <a:pt x="145" y="88"/>
                    <a:pt x="146" y="88"/>
                    <a:pt x="146" y="87"/>
                  </a:cubicBezTo>
                  <a:cubicBezTo>
                    <a:pt x="147" y="85"/>
                    <a:pt x="148" y="84"/>
                    <a:pt x="148" y="83"/>
                  </a:cubicBezTo>
                  <a:cubicBezTo>
                    <a:pt x="150" y="82"/>
                    <a:pt x="151" y="81"/>
                    <a:pt x="152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4" y="79"/>
                    <a:pt x="156" y="77"/>
                    <a:pt x="158" y="76"/>
                  </a:cubicBezTo>
                  <a:cubicBezTo>
                    <a:pt x="159" y="76"/>
                    <a:pt x="159" y="76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60" y="79"/>
                    <a:pt x="160" y="79"/>
                  </a:cubicBezTo>
                  <a:cubicBezTo>
                    <a:pt x="161" y="78"/>
                    <a:pt x="161" y="78"/>
                    <a:pt x="162" y="78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1" y="77"/>
                    <a:pt x="161" y="76"/>
                  </a:cubicBezTo>
                  <a:cubicBezTo>
                    <a:pt x="161" y="76"/>
                    <a:pt x="162" y="76"/>
                    <a:pt x="162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4" y="77"/>
                    <a:pt x="165" y="77"/>
                    <a:pt x="165" y="77"/>
                  </a:cubicBezTo>
                  <a:cubicBezTo>
                    <a:pt x="166" y="76"/>
                    <a:pt x="167" y="76"/>
                    <a:pt x="167" y="76"/>
                  </a:cubicBezTo>
                  <a:cubicBezTo>
                    <a:pt x="168" y="75"/>
                    <a:pt x="169" y="75"/>
                    <a:pt x="170" y="76"/>
                  </a:cubicBezTo>
                  <a:cubicBezTo>
                    <a:pt x="170" y="76"/>
                    <a:pt x="171" y="76"/>
                    <a:pt x="171" y="76"/>
                  </a:cubicBezTo>
                  <a:cubicBezTo>
                    <a:pt x="172" y="76"/>
                    <a:pt x="172" y="75"/>
                    <a:pt x="172" y="75"/>
                  </a:cubicBezTo>
                  <a:cubicBezTo>
                    <a:pt x="171" y="73"/>
                    <a:pt x="171" y="72"/>
                    <a:pt x="169" y="72"/>
                  </a:cubicBezTo>
                  <a:cubicBezTo>
                    <a:pt x="168" y="71"/>
                    <a:pt x="167" y="71"/>
                    <a:pt x="167" y="70"/>
                  </a:cubicBezTo>
                  <a:cubicBezTo>
                    <a:pt x="166" y="70"/>
                    <a:pt x="166" y="69"/>
                    <a:pt x="165" y="69"/>
                  </a:cubicBezTo>
                  <a:cubicBezTo>
                    <a:pt x="165" y="68"/>
                    <a:pt x="165" y="67"/>
                    <a:pt x="166" y="67"/>
                  </a:cubicBezTo>
                  <a:cubicBezTo>
                    <a:pt x="166" y="67"/>
                    <a:pt x="167" y="67"/>
                    <a:pt x="167" y="67"/>
                  </a:cubicBezTo>
                  <a:cubicBezTo>
                    <a:pt x="167" y="67"/>
                    <a:pt x="167" y="67"/>
                    <a:pt x="168" y="67"/>
                  </a:cubicBezTo>
                  <a:cubicBezTo>
                    <a:pt x="170" y="69"/>
                    <a:pt x="173" y="70"/>
                    <a:pt x="176" y="70"/>
                  </a:cubicBezTo>
                  <a:cubicBezTo>
                    <a:pt x="177" y="70"/>
                    <a:pt x="178" y="70"/>
                    <a:pt x="180" y="71"/>
                  </a:cubicBezTo>
                  <a:cubicBezTo>
                    <a:pt x="182" y="72"/>
                    <a:pt x="184" y="72"/>
                    <a:pt x="186" y="73"/>
                  </a:cubicBezTo>
                  <a:cubicBezTo>
                    <a:pt x="187" y="74"/>
                    <a:pt x="188" y="75"/>
                    <a:pt x="189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90" y="75"/>
                    <a:pt x="190" y="74"/>
                    <a:pt x="190" y="74"/>
                  </a:cubicBezTo>
                  <a:cubicBezTo>
                    <a:pt x="189" y="73"/>
                    <a:pt x="188" y="72"/>
                    <a:pt x="186" y="71"/>
                  </a:cubicBezTo>
                  <a:cubicBezTo>
                    <a:pt x="184" y="71"/>
                    <a:pt x="183" y="69"/>
                    <a:pt x="183" y="68"/>
                  </a:cubicBezTo>
                  <a:cubicBezTo>
                    <a:pt x="183" y="66"/>
                    <a:pt x="183" y="65"/>
                    <a:pt x="182" y="64"/>
                  </a:cubicBezTo>
                  <a:cubicBezTo>
                    <a:pt x="180" y="63"/>
                    <a:pt x="181" y="61"/>
                    <a:pt x="181" y="60"/>
                  </a:cubicBezTo>
                  <a:cubicBezTo>
                    <a:pt x="182" y="58"/>
                    <a:pt x="183" y="57"/>
                    <a:pt x="182" y="55"/>
                  </a:cubicBezTo>
                  <a:cubicBezTo>
                    <a:pt x="182" y="52"/>
                    <a:pt x="182" y="50"/>
                    <a:pt x="182" y="47"/>
                  </a:cubicBezTo>
                  <a:cubicBezTo>
                    <a:pt x="182" y="46"/>
                    <a:pt x="182" y="46"/>
                    <a:pt x="183" y="46"/>
                  </a:cubicBezTo>
                  <a:cubicBezTo>
                    <a:pt x="183" y="45"/>
                    <a:pt x="184" y="45"/>
                    <a:pt x="185" y="45"/>
                  </a:cubicBezTo>
                  <a:cubicBezTo>
                    <a:pt x="185" y="46"/>
                    <a:pt x="186" y="46"/>
                    <a:pt x="186" y="47"/>
                  </a:cubicBezTo>
                  <a:cubicBezTo>
                    <a:pt x="185" y="49"/>
                    <a:pt x="186" y="49"/>
                    <a:pt x="187" y="49"/>
                  </a:cubicBezTo>
                  <a:cubicBezTo>
                    <a:pt x="190" y="49"/>
                    <a:pt x="191" y="50"/>
                    <a:pt x="191" y="53"/>
                  </a:cubicBezTo>
                  <a:cubicBezTo>
                    <a:pt x="191" y="53"/>
                    <a:pt x="191" y="54"/>
                    <a:pt x="191" y="54"/>
                  </a:cubicBezTo>
                  <a:cubicBezTo>
                    <a:pt x="191" y="57"/>
                    <a:pt x="192" y="59"/>
                    <a:pt x="194" y="60"/>
                  </a:cubicBezTo>
                  <a:cubicBezTo>
                    <a:pt x="194" y="61"/>
                    <a:pt x="194" y="61"/>
                    <a:pt x="195" y="62"/>
                  </a:cubicBezTo>
                  <a:cubicBezTo>
                    <a:pt x="196" y="64"/>
                    <a:pt x="196" y="66"/>
                    <a:pt x="197" y="69"/>
                  </a:cubicBezTo>
                  <a:cubicBezTo>
                    <a:pt x="197" y="70"/>
                    <a:pt x="198" y="71"/>
                    <a:pt x="199" y="72"/>
                  </a:cubicBezTo>
                  <a:cubicBezTo>
                    <a:pt x="200" y="73"/>
                    <a:pt x="200" y="73"/>
                    <a:pt x="201" y="74"/>
                  </a:cubicBezTo>
                  <a:cubicBezTo>
                    <a:pt x="202" y="77"/>
                    <a:pt x="201" y="80"/>
                    <a:pt x="200" y="83"/>
                  </a:cubicBezTo>
                  <a:cubicBezTo>
                    <a:pt x="200" y="83"/>
                    <a:pt x="200" y="84"/>
                    <a:pt x="200" y="84"/>
                  </a:cubicBezTo>
                  <a:cubicBezTo>
                    <a:pt x="200" y="85"/>
                    <a:pt x="200" y="85"/>
                    <a:pt x="200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201" y="84"/>
                    <a:pt x="202" y="84"/>
                    <a:pt x="202" y="83"/>
                  </a:cubicBezTo>
                  <a:cubicBezTo>
                    <a:pt x="203" y="82"/>
                    <a:pt x="203" y="81"/>
                    <a:pt x="203" y="79"/>
                  </a:cubicBezTo>
                  <a:cubicBezTo>
                    <a:pt x="204" y="77"/>
                    <a:pt x="204" y="76"/>
                    <a:pt x="202" y="74"/>
                  </a:cubicBezTo>
                  <a:cubicBezTo>
                    <a:pt x="201" y="73"/>
                    <a:pt x="202" y="72"/>
                    <a:pt x="203" y="71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4" y="70"/>
                    <a:pt x="205" y="70"/>
                    <a:pt x="204" y="69"/>
                  </a:cubicBezTo>
                  <a:cubicBezTo>
                    <a:pt x="204" y="69"/>
                    <a:pt x="203" y="70"/>
                    <a:pt x="203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0" y="71"/>
                    <a:pt x="200" y="70"/>
                    <a:pt x="199" y="69"/>
                  </a:cubicBezTo>
                  <a:cubicBezTo>
                    <a:pt x="198" y="67"/>
                    <a:pt x="197" y="66"/>
                    <a:pt x="197" y="64"/>
                  </a:cubicBezTo>
                  <a:cubicBezTo>
                    <a:pt x="197" y="62"/>
                    <a:pt x="197" y="61"/>
                    <a:pt x="195" y="60"/>
                  </a:cubicBezTo>
                  <a:cubicBezTo>
                    <a:pt x="193" y="58"/>
                    <a:pt x="193" y="56"/>
                    <a:pt x="194" y="53"/>
                  </a:cubicBezTo>
                  <a:cubicBezTo>
                    <a:pt x="195" y="52"/>
                    <a:pt x="194" y="51"/>
                    <a:pt x="193" y="49"/>
                  </a:cubicBezTo>
                  <a:cubicBezTo>
                    <a:pt x="193" y="49"/>
                    <a:pt x="192" y="48"/>
                    <a:pt x="192" y="48"/>
                  </a:cubicBezTo>
                  <a:cubicBezTo>
                    <a:pt x="191" y="47"/>
                    <a:pt x="191" y="47"/>
                    <a:pt x="192" y="47"/>
                  </a:cubicBezTo>
                  <a:cubicBezTo>
                    <a:pt x="192" y="46"/>
                    <a:pt x="192" y="46"/>
                    <a:pt x="193" y="47"/>
                  </a:cubicBezTo>
                  <a:cubicBezTo>
                    <a:pt x="195" y="48"/>
                    <a:pt x="196" y="50"/>
                    <a:pt x="197" y="53"/>
                  </a:cubicBezTo>
                  <a:cubicBezTo>
                    <a:pt x="197" y="54"/>
                    <a:pt x="198" y="55"/>
                    <a:pt x="198" y="56"/>
                  </a:cubicBezTo>
                  <a:cubicBezTo>
                    <a:pt x="199" y="57"/>
                    <a:pt x="199" y="57"/>
                    <a:pt x="201" y="57"/>
                  </a:cubicBezTo>
                  <a:cubicBezTo>
                    <a:pt x="200" y="56"/>
                    <a:pt x="199" y="56"/>
                    <a:pt x="198" y="55"/>
                  </a:cubicBezTo>
                  <a:cubicBezTo>
                    <a:pt x="197" y="54"/>
                    <a:pt x="198" y="53"/>
                    <a:pt x="199" y="52"/>
                  </a:cubicBezTo>
                  <a:cubicBezTo>
                    <a:pt x="199" y="52"/>
                    <a:pt x="200" y="52"/>
                    <a:pt x="200" y="52"/>
                  </a:cubicBezTo>
                  <a:cubicBezTo>
                    <a:pt x="200" y="52"/>
                    <a:pt x="201" y="53"/>
                    <a:pt x="201" y="53"/>
                  </a:cubicBezTo>
                  <a:cubicBezTo>
                    <a:pt x="201" y="53"/>
                    <a:pt x="202" y="53"/>
                    <a:pt x="202" y="53"/>
                  </a:cubicBezTo>
                  <a:cubicBezTo>
                    <a:pt x="202" y="52"/>
                    <a:pt x="202" y="52"/>
                    <a:pt x="201" y="52"/>
                  </a:cubicBezTo>
                  <a:cubicBezTo>
                    <a:pt x="201" y="52"/>
                    <a:pt x="200" y="52"/>
                    <a:pt x="200" y="52"/>
                  </a:cubicBezTo>
                  <a:close/>
                  <a:moveTo>
                    <a:pt x="104" y="206"/>
                  </a:moveTo>
                  <a:cubicBezTo>
                    <a:pt x="102" y="205"/>
                    <a:pt x="101" y="205"/>
                    <a:pt x="100" y="203"/>
                  </a:cubicBezTo>
                  <a:cubicBezTo>
                    <a:pt x="100" y="203"/>
                    <a:pt x="99" y="202"/>
                    <a:pt x="99" y="202"/>
                  </a:cubicBezTo>
                  <a:cubicBezTo>
                    <a:pt x="97" y="202"/>
                    <a:pt x="97" y="200"/>
                    <a:pt x="97" y="199"/>
                  </a:cubicBezTo>
                  <a:cubicBezTo>
                    <a:pt x="97" y="198"/>
                    <a:pt x="97" y="197"/>
                    <a:pt x="96" y="197"/>
                  </a:cubicBezTo>
                  <a:cubicBezTo>
                    <a:pt x="95" y="196"/>
                    <a:pt x="95" y="195"/>
                    <a:pt x="94" y="194"/>
                  </a:cubicBezTo>
                  <a:cubicBezTo>
                    <a:pt x="94" y="193"/>
                    <a:pt x="93" y="192"/>
                    <a:pt x="93" y="190"/>
                  </a:cubicBezTo>
                  <a:cubicBezTo>
                    <a:pt x="93" y="189"/>
                    <a:pt x="93" y="188"/>
                    <a:pt x="92" y="187"/>
                  </a:cubicBezTo>
                  <a:cubicBezTo>
                    <a:pt x="91" y="186"/>
                    <a:pt x="90" y="185"/>
                    <a:pt x="89" y="185"/>
                  </a:cubicBezTo>
                  <a:cubicBezTo>
                    <a:pt x="88" y="185"/>
                    <a:pt x="87" y="184"/>
                    <a:pt x="86" y="184"/>
                  </a:cubicBezTo>
                  <a:cubicBezTo>
                    <a:pt x="84" y="182"/>
                    <a:pt x="82" y="181"/>
                    <a:pt x="81" y="180"/>
                  </a:cubicBezTo>
                  <a:cubicBezTo>
                    <a:pt x="80" y="179"/>
                    <a:pt x="78" y="178"/>
                    <a:pt x="78" y="177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76" y="177"/>
                    <a:pt x="76" y="177"/>
                    <a:pt x="76" y="177"/>
                  </a:cubicBezTo>
                  <a:cubicBezTo>
                    <a:pt x="76" y="179"/>
                    <a:pt x="76" y="180"/>
                    <a:pt x="77" y="181"/>
                  </a:cubicBezTo>
                  <a:cubicBezTo>
                    <a:pt x="79" y="182"/>
                    <a:pt x="80" y="183"/>
                    <a:pt x="80" y="185"/>
                  </a:cubicBezTo>
                  <a:cubicBezTo>
                    <a:pt x="81" y="186"/>
                    <a:pt x="82" y="186"/>
                    <a:pt x="82" y="187"/>
                  </a:cubicBezTo>
                  <a:cubicBezTo>
                    <a:pt x="83" y="188"/>
                    <a:pt x="85" y="187"/>
                    <a:pt x="86" y="188"/>
                  </a:cubicBezTo>
                  <a:cubicBezTo>
                    <a:pt x="86" y="189"/>
                    <a:pt x="87" y="190"/>
                    <a:pt x="88" y="190"/>
                  </a:cubicBezTo>
                  <a:cubicBezTo>
                    <a:pt x="89" y="191"/>
                    <a:pt x="90" y="191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2" y="193"/>
                    <a:pt x="92" y="194"/>
                    <a:pt x="91" y="194"/>
                  </a:cubicBezTo>
                  <a:cubicBezTo>
                    <a:pt x="91" y="195"/>
                    <a:pt x="91" y="194"/>
                    <a:pt x="90" y="194"/>
                  </a:cubicBezTo>
                  <a:cubicBezTo>
                    <a:pt x="90" y="194"/>
                    <a:pt x="89" y="194"/>
                    <a:pt x="89" y="193"/>
                  </a:cubicBezTo>
                  <a:cubicBezTo>
                    <a:pt x="88" y="193"/>
                    <a:pt x="88" y="194"/>
                    <a:pt x="88" y="194"/>
                  </a:cubicBezTo>
                  <a:cubicBezTo>
                    <a:pt x="88" y="195"/>
                    <a:pt x="88" y="195"/>
                    <a:pt x="88" y="196"/>
                  </a:cubicBezTo>
                  <a:cubicBezTo>
                    <a:pt x="89" y="196"/>
                    <a:pt x="89" y="197"/>
                    <a:pt x="88" y="198"/>
                  </a:cubicBezTo>
                  <a:cubicBezTo>
                    <a:pt x="88" y="198"/>
                    <a:pt x="88" y="199"/>
                    <a:pt x="87" y="200"/>
                  </a:cubicBezTo>
                  <a:cubicBezTo>
                    <a:pt x="87" y="201"/>
                    <a:pt x="86" y="201"/>
                    <a:pt x="85" y="202"/>
                  </a:cubicBezTo>
                  <a:cubicBezTo>
                    <a:pt x="84" y="202"/>
                    <a:pt x="84" y="202"/>
                    <a:pt x="84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3" y="205"/>
                    <a:pt x="82" y="205"/>
                  </a:cubicBezTo>
                  <a:cubicBezTo>
                    <a:pt x="81" y="204"/>
                    <a:pt x="79" y="203"/>
                    <a:pt x="78" y="203"/>
                  </a:cubicBezTo>
                  <a:cubicBezTo>
                    <a:pt x="77" y="202"/>
                    <a:pt x="77" y="202"/>
                    <a:pt x="77" y="201"/>
                  </a:cubicBezTo>
                  <a:cubicBezTo>
                    <a:pt x="77" y="200"/>
                    <a:pt x="78" y="200"/>
                    <a:pt x="78" y="200"/>
                  </a:cubicBezTo>
                  <a:cubicBezTo>
                    <a:pt x="79" y="200"/>
                    <a:pt x="80" y="200"/>
                    <a:pt x="80" y="200"/>
                  </a:cubicBezTo>
                  <a:cubicBezTo>
                    <a:pt x="81" y="200"/>
                    <a:pt x="83" y="200"/>
                    <a:pt x="84" y="199"/>
                  </a:cubicBezTo>
                  <a:cubicBezTo>
                    <a:pt x="85" y="199"/>
                    <a:pt x="85" y="198"/>
                    <a:pt x="85" y="197"/>
                  </a:cubicBezTo>
                  <a:cubicBezTo>
                    <a:pt x="85" y="196"/>
                    <a:pt x="85" y="195"/>
                    <a:pt x="84" y="195"/>
                  </a:cubicBezTo>
                  <a:cubicBezTo>
                    <a:pt x="83" y="194"/>
                    <a:pt x="81" y="192"/>
                    <a:pt x="79" y="191"/>
                  </a:cubicBezTo>
                  <a:cubicBezTo>
                    <a:pt x="77" y="190"/>
                    <a:pt x="75" y="189"/>
                    <a:pt x="74" y="187"/>
                  </a:cubicBezTo>
                  <a:cubicBezTo>
                    <a:pt x="73" y="186"/>
                    <a:pt x="72" y="185"/>
                    <a:pt x="71" y="185"/>
                  </a:cubicBezTo>
                  <a:cubicBezTo>
                    <a:pt x="70" y="185"/>
                    <a:pt x="70" y="185"/>
                    <a:pt x="70" y="184"/>
                  </a:cubicBezTo>
                  <a:cubicBezTo>
                    <a:pt x="71" y="183"/>
                    <a:pt x="70" y="181"/>
                    <a:pt x="69" y="181"/>
                  </a:cubicBezTo>
                  <a:cubicBezTo>
                    <a:pt x="68" y="180"/>
                    <a:pt x="66" y="180"/>
                    <a:pt x="66" y="181"/>
                  </a:cubicBezTo>
                  <a:cubicBezTo>
                    <a:pt x="64" y="182"/>
                    <a:pt x="63" y="182"/>
                    <a:pt x="62" y="184"/>
                  </a:cubicBezTo>
                  <a:cubicBezTo>
                    <a:pt x="61" y="185"/>
                    <a:pt x="60" y="185"/>
                    <a:pt x="59" y="184"/>
                  </a:cubicBezTo>
                  <a:cubicBezTo>
                    <a:pt x="58" y="183"/>
                    <a:pt x="57" y="183"/>
                    <a:pt x="56" y="183"/>
                  </a:cubicBezTo>
                  <a:cubicBezTo>
                    <a:pt x="55" y="183"/>
                    <a:pt x="54" y="184"/>
                    <a:pt x="53" y="185"/>
                  </a:cubicBezTo>
                  <a:cubicBezTo>
                    <a:pt x="53" y="186"/>
                    <a:pt x="53" y="186"/>
                    <a:pt x="53" y="187"/>
                  </a:cubicBezTo>
                  <a:cubicBezTo>
                    <a:pt x="53" y="189"/>
                    <a:pt x="52" y="190"/>
                    <a:pt x="51" y="190"/>
                  </a:cubicBezTo>
                  <a:cubicBezTo>
                    <a:pt x="49" y="191"/>
                    <a:pt x="48" y="192"/>
                    <a:pt x="47" y="194"/>
                  </a:cubicBezTo>
                  <a:cubicBezTo>
                    <a:pt x="46" y="195"/>
                    <a:pt x="45" y="196"/>
                    <a:pt x="46" y="197"/>
                  </a:cubicBezTo>
                  <a:cubicBezTo>
                    <a:pt x="46" y="198"/>
                    <a:pt x="46" y="198"/>
                    <a:pt x="46" y="199"/>
                  </a:cubicBezTo>
                  <a:cubicBezTo>
                    <a:pt x="45" y="200"/>
                    <a:pt x="44" y="202"/>
                    <a:pt x="42" y="203"/>
                  </a:cubicBezTo>
                  <a:cubicBezTo>
                    <a:pt x="41" y="205"/>
                    <a:pt x="40" y="205"/>
                    <a:pt x="39" y="205"/>
                  </a:cubicBezTo>
                  <a:cubicBezTo>
                    <a:pt x="38" y="205"/>
                    <a:pt x="37" y="205"/>
                    <a:pt x="37" y="205"/>
                  </a:cubicBezTo>
                  <a:cubicBezTo>
                    <a:pt x="35" y="205"/>
                    <a:pt x="34" y="205"/>
                    <a:pt x="33" y="206"/>
                  </a:cubicBezTo>
                  <a:cubicBezTo>
                    <a:pt x="33" y="207"/>
                    <a:pt x="33" y="208"/>
                    <a:pt x="34" y="208"/>
                  </a:cubicBezTo>
                  <a:cubicBezTo>
                    <a:pt x="34" y="209"/>
                    <a:pt x="35" y="209"/>
                    <a:pt x="36" y="209"/>
                  </a:cubicBezTo>
                  <a:cubicBezTo>
                    <a:pt x="37" y="209"/>
                    <a:pt x="38" y="208"/>
                    <a:pt x="39" y="209"/>
                  </a:cubicBezTo>
                  <a:cubicBezTo>
                    <a:pt x="40" y="209"/>
                    <a:pt x="41" y="209"/>
                    <a:pt x="42" y="208"/>
                  </a:cubicBezTo>
                  <a:cubicBezTo>
                    <a:pt x="46" y="205"/>
                    <a:pt x="51" y="204"/>
                    <a:pt x="56" y="204"/>
                  </a:cubicBezTo>
                  <a:cubicBezTo>
                    <a:pt x="59" y="204"/>
                    <a:pt x="62" y="203"/>
                    <a:pt x="65" y="204"/>
                  </a:cubicBezTo>
                  <a:cubicBezTo>
                    <a:pt x="66" y="204"/>
                    <a:pt x="67" y="204"/>
                    <a:pt x="67" y="204"/>
                  </a:cubicBezTo>
                  <a:cubicBezTo>
                    <a:pt x="68" y="203"/>
                    <a:pt x="68" y="203"/>
                    <a:pt x="69" y="203"/>
                  </a:cubicBezTo>
                  <a:cubicBezTo>
                    <a:pt x="71" y="203"/>
                    <a:pt x="72" y="204"/>
                    <a:pt x="73" y="204"/>
                  </a:cubicBezTo>
                  <a:cubicBezTo>
                    <a:pt x="74" y="204"/>
                    <a:pt x="73" y="205"/>
                    <a:pt x="73" y="206"/>
                  </a:cubicBezTo>
                  <a:cubicBezTo>
                    <a:pt x="73" y="207"/>
                    <a:pt x="73" y="207"/>
                    <a:pt x="73" y="208"/>
                  </a:cubicBezTo>
                  <a:cubicBezTo>
                    <a:pt x="74" y="209"/>
                    <a:pt x="74" y="210"/>
                    <a:pt x="73" y="211"/>
                  </a:cubicBezTo>
                  <a:cubicBezTo>
                    <a:pt x="73" y="211"/>
                    <a:pt x="72" y="211"/>
                    <a:pt x="72" y="212"/>
                  </a:cubicBezTo>
                  <a:cubicBezTo>
                    <a:pt x="72" y="212"/>
                    <a:pt x="72" y="213"/>
                    <a:pt x="73" y="213"/>
                  </a:cubicBezTo>
                  <a:cubicBezTo>
                    <a:pt x="73" y="213"/>
                    <a:pt x="73" y="214"/>
                    <a:pt x="74" y="214"/>
                  </a:cubicBezTo>
                  <a:cubicBezTo>
                    <a:pt x="75" y="215"/>
                    <a:pt x="77" y="216"/>
                    <a:pt x="79" y="216"/>
                  </a:cubicBezTo>
                  <a:cubicBezTo>
                    <a:pt x="80" y="216"/>
                    <a:pt x="81" y="216"/>
                    <a:pt x="83" y="217"/>
                  </a:cubicBezTo>
                  <a:cubicBezTo>
                    <a:pt x="84" y="217"/>
                    <a:pt x="85" y="217"/>
                    <a:pt x="85" y="219"/>
                  </a:cubicBezTo>
                  <a:cubicBezTo>
                    <a:pt x="86" y="220"/>
                    <a:pt x="86" y="220"/>
                    <a:pt x="87" y="220"/>
                  </a:cubicBezTo>
                  <a:cubicBezTo>
                    <a:pt x="90" y="221"/>
                    <a:pt x="91" y="222"/>
                    <a:pt x="93" y="223"/>
                  </a:cubicBezTo>
                  <a:cubicBezTo>
                    <a:pt x="93" y="223"/>
                    <a:pt x="94" y="223"/>
                    <a:pt x="94" y="223"/>
                  </a:cubicBezTo>
                  <a:cubicBezTo>
                    <a:pt x="95" y="224"/>
                    <a:pt x="96" y="223"/>
                    <a:pt x="96" y="222"/>
                  </a:cubicBezTo>
                  <a:cubicBezTo>
                    <a:pt x="96" y="221"/>
                    <a:pt x="96" y="221"/>
                    <a:pt x="96" y="220"/>
                  </a:cubicBezTo>
                  <a:cubicBezTo>
                    <a:pt x="96" y="218"/>
                    <a:pt x="97" y="217"/>
                    <a:pt x="99" y="216"/>
                  </a:cubicBezTo>
                  <a:cubicBezTo>
                    <a:pt x="101" y="216"/>
                    <a:pt x="103" y="215"/>
                    <a:pt x="105" y="217"/>
                  </a:cubicBezTo>
                  <a:cubicBezTo>
                    <a:pt x="106" y="217"/>
                    <a:pt x="107" y="218"/>
                    <a:pt x="107" y="218"/>
                  </a:cubicBezTo>
                  <a:cubicBezTo>
                    <a:pt x="111" y="219"/>
                    <a:pt x="115" y="220"/>
                    <a:pt x="119" y="221"/>
                  </a:cubicBezTo>
                  <a:cubicBezTo>
                    <a:pt x="120" y="221"/>
                    <a:pt x="121" y="221"/>
                    <a:pt x="123" y="220"/>
                  </a:cubicBezTo>
                  <a:cubicBezTo>
                    <a:pt x="124" y="219"/>
                    <a:pt x="126" y="219"/>
                    <a:pt x="128" y="220"/>
                  </a:cubicBezTo>
                  <a:cubicBezTo>
                    <a:pt x="129" y="220"/>
                    <a:pt x="130" y="220"/>
                    <a:pt x="131" y="220"/>
                  </a:cubicBezTo>
                  <a:cubicBezTo>
                    <a:pt x="133" y="220"/>
                    <a:pt x="134" y="220"/>
                    <a:pt x="135" y="218"/>
                  </a:cubicBezTo>
                  <a:cubicBezTo>
                    <a:pt x="135" y="216"/>
                    <a:pt x="136" y="214"/>
                    <a:pt x="136" y="213"/>
                  </a:cubicBezTo>
                  <a:cubicBezTo>
                    <a:pt x="137" y="211"/>
                    <a:pt x="137" y="208"/>
                    <a:pt x="137" y="206"/>
                  </a:cubicBezTo>
                  <a:cubicBezTo>
                    <a:pt x="136" y="205"/>
                    <a:pt x="135" y="204"/>
                    <a:pt x="134" y="205"/>
                  </a:cubicBezTo>
                  <a:cubicBezTo>
                    <a:pt x="133" y="205"/>
                    <a:pt x="133" y="205"/>
                    <a:pt x="133" y="206"/>
                  </a:cubicBezTo>
                  <a:cubicBezTo>
                    <a:pt x="131" y="207"/>
                    <a:pt x="129" y="207"/>
                    <a:pt x="127" y="206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26" y="205"/>
                    <a:pt x="125" y="204"/>
                    <a:pt x="124" y="205"/>
                  </a:cubicBezTo>
                  <a:cubicBezTo>
                    <a:pt x="122" y="207"/>
                    <a:pt x="121" y="207"/>
                    <a:pt x="119" y="206"/>
                  </a:cubicBezTo>
                  <a:cubicBezTo>
                    <a:pt x="119" y="206"/>
                    <a:pt x="119" y="205"/>
                    <a:pt x="118" y="205"/>
                  </a:cubicBezTo>
                  <a:cubicBezTo>
                    <a:pt x="118" y="205"/>
                    <a:pt x="118" y="205"/>
                    <a:pt x="118" y="206"/>
                  </a:cubicBezTo>
                  <a:cubicBezTo>
                    <a:pt x="118" y="206"/>
                    <a:pt x="118" y="206"/>
                    <a:pt x="117" y="207"/>
                  </a:cubicBezTo>
                  <a:cubicBezTo>
                    <a:pt x="117" y="207"/>
                    <a:pt x="116" y="207"/>
                    <a:pt x="116" y="207"/>
                  </a:cubicBezTo>
                  <a:cubicBezTo>
                    <a:pt x="115" y="204"/>
                    <a:pt x="113" y="202"/>
                    <a:pt x="111" y="200"/>
                  </a:cubicBezTo>
                  <a:cubicBezTo>
                    <a:pt x="111" y="199"/>
                    <a:pt x="111" y="199"/>
                    <a:pt x="111" y="198"/>
                  </a:cubicBezTo>
                  <a:cubicBezTo>
                    <a:pt x="112" y="198"/>
                    <a:pt x="112" y="198"/>
                    <a:pt x="111" y="198"/>
                  </a:cubicBezTo>
                  <a:cubicBezTo>
                    <a:pt x="111" y="197"/>
                    <a:pt x="110" y="197"/>
                    <a:pt x="111" y="196"/>
                  </a:cubicBezTo>
                  <a:cubicBezTo>
                    <a:pt x="112" y="195"/>
                    <a:pt x="110" y="193"/>
                    <a:pt x="110" y="192"/>
                  </a:cubicBezTo>
                  <a:cubicBezTo>
                    <a:pt x="110" y="192"/>
                    <a:pt x="110" y="191"/>
                    <a:pt x="109" y="192"/>
                  </a:cubicBezTo>
                  <a:cubicBezTo>
                    <a:pt x="108" y="192"/>
                    <a:pt x="107" y="192"/>
                    <a:pt x="106" y="193"/>
                  </a:cubicBezTo>
                  <a:cubicBezTo>
                    <a:pt x="106" y="193"/>
                    <a:pt x="106" y="194"/>
                    <a:pt x="105" y="194"/>
                  </a:cubicBezTo>
                  <a:cubicBezTo>
                    <a:pt x="104" y="195"/>
                    <a:pt x="104" y="194"/>
                    <a:pt x="103" y="194"/>
                  </a:cubicBezTo>
                  <a:cubicBezTo>
                    <a:pt x="105" y="196"/>
                    <a:pt x="106" y="199"/>
                    <a:pt x="109" y="201"/>
                  </a:cubicBezTo>
                  <a:cubicBezTo>
                    <a:pt x="109" y="201"/>
                    <a:pt x="109" y="201"/>
                    <a:pt x="109" y="202"/>
                  </a:cubicBezTo>
                  <a:cubicBezTo>
                    <a:pt x="109" y="202"/>
                    <a:pt x="108" y="202"/>
                    <a:pt x="108" y="202"/>
                  </a:cubicBezTo>
                  <a:cubicBezTo>
                    <a:pt x="107" y="201"/>
                    <a:pt x="107" y="201"/>
                    <a:pt x="106" y="202"/>
                  </a:cubicBezTo>
                  <a:cubicBezTo>
                    <a:pt x="105" y="202"/>
                    <a:pt x="104" y="203"/>
                    <a:pt x="104" y="204"/>
                  </a:cubicBezTo>
                  <a:cubicBezTo>
                    <a:pt x="104" y="205"/>
                    <a:pt x="105" y="206"/>
                    <a:pt x="104" y="206"/>
                  </a:cubicBezTo>
                  <a:close/>
                  <a:moveTo>
                    <a:pt x="111" y="122"/>
                  </a:moveTo>
                  <a:cubicBezTo>
                    <a:pt x="110" y="121"/>
                    <a:pt x="109" y="121"/>
                    <a:pt x="109" y="121"/>
                  </a:cubicBezTo>
                  <a:cubicBezTo>
                    <a:pt x="108" y="120"/>
                    <a:pt x="107" y="121"/>
                    <a:pt x="105" y="121"/>
                  </a:cubicBezTo>
                  <a:cubicBezTo>
                    <a:pt x="104" y="121"/>
                    <a:pt x="103" y="121"/>
                    <a:pt x="101" y="122"/>
                  </a:cubicBezTo>
                  <a:cubicBezTo>
                    <a:pt x="97" y="124"/>
                    <a:pt x="97" y="123"/>
                    <a:pt x="94" y="121"/>
                  </a:cubicBezTo>
                  <a:cubicBezTo>
                    <a:pt x="92" y="120"/>
                    <a:pt x="92" y="119"/>
                    <a:pt x="92" y="118"/>
                  </a:cubicBezTo>
                  <a:cubicBezTo>
                    <a:pt x="92" y="116"/>
                    <a:pt x="92" y="115"/>
                    <a:pt x="92" y="113"/>
                  </a:cubicBezTo>
                  <a:cubicBezTo>
                    <a:pt x="91" y="112"/>
                    <a:pt x="91" y="111"/>
                    <a:pt x="91" y="110"/>
                  </a:cubicBezTo>
                  <a:cubicBezTo>
                    <a:pt x="91" y="109"/>
                    <a:pt x="91" y="108"/>
                    <a:pt x="93" y="108"/>
                  </a:cubicBezTo>
                  <a:cubicBezTo>
                    <a:pt x="93" y="108"/>
                    <a:pt x="93" y="108"/>
                    <a:pt x="93" y="107"/>
                  </a:cubicBezTo>
                  <a:cubicBezTo>
                    <a:pt x="95" y="105"/>
                    <a:pt x="97" y="103"/>
                    <a:pt x="98" y="100"/>
                  </a:cubicBezTo>
                  <a:cubicBezTo>
                    <a:pt x="98" y="99"/>
                    <a:pt x="99" y="99"/>
                    <a:pt x="98" y="98"/>
                  </a:cubicBezTo>
                  <a:cubicBezTo>
                    <a:pt x="98" y="98"/>
                    <a:pt x="97" y="98"/>
                    <a:pt x="97" y="98"/>
                  </a:cubicBezTo>
                  <a:cubicBezTo>
                    <a:pt x="96" y="97"/>
                    <a:pt x="95" y="97"/>
                    <a:pt x="94" y="98"/>
                  </a:cubicBezTo>
                  <a:cubicBezTo>
                    <a:pt x="93" y="98"/>
                    <a:pt x="92" y="98"/>
                    <a:pt x="92" y="100"/>
                  </a:cubicBezTo>
                  <a:cubicBezTo>
                    <a:pt x="92" y="101"/>
                    <a:pt x="92" y="101"/>
                    <a:pt x="92" y="102"/>
                  </a:cubicBezTo>
                  <a:cubicBezTo>
                    <a:pt x="92" y="104"/>
                    <a:pt x="91" y="105"/>
                    <a:pt x="90" y="106"/>
                  </a:cubicBezTo>
                  <a:cubicBezTo>
                    <a:pt x="89" y="107"/>
                    <a:pt x="88" y="108"/>
                    <a:pt x="87" y="109"/>
                  </a:cubicBezTo>
                  <a:cubicBezTo>
                    <a:pt x="85" y="111"/>
                    <a:pt x="83" y="113"/>
                    <a:pt x="84" y="116"/>
                  </a:cubicBezTo>
                  <a:cubicBezTo>
                    <a:pt x="84" y="116"/>
                    <a:pt x="84" y="117"/>
                    <a:pt x="84" y="117"/>
                  </a:cubicBezTo>
                  <a:cubicBezTo>
                    <a:pt x="84" y="118"/>
                    <a:pt x="84" y="119"/>
                    <a:pt x="85" y="120"/>
                  </a:cubicBezTo>
                  <a:cubicBezTo>
                    <a:pt x="86" y="120"/>
                    <a:pt x="86" y="121"/>
                    <a:pt x="87" y="122"/>
                  </a:cubicBezTo>
                  <a:cubicBezTo>
                    <a:pt x="88" y="122"/>
                    <a:pt x="88" y="123"/>
                    <a:pt x="88" y="124"/>
                  </a:cubicBezTo>
                  <a:cubicBezTo>
                    <a:pt x="88" y="126"/>
                    <a:pt x="87" y="127"/>
                    <a:pt x="86" y="128"/>
                  </a:cubicBezTo>
                  <a:cubicBezTo>
                    <a:pt x="85" y="128"/>
                    <a:pt x="84" y="128"/>
                    <a:pt x="84" y="129"/>
                  </a:cubicBezTo>
                  <a:cubicBezTo>
                    <a:pt x="84" y="131"/>
                    <a:pt x="83" y="133"/>
                    <a:pt x="84" y="135"/>
                  </a:cubicBezTo>
                  <a:cubicBezTo>
                    <a:pt x="85" y="136"/>
                    <a:pt x="84" y="138"/>
                    <a:pt x="82" y="139"/>
                  </a:cubicBezTo>
                  <a:cubicBezTo>
                    <a:pt x="82" y="139"/>
                    <a:pt x="81" y="139"/>
                    <a:pt x="81" y="139"/>
                  </a:cubicBezTo>
                  <a:cubicBezTo>
                    <a:pt x="80" y="139"/>
                    <a:pt x="79" y="139"/>
                    <a:pt x="79" y="140"/>
                  </a:cubicBezTo>
                  <a:cubicBezTo>
                    <a:pt x="78" y="141"/>
                    <a:pt x="77" y="142"/>
                    <a:pt x="76" y="142"/>
                  </a:cubicBezTo>
                  <a:cubicBezTo>
                    <a:pt x="75" y="141"/>
                    <a:pt x="74" y="142"/>
                    <a:pt x="73" y="143"/>
                  </a:cubicBezTo>
                  <a:cubicBezTo>
                    <a:pt x="73" y="145"/>
                    <a:pt x="72" y="145"/>
                    <a:pt x="71" y="144"/>
                  </a:cubicBezTo>
                  <a:cubicBezTo>
                    <a:pt x="70" y="144"/>
                    <a:pt x="69" y="144"/>
                    <a:pt x="69" y="143"/>
                  </a:cubicBezTo>
                  <a:cubicBezTo>
                    <a:pt x="68" y="143"/>
                    <a:pt x="68" y="143"/>
                    <a:pt x="68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44"/>
                    <a:pt x="69" y="145"/>
                    <a:pt x="69" y="145"/>
                  </a:cubicBezTo>
                  <a:cubicBezTo>
                    <a:pt x="71" y="145"/>
                    <a:pt x="72" y="146"/>
                    <a:pt x="74" y="145"/>
                  </a:cubicBezTo>
                  <a:cubicBezTo>
                    <a:pt x="75" y="144"/>
                    <a:pt x="75" y="144"/>
                    <a:pt x="76" y="144"/>
                  </a:cubicBezTo>
                  <a:cubicBezTo>
                    <a:pt x="76" y="144"/>
                    <a:pt x="77" y="144"/>
                    <a:pt x="77" y="145"/>
                  </a:cubicBezTo>
                  <a:cubicBezTo>
                    <a:pt x="77" y="145"/>
                    <a:pt x="77" y="146"/>
                    <a:pt x="78" y="146"/>
                  </a:cubicBezTo>
                  <a:cubicBezTo>
                    <a:pt x="78" y="147"/>
                    <a:pt x="79" y="147"/>
                    <a:pt x="79" y="146"/>
                  </a:cubicBezTo>
                  <a:cubicBezTo>
                    <a:pt x="81" y="146"/>
                    <a:pt x="82" y="145"/>
                    <a:pt x="83" y="144"/>
                  </a:cubicBezTo>
                  <a:cubicBezTo>
                    <a:pt x="84" y="143"/>
                    <a:pt x="86" y="143"/>
                    <a:pt x="87" y="143"/>
                  </a:cubicBezTo>
                  <a:cubicBezTo>
                    <a:pt x="88" y="142"/>
                    <a:pt x="88" y="143"/>
                    <a:pt x="89" y="143"/>
                  </a:cubicBezTo>
                  <a:cubicBezTo>
                    <a:pt x="90" y="144"/>
                    <a:pt x="90" y="144"/>
                    <a:pt x="91" y="143"/>
                  </a:cubicBezTo>
                  <a:cubicBezTo>
                    <a:pt x="91" y="143"/>
                    <a:pt x="92" y="143"/>
                    <a:pt x="92" y="143"/>
                  </a:cubicBezTo>
                  <a:cubicBezTo>
                    <a:pt x="94" y="142"/>
                    <a:pt x="94" y="140"/>
                    <a:pt x="94" y="138"/>
                  </a:cubicBezTo>
                  <a:cubicBezTo>
                    <a:pt x="93" y="137"/>
                    <a:pt x="94" y="135"/>
                    <a:pt x="95" y="133"/>
                  </a:cubicBezTo>
                  <a:cubicBezTo>
                    <a:pt x="95" y="132"/>
                    <a:pt x="97" y="132"/>
                    <a:pt x="98" y="133"/>
                  </a:cubicBezTo>
                  <a:cubicBezTo>
                    <a:pt x="99" y="133"/>
                    <a:pt x="99" y="134"/>
                    <a:pt x="99" y="134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1" y="133"/>
                    <a:pt x="101" y="131"/>
                    <a:pt x="100" y="130"/>
                  </a:cubicBezTo>
                  <a:cubicBezTo>
                    <a:pt x="99" y="130"/>
                    <a:pt x="99" y="129"/>
                    <a:pt x="98" y="130"/>
                  </a:cubicBezTo>
                  <a:cubicBezTo>
                    <a:pt x="97" y="130"/>
                    <a:pt x="97" y="131"/>
                    <a:pt x="96" y="131"/>
                  </a:cubicBezTo>
                  <a:cubicBezTo>
                    <a:pt x="96" y="131"/>
                    <a:pt x="95" y="131"/>
                    <a:pt x="95" y="130"/>
                  </a:cubicBezTo>
                  <a:cubicBezTo>
                    <a:pt x="95" y="130"/>
                    <a:pt x="95" y="129"/>
                    <a:pt x="95" y="129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7"/>
                    <a:pt x="96" y="127"/>
                    <a:pt x="97" y="127"/>
                  </a:cubicBezTo>
                  <a:cubicBezTo>
                    <a:pt x="98" y="126"/>
                    <a:pt x="98" y="126"/>
                    <a:pt x="99" y="125"/>
                  </a:cubicBezTo>
                  <a:cubicBezTo>
                    <a:pt x="101" y="124"/>
                    <a:pt x="103" y="123"/>
                    <a:pt x="105" y="124"/>
                  </a:cubicBezTo>
                  <a:cubicBezTo>
                    <a:pt x="106" y="124"/>
                    <a:pt x="107" y="124"/>
                    <a:pt x="108" y="124"/>
                  </a:cubicBezTo>
                  <a:cubicBezTo>
                    <a:pt x="109" y="124"/>
                    <a:pt x="109" y="123"/>
                    <a:pt x="110" y="122"/>
                  </a:cubicBezTo>
                  <a:cubicBezTo>
                    <a:pt x="111" y="122"/>
                    <a:pt x="111" y="122"/>
                    <a:pt x="111" y="122"/>
                  </a:cubicBezTo>
                  <a:close/>
                  <a:moveTo>
                    <a:pt x="127" y="174"/>
                  </a:moveTo>
                  <a:cubicBezTo>
                    <a:pt x="126" y="174"/>
                    <a:pt x="124" y="173"/>
                    <a:pt x="123" y="173"/>
                  </a:cubicBezTo>
                  <a:cubicBezTo>
                    <a:pt x="122" y="172"/>
                    <a:pt x="122" y="172"/>
                    <a:pt x="121" y="173"/>
                  </a:cubicBezTo>
                  <a:cubicBezTo>
                    <a:pt x="120" y="175"/>
                    <a:pt x="119" y="177"/>
                    <a:pt x="117" y="179"/>
                  </a:cubicBezTo>
                  <a:cubicBezTo>
                    <a:pt x="117" y="179"/>
                    <a:pt x="117" y="180"/>
                    <a:pt x="117" y="180"/>
                  </a:cubicBezTo>
                  <a:cubicBezTo>
                    <a:pt x="117" y="181"/>
                    <a:pt x="116" y="182"/>
                    <a:pt x="116" y="184"/>
                  </a:cubicBezTo>
                  <a:cubicBezTo>
                    <a:pt x="115" y="186"/>
                    <a:pt x="116" y="188"/>
                    <a:pt x="118" y="189"/>
                  </a:cubicBezTo>
                  <a:cubicBezTo>
                    <a:pt x="120" y="189"/>
                    <a:pt x="123" y="190"/>
                    <a:pt x="125" y="188"/>
                  </a:cubicBezTo>
                  <a:cubicBezTo>
                    <a:pt x="125" y="188"/>
                    <a:pt x="126" y="188"/>
                    <a:pt x="126" y="187"/>
                  </a:cubicBezTo>
                  <a:cubicBezTo>
                    <a:pt x="130" y="186"/>
                    <a:pt x="133" y="186"/>
                    <a:pt x="137" y="188"/>
                  </a:cubicBezTo>
                  <a:cubicBezTo>
                    <a:pt x="139" y="189"/>
                    <a:pt x="141" y="190"/>
                    <a:pt x="144" y="189"/>
                  </a:cubicBezTo>
                  <a:cubicBezTo>
                    <a:pt x="145" y="189"/>
                    <a:pt x="145" y="190"/>
                    <a:pt x="146" y="190"/>
                  </a:cubicBezTo>
                  <a:cubicBezTo>
                    <a:pt x="147" y="190"/>
                    <a:pt x="148" y="189"/>
                    <a:pt x="149" y="188"/>
                  </a:cubicBezTo>
                  <a:cubicBezTo>
                    <a:pt x="150" y="187"/>
                    <a:pt x="149" y="186"/>
                    <a:pt x="149" y="185"/>
                  </a:cubicBezTo>
                  <a:cubicBezTo>
                    <a:pt x="148" y="184"/>
                    <a:pt x="147" y="184"/>
                    <a:pt x="147" y="183"/>
                  </a:cubicBezTo>
                  <a:cubicBezTo>
                    <a:pt x="145" y="182"/>
                    <a:pt x="144" y="182"/>
                    <a:pt x="143" y="181"/>
                  </a:cubicBezTo>
                  <a:cubicBezTo>
                    <a:pt x="142" y="180"/>
                    <a:pt x="141" y="179"/>
                    <a:pt x="140" y="179"/>
                  </a:cubicBezTo>
                  <a:cubicBezTo>
                    <a:pt x="139" y="178"/>
                    <a:pt x="138" y="178"/>
                    <a:pt x="138" y="178"/>
                  </a:cubicBezTo>
                  <a:cubicBezTo>
                    <a:pt x="137" y="177"/>
                    <a:pt x="136" y="177"/>
                    <a:pt x="135" y="177"/>
                  </a:cubicBezTo>
                  <a:cubicBezTo>
                    <a:pt x="133" y="177"/>
                    <a:pt x="132" y="178"/>
                    <a:pt x="130" y="179"/>
                  </a:cubicBezTo>
                  <a:cubicBezTo>
                    <a:pt x="129" y="179"/>
                    <a:pt x="128" y="179"/>
                    <a:pt x="128" y="178"/>
                  </a:cubicBezTo>
                  <a:cubicBezTo>
                    <a:pt x="128" y="177"/>
                    <a:pt x="127" y="177"/>
                    <a:pt x="126" y="176"/>
                  </a:cubicBezTo>
                  <a:cubicBezTo>
                    <a:pt x="126" y="176"/>
                    <a:pt x="126" y="175"/>
                    <a:pt x="126" y="175"/>
                  </a:cubicBezTo>
                  <a:cubicBezTo>
                    <a:pt x="126" y="175"/>
                    <a:pt x="127" y="174"/>
                    <a:pt x="127" y="174"/>
                  </a:cubicBezTo>
                  <a:close/>
                  <a:moveTo>
                    <a:pt x="173" y="191"/>
                  </a:moveTo>
                  <a:cubicBezTo>
                    <a:pt x="173" y="192"/>
                    <a:pt x="171" y="192"/>
                    <a:pt x="171" y="193"/>
                  </a:cubicBezTo>
                  <a:cubicBezTo>
                    <a:pt x="171" y="194"/>
                    <a:pt x="171" y="195"/>
                    <a:pt x="170" y="196"/>
                  </a:cubicBezTo>
                  <a:cubicBezTo>
                    <a:pt x="170" y="197"/>
                    <a:pt x="170" y="199"/>
                    <a:pt x="171" y="200"/>
                  </a:cubicBezTo>
                  <a:cubicBezTo>
                    <a:pt x="171" y="201"/>
                    <a:pt x="172" y="201"/>
                    <a:pt x="173" y="201"/>
                  </a:cubicBezTo>
                  <a:cubicBezTo>
                    <a:pt x="174" y="201"/>
                    <a:pt x="174" y="201"/>
                    <a:pt x="175" y="202"/>
                  </a:cubicBezTo>
                  <a:cubicBezTo>
                    <a:pt x="176" y="203"/>
                    <a:pt x="177" y="203"/>
                    <a:pt x="179" y="203"/>
                  </a:cubicBezTo>
                  <a:cubicBezTo>
                    <a:pt x="180" y="203"/>
                    <a:pt x="181" y="203"/>
                    <a:pt x="182" y="203"/>
                  </a:cubicBezTo>
                  <a:cubicBezTo>
                    <a:pt x="183" y="202"/>
                    <a:pt x="183" y="202"/>
                    <a:pt x="183" y="201"/>
                  </a:cubicBezTo>
                  <a:cubicBezTo>
                    <a:pt x="183" y="200"/>
                    <a:pt x="182" y="199"/>
                    <a:pt x="182" y="197"/>
                  </a:cubicBezTo>
                  <a:cubicBezTo>
                    <a:pt x="182" y="197"/>
                    <a:pt x="182" y="196"/>
                    <a:pt x="181" y="196"/>
                  </a:cubicBezTo>
                  <a:cubicBezTo>
                    <a:pt x="180" y="195"/>
                    <a:pt x="180" y="193"/>
                    <a:pt x="179" y="193"/>
                  </a:cubicBezTo>
                  <a:cubicBezTo>
                    <a:pt x="179" y="192"/>
                    <a:pt x="178" y="191"/>
                    <a:pt x="178" y="191"/>
                  </a:cubicBezTo>
                  <a:cubicBezTo>
                    <a:pt x="179" y="189"/>
                    <a:pt x="178" y="188"/>
                    <a:pt x="178" y="187"/>
                  </a:cubicBezTo>
                  <a:cubicBezTo>
                    <a:pt x="177" y="187"/>
                    <a:pt x="177" y="186"/>
                    <a:pt x="177" y="185"/>
                  </a:cubicBezTo>
                  <a:cubicBezTo>
                    <a:pt x="177" y="184"/>
                    <a:pt x="176" y="183"/>
                    <a:pt x="175" y="183"/>
                  </a:cubicBezTo>
                  <a:cubicBezTo>
                    <a:pt x="174" y="182"/>
                    <a:pt x="173" y="181"/>
                    <a:pt x="172" y="180"/>
                  </a:cubicBezTo>
                  <a:cubicBezTo>
                    <a:pt x="172" y="180"/>
                    <a:pt x="172" y="179"/>
                    <a:pt x="172" y="179"/>
                  </a:cubicBezTo>
                  <a:cubicBezTo>
                    <a:pt x="171" y="178"/>
                    <a:pt x="171" y="178"/>
                    <a:pt x="172" y="177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4"/>
                    <a:pt x="173" y="174"/>
                    <a:pt x="175" y="174"/>
                  </a:cubicBezTo>
                  <a:cubicBezTo>
                    <a:pt x="175" y="174"/>
                    <a:pt x="176" y="173"/>
                    <a:pt x="176" y="173"/>
                  </a:cubicBezTo>
                  <a:cubicBezTo>
                    <a:pt x="176" y="172"/>
                    <a:pt x="176" y="171"/>
                    <a:pt x="176" y="170"/>
                  </a:cubicBezTo>
                  <a:cubicBezTo>
                    <a:pt x="175" y="169"/>
                    <a:pt x="175" y="169"/>
                    <a:pt x="174" y="169"/>
                  </a:cubicBezTo>
                  <a:cubicBezTo>
                    <a:pt x="173" y="169"/>
                    <a:pt x="173" y="169"/>
                    <a:pt x="173" y="169"/>
                  </a:cubicBezTo>
                  <a:cubicBezTo>
                    <a:pt x="172" y="169"/>
                    <a:pt x="171" y="169"/>
                    <a:pt x="170" y="169"/>
                  </a:cubicBezTo>
                  <a:cubicBezTo>
                    <a:pt x="168" y="171"/>
                    <a:pt x="166" y="173"/>
                    <a:pt x="164" y="174"/>
                  </a:cubicBezTo>
                  <a:cubicBezTo>
                    <a:pt x="162" y="175"/>
                    <a:pt x="162" y="177"/>
                    <a:pt x="163" y="179"/>
                  </a:cubicBezTo>
                  <a:cubicBezTo>
                    <a:pt x="164" y="179"/>
                    <a:pt x="165" y="180"/>
                    <a:pt x="165" y="181"/>
                  </a:cubicBezTo>
                  <a:cubicBezTo>
                    <a:pt x="165" y="183"/>
                    <a:pt x="166" y="185"/>
                    <a:pt x="168" y="186"/>
                  </a:cubicBezTo>
                  <a:cubicBezTo>
                    <a:pt x="168" y="186"/>
                    <a:pt x="169" y="187"/>
                    <a:pt x="169" y="187"/>
                  </a:cubicBezTo>
                  <a:cubicBezTo>
                    <a:pt x="170" y="189"/>
                    <a:pt x="171" y="190"/>
                    <a:pt x="173" y="191"/>
                  </a:cubicBezTo>
                  <a:close/>
                  <a:moveTo>
                    <a:pt x="160" y="272"/>
                  </a:moveTo>
                  <a:cubicBezTo>
                    <a:pt x="160" y="271"/>
                    <a:pt x="160" y="270"/>
                    <a:pt x="160" y="270"/>
                  </a:cubicBezTo>
                  <a:cubicBezTo>
                    <a:pt x="159" y="268"/>
                    <a:pt x="159" y="267"/>
                    <a:pt x="159" y="265"/>
                  </a:cubicBezTo>
                  <a:cubicBezTo>
                    <a:pt x="159" y="263"/>
                    <a:pt x="158" y="261"/>
                    <a:pt x="156" y="259"/>
                  </a:cubicBezTo>
                  <a:cubicBezTo>
                    <a:pt x="155" y="258"/>
                    <a:pt x="154" y="257"/>
                    <a:pt x="154" y="256"/>
                  </a:cubicBezTo>
                  <a:cubicBezTo>
                    <a:pt x="153" y="254"/>
                    <a:pt x="152" y="253"/>
                    <a:pt x="151" y="252"/>
                  </a:cubicBezTo>
                  <a:cubicBezTo>
                    <a:pt x="149" y="251"/>
                    <a:pt x="148" y="249"/>
                    <a:pt x="148" y="247"/>
                  </a:cubicBezTo>
                  <a:cubicBezTo>
                    <a:pt x="148" y="247"/>
                    <a:pt x="148" y="246"/>
                    <a:pt x="148" y="246"/>
                  </a:cubicBezTo>
                  <a:cubicBezTo>
                    <a:pt x="147" y="244"/>
                    <a:pt x="147" y="242"/>
                    <a:pt x="144" y="241"/>
                  </a:cubicBezTo>
                  <a:cubicBezTo>
                    <a:pt x="143" y="241"/>
                    <a:pt x="143" y="240"/>
                    <a:pt x="143" y="239"/>
                  </a:cubicBezTo>
                  <a:cubicBezTo>
                    <a:pt x="142" y="236"/>
                    <a:pt x="140" y="234"/>
                    <a:pt x="138" y="231"/>
                  </a:cubicBezTo>
                  <a:cubicBezTo>
                    <a:pt x="137" y="230"/>
                    <a:pt x="136" y="230"/>
                    <a:pt x="135" y="231"/>
                  </a:cubicBezTo>
                  <a:cubicBezTo>
                    <a:pt x="134" y="232"/>
                    <a:pt x="134" y="232"/>
                    <a:pt x="135" y="233"/>
                  </a:cubicBezTo>
                  <a:cubicBezTo>
                    <a:pt x="135" y="234"/>
                    <a:pt x="136" y="236"/>
                    <a:pt x="136" y="237"/>
                  </a:cubicBezTo>
                  <a:cubicBezTo>
                    <a:pt x="137" y="238"/>
                    <a:pt x="138" y="239"/>
                    <a:pt x="139" y="240"/>
                  </a:cubicBezTo>
                  <a:cubicBezTo>
                    <a:pt x="139" y="241"/>
                    <a:pt x="140" y="242"/>
                    <a:pt x="140" y="243"/>
                  </a:cubicBezTo>
                  <a:cubicBezTo>
                    <a:pt x="140" y="244"/>
                    <a:pt x="140" y="245"/>
                    <a:pt x="141" y="245"/>
                  </a:cubicBezTo>
                  <a:cubicBezTo>
                    <a:pt x="143" y="246"/>
                    <a:pt x="144" y="248"/>
                    <a:pt x="144" y="250"/>
                  </a:cubicBezTo>
                  <a:cubicBezTo>
                    <a:pt x="144" y="251"/>
                    <a:pt x="145" y="252"/>
                    <a:pt x="145" y="254"/>
                  </a:cubicBezTo>
                  <a:cubicBezTo>
                    <a:pt x="145" y="255"/>
                    <a:pt x="145" y="256"/>
                    <a:pt x="146" y="257"/>
                  </a:cubicBezTo>
                  <a:cubicBezTo>
                    <a:pt x="148" y="258"/>
                    <a:pt x="150" y="260"/>
                    <a:pt x="150" y="262"/>
                  </a:cubicBezTo>
                  <a:cubicBezTo>
                    <a:pt x="150" y="264"/>
                    <a:pt x="152" y="265"/>
                    <a:pt x="153" y="266"/>
                  </a:cubicBezTo>
                  <a:cubicBezTo>
                    <a:pt x="155" y="267"/>
                    <a:pt x="156" y="268"/>
                    <a:pt x="157" y="269"/>
                  </a:cubicBezTo>
                  <a:cubicBezTo>
                    <a:pt x="158" y="270"/>
                    <a:pt x="159" y="271"/>
                    <a:pt x="160" y="272"/>
                  </a:cubicBezTo>
                  <a:close/>
                  <a:moveTo>
                    <a:pt x="140" y="170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7" y="170"/>
                    <a:pt x="135" y="172"/>
                    <a:pt x="133" y="173"/>
                  </a:cubicBezTo>
                  <a:cubicBezTo>
                    <a:pt x="132" y="173"/>
                    <a:pt x="132" y="173"/>
                    <a:pt x="132" y="174"/>
                  </a:cubicBezTo>
                  <a:cubicBezTo>
                    <a:pt x="132" y="175"/>
                    <a:pt x="133" y="175"/>
                    <a:pt x="133" y="175"/>
                  </a:cubicBezTo>
                  <a:cubicBezTo>
                    <a:pt x="134" y="175"/>
                    <a:pt x="135" y="175"/>
                    <a:pt x="136" y="175"/>
                  </a:cubicBezTo>
                  <a:cubicBezTo>
                    <a:pt x="138" y="175"/>
                    <a:pt x="138" y="174"/>
                    <a:pt x="138" y="172"/>
                  </a:cubicBezTo>
                  <a:cubicBezTo>
                    <a:pt x="138" y="171"/>
                    <a:pt x="139" y="171"/>
                    <a:pt x="139" y="171"/>
                  </a:cubicBezTo>
                  <a:cubicBezTo>
                    <a:pt x="139" y="170"/>
                    <a:pt x="140" y="170"/>
                    <a:pt x="140" y="170"/>
                  </a:cubicBezTo>
                  <a:close/>
                  <a:moveTo>
                    <a:pt x="418" y="62"/>
                  </a:moveTo>
                  <a:cubicBezTo>
                    <a:pt x="417" y="62"/>
                    <a:pt x="416" y="62"/>
                    <a:pt x="417" y="63"/>
                  </a:cubicBezTo>
                  <a:cubicBezTo>
                    <a:pt x="417" y="64"/>
                    <a:pt x="417" y="65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9" y="66"/>
                    <a:pt x="419" y="66"/>
                    <a:pt x="419" y="65"/>
                  </a:cubicBezTo>
                  <a:cubicBezTo>
                    <a:pt x="418" y="64"/>
                    <a:pt x="418" y="63"/>
                    <a:pt x="419" y="62"/>
                  </a:cubicBezTo>
                  <a:cubicBezTo>
                    <a:pt x="419" y="62"/>
                    <a:pt x="418" y="62"/>
                    <a:pt x="418" y="62"/>
                  </a:cubicBezTo>
                  <a:close/>
                  <a:moveTo>
                    <a:pt x="116" y="192"/>
                  </a:moveTo>
                  <a:cubicBezTo>
                    <a:pt x="116" y="192"/>
                    <a:pt x="117" y="192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191"/>
                    <a:pt x="117" y="191"/>
                    <a:pt x="117" y="191"/>
                  </a:cubicBezTo>
                  <a:cubicBezTo>
                    <a:pt x="116" y="191"/>
                    <a:pt x="116" y="191"/>
                    <a:pt x="115" y="191"/>
                  </a:cubicBezTo>
                  <a:cubicBezTo>
                    <a:pt x="115" y="191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6" y="192"/>
                    <a:pt x="116" y="192"/>
                  </a:cubicBezTo>
                  <a:close/>
                  <a:moveTo>
                    <a:pt x="214" y="54"/>
                  </a:moveTo>
                  <a:cubicBezTo>
                    <a:pt x="214" y="55"/>
                    <a:pt x="213" y="55"/>
                    <a:pt x="214" y="56"/>
                  </a:cubicBezTo>
                  <a:cubicBezTo>
                    <a:pt x="214" y="56"/>
                    <a:pt x="214" y="57"/>
                    <a:pt x="215" y="57"/>
                  </a:cubicBezTo>
                  <a:cubicBezTo>
                    <a:pt x="215" y="57"/>
                    <a:pt x="215" y="56"/>
                    <a:pt x="215" y="56"/>
                  </a:cubicBezTo>
                  <a:cubicBezTo>
                    <a:pt x="215" y="55"/>
                    <a:pt x="215" y="55"/>
                    <a:pt x="214" y="54"/>
                  </a:cubicBezTo>
                  <a:close/>
                  <a:moveTo>
                    <a:pt x="209" y="73"/>
                  </a:moveTo>
                  <a:cubicBezTo>
                    <a:pt x="209" y="71"/>
                    <a:pt x="208" y="70"/>
                    <a:pt x="208" y="71"/>
                  </a:cubicBezTo>
                  <a:cubicBezTo>
                    <a:pt x="208" y="72"/>
                    <a:pt x="209" y="72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lose/>
                  <a:moveTo>
                    <a:pt x="440" y="12"/>
                  </a:moveTo>
                  <a:cubicBezTo>
                    <a:pt x="441" y="13"/>
                    <a:pt x="441" y="13"/>
                    <a:pt x="442" y="14"/>
                  </a:cubicBezTo>
                  <a:cubicBezTo>
                    <a:pt x="442" y="14"/>
                    <a:pt x="442" y="14"/>
                    <a:pt x="442" y="14"/>
                  </a:cubicBezTo>
                  <a:cubicBezTo>
                    <a:pt x="442" y="14"/>
                    <a:pt x="442" y="13"/>
                    <a:pt x="442" y="13"/>
                  </a:cubicBezTo>
                  <a:cubicBezTo>
                    <a:pt x="442" y="13"/>
                    <a:pt x="441" y="12"/>
                    <a:pt x="440" y="12"/>
                  </a:cubicBezTo>
                  <a:close/>
                  <a:moveTo>
                    <a:pt x="390" y="126"/>
                  </a:moveTo>
                  <a:cubicBezTo>
                    <a:pt x="390" y="126"/>
                    <a:pt x="390" y="125"/>
                    <a:pt x="390" y="125"/>
                  </a:cubicBezTo>
                  <a:cubicBezTo>
                    <a:pt x="390" y="124"/>
                    <a:pt x="390" y="124"/>
                    <a:pt x="389" y="124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89" y="124"/>
                    <a:pt x="389" y="125"/>
                    <a:pt x="389" y="125"/>
                  </a:cubicBezTo>
                  <a:cubicBezTo>
                    <a:pt x="389" y="125"/>
                    <a:pt x="390" y="126"/>
                    <a:pt x="3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88"/>
            <p:cNvSpPr>
              <a:spLocks noEditPoints="1"/>
            </p:cNvSpPr>
            <p:nvPr/>
          </p:nvSpPr>
          <p:spPr bwMode="auto">
            <a:xfrm>
              <a:off x="4313238" y="2513013"/>
              <a:ext cx="1303338" cy="2009775"/>
            </a:xfrm>
            <a:custGeom>
              <a:avLst/>
              <a:gdLst>
                <a:gd name="T0" fmla="*/ 235 w 307"/>
                <a:gd name="T1" fmla="*/ 52 h 472"/>
                <a:gd name="T2" fmla="*/ 213 w 307"/>
                <a:gd name="T3" fmla="*/ 72 h 472"/>
                <a:gd name="T4" fmla="*/ 205 w 307"/>
                <a:gd name="T5" fmla="*/ 86 h 472"/>
                <a:gd name="T6" fmla="*/ 178 w 307"/>
                <a:gd name="T7" fmla="*/ 103 h 472"/>
                <a:gd name="T8" fmla="*/ 204 w 307"/>
                <a:gd name="T9" fmla="*/ 139 h 472"/>
                <a:gd name="T10" fmla="*/ 223 w 307"/>
                <a:gd name="T11" fmla="*/ 91 h 472"/>
                <a:gd name="T12" fmla="*/ 248 w 307"/>
                <a:gd name="T13" fmla="*/ 104 h 472"/>
                <a:gd name="T14" fmla="*/ 258 w 307"/>
                <a:gd name="T15" fmla="*/ 143 h 472"/>
                <a:gd name="T16" fmla="*/ 244 w 307"/>
                <a:gd name="T17" fmla="*/ 160 h 472"/>
                <a:gd name="T18" fmla="*/ 233 w 307"/>
                <a:gd name="T19" fmla="*/ 164 h 472"/>
                <a:gd name="T20" fmla="*/ 201 w 307"/>
                <a:gd name="T21" fmla="*/ 198 h 472"/>
                <a:gd name="T22" fmla="*/ 174 w 307"/>
                <a:gd name="T23" fmla="*/ 212 h 472"/>
                <a:gd name="T24" fmla="*/ 151 w 307"/>
                <a:gd name="T25" fmla="*/ 247 h 472"/>
                <a:gd name="T26" fmla="*/ 177 w 307"/>
                <a:gd name="T27" fmla="*/ 265 h 472"/>
                <a:gd name="T28" fmla="*/ 212 w 307"/>
                <a:gd name="T29" fmla="*/ 266 h 472"/>
                <a:gd name="T30" fmla="*/ 243 w 307"/>
                <a:gd name="T31" fmla="*/ 277 h 472"/>
                <a:gd name="T32" fmla="*/ 292 w 307"/>
                <a:gd name="T33" fmla="*/ 305 h 472"/>
                <a:gd name="T34" fmla="*/ 294 w 307"/>
                <a:gd name="T35" fmla="*/ 354 h 472"/>
                <a:gd name="T36" fmla="*/ 253 w 307"/>
                <a:gd name="T37" fmla="*/ 397 h 472"/>
                <a:gd name="T38" fmla="*/ 236 w 307"/>
                <a:gd name="T39" fmla="*/ 421 h 472"/>
                <a:gd name="T40" fmla="*/ 233 w 307"/>
                <a:gd name="T41" fmla="*/ 448 h 472"/>
                <a:gd name="T42" fmla="*/ 232 w 307"/>
                <a:gd name="T43" fmla="*/ 470 h 472"/>
                <a:gd name="T44" fmla="*/ 211 w 307"/>
                <a:gd name="T45" fmla="*/ 439 h 472"/>
                <a:gd name="T46" fmla="*/ 212 w 307"/>
                <a:gd name="T47" fmla="*/ 427 h 472"/>
                <a:gd name="T48" fmla="*/ 213 w 307"/>
                <a:gd name="T49" fmla="*/ 366 h 472"/>
                <a:gd name="T50" fmla="*/ 184 w 307"/>
                <a:gd name="T51" fmla="*/ 308 h 472"/>
                <a:gd name="T52" fmla="*/ 188 w 307"/>
                <a:gd name="T53" fmla="*/ 274 h 472"/>
                <a:gd name="T54" fmla="*/ 146 w 307"/>
                <a:gd name="T55" fmla="*/ 254 h 472"/>
                <a:gd name="T56" fmla="*/ 101 w 307"/>
                <a:gd name="T57" fmla="*/ 206 h 472"/>
                <a:gd name="T58" fmla="*/ 98 w 307"/>
                <a:gd name="T59" fmla="*/ 217 h 472"/>
                <a:gd name="T60" fmla="*/ 82 w 307"/>
                <a:gd name="T61" fmla="*/ 167 h 472"/>
                <a:gd name="T62" fmla="*/ 83 w 307"/>
                <a:gd name="T63" fmla="*/ 118 h 472"/>
                <a:gd name="T64" fmla="*/ 75 w 307"/>
                <a:gd name="T65" fmla="*/ 89 h 472"/>
                <a:gd name="T66" fmla="*/ 44 w 307"/>
                <a:gd name="T67" fmla="*/ 79 h 472"/>
                <a:gd name="T68" fmla="*/ 22 w 307"/>
                <a:gd name="T69" fmla="*/ 89 h 472"/>
                <a:gd name="T70" fmla="*/ 19 w 307"/>
                <a:gd name="T71" fmla="*/ 87 h 472"/>
                <a:gd name="T72" fmla="*/ 18 w 307"/>
                <a:gd name="T73" fmla="*/ 54 h 472"/>
                <a:gd name="T74" fmla="*/ 27 w 307"/>
                <a:gd name="T75" fmla="*/ 35 h 472"/>
                <a:gd name="T76" fmla="*/ 43 w 307"/>
                <a:gd name="T77" fmla="*/ 17 h 472"/>
                <a:gd name="T78" fmla="*/ 84 w 307"/>
                <a:gd name="T79" fmla="*/ 10 h 472"/>
                <a:gd name="T80" fmla="*/ 125 w 307"/>
                <a:gd name="T81" fmla="*/ 27 h 472"/>
                <a:gd name="T82" fmla="*/ 138 w 307"/>
                <a:gd name="T83" fmla="*/ 35 h 472"/>
                <a:gd name="T84" fmla="*/ 168 w 307"/>
                <a:gd name="T85" fmla="*/ 51 h 472"/>
                <a:gd name="T86" fmla="*/ 154 w 307"/>
                <a:gd name="T87" fmla="*/ 41 h 472"/>
                <a:gd name="T88" fmla="*/ 155 w 307"/>
                <a:gd name="T89" fmla="*/ 22 h 472"/>
                <a:gd name="T90" fmla="*/ 156 w 307"/>
                <a:gd name="T91" fmla="*/ 4 h 472"/>
                <a:gd name="T92" fmla="*/ 178 w 307"/>
                <a:gd name="T93" fmla="*/ 21 h 472"/>
                <a:gd name="T94" fmla="*/ 183 w 307"/>
                <a:gd name="T95" fmla="*/ 34 h 472"/>
                <a:gd name="T96" fmla="*/ 175 w 307"/>
                <a:gd name="T97" fmla="*/ 54 h 472"/>
                <a:gd name="T98" fmla="*/ 196 w 307"/>
                <a:gd name="T99" fmla="*/ 47 h 472"/>
                <a:gd name="T100" fmla="*/ 196 w 307"/>
                <a:gd name="T101" fmla="*/ 26 h 472"/>
                <a:gd name="T102" fmla="*/ 220 w 307"/>
                <a:gd name="T103" fmla="*/ 25 h 472"/>
                <a:gd name="T104" fmla="*/ 207 w 307"/>
                <a:gd name="T105" fmla="*/ 54 h 472"/>
                <a:gd name="T106" fmla="*/ 217 w 307"/>
                <a:gd name="T107" fmla="*/ 50 h 472"/>
                <a:gd name="T108" fmla="*/ 223 w 307"/>
                <a:gd name="T109" fmla="*/ 41 h 472"/>
                <a:gd name="T110" fmla="*/ 257 w 307"/>
                <a:gd name="T111" fmla="*/ 58 h 472"/>
                <a:gd name="T112" fmla="*/ 252 w 307"/>
                <a:gd name="T113" fmla="*/ 77 h 472"/>
                <a:gd name="T114" fmla="*/ 247 w 307"/>
                <a:gd name="T115" fmla="*/ 97 h 472"/>
                <a:gd name="T116" fmla="*/ 233 w 307"/>
                <a:gd name="T117" fmla="*/ 78 h 472"/>
                <a:gd name="T118" fmla="*/ 198 w 307"/>
                <a:gd name="T119" fmla="*/ 50 h 472"/>
                <a:gd name="T120" fmla="*/ 56 w 307"/>
                <a:gd name="T121" fmla="*/ 72 h 472"/>
                <a:gd name="T122" fmla="*/ 192 w 307"/>
                <a:gd name="T123" fmla="*/ 6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" h="472">
                  <a:moveTo>
                    <a:pt x="237" y="63"/>
                  </a:moveTo>
                  <a:cubicBezTo>
                    <a:pt x="237" y="62"/>
                    <a:pt x="237" y="61"/>
                    <a:pt x="236" y="61"/>
                  </a:cubicBezTo>
                  <a:cubicBezTo>
                    <a:pt x="235" y="60"/>
                    <a:pt x="235" y="59"/>
                    <a:pt x="235" y="58"/>
                  </a:cubicBezTo>
                  <a:cubicBezTo>
                    <a:pt x="234" y="58"/>
                    <a:pt x="235" y="57"/>
                    <a:pt x="235" y="57"/>
                  </a:cubicBezTo>
                  <a:cubicBezTo>
                    <a:pt x="235" y="57"/>
                    <a:pt x="235" y="56"/>
                    <a:pt x="235" y="56"/>
                  </a:cubicBezTo>
                  <a:cubicBezTo>
                    <a:pt x="235" y="56"/>
                    <a:pt x="235" y="55"/>
                    <a:pt x="235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4" y="56"/>
                    <a:pt x="234" y="56"/>
                    <a:pt x="233" y="57"/>
                  </a:cubicBezTo>
                  <a:cubicBezTo>
                    <a:pt x="233" y="58"/>
                    <a:pt x="232" y="59"/>
                    <a:pt x="231" y="59"/>
                  </a:cubicBezTo>
                  <a:cubicBezTo>
                    <a:pt x="230" y="59"/>
                    <a:pt x="230" y="59"/>
                    <a:pt x="230" y="59"/>
                  </a:cubicBezTo>
                  <a:cubicBezTo>
                    <a:pt x="229" y="59"/>
                    <a:pt x="229" y="58"/>
                    <a:pt x="230" y="58"/>
                  </a:cubicBezTo>
                  <a:cubicBezTo>
                    <a:pt x="232" y="57"/>
                    <a:pt x="232" y="56"/>
                    <a:pt x="234" y="54"/>
                  </a:cubicBezTo>
                  <a:cubicBezTo>
                    <a:pt x="234" y="54"/>
                    <a:pt x="234" y="54"/>
                    <a:pt x="235" y="53"/>
                  </a:cubicBezTo>
                  <a:cubicBezTo>
                    <a:pt x="235" y="53"/>
                    <a:pt x="235" y="52"/>
                    <a:pt x="235" y="52"/>
                  </a:cubicBezTo>
                  <a:cubicBezTo>
                    <a:pt x="235" y="52"/>
                    <a:pt x="234" y="52"/>
                    <a:pt x="234" y="52"/>
                  </a:cubicBezTo>
                  <a:cubicBezTo>
                    <a:pt x="233" y="54"/>
                    <a:pt x="232" y="54"/>
                    <a:pt x="231" y="55"/>
                  </a:cubicBezTo>
                  <a:cubicBezTo>
                    <a:pt x="230" y="55"/>
                    <a:pt x="229" y="55"/>
                    <a:pt x="229" y="54"/>
                  </a:cubicBezTo>
                  <a:cubicBezTo>
                    <a:pt x="228" y="54"/>
                    <a:pt x="227" y="53"/>
                    <a:pt x="226" y="53"/>
                  </a:cubicBezTo>
                  <a:cubicBezTo>
                    <a:pt x="226" y="53"/>
                    <a:pt x="225" y="53"/>
                    <a:pt x="225" y="54"/>
                  </a:cubicBezTo>
                  <a:cubicBezTo>
                    <a:pt x="225" y="54"/>
                    <a:pt x="225" y="54"/>
                    <a:pt x="225" y="55"/>
                  </a:cubicBezTo>
                  <a:cubicBezTo>
                    <a:pt x="227" y="57"/>
                    <a:pt x="226" y="59"/>
                    <a:pt x="224" y="61"/>
                  </a:cubicBezTo>
                  <a:cubicBezTo>
                    <a:pt x="222" y="62"/>
                    <a:pt x="222" y="62"/>
                    <a:pt x="223" y="64"/>
                  </a:cubicBezTo>
                  <a:cubicBezTo>
                    <a:pt x="223" y="66"/>
                    <a:pt x="222" y="68"/>
                    <a:pt x="220" y="69"/>
                  </a:cubicBezTo>
                  <a:cubicBezTo>
                    <a:pt x="219" y="70"/>
                    <a:pt x="217" y="71"/>
                    <a:pt x="215" y="72"/>
                  </a:cubicBezTo>
                  <a:cubicBezTo>
                    <a:pt x="215" y="72"/>
                    <a:pt x="215" y="73"/>
                    <a:pt x="215" y="73"/>
                  </a:cubicBezTo>
                  <a:cubicBezTo>
                    <a:pt x="215" y="74"/>
                    <a:pt x="215" y="74"/>
                    <a:pt x="215" y="74"/>
                  </a:cubicBezTo>
                  <a:cubicBezTo>
                    <a:pt x="214" y="74"/>
                    <a:pt x="214" y="74"/>
                    <a:pt x="213" y="74"/>
                  </a:cubicBezTo>
                  <a:cubicBezTo>
                    <a:pt x="213" y="73"/>
                    <a:pt x="213" y="73"/>
                    <a:pt x="213" y="72"/>
                  </a:cubicBezTo>
                  <a:cubicBezTo>
                    <a:pt x="212" y="71"/>
                    <a:pt x="211" y="70"/>
                    <a:pt x="210" y="70"/>
                  </a:cubicBezTo>
                  <a:cubicBezTo>
                    <a:pt x="209" y="70"/>
                    <a:pt x="210" y="71"/>
                    <a:pt x="210" y="72"/>
                  </a:cubicBezTo>
                  <a:cubicBezTo>
                    <a:pt x="210" y="72"/>
                    <a:pt x="210" y="72"/>
                    <a:pt x="211" y="72"/>
                  </a:cubicBezTo>
                  <a:cubicBezTo>
                    <a:pt x="212" y="72"/>
                    <a:pt x="212" y="73"/>
                    <a:pt x="212" y="73"/>
                  </a:cubicBezTo>
                  <a:cubicBezTo>
                    <a:pt x="211" y="75"/>
                    <a:pt x="212" y="76"/>
                    <a:pt x="213" y="76"/>
                  </a:cubicBezTo>
                  <a:cubicBezTo>
                    <a:pt x="214" y="78"/>
                    <a:pt x="216" y="80"/>
                    <a:pt x="216" y="82"/>
                  </a:cubicBezTo>
                  <a:cubicBezTo>
                    <a:pt x="216" y="82"/>
                    <a:pt x="217" y="83"/>
                    <a:pt x="217" y="83"/>
                  </a:cubicBezTo>
                  <a:cubicBezTo>
                    <a:pt x="218" y="84"/>
                    <a:pt x="218" y="84"/>
                    <a:pt x="218" y="85"/>
                  </a:cubicBezTo>
                  <a:cubicBezTo>
                    <a:pt x="217" y="86"/>
                    <a:pt x="217" y="86"/>
                    <a:pt x="216" y="86"/>
                  </a:cubicBezTo>
                  <a:cubicBezTo>
                    <a:pt x="215" y="86"/>
                    <a:pt x="213" y="86"/>
                    <a:pt x="213" y="84"/>
                  </a:cubicBezTo>
                  <a:cubicBezTo>
                    <a:pt x="213" y="84"/>
                    <a:pt x="213" y="84"/>
                    <a:pt x="212" y="84"/>
                  </a:cubicBezTo>
                  <a:cubicBezTo>
                    <a:pt x="212" y="83"/>
                    <a:pt x="211" y="83"/>
                    <a:pt x="211" y="83"/>
                  </a:cubicBezTo>
                  <a:cubicBezTo>
                    <a:pt x="210" y="85"/>
                    <a:pt x="209" y="86"/>
                    <a:pt x="207" y="86"/>
                  </a:cubicBezTo>
                  <a:cubicBezTo>
                    <a:pt x="206" y="87"/>
                    <a:pt x="205" y="87"/>
                    <a:pt x="205" y="86"/>
                  </a:cubicBezTo>
                  <a:cubicBezTo>
                    <a:pt x="205" y="85"/>
                    <a:pt x="203" y="84"/>
                    <a:pt x="203" y="83"/>
                  </a:cubicBezTo>
                  <a:cubicBezTo>
                    <a:pt x="203" y="82"/>
                    <a:pt x="205" y="81"/>
                    <a:pt x="205" y="80"/>
                  </a:cubicBezTo>
                  <a:cubicBezTo>
                    <a:pt x="206" y="79"/>
                    <a:pt x="206" y="77"/>
                    <a:pt x="207" y="76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6" y="75"/>
                    <a:pt x="206" y="75"/>
                  </a:cubicBezTo>
                  <a:cubicBezTo>
                    <a:pt x="205" y="78"/>
                    <a:pt x="203" y="79"/>
                    <a:pt x="201" y="81"/>
                  </a:cubicBezTo>
                  <a:cubicBezTo>
                    <a:pt x="201" y="82"/>
                    <a:pt x="200" y="82"/>
                    <a:pt x="198" y="82"/>
                  </a:cubicBezTo>
                  <a:cubicBezTo>
                    <a:pt x="198" y="81"/>
                    <a:pt x="197" y="82"/>
                    <a:pt x="196" y="82"/>
                  </a:cubicBezTo>
                  <a:cubicBezTo>
                    <a:pt x="195" y="83"/>
                    <a:pt x="194" y="84"/>
                    <a:pt x="193" y="85"/>
                  </a:cubicBezTo>
                  <a:cubicBezTo>
                    <a:pt x="193" y="86"/>
                    <a:pt x="192" y="87"/>
                    <a:pt x="192" y="86"/>
                  </a:cubicBezTo>
                  <a:cubicBezTo>
                    <a:pt x="190" y="86"/>
                    <a:pt x="190" y="87"/>
                    <a:pt x="189" y="88"/>
                  </a:cubicBezTo>
                  <a:cubicBezTo>
                    <a:pt x="189" y="88"/>
                    <a:pt x="189" y="88"/>
                    <a:pt x="188" y="88"/>
                  </a:cubicBezTo>
                  <a:cubicBezTo>
                    <a:pt x="185" y="90"/>
                    <a:pt x="184" y="93"/>
                    <a:pt x="181" y="95"/>
                  </a:cubicBezTo>
                  <a:cubicBezTo>
                    <a:pt x="179" y="98"/>
                    <a:pt x="178" y="100"/>
                    <a:pt x="178" y="103"/>
                  </a:cubicBezTo>
                  <a:cubicBezTo>
                    <a:pt x="178" y="104"/>
                    <a:pt x="178" y="104"/>
                    <a:pt x="179" y="105"/>
                  </a:cubicBezTo>
                  <a:cubicBezTo>
                    <a:pt x="180" y="105"/>
                    <a:pt x="181" y="106"/>
                    <a:pt x="181" y="107"/>
                  </a:cubicBezTo>
                  <a:cubicBezTo>
                    <a:pt x="181" y="108"/>
                    <a:pt x="181" y="110"/>
                    <a:pt x="181" y="112"/>
                  </a:cubicBezTo>
                  <a:cubicBezTo>
                    <a:pt x="182" y="112"/>
                    <a:pt x="183" y="112"/>
                    <a:pt x="184" y="112"/>
                  </a:cubicBezTo>
                  <a:cubicBezTo>
                    <a:pt x="186" y="114"/>
                    <a:pt x="188" y="114"/>
                    <a:pt x="190" y="117"/>
                  </a:cubicBezTo>
                  <a:cubicBezTo>
                    <a:pt x="191" y="118"/>
                    <a:pt x="192" y="119"/>
                    <a:pt x="193" y="120"/>
                  </a:cubicBezTo>
                  <a:cubicBezTo>
                    <a:pt x="193" y="120"/>
                    <a:pt x="193" y="120"/>
                    <a:pt x="193" y="120"/>
                  </a:cubicBezTo>
                  <a:cubicBezTo>
                    <a:pt x="195" y="122"/>
                    <a:pt x="198" y="122"/>
                    <a:pt x="200" y="123"/>
                  </a:cubicBezTo>
                  <a:cubicBezTo>
                    <a:pt x="201" y="123"/>
                    <a:pt x="201" y="123"/>
                    <a:pt x="201" y="123"/>
                  </a:cubicBezTo>
                  <a:cubicBezTo>
                    <a:pt x="202" y="123"/>
                    <a:pt x="202" y="124"/>
                    <a:pt x="202" y="124"/>
                  </a:cubicBezTo>
                  <a:cubicBezTo>
                    <a:pt x="201" y="127"/>
                    <a:pt x="201" y="129"/>
                    <a:pt x="200" y="132"/>
                  </a:cubicBezTo>
                  <a:cubicBezTo>
                    <a:pt x="200" y="132"/>
                    <a:pt x="200" y="133"/>
                    <a:pt x="200" y="133"/>
                  </a:cubicBezTo>
                  <a:cubicBezTo>
                    <a:pt x="201" y="135"/>
                    <a:pt x="202" y="137"/>
                    <a:pt x="203" y="138"/>
                  </a:cubicBezTo>
                  <a:cubicBezTo>
                    <a:pt x="203" y="139"/>
                    <a:pt x="203" y="139"/>
                    <a:pt x="204" y="139"/>
                  </a:cubicBezTo>
                  <a:cubicBezTo>
                    <a:pt x="206" y="137"/>
                    <a:pt x="207" y="136"/>
                    <a:pt x="207" y="134"/>
                  </a:cubicBezTo>
                  <a:cubicBezTo>
                    <a:pt x="207" y="131"/>
                    <a:pt x="207" y="129"/>
                    <a:pt x="207" y="126"/>
                  </a:cubicBezTo>
                  <a:cubicBezTo>
                    <a:pt x="207" y="126"/>
                    <a:pt x="207" y="125"/>
                    <a:pt x="208" y="125"/>
                  </a:cubicBezTo>
                  <a:cubicBezTo>
                    <a:pt x="209" y="124"/>
                    <a:pt x="210" y="124"/>
                    <a:pt x="211" y="124"/>
                  </a:cubicBezTo>
                  <a:cubicBezTo>
                    <a:pt x="213" y="123"/>
                    <a:pt x="215" y="121"/>
                    <a:pt x="216" y="120"/>
                  </a:cubicBezTo>
                  <a:cubicBezTo>
                    <a:pt x="217" y="118"/>
                    <a:pt x="217" y="115"/>
                    <a:pt x="216" y="113"/>
                  </a:cubicBezTo>
                  <a:cubicBezTo>
                    <a:pt x="216" y="112"/>
                    <a:pt x="216" y="111"/>
                    <a:pt x="215" y="111"/>
                  </a:cubicBezTo>
                  <a:cubicBezTo>
                    <a:pt x="214" y="109"/>
                    <a:pt x="214" y="109"/>
                    <a:pt x="215" y="108"/>
                  </a:cubicBezTo>
                  <a:cubicBezTo>
                    <a:pt x="216" y="107"/>
                    <a:pt x="216" y="106"/>
                    <a:pt x="217" y="106"/>
                  </a:cubicBezTo>
                  <a:cubicBezTo>
                    <a:pt x="219" y="104"/>
                    <a:pt x="219" y="102"/>
                    <a:pt x="219" y="100"/>
                  </a:cubicBezTo>
                  <a:cubicBezTo>
                    <a:pt x="219" y="99"/>
                    <a:pt x="218" y="99"/>
                    <a:pt x="219" y="98"/>
                  </a:cubicBezTo>
                  <a:cubicBezTo>
                    <a:pt x="220" y="97"/>
                    <a:pt x="220" y="96"/>
                    <a:pt x="220" y="95"/>
                  </a:cubicBezTo>
                  <a:cubicBezTo>
                    <a:pt x="220" y="94"/>
                    <a:pt x="220" y="94"/>
                    <a:pt x="220" y="93"/>
                  </a:cubicBezTo>
                  <a:cubicBezTo>
                    <a:pt x="220" y="92"/>
                    <a:pt x="222" y="91"/>
                    <a:pt x="223" y="91"/>
                  </a:cubicBezTo>
                  <a:cubicBezTo>
                    <a:pt x="225" y="92"/>
                    <a:pt x="226" y="92"/>
                    <a:pt x="228" y="93"/>
                  </a:cubicBezTo>
                  <a:cubicBezTo>
                    <a:pt x="229" y="93"/>
                    <a:pt x="229" y="93"/>
                    <a:pt x="229" y="92"/>
                  </a:cubicBezTo>
                  <a:cubicBezTo>
                    <a:pt x="230" y="92"/>
                    <a:pt x="230" y="91"/>
                    <a:pt x="230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3" y="94"/>
                    <a:pt x="234" y="96"/>
                    <a:pt x="235" y="98"/>
                  </a:cubicBezTo>
                  <a:cubicBezTo>
                    <a:pt x="235" y="99"/>
                    <a:pt x="235" y="99"/>
                    <a:pt x="236" y="99"/>
                  </a:cubicBezTo>
                  <a:cubicBezTo>
                    <a:pt x="237" y="100"/>
                    <a:pt x="238" y="100"/>
                    <a:pt x="238" y="100"/>
                  </a:cubicBezTo>
                  <a:cubicBezTo>
                    <a:pt x="239" y="100"/>
                    <a:pt x="239" y="101"/>
                    <a:pt x="239" y="101"/>
                  </a:cubicBezTo>
                  <a:cubicBezTo>
                    <a:pt x="239" y="102"/>
                    <a:pt x="239" y="102"/>
                    <a:pt x="238" y="103"/>
                  </a:cubicBezTo>
                  <a:cubicBezTo>
                    <a:pt x="237" y="104"/>
                    <a:pt x="237" y="106"/>
                    <a:pt x="237" y="108"/>
                  </a:cubicBezTo>
                  <a:cubicBezTo>
                    <a:pt x="237" y="110"/>
                    <a:pt x="239" y="111"/>
                    <a:pt x="240" y="112"/>
                  </a:cubicBezTo>
                  <a:cubicBezTo>
                    <a:pt x="240" y="112"/>
                    <a:pt x="241" y="112"/>
                    <a:pt x="241" y="112"/>
                  </a:cubicBezTo>
                  <a:cubicBezTo>
                    <a:pt x="243" y="111"/>
                    <a:pt x="245" y="110"/>
                    <a:pt x="246" y="108"/>
                  </a:cubicBezTo>
                  <a:cubicBezTo>
                    <a:pt x="246" y="107"/>
                    <a:pt x="247" y="106"/>
                    <a:pt x="248" y="104"/>
                  </a:cubicBezTo>
                  <a:cubicBezTo>
                    <a:pt x="249" y="104"/>
                    <a:pt x="250" y="104"/>
                    <a:pt x="250" y="104"/>
                  </a:cubicBezTo>
                  <a:cubicBezTo>
                    <a:pt x="250" y="104"/>
                    <a:pt x="250" y="105"/>
                    <a:pt x="250" y="105"/>
                  </a:cubicBezTo>
                  <a:cubicBezTo>
                    <a:pt x="251" y="109"/>
                    <a:pt x="252" y="114"/>
                    <a:pt x="253" y="118"/>
                  </a:cubicBezTo>
                  <a:cubicBezTo>
                    <a:pt x="254" y="120"/>
                    <a:pt x="254" y="120"/>
                    <a:pt x="253" y="121"/>
                  </a:cubicBezTo>
                  <a:cubicBezTo>
                    <a:pt x="252" y="122"/>
                    <a:pt x="252" y="123"/>
                    <a:pt x="253" y="123"/>
                  </a:cubicBezTo>
                  <a:cubicBezTo>
                    <a:pt x="255" y="126"/>
                    <a:pt x="257" y="128"/>
                    <a:pt x="260" y="129"/>
                  </a:cubicBezTo>
                  <a:cubicBezTo>
                    <a:pt x="260" y="129"/>
                    <a:pt x="261" y="130"/>
                    <a:pt x="261" y="130"/>
                  </a:cubicBezTo>
                  <a:cubicBezTo>
                    <a:pt x="260" y="132"/>
                    <a:pt x="261" y="132"/>
                    <a:pt x="262" y="133"/>
                  </a:cubicBezTo>
                  <a:cubicBezTo>
                    <a:pt x="262" y="133"/>
                    <a:pt x="263" y="134"/>
                    <a:pt x="263" y="134"/>
                  </a:cubicBezTo>
                  <a:cubicBezTo>
                    <a:pt x="264" y="135"/>
                    <a:pt x="264" y="135"/>
                    <a:pt x="264" y="136"/>
                  </a:cubicBezTo>
                  <a:cubicBezTo>
                    <a:pt x="264" y="137"/>
                    <a:pt x="264" y="137"/>
                    <a:pt x="264" y="138"/>
                  </a:cubicBezTo>
                  <a:cubicBezTo>
                    <a:pt x="264" y="140"/>
                    <a:pt x="263" y="141"/>
                    <a:pt x="262" y="142"/>
                  </a:cubicBezTo>
                  <a:cubicBezTo>
                    <a:pt x="261" y="142"/>
                    <a:pt x="260" y="142"/>
                    <a:pt x="260" y="143"/>
                  </a:cubicBezTo>
                  <a:cubicBezTo>
                    <a:pt x="259" y="143"/>
                    <a:pt x="258" y="143"/>
                    <a:pt x="258" y="143"/>
                  </a:cubicBezTo>
                  <a:cubicBezTo>
                    <a:pt x="257" y="143"/>
                    <a:pt x="256" y="143"/>
                    <a:pt x="256" y="144"/>
                  </a:cubicBezTo>
                  <a:cubicBezTo>
                    <a:pt x="253" y="147"/>
                    <a:pt x="250" y="147"/>
                    <a:pt x="246" y="146"/>
                  </a:cubicBezTo>
                  <a:cubicBezTo>
                    <a:pt x="244" y="146"/>
                    <a:pt x="241" y="146"/>
                    <a:pt x="238" y="146"/>
                  </a:cubicBezTo>
                  <a:cubicBezTo>
                    <a:pt x="237" y="145"/>
                    <a:pt x="236" y="146"/>
                    <a:pt x="235" y="147"/>
                  </a:cubicBezTo>
                  <a:cubicBezTo>
                    <a:pt x="234" y="148"/>
                    <a:pt x="232" y="149"/>
                    <a:pt x="230" y="150"/>
                  </a:cubicBezTo>
                  <a:cubicBezTo>
                    <a:pt x="230" y="150"/>
                    <a:pt x="230" y="150"/>
                    <a:pt x="229" y="151"/>
                  </a:cubicBezTo>
                  <a:cubicBezTo>
                    <a:pt x="231" y="150"/>
                    <a:pt x="233" y="150"/>
                    <a:pt x="234" y="149"/>
                  </a:cubicBezTo>
                  <a:cubicBezTo>
                    <a:pt x="236" y="149"/>
                    <a:pt x="237" y="149"/>
                    <a:pt x="238" y="149"/>
                  </a:cubicBezTo>
                  <a:cubicBezTo>
                    <a:pt x="239" y="150"/>
                    <a:pt x="239" y="150"/>
                    <a:pt x="240" y="150"/>
                  </a:cubicBezTo>
                  <a:cubicBezTo>
                    <a:pt x="240" y="151"/>
                    <a:pt x="240" y="152"/>
                    <a:pt x="240" y="152"/>
                  </a:cubicBezTo>
                  <a:cubicBezTo>
                    <a:pt x="238" y="153"/>
                    <a:pt x="239" y="155"/>
                    <a:pt x="238" y="156"/>
                  </a:cubicBezTo>
                  <a:cubicBezTo>
                    <a:pt x="238" y="157"/>
                    <a:pt x="238" y="157"/>
                    <a:pt x="239" y="157"/>
                  </a:cubicBezTo>
                  <a:cubicBezTo>
                    <a:pt x="240" y="157"/>
                    <a:pt x="241" y="159"/>
                    <a:pt x="243" y="159"/>
                  </a:cubicBezTo>
                  <a:cubicBezTo>
                    <a:pt x="243" y="159"/>
                    <a:pt x="243" y="160"/>
                    <a:pt x="244" y="160"/>
                  </a:cubicBezTo>
                  <a:cubicBezTo>
                    <a:pt x="244" y="161"/>
                    <a:pt x="245" y="161"/>
                    <a:pt x="245" y="160"/>
                  </a:cubicBezTo>
                  <a:cubicBezTo>
                    <a:pt x="246" y="160"/>
                    <a:pt x="247" y="159"/>
                    <a:pt x="247" y="158"/>
                  </a:cubicBezTo>
                  <a:cubicBezTo>
                    <a:pt x="248" y="158"/>
                    <a:pt x="249" y="158"/>
                    <a:pt x="249" y="159"/>
                  </a:cubicBezTo>
                  <a:cubicBezTo>
                    <a:pt x="249" y="159"/>
                    <a:pt x="249" y="159"/>
                    <a:pt x="249" y="160"/>
                  </a:cubicBezTo>
                  <a:cubicBezTo>
                    <a:pt x="249" y="160"/>
                    <a:pt x="250" y="161"/>
                    <a:pt x="249" y="162"/>
                  </a:cubicBezTo>
                  <a:cubicBezTo>
                    <a:pt x="249" y="162"/>
                    <a:pt x="248" y="162"/>
                    <a:pt x="248" y="163"/>
                  </a:cubicBezTo>
                  <a:cubicBezTo>
                    <a:pt x="245" y="164"/>
                    <a:pt x="243" y="165"/>
                    <a:pt x="240" y="166"/>
                  </a:cubicBezTo>
                  <a:cubicBezTo>
                    <a:pt x="239" y="166"/>
                    <a:pt x="238" y="167"/>
                    <a:pt x="237" y="167"/>
                  </a:cubicBezTo>
                  <a:cubicBezTo>
                    <a:pt x="236" y="168"/>
                    <a:pt x="236" y="168"/>
                    <a:pt x="235" y="169"/>
                  </a:cubicBezTo>
                  <a:cubicBezTo>
                    <a:pt x="234" y="169"/>
                    <a:pt x="234" y="169"/>
                    <a:pt x="233" y="169"/>
                  </a:cubicBezTo>
                  <a:cubicBezTo>
                    <a:pt x="232" y="168"/>
                    <a:pt x="232" y="168"/>
                    <a:pt x="232" y="167"/>
                  </a:cubicBezTo>
                  <a:cubicBezTo>
                    <a:pt x="232" y="166"/>
                    <a:pt x="233" y="165"/>
                    <a:pt x="233" y="165"/>
                  </a:cubicBezTo>
                  <a:cubicBezTo>
                    <a:pt x="233" y="165"/>
                    <a:pt x="233" y="164"/>
                    <a:pt x="233" y="164"/>
                  </a:cubicBezTo>
                  <a:cubicBezTo>
                    <a:pt x="233" y="164"/>
                    <a:pt x="233" y="164"/>
                    <a:pt x="233" y="164"/>
                  </a:cubicBezTo>
                  <a:cubicBezTo>
                    <a:pt x="232" y="166"/>
                    <a:pt x="230" y="166"/>
                    <a:pt x="228" y="166"/>
                  </a:cubicBezTo>
                  <a:cubicBezTo>
                    <a:pt x="226" y="166"/>
                    <a:pt x="225" y="167"/>
                    <a:pt x="223" y="168"/>
                  </a:cubicBezTo>
                  <a:cubicBezTo>
                    <a:pt x="222" y="169"/>
                    <a:pt x="221" y="170"/>
                    <a:pt x="221" y="172"/>
                  </a:cubicBezTo>
                  <a:cubicBezTo>
                    <a:pt x="220" y="173"/>
                    <a:pt x="221" y="173"/>
                    <a:pt x="221" y="174"/>
                  </a:cubicBezTo>
                  <a:cubicBezTo>
                    <a:pt x="222" y="174"/>
                    <a:pt x="222" y="175"/>
                    <a:pt x="221" y="175"/>
                  </a:cubicBezTo>
                  <a:cubicBezTo>
                    <a:pt x="221" y="176"/>
                    <a:pt x="220" y="177"/>
                    <a:pt x="219" y="176"/>
                  </a:cubicBezTo>
                  <a:cubicBezTo>
                    <a:pt x="218" y="176"/>
                    <a:pt x="217" y="177"/>
                    <a:pt x="216" y="178"/>
                  </a:cubicBezTo>
                  <a:cubicBezTo>
                    <a:pt x="215" y="178"/>
                    <a:pt x="214" y="178"/>
                    <a:pt x="213" y="178"/>
                  </a:cubicBezTo>
                  <a:cubicBezTo>
                    <a:pt x="212" y="179"/>
                    <a:pt x="211" y="179"/>
                    <a:pt x="211" y="180"/>
                  </a:cubicBezTo>
                  <a:cubicBezTo>
                    <a:pt x="210" y="182"/>
                    <a:pt x="209" y="183"/>
                    <a:pt x="208" y="184"/>
                  </a:cubicBezTo>
                  <a:cubicBezTo>
                    <a:pt x="207" y="185"/>
                    <a:pt x="207" y="185"/>
                    <a:pt x="207" y="185"/>
                  </a:cubicBezTo>
                  <a:cubicBezTo>
                    <a:pt x="207" y="187"/>
                    <a:pt x="206" y="188"/>
                    <a:pt x="205" y="189"/>
                  </a:cubicBezTo>
                  <a:cubicBezTo>
                    <a:pt x="204" y="190"/>
                    <a:pt x="204" y="192"/>
                    <a:pt x="204" y="194"/>
                  </a:cubicBezTo>
                  <a:cubicBezTo>
                    <a:pt x="204" y="196"/>
                    <a:pt x="203" y="197"/>
                    <a:pt x="201" y="198"/>
                  </a:cubicBezTo>
                  <a:cubicBezTo>
                    <a:pt x="199" y="200"/>
                    <a:pt x="196" y="201"/>
                    <a:pt x="195" y="203"/>
                  </a:cubicBezTo>
                  <a:cubicBezTo>
                    <a:pt x="194" y="204"/>
                    <a:pt x="193" y="204"/>
                    <a:pt x="192" y="205"/>
                  </a:cubicBezTo>
                  <a:cubicBezTo>
                    <a:pt x="189" y="206"/>
                    <a:pt x="188" y="208"/>
                    <a:pt x="188" y="211"/>
                  </a:cubicBezTo>
                  <a:cubicBezTo>
                    <a:pt x="188" y="213"/>
                    <a:pt x="188" y="214"/>
                    <a:pt x="188" y="216"/>
                  </a:cubicBezTo>
                  <a:cubicBezTo>
                    <a:pt x="189" y="218"/>
                    <a:pt x="189" y="220"/>
                    <a:pt x="189" y="222"/>
                  </a:cubicBezTo>
                  <a:cubicBezTo>
                    <a:pt x="190" y="224"/>
                    <a:pt x="189" y="225"/>
                    <a:pt x="188" y="227"/>
                  </a:cubicBezTo>
                  <a:cubicBezTo>
                    <a:pt x="187" y="228"/>
                    <a:pt x="186" y="228"/>
                    <a:pt x="186" y="227"/>
                  </a:cubicBezTo>
                  <a:cubicBezTo>
                    <a:pt x="185" y="227"/>
                    <a:pt x="185" y="226"/>
                    <a:pt x="184" y="225"/>
                  </a:cubicBezTo>
                  <a:cubicBezTo>
                    <a:pt x="184" y="224"/>
                    <a:pt x="183" y="222"/>
                    <a:pt x="182" y="220"/>
                  </a:cubicBezTo>
                  <a:cubicBezTo>
                    <a:pt x="182" y="219"/>
                    <a:pt x="182" y="219"/>
                    <a:pt x="182" y="218"/>
                  </a:cubicBezTo>
                  <a:cubicBezTo>
                    <a:pt x="183" y="216"/>
                    <a:pt x="181" y="215"/>
                    <a:pt x="180" y="213"/>
                  </a:cubicBezTo>
                  <a:cubicBezTo>
                    <a:pt x="180" y="213"/>
                    <a:pt x="179" y="213"/>
                    <a:pt x="179" y="213"/>
                  </a:cubicBezTo>
                  <a:cubicBezTo>
                    <a:pt x="177" y="214"/>
                    <a:pt x="176" y="214"/>
                    <a:pt x="175" y="213"/>
                  </a:cubicBezTo>
                  <a:cubicBezTo>
                    <a:pt x="175" y="212"/>
                    <a:pt x="175" y="212"/>
                    <a:pt x="174" y="212"/>
                  </a:cubicBezTo>
                  <a:cubicBezTo>
                    <a:pt x="172" y="212"/>
                    <a:pt x="170" y="211"/>
                    <a:pt x="168" y="212"/>
                  </a:cubicBezTo>
                  <a:cubicBezTo>
                    <a:pt x="166" y="212"/>
                    <a:pt x="165" y="212"/>
                    <a:pt x="166" y="214"/>
                  </a:cubicBezTo>
                  <a:cubicBezTo>
                    <a:pt x="166" y="215"/>
                    <a:pt x="166" y="215"/>
                    <a:pt x="166" y="215"/>
                  </a:cubicBezTo>
                  <a:cubicBezTo>
                    <a:pt x="165" y="215"/>
                    <a:pt x="164" y="215"/>
                    <a:pt x="163" y="216"/>
                  </a:cubicBezTo>
                  <a:cubicBezTo>
                    <a:pt x="162" y="216"/>
                    <a:pt x="161" y="215"/>
                    <a:pt x="160" y="215"/>
                  </a:cubicBezTo>
                  <a:cubicBezTo>
                    <a:pt x="158" y="213"/>
                    <a:pt x="154" y="213"/>
                    <a:pt x="151" y="215"/>
                  </a:cubicBezTo>
                  <a:cubicBezTo>
                    <a:pt x="150" y="216"/>
                    <a:pt x="149" y="217"/>
                    <a:pt x="147" y="217"/>
                  </a:cubicBezTo>
                  <a:cubicBezTo>
                    <a:pt x="146" y="217"/>
                    <a:pt x="146" y="218"/>
                    <a:pt x="146" y="218"/>
                  </a:cubicBezTo>
                  <a:cubicBezTo>
                    <a:pt x="144" y="220"/>
                    <a:pt x="144" y="222"/>
                    <a:pt x="144" y="224"/>
                  </a:cubicBezTo>
                  <a:cubicBezTo>
                    <a:pt x="144" y="225"/>
                    <a:pt x="143" y="226"/>
                    <a:pt x="143" y="227"/>
                  </a:cubicBezTo>
                  <a:cubicBezTo>
                    <a:pt x="142" y="230"/>
                    <a:pt x="141" y="234"/>
                    <a:pt x="142" y="237"/>
                  </a:cubicBezTo>
                  <a:cubicBezTo>
                    <a:pt x="142" y="240"/>
                    <a:pt x="144" y="242"/>
                    <a:pt x="145" y="244"/>
                  </a:cubicBezTo>
                  <a:cubicBezTo>
                    <a:pt x="146" y="246"/>
                    <a:pt x="148" y="246"/>
                    <a:pt x="149" y="247"/>
                  </a:cubicBezTo>
                  <a:cubicBezTo>
                    <a:pt x="150" y="247"/>
                    <a:pt x="151" y="247"/>
                    <a:pt x="151" y="247"/>
                  </a:cubicBezTo>
                  <a:cubicBezTo>
                    <a:pt x="152" y="247"/>
                    <a:pt x="154" y="246"/>
                    <a:pt x="155" y="246"/>
                  </a:cubicBezTo>
                  <a:cubicBezTo>
                    <a:pt x="157" y="246"/>
                    <a:pt x="158" y="245"/>
                    <a:pt x="159" y="243"/>
                  </a:cubicBezTo>
                  <a:cubicBezTo>
                    <a:pt x="159" y="243"/>
                    <a:pt x="159" y="242"/>
                    <a:pt x="160" y="241"/>
                  </a:cubicBezTo>
                  <a:cubicBezTo>
                    <a:pt x="160" y="239"/>
                    <a:pt x="161" y="238"/>
                    <a:pt x="163" y="238"/>
                  </a:cubicBezTo>
                  <a:cubicBezTo>
                    <a:pt x="165" y="238"/>
                    <a:pt x="167" y="237"/>
                    <a:pt x="169" y="237"/>
                  </a:cubicBezTo>
                  <a:cubicBezTo>
                    <a:pt x="170" y="237"/>
                    <a:pt x="171" y="239"/>
                    <a:pt x="170" y="240"/>
                  </a:cubicBezTo>
                  <a:cubicBezTo>
                    <a:pt x="169" y="242"/>
                    <a:pt x="168" y="244"/>
                    <a:pt x="168" y="246"/>
                  </a:cubicBezTo>
                  <a:cubicBezTo>
                    <a:pt x="168" y="246"/>
                    <a:pt x="168" y="247"/>
                    <a:pt x="168" y="247"/>
                  </a:cubicBezTo>
                  <a:cubicBezTo>
                    <a:pt x="165" y="248"/>
                    <a:pt x="166" y="251"/>
                    <a:pt x="165" y="254"/>
                  </a:cubicBezTo>
                  <a:cubicBezTo>
                    <a:pt x="167" y="254"/>
                    <a:pt x="168" y="254"/>
                    <a:pt x="170" y="254"/>
                  </a:cubicBezTo>
                  <a:cubicBezTo>
                    <a:pt x="172" y="253"/>
                    <a:pt x="173" y="254"/>
                    <a:pt x="175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8" y="255"/>
                    <a:pt x="179" y="256"/>
                    <a:pt x="179" y="258"/>
                  </a:cubicBezTo>
                  <a:cubicBezTo>
                    <a:pt x="178" y="261"/>
                    <a:pt x="178" y="263"/>
                    <a:pt x="177" y="265"/>
                  </a:cubicBezTo>
                  <a:cubicBezTo>
                    <a:pt x="177" y="266"/>
                    <a:pt x="177" y="267"/>
                    <a:pt x="177" y="268"/>
                  </a:cubicBezTo>
                  <a:cubicBezTo>
                    <a:pt x="178" y="270"/>
                    <a:pt x="179" y="271"/>
                    <a:pt x="180" y="272"/>
                  </a:cubicBezTo>
                  <a:cubicBezTo>
                    <a:pt x="182" y="273"/>
                    <a:pt x="183" y="273"/>
                    <a:pt x="185" y="272"/>
                  </a:cubicBezTo>
                  <a:cubicBezTo>
                    <a:pt x="188" y="271"/>
                    <a:pt x="190" y="271"/>
                    <a:pt x="193" y="273"/>
                  </a:cubicBezTo>
                  <a:cubicBezTo>
                    <a:pt x="193" y="274"/>
                    <a:pt x="194" y="274"/>
                    <a:pt x="195" y="273"/>
                  </a:cubicBezTo>
                  <a:cubicBezTo>
                    <a:pt x="196" y="272"/>
                    <a:pt x="197" y="271"/>
                    <a:pt x="198" y="270"/>
                  </a:cubicBezTo>
                  <a:cubicBezTo>
                    <a:pt x="198" y="268"/>
                    <a:pt x="199" y="268"/>
                    <a:pt x="201" y="267"/>
                  </a:cubicBezTo>
                  <a:cubicBezTo>
                    <a:pt x="203" y="266"/>
                    <a:pt x="205" y="266"/>
                    <a:pt x="207" y="264"/>
                  </a:cubicBezTo>
                  <a:cubicBezTo>
                    <a:pt x="207" y="264"/>
                    <a:pt x="208" y="264"/>
                    <a:pt x="208" y="264"/>
                  </a:cubicBezTo>
                  <a:cubicBezTo>
                    <a:pt x="209" y="264"/>
                    <a:pt x="209" y="263"/>
                    <a:pt x="210" y="264"/>
                  </a:cubicBezTo>
                  <a:cubicBezTo>
                    <a:pt x="211" y="265"/>
                    <a:pt x="210" y="265"/>
                    <a:pt x="210" y="266"/>
                  </a:cubicBezTo>
                  <a:cubicBezTo>
                    <a:pt x="209" y="266"/>
                    <a:pt x="209" y="266"/>
                    <a:pt x="209" y="267"/>
                  </a:cubicBezTo>
                  <a:cubicBezTo>
                    <a:pt x="209" y="267"/>
                    <a:pt x="209" y="267"/>
                    <a:pt x="209" y="267"/>
                  </a:cubicBezTo>
                  <a:cubicBezTo>
                    <a:pt x="210" y="267"/>
                    <a:pt x="211" y="267"/>
                    <a:pt x="212" y="266"/>
                  </a:cubicBezTo>
                  <a:cubicBezTo>
                    <a:pt x="212" y="265"/>
                    <a:pt x="212" y="265"/>
                    <a:pt x="212" y="264"/>
                  </a:cubicBezTo>
                  <a:cubicBezTo>
                    <a:pt x="213" y="264"/>
                    <a:pt x="213" y="264"/>
                    <a:pt x="214" y="264"/>
                  </a:cubicBezTo>
                  <a:cubicBezTo>
                    <a:pt x="214" y="265"/>
                    <a:pt x="215" y="266"/>
                    <a:pt x="217" y="267"/>
                  </a:cubicBezTo>
                  <a:cubicBezTo>
                    <a:pt x="217" y="267"/>
                    <a:pt x="218" y="267"/>
                    <a:pt x="218" y="267"/>
                  </a:cubicBezTo>
                  <a:cubicBezTo>
                    <a:pt x="219" y="269"/>
                    <a:pt x="219" y="269"/>
                    <a:pt x="221" y="269"/>
                  </a:cubicBezTo>
                  <a:cubicBezTo>
                    <a:pt x="222" y="269"/>
                    <a:pt x="224" y="268"/>
                    <a:pt x="225" y="269"/>
                  </a:cubicBezTo>
                  <a:cubicBezTo>
                    <a:pt x="226" y="270"/>
                    <a:pt x="227" y="269"/>
                    <a:pt x="228" y="268"/>
                  </a:cubicBezTo>
                  <a:cubicBezTo>
                    <a:pt x="228" y="268"/>
                    <a:pt x="229" y="267"/>
                    <a:pt x="229" y="267"/>
                  </a:cubicBezTo>
                  <a:cubicBezTo>
                    <a:pt x="231" y="268"/>
                    <a:pt x="232" y="268"/>
                    <a:pt x="234" y="268"/>
                  </a:cubicBezTo>
                  <a:cubicBezTo>
                    <a:pt x="235" y="268"/>
                    <a:pt x="236" y="268"/>
                    <a:pt x="237" y="268"/>
                  </a:cubicBezTo>
                  <a:cubicBezTo>
                    <a:pt x="238" y="268"/>
                    <a:pt x="238" y="269"/>
                    <a:pt x="237" y="270"/>
                  </a:cubicBezTo>
                  <a:cubicBezTo>
                    <a:pt x="236" y="271"/>
                    <a:pt x="237" y="272"/>
                    <a:pt x="237" y="273"/>
                  </a:cubicBezTo>
                  <a:cubicBezTo>
                    <a:pt x="238" y="273"/>
                    <a:pt x="238" y="274"/>
                    <a:pt x="238" y="274"/>
                  </a:cubicBezTo>
                  <a:cubicBezTo>
                    <a:pt x="241" y="274"/>
                    <a:pt x="242" y="276"/>
                    <a:pt x="243" y="277"/>
                  </a:cubicBezTo>
                  <a:cubicBezTo>
                    <a:pt x="246" y="280"/>
                    <a:pt x="248" y="281"/>
                    <a:pt x="251" y="281"/>
                  </a:cubicBezTo>
                  <a:cubicBezTo>
                    <a:pt x="255" y="281"/>
                    <a:pt x="259" y="282"/>
                    <a:pt x="262" y="285"/>
                  </a:cubicBezTo>
                  <a:cubicBezTo>
                    <a:pt x="263" y="286"/>
                    <a:pt x="263" y="287"/>
                    <a:pt x="263" y="288"/>
                  </a:cubicBezTo>
                  <a:cubicBezTo>
                    <a:pt x="264" y="289"/>
                    <a:pt x="264" y="290"/>
                    <a:pt x="265" y="291"/>
                  </a:cubicBezTo>
                  <a:cubicBezTo>
                    <a:pt x="266" y="292"/>
                    <a:pt x="267" y="294"/>
                    <a:pt x="267" y="295"/>
                  </a:cubicBezTo>
                  <a:cubicBezTo>
                    <a:pt x="266" y="296"/>
                    <a:pt x="267" y="297"/>
                    <a:pt x="268" y="297"/>
                  </a:cubicBezTo>
                  <a:cubicBezTo>
                    <a:pt x="269" y="298"/>
                    <a:pt x="270" y="298"/>
                    <a:pt x="271" y="299"/>
                  </a:cubicBezTo>
                  <a:cubicBezTo>
                    <a:pt x="271" y="300"/>
                    <a:pt x="271" y="300"/>
                    <a:pt x="272" y="300"/>
                  </a:cubicBezTo>
                  <a:cubicBezTo>
                    <a:pt x="274" y="299"/>
                    <a:pt x="275" y="300"/>
                    <a:pt x="277" y="301"/>
                  </a:cubicBezTo>
                  <a:cubicBezTo>
                    <a:pt x="278" y="301"/>
                    <a:pt x="279" y="301"/>
                    <a:pt x="279" y="302"/>
                  </a:cubicBezTo>
                  <a:cubicBezTo>
                    <a:pt x="280" y="302"/>
                    <a:pt x="280" y="302"/>
                    <a:pt x="281" y="302"/>
                  </a:cubicBezTo>
                  <a:cubicBezTo>
                    <a:pt x="281" y="303"/>
                    <a:pt x="281" y="304"/>
                    <a:pt x="282" y="304"/>
                  </a:cubicBezTo>
                  <a:cubicBezTo>
                    <a:pt x="283" y="304"/>
                    <a:pt x="283" y="304"/>
                    <a:pt x="284" y="304"/>
                  </a:cubicBezTo>
                  <a:cubicBezTo>
                    <a:pt x="287" y="305"/>
                    <a:pt x="290" y="305"/>
                    <a:pt x="292" y="305"/>
                  </a:cubicBezTo>
                  <a:cubicBezTo>
                    <a:pt x="294" y="305"/>
                    <a:pt x="296" y="306"/>
                    <a:pt x="297" y="308"/>
                  </a:cubicBezTo>
                  <a:cubicBezTo>
                    <a:pt x="298" y="308"/>
                    <a:pt x="299" y="309"/>
                    <a:pt x="300" y="310"/>
                  </a:cubicBezTo>
                  <a:cubicBezTo>
                    <a:pt x="301" y="311"/>
                    <a:pt x="302" y="311"/>
                    <a:pt x="304" y="311"/>
                  </a:cubicBezTo>
                  <a:cubicBezTo>
                    <a:pt x="304" y="311"/>
                    <a:pt x="305" y="312"/>
                    <a:pt x="305" y="312"/>
                  </a:cubicBezTo>
                  <a:cubicBezTo>
                    <a:pt x="306" y="314"/>
                    <a:pt x="307" y="316"/>
                    <a:pt x="307" y="318"/>
                  </a:cubicBezTo>
                  <a:cubicBezTo>
                    <a:pt x="307" y="321"/>
                    <a:pt x="306" y="323"/>
                    <a:pt x="305" y="324"/>
                  </a:cubicBezTo>
                  <a:cubicBezTo>
                    <a:pt x="304" y="325"/>
                    <a:pt x="303" y="326"/>
                    <a:pt x="303" y="326"/>
                  </a:cubicBezTo>
                  <a:cubicBezTo>
                    <a:pt x="301" y="327"/>
                    <a:pt x="301" y="329"/>
                    <a:pt x="300" y="330"/>
                  </a:cubicBezTo>
                  <a:cubicBezTo>
                    <a:pt x="300" y="331"/>
                    <a:pt x="299" y="332"/>
                    <a:pt x="298" y="333"/>
                  </a:cubicBezTo>
                  <a:cubicBezTo>
                    <a:pt x="297" y="334"/>
                    <a:pt x="297" y="335"/>
                    <a:pt x="297" y="336"/>
                  </a:cubicBezTo>
                  <a:cubicBezTo>
                    <a:pt x="297" y="338"/>
                    <a:pt x="297" y="341"/>
                    <a:pt x="297" y="343"/>
                  </a:cubicBezTo>
                  <a:cubicBezTo>
                    <a:pt x="297" y="344"/>
                    <a:pt x="296" y="346"/>
                    <a:pt x="296" y="347"/>
                  </a:cubicBezTo>
                  <a:cubicBezTo>
                    <a:pt x="295" y="348"/>
                    <a:pt x="295" y="348"/>
                    <a:pt x="295" y="349"/>
                  </a:cubicBezTo>
                  <a:cubicBezTo>
                    <a:pt x="295" y="351"/>
                    <a:pt x="295" y="352"/>
                    <a:pt x="294" y="354"/>
                  </a:cubicBezTo>
                  <a:cubicBezTo>
                    <a:pt x="293" y="354"/>
                    <a:pt x="293" y="355"/>
                    <a:pt x="293" y="356"/>
                  </a:cubicBezTo>
                  <a:cubicBezTo>
                    <a:pt x="293" y="358"/>
                    <a:pt x="291" y="359"/>
                    <a:pt x="290" y="360"/>
                  </a:cubicBezTo>
                  <a:cubicBezTo>
                    <a:pt x="289" y="361"/>
                    <a:pt x="288" y="361"/>
                    <a:pt x="287" y="361"/>
                  </a:cubicBezTo>
                  <a:cubicBezTo>
                    <a:pt x="285" y="361"/>
                    <a:pt x="283" y="362"/>
                    <a:pt x="281" y="363"/>
                  </a:cubicBezTo>
                  <a:cubicBezTo>
                    <a:pt x="281" y="363"/>
                    <a:pt x="281" y="363"/>
                    <a:pt x="280" y="364"/>
                  </a:cubicBezTo>
                  <a:cubicBezTo>
                    <a:pt x="278" y="364"/>
                    <a:pt x="276" y="366"/>
                    <a:pt x="274" y="368"/>
                  </a:cubicBezTo>
                  <a:cubicBezTo>
                    <a:pt x="273" y="369"/>
                    <a:pt x="272" y="371"/>
                    <a:pt x="273" y="373"/>
                  </a:cubicBezTo>
                  <a:cubicBezTo>
                    <a:pt x="273" y="375"/>
                    <a:pt x="273" y="377"/>
                    <a:pt x="272" y="378"/>
                  </a:cubicBezTo>
                  <a:cubicBezTo>
                    <a:pt x="271" y="380"/>
                    <a:pt x="270" y="381"/>
                    <a:pt x="269" y="383"/>
                  </a:cubicBezTo>
                  <a:cubicBezTo>
                    <a:pt x="269" y="384"/>
                    <a:pt x="268" y="386"/>
                    <a:pt x="266" y="388"/>
                  </a:cubicBezTo>
                  <a:cubicBezTo>
                    <a:pt x="265" y="388"/>
                    <a:pt x="264" y="389"/>
                    <a:pt x="264" y="390"/>
                  </a:cubicBezTo>
                  <a:cubicBezTo>
                    <a:pt x="264" y="393"/>
                    <a:pt x="262" y="394"/>
                    <a:pt x="260" y="396"/>
                  </a:cubicBezTo>
                  <a:cubicBezTo>
                    <a:pt x="260" y="397"/>
                    <a:pt x="259" y="398"/>
                    <a:pt x="258" y="398"/>
                  </a:cubicBezTo>
                  <a:cubicBezTo>
                    <a:pt x="256" y="397"/>
                    <a:pt x="254" y="398"/>
                    <a:pt x="253" y="397"/>
                  </a:cubicBezTo>
                  <a:cubicBezTo>
                    <a:pt x="253" y="397"/>
                    <a:pt x="252" y="397"/>
                    <a:pt x="252" y="397"/>
                  </a:cubicBezTo>
                  <a:cubicBezTo>
                    <a:pt x="252" y="398"/>
                    <a:pt x="253" y="398"/>
                    <a:pt x="253" y="399"/>
                  </a:cubicBezTo>
                  <a:cubicBezTo>
                    <a:pt x="253" y="399"/>
                    <a:pt x="253" y="400"/>
                    <a:pt x="253" y="401"/>
                  </a:cubicBezTo>
                  <a:cubicBezTo>
                    <a:pt x="253" y="401"/>
                    <a:pt x="253" y="401"/>
                    <a:pt x="253" y="402"/>
                  </a:cubicBezTo>
                  <a:cubicBezTo>
                    <a:pt x="255" y="402"/>
                    <a:pt x="255" y="403"/>
                    <a:pt x="254" y="404"/>
                  </a:cubicBezTo>
                  <a:cubicBezTo>
                    <a:pt x="252" y="408"/>
                    <a:pt x="253" y="408"/>
                    <a:pt x="249" y="410"/>
                  </a:cubicBezTo>
                  <a:cubicBezTo>
                    <a:pt x="247" y="411"/>
                    <a:pt x="245" y="411"/>
                    <a:pt x="243" y="411"/>
                  </a:cubicBezTo>
                  <a:cubicBezTo>
                    <a:pt x="242" y="411"/>
                    <a:pt x="242" y="411"/>
                    <a:pt x="242" y="412"/>
                  </a:cubicBezTo>
                  <a:cubicBezTo>
                    <a:pt x="242" y="413"/>
                    <a:pt x="242" y="414"/>
                    <a:pt x="242" y="415"/>
                  </a:cubicBezTo>
                  <a:cubicBezTo>
                    <a:pt x="242" y="418"/>
                    <a:pt x="240" y="419"/>
                    <a:pt x="238" y="418"/>
                  </a:cubicBezTo>
                  <a:cubicBezTo>
                    <a:pt x="238" y="418"/>
                    <a:pt x="237" y="418"/>
                    <a:pt x="237" y="418"/>
                  </a:cubicBezTo>
                  <a:cubicBezTo>
                    <a:pt x="236" y="418"/>
                    <a:pt x="236" y="417"/>
                    <a:pt x="235" y="418"/>
                  </a:cubicBezTo>
                  <a:cubicBezTo>
                    <a:pt x="235" y="418"/>
                    <a:pt x="235" y="419"/>
                    <a:pt x="235" y="420"/>
                  </a:cubicBezTo>
                  <a:cubicBezTo>
                    <a:pt x="235" y="420"/>
                    <a:pt x="236" y="421"/>
                    <a:pt x="236" y="421"/>
                  </a:cubicBezTo>
                  <a:cubicBezTo>
                    <a:pt x="237" y="421"/>
                    <a:pt x="237" y="421"/>
                    <a:pt x="238" y="421"/>
                  </a:cubicBezTo>
                  <a:cubicBezTo>
                    <a:pt x="238" y="421"/>
                    <a:pt x="239" y="421"/>
                    <a:pt x="239" y="422"/>
                  </a:cubicBezTo>
                  <a:cubicBezTo>
                    <a:pt x="239" y="423"/>
                    <a:pt x="239" y="423"/>
                    <a:pt x="239" y="424"/>
                  </a:cubicBezTo>
                  <a:cubicBezTo>
                    <a:pt x="238" y="424"/>
                    <a:pt x="238" y="425"/>
                    <a:pt x="237" y="425"/>
                  </a:cubicBezTo>
                  <a:cubicBezTo>
                    <a:pt x="236" y="426"/>
                    <a:pt x="236" y="427"/>
                    <a:pt x="236" y="428"/>
                  </a:cubicBezTo>
                  <a:cubicBezTo>
                    <a:pt x="236" y="429"/>
                    <a:pt x="236" y="429"/>
                    <a:pt x="236" y="430"/>
                  </a:cubicBezTo>
                  <a:cubicBezTo>
                    <a:pt x="236" y="431"/>
                    <a:pt x="235" y="432"/>
                    <a:pt x="234" y="432"/>
                  </a:cubicBezTo>
                  <a:cubicBezTo>
                    <a:pt x="233" y="432"/>
                    <a:pt x="233" y="433"/>
                    <a:pt x="233" y="433"/>
                  </a:cubicBezTo>
                  <a:cubicBezTo>
                    <a:pt x="231" y="434"/>
                    <a:pt x="231" y="436"/>
                    <a:pt x="232" y="437"/>
                  </a:cubicBezTo>
                  <a:cubicBezTo>
                    <a:pt x="233" y="438"/>
                    <a:pt x="234" y="438"/>
                    <a:pt x="235" y="438"/>
                  </a:cubicBezTo>
                  <a:cubicBezTo>
                    <a:pt x="236" y="439"/>
                    <a:pt x="236" y="439"/>
                    <a:pt x="237" y="440"/>
                  </a:cubicBezTo>
                  <a:cubicBezTo>
                    <a:pt x="237" y="441"/>
                    <a:pt x="237" y="442"/>
                    <a:pt x="236" y="443"/>
                  </a:cubicBezTo>
                  <a:cubicBezTo>
                    <a:pt x="236" y="443"/>
                    <a:pt x="236" y="444"/>
                    <a:pt x="236" y="444"/>
                  </a:cubicBezTo>
                  <a:cubicBezTo>
                    <a:pt x="235" y="445"/>
                    <a:pt x="233" y="446"/>
                    <a:pt x="233" y="448"/>
                  </a:cubicBezTo>
                  <a:cubicBezTo>
                    <a:pt x="233" y="449"/>
                    <a:pt x="233" y="450"/>
                    <a:pt x="232" y="450"/>
                  </a:cubicBezTo>
                  <a:cubicBezTo>
                    <a:pt x="231" y="451"/>
                    <a:pt x="231" y="452"/>
                    <a:pt x="231" y="454"/>
                  </a:cubicBezTo>
                  <a:cubicBezTo>
                    <a:pt x="232" y="455"/>
                    <a:pt x="232" y="457"/>
                    <a:pt x="233" y="458"/>
                  </a:cubicBezTo>
                  <a:cubicBezTo>
                    <a:pt x="234" y="458"/>
                    <a:pt x="234" y="458"/>
                    <a:pt x="233" y="459"/>
                  </a:cubicBezTo>
                  <a:cubicBezTo>
                    <a:pt x="233" y="459"/>
                    <a:pt x="233" y="459"/>
                    <a:pt x="232" y="459"/>
                  </a:cubicBezTo>
                  <a:cubicBezTo>
                    <a:pt x="233" y="459"/>
                    <a:pt x="233" y="459"/>
                    <a:pt x="233" y="460"/>
                  </a:cubicBezTo>
                  <a:cubicBezTo>
                    <a:pt x="234" y="460"/>
                    <a:pt x="234" y="460"/>
                    <a:pt x="235" y="461"/>
                  </a:cubicBezTo>
                  <a:cubicBezTo>
                    <a:pt x="235" y="463"/>
                    <a:pt x="237" y="464"/>
                    <a:pt x="239" y="465"/>
                  </a:cubicBezTo>
                  <a:cubicBezTo>
                    <a:pt x="240" y="466"/>
                    <a:pt x="241" y="467"/>
                    <a:pt x="243" y="467"/>
                  </a:cubicBezTo>
                  <a:cubicBezTo>
                    <a:pt x="243" y="467"/>
                    <a:pt x="243" y="468"/>
                    <a:pt x="243" y="468"/>
                  </a:cubicBezTo>
                  <a:cubicBezTo>
                    <a:pt x="242" y="469"/>
                    <a:pt x="242" y="469"/>
                    <a:pt x="241" y="469"/>
                  </a:cubicBezTo>
                  <a:cubicBezTo>
                    <a:pt x="240" y="470"/>
                    <a:pt x="239" y="470"/>
                    <a:pt x="238" y="471"/>
                  </a:cubicBezTo>
                  <a:cubicBezTo>
                    <a:pt x="235" y="472"/>
                    <a:pt x="234" y="472"/>
                    <a:pt x="232" y="471"/>
                  </a:cubicBezTo>
                  <a:cubicBezTo>
                    <a:pt x="232" y="470"/>
                    <a:pt x="232" y="470"/>
                    <a:pt x="232" y="470"/>
                  </a:cubicBezTo>
                  <a:cubicBezTo>
                    <a:pt x="230" y="471"/>
                    <a:pt x="228" y="470"/>
                    <a:pt x="228" y="469"/>
                  </a:cubicBezTo>
                  <a:cubicBezTo>
                    <a:pt x="227" y="468"/>
                    <a:pt x="227" y="467"/>
                    <a:pt x="225" y="467"/>
                  </a:cubicBezTo>
                  <a:cubicBezTo>
                    <a:pt x="224" y="467"/>
                    <a:pt x="224" y="467"/>
                    <a:pt x="223" y="466"/>
                  </a:cubicBezTo>
                  <a:cubicBezTo>
                    <a:pt x="222" y="465"/>
                    <a:pt x="220" y="464"/>
                    <a:pt x="219" y="463"/>
                  </a:cubicBezTo>
                  <a:cubicBezTo>
                    <a:pt x="219" y="463"/>
                    <a:pt x="218" y="462"/>
                    <a:pt x="219" y="462"/>
                  </a:cubicBezTo>
                  <a:cubicBezTo>
                    <a:pt x="219" y="461"/>
                    <a:pt x="219" y="460"/>
                    <a:pt x="218" y="460"/>
                  </a:cubicBezTo>
                  <a:cubicBezTo>
                    <a:pt x="216" y="459"/>
                    <a:pt x="216" y="457"/>
                    <a:pt x="216" y="455"/>
                  </a:cubicBezTo>
                  <a:cubicBezTo>
                    <a:pt x="215" y="454"/>
                    <a:pt x="215" y="452"/>
                    <a:pt x="214" y="451"/>
                  </a:cubicBezTo>
                  <a:cubicBezTo>
                    <a:pt x="213" y="449"/>
                    <a:pt x="213" y="448"/>
                    <a:pt x="213" y="447"/>
                  </a:cubicBezTo>
                  <a:cubicBezTo>
                    <a:pt x="212" y="445"/>
                    <a:pt x="212" y="443"/>
                    <a:pt x="214" y="442"/>
                  </a:cubicBezTo>
                  <a:cubicBezTo>
                    <a:pt x="214" y="442"/>
                    <a:pt x="214" y="441"/>
                    <a:pt x="214" y="441"/>
                  </a:cubicBezTo>
                  <a:cubicBezTo>
                    <a:pt x="215" y="440"/>
                    <a:pt x="214" y="439"/>
                    <a:pt x="213" y="439"/>
                  </a:cubicBezTo>
                  <a:cubicBezTo>
                    <a:pt x="213" y="439"/>
                    <a:pt x="213" y="439"/>
                    <a:pt x="212" y="439"/>
                  </a:cubicBezTo>
                  <a:cubicBezTo>
                    <a:pt x="212" y="440"/>
                    <a:pt x="211" y="440"/>
                    <a:pt x="211" y="439"/>
                  </a:cubicBezTo>
                  <a:cubicBezTo>
                    <a:pt x="210" y="439"/>
                    <a:pt x="211" y="438"/>
                    <a:pt x="211" y="437"/>
                  </a:cubicBezTo>
                  <a:cubicBezTo>
                    <a:pt x="211" y="436"/>
                    <a:pt x="212" y="435"/>
                    <a:pt x="213" y="434"/>
                  </a:cubicBezTo>
                  <a:cubicBezTo>
                    <a:pt x="213" y="434"/>
                    <a:pt x="213" y="433"/>
                    <a:pt x="213" y="433"/>
                  </a:cubicBezTo>
                  <a:cubicBezTo>
                    <a:pt x="213" y="432"/>
                    <a:pt x="212" y="432"/>
                    <a:pt x="211" y="432"/>
                  </a:cubicBezTo>
                  <a:cubicBezTo>
                    <a:pt x="211" y="432"/>
                    <a:pt x="211" y="432"/>
                    <a:pt x="211" y="432"/>
                  </a:cubicBezTo>
                  <a:cubicBezTo>
                    <a:pt x="211" y="431"/>
                    <a:pt x="212" y="431"/>
                    <a:pt x="212" y="430"/>
                  </a:cubicBezTo>
                  <a:cubicBezTo>
                    <a:pt x="212" y="430"/>
                    <a:pt x="213" y="429"/>
                    <a:pt x="213" y="429"/>
                  </a:cubicBezTo>
                  <a:cubicBezTo>
                    <a:pt x="213" y="428"/>
                    <a:pt x="214" y="428"/>
                    <a:pt x="214" y="428"/>
                  </a:cubicBezTo>
                  <a:cubicBezTo>
                    <a:pt x="215" y="428"/>
                    <a:pt x="215" y="428"/>
                    <a:pt x="215" y="427"/>
                  </a:cubicBezTo>
                  <a:cubicBezTo>
                    <a:pt x="215" y="426"/>
                    <a:pt x="215" y="425"/>
                    <a:pt x="215" y="424"/>
                  </a:cubicBezTo>
                  <a:cubicBezTo>
                    <a:pt x="215" y="424"/>
                    <a:pt x="215" y="424"/>
                    <a:pt x="215" y="424"/>
                  </a:cubicBezTo>
                  <a:cubicBezTo>
                    <a:pt x="214" y="424"/>
                    <a:pt x="214" y="424"/>
                    <a:pt x="214" y="424"/>
                  </a:cubicBezTo>
                  <a:cubicBezTo>
                    <a:pt x="214" y="425"/>
                    <a:pt x="214" y="425"/>
                    <a:pt x="214" y="425"/>
                  </a:cubicBezTo>
                  <a:cubicBezTo>
                    <a:pt x="214" y="426"/>
                    <a:pt x="214" y="427"/>
                    <a:pt x="212" y="427"/>
                  </a:cubicBezTo>
                  <a:cubicBezTo>
                    <a:pt x="211" y="427"/>
                    <a:pt x="212" y="425"/>
                    <a:pt x="211" y="425"/>
                  </a:cubicBezTo>
                  <a:cubicBezTo>
                    <a:pt x="211" y="424"/>
                    <a:pt x="211" y="424"/>
                    <a:pt x="211" y="424"/>
                  </a:cubicBezTo>
                  <a:cubicBezTo>
                    <a:pt x="211" y="423"/>
                    <a:pt x="212" y="421"/>
                    <a:pt x="212" y="420"/>
                  </a:cubicBezTo>
                  <a:cubicBezTo>
                    <a:pt x="212" y="419"/>
                    <a:pt x="211" y="418"/>
                    <a:pt x="211" y="416"/>
                  </a:cubicBezTo>
                  <a:cubicBezTo>
                    <a:pt x="211" y="416"/>
                    <a:pt x="211" y="416"/>
                    <a:pt x="211" y="415"/>
                  </a:cubicBezTo>
                  <a:cubicBezTo>
                    <a:pt x="212" y="413"/>
                    <a:pt x="212" y="411"/>
                    <a:pt x="211" y="409"/>
                  </a:cubicBezTo>
                  <a:cubicBezTo>
                    <a:pt x="210" y="408"/>
                    <a:pt x="210" y="406"/>
                    <a:pt x="211" y="405"/>
                  </a:cubicBezTo>
                  <a:cubicBezTo>
                    <a:pt x="212" y="404"/>
                    <a:pt x="212" y="403"/>
                    <a:pt x="212" y="402"/>
                  </a:cubicBezTo>
                  <a:cubicBezTo>
                    <a:pt x="212" y="400"/>
                    <a:pt x="212" y="399"/>
                    <a:pt x="213" y="397"/>
                  </a:cubicBezTo>
                  <a:cubicBezTo>
                    <a:pt x="214" y="395"/>
                    <a:pt x="213" y="392"/>
                    <a:pt x="213" y="389"/>
                  </a:cubicBezTo>
                  <a:cubicBezTo>
                    <a:pt x="213" y="387"/>
                    <a:pt x="212" y="384"/>
                    <a:pt x="213" y="382"/>
                  </a:cubicBezTo>
                  <a:cubicBezTo>
                    <a:pt x="213" y="382"/>
                    <a:pt x="213" y="381"/>
                    <a:pt x="213" y="381"/>
                  </a:cubicBezTo>
                  <a:cubicBezTo>
                    <a:pt x="212" y="379"/>
                    <a:pt x="213" y="378"/>
                    <a:pt x="213" y="376"/>
                  </a:cubicBezTo>
                  <a:cubicBezTo>
                    <a:pt x="214" y="373"/>
                    <a:pt x="214" y="370"/>
                    <a:pt x="213" y="366"/>
                  </a:cubicBezTo>
                  <a:cubicBezTo>
                    <a:pt x="213" y="364"/>
                    <a:pt x="213" y="362"/>
                    <a:pt x="213" y="360"/>
                  </a:cubicBezTo>
                  <a:cubicBezTo>
                    <a:pt x="214" y="359"/>
                    <a:pt x="214" y="358"/>
                    <a:pt x="213" y="357"/>
                  </a:cubicBezTo>
                  <a:cubicBezTo>
                    <a:pt x="213" y="356"/>
                    <a:pt x="213" y="355"/>
                    <a:pt x="213" y="354"/>
                  </a:cubicBezTo>
                  <a:cubicBezTo>
                    <a:pt x="213" y="351"/>
                    <a:pt x="213" y="349"/>
                    <a:pt x="210" y="347"/>
                  </a:cubicBezTo>
                  <a:cubicBezTo>
                    <a:pt x="208" y="346"/>
                    <a:pt x="206" y="344"/>
                    <a:pt x="204" y="343"/>
                  </a:cubicBezTo>
                  <a:cubicBezTo>
                    <a:pt x="202" y="342"/>
                    <a:pt x="200" y="341"/>
                    <a:pt x="199" y="339"/>
                  </a:cubicBezTo>
                  <a:cubicBezTo>
                    <a:pt x="197" y="338"/>
                    <a:pt x="196" y="337"/>
                    <a:pt x="196" y="335"/>
                  </a:cubicBezTo>
                  <a:cubicBezTo>
                    <a:pt x="196" y="334"/>
                    <a:pt x="195" y="333"/>
                    <a:pt x="195" y="332"/>
                  </a:cubicBezTo>
                  <a:cubicBezTo>
                    <a:pt x="192" y="329"/>
                    <a:pt x="191" y="326"/>
                    <a:pt x="189" y="323"/>
                  </a:cubicBezTo>
                  <a:cubicBezTo>
                    <a:pt x="189" y="321"/>
                    <a:pt x="187" y="319"/>
                    <a:pt x="186" y="318"/>
                  </a:cubicBezTo>
                  <a:cubicBezTo>
                    <a:pt x="185" y="317"/>
                    <a:pt x="184" y="316"/>
                    <a:pt x="183" y="316"/>
                  </a:cubicBezTo>
                  <a:cubicBezTo>
                    <a:pt x="183" y="315"/>
                    <a:pt x="182" y="315"/>
                    <a:pt x="182" y="314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2" y="311"/>
                    <a:pt x="182" y="309"/>
                    <a:pt x="184" y="308"/>
                  </a:cubicBezTo>
                  <a:cubicBezTo>
                    <a:pt x="185" y="307"/>
                    <a:pt x="185" y="307"/>
                    <a:pt x="185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2" y="304"/>
                    <a:pt x="183" y="302"/>
                    <a:pt x="183" y="301"/>
                  </a:cubicBezTo>
                  <a:cubicBezTo>
                    <a:pt x="184" y="299"/>
                    <a:pt x="185" y="298"/>
                    <a:pt x="185" y="296"/>
                  </a:cubicBezTo>
                  <a:cubicBezTo>
                    <a:pt x="185" y="296"/>
                    <a:pt x="186" y="295"/>
                    <a:pt x="186" y="295"/>
                  </a:cubicBezTo>
                  <a:cubicBezTo>
                    <a:pt x="187" y="295"/>
                    <a:pt x="188" y="294"/>
                    <a:pt x="189" y="293"/>
                  </a:cubicBezTo>
                  <a:cubicBezTo>
                    <a:pt x="189" y="292"/>
                    <a:pt x="190" y="291"/>
                    <a:pt x="190" y="291"/>
                  </a:cubicBezTo>
                  <a:cubicBezTo>
                    <a:pt x="191" y="290"/>
                    <a:pt x="192" y="290"/>
                    <a:pt x="192" y="289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192" y="286"/>
                    <a:pt x="193" y="284"/>
                    <a:pt x="193" y="282"/>
                  </a:cubicBezTo>
                  <a:cubicBezTo>
                    <a:pt x="192" y="281"/>
                    <a:pt x="192" y="280"/>
                    <a:pt x="192" y="280"/>
                  </a:cubicBezTo>
                  <a:cubicBezTo>
                    <a:pt x="191" y="278"/>
                    <a:pt x="190" y="277"/>
                    <a:pt x="190" y="275"/>
                  </a:cubicBezTo>
                  <a:cubicBezTo>
                    <a:pt x="190" y="275"/>
                    <a:pt x="190" y="275"/>
                    <a:pt x="189" y="274"/>
                  </a:cubicBezTo>
                  <a:cubicBezTo>
                    <a:pt x="189" y="274"/>
                    <a:pt x="188" y="274"/>
                    <a:pt x="188" y="274"/>
                  </a:cubicBezTo>
                  <a:cubicBezTo>
                    <a:pt x="187" y="275"/>
                    <a:pt x="186" y="275"/>
                    <a:pt x="186" y="277"/>
                  </a:cubicBezTo>
                  <a:cubicBezTo>
                    <a:pt x="186" y="278"/>
                    <a:pt x="185" y="279"/>
                    <a:pt x="183" y="278"/>
                  </a:cubicBezTo>
                  <a:cubicBezTo>
                    <a:pt x="183" y="278"/>
                    <a:pt x="183" y="277"/>
                    <a:pt x="183" y="277"/>
                  </a:cubicBezTo>
                  <a:cubicBezTo>
                    <a:pt x="181" y="277"/>
                    <a:pt x="179" y="276"/>
                    <a:pt x="178" y="276"/>
                  </a:cubicBezTo>
                  <a:cubicBezTo>
                    <a:pt x="177" y="275"/>
                    <a:pt x="176" y="275"/>
                    <a:pt x="176" y="274"/>
                  </a:cubicBezTo>
                  <a:cubicBezTo>
                    <a:pt x="175" y="273"/>
                    <a:pt x="174" y="272"/>
                    <a:pt x="173" y="272"/>
                  </a:cubicBezTo>
                  <a:cubicBezTo>
                    <a:pt x="172" y="272"/>
                    <a:pt x="172" y="272"/>
                    <a:pt x="172" y="272"/>
                  </a:cubicBezTo>
                  <a:cubicBezTo>
                    <a:pt x="171" y="271"/>
                    <a:pt x="170" y="271"/>
                    <a:pt x="170" y="269"/>
                  </a:cubicBezTo>
                  <a:cubicBezTo>
                    <a:pt x="171" y="268"/>
                    <a:pt x="170" y="267"/>
                    <a:pt x="169" y="267"/>
                  </a:cubicBezTo>
                  <a:cubicBezTo>
                    <a:pt x="167" y="264"/>
                    <a:pt x="165" y="262"/>
                    <a:pt x="162" y="262"/>
                  </a:cubicBezTo>
                  <a:cubicBezTo>
                    <a:pt x="161" y="261"/>
                    <a:pt x="159" y="261"/>
                    <a:pt x="158" y="261"/>
                  </a:cubicBezTo>
                  <a:cubicBezTo>
                    <a:pt x="156" y="260"/>
                    <a:pt x="155" y="260"/>
                    <a:pt x="154" y="259"/>
                  </a:cubicBezTo>
                  <a:cubicBezTo>
                    <a:pt x="153" y="257"/>
                    <a:pt x="151" y="256"/>
                    <a:pt x="150" y="255"/>
                  </a:cubicBezTo>
                  <a:cubicBezTo>
                    <a:pt x="149" y="254"/>
                    <a:pt x="147" y="254"/>
                    <a:pt x="146" y="254"/>
                  </a:cubicBezTo>
                  <a:cubicBezTo>
                    <a:pt x="144" y="256"/>
                    <a:pt x="141" y="255"/>
                    <a:pt x="139" y="254"/>
                  </a:cubicBezTo>
                  <a:cubicBezTo>
                    <a:pt x="136" y="253"/>
                    <a:pt x="132" y="252"/>
                    <a:pt x="129" y="249"/>
                  </a:cubicBezTo>
                  <a:cubicBezTo>
                    <a:pt x="129" y="249"/>
                    <a:pt x="129" y="249"/>
                    <a:pt x="129" y="249"/>
                  </a:cubicBezTo>
                  <a:cubicBezTo>
                    <a:pt x="126" y="249"/>
                    <a:pt x="124" y="246"/>
                    <a:pt x="122" y="245"/>
                  </a:cubicBezTo>
                  <a:cubicBezTo>
                    <a:pt x="120" y="244"/>
                    <a:pt x="120" y="244"/>
                    <a:pt x="119" y="243"/>
                  </a:cubicBezTo>
                  <a:cubicBezTo>
                    <a:pt x="119" y="242"/>
                    <a:pt x="119" y="241"/>
                    <a:pt x="119" y="240"/>
                  </a:cubicBezTo>
                  <a:cubicBezTo>
                    <a:pt x="121" y="238"/>
                    <a:pt x="120" y="236"/>
                    <a:pt x="119" y="234"/>
                  </a:cubicBezTo>
                  <a:cubicBezTo>
                    <a:pt x="118" y="232"/>
                    <a:pt x="117" y="231"/>
                    <a:pt x="116" y="230"/>
                  </a:cubicBezTo>
                  <a:cubicBezTo>
                    <a:pt x="115" y="229"/>
                    <a:pt x="114" y="228"/>
                    <a:pt x="114" y="227"/>
                  </a:cubicBezTo>
                  <a:cubicBezTo>
                    <a:pt x="114" y="226"/>
                    <a:pt x="112" y="226"/>
                    <a:pt x="112" y="225"/>
                  </a:cubicBezTo>
                  <a:cubicBezTo>
                    <a:pt x="111" y="225"/>
                    <a:pt x="111" y="224"/>
                    <a:pt x="111" y="223"/>
                  </a:cubicBezTo>
                  <a:cubicBezTo>
                    <a:pt x="111" y="223"/>
                    <a:pt x="111" y="222"/>
                    <a:pt x="110" y="221"/>
                  </a:cubicBezTo>
                  <a:cubicBezTo>
                    <a:pt x="107" y="218"/>
                    <a:pt x="104" y="214"/>
                    <a:pt x="103" y="208"/>
                  </a:cubicBezTo>
                  <a:cubicBezTo>
                    <a:pt x="103" y="207"/>
                    <a:pt x="102" y="206"/>
                    <a:pt x="101" y="206"/>
                  </a:cubicBezTo>
                  <a:cubicBezTo>
                    <a:pt x="101" y="206"/>
                    <a:pt x="100" y="206"/>
                    <a:pt x="100" y="207"/>
                  </a:cubicBezTo>
                  <a:cubicBezTo>
                    <a:pt x="100" y="208"/>
                    <a:pt x="100" y="210"/>
                    <a:pt x="101" y="212"/>
                  </a:cubicBezTo>
                  <a:cubicBezTo>
                    <a:pt x="103" y="215"/>
                    <a:pt x="104" y="218"/>
                    <a:pt x="106" y="221"/>
                  </a:cubicBezTo>
                  <a:cubicBezTo>
                    <a:pt x="106" y="222"/>
                    <a:pt x="107" y="222"/>
                    <a:pt x="107" y="223"/>
                  </a:cubicBezTo>
                  <a:cubicBezTo>
                    <a:pt x="107" y="225"/>
                    <a:pt x="108" y="228"/>
                    <a:pt x="110" y="230"/>
                  </a:cubicBezTo>
                  <a:cubicBezTo>
                    <a:pt x="110" y="230"/>
                    <a:pt x="110" y="231"/>
                    <a:pt x="110" y="231"/>
                  </a:cubicBezTo>
                  <a:cubicBezTo>
                    <a:pt x="111" y="232"/>
                    <a:pt x="110" y="233"/>
                    <a:pt x="110" y="233"/>
                  </a:cubicBezTo>
                  <a:cubicBezTo>
                    <a:pt x="109" y="233"/>
                    <a:pt x="109" y="233"/>
                    <a:pt x="108" y="233"/>
                  </a:cubicBezTo>
                  <a:cubicBezTo>
                    <a:pt x="107" y="231"/>
                    <a:pt x="106" y="230"/>
                    <a:pt x="104" y="228"/>
                  </a:cubicBezTo>
                  <a:cubicBezTo>
                    <a:pt x="103" y="227"/>
                    <a:pt x="103" y="227"/>
                    <a:pt x="103" y="226"/>
                  </a:cubicBezTo>
                  <a:cubicBezTo>
                    <a:pt x="104" y="224"/>
                    <a:pt x="103" y="223"/>
                    <a:pt x="102" y="222"/>
                  </a:cubicBezTo>
                  <a:cubicBezTo>
                    <a:pt x="101" y="222"/>
                    <a:pt x="100" y="221"/>
                    <a:pt x="99" y="221"/>
                  </a:cubicBezTo>
                  <a:cubicBezTo>
                    <a:pt x="99" y="220"/>
                    <a:pt x="98" y="219"/>
                    <a:pt x="97" y="218"/>
                  </a:cubicBezTo>
                  <a:cubicBezTo>
                    <a:pt x="97" y="218"/>
                    <a:pt x="97" y="218"/>
                    <a:pt x="98" y="217"/>
                  </a:cubicBezTo>
                  <a:cubicBezTo>
                    <a:pt x="99" y="216"/>
                    <a:pt x="99" y="216"/>
                    <a:pt x="99" y="214"/>
                  </a:cubicBezTo>
                  <a:cubicBezTo>
                    <a:pt x="99" y="214"/>
                    <a:pt x="98" y="214"/>
                    <a:pt x="98" y="214"/>
                  </a:cubicBezTo>
                  <a:cubicBezTo>
                    <a:pt x="95" y="211"/>
                    <a:pt x="95" y="208"/>
                    <a:pt x="94" y="205"/>
                  </a:cubicBezTo>
                  <a:cubicBezTo>
                    <a:pt x="94" y="203"/>
                    <a:pt x="94" y="202"/>
                    <a:pt x="93" y="201"/>
                  </a:cubicBezTo>
                  <a:cubicBezTo>
                    <a:pt x="93" y="200"/>
                    <a:pt x="93" y="199"/>
                    <a:pt x="92" y="199"/>
                  </a:cubicBezTo>
                  <a:cubicBezTo>
                    <a:pt x="91" y="197"/>
                    <a:pt x="89" y="196"/>
                    <a:pt x="87" y="195"/>
                  </a:cubicBezTo>
                  <a:cubicBezTo>
                    <a:pt x="86" y="195"/>
                    <a:pt x="86" y="195"/>
                    <a:pt x="86" y="194"/>
                  </a:cubicBezTo>
                  <a:cubicBezTo>
                    <a:pt x="86" y="194"/>
                    <a:pt x="86" y="193"/>
                    <a:pt x="86" y="193"/>
                  </a:cubicBezTo>
                  <a:cubicBezTo>
                    <a:pt x="84" y="190"/>
                    <a:pt x="83" y="186"/>
                    <a:pt x="83" y="183"/>
                  </a:cubicBezTo>
                  <a:cubicBezTo>
                    <a:pt x="83" y="182"/>
                    <a:pt x="82" y="182"/>
                    <a:pt x="82" y="181"/>
                  </a:cubicBezTo>
                  <a:cubicBezTo>
                    <a:pt x="81" y="180"/>
                    <a:pt x="81" y="178"/>
                    <a:pt x="81" y="176"/>
                  </a:cubicBezTo>
                  <a:cubicBezTo>
                    <a:pt x="81" y="175"/>
                    <a:pt x="81" y="175"/>
                    <a:pt x="81" y="174"/>
                  </a:cubicBezTo>
                  <a:cubicBezTo>
                    <a:pt x="81" y="173"/>
                    <a:pt x="81" y="172"/>
                    <a:pt x="81" y="170"/>
                  </a:cubicBezTo>
                  <a:cubicBezTo>
                    <a:pt x="82" y="169"/>
                    <a:pt x="82" y="168"/>
                    <a:pt x="82" y="167"/>
                  </a:cubicBezTo>
                  <a:cubicBezTo>
                    <a:pt x="82" y="165"/>
                    <a:pt x="82" y="163"/>
                    <a:pt x="83" y="161"/>
                  </a:cubicBezTo>
                  <a:cubicBezTo>
                    <a:pt x="85" y="157"/>
                    <a:pt x="86" y="153"/>
                    <a:pt x="88" y="149"/>
                  </a:cubicBezTo>
                  <a:cubicBezTo>
                    <a:pt x="88" y="148"/>
                    <a:pt x="88" y="148"/>
                    <a:pt x="88" y="147"/>
                  </a:cubicBezTo>
                  <a:cubicBezTo>
                    <a:pt x="88" y="145"/>
                    <a:pt x="88" y="143"/>
                    <a:pt x="88" y="141"/>
                  </a:cubicBezTo>
                  <a:cubicBezTo>
                    <a:pt x="88" y="140"/>
                    <a:pt x="88" y="139"/>
                    <a:pt x="87" y="138"/>
                  </a:cubicBezTo>
                  <a:cubicBezTo>
                    <a:pt x="86" y="136"/>
                    <a:pt x="85" y="135"/>
                    <a:pt x="84" y="133"/>
                  </a:cubicBezTo>
                  <a:cubicBezTo>
                    <a:pt x="83" y="133"/>
                    <a:pt x="83" y="132"/>
                    <a:pt x="83" y="132"/>
                  </a:cubicBezTo>
                  <a:cubicBezTo>
                    <a:pt x="82" y="131"/>
                    <a:pt x="82" y="130"/>
                    <a:pt x="83" y="129"/>
                  </a:cubicBezTo>
                  <a:cubicBezTo>
                    <a:pt x="84" y="128"/>
                    <a:pt x="85" y="129"/>
                    <a:pt x="85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5" y="128"/>
                    <a:pt x="84" y="126"/>
                    <a:pt x="85" y="123"/>
                  </a:cubicBezTo>
                  <a:cubicBezTo>
                    <a:pt x="85" y="123"/>
                    <a:pt x="85" y="122"/>
                    <a:pt x="85" y="122"/>
                  </a:cubicBezTo>
                  <a:cubicBezTo>
                    <a:pt x="84" y="121"/>
                    <a:pt x="83" y="120"/>
                    <a:pt x="83" y="119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2" y="117"/>
                    <a:pt x="82" y="116"/>
                    <a:pt x="82" y="114"/>
                  </a:cubicBezTo>
                  <a:cubicBezTo>
                    <a:pt x="82" y="113"/>
                    <a:pt x="83" y="113"/>
                    <a:pt x="83" y="112"/>
                  </a:cubicBezTo>
                  <a:cubicBezTo>
                    <a:pt x="83" y="112"/>
                    <a:pt x="82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0"/>
                    <a:pt x="83" y="110"/>
                    <a:pt x="82" y="109"/>
                  </a:cubicBezTo>
                  <a:cubicBezTo>
                    <a:pt x="82" y="109"/>
                    <a:pt x="81" y="109"/>
                    <a:pt x="81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7" y="109"/>
                    <a:pt x="78" y="108"/>
                  </a:cubicBezTo>
                  <a:cubicBezTo>
                    <a:pt x="78" y="107"/>
                    <a:pt x="78" y="107"/>
                    <a:pt x="78" y="106"/>
                  </a:cubicBezTo>
                  <a:cubicBezTo>
                    <a:pt x="79" y="105"/>
                    <a:pt x="79" y="104"/>
                    <a:pt x="78" y="103"/>
                  </a:cubicBezTo>
                  <a:cubicBezTo>
                    <a:pt x="76" y="101"/>
                    <a:pt x="76" y="99"/>
                    <a:pt x="76" y="96"/>
                  </a:cubicBezTo>
                  <a:cubicBezTo>
                    <a:pt x="76" y="96"/>
                    <a:pt x="76" y="95"/>
                    <a:pt x="76" y="94"/>
                  </a:cubicBezTo>
                  <a:cubicBezTo>
                    <a:pt x="76" y="93"/>
                    <a:pt x="76" y="92"/>
                    <a:pt x="76" y="91"/>
                  </a:cubicBezTo>
                  <a:cubicBezTo>
                    <a:pt x="76" y="90"/>
                    <a:pt x="75" y="90"/>
                    <a:pt x="75" y="89"/>
                  </a:cubicBezTo>
                  <a:cubicBezTo>
                    <a:pt x="74" y="89"/>
                    <a:pt x="74" y="88"/>
                    <a:pt x="74" y="88"/>
                  </a:cubicBezTo>
                  <a:cubicBezTo>
                    <a:pt x="74" y="87"/>
                    <a:pt x="73" y="86"/>
                    <a:pt x="73" y="85"/>
                  </a:cubicBezTo>
                  <a:cubicBezTo>
                    <a:pt x="72" y="84"/>
                    <a:pt x="71" y="83"/>
                    <a:pt x="72" y="82"/>
                  </a:cubicBezTo>
                  <a:cubicBezTo>
                    <a:pt x="72" y="82"/>
                    <a:pt x="72" y="82"/>
                    <a:pt x="71" y="82"/>
                  </a:cubicBezTo>
                  <a:cubicBezTo>
                    <a:pt x="70" y="82"/>
                    <a:pt x="69" y="81"/>
                    <a:pt x="69" y="80"/>
                  </a:cubicBezTo>
                  <a:cubicBezTo>
                    <a:pt x="67" y="79"/>
                    <a:pt x="66" y="78"/>
                    <a:pt x="63" y="78"/>
                  </a:cubicBezTo>
                  <a:cubicBezTo>
                    <a:pt x="63" y="79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2" y="75"/>
                    <a:pt x="59" y="75"/>
                  </a:cubicBezTo>
                  <a:cubicBezTo>
                    <a:pt x="58" y="75"/>
                    <a:pt x="57" y="76"/>
                    <a:pt x="56" y="76"/>
                  </a:cubicBezTo>
                  <a:cubicBezTo>
                    <a:pt x="55" y="77"/>
                    <a:pt x="54" y="78"/>
                    <a:pt x="53" y="77"/>
                  </a:cubicBezTo>
                  <a:cubicBezTo>
                    <a:pt x="52" y="76"/>
                    <a:pt x="51" y="76"/>
                    <a:pt x="50" y="76"/>
                  </a:cubicBezTo>
                  <a:cubicBezTo>
                    <a:pt x="48" y="77"/>
                    <a:pt x="47" y="78"/>
                    <a:pt x="45" y="79"/>
                  </a:cubicBezTo>
                  <a:cubicBezTo>
                    <a:pt x="45" y="79"/>
                    <a:pt x="44" y="79"/>
                    <a:pt x="44" y="79"/>
                  </a:cubicBezTo>
                  <a:cubicBezTo>
                    <a:pt x="43" y="79"/>
                    <a:pt x="43" y="79"/>
                    <a:pt x="43" y="78"/>
                  </a:cubicBezTo>
                  <a:cubicBezTo>
                    <a:pt x="42" y="78"/>
                    <a:pt x="42" y="78"/>
                    <a:pt x="43" y="77"/>
                  </a:cubicBezTo>
                  <a:cubicBezTo>
                    <a:pt x="44" y="76"/>
                    <a:pt x="44" y="74"/>
                    <a:pt x="45" y="73"/>
                  </a:cubicBezTo>
                  <a:cubicBezTo>
                    <a:pt x="46" y="73"/>
                    <a:pt x="46" y="72"/>
                    <a:pt x="45" y="72"/>
                  </a:cubicBezTo>
                  <a:cubicBezTo>
                    <a:pt x="45" y="72"/>
                    <a:pt x="45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74"/>
                    <a:pt x="41" y="75"/>
                    <a:pt x="39" y="76"/>
                  </a:cubicBezTo>
                  <a:cubicBezTo>
                    <a:pt x="38" y="76"/>
                    <a:pt x="38" y="76"/>
                    <a:pt x="38" y="77"/>
                  </a:cubicBezTo>
                  <a:cubicBezTo>
                    <a:pt x="39" y="79"/>
                    <a:pt x="39" y="79"/>
                    <a:pt x="37" y="80"/>
                  </a:cubicBezTo>
                  <a:cubicBezTo>
                    <a:pt x="36" y="81"/>
                    <a:pt x="35" y="82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3"/>
                    <a:pt x="29" y="84"/>
                    <a:pt x="27" y="86"/>
                  </a:cubicBezTo>
                  <a:cubicBezTo>
                    <a:pt x="27" y="87"/>
                    <a:pt x="25" y="87"/>
                    <a:pt x="25" y="88"/>
                  </a:cubicBezTo>
                  <a:cubicBezTo>
                    <a:pt x="24" y="89"/>
                    <a:pt x="23" y="89"/>
                    <a:pt x="22" y="89"/>
                  </a:cubicBezTo>
                  <a:cubicBezTo>
                    <a:pt x="22" y="89"/>
                    <a:pt x="21" y="90"/>
                    <a:pt x="21" y="90"/>
                  </a:cubicBezTo>
                  <a:cubicBezTo>
                    <a:pt x="20" y="91"/>
                    <a:pt x="18" y="92"/>
                    <a:pt x="16" y="93"/>
                  </a:cubicBezTo>
                  <a:cubicBezTo>
                    <a:pt x="16" y="93"/>
                    <a:pt x="15" y="93"/>
                    <a:pt x="15" y="93"/>
                  </a:cubicBezTo>
                  <a:cubicBezTo>
                    <a:pt x="13" y="93"/>
                    <a:pt x="13" y="94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5"/>
                    <a:pt x="10" y="94"/>
                    <a:pt x="9" y="95"/>
                  </a:cubicBezTo>
                  <a:cubicBezTo>
                    <a:pt x="6" y="96"/>
                    <a:pt x="4" y="97"/>
                    <a:pt x="1" y="97"/>
                  </a:cubicBezTo>
                  <a:cubicBezTo>
                    <a:pt x="1" y="97"/>
                    <a:pt x="0" y="97"/>
                    <a:pt x="0" y="96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5" y="94"/>
                    <a:pt x="7" y="93"/>
                    <a:pt x="8" y="92"/>
                  </a:cubicBezTo>
                  <a:cubicBezTo>
                    <a:pt x="9" y="91"/>
                    <a:pt x="10" y="90"/>
                    <a:pt x="11" y="90"/>
                  </a:cubicBezTo>
                  <a:cubicBezTo>
                    <a:pt x="13" y="90"/>
                    <a:pt x="14" y="90"/>
                    <a:pt x="15" y="89"/>
                  </a:cubicBezTo>
                  <a:cubicBezTo>
                    <a:pt x="16" y="88"/>
                    <a:pt x="17" y="87"/>
                    <a:pt x="19" y="87"/>
                  </a:cubicBezTo>
                  <a:cubicBezTo>
                    <a:pt x="22" y="85"/>
                    <a:pt x="25" y="82"/>
                    <a:pt x="27" y="79"/>
                  </a:cubicBezTo>
                  <a:cubicBezTo>
                    <a:pt x="27" y="78"/>
                    <a:pt x="27" y="78"/>
                    <a:pt x="28" y="77"/>
                  </a:cubicBezTo>
                  <a:cubicBezTo>
                    <a:pt x="27" y="77"/>
                    <a:pt x="26" y="77"/>
                    <a:pt x="25" y="78"/>
                  </a:cubicBezTo>
                  <a:cubicBezTo>
                    <a:pt x="24" y="78"/>
                    <a:pt x="24" y="78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2" y="75"/>
                    <a:pt x="21" y="76"/>
                  </a:cubicBezTo>
                  <a:cubicBezTo>
                    <a:pt x="21" y="76"/>
                    <a:pt x="20" y="76"/>
                    <a:pt x="19" y="76"/>
                  </a:cubicBezTo>
                  <a:cubicBezTo>
                    <a:pt x="18" y="76"/>
                    <a:pt x="18" y="75"/>
                    <a:pt x="18" y="74"/>
                  </a:cubicBezTo>
                  <a:cubicBezTo>
                    <a:pt x="19" y="73"/>
                    <a:pt x="19" y="71"/>
                    <a:pt x="20" y="70"/>
                  </a:cubicBezTo>
                  <a:cubicBezTo>
                    <a:pt x="20" y="69"/>
                    <a:pt x="20" y="68"/>
                    <a:pt x="19" y="68"/>
                  </a:cubicBezTo>
                  <a:cubicBezTo>
                    <a:pt x="16" y="68"/>
                    <a:pt x="16" y="66"/>
                    <a:pt x="15" y="64"/>
                  </a:cubicBezTo>
                  <a:cubicBezTo>
                    <a:pt x="15" y="63"/>
                    <a:pt x="15" y="63"/>
                    <a:pt x="16" y="62"/>
                  </a:cubicBezTo>
                  <a:cubicBezTo>
                    <a:pt x="17" y="61"/>
                    <a:pt x="16" y="60"/>
                    <a:pt x="16" y="58"/>
                  </a:cubicBezTo>
                  <a:cubicBezTo>
                    <a:pt x="16" y="56"/>
                    <a:pt x="16" y="55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2" y="51"/>
                    <a:pt x="23" y="50"/>
                    <a:pt x="23" y="49"/>
                  </a:cubicBezTo>
                  <a:cubicBezTo>
                    <a:pt x="23" y="49"/>
                    <a:pt x="24" y="48"/>
                    <a:pt x="25" y="47"/>
                  </a:cubicBezTo>
                  <a:cubicBezTo>
                    <a:pt x="26" y="47"/>
                    <a:pt x="27" y="47"/>
                    <a:pt x="27" y="48"/>
                  </a:cubicBezTo>
                  <a:cubicBezTo>
                    <a:pt x="28" y="48"/>
                    <a:pt x="28" y="49"/>
                    <a:pt x="29" y="48"/>
                  </a:cubicBezTo>
                  <a:cubicBezTo>
                    <a:pt x="30" y="48"/>
                    <a:pt x="31" y="48"/>
                    <a:pt x="31" y="47"/>
                  </a:cubicBezTo>
                  <a:cubicBezTo>
                    <a:pt x="31" y="45"/>
                    <a:pt x="31" y="46"/>
                    <a:pt x="32" y="46"/>
                  </a:cubicBezTo>
                  <a:cubicBezTo>
                    <a:pt x="34" y="48"/>
                    <a:pt x="36" y="48"/>
                    <a:pt x="36" y="45"/>
                  </a:cubicBezTo>
                  <a:cubicBezTo>
                    <a:pt x="37" y="44"/>
                    <a:pt x="37" y="44"/>
                    <a:pt x="37" y="43"/>
                  </a:cubicBezTo>
                  <a:cubicBezTo>
                    <a:pt x="38" y="42"/>
                    <a:pt x="37" y="41"/>
                    <a:pt x="36" y="41"/>
                  </a:cubicBezTo>
                  <a:cubicBezTo>
                    <a:pt x="34" y="42"/>
                    <a:pt x="33" y="42"/>
                    <a:pt x="32" y="41"/>
                  </a:cubicBezTo>
                  <a:cubicBezTo>
                    <a:pt x="31" y="40"/>
                    <a:pt x="30" y="40"/>
                    <a:pt x="30" y="41"/>
                  </a:cubicBezTo>
                  <a:cubicBezTo>
                    <a:pt x="27" y="41"/>
                    <a:pt x="26" y="39"/>
                    <a:pt x="26" y="37"/>
                  </a:cubicBezTo>
                  <a:cubicBezTo>
                    <a:pt x="26" y="36"/>
                    <a:pt x="27" y="35"/>
                    <a:pt x="27" y="35"/>
                  </a:cubicBezTo>
                  <a:cubicBezTo>
                    <a:pt x="27" y="34"/>
                    <a:pt x="27" y="33"/>
                    <a:pt x="27" y="31"/>
                  </a:cubicBezTo>
                  <a:cubicBezTo>
                    <a:pt x="26" y="31"/>
                    <a:pt x="27" y="30"/>
                    <a:pt x="27" y="30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3" y="28"/>
                    <a:pt x="34" y="27"/>
                    <a:pt x="35" y="27"/>
                  </a:cubicBezTo>
                  <a:cubicBezTo>
                    <a:pt x="36" y="27"/>
                    <a:pt x="37" y="27"/>
                    <a:pt x="38" y="26"/>
                  </a:cubicBezTo>
                  <a:cubicBezTo>
                    <a:pt x="38" y="26"/>
                    <a:pt x="39" y="26"/>
                    <a:pt x="40" y="27"/>
                  </a:cubicBezTo>
                  <a:cubicBezTo>
                    <a:pt x="40" y="28"/>
                    <a:pt x="40" y="28"/>
                    <a:pt x="39" y="29"/>
                  </a:cubicBezTo>
                  <a:cubicBezTo>
                    <a:pt x="39" y="30"/>
                    <a:pt x="39" y="30"/>
                    <a:pt x="40" y="31"/>
                  </a:cubicBezTo>
                  <a:cubicBezTo>
                    <a:pt x="40" y="31"/>
                    <a:pt x="41" y="31"/>
                    <a:pt x="41" y="31"/>
                  </a:cubicBezTo>
                  <a:cubicBezTo>
                    <a:pt x="42" y="32"/>
                    <a:pt x="43" y="31"/>
                    <a:pt x="44" y="30"/>
                  </a:cubicBezTo>
                  <a:cubicBezTo>
                    <a:pt x="44" y="29"/>
                    <a:pt x="44" y="28"/>
                    <a:pt x="44" y="27"/>
                  </a:cubicBezTo>
                  <a:cubicBezTo>
                    <a:pt x="44" y="26"/>
                    <a:pt x="44" y="25"/>
                    <a:pt x="43" y="25"/>
                  </a:cubicBezTo>
                  <a:cubicBezTo>
                    <a:pt x="42" y="24"/>
                    <a:pt x="42" y="23"/>
                    <a:pt x="43" y="23"/>
                  </a:cubicBezTo>
                  <a:cubicBezTo>
                    <a:pt x="44" y="21"/>
                    <a:pt x="43" y="19"/>
                    <a:pt x="43" y="17"/>
                  </a:cubicBezTo>
                  <a:cubicBezTo>
                    <a:pt x="43" y="17"/>
                    <a:pt x="43" y="17"/>
                    <a:pt x="43" y="16"/>
                  </a:cubicBezTo>
                  <a:cubicBezTo>
                    <a:pt x="42" y="14"/>
                    <a:pt x="42" y="14"/>
                    <a:pt x="44" y="12"/>
                  </a:cubicBezTo>
                  <a:cubicBezTo>
                    <a:pt x="45" y="10"/>
                    <a:pt x="46" y="10"/>
                    <a:pt x="48" y="11"/>
                  </a:cubicBezTo>
                  <a:cubicBezTo>
                    <a:pt x="50" y="12"/>
                    <a:pt x="52" y="10"/>
                    <a:pt x="54" y="9"/>
                  </a:cubicBezTo>
                  <a:cubicBezTo>
                    <a:pt x="56" y="8"/>
                    <a:pt x="58" y="6"/>
                    <a:pt x="60" y="5"/>
                  </a:cubicBezTo>
                  <a:cubicBezTo>
                    <a:pt x="61" y="4"/>
                    <a:pt x="62" y="4"/>
                    <a:pt x="64" y="4"/>
                  </a:cubicBezTo>
                  <a:cubicBezTo>
                    <a:pt x="65" y="4"/>
                    <a:pt x="66" y="4"/>
                    <a:pt x="67" y="3"/>
                  </a:cubicBezTo>
                  <a:cubicBezTo>
                    <a:pt x="68" y="2"/>
                    <a:pt x="69" y="1"/>
                    <a:pt x="71" y="2"/>
                  </a:cubicBezTo>
                  <a:cubicBezTo>
                    <a:pt x="72" y="3"/>
                    <a:pt x="74" y="2"/>
                    <a:pt x="75" y="1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79" y="3"/>
                    <a:pt x="80" y="3"/>
                    <a:pt x="80" y="3"/>
                  </a:cubicBezTo>
                  <a:cubicBezTo>
                    <a:pt x="81" y="5"/>
                    <a:pt x="81" y="5"/>
                    <a:pt x="83" y="6"/>
                  </a:cubicBezTo>
                  <a:cubicBezTo>
                    <a:pt x="83" y="6"/>
                    <a:pt x="84" y="7"/>
                    <a:pt x="83" y="8"/>
                  </a:cubicBezTo>
                  <a:cubicBezTo>
                    <a:pt x="83" y="9"/>
                    <a:pt x="84" y="9"/>
                    <a:pt x="84" y="10"/>
                  </a:cubicBezTo>
                  <a:cubicBezTo>
                    <a:pt x="84" y="11"/>
                    <a:pt x="85" y="11"/>
                    <a:pt x="85" y="11"/>
                  </a:cubicBezTo>
                  <a:cubicBezTo>
                    <a:pt x="87" y="11"/>
                    <a:pt x="88" y="11"/>
                    <a:pt x="89" y="13"/>
                  </a:cubicBezTo>
                  <a:cubicBezTo>
                    <a:pt x="90" y="14"/>
                    <a:pt x="91" y="15"/>
                    <a:pt x="92" y="15"/>
                  </a:cubicBezTo>
                  <a:cubicBezTo>
                    <a:pt x="92" y="15"/>
                    <a:pt x="93" y="16"/>
                    <a:pt x="93" y="16"/>
                  </a:cubicBezTo>
                  <a:cubicBezTo>
                    <a:pt x="95" y="17"/>
                    <a:pt x="96" y="18"/>
                    <a:pt x="97" y="18"/>
                  </a:cubicBezTo>
                  <a:cubicBezTo>
                    <a:pt x="98" y="18"/>
                    <a:pt x="99" y="18"/>
                    <a:pt x="100" y="19"/>
                  </a:cubicBezTo>
                  <a:cubicBezTo>
                    <a:pt x="101" y="22"/>
                    <a:pt x="103" y="23"/>
                    <a:pt x="106" y="24"/>
                  </a:cubicBezTo>
                  <a:cubicBezTo>
                    <a:pt x="106" y="24"/>
                    <a:pt x="106" y="24"/>
                    <a:pt x="106" y="25"/>
                  </a:cubicBezTo>
                  <a:cubicBezTo>
                    <a:pt x="106" y="27"/>
                    <a:pt x="106" y="29"/>
                    <a:pt x="108" y="30"/>
                  </a:cubicBezTo>
                  <a:cubicBezTo>
                    <a:pt x="108" y="30"/>
                    <a:pt x="109" y="30"/>
                    <a:pt x="109" y="30"/>
                  </a:cubicBezTo>
                  <a:cubicBezTo>
                    <a:pt x="110" y="29"/>
                    <a:pt x="111" y="29"/>
                    <a:pt x="112" y="28"/>
                  </a:cubicBezTo>
                  <a:cubicBezTo>
                    <a:pt x="114" y="27"/>
                    <a:pt x="115" y="27"/>
                    <a:pt x="116" y="28"/>
                  </a:cubicBezTo>
                  <a:cubicBezTo>
                    <a:pt x="117" y="29"/>
                    <a:pt x="117" y="29"/>
                    <a:pt x="118" y="29"/>
                  </a:cubicBezTo>
                  <a:cubicBezTo>
                    <a:pt x="120" y="28"/>
                    <a:pt x="123" y="28"/>
                    <a:pt x="125" y="27"/>
                  </a:cubicBezTo>
                  <a:cubicBezTo>
                    <a:pt x="125" y="27"/>
                    <a:pt x="126" y="27"/>
                    <a:pt x="126" y="27"/>
                  </a:cubicBezTo>
                  <a:cubicBezTo>
                    <a:pt x="127" y="26"/>
                    <a:pt x="128" y="27"/>
                    <a:pt x="128" y="28"/>
                  </a:cubicBezTo>
                  <a:cubicBezTo>
                    <a:pt x="128" y="29"/>
                    <a:pt x="129" y="29"/>
                    <a:pt x="130" y="28"/>
                  </a:cubicBezTo>
                  <a:cubicBezTo>
                    <a:pt x="130" y="28"/>
                    <a:pt x="131" y="27"/>
                    <a:pt x="131" y="26"/>
                  </a:cubicBezTo>
                  <a:cubicBezTo>
                    <a:pt x="131" y="26"/>
                    <a:pt x="132" y="25"/>
                    <a:pt x="132" y="25"/>
                  </a:cubicBezTo>
                  <a:cubicBezTo>
                    <a:pt x="132" y="25"/>
                    <a:pt x="133" y="25"/>
                    <a:pt x="133" y="25"/>
                  </a:cubicBezTo>
                  <a:cubicBezTo>
                    <a:pt x="133" y="26"/>
                    <a:pt x="133" y="27"/>
                    <a:pt x="133" y="28"/>
                  </a:cubicBezTo>
                  <a:cubicBezTo>
                    <a:pt x="133" y="29"/>
                    <a:pt x="133" y="31"/>
                    <a:pt x="133" y="32"/>
                  </a:cubicBezTo>
                  <a:cubicBezTo>
                    <a:pt x="133" y="32"/>
                    <a:pt x="133" y="33"/>
                    <a:pt x="133" y="33"/>
                  </a:cubicBezTo>
                  <a:cubicBezTo>
                    <a:pt x="133" y="34"/>
                    <a:pt x="134" y="33"/>
                    <a:pt x="134" y="33"/>
                  </a:cubicBezTo>
                  <a:cubicBezTo>
                    <a:pt x="135" y="32"/>
                    <a:pt x="136" y="31"/>
                    <a:pt x="137" y="30"/>
                  </a:cubicBezTo>
                  <a:cubicBezTo>
                    <a:pt x="138" y="32"/>
                    <a:pt x="138" y="32"/>
                    <a:pt x="137" y="34"/>
                  </a:cubicBezTo>
                  <a:cubicBezTo>
                    <a:pt x="137" y="35"/>
                    <a:pt x="136" y="35"/>
                    <a:pt x="137" y="35"/>
                  </a:cubicBezTo>
                  <a:cubicBezTo>
                    <a:pt x="137" y="35"/>
                    <a:pt x="137" y="35"/>
                    <a:pt x="138" y="35"/>
                  </a:cubicBezTo>
                  <a:cubicBezTo>
                    <a:pt x="138" y="35"/>
                    <a:pt x="138" y="35"/>
                    <a:pt x="138" y="34"/>
                  </a:cubicBezTo>
                  <a:cubicBezTo>
                    <a:pt x="140" y="33"/>
                    <a:pt x="143" y="33"/>
                    <a:pt x="143" y="36"/>
                  </a:cubicBezTo>
                  <a:cubicBezTo>
                    <a:pt x="144" y="39"/>
                    <a:pt x="147" y="40"/>
                    <a:pt x="149" y="42"/>
                  </a:cubicBezTo>
                  <a:cubicBezTo>
                    <a:pt x="150" y="42"/>
                    <a:pt x="151" y="42"/>
                    <a:pt x="151" y="42"/>
                  </a:cubicBezTo>
                  <a:cubicBezTo>
                    <a:pt x="153" y="42"/>
                    <a:pt x="154" y="43"/>
                    <a:pt x="154" y="45"/>
                  </a:cubicBezTo>
                  <a:cubicBezTo>
                    <a:pt x="155" y="47"/>
                    <a:pt x="154" y="48"/>
                    <a:pt x="153" y="48"/>
                  </a:cubicBezTo>
                  <a:cubicBezTo>
                    <a:pt x="152" y="48"/>
                    <a:pt x="152" y="48"/>
                    <a:pt x="151" y="48"/>
                  </a:cubicBezTo>
                  <a:cubicBezTo>
                    <a:pt x="151" y="48"/>
                    <a:pt x="150" y="49"/>
                    <a:pt x="151" y="50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7" y="52"/>
                    <a:pt x="158" y="51"/>
                    <a:pt x="160" y="51"/>
                  </a:cubicBezTo>
                  <a:cubicBezTo>
                    <a:pt x="161" y="51"/>
                    <a:pt x="161" y="51"/>
                    <a:pt x="162" y="52"/>
                  </a:cubicBezTo>
                  <a:cubicBezTo>
                    <a:pt x="162" y="52"/>
                    <a:pt x="163" y="53"/>
                    <a:pt x="163" y="54"/>
                  </a:cubicBezTo>
                  <a:cubicBezTo>
                    <a:pt x="164" y="54"/>
                    <a:pt x="164" y="54"/>
                    <a:pt x="165" y="54"/>
                  </a:cubicBezTo>
                  <a:cubicBezTo>
                    <a:pt x="165" y="52"/>
                    <a:pt x="167" y="52"/>
                    <a:pt x="168" y="51"/>
                  </a:cubicBezTo>
                  <a:cubicBezTo>
                    <a:pt x="168" y="51"/>
                    <a:pt x="169" y="51"/>
                    <a:pt x="169" y="51"/>
                  </a:cubicBezTo>
                  <a:cubicBezTo>
                    <a:pt x="168" y="50"/>
                    <a:pt x="168" y="51"/>
                    <a:pt x="167" y="51"/>
                  </a:cubicBezTo>
                  <a:cubicBezTo>
                    <a:pt x="167" y="51"/>
                    <a:pt x="166" y="51"/>
                    <a:pt x="166" y="50"/>
                  </a:cubicBezTo>
                  <a:cubicBezTo>
                    <a:pt x="165" y="50"/>
                    <a:pt x="166" y="49"/>
                    <a:pt x="166" y="48"/>
                  </a:cubicBezTo>
                  <a:cubicBezTo>
                    <a:pt x="167" y="48"/>
                    <a:pt x="167" y="48"/>
                    <a:pt x="168" y="48"/>
                  </a:cubicBezTo>
                  <a:cubicBezTo>
                    <a:pt x="170" y="47"/>
                    <a:pt x="171" y="47"/>
                    <a:pt x="173" y="47"/>
                  </a:cubicBezTo>
                  <a:cubicBezTo>
                    <a:pt x="172" y="46"/>
                    <a:pt x="171" y="45"/>
                    <a:pt x="170" y="46"/>
                  </a:cubicBezTo>
                  <a:cubicBezTo>
                    <a:pt x="169" y="47"/>
                    <a:pt x="169" y="47"/>
                    <a:pt x="168" y="47"/>
                  </a:cubicBezTo>
                  <a:cubicBezTo>
                    <a:pt x="167" y="47"/>
                    <a:pt x="166" y="47"/>
                    <a:pt x="165" y="47"/>
                  </a:cubicBezTo>
                  <a:cubicBezTo>
                    <a:pt x="164" y="48"/>
                    <a:pt x="162" y="48"/>
                    <a:pt x="161" y="48"/>
                  </a:cubicBezTo>
                  <a:cubicBezTo>
                    <a:pt x="160" y="48"/>
                    <a:pt x="159" y="48"/>
                    <a:pt x="158" y="47"/>
                  </a:cubicBezTo>
                  <a:cubicBezTo>
                    <a:pt x="156" y="47"/>
                    <a:pt x="155" y="47"/>
                    <a:pt x="155" y="45"/>
                  </a:cubicBezTo>
                  <a:cubicBezTo>
                    <a:pt x="155" y="45"/>
                    <a:pt x="155" y="44"/>
                    <a:pt x="156" y="44"/>
                  </a:cubicBezTo>
                  <a:cubicBezTo>
                    <a:pt x="156" y="42"/>
                    <a:pt x="156" y="42"/>
                    <a:pt x="154" y="41"/>
                  </a:cubicBezTo>
                  <a:cubicBezTo>
                    <a:pt x="152" y="41"/>
                    <a:pt x="151" y="39"/>
                    <a:pt x="151" y="37"/>
                  </a:cubicBezTo>
                  <a:cubicBezTo>
                    <a:pt x="152" y="35"/>
                    <a:pt x="152" y="34"/>
                    <a:pt x="154" y="34"/>
                  </a:cubicBezTo>
                  <a:cubicBezTo>
                    <a:pt x="156" y="34"/>
                    <a:pt x="158" y="34"/>
                    <a:pt x="160" y="35"/>
                  </a:cubicBezTo>
                  <a:cubicBezTo>
                    <a:pt x="161" y="35"/>
                    <a:pt x="162" y="36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4" y="35"/>
                    <a:pt x="163" y="35"/>
                    <a:pt x="163" y="35"/>
                  </a:cubicBezTo>
                  <a:cubicBezTo>
                    <a:pt x="162" y="34"/>
                    <a:pt x="161" y="33"/>
                    <a:pt x="160" y="33"/>
                  </a:cubicBezTo>
                  <a:cubicBezTo>
                    <a:pt x="158" y="33"/>
                    <a:pt x="156" y="32"/>
                    <a:pt x="155" y="32"/>
                  </a:cubicBezTo>
                  <a:cubicBezTo>
                    <a:pt x="153" y="31"/>
                    <a:pt x="153" y="31"/>
                    <a:pt x="153" y="30"/>
                  </a:cubicBezTo>
                  <a:cubicBezTo>
                    <a:pt x="153" y="28"/>
                    <a:pt x="153" y="28"/>
                    <a:pt x="154" y="27"/>
                  </a:cubicBezTo>
                  <a:cubicBezTo>
                    <a:pt x="155" y="27"/>
                    <a:pt x="156" y="27"/>
                    <a:pt x="156" y="27"/>
                  </a:cubicBezTo>
                  <a:cubicBezTo>
                    <a:pt x="157" y="27"/>
                    <a:pt x="157" y="27"/>
                    <a:pt x="158" y="27"/>
                  </a:cubicBezTo>
                  <a:cubicBezTo>
                    <a:pt x="157" y="27"/>
                    <a:pt x="156" y="27"/>
                    <a:pt x="156" y="26"/>
                  </a:cubicBezTo>
                  <a:cubicBezTo>
                    <a:pt x="154" y="26"/>
                    <a:pt x="154" y="23"/>
                    <a:pt x="155" y="22"/>
                  </a:cubicBezTo>
                  <a:cubicBezTo>
                    <a:pt x="157" y="21"/>
                    <a:pt x="159" y="18"/>
                    <a:pt x="162" y="17"/>
                  </a:cubicBezTo>
                  <a:cubicBezTo>
                    <a:pt x="159" y="17"/>
                    <a:pt x="159" y="17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5" y="20"/>
                    <a:pt x="153" y="22"/>
                    <a:pt x="152" y="23"/>
                  </a:cubicBezTo>
                  <a:cubicBezTo>
                    <a:pt x="151" y="24"/>
                    <a:pt x="150" y="25"/>
                    <a:pt x="150" y="24"/>
                  </a:cubicBezTo>
                  <a:cubicBezTo>
                    <a:pt x="148" y="24"/>
                    <a:pt x="147" y="25"/>
                    <a:pt x="145" y="25"/>
                  </a:cubicBezTo>
                  <a:cubicBezTo>
                    <a:pt x="145" y="25"/>
                    <a:pt x="144" y="24"/>
                    <a:pt x="144" y="23"/>
                  </a:cubicBezTo>
                  <a:cubicBezTo>
                    <a:pt x="144" y="22"/>
                    <a:pt x="144" y="20"/>
                    <a:pt x="143" y="18"/>
                  </a:cubicBezTo>
                  <a:cubicBezTo>
                    <a:pt x="143" y="18"/>
                    <a:pt x="143" y="18"/>
                    <a:pt x="144" y="17"/>
                  </a:cubicBezTo>
                  <a:cubicBezTo>
                    <a:pt x="144" y="17"/>
                    <a:pt x="145" y="16"/>
                    <a:pt x="145" y="16"/>
                  </a:cubicBezTo>
                  <a:cubicBezTo>
                    <a:pt x="147" y="14"/>
                    <a:pt x="149" y="13"/>
                    <a:pt x="150" y="11"/>
                  </a:cubicBezTo>
                  <a:cubicBezTo>
                    <a:pt x="150" y="11"/>
                    <a:pt x="150" y="11"/>
                    <a:pt x="151" y="10"/>
                  </a:cubicBezTo>
                  <a:cubicBezTo>
                    <a:pt x="153" y="9"/>
                    <a:pt x="154" y="8"/>
                    <a:pt x="154" y="5"/>
                  </a:cubicBezTo>
                  <a:cubicBezTo>
                    <a:pt x="154" y="4"/>
                    <a:pt x="155" y="4"/>
                    <a:pt x="156" y="4"/>
                  </a:cubicBezTo>
                  <a:cubicBezTo>
                    <a:pt x="158" y="4"/>
                    <a:pt x="159" y="4"/>
                    <a:pt x="161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4" y="6"/>
                    <a:pt x="165" y="7"/>
                    <a:pt x="167" y="7"/>
                  </a:cubicBezTo>
                  <a:cubicBezTo>
                    <a:pt x="168" y="7"/>
                    <a:pt x="169" y="8"/>
                    <a:pt x="169" y="10"/>
                  </a:cubicBezTo>
                  <a:cubicBezTo>
                    <a:pt x="169" y="10"/>
                    <a:pt x="169" y="11"/>
                    <a:pt x="170" y="12"/>
                  </a:cubicBezTo>
                  <a:cubicBezTo>
                    <a:pt x="170" y="13"/>
                    <a:pt x="170" y="14"/>
                    <a:pt x="170" y="15"/>
                  </a:cubicBezTo>
                  <a:cubicBezTo>
                    <a:pt x="171" y="16"/>
                    <a:pt x="171" y="16"/>
                    <a:pt x="170" y="18"/>
                  </a:cubicBezTo>
                  <a:cubicBezTo>
                    <a:pt x="172" y="18"/>
                    <a:pt x="173" y="19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4" y="22"/>
                    <a:pt x="174" y="22"/>
                    <a:pt x="175" y="23"/>
                  </a:cubicBezTo>
                  <a:cubicBezTo>
                    <a:pt x="175" y="23"/>
                    <a:pt x="176" y="23"/>
                    <a:pt x="176" y="22"/>
                  </a:cubicBezTo>
                  <a:cubicBezTo>
                    <a:pt x="176" y="22"/>
                    <a:pt x="176" y="21"/>
                    <a:pt x="176" y="21"/>
                  </a:cubicBezTo>
                  <a:cubicBezTo>
                    <a:pt x="176" y="21"/>
                    <a:pt x="177" y="20"/>
                    <a:pt x="177" y="20"/>
                  </a:cubicBezTo>
                  <a:cubicBezTo>
                    <a:pt x="178" y="20"/>
                    <a:pt x="178" y="21"/>
                    <a:pt x="178" y="21"/>
                  </a:cubicBezTo>
                  <a:cubicBezTo>
                    <a:pt x="179" y="23"/>
                    <a:pt x="179" y="24"/>
                    <a:pt x="178" y="26"/>
                  </a:cubicBezTo>
                  <a:cubicBezTo>
                    <a:pt x="178" y="27"/>
                    <a:pt x="177" y="28"/>
                    <a:pt x="177" y="29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7"/>
                    <a:pt x="180" y="25"/>
                    <a:pt x="180" y="23"/>
                  </a:cubicBezTo>
                  <a:cubicBezTo>
                    <a:pt x="181" y="22"/>
                    <a:pt x="181" y="21"/>
                    <a:pt x="182" y="20"/>
                  </a:cubicBezTo>
                  <a:cubicBezTo>
                    <a:pt x="182" y="19"/>
                    <a:pt x="182" y="19"/>
                    <a:pt x="183" y="19"/>
                  </a:cubicBezTo>
                  <a:cubicBezTo>
                    <a:pt x="184" y="19"/>
                    <a:pt x="184" y="20"/>
                    <a:pt x="185" y="19"/>
                  </a:cubicBezTo>
                  <a:cubicBezTo>
                    <a:pt x="185" y="19"/>
                    <a:pt x="185" y="18"/>
                    <a:pt x="186" y="17"/>
                  </a:cubicBezTo>
                  <a:cubicBezTo>
                    <a:pt x="187" y="17"/>
                    <a:pt x="187" y="17"/>
                    <a:pt x="188" y="17"/>
                  </a:cubicBezTo>
                  <a:cubicBezTo>
                    <a:pt x="189" y="17"/>
                    <a:pt x="189" y="17"/>
                    <a:pt x="190" y="17"/>
                  </a:cubicBezTo>
                  <a:cubicBezTo>
                    <a:pt x="191" y="18"/>
                    <a:pt x="192" y="19"/>
                    <a:pt x="191" y="20"/>
                  </a:cubicBezTo>
                  <a:cubicBezTo>
                    <a:pt x="191" y="21"/>
                    <a:pt x="190" y="22"/>
                    <a:pt x="189" y="22"/>
                  </a:cubicBezTo>
                  <a:cubicBezTo>
                    <a:pt x="186" y="24"/>
                    <a:pt x="185" y="28"/>
                    <a:pt x="184" y="31"/>
                  </a:cubicBezTo>
                  <a:cubicBezTo>
                    <a:pt x="184" y="32"/>
                    <a:pt x="184" y="33"/>
                    <a:pt x="183" y="34"/>
                  </a:cubicBezTo>
                  <a:cubicBezTo>
                    <a:pt x="182" y="35"/>
                    <a:pt x="183" y="36"/>
                    <a:pt x="184" y="37"/>
                  </a:cubicBezTo>
                  <a:cubicBezTo>
                    <a:pt x="185" y="39"/>
                    <a:pt x="185" y="41"/>
                    <a:pt x="187" y="42"/>
                  </a:cubicBezTo>
                  <a:cubicBezTo>
                    <a:pt x="187" y="43"/>
                    <a:pt x="187" y="44"/>
                    <a:pt x="187" y="45"/>
                  </a:cubicBezTo>
                  <a:cubicBezTo>
                    <a:pt x="186" y="45"/>
                    <a:pt x="186" y="46"/>
                    <a:pt x="186" y="46"/>
                  </a:cubicBezTo>
                  <a:cubicBezTo>
                    <a:pt x="185" y="47"/>
                    <a:pt x="185" y="48"/>
                    <a:pt x="184" y="47"/>
                  </a:cubicBezTo>
                  <a:cubicBezTo>
                    <a:pt x="184" y="47"/>
                    <a:pt x="184" y="46"/>
                    <a:pt x="184" y="46"/>
                  </a:cubicBezTo>
                  <a:cubicBezTo>
                    <a:pt x="183" y="46"/>
                    <a:pt x="183" y="45"/>
                    <a:pt x="183" y="4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6"/>
                    <a:pt x="182" y="47"/>
                    <a:pt x="182" y="47"/>
                  </a:cubicBezTo>
                  <a:cubicBezTo>
                    <a:pt x="182" y="49"/>
                    <a:pt x="181" y="50"/>
                    <a:pt x="180" y="50"/>
                  </a:cubicBezTo>
                  <a:cubicBezTo>
                    <a:pt x="179" y="50"/>
                    <a:pt x="178" y="50"/>
                    <a:pt x="177" y="49"/>
                  </a:cubicBezTo>
                  <a:cubicBezTo>
                    <a:pt x="176" y="49"/>
                    <a:pt x="175" y="49"/>
                    <a:pt x="175" y="49"/>
                  </a:cubicBezTo>
                  <a:cubicBezTo>
                    <a:pt x="174" y="49"/>
                    <a:pt x="174" y="49"/>
                    <a:pt x="174" y="50"/>
                  </a:cubicBezTo>
                  <a:cubicBezTo>
                    <a:pt x="173" y="51"/>
                    <a:pt x="174" y="53"/>
                    <a:pt x="175" y="54"/>
                  </a:cubicBezTo>
                  <a:cubicBezTo>
                    <a:pt x="176" y="54"/>
                    <a:pt x="177" y="54"/>
                    <a:pt x="177" y="55"/>
                  </a:cubicBezTo>
                  <a:cubicBezTo>
                    <a:pt x="178" y="56"/>
                    <a:pt x="179" y="57"/>
                    <a:pt x="181" y="57"/>
                  </a:cubicBezTo>
                  <a:cubicBezTo>
                    <a:pt x="182" y="56"/>
                    <a:pt x="183" y="57"/>
                    <a:pt x="184" y="5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6" y="55"/>
                    <a:pt x="186" y="55"/>
                    <a:pt x="188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2"/>
                    <a:pt x="187" y="52"/>
                    <a:pt x="187" y="51"/>
                  </a:cubicBezTo>
                  <a:cubicBezTo>
                    <a:pt x="187" y="51"/>
                    <a:pt x="187" y="50"/>
                    <a:pt x="187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9" y="49"/>
                    <a:pt x="190" y="48"/>
                    <a:pt x="192" y="46"/>
                  </a:cubicBezTo>
                  <a:cubicBezTo>
                    <a:pt x="192" y="46"/>
                    <a:pt x="193" y="46"/>
                    <a:pt x="194" y="47"/>
                  </a:cubicBezTo>
                  <a:cubicBezTo>
                    <a:pt x="194" y="47"/>
                    <a:pt x="194" y="47"/>
                    <a:pt x="194" y="48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6" y="48"/>
                    <a:pt x="196" y="47"/>
                    <a:pt x="196" y="47"/>
                  </a:cubicBezTo>
                  <a:cubicBezTo>
                    <a:pt x="196" y="45"/>
                    <a:pt x="196" y="44"/>
                    <a:pt x="197" y="43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97" y="39"/>
                    <a:pt x="200" y="37"/>
                    <a:pt x="202" y="35"/>
                  </a:cubicBezTo>
                  <a:cubicBezTo>
                    <a:pt x="204" y="34"/>
                    <a:pt x="205" y="33"/>
                    <a:pt x="205" y="30"/>
                  </a:cubicBezTo>
                  <a:cubicBezTo>
                    <a:pt x="204" y="31"/>
                    <a:pt x="203" y="32"/>
                    <a:pt x="203" y="33"/>
                  </a:cubicBezTo>
                  <a:cubicBezTo>
                    <a:pt x="202" y="34"/>
                    <a:pt x="201" y="35"/>
                    <a:pt x="200" y="35"/>
                  </a:cubicBezTo>
                  <a:cubicBezTo>
                    <a:pt x="199" y="36"/>
                    <a:pt x="198" y="36"/>
                    <a:pt x="197" y="37"/>
                  </a:cubicBezTo>
                  <a:cubicBezTo>
                    <a:pt x="196" y="38"/>
                    <a:pt x="195" y="37"/>
                    <a:pt x="195" y="36"/>
                  </a:cubicBezTo>
                  <a:cubicBezTo>
                    <a:pt x="194" y="36"/>
                    <a:pt x="194" y="35"/>
                    <a:pt x="194" y="34"/>
                  </a:cubicBezTo>
                  <a:cubicBezTo>
                    <a:pt x="194" y="33"/>
                    <a:pt x="193" y="31"/>
                    <a:pt x="192" y="30"/>
                  </a:cubicBezTo>
                  <a:cubicBezTo>
                    <a:pt x="191" y="29"/>
                    <a:pt x="191" y="26"/>
                    <a:pt x="192" y="25"/>
                  </a:cubicBezTo>
                  <a:cubicBezTo>
                    <a:pt x="193" y="23"/>
                    <a:pt x="195" y="24"/>
                    <a:pt x="195" y="25"/>
                  </a:cubicBezTo>
                  <a:cubicBezTo>
                    <a:pt x="196" y="25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5"/>
                    <a:pt x="197" y="24"/>
                    <a:pt x="197" y="24"/>
                  </a:cubicBezTo>
                  <a:cubicBezTo>
                    <a:pt x="197" y="23"/>
                    <a:pt x="196" y="22"/>
                    <a:pt x="197" y="22"/>
                  </a:cubicBezTo>
                  <a:cubicBezTo>
                    <a:pt x="198" y="21"/>
                    <a:pt x="198" y="19"/>
                    <a:pt x="199" y="19"/>
                  </a:cubicBezTo>
                  <a:cubicBezTo>
                    <a:pt x="201" y="19"/>
                    <a:pt x="204" y="19"/>
                    <a:pt x="206" y="19"/>
                  </a:cubicBezTo>
                  <a:cubicBezTo>
                    <a:pt x="206" y="19"/>
                    <a:pt x="206" y="19"/>
                    <a:pt x="206" y="19"/>
                  </a:cubicBezTo>
                  <a:cubicBezTo>
                    <a:pt x="206" y="20"/>
                    <a:pt x="207" y="22"/>
                    <a:pt x="206" y="23"/>
                  </a:cubicBezTo>
                  <a:cubicBezTo>
                    <a:pt x="205" y="24"/>
                    <a:pt x="205" y="26"/>
                    <a:pt x="205" y="28"/>
                  </a:cubicBezTo>
                  <a:cubicBezTo>
                    <a:pt x="206" y="28"/>
                    <a:pt x="206" y="27"/>
                    <a:pt x="206" y="27"/>
                  </a:cubicBezTo>
                  <a:cubicBezTo>
                    <a:pt x="207" y="27"/>
                    <a:pt x="207" y="26"/>
                    <a:pt x="207" y="26"/>
                  </a:cubicBezTo>
                  <a:cubicBezTo>
                    <a:pt x="208" y="24"/>
                    <a:pt x="208" y="23"/>
                    <a:pt x="209" y="22"/>
                  </a:cubicBezTo>
                  <a:cubicBezTo>
                    <a:pt x="211" y="20"/>
                    <a:pt x="213" y="20"/>
                    <a:pt x="215" y="21"/>
                  </a:cubicBezTo>
                  <a:cubicBezTo>
                    <a:pt x="217" y="22"/>
                    <a:pt x="218" y="22"/>
                    <a:pt x="219" y="23"/>
                  </a:cubicBezTo>
                  <a:cubicBezTo>
                    <a:pt x="220" y="23"/>
                    <a:pt x="220" y="24"/>
                    <a:pt x="220" y="25"/>
                  </a:cubicBezTo>
                  <a:cubicBezTo>
                    <a:pt x="218" y="27"/>
                    <a:pt x="216" y="29"/>
                    <a:pt x="214" y="30"/>
                  </a:cubicBezTo>
                  <a:cubicBezTo>
                    <a:pt x="213" y="31"/>
                    <a:pt x="212" y="31"/>
                    <a:pt x="211" y="31"/>
                  </a:cubicBezTo>
                  <a:cubicBezTo>
                    <a:pt x="211" y="31"/>
                    <a:pt x="210" y="31"/>
                    <a:pt x="210" y="31"/>
                  </a:cubicBezTo>
                  <a:cubicBezTo>
                    <a:pt x="209" y="33"/>
                    <a:pt x="208" y="33"/>
                    <a:pt x="207" y="34"/>
                  </a:cubicBezTo>
                  <a:cubicBezTo>
                    <a:pt x="207" y="35"/>
                    <a:pt x="206" y="35"/>
                    <a:pt x="206" y="36"/>
                  </a:cubicBezTo>
                  <a:cubicBezTo>
                    <a:pt x="207" y="38"/>
                    <a:pt x="207" y="40"/>
                    <a:pt x="206" y="42"/>
                  </a:cubicBezTo>
                  <a:cubicBezTo>
                    <a:pt x="206" y="43"/>
                    <a:pt x="206" y="43"/>
                    <a:pt x="206" y="44"/>
                  </a:cubicBezTo>
                  <a:cubicBezTo>
                    <a:pt x="206" y="45"/>
                    <a:pt x="207" y="46"/>
                    <a:pt x="207" y="47"/>
                  </a:cubicBezTo>
                  <a:cubicBezTo>
                    <a:pt x="206" y="48"/>
                    <a:pt x="205" y="48"/>
                    <a:pt x="204" y="49"/>
                  </a:cubicBezTo>
                  <a:cubicBezTo>
                    <a:pt x="204" y="49"/>
                    <a:pt x="204" y="50"/>
                    <a:pt x="205" y="50"/>
                  </a:cubicBezTo>
                  <a:cubicBezTo>
                    <a:pt x="205" y="50"/>
                    <a:pt x="206" y="51"/>
                    <a:pt x="206" y="51"/>
                  </a:cubicBezTo>
                  <a:cubicBezTo>
                    <a:pt x="207" y="51"/>
                    <a:pt x="208" y="52"/>
                    <a:pt x="207" y="53"/>
                  </a:cubicBezTo>
                  <a:cubicBezTo>
                    <a:pt x="206" y="54"/>
                    <a:pt x="206" y="55"/>
                    <a:pt x="206" y="55"/>
                  </a:cubicBezTo>
                  <a:cubicBezTo>
                    <a:pt x="207" y="55"/>
                    <a:pt x="207" y="55"/>
                    <a:pt x="207" y="54"/>
                  </a:cubicBezTo>
                  <a:cubicBezTo>
                    <a:pt x="208" y="54"/>
                    <a:pt x="208" y="54"/>
                    <a:pt x="208" y="53"/>
                  </a:cubicBezTo>
                  <a:cubicBezTo>
                    <a:pt x="209" y="53"/>
                    <a:pt x="209" y="53"/>
                    <a:pt x="210" y="53"/>
                  </a:cubicBezTo>
                  <a:cubicBezTo>
                    <a:pt x="210" y="55"/>
                    <a:pt x="211" y="57"/>
                    <a:pt x="210" y="59"/>
                  </a:cubicBezTo>
                  <a:cubicBezTo>
                    <a:pt x="209" y="60"/>
                    <a:pt x="209" y="62"/>
                    <a:pt x="209" y="63"/>
                  </a:cubicBezTo>
                  <a:cubicBezTo>
                    <a:pt x="209" y="63"/>
                    <a:pt x="210" y="63"/>
                    <a:pt x="210" y="63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1" y="62"/>
                    <a:pt x="211" y="62"/>
                    <a:pt x="211" y="61"/>
                  </a:cubicBezTo>
                  <a:cubicBezTo>
                    <a:pt x="211" y="60"/>
                    <a:pt x="211" y="60"/>
                    <a:pt x="212" y="60"/>
                  </a:cubicBezTo>
                  <a:cubicBezTo>
                    <a:pt x="213" y="60"/>
                    <a:pt x="214" y="60"/>
                    <a:pt x="214" y="59"/>
                  </a:cubicBezTo>
                  <a:cubicBezTo>
                    <a:pt x="214" y="59"/>
                    <a:pt x="214" y="58"/>
                    <a:pt x="215" y="58"/>
                  </a:cubicBezTo>
                  <a:cubicBezTo>
                    <a:pt x="215" y="57"/>
                    <a:pt x="217" y="57"/>
                    <a:pt x="217" y="56"/>
                  </a:cubicBezTo>
                  <a:cubicBezTo>
                    <a:pt x="217" y="55"/>
                    <a:pt x="217" y="54"/>
                    <a:pt x="218" y="53"/>
                  </a:cubicBezTo>
                  <a:cubicBezTo>
                    <a:pt x="218" y="52"/>
                    <a:pt x="218" y="51"/>
                    <a:pt x="219" y="51"/>
                  </a:cubicBezTo>
                  <a:cubicBezTo>
                    <a:pt x="218" y="51"/>
                    <a:pt x="217" y="51"/>
                    <a:pt x="217" y="50"/>
                  </a:cubicBezTo>
                  <a:cubicBezTo>
                    <a:pt x="216" y="50"/>
                    <a:pt x="215" y="50"/>
                    <a:pt x="215" y="49"/>
                  </a:cubicBezTo>
                  <a:cubicBezTo>
                    <a:pt x="215" y="49"/>
                    <a:pt x="215" y="49"/>
                    <a:pt x="215" y="48"/>
                  </a:cubicBezTo>
                  <a:cubicBezTo>
                    <a:pt x="212" y="47"/>
                    <a:pt x="212" y="45"/>
                    <a:pt x="213" y="43"/>
                  </a:cubicBezTo>
                  <a:cubicBezTo>
                    <a:pt x="213" y="42"/>
                    <a:pt x="213" y="42"/>
                    <a:pt x="213" y="41"/>
                  </a:cubicBezTo>
                  <a:cubicBezTo>
                    <a:pt x="212" y="40"/>
                    <a:pt x="213" y="40"/>
                    <a:pt x="213" y="39"/>
                  </a:cubicBezTo>
                  <a:cubicBezTo>
                    <a:pt x="215" y="34"/>
                    <a:pt x="218" y="30"/>
                    <a:pt x="222" y="27"/>
                  </a:cubicBezTo>
                  <a:cubicBezTo>
                    <a:pt x="224" y="26"/>
                    <a:pt x="225" y="26"/>
                    <a:pt x="227" y="26"/>
                  </a:cubicBezTo>
                  <a:cubicBezTo>
                    <a:pt x="228" y="26"/>
                    <a:pt x="228" y="26"/>
                    <a:pt x="229" y="26"/>
                  </a:cubicBezTo>
                  <a:cubicBezTo>
                    <a:pt x="230" y="27"/>
                    <a:pt x="230" y="27"/>
                    <a:pt x="230" y="28"/>
                  </a:cubicBezTo>
                  <a:cubicBezTo>
                    <a:pt x="230" y="28"/>
                    <a:pt x="230" y="29"/>
                    <a:pt x="229" y="29"/>
                  </a:cubicBezTo>
                  <a:cubicBezTo>
                    <a:pt x="228" y="29"/>
                    <a:pt x="227" y="30"/>
                    <a:pt x="226" y="31"/>
                  </a:cubicBezTo>
                  <a:cubicBezTo>
                    <a:pt x="225" y="32"/>
                    <a:pt x="224" y="33"/>
                    <a:pt x="224" y="35"/>
                  </a:cubicBezTo>
                  <a:cubicBezTo>
                    <a:pt x="224" y="36"/>
                    <a:pt x="223" y="36"/>
                    <a:pt x="223" y="37"/>
                  </a:cubicBezTo>
                  <a:cubicBezTo>
                    <a:pt x="222" y="38"/>
                    <a:pt x="222" y="40"/>
                    <a:pt x="223" y="41"/>
                  </a:cubicBezTo>
                  <a:cubicBezTo>
                    <a:pt x="224" y="40"/>
                    <a:pt x="223" y="40"/>
                    <a:pt x="223" y="39"/>
                  </a:cubicBezTo>
                  <a:cubicBezTo>
                    <a:pt x="223" y="39"/>
                    <a:pt x="223" y="38"/>
                    <a:pt x="224" y="38"/>
                  </a:cubicBezTo>
                  <a:cubicBezTo>
                    <a:pt x="225" y="37"/>
                    <a:pt x="225" y="35"/>
                    <a:pt x="225" y="34"/>
                  </a:cubicBezTo>
                  <a:cubicBezTo>
                    <a:pt x="226" y="32"/>
                    <a:pt x="228" y="30"/>
                    <a:pt x="230" y="30"/>
                  </a:cubicBezTo>
                  <a:cubicBezTo>
                    <a:pt x="231" y="30"/>
                    <a:pt x="231" y="29"/>
                    <a:pt x="232" y="29"/>
                  </a:cubicBezTo>
                  <a:cubicBezTo>
                    <a:pt x="235" y="28"/>
                    <a:pt x="238" y="29"/>
                    <a:pt x="241" y="30"/>
                  </a:cubicBezTo>
                  <a:cubicBezTo>
                    <a:pt x="241" y="30"/>
                    <a:pt x="241" y="30"/>
                    <a:pt x="242" y="30"/>
                  </a:cubicBezTo>
                  <a:cubicBezTo>
                    <a:pt x="245" y="31"/>
                    <a:pt x="246" y="34"/>
                    <a:pt x="245" y="38"/>
                  </a:cubicBezTo>
                  <a:cubicBezTo>
                    <a:pt x="245" y="38"/>
                    <a:pt x="245" y="38"/>
                    <a:pt x="245" y="39"/>
                  </a:cubicBezTo>
                  <a:cubicBezTo>
                    <a:pt x="246" y="39"/>
                    <a:pt x="246" y="40"/>
                    <a:pt x="246" y="41"/>
                  </a:cubicBezTo>
                  <a:cubicBezTo>
                    <a:pt x="247" y="43"/>
                    <a:pt x="248" y="44"/>
                    <a:pt x="250" y="45"/>
                  </a:cubicBezTo>
                  <a:cubicBezTo>
                    <a:pt x="251" y="45"/>
                    <a:pt x="252" y="46"/>
                    <a:pt x="252" y="48"/>
                  </a:cubicBezTo>
                  <a:cubicBezTo>
                    <a:pt x="252" y="49"/>
                    <a:pt x="253" y="50"/>
                    <a:pt x="254" y="51"/>
                  </a:cubicBezTo>
                  <a:cubicBezTo>
                    <a:pt x="257" y="53"/>
                    <a:pt x="257" y="55"/>
                    <a:pt x="257" y="58"/>
                  </a:cubicBezTo>
                  <a:cubicBezTo>
                    <a:pt x="257" y="59"/>
                    <a:pt x="257" y="59"/>
                    <a:pt x="257" y="60"/>
                  </a:cubicBezTo>
                  <a:cubicBezTo>
                    <a:pt x="258" y="61"/>
                    <a:pt x="258" y="61"/>
                    <a:pt x="256" y="62"/>
                  </a:cubicBezTo>
                  <a:cubicBezTo>
                    <a:pt x="255" y="62"/>
                    <a:pt x="255" y="62"/>
                    <a:pt x="254" y="63"/>
                  </a:cubicBezTo>
                  <a:cubicBezTo>
                    <a:pt x="254" y="64"/>
                    <a:pt x="254" y="64"/>
                    <a:pt x="255" y="65"/>
                  </a:cubicBezTo>
                  <a:cubicBezTo>
                    <a:pt x="256" y="66"/>
                    <a:pt x="257" y="67"/>
                    <a:pt x="258" y="68"/>
                  </a:cubicBezTo>
                  <a:cubicBezTo>
                    <a:pt x="259" y="68"/>
                    <a:pt x="260" y="69"/>
                    <a:pt x="260" y="71"/>
                  </a:cubicBezTo>
                  <a:cubicBezTo>
                    <a:pt x="260" y="71"/>
                    <a:pt x="261" y="72"/>
                    <a:pt x="261" y="72"/>
                  </a:cubicBezTo>
                  <a:cubicBezTo>
                    <a:pt x="263" y="72"/>
                    <a:pt x="263" y="74"/>
                    <a:pt x="264" y="75"/>
                  </a:cubicBezTo>
                  <a:cubicBezTo>
                    <a:pt x="265" y="75"/>
                    <a:pt x="265" y="77"/>
                    <a:pt x="264" y="77"/>
                  </a:cubicBezTo>
                  <a:cubicBezTo>
                    <a:pt x="262" y="78"/>
                    <a:pt x="261" y="80"/>
                    <a:pt x="259" y="81"/>
                  </a:cubicBezTo>
                  <a:cubicBezTo>
                    <a:pt x="258" y="81"/>
                    <a:pt x="258" y="82"/>
                    <a:pt x="258" y="83"/>
                  </a:cubicBezTo>
                  <a:cubicBezTo>
                    <a:pt x="258" y="84"/>
                    <a:pt x="257" y="84"/>
                    <a:pt x="256" y="84"/>
                  </a:cubicBezTo>
                  <a:cubicBezTo>
                    <a:pt x="255" y="83"/>
                    <a:pt x="254" y="82"/>
                    <a:pt x="254" y="81"/>
                  </a:cubicBezTo>
                  <a:cubicBezTo>
                    <a:pt x="254" y="79"/>
                    <a:pt x="253" y="78"/>
                    <a:pt x="252" y="77"/>
                  </a:cubicBezTo>
                  <a:cubicBezTo>
                    <a:pt x="251" y="77"/>
                    <a:pt x="251" y="78"/>
                    <a:pt x="250" y="79"/>
                  </a:cubicBezTo>
                  <a:cubicBezTo>
                    <a:pt x="250" y="81"/>
                    <a:pt x="250" y="82"/>
                    <a:pt x="252" y="83"/>
                  </a:cubicBezTo>
                  <a:cubicBezTo>
                    <a:pt x="253" y="84"/>
                    <a:pt x="253" y="85"/>
                    <a:pt x="253" y="86"/>
                  </a:cubicBezTo>
                  <a:cubicBezTo>
                    <a:pt x="253" y="87"/>
                    <a:pt x="253" y="87"/>
                    <a:pt x="254" y="88"/>
                  </a:cubicBezTo>
                  <a:cubicBezTo>
                    <a:pt x="254" y="89"/>
                    <a:pt x="254" y="91"/>
                    <a:pt x="253" y="92"/>
                  </a:cubicBezTo>
                  <a:cubicBezTo>
                    <a:pt x="252" y="92"/>
                    <a:pt x="252" y="93"/>
                    <a:pt x="252" y="94"/>
                  </a:cubicBezTo>
                  <a:cubicBezTo>
                    <a:pt x="252" y="94"/>
                    <a:pt x="253" y="95"/>
                    <a:pt x="252" y="95"/>
                  </a:cubicBezTo>
                  <a:cubicBezTo>
                    <a:pt x="251" y="96"/>
                    <a:pt x="251" y="95"/>
                    <a:pt x="250" y="94"/>
                  </a:cubicBezTo>
                  <a:cubicBezTo>
                    <a:pt x="250" y="94"/>
                    <a:pt x="250" y="93"/>
                    <a:pt x="249" y="93"/>
                  </a:cubicBezTo>
                  <a:cubicBezTo>
                    <a:pt x="248" y="92"/>
                    <a:pt x="247" y="91"/>
                    <a:pt x="246" y="90"/>
                  </a:cubicBezTo>
                  <a:cubicBezTo>
                    <a:pt x="245" y="90"/>
                    <a:pt x="246" y="91"/>
                    <a:pt x="246" y="91"/>
                  </a:cubicBezTo>
                  <a:cubicBezTo>
                    <a:pt x="247" y="92"/>
                    <a:pt x="247" y="93"/>
                    <a:pt x="248" y="94"/>
                  </a:cubicBezTo>
                  <a:cubicBezTo>
                    <a:pt x="248" y="95"/>
                    <a:pt x="249" y="96"/>
                    <a:pt x="248" y="96"/>
                  </a:cubicBezTo>
                  <a:cubicBezTo>
                    <a:pt x="248" y="97"/>
                    <a:pt x="248" y="97"/>
                    <a:pt x="247" y="97"/>
                  </a:cubicBezTo>
                  <a:cubicBezTo>
                    <a:pt x="247" y="97"/>
                    <a:pt x="247" y="97"/>
                    <a:pt x="246" y="97"/>
                  </a:cubicBezTo>
                  <a:cubicBezTo>
                    <a:pt x="245" y="96"/>
                    <a:pt x="242" y="95"/>
                    <a:pt x="241" y="94"/>
                  </a:cubicBezTo>
                  <a:cubicBezTo>
                    <a:pt x="241" y="93"/>
                    <a:pt x="240" y="93"/>
                    <a:pt x="240" y="93"/>
                  </a:cubicBezTo>
                  <a:cubicBezTo>
                    <a:pt x="238" y="93"/>
                    <a:pt x="238" y="93"/>
                    <a:pt x="237" y="92"/>
                  </a:cubicBezTo>
                  <a:cubicBezTo>
                    <a:pt x="237" y="91"/>
                    <a:pt x="236" y="90"/>
                    <a:pt x="236" y="88"/>
                  </a:cubicBezTo>
                  <a:cubicBezTo>
                    <a:pt x="236" y="87"/>
                    <a:pt x="235" y="86"/>
                    <a:pt x="235" y="85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32" y="84"/>
                    <a:pt x="231" y="83"/>
                    <a:pt x="229" y="83"/>
                  </a:cubicBezTo>
                  <a:cubicBezTo>
                    <a:pt x="228" y="84"/>
                    <a:pt x="228" y="84"/>
                    <a:pt x="227" y="84"/>
                  </a:cubicBezTo>
                  <a:cubicBezTo>
                    <a:pt x="226" y="84"/>
                    <a:pt x="225" y="83"/>
                    <a:pt x="225" y="83"/>
                  </a:cubicBezTo>
                  <a:cubicBezTo>
                    <a:pt x="224" y="82"/>
                    <a:pt x="224" y="81"/>
                    <a:pt x="224" y="80"/>
                  </a:cubicBezTo>
                  <a:cubicBezTo>
                    <a:pt x="225" y="79"/>
                    <a:pt x="226" y="79"/>
                    <a:pt x="226" y="78"/>
                  </a:cubicBezTo>
                  <a:cubicBezTo>
                    <a:pt x="227" y="77"/>
                    <a:pt x="227" y="77"/>
                    <a:pt x="229" y="78"/>
                  </a:cubicBezTo>
                  <a:cubicBezTo>
                    <a:pt x="230" y="79"/>
                    <a:pt x="232" y="79"/>
                    <a:pt x="233" y="78"/>
                  </a:cubicBezTo>
                  <a:cubicBezTo>
                    <a:pt x="234" y="78"/>
                    <a:pt x="235" y="77"/>
                    <a:pt x="235" y="76"/>
                  </a:cubicBezTo>
                  <a:cubicBezTo>
                    <a:pt x="235" y="75"/>
                    <a:pt x="235" y="75"/>
                    <a:pt x="236" y="74"/>
                  </a:cubicBezTo>
                  <a:cubicBezTo>
                    <a:pt x="237" y="73"/>
                    <a:pt x="239" y="72"/>
                    <a:pt x="240" y="70"/>
                  </a:cubicBezTo>
                  <a:cubicBezTo>
                    <a:pt x="241" y="70"/>
                    <a:pt x="241" y="70"/>
                    <a:pt x="241" y="69"/>
                  </a:cubicBezTo>
                  <a:cubicBezTo>
                    <a:pt x="242" y="68"/>
                    <a:pt x="242" y="66"/>
                    <a:pt x="241" y="65"/>
                  </a:cubicBezTo>
                  <a:cubicBezTo>
                    <a:pt x="241" y="64"/>
                    <a:pt x="239" y="63"/>
                    <a:pt x="238" y="64"/>
                  </a:cubicBezTo>
                  <a:cubicBezTo>
                    <a:pt x="238" y="63"/>
                    <a:pt x="237" y="63"/>
                    <a:pt x="237" y="63"/>
                  </a:cubicBezTo>
                  <a:close/>
                  <a:moveTo>
                    <a:pt x="191" y="55"/>
                  </a:moveTo>
                  <a:cubicBezTo>
                    <a:pt x="192" y="56"/>
                    <a:pt x="192" y="56"/>
                    <a:pt x="193" y="56"/>
                  </a:cubicBezTo>
                  <a:cubicBezTo>
                    <a:pt x="194" y="57"/>
                    <a:pt x="195" y="57"/>
                    <a:pt x="196" y="57"/>
                  </a:cubicBezTo>
                  <a:cubicBezTo>
                    <a:pt x="197" y="56"/>
                    <a:pt x="197" y="56"/>
                    <a:pt x="198" y="55"/>
                  </a:cubicBezTo>
                  <a:cubicBezTo>
                    <a:pt x="198" y="55"/>
                    <a:pt x="198" y="54"/>
                    <a:pt x="198" y="54"/>
                  </a:cubicBezTo>
                  <a:cubicBezTo>
                    <a:pt x="197" y="53"/>
                    <a:pt x="197" y="53"/>
                    <a:pt x="198" y="52"/>
                  </a:cubicBezTo>
                  <a:cubicBezTo>
                    <a:pt x="198" y="52"/>
                    <a:pt x="198" y="51"/>
                    <a:pt x="198" y="50"/>
                  </a:cubicBezTo>
                  <a:cubicBezTo>
                    <a:pt x="199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7" y="50"/>
                    <a:pt x="195" y="51"/>
                    <a:pt x="196" y="52"/>
                  </a:cubicBezTo>
                  <a:cubicBezTo>
                    <a:pt x="196" y="54"/>
                    <a:pt x="195" y="54"/>
                    <a:pt x="194" y="55"/>
                  </a:cubicBezTo>
                  <a:cubicBezTo>
                    <a:pt x="193" y="55"/>
                    <a:pt x="192" y="55"/>
                    <a:pt x="191" y="55"/>
                  </a:cubicBezTo>
                  <a:close/>
                  <a:moveTo>
                    <a:pt x="92" y="137"/>
                  </a:moveTo>
                  <a:cubicBezTo>
                    <a:pt x="92" y="138"/>
                    <a:pt x="92" y="140"/>
                    <a:pt x="92" y="141"/>
                  </a:cubicBezTo>
                  <a:cubicBezTo>
                    <a:pt x="92" y="141"/>
                    <a:pt x="93" y="141"/>
                    <a:pt x="93" y="141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4" y="141"/>
                    <a:pt x="94" y="140"/>
                    <a:pt x="94" y="139"/>
                  </a:cubicBezTo>
                  <a:cubicBezTo>
                    <a:pt x="93" y="138"/>
                    <a:pt x="93" y="138"/>
                    <a:pt x="92" y="137"/>
                  </a:cubicBezTo>
                  <a:close/>
                  <a:moveTo>
                    <a:pt x="59" y="74"/>
                  </a:moveTo>
                  <a:cubicBezTo>
                    <a:pt x="58" y="72"/>
                    <a:pt x="58" y="72"/>
                    <a:pt x="57" y="72"/>
                  </a:cubicBezTo>
                  <a:cubicBezTo>
                    <a:pt x="57" y="72"/>
                    <a:pt x="56" y="72"/>
                    <a:pt x="56" y="72"/>
                  </a:cubicBezTo>
                  <a:cubicBezTo>
                    <a:pt x="56" y="73"/>
                    <a:pt x="56" y="74"/>
                    <a:pt x="57" y="74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8" y="74"/>
                    <a:pt x="58" y="74"/>
                    <a:pt x="59" y="74"/>
                  </a:cubicBezTo>
                  <a:close/>
                  <a:moveTo>
                    <a:pt x="48" y="69"/>
                  </a:moveTo>
                  <a:cubicBezTo>
                    <a:pt x="49" y="69"/>
                    <a:pt x="50" y="69"/>
                    <a:pt x="51" y="69"/>
                  </a:cubicBezTo>
                  <a:cubicBezTo>
                    <a:pt x="51" y="69"/>
                    <a:pt x="52" y="69"/>
                    <a:pt x="52" y="69"/>
                  </a:cubicBezTo>
                  <a:cubicBezTo>
                    <a:pt x="52" y="68"/>
                    <a:pt x="51" y="68"/>
                    <a:pt x="51" y="68"/>
                  </a:cubicBezTo>
                  <a:cubicBezTo>
                    <a:pt x="50" y="68"/>
                    <a:pt x="49" y="69"/>
                    <a:pt x="48" y="69"/>
                  </a:cubicBezTo>
                  <a:close/>
                  <a:moveTo>
                    <a:pt x="240" y="37"/>
                  </a:moveTo>
                  <a:cubicBezTo>
                    <a:pt x="239" y="37"/>
                    <a:pt x="238" y="37"/>
                    <a:pt x="237" y="36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7"/>
                    <a:pt x="237" y="37"/>
                    <a:pt x="237" y="37"/>
                  </a:cubicBezTo>
                  <a:cubicBezTo>
                    <a:pt x="238" y="38"/>
                    <a:pt x="238" y="38"/>
                    <a:pt x="240" y="37"/>
                  </a:cubicBezTo>
                  <a:close/>
                  <a:moveTo>
                    <a:pt x="192" y="60"/>
                  </a:moveTo>
                  <a:cubicBezTo>
                    <a:pt x="192" y="59"/>
                    <a:pt x="192" y="59"/>
                    <a:pt x="191" y="59"/>
                  </a:cubicBezTo>
                  <a:cubicBezTo>
                    <a:pt x="191" y="59"/>
                    <a:pt x="191" y="59"/>
                    <a:pt x="191" y="60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2" y="60"/>
                    <a:pt x="192" y="60"/>
                    <a:pt x="192" y="60"/>
                  </a:cubicBezTo>
                  <a:close/>
                  <a:moveTo>
                    <a:pt x="209" y="271"/>
                  </a:moveTo>
                  <a:cubicBezTo>
                    <a:pt x="209" y="271"/>
                    <a:pt x="209" y="271"/>
                    <a:pt x="208" y="271"/>
                  </a:cubicBezTo>
                  <a:cubicBezTo>
                    <a:pt x="208" y="271"/>
                    <a:pt x="208" y="271"/>
                    <a:pt x="208" y="272"/>
                  </a:cubicBezTo>
                  <a:cubicBezTo>
                    <a:pt x="208" y="272"/>
                    <a:pt x="208" y="272"/>
                    <a:pt x="209" y="272"/>
                  </a:cubicBezTo>
                  <a:cubicBezTo>
                    <a:pt x="209" y="272"/>
                    <a:pt x="209" y="272"/>
                    <a:pt x="20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89"/>
            <p:cNvSpPr>
              <a:spLocks noEditPoints="1"/>
            </p:cNvSpPr>
            <p:nvPr/>
          </p:nvSpPr>
          <p:spPr bwMode="auto">
            <a:xfrm>
              <a:off x="5441951" y="2365375"/>
              <a:ext cx="476250" cy="620713"/>
            </a:xfrm>
            <a:custGeom>
              <a:avLst/>
              <a:gdLst>
                <a:gd name="T0" fmla="*/ 84 w 112"/>
                <a:gd name="T1" fmla="*/ 99 h 146"/>
                <a:gd name="T2" fmla="*/ 79 w 112"/>
                <a:gd name="T3" fmla="*/ 98 h 146"/>
                <a:gd name="T4" fmla="*/ 83 w 112"/>
                <a:gd name="T5" fmla="*/ 103 h 146"/>
                <a:gd name="T6" fmla="*/ 61 w 112"/>
                <a:gd name="T7" fmla="*/ 112 h 146"/>
                <a:gd name="T8" fmla="*/ 44 w 112"/>
                <a:gd name="T9" fmla="*/ 122 h 146"/>
                <a:gd name="T10" fmla="*/ 34 w 112"/>
                <a:gd name="T11" fmla="*/ 141 h 146"/>
                <a:gd name="T12" fmla="*/ 24 w 112"/>
                <a:gd name="T13" fmla="*/ 141 h 146"/>
                <a:gd name="T14" fmla="*/ 17 w 112"/>
                <a:gd name="T15" fmla="*/ 129 h 146"/>
                <a:gd name="T16" fmla="*/ 16 w 112"/>
                <a:gd name="T17" fmla="*/ 108 h 146"/>
                <a:gd name="T18" fmla="*/ 24 w 112"/>
                <a:gd name="T19" fmla="*/ 99 h 146"/>
                <a:gd name="T20" fmla="*/ 21 w 112"/>
                <a:gd name="T21" fmla="*/ 99 h 146"/>
                <a:gd name="T22" fmla="*/ 18 w 112"/>
                <a:gd name="T23" fmla="*/ 91 h 146"/>
                <a:gd name="T24" fmla="*/ 23 w 112"/>
                <a:gd name="T25" fmla="*/ 90 h 146"/>
                <a:gd name="T26" fmla="*/ 21 w 112"/>
                <a:gd name="T27" fmla="*/ 78 h 146"/>
                <a:gd name="T28" fmla="*/ 20 w 112"/>
                <a:gd name="T29" fmla="*/ 70 h 146"/>
                <a:gd name="T30" fmla="*/ 20 w 112"/>
                <a:gd name="T31" fmla="*/ 61 h 146"/>
                <a:gd name="T32" fmla="*/ 8 w 112"/>
                <a:gd name="T33" fmla="*/ 55 h 146"/>
                <a:gd name="T34" fmla="*/ 1 w 112"/>
                <a:gd name="T35" fmla="*/ 50 h 146"/>
                <a:gd name="T36" fmla="*/ 4 w 112"/>
                <a:gd name="T37" fmla="*/ 44 h 146"/>
                <a:gd name="T38" fmla="*/ 11 w 112"/>
                <a:gd name="T39" fmla="*/ 32 h 146"/>
                <a:gd name="T40" fmla="*/ 20 w 112"/>
                <a:gd name="T41" fmla="*/ 26 h 146"/>
                <a:gd name="T42" fmla="*/ 20 w 112"/>
                <a:gd name="T43" fmla="*/ 20 h 146"/>
                <a:gd name="T44" fmla="*/ 31 w 112"/>
                <a:gd name="T45" fmla="*/ 15 h 146"/>
                <a:gd name="T46" fmla="*/ 44 w 112"/>
                <a:gd name="T47" fmla="*/ 9 h 146"/>
                <a:gd name="T48" fmla="*/ 51 w 112"/>
                <a:gd name="T49" fmla="*/ 15 h 146"/>
                <a:gd name="T50" fmla="*/ 56 w 112"/>
                <a:gd name="T51" fmla="*/ 12 h 146"/>
                <a:gd name="T52" fmla="*/ 59 w 112"/>
                <a:gd name="T53" fmla="*/ 15 h 146"/>
                <a:gd name="T54" fmla="*/ 62 w 112"/>
                <a:gd name="T55" fmla="*/ 8 h 146"/>
                <a:gd name="T56" fmla="*/ 66 w 112"/>
                <a:gd name="T57" fmla="*/ 3 h 146"/>
                <a:gd name="T58" fmla="*/ 75 w 112"/>
                <a:gd name="T59" fmla="*/ 1 h 146"/>
                <a:gd name="T60" fmla="*/ 90 w 112"/>
                <a:gd name="T61" fmla="*/ 4 h 146"/>
                <a:gd name="T62" fmla="*/ 85 w 112"/>
                <a:gd name="T63" fmla="*/ 7 h 146"/>
                <a:gd name="T64" fmla="*/ 96 w 112"/>
                <a:gd name="T65" fmla="*/ 10 h 146"/>
                <a:gd name="T66" fmla="*/ 88 w 112"/>
                <a:gd name="T67" fmla="*/ 18 h 146"/>
                <a:gd name="T68" fmla="*/ 90 w 112"/>
                <a:gd name="T69" fmla="*/ 22 h 146"/>
                <a:gd name="T70" fmla="*/ 97 w 112"/>
                <a:gd name="T71" fmla="*/ 22 h 146"/>
                <a:gd name="T72" fmla="*/ 100 w 112"/>
                <a:gd name="T73" fmla="*/ 23 h 146"/>
                <a:gd name="T74" fmla="*/ 103 w 112"/>
                <a:gd name="T75" fmla="*/ 20 h 146"/>
                <a:gd name="T76" fmla="*/ 111 w 112"/>
                <a:gd name="T77" fmla="*/ 28 h 146"/>
                <a:gd name="T78" fmla="*/ 105 w 112"/>
                <a:gd name="T79" fmla="*/ 34 h 146"/>
                <a:gd name="T80" fmla="*/ 97 w 112"/>
                <a:gd name="T81" fmla="*/ 51 h 146"/>
                <a:gd name="T82" fmla="*/ 98 w 112"/>
                <a:gd name="T83" fmla="*/ 60 h 146"/>
                <a:gd name="T84" fmla="*/ 95 w 112"/>
                <a:gd name="T85" fmla="*/ 63 h 146"/>
                <a:gd name="T86" fmla="*/ 93 w 112"/>
                <a:gd name="T87" fmla="*/ 64 h 146"/>
                <a:gd name="T88" fmla="*/ 94 w 112"/>
                <a:gd name="T89" fmla="*/ 74 h 146"/>
                <a:gd name="T90" fmla="*/ 90 w 112"/>
                <a:gd name="T91" fmla="*/ 82 h 146"/>
                <a:gd name="T92" fmla="*/ 85 w 112"/>
                <a:gd name="T93" fmla="*/ 89 h 146"/>
                <a:gd name="T94" fmla="*/ 79 w 112"/>
                <a:gd name="T95" fmla="*/ 19 h 146"/>
                <a:gd name="T96" fmla="*/ 7 w 112"/>
                <a:gd name="T97" fmla="*/ 44 h 146"/>
                <a:gd name="T98" fmla="*/ 7 w 112"/>
                <a:gd name="T99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6">
                  <a:moveTo>
                    <a:pt x="85" y="89"/>
                  </a:moveTo>
                  <a:cubicBezTo>
                    <a:pt x="87" y="91"/>
                    <a:pt x="88" y="94"/>
                    <a:pt x="87" y="98"/>
                  </a:cubicBezTo>
                  <a:cubicBezTo>
                    <a:pt x="87" y="98"/>
                    <a:pt x="87" y="99"/>
                    <a:pt x="86" y="99"/>
                  </a:cubicBezTo>
                  <a:cubicBezTo>
                    <a:pt x="85" y="99"/>
                    <a:pt x="85" y="99"/>
                    <a:pt x="84" y="99"/>
                  </a:cubicBezTo>
                  <a:cubicBezTo>
                    <a:pt x="83" y="99"/>
                    <a:pt x="83" y="99"/>
                    <a:pt x="82" y="98"/>
                  </a:cubicBezTo>
                  <a:cubicBezTo>
                    <a:pt x="81" y="97"/>
                    <a:pt x="81" y="96"/>
                    <a:pt x="80" y="95"/>
                  </a:cubicBezTo>
                  <a:cubicBezTo>
                    <a:pt x="79" y="95"/>
                    <a:pt x="80" y="96"/>
                    <a:pt x="80" y="97"/>
                  </a:cubicBezTo>
                  <a:cubicBezTo>
                    <a:pt x="80" y="97"/>
                    <a:pt x="79" y="98"/>
                    <a:pt x="79" y="98"/>
                  </a:cubicBezTo>
                  <a:cubicBezTo>
                    <a:pt x="80" y="99"/>
                    <a:pt x="81" y="99"/>
                    <a:pt x="83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85" y="100"/>
                    <a:pt x="85" y="101"/>
                    <a:pt x="85" y="101"/>
                  </a:cubicBezTo>
                  <a:cubicBezTo>
                    <a:pt x="84" y="102"/>
                    <a:pt x="84" y="102"/>
                    <a:pt x="83" y="103"/>
                  </a:cubicBezTo>
                  <a:cubicBezTo>
                    <a:pt x="82" y="103"/>
                    <a:pt x="81" y="104"/>
                    <a:pt x="80" y="104"/>
                  </a:cubicBezTo>
                  <a:cubicBezTo>
                    <a:pt x="78" y="106"/>
                    <a:pt x="75" y="108"/>
                    <a:pt x="72" y="108"/>
                  </a:cubicBezTo>
                  <a:cubicBezTo>
                    <a:pt x="69" y="109"/>
                    <a:pt x="67" y="109"/>
                    <a:pt x="65" y="110"/>
                  </a:cubicBezTo>
                  <a:cubicBezTo>
                    <a:pt x="63" y="110"/>
                    <a:pt x="62" y="111"/>
                    <a:pt x="61" y="112"/>
                  </a:cubicBezTo>
                  <a:cubicBezTo>
                    <a:pt x="60" y="113"/>
                    <a:pt x="59" y="113"/>
                    <a:pt x="59" y="114"/>
                  </a:cubicBezTo>
                  <a:cubicBezTo>
                    <a:pt x="58" y="117"/>
                    <a:pt x="55" y="118"/>
                    <a:pt x="52" y="120"/>
                  </a:cubicBezTo>
                  <a:cubicBezTo>
                    <a:pt x="50" y="121"/>
                    <a:pt x="48" y="121"/>
                    <a:pt x="46" y="121"/>
                  </a:cubicBezTo>
                  <a:cubicBezTo>
                    <a:pt x="45" y="121"/>
                    <a:pt x="45" y="121"/>
                    <a:pt x="44" y="122"/>
                  </a:cubicBezTo>
                  <a:cubicBezTo>
                    <a:pt x="43" y="124"/>
                    <a:pt x="42" y="125"/>
                    <a:pt x="41" y="128"/>
                  </a:cubicBezTo>
                  <a:cubicBezTo>
                    <a:pt x="41" y="128"/>
                    <a:pt x="41" y="129"/>
                    <a:pt x="40" y="130"/>
                  </a:cubicBezTo>
                  <a:cubicBezTo>
                    <a:pt x="39" y="131"/>
                    <a:pt x="38" y="133"/>
                    <a:pt x="37" y="135"/>
                  </a:cubicBezTo>
                  <a:cubicBezTo>
                    <a:pt x="36" y="137"/>
                    <a:pt x="34" y="139"/>
                    <a:pt x="34" y="141"/>
                  </a:cubicBezTo>
                  <a:cubicBezTo>
                    <a:pt x="34" y="143"/>
                    <a:pt x="33" y="144"/>
                    <a:pt x="32" y="145"/>
                  </a:cubicBezTo>
                  <a:cubicBezTo>
                    <a:pt x="31" y="145"/>
                    <a:pt x="30" y="146"/>
                    <a:pt x="30" y="145"/>
                  </a:cubicBezTo>
                  <a:cubicBezTo>
                    <a:pt x="28" y="145"/>
                    <a:pt x="27" y="143"/>
                    <a:pt x="26" y="141"/>
                  </a:cubicBezTo>
                  <a:cubicBezTo>
                    <a:pt x="25" y="141"/>
                    <a:pt x="25" y="141"/>
                    <a:pt x="24" y="141"/>
                  </a:cubicBezTo>
                  <a:cubicBezTo>
                    <a:pt x="23" y="141"/>
                    <a:pt x="21" y="141"/>
                    <a:pt x="22" y="140"/>
                  </a:cubicBezTo>
                  <a:cubicBezTo>
                    <a:pt x="22" y="139"/>
                    <a:pt x="21" y="139"/>
                    <a:pt x="21" y="139"/>
                  </a:cubicBezTo>
                  <a:cubicBezTo>
                    <a:pt x="20" y="138"/>
                    <a:pt x="20" y="137"/>
                    <a:pt x="19" y="136"/>
                  </a:cubicBezTo>
                  <a:cubicBezTo>
                    <a:pt x="19" y="134"/>
                    <a:pt x="19" y="131"/>
                    <a:pt x="17" y="129"/>
                  </a:cubicBezTo>
                  <a:cubicBezTo>
                    <a:pt x="17" y="129"/>
                    <a:pt x="17" y="128"/>
                    <a:pt x="17" y="128"/>
                  </a:cubicBezTo>
                  <a:cubicBezTo>
                    <a:pt x="17" y="126"/>
                    <a:pt x="16" y="124"/>
                    <a:pt x="16" y="122"/>
                  </a:cubicBezTo>
                  <a:cubicBezTo>
                    <a:pt x="16" y="121"/>
                    <a:pt x="16" y="120"/>
                    <a:pt x="15" y="119"/>
                  </a:cubicBezTo>
                  <a:cubicBezTo>
                    <a:pt x="14" y="116"/>
                    <a:pt x="15" y="110"/>
                    <a:pt x="16" y="108"/>
                  </a:cubicBezTo>
                  <a:cubicBezTo>
                    <a:pt x="17" y="106"/>
                    <a:pt x="18" y="105"/>
                    <a:pt x="18" y="103"/>
                  </a:cubicBezTo>
                  <a:cubicBezTo>
                    <a:pt x="19" y="102"/>
                    <a:pt x="20" y="102"/>
                    <a:pt x="21" y="102"/>
                  </a:cubicBezTo>
                  <a:cubicBezTo>
                    <a:pt x="22" y="102"/>
                    <a:pt x="23" y="102"/>
                    <a:pt x="23" y="101"/>
                  </a:cubicBezTo>
                  <a:cubicBezTo>
                    <a:pt x="23" y="101"/>
                    <a:pt x="24" y="100"/>
                    <a:pt x="24" y="99"/>
                  </a:cubicBezTo>
                  <a:cubicBezTo>
                    <a:pt x="24" y="98"/>
                    <a:pt x="24" y="98"/>
                    <a:pt x="24" y="97"/>
                  </a:cubicBezTo>
                  <a:cubicBezTo>
                    <a:pt x="23" y="96"/>
                    <a:pt x="23" y="96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3" y="98"/>
                    <a:pt x="23" y="99"/>
                    <a:pt x="21" y="99"/>
                  </a:cubicBezTo>
                  <a:cubicBezTo>
                    <a:pt x="21" y="99"/>
                    <a:pt x="20" y="99"/>
                    <a:pt x="20" y="99"/>
                  </a:cubicBezTo>
                  <a:cubicBezTo>
                    <a:pt x="19" y="100"/>
                    <a:pt x="18" y="99"/>
                    <a:pt x="17" y="98"/>
                  </a:cubicBezTo>
                  <a:cubicBezTo>
                    <a:pt x="17" y="97"/>
                    <a:pt x="16" y="96"/>
                    <a:pt x="17" y="95"/>
                  </a:cubicBezTo>
                  <a:cubicBezTo>
                    <a:pt x="17" y="94"/>
                    <a:pt x="18" y="93"/>
                    <a:pt x="18" y="91"/>
                  </a:cubicBezTo>
                  <a:cubicBezTo>
                    <a:pt x="18" y="91"/>
                    <a:pt x="19" y="90"/>
                    <a:pt x="20" y="90"/>
                  </a:cubicBezTo>
                  <a:cubicBezTo>
                    <a:pt x="21" y="90"/>
                    <a:pt x="22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1" y="90"/>
                    <a:pt x="20" y="88"/>
                    <a:pt x="19" y="87"/>
                  </a:cubicBezTo>
                  <a:cubicBezTo>
                    <a:pt x="18" y="87"/>
                    <a:pt x="18" y="86"/>
                    <a:pt x="18" y="85"/>
                  </a:cubicBezTo>
                  <a:cubicBezTo>
                    <a:pt x="19" y="83"/>
                    <a:pt x="19" y="81"/>
                    <a:pt x="19" y="79"/>
                  </a:cubicBezTo>
                  <a:cubicBezTo>
                    <a:pt x="19" y="78"/>
                    <a:pt x="20" y="78"/>
                    <a:pt x="21" y="78"/>
                  </a:cubicBezTo>
                  <a:cubicBezTo>
                    <a:pt x="21" y="78"/>
                    <a:pt x="21" y="78"/>
                    <a:pt x="20" y="7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1" y="76"/>
                    <a:pt x="21" y="76"/>
                    <a:pt x="21" y="75"/>
                  </a:cubicBezTo>
                  <a:cubicBezTo>
                    <a:pt x="20" y="73"/>
                    <a:pt x="20" y="72"/>
                    <a:pt x="20" y="70"/>
                  </a:cubicBezTo>
                  <a:cubicBezTo>
                    <a:pt x="20" y="69"/>
                    <a:pt x="20" y="68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9" y="66"/>
                    <a:pt x="20" y="65"/>
                    <a:pt x="19" y="64"/>
                  </a:cubicBezTo>
                  <a:cubicBezTo>
                    <a:pt x="19" y="63"/>
                    <a:pt x="19" y="62"/>
                    <a:pt x="20" y="61"/>
                  </a:cubicBezTo>
                  <a:cubicBezTo>
                    <a:pt x="20" y="60"/>
                    <a:pt x="19" y="59"/>
                    <a:pt x="19" y="59"/>
                  </a:cubicBezTo>
                  <a:cubicBezTo>
                    <a:pt x="18" y="58"/>
                    <a:pt x="17" y="57"/>
                    <a:pt x="15" y="56"/>
                  </a:cubicBezTo>
                  <a:cubicBezTo>
                    <a:pt x="14" y="55"/>
                    <a:pt x="13" y="54"/>
                    <a:pt x="11" y="55"/>
                  </a:cubicBezTo>
                  <a:cubicBezTo>
                    <a:pt x="10" y="56"/>
                    <a:pt x="9" y="55"/>
                    <a:pt x="8" y="55"/>
                  </a:cubicBezTo>
                  <a:cubicBezTo>
                    <a:pt x="7" y="55"/>
                    <a:pt x="6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3" y="54"/>
                    <a:pt x="2" y="53"/>
                  </a:cubicBezTo>
                  <a:cubicBezTo>
                    <a:pt x="1" y="52"/>
                    <a:pt x="1" y="52"/>
                    <a:pt x="1" y="50"/>
                  </a:cubicBezTo>
                  <a:cubicBezTo>
                    <a:pt x="2" y="50"/>
                    <a:pt x="1" y="49"/>
                    <a:pt x="1" y="48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6"/>
                    <a:pt x="0" y="45"/>
                    <a:pt x="1" y="45"/>
                  </a:cubicBezTo>
                  <a:cubicBezTo>
                    <a:pt x="2" y="44"/>
                    <a:pt x="3" y="45"/>
                    <a:pt x="4" y="44"/>
                  </a:cubicBezTo>
                  <a:cubicBezTo>
                    <a:pt x="3" y="42"/>
                    <a:pt x="2" y="40"/>
                    <a:pt x="1" y="38"/>
                  </a:cubicBezTo>
                  <a:cubicBezTo>
                    <a:pt x="0" y="37"/>
                    <a:pt x="0" y="35"/>
                    <a:pt x="2" y="34"/>
                  </a:cubicBezTo>
                  <a:cubicBezTo>
                    <a:pt x="3" y="34"/>
                    <a:pt x="3" y="34"/>
                    <a:pt x="4" y="33"/>
                  </a:cubicBezTo>
                  <a:cubicBezTo>
                    <a:pt x="7" y="33"/>
                    <a:pt x="9" y="33"/>
                    <a:pt x="11" y="32"/>
                  </a:cubicBezTo>
                  <a:cubicBezTo>
                    <a:pt x="12" y="31"/>
                    <a:pt x="14" y="31"/>
                    <a:pt x="15" y="32"/>
                  </a:cubicBezTo>
                  <a:cubicBezTo>
                    <a:pt x="16" y="32"/>
                    <a:pt x="17" y="32"/>
                    <a:pt x="18" y="31"/>
                  </a:cubicBezTo>
                  <a:cubicBezTo>
                    <a:pt x="19" y="30"/>
                    <a:pt x="19" y="28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8" y="22"/>
                    <a:pt x="19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20"/>
                    <a:pt x="23" y="19"/>
                    <a:pt x="24" y="18"/>
                  </a:cubicBezTo>
                  <a:cubicBezTo>
                    <a:pt x="25" y="17"/>
                    <a:pt x="26" y="17"/>
                    <a:pt x="28" y="17"/>
                  </a:cubicBezTo>
                  <a:cubicBezTo>
                    <a:pt x="28" y="17"/>
                    <a:pt x="29" y="18"/>
                    <a:pt x="29" y="17"/>
                  </a:cubicBezTo>
                  <a:cubicBezTo>
                    <a:pt x="30" y="17"/>
                    <a:pt x="31" y="16"/>
                    <a:pt x="31" y="15"/>
                  </a:cubicBezTo>
                  <a:cubicBezTo>
                    <a:pt x="31" y="14"/>
                    <a:pt x="31" y="13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5" y="10"/>
                    <a:pt x="39" y="10"/>
                    <a:pt x="42" y="9"/>
                  </a:cubicBezTo>
                  <a:cubicBezTo>
                    <a:pt x="43" y="9"/>
                    <a:pt x="43" y="9"/>
                    <a:pt x="44" y="9"/>
                  </a:cubicBezTo>
                  <a:cubicBezTo>
                    <a:pt x="46" y="8"/>
                    <a:pt x="48" y="9"/>
                    <a:pt x="49" y="11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8" y="13"/>
                    <a:pt x="49" y="14"/>
                    <a:pt x="50" y="15"/>
                  </a:cubicBezTo>
                  <a:cubicBezTo>
                    <a:pt x="50" y="16"/>
                    <a:pt x="51" y="16"/>
                    <a:pt x="51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1" y="13"/>
                    <a:pt x="51" y="12"/>
                    <a:pt x="51" y="12"/>
                  </a:cubicBezTo>
                  <a:cubicBezTo>
                    <a:pt x="52" y="9"/>
                    <a:pt x="52" y="9"/>
                    <a:pt x="55" y="10"/>
                  </a:cubicBezTo>
                  <a:cubicBezTo>
                    <a:pt x="55" y="11"/>
                    <a:pt x="56" y="11"/>
                    <a:pt x="56" y="12"/>
                  </a:cubicBezTo>
                  <a:cubicBezTo>
                    <a:pt x="56" y="13"/>
                    <a:pt x="56" y="14"/>
                    <a:pt x="57" y="15"/>
                  </a:cubicBezTo>
                  <a:cubicBezTo>
                    <a:pt x="57" y="15"/>
                    <a:pt x="58" y="15"/>
                    <a:pt x="58" y="16"/>
                  </a:cubicBezTo>
                  <a:cubicBezTo>
                    <a:pt x="58" y="16"/>
                    <a:pt x="58" y="17"/>
                    <a:pt x="59" y="18"/>
                  </a:cubicBezTo>
                  <a:cubicBezTo>
                    <a:pt x="59" y="17"/>
                    <a:pt x="59" y="16"/>
                    <a:pt x="59" y="15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9"/>
                    <a:pt x="58" y="8"/>
                    <a:pt x="59" y="8"/>
                  </a:cubicBezTo>
                  <a:cubicBezTo>
                    <a:pt x="60" y="8"/>
                    <a:pt x="60" y="9"/>
                    <a:pt x="61" y="9"/>
                  </a:cubicBezTo>
                  <a:cubicBezTo>
                    <a:pt x="61" y="9"/>
                    <a:pt x="62" y="8"/>
                    <a:pt x="62" y="8"/>
                  </a:cubicBezTo>
                  <a:cubicBezTo>
                    <a:pt x="62" y="8"/>
                    <a:pt x="61" y="8"/>
                    <a:pt x="61" y="7"/>
                  </a:cubicBezTo>
                  <a:cubicBezTo>
                    <a:pt x="60" y="7"/>
                    <a:pt x="60" y="7"/>
                    <a:pt x="61" y="6"/>
                  </a:cubicBezTo>
                  <a:cubicBezTo>
                    <a:pt x="61" y="5"/>
                    <a:pt x="61" y="5"/>
                    <a:pt x="62" y="5"/>
                  </a:cubicBezTo>
                  <a:cubicBezTo>
                    <a:pt x="63" y="4"/>
                    <a:pt x="65" y="4"/>
                    <a:pt x="66" y="3"/>
                  </a:cubicBezTo>
                  <a:cubicBezTo>
                    <a:pt x="66" y="3"/>
                    <a:pt x="67" y="3"/>
                    <a:pt x="67" y="3"/>
                  </a:cubicBezTo>
                  <a:cubicBezTo>
                    <a:pt x="68" y="4"/>
                    <a:pt x="69" y="4"/>
                    <a:pt x="70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4" y="2"/>
                    <a:pt x="74" y="1"/>
                    <a:pt x="75" y="1"/>
                  </a:cubicBezTo>
                  <a:cubicBezTo>
                    <a:pt x="76" y="0"/>
                    <a:pt x="78" y="0"/>
                    <a:pt x="80" y="1"/>
                  </a:cubicBezTo>
                  <a:cubicBezTo>
                    <a:pt x="81" y="1"/>
                    <a:pt x="83" y="1"/>
                    <a:pt x="84" y="2"/>
                  </a:cubicBezTo>
                  <a:cubicBezTo>
                    <a:pt x="85" y="2"/>
                    <a:pt x="87" y="3"/>
                    <a:pt x="88" y="3"/>
                  </a:cubicBezTo>
                  <a:cubicBezTo>
                    <a:pt x="89" y="3"/>
                    <a:pt x="89" y="3"/>
                    <a:pt x="90" y="4"/>
                  </a:cubicBezTo>
                  <a:cubicBezTo>
                    <a:pt x="91" y="4"/>
                    <a:pt x="92" y="5"/>
                    <a:pt x="92" y="6"/>
                  </a:cubicBezTo>
                  <a:cubicBezTo>
                    <a:pt x="91" y="7"/>
                    <a:pt x="90" y="7"/>
                    <a:pt x="89" y="7"/>
                  </a:cubicBezTo>
                  <a:cubicBezTo>
                    <a:pt x="88" y="7"/>
                    <a:pt x="88" y="7"/>
                    <a:pt x="87" y="7"/>
                  </a:cubicBezTo>
                  <a:cubicBezTo>
                    <a:pt x="87" y="7"/>
                    <a:pt x="86" y="6"/>
                    <a:pt x="85" y="7"/>
                  </a:cubicBezTo>
                  <a:cubicBezTo>
                    <a:pt x="86" y="7"/>
                    <a:pt x="87" y="7"/>
                    <a:pt x="87" y="7"/>
                  </a:cubicBezTo>
                  <a:cubicBezTo>
                    <a:pt x="89" y="8"/>
                    <a:pt x="90" y="8"/>
                    <a:pt x="91" y="7"/>
                  </a:cubicBezTo>
                  <a:cubicBezTo>
                    <a:pt x="93" y="7"/>
                    <a:pt x="93" y="7"/>
                    <a:pt x="94" y="9"/>
                  </a:cubicBezTo>
                  <a:cubicBezTo>
                    <a:pt x="94" y="10"/>
                    <a:pt x="95" y="10"/>
                    <a:pt x="96" y="10"/>
                  </a:cubicBezTo>
                  <a:cubicBezTo>
                    <a:pt x="97" y="11"/>
                    <a:pt x="98" y="12"/>
                    <a:pt x="99" y="13"/>
                  </a:cubicBezTo>
                  <a:cubicBezTo>
                    <a:pt x="100" y="14"/>
                    <a:pt x="100" y="15"/>
                    <a:pt x="99" y="15"/>
                  </a:cubicBezTo>
                  <a:cubicBezTo>
                    <a:pt x="98" y="16"/>
                    <a:pt x="97" y="17"/>
                    <a:pt x="96" y="17"/>
                  </a:cubicBezTo>
                  <a:cubicBezTo>
                    <a:pt x="93" y="18"/>
                    <a:pt x="91" y="18"/>
                    <a:pt x="88" y="18"/>
                  </a:cubicBezTo>
                  <a:cubicBezTo>
                    <a:pt x="85" y="17"/>
                    <a:pt x="85" y="17"/>
                    <a:pt x="83" y="18"/>
                  </a:cubicBezTo>
                  <a:cubicBezTo>
                    <a:pt x="85" y="18"/>
                    <a:pt x="87" y="18"/>
                    <a:pt x="88" y="18"/>
                  </a:cubicBezTo>
                  <a:cubicBezTo>
                    <a:pt x="88" y="18"/>
                    <a:pt x="89" y="18"/>
                    <a:pt x="89" y="18"/>
                  </a:cubicBezTo>
                  <a:cubicBezTo>
                    <a:pt x="91" y="19"/>
                    <a:pt x="91" y="19"/>
                    <a:pt x="90" y="22"/>
                  </a:cubicBezTo>
                  <a:cubicBezTo>
                    <a:pt x="92" y="22"/>
                    <a:pt x="92" y="22"/>
                    <a:pt x="93" y="21"/>
                  </a:cubicBezTo>
                  <a:cubicBezTo>
                    <a:pt x="93" y="20"/>
                    <a:pt x="94" y="20"/>
                    <a:pt x="94" y="19"/>
                  </a:cubicBezTo>
                  <a:cubicBezTo>
                    <a:pt x="95" y="19"/>
                    <a:pt x="96" y="19"/>
                    <a:pt x="97" y="20"/>
                  </a:cubicBezTo>
                  <a:cubicBezTo>
                    <a:pt x="97" y="20"/>
                    <a:pt x="97" y="21"/>
                    <a:pt x="97" y="22"/>
                  </a:cubicBezTo>
                  <a:cubicBezTo>
                    <a:pt x="97" y="24"/>
                    <a:pt x="96" y="25"/>
                    <a:pt x="94" y="26"/>
                  </a:cubicBezTo>
                  <a:cubicBezTo>
                    <a:pt x="93" y="26"/>
                    <a:pt x="93" y="26"/>
                    <a:pt x="93" y="27"/>
                  </a:cubicBezTo>
                  <a:cubicBezTo>
                    <a:pt x="95" y="27"/>
                    <a:pt x="97" y="26"/>
                    <a:pt x="98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1" y="23"/>
                    <a:pt x="101" y="23"/>
                    <a:pt x="100" y="22"/>
                  </a:cubicBezTo>
                  <a:cubicBezTo>
                    <a:pt x="100" y="22"/>
                    <a:pt x="100" y="21"/>
                    <a:pt x="100" y="21"/>
                  </a:cubicBezTo>
                  <a:cubicBezTo>
                    <a:pt x="100" y="21"/>
                    <a:pt x="101" y="20"/>
                    <a:pt x="101" y="20"/>
                  </a:cubicBezTo>
                  <a:cubicBezTo>
                    <a:pt x="102" y="21"/>
                    <a:pt x="102" y="21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4" y="21"/>
                    <a:pt x="105" y="22"/>
                    <a:pt x="106" y="22"/>
                  </a:cubicBezTo>
                  <a:cubicBezTo>
                    <a:pt x="108" y="22"/>
                    <a:pt x="110" y="23"/>
                    <a:pt x="112" y="25"/>
                  </a:cubicBezTo>
                  <a:cubicBezTo>
                    <a:pt x="112" y="26"/>
                    <a:pt x="112" y="27"/>
                    <a:pt x="111" y="28"/>
                  </a:cubicBezTo>
                  <a:cubicBezTo>
                    <a:pt x="111" y="28"/>
                    <a:pt x="111" y="28"/>
                    <a:pt x="110" y="29"/>
                  </a:cubicBezTo>
                  <a:cubicBezTo>
                    <a:pt x="110" y="29"/>
                    <a:pt x="108" y="29"/>
                    <a:pt x="108" y="30"/>
                  </a:cubicBezTo>
                  <a:cubicBezTo>
                    <a:pt x="107" y="31"/>
                    <a:pt x="107" y="32"/>
                    <a:pt x="106" y="33"/>
                  </a:cubicBezTo>
                  <a:cubicBezTo>
                    <a:pt x="105" y="33"/>
                    <a:pt x="105" y="33"/>
                    <a:pt x="105" y="34"/>
                  </a:cubicBezTo>
                  <a:cubicBezTo>
                    <a:pt x="105" y="34"/>
                    <a:pt x="104" y="35"/>
                    <a:pt x="104" y="35"/>
                  </a:cubicBezTo>
                  <a:cubicBezTo>
                    <a:pt x="102" y="37"/>
                    <a:pt x="101" y="39"/>
                    <a:pt x="99" y="41"/>
                  </a:cubicBezTo>
                  <a:cubicBezTo>
                    <a:pt x="98" y="42"/>
                    <a:pt x="98" y="44"/>
                    <a:pt x="97" y="46"/>
                  </a:cubicBezTo>
                  <a:cubicBezTo>
                    <a:pt x="97" y="48"/>
                    <a:pt x="97" y="49"/>
                    <a:pt x="97" y="51"/>
                  </a:cubicBezTo>
                  <a:cubicBezTo>
                    <a:pt x="97" y="52"/>
                    <a:pt x="97" y="52"/>
                    <a:pt x="96" y="52"/>
                  </a:cubicBezTo>
                  <a:cubicBezTo>
                    <a:pt x="96" y="52"/>
                    <a:pt x="95" y="53"/>
                    <a:pt x="96" y="53"/>
                  </a:cubicBezTo>
                  <a:cubicBezTo>
                    <a:pt x="96" y="54"/>
                    <a:pt x="96" y="56"/>
                    <a:pt x="97" y="57"/>
                  </a:cubicBezTo>
                  <a:cubicBezTo>
                    <a:pt x="98" y="58"/>
                    <a:pt x="98" y="59"/>
                    <a:pt x="98" y="60"/>
                  </a:cubicBezTo>
                  <a:cubicBezTo>
                    <a:pt x="97" y="62"/>
                    <a:pt x="97" y="63"/>
                    <a:pt x="96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5" y="66"/>
                    <a:pt x="95" y="65"/>
                  </a:cubicBezTo>
                  <a:cubicBezTo>
                    <a:pt x="95" y="65"/>
                    <a:pt x="95" y="64"/>
                    <a:pt x="95" y="63"/>
                  </a:cubicBezTo>
                  <a:cubicBezTo>
                    <a:pt x="95" y="62"/>
                    <a:pt x="95" y="62"/>
                    <a:pt x="95" y="61"/>
                  </a:cubicBezTo>
                  <a:cubicBezTo>
                    <a:pt x="94" y="61"/>
                    <a:pt x="94" y="60"/>
                    <a:pt x="93" y="60"/>
                  </a:cubicBezTo>
                  <a:cubicBezTo>
                    <a:pt x="93" y="60"/>
                    <a:pt x="92" y="61"/>
                    <a:pt x="92" y="62"/>
                  </a:cubicBezTo>
                  <a:cubicBezTo>
                    <a:pt x="93" y="62"/>
                    <a:pt x="92" y="63"/>
                    <a:pt x="93" y="64"/>
                  </a:cubicBezTo>
                  <a:cubicBezTo>
                    <a:pt x="93" y="64"/>
                    <a:pt x="94" y="64"/>
                    <a:pt x="94" y="65"/>
                  </a:cubicBezTo>
                  <a:cubicBezTo>
                    <a:pt x="94" y="67"/>
                    <a:pt x="95" y="69"/>
                    <a:pt x="94" y="71"/>
                  </a:cubicBezTo>
                  <a:cubicBezTo>
                    <a:pt x="94" y="71"/>
                    <a:pt x="94" y="72"/>
                    <a:pt x="93" y="72"/>
                  </a:cubicBezTo>
                  <a:cubicBezTo>
                    <a:pt x="93" y="73"/>
                    <a:pt x="93" y="73"/>
                    <a:pt x="94" y="74"/>
                  </a:cubicBezTo>
                  <a:cubicBezTo>
                    <a:pt x="95" y="74"/>
                    <a:pt x="95" y="75"/>
                    <a:pt x="94" y="75"/>
                  </a:cubicBezTo>
                  <a:cubicBezTo>
                    <a:pt x="94" y="77"/>
                    <a:pt x="92" y="77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2" y="80"/>
                    <a:pt x="91" y="81"/>
                    <a:pt x="90" y="82"/>
                  </a:cubicBezTo>
                  <a:cubicBezTo>
                    <a:pt x="89" y="82"/>
                    <a:pt x="88" y="82"/>
                    <a:pt x="88" y="83"/>
                  </a:cubicBezTo>
                  <a:cubicBezTo>
                    <a:pt x="87" y="83"/>
                    <a:pt x="87" y="83"/>
                    <a:pt x="87" y="84"/>
                  </a:cubicBezTo>
                  <a:cubicBezTo>
                    <a:pt x="88" y="85"/>
                    <a:pt x="87" y="87"/>
                    <a:pt x="87" y="88"/>
                  </a:cubicBezTo>
                  <a:cubicBezTo>
                    <a:pt x="86" y="89"/>
                    <a:pt x="85" y="89"/>
                    <a:pt x="85" y="89"/>
                  </a:cubicBezTo>
                  <a:cubicBezTo>
                    <a:pt x="84" y="88"/>
                    <a:pt x="84" y="87"/>
                    <a:pt x="82" y="86"/>
                  </a:cubicBezTo>
                  <a:cubicBezTo>
                    <a:pt x="83" y="88"/>
                    <a:pt x="84" y="88"/>
                    <a:pt x="85" y="89"/>
                  </a:cubicBezTo>
                  <a:close/>
                  <a:moveTo>
                    <a:pt x="80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78" y="19"/>
                    <a:pt x="78" y="19"/>
                    <a:pt x="78" y="20"/>
                  </a:cubicBezTo>
                  <a:cubicBezTo>
                    <a:pt x="79" y="20"/>
                    <a:pt x="79" y="20"/>
                    <a:pt x="80" y="19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7" y="43"/>
                    <a:pt x="7" y="44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90"/>
            <p:cNvSpPr>
              <a:spLocks noEditPoints="1"/>
            </p:cNvSpPr>
            <p:nvPr/>
          </p:nvSpPr>
          <p:spPr bwMode="auto">
            <a:xfrm>
              <a:off x="7262813" y="3910013"/>
              <a:ext cx="463550" cy="409575"/>
            </a:xfrm>
            <a:custGeom>
              <a:avLst/>
              <a:gdLst>
                <a:gd name="T0" fmla="*/ 62 w 109"/>
                <a:gd name="T1" fmla="*/ 78 h 96"/>
                <a:gd name="T2" fmla="*/ 59 w 109"/>
                <a:gd name="T3" fmla="*/ 79 h 96"/>
                <a:gd name="T4" fmla="*/ 61 w 109"/>
                <a:gd name="T5" fmla="*/ 72 h 96"/>
                <a:gd name="T6" fmla="*/ 56 w 109"/>
                <a:gd name="T7" fmla="*/ 77 h 96"/>
                <a:gd name="T8" fmla="*/ 54 w 109"/>
                <a:gd name="T9" fmla="*/ 76 h 96"/>
                <a:gd name="T10" fmla="*/ 49 w 109"/>
                <a:gd name="T11" fmla="*/ 67 h 96"/>
                <a:gd name="T12" fmla="*/ 38 w 109"/>
                <a:gd name="T13" fmla="*/ 66 h 96"/>
                <a:gd name="T14" fmla="*/ 31 w 109"/>
                <a:gd name="T15" fmla="*/ 67 h 96"/>
                <a:gd name="T16" fmla="*/ 20 w 109"/>
                <a:gd name="T17" fmla="*/ 72 h 96"/>
                <a:gd name="T18" fmla="*/ 13 w 109"/>
                <a:gd name="T19" fmla="*/ 73 h 96"/>
                <a:gd name="T20" fmla="*/ 3 w 109"/>
                <a:gd name="T21" fmla="*/ 74 h 96"/>
                <a:gd name="T22" fmla="*/ 2 w 109"/>
                <a:gd name="T23" fmla="*/ 70 h 96"/>
                <a:gd name="T24" fmla="*/ 3 w 109"/>
                <a:gd name="T25" fmla="*/ 58 h 96"/>
                <a:gd name="T26" fmla="*/ 2 w 109"/>
                <a:gd name="T27" fmla="*/ 52 h 96"/>
                <a:gd name="T28" fmla="*/ 0 w 109"/>
                <a:gd name="T29" fmla="*/ 45 h 96"/>
                <a:gd name="T30" fmla="*/ 2 w 109"/>
                <a:gd name="T31" fmla="*/ 42 h 96"/>
                <a:gd name="T32" fmla="*/ 3 w 109"/>
                <a:gd name="T33" fmla="*/ 34 h 96"/>
                <a:gd name="T34" fmla="*/ 10 w 109"/>
                <a:gd name="T35" fmla="*/ 30 h 96"/>
                <a:gd name="T36" fmla="*/ 15 w 109"/>
                <a:gd name="T37" fmla="*/ 28 h 96"/>
                <a:gd name="T38" fmla="*/ 25 w 109"/>
                <a:gd name="T39" fmla="*/ 24 h 96"/>
                <a:gd name="T40" fmla="*/ 27 w 109"/>
                <a:gd name="T41" fmla="*/ 21 h 96"/>
                <a:gd name="T42" fmla="*/ 31 w 109"/>
                <a:gd name="T43" fmla="*/ 18 h 96"/>
                <a:gd name="T44" fmla="*/ 32 w 109"/>
                <a:gd name="T45" fmla="*/ 17 h 96"/>
                <a:gd name="T46" fmla="*/ 37 w 109"/>
                <a:gd name="T47" fmla="*/ 11 h 96"/>
                <a:gd name="T48" fmla="*/ 43 w 109"/>
                <a:gd name="T49" fmla="*/ 9 h 96"/>
                <a:gd name="T50" fmla="*/ 46 w 109"/>
                <a:gd name="T51" fmla="*/ 12 h 96"/>
                <a:gd name="T52" fmla="*/ 51 w 109"/>
                <a:gd name="T53" fmla="*/ 5 h 96"/>
                <a:gd name="T54" fmla="*/ 51 w 109"/>
                <a:gd name="T55" fmla="*/ 3 h 96"/>
                <a:gd name="T56" fmla="*/ 52 w 109"/>
                <a:gd name="T57" fmla="*/ 2 h 96"/>
                <a:gd name="T58" fmla="*/ 59 w 109"/>
                <a:gd name="T59" fmla="*/ 2 h 96"/>
                <a:gd name="T60" fmla="*/ 67 w 109"/>
                <a:gd name="T61" fmla="*/ 4 h 96"/>
                <a:gd name="T62" fmla="*/ 69 w 109"/>
                <a:gd name="T63" fmla="*/ 6 h 96"/>
                <a:gd name="T64" fmla="*/ 67 w 109"/>
                <a:gd name="T65" fmla="*/ 9 h 96"/>
                <a:gd name="T66" fmla="*/ 68 w 109"/>
                <a:gd name="T67" fmla="*/ 10 h 96"/>
                <a:gd name="T68" fmla="*/ 66 w 109"/>
                <a:gd name="T69" fmla="*/ 10 h 96"/>
                <a:gd name="T70" fmla="*/ 66 w 109"/>
                <a:gd name="T71" fmla="*/ 13 h 96"/>
                <a:gd name="T72" fmla="*/ 71 w 109"/>
                <a:gd name="T73" fmla="*/ 17 h 96"/>
                <a:gd name="T74" fmla="*/ 75 w 109"/>
                <a:gd name="T75" fmla="*/ 18 h 96"/>
                <a:gd name="T76" fmla="*/ 77 w 109"/>
                <a:gd name="T77" fmla="*/ 20 h 96"/>
                <a:gd name="T78" fmla="*/ 81 w 109"/>
                <a:gd name="T79" fmla="*/ 11 h 96"/>
                <a:gd name="T80" fmla="*/ 83 w 109"/>
                <a:gd name="T81" fmla="*/ 2 h 96"/>
                <a:gd name="T82" fmla="*/ 85 w 109"/>
                <a:gd name="T83" fmla="*/ 1 h 96"/>
                <a:gd name="T84" fmla="*/ 88 w 109"/>
                <a:gd name="T85" fmla="*/ 10 h 96"/>
                <a:gd name="T86" fmla="*/ 92 w 109"/>
                <a:gd name="T87" fmla="*/ 19 h 96"/>
                <a:gd name="T88" fmla="*/ 95 w 109"/>
                <a:gd name="T89" fmla="*/ 26 h 96"/>
                <a:gd name="T90" fmla="*/ 101 w 109"/>
                <a:gd name="T91" fmla="*/ 35 h 96"/>
                <a:gd name="T92" fmla="*/ 104 w 109"/>
                <a:gd name="T93" fmla="*/ 39 h 96"/>
                <a:gd name="T94" fmla="*/ 107 w 109"/>
                <a:gd name="T95" fmla="*/ 44 h 96"/>
                <a:gd name="T96" fmla="*/ 109 w 109"/>
                <a:gd name="T97" fmla="*/ 45 h 96"/>
                <a:gd name="T98" fmla="*/ 108 w 109"/>
                <a:gd name="T99" fmla="*/ 55 h 96"/>
                <a:gd name="T100" fmla="*/ 104 w 109"/>
                <a:gd name="T101" fmla="*/ 66 h 96"/>
                <a:gd name="T102" fmla="*/ 97 w 109"/>
                <a:gd name="T103" fmla="*/ 76 h 96"/>
                <a:gd name="T104" fmla="*/ 91 w 109"/>
                <a:gd name="T105" fmla="*/ 88 h 96"/>
                <a:gd name="T106" fmla="*/ 82 w 109"/>
                <a:gd name="T107" fmla="*/ 93 h 96"/>
                <a:gd name="T108" fmla="*/ 77 w 109"/>
                <a:gd name="T109" fmla="*/ 94 h 96"/>
                <a:gd name="T110" fmla="*/ 73 w 109"/>
                <a:gd name="T111" fmla="*/ 94 h 96"/>
                <a:gd name="T112" fmla="*/ 67 w 109"/>
                <a:gd name="T113" fmla="*/ 92 h 96"/>
                <a:gd name="T114" fmla="*/ 64 w 109"/>
                <a:gd name="T115" fmla="*/ 85 h 96"/>
                <a:gd name="T116" fmla="*/ 63 w 109"/>
                <a:gd name="T117" fmla="*/ 82 h 96"/>
                <a:gd name="T118" fmla="*/ 61 w 109"/>
                <a:gd name="T119" fmla="*/ 81 h 96"/>
                <a:gd name="T120" fmla="*/ 56 w 109"/>
                <a:gd name="T121" fmla="*/ 3 h 96"/>
                <a:gd name="T122" fmla="*/ 54 w 109"/>
                <a:gd name="T123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" h="96">
                  <a:moveTo>
                    <a:pt x="61" y="81"/>
                  </a:moveTo>
                  <a:cubicBezTo>
                    <a:pt x="61" y="79"/>
                    <a:pt x="62" y="79"/>
                    <a:pt x="62" y="78"/>
                  </a:cubicBezTo>
                  <a:cubicBezTo>
                    <a:pt x="61" y="77"/>
                    <a:pt x="61" y="78"/>
                    <a:pt x="61" y="78"/>
                  </a:cubicBezTo>
                  <a:cubicBezTo>
                    <a:pt x="60" y="79"/>
                    <a:pt x="59" y="79"/>
                    <a:pt x="59" y="79"/>
                  </a:cubicBezTo>
                  <a:cubicBezTo>
                    <a:pt x="58" y="79"/>
                    <a:pt x="58" y="78"/>
                    <a:pt x="58" y="78"/>
                  </a:cubicBezTo>
                  <a:cubicBezTo>
                    <a:pt x="60" y="76"/>
                    <a:pt x="60" y="74"/>
                    <a:pt x="61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59" y="73"/>
                    <a:pt x="57" y="75"/>
                    <a:pt x="56" y="77"/>
                  </a:cubicBezTo>
                  <a:cubicBezTo>
                    <a:pt x="56" y="77"/>
                    <a:pt x="55" y="77"/>
                    <a:pt x="55" y="77"/>
                  </a:cubicBezTo>
                  <a:cubicBezTo>
                    <a:pt x="54" y="77"/>
                    <a:pt x="54" y="77"/>
                    <a:pt x="54" y="76"/>
                  </a:cubicBezTo>
                  <a:cubicBezTo>
                    <a:pt x="55" y="73"/>
                    <a:pt x="53" y="71"/>
                    <a:pt x="52" y="69"/>
                  </a:cubicBezTo>
                  <a:cubicBezTo>
                    <a:pt x="52" y="68"/>
                    <a:pt x="50" y="67"/>
                    <a:pt x="49" y="67"/>
                  </a:cubicBezTo>
                  <a:cubicBezTo>
                    <a:pt x="49" y="67"/>
                    <a:pt x="48" y="67"/>
                    <a:pt x="47" y="66"/>
                  </a:cubicBezTo>
                  <a:cubicBezTo>
                    <a:pt x="44" y="64"/>
                    <a:pt x="41" y="65"/>
                    <a:pt x="38" y="66"/>
                  </a:cubicBezTo>
                  <a:cubicBezTo>
                    <a:pt x="36" y="67"/>
                    <a:pt x="34" y="67"/>
                    <a:pt x="32" y="67"/>
                  </a:cubicBezTo>
                  <a:cubicBezTo>
                    <a:pt x="32" y="67"/>
                    <a:pt x="31" y="67"/>
                    <a:pt x="31" y="67"/>
                  </a:cubicBezTo>
                  <a:cubicBezTo>
                    <a:pt x="29" y="68"/>
                    <a:pt x="27" y="69"/>
                    <a:pt x="25" y="70"/>
                  </a:cubicBezTo>
                  <a:cubicBezTo>
                    <a:pt x="24" y="72"/>
                    <a:pt x="22" y="73"/>
                    <a:pt x="20" y="72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5" y="72"/>
                    <a:pt x="14" y="72"/>
                    <a:pt x="13" y="73"/>
                  </a:cubicBezTo>
                  <a:cubicBezTo>
                    <a:pt x="12" y="74"/>
                    <a:pt x="10" y="75"/>
                    <a:pt x="9" y="75"/>
                  </a:cubicBezTo>
                  <a:cubicBezTo>
                    <a:pt x="7" y="76"/>
                    <a:pt x="5" y="75"/>
                    <a:pt x="3" y="74"/>
                  </a:cubicBezTo>
                  <a:cubicBezTo>
                    <a:pt x="2" y="74"/>
                    <a:pt x="2" y="73"/>
                    <a:pt x="2" y="73"/>
                  </a:cubicBezTo>
                  <a:cubicBezTo>
                    <a:pt x="1" y="72"/>
                    <a:pt x="1" y="71"/>
                    <a:pt x="2" y="70"/>
                  </a:cubicBezTo>
                  <a:cubicBezTo>
                    <a:pt x="4" y="68"/>
                    <a:pt x="4" y="65"/>
                    <a:pt x="4" y="62"/>
                  </a:cubicBezTo>
                  <a:cubicBezTo>
                    <a:pt x="3" y="61"/>
                    <a:pt x="3" y="59"/>
                    <a:pt x="3" y="58"/>
                  </a:cubicBezTo>
                  <a:cubicBezTo>
                    <a:pt x="3" y="57"/>
                    <a:pt x="3" y="55"/>
                    <a:pt x="3" y="54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0"/>
                    <a:pt x="2" y="49"/>
                    <a:pt x="1" y="48"/>
                  </a:cubicBezTo>
                  <a:cubicBezTo>
                    <a:pt x="1" y="47"/>
                    <a:pt x="1" y="46"/>
                    <a:pt x="0" y="45"/>
                  </a:cubicBezTo>
                  <a:cubicBezTo>
                    <a:pt x="0" y="44"/>
                    <a:pt x="0" y="44"/>
                    <a:pt x="1" y="44"/>
                  </a:cubicBezTo>
                  <a:cubicBezTo>
                    <a:pt x="2" y="44"/>
                    <a:pt x="2" y="43"/>
                    <a:pt x="2" y="42"/>
                  </a:cubicBezTo>
                  <a:cubicBezTo>
                    <a:pt x="2" y="41"/>
                    <a:pt x="2" y="39"/>
                    <a:pt x="3" y="37"/>
                  </a:cubicBezTo>
                  <a:cubicBezTo>
                    <a:pt x="3" y="36"/>
                    <a:pt x="3" y="35"/>
                    <a:pt x="3" y="34"/>
                  </a:cubicBezTo>
                  <a:cubicBezTo>
                    <a:pt x="4" y="33"/>
                    <a:pt x="4" y="32"/>
                    <a:pt x="6" y="32"/>
                  </a:cubicBezTo>
                  <a:cubicBezTo>
                    <a:pt x="7" y="31"/>
                    <a:pt x="9" y="31"/>
                    <a:pt x="10" y="30"/>
                  </a:cubicBezTo>
                  <a:cubicBezTo>
                    <a:pt x="11" y="29"/>
                    <a:pt x="12" y="28"/>
                    <a:pt x="14" y="29"/>
                  </a:cubicBezTo>
                  <a:cubicBezTo>
                    <a:pt x="14" y="29"/>
                    <a:pt x="14" y="29"/>
                    <a:pt x="15" y="28"/>
                  </a:cubicBezTo>
                  <a:cubicBezTo>
                    <a:pt x="17" y="27"/>
                    <a:pt x="19" y="27"/>
                    <a:pt x="22" y="26"/>
                  </a:cubicBezTo>
                  <a:cubicBezTo>
                    <a:pt x="23" y="26"/>
                    <a:pt x="24" y="25"/>
                    <a:pt x="25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7" y="22"/>
                    <a:pt x="27" y="21"/>
                    <a:pt x="27" y="21"/>
                  </a:cubicBezTo>
                  <a:cubicBezTo>
                    <a:pt x="27" y="19"/>
                    <a:pt x="28" y="18"/>
                    <a:pt x="29" y="17"/>
                  </a:cubicBezTo>
                  <a:cubicBezTo>
                    <a:pt x="30" y="17"/>
                    <a:pt x="30" y="17"/>
                    <a:pt x="31" y="18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6"/>
                    <a:pt x="34" y="15"/>
                    <a:pt x="34" y="14"/>
                  </a:cubicBezTo>
                  <a:cubicBezTo>
                    <a:pt x="34" y="13"/>
                    <a:pt x="36" y="12"/>
                    <a:pt x="37" y="11"/>
                  </a:cubicBezTo>
                  <a:cubicBezTo>
                    <a:pt x="38" y="10"/>
                    <a:pt x="40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10"/>
                    <a:pt x="44" y="10"/>
                    <a:pt x="44" y="11"/>
                  </a:cubicBezTo>
                  <a:cubicBezTo>
                    <a:pt x="44" y="12"/>
                    <a:pt x="45" y="12"/>
                    <a:pt x="46" y="12"/>
                  </a:cubicBezTo>
                  <a:cubicBezTo>
                    <a:pt x="48" y="12"/>
                    <a:pt x="47" y="11"/>
                    <a:pt x="48" y="10"/>
                  </a:cubicBezTo>
                  <a:cubicBezTo>
                    <a:pt x="49" y="8"/>
                    <a:pt x="50" y="7"/>
                    <a:pt x="51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1"/>
                    <a:pt x="54" y="1"/>
                    <a:pt x="55" y="1"/>
                  </a:cubicBezTo>
                  <a:cubicBezTo>
                    <a:pt x="56" y="1"/>
                    <a:pt x="58" y="1"/>
                    <a:pt x="59" y="2"/>
                  </a:cubicBezTo>
                  <a:cubicBezTo>
                    <a:pt x="60" y="3"/>
                    <a:pt x="62" y="4"/>
                    <a:pt x="64" y="4"/>
                  </a:cubicBezTo>
                  <a:cubicBezTo>
                    <a:pt x="65" y="3"/>
                    <a:pt x="66" y="4"/>
                    <a:pt x="67" y="4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9" y="4"/>
                    <a:pt x="69" y="5"/>
                    <a:pt x="69" y="6"/>
                  </a:cubicBezTo>
                  <a:cubicBezTo>
                    <a:pt x="69" y="6"/>
                    <a:pt x="68" y="7"/>
                    <a:pt x="68" y="7"/>
                  </a:cubicBezTo>
                  <a:cubicBezTo>
                    <a:pt x="68" y="8"/>
                    <a:pt x="67" y="8"/>
                    <a:pt x="67" y="9"/>
                  </a:cubicBezTo>
                  <a:cubicBezTo>
                    <a:pt x="67" y="9"/>
                    <a:pt x="68" y="9"/>
                    <a:pt x="68" y="9"/>
                  </a:cubicBezTo>
                  <a:cubicBezTo>
                    <a:pt x="68" y="9"/>
                    <a:pt x="69" y="10"/>
                    <a:pt x="68" y="1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7" y="10"/>
                    <a:pt x="66" y="10"/>
                    <a:pt x="66" y="10"/>
                  </a:cubicBezTo>
                  <a:cubicBezTo>
                    <a:pt x="66" y="11"/>
                    <a:pt x="66" y="11"/>
                    <a:pt x="65" y="12"/>
                  </a:cubicBezTo>
                  <a:cubicBezTo>
                    <a:pt x="65" y="12"/>
                    <a:pt x="65" y="13"/>
                    <a:pt x="66" y="13"/>
                  </a:cubicBezTo>
                  <a:cubicBezTo>
                    <a:pt x="67" y="14"/>
                    <a:pt x="67" y="15"/>
                    <a:pt x="68" y="15"/>
                  </a:cubicBezTo>
                  <a:cubicBezTo>
                    <a:pt x="69" y="15"/>
                    <a:pt x="70" y="16"/>
                    <a:pt x="71" y="17"/>
                  </a:cubicBezTo>
                  <a:cubicBezTo>
                    <a:pt x="72" y="18"/>
                    <a:pt x="72" y="18"/>
                    <a:pt x="73" y="18"/>
                  </a:cubicBezTo>
                  <a:cubicBezTo>
                    <a:pt x="74" y="17"/>
                    <a:pt x="74" y="17"/>
                    <a:pt x="75" y="18"/>
                  </a:cubicBezTo>
                  <a:cubicBezTo>
                    <a:pt x="75" y="18"/>
                    <a:pt x="75" y="18"/>
                    <a:pt x="75" y="19"/>
                  </a:cubicBezTo>
                  <a:cubicBezTo>
                    <a:pt x="75" y="20"/>
                    <a:pt x="76" y="21"/>
                    <a:pt x="77" y="20"/>
                  </a:cubicBezTo>
                  <a:cubicBezTo>
                    <a:pt x="78" y="20"/>
                    <a:pt x="78" y="20"/>
                    <a:pt x="78" y="19"/>
                  </a:cubicBezTo>
                  <a:cubicBezTo>
                    <a:pt x="79" y="17"/>
                    <a:pt x="81" y="14"/>
                    <a:pt x="81" y="11"/>
                  </a:cubicBezTo>
                  <a:cubicBezTo>
                    <a:pt x="81" y="9"/>
                    <a:pt x="81" y="6"/>
                    <a:pt x="82" y="4"/>
                  </a:cubicBezTo>
                  <a:cubicBezTo>
                    <a:pt x="82" y="3"/>
                    <a:pt x="83" y="2"/>
                    <a:pt x="83" y="2"/>
                  </a:cubicBezTo>
                  <a:cubicBezTo>
                    <a:pt x="83" y="1"/>
                    <a:pt x="83" y="0"/>
                    <a:pt x="84" y="0"/>
                  </a:cubicBezTo>
                  <a:cubicBezTo>
                    <a:pt x="84" y="0"/>
                    <a:pt x="85" y="1"/>
                    <a:pt x="85" y="1"/>
                  </a:cubicBezTo>
                  <a:cubicBezTo>
                    <a:pt x="86" y="4"/>
                    <a:pt x="87" y="6"/>
                    <a:pt x="87" y="8"/>
                  </a:cubicBezTo>
                  <a:cubicBezTo>
                    <a:pt x="87" y="9"/>
                    <a:pt x="87" y="10"/>
                    <a:pt x="88" y="10"/>
                  </a:cubicBezTo>
                  <a:cubicBezTo>
                    <a:pt x="90" y="11"/>
                    <a:pt x="91" y="12"/>
                    <a:pt x="91" y="14"/>
                  </a:cubicBezTo>
                  <a:cubicBezTo>
                    <a:pt x="91" y="16"/>
                    <a:pt x="91" y="18"/>
                    <a:pt x="92" y="19"/>
                  </a:cubicBezTo>
                  <a:cubicBezTo>
                    <a:pt x="93" y="20"/>
                    <a:pt x="93" y="21"/>
                    <a:pt x="93" y="23"/>
                  </a:cubicBezTo>
                  <a:cubicBezTo>
                    <a:pt x="93" y="24"/>
                    <a:pt x="93" y="25"/>
                    <a:pt x="95" y="26"/>
                  </a:cubicBezTo>
                  <a:cubicBezTo>
                    <a:pt x="98" y="28"/>
                    <a:pt x="99" y="29"/>
                    <a:pt x="100" y="33"/>
                  </a:cubicBezTo>
                  <a:cubicBezTo>
                    <a:pt x="100" y="34"/>
                    <a:pt x="100" y="35"/>
                    <a:pt x="101" y="35"/>
                  </a:cubicBezTo>
                  <a:cubicBezTo>
                    <a:pt x="103" y="36"/>
                    <a:pt x="103" y="36"/>
                    <a:pt x="103" y="38"/>
                  </a:cubicBezTo>
                  <a:cubicBezTo>
                    <a:pt x="103" y="38"/>
                    <a:pt x="103" y="39"/>
                    <a:pt x="104" y="39"/>
                  </a:cubicBezTo>
                  <a:cubicBezTo>
                    <a:pt x="105" y="41"/>
                    <a:pt x="106" y="42"/>
                    <a:pt x="106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8" y="44"/>
                    <a:pt x="108" y="44"/>
                    <a:pt x="109" y="44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8" y="46"/>
                    <a:pt x="108" y="47"/>
                    <a:pt x="108" y="49"/>
                  </a:cubicBezTo>
                  <a:cubicBezTo>
                    <a:pt x="108" y="51"/>
                    <a:pt x="107" y="53"/>
                    <a:pt x="108" y="55"/>
                  </a:cubicBezTo>
                  <a:cubicBezTo>
                    <a:pt x="108" y="56"/>
                    <a:pt x="108" y="57"/>
                    <a:pt x="107" y="59"/>
                  </a:cubicBezTo>
                  <a:cubicBezTo>
                    <a:pt x="106" y="61"/>
                    <a:pt x="105" y="63"/>
                    <a:pt x="104" y="66"/>
                  </a:cubicBezTo>
                  <a:cubicBezTo>
                    <a:pt x="104" y="68"/>
                    <a:pt x="103" y="70"/>
                    <a:pt x="101" y="72"/>
                  </a:cubicBezTo>
                  <a:cubicBezTo>
                    <a:pt x="99" y="73"/>
                    <a:pt x="98" y="75"/>
                    <a:pt x="97" y="76"/>
                  </a:cubicBezTo>
                  <a:cubicBezTo>
                    <a:pt x="96" y="78"/>
                    <a:pt x="95" y="80"/>
                    <a:pt x="93" y="82"/>
                  </a:cubicBezTo>
                  <a:cubicBezTo>
                    <a:pt x="92" y="84"/>
                    <a:pt x="92" y="86"/>
                    <a:pt x="91" y="88"/>
                  </a:cubicBezTo>
                  <a:cubicBezTo>
                    <a:pt x="90" y="91"/>
                    <a:pt x="90" y="91"/>
                    <a:pt x="87" y="91"/>
                  </a:cubicBezTo>
                  <a:cubicBezTo>
                    <a:pt x="85" y="92"/>
                    <a:pt x="84" y="92"/>
                    <a:pt x="82" y="93"/>
                  </a:cubicBezTo>
                  <a:cubicBezTo>
                    <a:pt x="82" y="94"/>
                    <a:pt x="82" y="94"/>
                    <a:pt x="81" y="94"/>
                  </a:cubicBezTo>
                  <a:cubicBezTo>
                    <a:pt x="79" y="96"/>
                    <a:pt x="79" y="96"/>
                    <a:pt x="77" y="94"/>
                  </a:cubicBezTo>
                  <a:cubicBezTo>
                    <a:pt x="76" y="93"/>
                    <a:pt x="75" y="93"/>
                    <a:pt x="74" y="93"/>
                  </a:cubicBezTo>
                  <a:cubicBezTo>
                    <a:pt x="74" y="94"/>
                    <a:pt x="73" y="94"/>
                    <a:pt x="73" y="94"/>
                  </a:cubicBezTo>
                  <a:cubicBezTo>
                    <a:pt x="72" y="94"/>
                    <a:pt x="71" y="94"/>
                    <a:pt x="71" y="94"/>
                  </a:cubicBezTo>
                  <a:cubicBezTo>
                    <a:pt x="70" y="93"/>
                    <a:pt x="69" y="92"/>
                    <a:pt x="67" y="92"/>
                  </a:cubicBezTo>
                  <a:cubicBezTo>
                    <a:pt x="66" y="91"/>
                    <a:pt x="65" y="91"/>
                    <a:pt x="65" y="90"/>
                  </a:cubicBezTo>
                  <a:cubicBezTo>
                    <a:pt x="64" y="88"/>
                    <a:pt x="63" y="87"/>
                    <a:pt x="64" y="85"/>
                  </a:cubicBezTo>
                  <a:cubicBezTo>
                    <a:pt x="64" y="85"/>
                    <a:pt x="64" y="84"/>
                    <a:pt x="64" y="84"/>
                  </a:cubicBezTo>
                  <a:cubicBezTo>
                    <a:pt x="64" y="83"/>
                    <a:pt x="64" y="82"/>
                    <a:pt x="63" y="82"/>
                  </a:cubicBezTo>
                  <a:cubicBezTo>
                    <a:pt x="63" y="81"/>
                    <a:pt x="62" y="81"/>
                    <a:pt x="61" y="81"/>
                  </a:cubicBezTo>
                  <a:cubicBezTo>
                    <a:pt x="61" y="81"/>
                    <a:pt x="61" y="81"/>
                    <a:pt x="61" y="81"/>
                  </a:cubicBezTo>
                  <a:close/>
                  <a:moveTo>
                    <a:pt x="55" y="4"/>
                  </a:moveTo>
                  <a:cubicBezTo>
                    <a:pt x="56" y="4"/>
                    <a:pt x="56" y="4"/>
                    <a:pt x="56" y="3"/>
                  </a:cubicBezTo>
                  <a:cubicBezTo>
                    <a:pt x="56" y="3"/>
                    <a:pt x="56" y="3"/>
                    <a:pt x="55" y="3"/>
                  </a:cubicBezTo>
                  <a:cubicBezTo>
                    <a:pt x="55" y="3"/>
                    <a:pt x="54" y="3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91"/>
            <p:cNvSpPr>
              <a:spLocks noEditPoints="1"/>
            </p:cNvSpPr>
            <p:nvPr/>
          </p:nvSpPr>
          <p:spPr bwMode="auto">
            <a:xfrm>
              <a:off x="5238751" y="2330450"/>
              <a:ext cx="360363" cy="285750"/>
            </a:xfrm>
            <a:custGeom>
              <a:avLst/>
              <a:gdLst>
                <a:gd name="T0" fmla="*/ 28 w 85"/>
                <a:gd name="T1" fmla="*/ 57 h 67"/>
                <a:gd name="T2" fmla="*/ 26 w 85"/>
                <a:gd name="T3" fmla="*/ 55 h 67"/>
                <a:gd name="T4" fmla="*/ 21 w 85"/>
                <a:gd name="T5" fmla="*/ 54 h 67"/>
                <a:gd name="T6" fmla="*/ 15 w 85"/>
                <a:gd name="T7" fmla="*/ 52 h 67"/>
                <a:gd name="T8" fmla="*/ 11 w 85"/>
                <a:gd name="T9" fmla="*/ 53 h 67"/>
                <a:gd name="T10" fmla="*/ 17 w 85"/>
                <a:gd name="T11" fmla="*/ 58 h 67"/>
                <a:gd name="T12" fmla="*/ 27 w 85"/>
                <a:gd name="T13" fmla="*/ 60 h 67"/>
                <a:gd name="T14" fmla="*/ 23 w 85"/>
                <a:gd name="T15" fmla="*/ 67 h 67"/>
                <a:gd name="T16" fmla="*/ 13 w 85"/>
                <a:gd name="T17" fmla="*/ 66 h 67"/>
                <a:gd name="T18" fmla="*/ 3 w 85"/>
                <a:gd name="T19" fmla="*/ 62 h 67"/>
                <a:gd name="T20" fmla="*/ 4 w 85"/>
                <a:gd name="T21" fmla="*/ 55 h 67"/>
                <a:gd name="T22" fmla="*/ 3 w 85"/>
                <a:gd name="T23" fmla="*/ 49 h 67"/>
                <a:gd name="T24" fmla="*/ 0 w 85"/>
                <a:gd name="T25" fmla="*/ 45 h 67"/>
                <a:gd name="T26" fmla="*/ 4 w 85"/>
                <a:gd name="T27" fmla="*/ 43 h 67"/>
                <a:gd name="T28" fmla="*/ 9 w 85"/>
                <a:gd name="T29" fmla="*/ 47 h 67"/>
                <a:gd name="T30" fmla="*/ 19 w 85"/>
                <a:gd name="T31" fmla="*/ 46 h 67"/>
                <a:gd name="T32" fmla="*/ 20 w 85"/>
                <a:gd name="T33" fmla="*/ 43 h 67"/>
                <a:gd name="T34" fmla="*/ 24 w 85"/>
                <a:gd name="T35" fmla="*/ 42 h 67"/>
                <a:gd name="T36" fmla="*/ 25 w 85"/>
                <a:gd name="T37" fmla="*/ 42 h 67"/>
                <a:gd name="T38" fmla="*/ 23 w 85"/>
                <a:gd name="T39" fmla="*/ 40 h 67"/>
                <a:gd name="T40" fmla="*/ 17 w 85"/>
                <a:gd name="T41" fmla="*/ 38 h 67"/>
                <a:gd name="T42" fmla="*/ 15 w 85"/>
                <a:gd name="T43" fmla="*/ 30 h 67"/>
                <a:gd name="T44" fmla="*/ 16 w 85"/>
                <a:gd name="T45" fmla="*/ 27 h 67"/>
                <a:gd name="T46" fmla="*/ 17 w 85"/>
                <a:gd name="T47" fmla="*/ 21 h 67"/>
                <a:gd name="T48" fmla="*/ 19 w 85"/>
                <a:gd name="T49" fmla="*/ 18 h 67"/>
                <a:gd name="T50" fmla="*/ 22 w 85"/>
                <a:gd name="T51" fmla="*/ 14 h 67"/>
                <a:gd name="T52" fmla="*/ 26 w 85"/>
                <a:gd name="T53" fmla="*/ 12 h 67"/>
                <a:gd name="T54" fmla="*/ 28 w 85"/>
                <a:gd name="T55" fmla="*/ 9 h 67"/>
                <a:gd name="T56" fmla="*/ 29 w 85"/>
                <a:gd name="T57" fmla="*/ 16 h 67"/>
                <a:gd name="T58" fmla="*/ 32 w 85"/>
                <a:gd name="T59" fmla="*/ 19 h 67"/>
                <a:gd name="T60" fmla="*/ 33 w 85"/>
                <a:gd name="T61" fmla="*/ 23 h 67"/>
                <a:gd name="T62" fmla="*/ 36 w 85"/>
                <a:gd name="T63" fmla="*/ 22 h 67"/>
                <a:gd name="T64" fmla="*/ 40 w 85"/>
                <a:gd name="T65" fmla="*/ 24 h 67"/>
                <a:gd name="T66" fmla="*/ 44 w 85"/>
                <a:gd name="T67" fmla="*/ 24 h 67"/>
                <a:gd name="T68" fmla="*/ 33 w 85"/>
                <a:gd name="T69" fmla="*/ 18 h 67"/>
                <a:gd name="T70" fmla="*/ 33 w 85"/>
                <a:gd name="T71" fmla="*/ 13 h 67"/>
                <a:gd name="T72" fmla="*/ 33 w 85"/>
                <a:gd name="T73" fmla="*/ 7 h 67"/>
                <a:gd name="T74" fmla="*/ 39 w 85"/>
                <a:gd name="T75" fmla="*/ 6 h 67"/>
                <a:gd name="T76" fmla="*/ 43 w 85"/>
                <a:gd name="T77" fmla="*/ 6 h 67"/>
                <a:gd name="T78" fmla="*/ 48 w 85"/>
                <a:gd name="T79" fmla="*/ 4 h 67"/>
                <a:gd name="T80" fmla="*/ 50 w 85"/>
                <a:gd name="T81" fmla="*/ 6 h 67"/>
                <a:gd name="T82" fmla="*/ 55 w 85"/>
                <a:gd name="T83" fmla="*/ 1 h 67"/>
                <a:gd name="T84" fmla="*/ 59 w 85"/>
                <a:gd name="T85" fmla="*/ 1 h 67"/>
                <a:gd name="T86" fmla="*/ 66 w 85"/>
                <a:gd name="T87" fmla="*/ 1 h 67"/>
                <a:gd name="T88" fmla="*/ 69 w 85"/>
                <a:gd name="T89" fmla="*/ 3 h 67"/>
                <a:gd name="T90" fmla="*/ 77 w 85"/>
                <a:gd name="T91" fmla="*/ 5 h 67"/>
                <a:gd name="T92" fmla="*/ 82 w 85"/>
                <a:gd name="T93" fmla="*/ 8 h 67"/>
                <a:gd name="T94" fmla="*/ 84 w 85"/>
                <a:gd name="T95" fmla="*/ 13 h 67"/>
                <a:gd name="T96" fmla="*/ 80 w 85"/>
                <a:gd name="T97" fmla="*/ 20 h 67"/>
                <a:gd name="T98" fmla="*/ 74 w 85"/>
                <a:gd name="T99" fmla="*/ 20 h 67"/>
                <a:gd name="T100" fmla="*/ 75 w 85"/>
                <a:gd name="T101" fmla="*/ 23 h 67"/>
                <a:gd name="T102" fmla="*/ 68 w 85"/>
                <a:gd name="T103" fmla="*/ 26 h 67"/>
                <a:gd name="T104" fmla="*/ 58 w 85"/>
                <a:gd name="T105" fmla="*/ 33 h 67"/>
                <a:gd name="T106" fmla="*/ 50 w 85"/>
                <a:gd name="T107" fmla="*/ 35 h 67"/>
                <a:gd name="T108" fmla="*/ 49 w 85"/>
                <a:gd name="T109" fmla="*/ 38 h 67"/>
                <a:gd name="T110" fmla="*/ 48 w 85"/>
                <a:gd name="T111" fmla="*/ 40 h 67"/>
                <a:gd name="T112" fmla="*/ 41 w 85"/>
                <a:gd name="T113" fmla="*/ 46 h 67"/>
                <a:gd name="T114" fmla="*/ 35 w 85"/>
                <a:gd name="T115" fmla="*/ 50 h 67"/>
                <a:gd name="T116" fmla="*/ 35 w 85"/>
                <a:gd name="T117" fmla="*/ 54 h 67"/>
                <a:gd name="T118" fmla="*/ 30 w 85"/>
                <a:gd name="T119" fmla="*/ 57 h 67"/>
                <a:gd name="T120" fmla="*/ 27 w 85"/>
                <a:gd name="T121" fmla="*/ 34 h 67"/>
                <a:gd name="T122" fmla="*/ 28 w 85"/>
                <a:gd name="T123" fmla="*/ 34 h 67"/>
                <a:gd name="T124" fmla="*/ 27 w 85"/>
                <a:gd name="T12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67">
                  <a:moveTo>
                    <a:pt x="30" y="57"/>
                  </a:moveTo>
                  <a:cubicBezTo>
                    <a:pt x="29" y="57"/>
                    <a:pt x="29" y="57"/>
                    <a:pt x="28" y="57"/>
                  </a:cubicBezTo>
                  <a:cubicBezTo>
                    <a:pt x="28" y="57"/>
                    <a:pt x="27" y="57"/>
                    <a:pt x="27" y="56"/>
                  </a:cubicBezTo>
                  <a:cubicBezTo>
                    <a:pt x="27" y="55"/>
                    <a:pt x="27" y="55"/>
                    <a:pt x="26" y="55"/>
                  </a:cubicBezTo>
                  <a:cubicBezTo>
                    <a:pt x="25" y="55"/>
                    <a:pt x="24" y="55"/>
                    <a:pt x="24" y="54"/>
                  </a:cubicBezTo>
                  <a:cubicBezTo>
                    <a:pt x="23" y="54"/>
                    <a:pt x="22" y="54"/>
                    <a:pt x="21" y="54"/>
                  </a:cubicBezTo>
                  <a:cubicBezTo>
                    <a:pt x="20" y="55"/>
                    <a:pt x="19" y="55"/>
                    <a:pt x="19" y="54"/>
                  </a:cubicBezTo>
                  <a:cubicBezTo>
                    <a:pt x="17" y="53"/>
                    <a:pt x="16" y="53"/>
                    <a:pt x="15" y="52"/>
                  </a:cubicBezTo>
                  <a:cubicBezTo>
                    <a:pt x="14" y="52"/>
                    <a:pt x="13" y="51"/>
                    <a:pt x="12" y="52"/>
                  </a:cubicBezTo>
                  <a:cubicBezTo>
                    <a:pt x="12" y="52"/>
                    <a:pt x="12" y="52"/>
                    <a:pt x="11" y="53"/>
                  </a:cubicBezTo>
                  <a:cubicBezTo>
                    <a:pt x="10" y="53"/>
                    <a:pt x="10" y="55"/>
                    <a:pt x="11" y="56"/>
                  </a:cubicBezTo>
                  <a:cubicBezTo>
                    <a:pt x="13" y="57"/>
                    <a:pt x="15" y="58"/>
                    <a:pt x="17" y="58"/>
                  </a:cubicBezTo>
                  <a:cubicBezTo>
                    <a:pt x="19" y="57"/>
                    <a:pt x="21" y="57"/>
                    <a:pt x="22" y="58"/>
                  </a:cubicBezTo>
                  <a:cubicBezTo>
                    <a:pt x="25" y="57"/>
                    <a:pt x="26" y="59"/>
                    <a:pt x="27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4"/>
                    <a:pt x="25" y="67"/>
                    <a:pt x="23" y="67"/>
                  </a:cubicBezTo>
                  <a:cubicBezTo>
                    <a:pt x="21" y="67"/>
                    <a:pt x="20" y="67"/>
                    <a:pt x="18" y="67"/>
                  </a:cubicBezTo>
                  <a:cubicBezTo>
                    <a:pt x="16" y="66"/>
                    <a:pt x="15" y="66"/>
                    <a:pt x="13" y="66"/>
                  </a:cubicBezTo>
                  <a:cubicBezTo>
                    <a:pt x="11" y="65"/>
                    <a:pt x="9" y="65"/>
                    <a:pt x="7" y="64"/>
                  </a:cubicBezTo>
                  <a:cubicBezTo>
                    <a:pt x="6" y="63"/>
                    <a:pt x="4" y="63"/>
                    <a:pt x="3" y="62"/>
                  </a:cubicBezTo>
                  <a:cubicBezTo>
                    <a:pt x="2" y="61"/>
                    <a:pt x="2" y="60"/>
                    <a:pt x="2" y="59"/>
                  </a:cubicBezTo>
                  <a:cubicBezTo>
                    <a:pt x="2" y="57"/>
                    <a:pt x="3" y="56"/>
                    <a:pt x="4" y="55"/>
                  </a:cubicBezTo>
                  <a:cubicBezTo>
                    <a:pt x="4" y="54"/>
                    <a:pt x="5" y="54"/>
                    <a:pt x="5" y="53"/>
                  </a:cubicBezTo>
                  <a:cubicBezTo>
                    <a:pt x="5" y="51"/>
                    <a:pt x="5" y="50"/>
                    <a:pt x="3" y="49"/>
                  </a:cubicBezTo>
                  <a:cubicBezTo>
                    <a:pt x="1" y="49"/>
                    <a:pt x="1" y="48"/>
                    <a:pt x="1" y="47"/>
                  </a:cubicBezTo>
                  <a:cubicBezTo>
                    <a:pt x="1" y="46"/>
                    <a:pt x="1" y="45"/>
                    <a:pt x="0" y="45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2" y="42"/>
                    <a:pt x="3" y="42"/>
                    <a:pt x="4" y="43"/>
                  </a:cubicBezTo>
                  <a:cubicBezTo>
                    <a:pt x="5" y="43"/>
                    <a:pt x="7" y="44"/>
                    <a:pt x="7" y="46"/>
                  </a:cubicBezTo>
                  <a:cubicBezTo>
                    <a:pt x="7" y="47"/>
                    <a:pt x="8" y="47"/>
                    <a:pt x="9" y="47"/>
                  </a:cubicBezTo>
                  <a:cubicBezTo>
                    <a:pt x="11" y="47"/>
                    <a:pt x="14" y="48"/>
                    <a:pt x="16" y="46"/>
                  </a:cubicBezTo>
                  <a:cubicBezTo>
                    <a:pt x="17" y="46"/>
                    <a:pt x="18" y="46"/>
                    <a:pt x="19" y="46"/>
                  </a:cubicBezTo>
                  <a:cubicBezTo>
                    <a:pt x="20" y="46"/>
                    <a:pt x="20" y="46"/>
                    <a:pt x="20" y="45"/>
                  </a:cubicBezTo>
                  <a:cubicBezTo>
                    <a:pt x="20" y="44"/>
                    <a:pt x="20" y="44"/>
                    <a:pt x="20" y="43"/>
                  </a:cubicBezTo>
                  <a:cubicBezTo>
                    <a:pt x="20" y="42"/>
                    <a:pt x="20" y="41"/>
                    <a:pt x="21" y="41"/>
                  </a:cubicBezTo>
                  <a:cubicBezTo>
                    <a:pt x="22" y="41"/>
                    <a:pt x="23" y="41"/>
                    <a:pt x="24" y="42"/>
                  </a:cubicBezTo>
                  <a:cubicBezTo>
                    <a:pt x="24" y="42"/>
                    <a:pt x="24" y="43"/>
                    <a:pt x="24" y="44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25" y="41"/>
                    <a:pt x="24" y="41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2" y="38"/>
                    <a:pt x="21" y="39"/>
                    <a:pt x="19" y="38"/>
                  </a:cubicBezTo>
                  <a:cubicBezTo>
                    <a:pt x="19" y="38"/>
                    <a:pt x="18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4" y="35"/>
                    <a:pt x="14" y="31"/>
                    <a:pt x="15" y="30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7" y="28"/>
                    <a:pt x="17" y="28"/>
                    <a:pt x="16" y="27"/>
                  </a:cubicBezTo>
                  <a:cubicBezTo>
                    <a:pt x="15" y="26"/>
                    <a:pt x="15" y="26"/>
                    <a:pt x="16" y="25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8" y="20"/>
                    <a:pt x="18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8" y="17"/>
                    <a:pt x="19" y="16"/>
                    <a:pt x="21" y="16"/>
                  </a:cubicBezTo>
                  <a:cubicBezTo>
                    <a:pt x="21" y="16"/>
                    <a:pt x="22" y="15"/>
                    <a:pt x="22" y="14"/>
                  </a:cubicBezTo>
                  <a:cubicBezTo>
                    <a:pt x="23" y="13"/>
                    <a:pt x="24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0"/>
                    <a:pt x="26" y="10"/>
                  </a:cubicBezTo>
                  <a:cubicBezTo>
                    <a:pt x="26" y="9"/>
                    <a:pt x="27" y="9"/>
                    <a:pt x="28" y="9"/>
                  </a:cubicBezTo>
                  <a:cubicBezTo>
                    <a:pt x="29" y="10"/>
                    <a:pt x="30" y="11"/>
                    <a:pt x="30" y="13"/>
                  </a:cubicBezTo>
                  <a:cubicBezTo>
                    <a:pt x="30" y="14"/>
                    <a:pt x="30" y="15"/>
                    <a:pt x="29" y="16"/>
                  </a:cubicBezTo>
                  <a:cubicBezTo>
                    <a:pt x="29" y="17"/>
                    <a:pt x="29" y="18"/>
                    <a:pt x="31" y="18"/>
                  </a:cubicBezTo>
                  <a:cubicBezTo>
                    <a:pt x="31" y="19"/>
                    <a:pt x="31" y="19"/>
                    <a:pt x="32" y="19"/>
                  </a:cubicBezTo>
                  <a:cubicBezTo>
                    <a:pt x="33" y="20"/>
                    <a:pt x="33" y="21"/>
                    <a:pt x="33" y="22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5" y="22"/>
                    <a:pt x="35" y="22"/>
                    <a:pt x="36" y="22"/>
                  </a:cubicBezTo>
                  <a:cubicBezTo>
                    <a:pt x="37" y="23"/>
                    <a:pt x="38" y="23"/>
                    <a:pt x="38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3" y="24"/>
                    <a:pt x="44" y="24"/>
                  </a:cubicBezTo>
                  <a:cubicBezTo>
                    <a:pt x="42" y="23"/>
                    <a:pt x="41" y="22"/>
                    <a:pt x="39" y="22"/>
                  </a:cubicBezTo>
                  <a:cubicBezTo>
                    <a:pt x="36" y="21"/>
                    <a:pt x="34" y="20"/>
                    <a:pt x="33" y="18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5"/>
                    <a:pt x="32" y="14"/>
                    <a:pt x="33" y="13"/>
                  </a:cubicBezTo>
                  <a:cubicBezTo>
                    <a:pt x="33" y="12"/>
                    <a:pt x="33" y="11"/>
                    <a:pt x="32" y="10"/>
                  </a:cubicBezTo>
                  <a:cubicBezTo>
                    <a:pt x="32" y="9"/>
                    <a:pt x="32" y="8"/>
                    <a:pt x="33" y="7"/>
                  </a:cubicBezTo>
                  <a:cubicBezTo>
                    <a:pt x="35" y="7"/>
                    <a:pt x="36" y="6"/>
                    <a:pt x="38" y="6"/>
                  </a:cubicBezTo>
                  <a:cubicBezTo>
                    <a:pt x="38" y="6"/>
                    <a:pt x="39" y="6"/>
                    <a:pt x="39" y="6"/>
                  </a:cubicBezTo>
                  <a:cubicBezTo>
                    <a:pt x="40" y="5"/>
                    <a:pt x="40" y="5"/>
                    <a:pt x="41" y="6"/>
                  </a:cubicBezTo>
                  <a:cubicBezTo>
                    <a:pt x="41" y="7"/>
                    <a:pt x="42" y="7"/>
                    <a:pt x="43" y="6"/>
                  </a:cubicBezTo>
                  <a:cubicBezTo>
                    <a:pt x="43" y="5"/>
                    <a:pt x="45" y="5"/>
                    <a:pt x="45" y="4"/>
                  </a:cubicBezTo>
                  <a:cubicBezTo>
                    <a:pt x="46" y="3"/>
                    <a:pt x="47" y="3"/>
                    <a:pt x="48" y="4"/>
                  </a:cubicBezTo>
                  <a:cubicBezTo>
                    <a:pt x="48" y="4"/>
                    <a:pt x="49" y="5"/>
                    <a:pt x="49" y="6"/>
                  </a:cubicBezTo>
                  <a:cubicBezTo>
                    <a:pt x="49" y="6"/>
                    <a:pt x="50" y="6"/>
                    <a:pt x="50" y="6"/>
                  </a:cubicBezTo>
                  <a:cubicBezTo>
                    <a:pt x="50" y="5"/>
                    <a:pt x="51" y="5"/>
                    <a:pt x="51" y="4"/>
                  </a:cubicBezTo>
                  <a:cubicBezTo>
                    <a:pt x="51" y="2"/>
                    <a:pt x="53" y="2"/>
                    <a:pt x="55" y="1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7" y="1"/>
                    <a:pt x="58" y="1"/>
                    <a:pt x="59" y="1"/>
                  </a:cubicBezTo>
                  <a:cubicBezTo>
                    <a:pt x="60" y="2"/>
                    <a:pt x="61" y="2"/>
                    <a:pt x="61" y="1"/>
                  </a:cubicBezTo>
                  <a:cubicBezTo>
                    <a:pt x="63" y="0"/>
                    <a:pt x="64" y="1"/>
                    <a:pt x="66" y="1"/>
                  </a:cubicBezTo>
                  <a:cubicBezTo>
                    <a:pt x="66" y="1"/>
                    <a:pt x="68" y="1"/>
                    <a:pt x="68" y="2"/>
                  </a:cubicBezTo>
                  <a:cubicBezTo>
                    <a:pt x="68" y="2"/>
                    <a:pt x="68" y="3"/>
                    <a:pt x="69" y="3"/>
                  </a:cubicBezTo>
                  <a:cubicBezTo>
                    <a:pt x="71" y="2"/>
                    <a:pt x="73" y="3"/>
                    <a:pt x="75" y="4"/>
                  </a:cubicBezTo>
                  <a:cubicBezTo>
                    <a:pt x="75" y="5"/>
                    <a:pt x="76" y="5"/>
                    <a:pt x="77" y="5"/>
                  </a:cubicBezTo>
                  <a:cubicBezTo>
                    <a:pt x="77" y="6"/>
                    <a:pt x="78" y="6"/>
                    <a:pt x="79" y="7"/>
                  </a:cubicBezTo>
                  <a:cubicBezTo>
                    <a:pt x="80" y="7"/>
                    <a:pt x="81" y="8"/>
                    <a:pt x="82" y="8"/>
                  </a:cubicBezTo>
                  <a:cubicBezTo>
                    <a:pt x="83" y="8"/>
                    <a:pt x="83" y="9"/>
                    <a:pt x="83" y="10"/>
                  </a:cubicBezTo>
                  <a:cubicBezTo>
                    <a:pt x="83" y="11"/>
                    <a:pt x="83" y="12"/>
                    <a:pt x="84" y="13"/>
                  </a:cubicBezTo>
                  <a:cubicBezTo>
                    <a:pt x="85" y="14"/>
                    <a:pt x="85" y="16"/>
                    <a:pt x="83" y="17"/>
                  </a:cubicBezTo>
                  <a:cubicBezTo>
                    <a:pt x="82" y="18"/>
                    <a:pt x="81" y="19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8" y="20"/>
                    <a:pt x="76" y="20"/>
                    <a:pt x="74" y="20"/>
                  </a:cubicBezTo>
                  <a:cubicBezTo>
                    <a:pt x="73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4" y="23"/>
                    <a:pt x="74" y="23"/>
                    <a:pt x="74" y="24"/>
                  </a:cubicBezTo>
                  <a:cubicBezTo>
                    <a:pt x="72" y="24"/>
                    <a:pt x="70" y="26"/>
                    <a:pt x="68" y="26"/>
                  </a:cubicBezTo>
                  <a:cubicBezTo>
                    <a:pt x="65" y="27"/>
                    <a:pt x="62" y="29"/>
                    <a:pt x="60" y="31"/>
                  </a:cubicBezTo>
                  <a:cubicBezTo>
                    <a:pt x="59" y="32"/>
                    <a:pt x="58" y="33"/>
                    <a:pt x="58" y="33"/>
                  </a:cubicBezTo>
                  <a:cubicBezTo>
                    <a:pt x="57" y="34"/>
                    <a:pt x="57" y="34"/>
                    <a:pt x="56" y="34"/>
                  </a:cubicBezTo>
                  <a:cubicBezTo>
                    <a:pt x="54" y="34"/>
                    <a:pt x="52" y="35"/>
                    <a:pt x="50" y="35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0" y="38"/>
                    <a:pt x="50" y="38"/>
                    <a:pt x="49" y="38"/>
                  </a:cubicBezTo>
                  <a:cubicBezTo>
                    <a:pt x="48" y="38"/>
                    <a:pt x="48" y="38"/>
                    <a:pt x="48" y="39"/>
                  </a:cubicBezTo>
                  <a:cubicBezTo>
                    <a:pt x="48" y="39"/>
                    <a:pt x="49" y="40"/>
                    <a:pt x="48" y="40"/>
                  </a:cubicBezTo>
                  <a:cubicBezTo>
                    <a:pt x="47" y="42"/>
                    <a:pt x="46" y="43"/>
                    <a:pt x="45" y="44"/>
                  </a:cubicBezTo>
                  <a:cubicBezTo>
                    <a:pt x="44" y="45"/>
                    <a:pt x="43" y="46"/>
                    <a:pt x="41" y="46"/>
                  </a:cubicBezTo>
                  <a:cubicBezTo>
                    <a:pt x="40" y="46"/>
                    <a:pt x="39" y="46"/>
                    <a:pt x="39" y="47"/>
                  </a:cubicBezTo>
                  <a:cubicBezTo>
                    <a:pt x="38" y="49"/>
                    <a:pt x="36" y="49"/>
                    <a:pt x="35" y="50"/>
                  </a:cubicBezTo>
                  <a:cubicBezTo>
                    <a:pt x="34" y="51"/>
                    <a:pt x="34" y="51"/>
                    <a:pt x="35" y="52"/>
                  </a:cubicBezTo>
                  <a:cubicBezTo>
                    <a:pt x="36" y="53"/>
                    <a:pt x="36" y="53"/>
                    <a:pt x="35" y="54"/>
                  </a:cubicBezTo>
                  <a:cubicBezTo>
                    <a:pt x="34" y="55"/>
                    <a:pt x="34" y="56"/>
                    <a:pt x="32" y="56"/>
                  </a:cubicBezTo>
                  <a:cubicBezTo>
                    <a:pt x="31" y="56"/>
                    <a:pt x="31" y="57"/>
                    <a:pt x="30" y="57"/>
                  </a:cubicBezTo>
                  <a:close/>
                  <a:moveTo>
                    <a:pt x="27" y="34"/>
                  </a:move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4"/>
                    <a:pt x="2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92"/>
            <p:cNvSpPr/>
            <p:nvPr/>
          </p:nvSpPr>
          <p:spPr bwMode="auto">
            <a:xfrm>
              <a:off x="7488238" y="3786188"/>
              <a:ext cx="228600" cy="123825"/>
            </a:xfrm>
            <a:custGeom>
              <a:avLst/>
              <a:gdLst>
                <a:gd name="T0" fmla="*/ 45 w 54"/>
                <a:gd name="T1" fmla="*/ 15 h 29"/>
                <a:gd name="T2" fmla="*/ 45 w 54"/>
                <a:gd name="T3" fmla="*/ 18 h 29"/>
                <a:gd name="T4" fmla="*/ 45 w 54"/>
                <a:gd name="T5" fmla="*/ 20 h 29"/>
                <a:gd name="T6" fmla="*/ 51 w 54"/>
                <a:gd name="T7" fmla="*/ 25 h 29"/>
                <a:gd name="T8" fmla="*/ 52 w 54"/>
                <a:gd name="T9" fmla="*/ 25 h 29"/>
                <a:gd name="T10" fmla="*/ 54 w 54"/>
                <a:gd name="T11" fmla="*/ 28 h 29"/>
                <a:gd name="T12" fmla="*/ 51 w 54"/>
                <a:gd name="T13" fmla="*/ 29 h 29"/>
                <a:gd name="T14" fmla="*/ 47 w 54"/>
                <a:gd name="T15" fmla="*/ 28 h 29"/>
                <a:gd name="T16" fmla="*/ 44 w 54"/>
                <a:gd name="T17" fmla="*/ 26 h 29"/>
                <a:gd name="T18" fmla="*/ 42 w 54"/>
                <a:gd name="T19" fmla="*/ 24 h 29"/>
                <a:gd name="T20" fmla="*/ 39 w 54"/>
                <a:gd name="T21" fmla="*/ 21 h 29"/>
                <a:gd name="T22" fmla="*/ 35 w 54"/>
                <a:gd name="T23" fmla="*/ 23 h 29"/>
                <a:gd name="T24" fmla="*/ 30 w 54"/>
                <a:gd name="T25" fmla="*/ 25 h 29"/>
                <a:gd name="T26" fmla="*/ 29 w 54"/>
                <a:gd name="T27" fmla="*/ 25 h 29"/>
                <a:gd name="T28" fmla="*/ 25 w 54"/>
                <a:gd name="T29" fmla="*/ 23 h 29"/>
                <a:gd name="T30" fmla="*/ 23 w 54"/>
                <a:gd name="T31" fmla="*/ 22 h 29"/>
                <a:gd name="T32" fmla="*/ 19 w 54"/>
                <a:gd name="T33" fmla="*/ 22 h 29"/>
                <a:gd name="T34" fmla="*/ 19 w 54"/>
                <a:gd name="T35" fmla="*/ 21 h 29"/>
                <a:gd name="T36" fmla="*/ 20 w 54"/>
                <a:gd name="T37" fmla="*/ 20 h 29"/>
                <a:gd name="T38" fmla="*/ 20 w 54"/>
                <a:gd name="T39" fmla="*/ 17 h 29"/>
                <a:gd name="T40" fmla="*/ 16 w 54"/>
                <a:gd name="T41" fmla="*/ 13 h 29"/>
                <a:gd name="T42" fmla="*/ 10 w 54"/>
                <a:gd name="T43" fmla="*/ 10 h 29"/>
                <a:gd name="T44" fmla="*/ 8 w 54"/>
                <a:gd name="T45" fmla="*/ 10 h 29"/>
                <a:gd name="T46" fmla="*/ 5 w 54"/>
                <a:gd name="T47" fmla="*/ 10 h 29"/>
                <a:gd name="T48" fmla="*/ 4 w 54"/>
                <a:gd name="T49" fmla="*/ 8 h 29"/>
                <a:gd name="T50" fmla="*/ 4 w 54"/>
                <a:gd name="T51" fmla="*/ 7 h 29"/>
                <a:gd name="T52" fmla="*/ 4 w 54"/>
                <a:gd name="T53" fmla="*/ 5 h 29"/>
                <a:gd name="T54" fmla="*/ 0 w 54"/>
                <a:gd name="T55" fmla="*/ 3 h 29"/>
                <a:gd name="T56" fmla="*/ 1 w 54"/>
                <a:gd name="T57" fmla="*/ 2 h 29"/>
                <a:gd name="T58" fmla="*/ 5 w 54"/>
                <a:gd name="T59" fmla="*/ 0 h 29"/>
                <a:gd name="T60" fmla="*/ 9 w 54"/>
                <a:gd name="T61" fmla="*/ 1 h 29"/>
                <a:gd name="T62" fmla="*/ 10 w 54"/>
                <a:gd name="T63" fmla="*/ 4 h 29"/>
                <a:gd name="T64" fmla="*/ 12 w 54"/>
                <a:gd name="T65" fmla="*/ 8 h 29"/>
                <a:gd name="T66" fmla="*/ 13 w 54"/>
                <a:gd name="T67" fmla="*/ 8 h 29"/>
                <a:gd name="T68" fmla="*/ 16 w 54"/>
                <a:gd name="T69" fmla="*/ 5 h 29"/>
                <a:gd name="T70" fmla="*/ 16 w 54"/>
                <a:gd name="T71" fmla="*/ 5 h 29"/>
                <a:gd name="T72" fmla="*/ 17 w 54"/>
                <a:gd name="T73" fmla="*/ 4 h 29"/>
                <a:gd name="T74" fmla="*/ 21 w 54"/>
                <a:gd name="T75" fmla="*/ 3 h 29"/>
                <a:gd name="T76" fmla="*/ 33 w 54"/>
                <a:gd name="T77" fmla="*/ 8 h 29"/>
                <a:gd name="T78" fmla="*/ 41 w 54"/>
                <a:gd name="T79" fmla="*/ 12 h 29"/>
                <a:gd name="T80" fmla="*/ 41 w 54"/>
                <a:gd name="T81" fmla="*/ 12 h 29"/>
                <a:gd name="T82" fmla="*/ 45 w 54"/>
                <a:gd name="T83" fmla="*/ 15 h 29"/>
                <a:gd name="T84" fmla="*/ 45 w 54"/>
                <a:gd name="T8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29">
                  <a:moveTo>
                    <a:pt x="45" y="15"/>
                  </a:moveTo>
                  <a:cubicBezTo>
                    <a:pt x="46" y="16"/>
                    <a:pt x="47" y="17"/>
                    <a:pt x="45" y="18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7" y="22"/>
                    <a:pt x="48" y="24"/>
                    <a:pt x="51" y="25"/>
                  </a:cubicBezTo>
                  <a:cubicBezTo>
                    <a:pt x="51" y="25"/>
                    <a:pt x="51" y="25"/>
                    <a:pt x="52" y="25"/>
                  </a:cubicBezTo>
                  <a:cubicBezTo>
                    <a:pt x="53" y="26"/>
                    <a:pt x="53" y="27"/>
                    <a:pt x="54" y="28"/>
                  </a:cubicBezTo>
                  <a:cubicBezTo>
                    <a:pt x="53" y="29"/>
                    <a:pt x="52" y="29"/>
                    <a:pt x="51" y="29"/>
                  </a:cubicBezTo>
                  <a:cubicBezTo>
                    <a:pt x="50" y="28"/>
                    <a:pt x="48" y="28"/>
                    <a:pt x="47" y="28"/>
                  </a:cubicBezTo>
                  <a:cubicBezTo>
                    <a:pt x="46" y="28"/>
                    <a:pt x="44" y="27"/>
                    <a:pt x="44" y="26"/>
                  </a:cubicBezTo>
                  <a:cubicBezTo>
                    <a:pt x="43" y="25"/>
                    <a:pt x="42" y="24"/>
                    <a:pt x="42" y="24"/>
                  </a:cubicBezTo>
                  <a:cubicBezTo>
                    <a:pt x="41" y="22"/>
                    <a:pt x="40" y="22"/>
                    <a:pt x="39" y="21"/>
                  </a:cubicBezTo>
                  <a:cubicBezTo>
                    <a:pt x="37" y="21"/>
                    <a:pt x="36" y="21"/>
                    <a:pt x="35" y="23"/>
                  </a:cubicBezTo>
                  <a:cubicBezTo>
                    <a:pt x="34" y="25"/>
                    <a:pt x="33" y="26"/>
                    <a:pt x="30" y="25"/>
                  </a:cubicBezTo>
                  <a:cubicBezTo>
                    <a:pt x="30" y="25"/>
                    <a:pt x="30" y="25"/>
                    <a:pt x="29" y="25"/>
                  </a:cubicBezTo>
                  <a:cubicBezTo>
                    <a:pt x="27" y="25"/>
                    <a:pt x="26" y="25"/>
                    <a:pt x="25" y="23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2" y="23"/>
                    <a:pt x="21" y="23"/>
                    <a:pt x="19" y="22"/>
                  </a:cubicBezTo>
                  <a:cubicBezTo>
                    <a:pt x="19" y="22"/>
                    <a:pt x="19" y="22"/>
                    <a:pt x="19" y="21"/>
                  </a:cubicBezTo>
                  <a:cubicBezTo>
                    <a:pt x="19" y="21"/>
                    <a:pt x="19" y="20"/>
                    <a:pt x="20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9" y="15"/>
                    <a:pt x="18" y="13"/>
                    <a:pt x="16" y="13"/>
                  </a:cubicBezTo>
                  <a:cubicBezTo>
                    <a:pt x="14" y="12"/>
                    <a:pt x="12" y="12"/>
                    <a:pt x="10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6" y="6"/>
                    <a:pt x="4" y="6"/>
                    <a:pt x="4" y="5"/>
                  </a:cubicBezTo>
                  <a:cubicBezTo>
                    <a:pt x="3" y="4"/>
                    <a:pt x="2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6" y="0"/>
                    <a:pt x="8" y="1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6"/>
                    <a:pt x="15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9" y="3"/>
                    <a:pt x="21" y="3"/>
                  </a:cubicBezTo>
                  <a:cubicBezTo>
                    <a:pt x="25" y="5"/>
                    <a:pt x="29" y="7"/>
                    <a:pt x="33" y="8"/>
                  </a:cubicBezTo>
                  <a:cubicBezTo>
                    <a:pt x="36" y="9"/>
                    <a:pt x="39" y="10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5"/>
                    <a:pt x="43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93"/>
            <p:cNvSpPr/>
            <p:nvPr/>
          </p:nvSpPr>
          <p:spPr bwMode="auto">
            <a:xfrm>
              <a:off x="7432676" y="3140075"/>
              <a:ext cx="139700" cy="246063"/>
            </a:xfrm>
            <a:custGeom>
              <a:avLst/>
              <a:gdLst>
                <a:gd name="T0" fmla="*/ 33 w 33"/>
                <a:gd name="T1" fmla="*/ 3 h 58"/>
                <a:gd name="T2" fmla="*/ 32 w 33"/>
                <a:gd name="T3" fmla="*/ 5 h 58"/>
                <a:gd name="T4" fmla="*/ 32 w 33"/>
                <a:gd name="T5" fmla="*/ 7 h 58"/>
                <a:gd name="T6" fmla="*/ 31 w 33"/>
                <a:gd name="T7" fmla="*/ 9 h 58"/>
                <a:gd name="T8" fmla="*/ 30 w 33"/>
                <a:gd name="T9" fmla="*/ 10 h 58"/>
                <a:gd name="T10" fmla="*/ 27 w 33"/>
                <a:gd name="T11" fmla="*/ 13 h 58"/>
                <a:gd name="T12" fmla="*/ 26 w 33"/>
                <a:gd name="T13" fmla="*/ 14 h 58"/>
                <a:gd name="T14" fmla="*/ 25 w 33"/>
                <a:gd name="T15" fmla="*/ 13 h 58"/>
                <a:gd name="T16" fmla="*/ 20 w 33"/>
                <a:gd name="T17" fmla="*/ 13 h 58"/>
                <a:gd name="T18" fmla="*/ 22 w 33"/>
                <a:gd name="T19" fmla="*/ 14 h 58"/>
                <a:gd name="T20" fmla="*/ 23 w 33"/>
                <a:gd name="T21" fmla="*/ 16 h 58"/>
                <a:gd name="T22" fmla="*/ 25 w 33"/>
                <a:gd name="T23" fmla="*/ 20 h 58"/>
                <a:gd name="T24" fmla="*/ 27 w 33"/>
                <a:gd name="T25" fmla="*/ 27 h 58"/>
                <a:gd name="T26" fmla="*/ 27 w 33"/>
                <a:gd name="T27" fmla="*/ 28 h 58"/>
                <a:gd name="T28" fmla="*/ 27 w 33"/>
                <a:gd name="T29" fmla="*/ 33 h 58"/>
                <a:gd name="T30" fmla="*/ 28 w 33"/>
                <a:gd name="T31" fmla="*/ 39 h 58"/>
                <a:gd name="T32" fmla="*/ 26 w 33"/>
                <a:gd name="T33" fmla="*/ 42 h 58"/>
                <a:gd name="T34" fmla="*/ 25 w 33"/>
                <a:gd name="T35" fmla="*/ 42 h 58"/>
                <a:gd name="T36" fmla="*/ 24 w 33"/>
                <a:gd name="T37" fmla="*/ 42 h 58"/>
                <a:gd name="T38" fmla="*/ 21 w 33"/>
                <a:gd name="T39" fmla="*/ 44 h 58"/>
                <a:gd name="T40" fmla="*/ 18 w 33"/>
                <a:gd name="T41" fmla="*/ 46 h 58"/>
                <a:gd name="T42" fmla="*/ 17 w 33"/>
                <a:gd name="T43" fmla="*/ 47 h 58"/>
                <a:gd name="T44" fmla="*/ 15 w 33"/>
                <a:gd name="T45" fmla="*/ 48 h 58"/>
                <a:gd name="T46" fmla="*/ 13 w 33"/>
                <a:gd name="T47" fmla="*/ 48 h 58"/>
                <a:gd name="T48" fmla="*/ 11 w 33"/>
                <a:gd name="T49" fmla="*/ 49 h 58"/>
                <a:gd name="T50" fmla="*/ 10 w 33"/>
                <a:gd name="T51" fmla="*/ 50 h 58"/>
                <a:gd name="T52" fmla="*/ 7 w 33"/>
                <a:gd name="T53" fmla="*/ 51 h 58"/>
                <a:gd name="T54" fmla="*/ 7 w 33"/>
                <a:gd name="T55" fmla="*/ 47 h 58"/>
                <a:gd name="T56" fmla="*/ 5 w 33"/>
                <a:gd name="T57" fmla="*/ 48 h 58"/>
                <a:gd name="T58" fmla="*/ 7 w 33"/>
                <a:gd name="T59" fmla="*/ 51 h 58"/>
                <a:gd name="T60" fmla="*/ 7 w 33"/>
                <a:gd name="T61" fmla="*/ 54 h 58"/>
                <a:gd name="T62" fmla="*/ 6 w 33"/>
                <a:gd name="T63" fmla="*/ 58 h 58"/>
                <a:gd name="T64" fmla="*/ 2 w 33"/>
                <a:gd name="T65" fmla="*/ 55 h 58"/>
                <a:gd name="T66" fmla="*/ 0 w 33"/>
                <a:gd name="T67" fmla="*/ 51 h 58"/>
                <a:gd name="T68" fmla="*/ 0 w 33"/>
                <a:gd name="T69" fmla="*/ 49 h 58"/>
                <a:gd name="T70" fmla="*/ 6 w 33"/>
                <a:gd name="T71" fmla="*/ 42 h 58"/>
                <a:gd name="T72" fmla="*/ 9 w 33"/>
                <a:gd name="T73" fmla="*/ 41 h 58"/>
                <a:gd name="T74" fmla="*/ 11 w 33"/>
                <a:gd name="T75" fmla="*/ 40 h 58"/>
                <a:gd name="T76" fmla="*/ 14 w 33"/>
                <a:gd name="T77" fmla="*/ 39 h 58"/>
                <a:gd name="T78" fmla="*/ 15 w 33"/>
                <a:gd name="T79" fmla="*/ 36 h 58"/>
                <a:gd name="T80" fmla="*/ 15 w 33"/>
                <a:gd name="T81" fmla="*/ 34 h 58"/>
                <a:gd name="T82" fmla="*/ 16 w 33"/>
                <a:gd name="T83" fmla="*/ 33 h 58"/>
                <a:gd name="T84" fmla="*/ 17 w 33"/>
                <a:gd name="T85" fmla="*/ 34 h 58"/>
                <a:gd name="T86" fmla="*/ 18 w 33"/>
                <a:gd name="T87" fmla="*/ 35 h 58"/>
                <a:gd name="T88" fmla="*/ 19 w 33"/>
                <a:gd name="T89" fmla="*/ 33 h 58"/>
                <a:gd name="T90" fmla="*/ 19 w 33"/>
                <a:gd name="T91" fmla="*/ 31 h 58"/>
                <a:gd name="T92" fmla="*/ 19 w 33"/>
                <a:gd name="T93" fmla="*/ 30 h 58"/>
                <a:gd name="T94" fmla="*/ 21 w 33"/>
                <a:gd name="T95" fmla="*/ 30 h 58"/>
                <a:gd name="T96" fmla="*/ 21 w 33"/>
                <a:gd name="T97" fmla="*/ 26 h 58"/>
                <a:gd name="T98" fmla="*/ 21 w 33"/>
                <a:gd name="T99" fmla="*/ 24 h 58"/>
                <a:gd name="T100" fmla="*/ 21 w 33"/>
                <a:gd name="T101" fmla="*/ 17 h 58"/>
                <a:gd name="T102" fmla="*/ 19 w 33"/>
                <a:gd name="T103" fmla="*/ 16 h 58"/>
                <a:gd name="T104" fmla="*/ 16 w 33"/>
                <a:gd name="T105" fmla="*/ 14 h 58"/>
                <a:gd name="T106" fmla="*/ 18 w 33"/>
                <a:gd name="T107" fmla="*/ 9 h 58"/>
                <a:gd name="T108" fmla="*/ 20 w 33"/>
                <a:gd name="T109" fmla="*/ 6 h 58"/>
                <a:gd name="T110" fmla="*/ 19 w 33"/>
                <a:gd name="T111" fmla="*/ 2 h 58"/>
                <a:gd name="T112" fmla="*/ 19 w 33"/>
                <a:gd name="T113" fmla="*/ 1 h 58"/>
                <a:gd name="T114" fmla="*/ 19 w 33"/>
                <a:gd name="T115" fmla="*/ 0 h 58"/>
                <a:gd name="T116" fmla="*/ 20 w 33"/>
                <a:gd name="T117" fmla="*/ 0 h 58"/>
                <a:gd name="T118" fmla="*/ 22 w 33"/>
                <a:gd name="T119" fmla="*/ 2 h 58"/>
                <a:gd name="T120" fmla="*/ 25 w 33"/>
                <a:gd name="T121" fmla="*/ 4 h 58"/>
                <a:gd name="T122" fmla="*/ 31 w 33"/>
                <a:gd name="T123" fmla="*/ 3 h 58"/>
                <a:gd name="T124" fmla="*/ 33 w 33"/>
                <a:gd name="T125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8">
                  <a:moveTo>
                    <a:pt x="33" y="3"/>
                  </a:moveTo>
                  <a:cubicBezTo>
                    <a:pt x="33" y="3"/>
                    <a:pt x="32" y="4"/>
                    <a:pt x="32" y="5"/>
                  </a:cubicBezTo>
                  <a:cubicBezTo>
                    <a:pt x="32" y="5"/>
                    <a:pt x="31" y="6"/>
                    <a:pt x="32" y="7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9"/>
                    <a:pt x="31" y="10"/>
                    <a:pt x="30" y="10"/>
                  </a:cubicBezTo>
                  <a:cubicBezTo>
                    <a:pt x="29" y="10"/>
                    <a:pt x="28" y="11"/>
                    <a:pt x="27" y="13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3" y="15"/>
                    <a:pt x="22" y="16"/>
                    <a:pt x="23" y="16"/>
                  </a:cubicBezTo>
                  <a:cubicBezTo>
                    <a:pt x="24" y="18"/>
                    <a:pt x="24" y="19"/>
                    <a:pt x="25" y="20"/>
                  </a:cubicBezTo>
                  <a:cubicBezTo>
                    <a:pt x="27" y="22"/>
                    <a:pt x="28" y="25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6" y="30"/>
                    <a:pt x="27" y="31"/>
                    <a:pt x="27" y="33"/>
                  </a:cubicBezTo>
                  <a:cubicBezTo>
                    <a:pt x="27" y="35"/>
                    <a:pt x="27" y="37"/>
                    <a:pt x="28" y="39"/>
                  </a:cubicBezTo>
                  <a:cubicBezTo>
                    <a:pt x="28" y="40"/>
                    <a:pt x="28" y="41"/>
                    <a:pt x="26" y="42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5" y="42"/>
                    <a:pt x="24" y="42"/>
                    <a:pt x="24" y="42"/>
                  </a:cubicBezTo>
                  <a:cubicBezTo>
                    <a:pt x="24" y="44"/>
                    <a:pt x="22" y="44"/>
                    <a:pt x="21" y="44"/>
                  </a:cubicBezTo>
                  <a:cubicBezTo>
                    <a:pt x="19" y="44"/>
                    <a:pt x="18" y="45"/>
                    <a:pt x="18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6" y="49"/>
                    <a:pt x="15" y="48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9"/>
                    <a:pt x="12" y="49"/>
                    <a:pt x="11" y="49"/>
                  </a:cubicBezTo>
                  <a:cubicBezTo>
                    <a:pt x="11" y="49"/>
                    <a:pt x="10" y="49"/>
                    <a:pt x="10" y="50"/>
                  </a:cubicBezTo>
                  <a:cubicBezTo>
                    <a:pt x="10" y="51"/>
                    <a:pt x="8" y="51"/>
                    <a:pt x="7" y="51"/>
                  </a:cubicBezTo>
                  <a:cubicBezTo>
                    <a:pt x="7" y="49"/>
                    <a:pt x="7" y="48"/>
                    <a:pt x="7" y="47"/>
                  </a:cubicBezTo>
                  <a:cubicBezTo>
                    <a:pt x="7" y="48"/>
                    <a:pt x="6" y="47"/>
                    <a:pt x="5" y="48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7" y="52"/>
                    <a:pt x="7" y="53"/>
                    <a:pt x="7" y="54"/>
                  </a:cubicBezTo>
                  <a:cubicBezTo>
                    <a:pt x="7" y="55"/>
                    <a:pt x="6" y="57"/>
                    <a:pt x="6" y="58"/>
                  </a:cubicBezTo>
                  <a:cubicBezTo>
                    <a:pt x="4" y="58"/>
                    <a:pt x="3" y="57"/>
                    <a:pt x="2" y="55"/>
                  </a:cubicBezTo>
                  <a:cubicBezTo>
                    <a:pt x="2" y="54"/>
                    <a:pt x="1" y="53"/>
                    <a:pt x="0" y="51"/>
                  </a:cubicBezTo>
                  <a:cubicBezTo>
                    <a:pt x="0" y="51"/>
                    <a:pt x="0" y="50"/>
                    <a:pt x="0" y="49"/>
                  </a:cubicBezTo>
                  <a:cubicBezTo>
                    <a:pt x="2" y="47"/>
                    <a:pt x="4" y="44"/>
                    <a:pt x="6" y="42"/>
                  </a:cubicBezTo>
                  <a:cubicBezTo>
                    <a:pt x="7" y="42"/>
                    <a:pt x="7" y="41"/>
                    <a:pt x="9" y="41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2" y="40"/>
                    <a:pt x="13" y="40"/>
                    <a:pt x="14" y="39"/>
                  </a:cubicBezTo>
                  <a:cubicBezTo>
                    <a:pt x="15" y="38"/>
                    <a:pt x="15" y="37"/>
                    <a:pt x="15" y="36"/>
                  </a:cubicBezTo>
                  <a:cubicBezTo>
                    <a:pt x="15" y="35"/>
                    <a:pt x="15" y="34"/>
                    <a:pt x="15" y="34"/>
                  </a:cubicBezTo>
                  <a:cubicBezTo>
                    <a:pt x="15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4"/>
                  </a:cubicBezTo>
                  <a:cubicBezTo>
                    <a:pt x="17" y="34"/>
                    <a:pt x="17" y="35"/>
                    <a:pt x="18" y="35"/>
                  </a:cubicBezTo>
                  <a:cubicBezTo>
                    <a:pt x="18" y="35"/>
                    <a:pt x="19" y="34"/>
                    <a:pt x="19" y="33"/>
                  </a:cubicBezTo>
                  <a:cubicBezTo>
                    <a:pt x="19" y="32"/>
                    <a:pt x="19" y="32"/>
                    <a:pt x="19" y="31"/>
                  </a:cubicBezTo>
                  <a:cubicBezTo>
                    <a:pt x="18" y="31"/>
                    <a:pt x="19" y="30"/>
                    <a:pt x="19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1" y="28"/>
                    <a:pt x="21" y="27"/>
                    <a:pt x="21" y="26"/>
                  </a:cubicBezTo>
                  <a:cubicBezTo>
                    <a:pt x="21" y="26"/>
                    <a:pt x="21" y="25"/>
                    <a:pt x="21" y="24"/>
                  </a:cubicBezTo>
                  <a:cubicBezTo>
                    <a:pt x="19" y="22"/>
                    <a:pt x="20" y="19"/>
                    <a:pt x="21" y="17"/>
                  </a:cubicBezTo>
                  <a:cubicBezTo>
                    <a:pt x="19" y="17"/>
                    <a:pt x="19" y="17"/>
                    <a:pt x="19" y="16"/>
                  </a:cubicBezTo>
                  <a:cubicBezTo>
                    <a:pt x="18" y="15"/>
                    <a:pt x="17" y="15"/>
                    <a:pt x="16" y="14"/>
                  </a:cubicBezTo>
                  <a:cubicBezTo>
                    <a:pt x="17" y="12"/>
                    <a:pt x="18" y="11"/>
                    <a:pt x="18" y="9"/>
                  </a:cubicBezTo>
                  <a:cubicBezTo>
                    <a:pt x="20" y="9"/>
                    <a:pt x="20" y="7"/>
                    <a:pt x="20" y="6"/>
                  </a:cubicBezTo>
                  <a:cubicBezTo>
                    <a:pt x="20" y="5"/>
                    <a:pt x="20" y="3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3" y="2"/>
                    <a:pt x="24" y="3"/>
                    <a:pt x="25" y="4"/>
                  </a:cubicBezTo>
                  <a:cubicBezTo>
                    <a:pt x="27" y="5"/>
                    <a:pt x="28" y="5"/>
                    <a:pt x="31" y="3"/>
                  </a:cubicBezTo>
                  <a:cubicBezTo>
                    <a:pt x="31" y="3"/>
                    <a:pt x="32" y="3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94"/>
            <p:cNvSpPr/>
            <p:nvPr/>
          </p:nvSpPr>
          <p:spPr bwMode="auto">
            <a:xfrm>
              <a:off x="7242176" y="3697288"/>
              <a:ext cx="114300" cy="136525"/>
            </a:xfrm>
            <a:custGeom>
              <a:avLst/>
              <a:gdLst>
                <a:gd name="T0" fmla="*/ 0 w 27"/>
                <a:gd name="T1" fmla="*/ 19 h 32"/>
                <a:gd name="T2" fmla="*/ 1 w 27"/>
                <a:gd name="T3" fmla="*/ 16 h 32"/>
                <a:gd name="T4" fmla="*/ 3 w 27"/>
                <a:gd name="T5" fmla="*/ 15 h 32"/>
                <a:gd name="T6" fmla="*/ 4 w 27"/>
                <a:gd name="T7" fmla="*/ 16 h 32"/>
                <a:gd name="T8" fmla="*/ 6 w 27"/>
                <a:gd name="T9" fmla="*/ 15 h 32"/>
                <a:gd name="T10" fmla="*/ 10 w 27"/>
                <a:gd name="T11" fmla="*/ 12 h 32"/>
                <a:gd name="T12" fmla="*/ 11 w 27"/>
                <a:gd name="T13" fmla="*/ 10 h 32"/>
                <a:gd name="T14" fmla="*/ 17 w 27"/>
                <a:gd name="T15" fmla="*/ 5 h 32"/>
                <a:gd name="T16" fmla="*/ 19 w 27"/>
                <a:gd name="T17" fmla="*/ 3 h 32"/>
                <a:gd name="T18" fmla="*/ 21 w 27"/>
                <a:gd name="T19" fmla="*/ 0 h 32"/>
                <a:gd name="T20" fmla="*/ 22 w 27"/>
                <a:gd name="T21" fmla="*/ 0 h 32"/>
                <a:gd name="T22" fmla="*/ 22 w 27"/>
                <a:gd name="T23" fmla="*/ 1 h 32"/>
                <a:gd name="T24" fmla="*/ 27 w 27"/>
                <a:gd name="T25" fmla="*/ 5 h 32"/>
                <a:gd name="T26" fmla="*/ 27 w 27"/>
                <a:gd name="T27" fmla="*/ 6 h 32"/>
                <a:gd name="T28" fmla="*/ 24 w 27"/>
                <a:gd name="T29" fmla="*/ 10 h 32"/>
                <a:gd name="T30" fmla="*/ 24 w 27"/>
                <a:gd name="T31" fmla="*/ 12 h 32"/>
                <a:gd name="T32" fmla="*/ 24 w 27"/>
                <a:gd name="T33" fmla="*/ 15 h 32"/>
                <a:gd name="T34" fmla="*/ 26 w 27"/>
                <a:gd name="T35" fmla="*/ 17 h 32"/>
                <a:gd name="T36" fmla="*/ 26 w 27"/>
                <a:gd name="T37" fmla="*/ 19 h 32"/>
                <a:gd name="T38" fmla="*/ 23 w 27"/>
                <a:gd name="T39" fmla="*/ 21 h 32"/>
                <a:gd name="T40" fmla="*/ 21 w 27"/>
                <a:gd name="T41" fmla="*/ 25 h 32"/>
                <a:gd name="T42" fmla="*/ 20 w 27"/>
                <a:gd name="T43" fmla="*/ 26 h 32"/>
                <a:gd name="T44" fmla="*/ 20 w 27"/>
                <a:gd name="T45" fmla="*/ 28 h 32"/>
                <a:gd name="T46" fmla="*/ 19 w 27"/>
                <a:gd name="T47" fmla="*/ 31 h 32"/>
                <a:gd name="T48" fmla="*/ 16 w 27"/>
                <a:gd name="T49" fmla="*/ 32 h 32"/>
                <a:gd name="T50" fmla="*/ 15 w 27"/>
                <a:gd name="T51" fmla="*/ 31 h 32"/>
                <a:gd name="T52" fmla="*/ 10 w 27"/>
                <a:gd name="T53" fmla="*/ 30 h 32"/>
                <a:gd name="T54" fmla="*/ 7 w 27"/>
                <a:gd name="T55" fmla="*/ 30 h 32"/>
                <a:gd name="T56" fmla="*/ 5 w 27"/>
                <a:gd name="T57" fmla="*/ 29 h 32"/>
                <a:gd name="T58" fmla="*/ 3 w 27"/>
                <a:gd name="T59" fmla="*/ 27 h 32"/>
                <a:gd name="T60" fmla="*/ 1 w 27"/>
                <a:gd name="T61" fmla="*/ 24 h 32"/>
                <a:gd name="T62" fmla="*/ 0 w 27"/>
                <a:gd name="T63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32">
                  <a:moveTo>
                    <a:pt x="0" y="19"/>
                  </a:moveTo>
                  <a:cubicBezTo>
                    <a:pt x="0" y="18"/>
                    <a:pt x="0" y="17"/>
                    <a:pt x="1" y="16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5" y="16"/>
                    <a:pt x="6" y="16"/>
                    <a:pt x="6" y="15"/>
                  </a:cubicBezTo>
                  <a:cubicBezTo>
                    <a:pt x="6" y="13"/>
                    <a:pt x="8" y="12"/>
                    <a:pt x="10" y="12"/>
                  </a:cubicBezTo>
                  <a:cubicBezTo>
                    <a:pt x="10" y="12"/>
                    <a:pt x="11" y="11"/>
                    <a:pt x="11" y="10"/>
                  </a:cubicBezTo>
                  <a:cubicBezTo>
                    <a:pt x="13" y="8"/>
                    <a:pt x="15" y="6"/>
                    <a:pt x="17" y="5"/>
                  </a:cubicBezTo>
                  <a:cubicBezTo>
                    <a:pt x="18" y="5"/>
                    <a:pt x="18" y="4"/>
                    <a:pt x="19" y="3"/>
                  </a:cubicBezTo>
                  <a:cubicBezTo>
                    <a:pt x="19" y="2"/>
                    <a:pt x="20" y="1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3"/>
                    <a:pt x="25" y="4"/>
                    <a:pt x="27" y="5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5" y="7"/>
                    <a:pt x="25" y="9"/>
                    <a:pt x="24" y="10"/>
                  </a:cubicBezTo>
                  <a:cubicBezTo>
                    <a:pt x="23" y="10"/>
                    <a:pt x="23" y="11"/>
                    <a:pt x="24" y="12"/>
                  </a:cubicBezTo>
                  <a:cubicBezTo>
                    <a:pt x="24" y="13"/>
                    <a:pt x="24" y="14"/>
                    <a:pt x="24" y="15"/>
                  </a:cubicBezTo>
                  <a:cubicBezTo>
                    <a:pt x="24" y="16"/>
                    <a:pt x="25" y="16"/>
                    <a:pt x="26" y="17"/>
                  </a:cubicBezTo>
                  <a:cubicBezTo>
                    <a:pt x="27" y="17"/>
                    <a:pt x="27" y="18"/>
                    <a:pt x="26" y="19"/>
                  </a:cubicBezTo>
                  <a:cubicBezTo>
                    <a:pt x="24" y="19"/>
                    <a:pt x="23" y="20"/>
                    <a:pt x="23" y="21"/>
                  </a:cubicBezTo>
                  <a:cubicBezTo>
                    <a:pt x="22" y="22"/>
                    <a:pt x="22" y="24"/>
                    <a:pt x="21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0" y="27"/>
                    <a:pt x="20" y="28"/>
                    <a:pt x="20" y="28"/>
                  </a:cubicBezTo>
                  <a:cubicBezTo>
                    <a:pt x="19" y="29"/>
                    <a:pt x="20" y="31"/>
                    <a:pt x="19" y="31"/>
                  </a:cubicBezTo>
                  <a:cubicBezTo>
                    <a:pt x="18" y="32"/>
                    <a:pt x="17" y="32"/>
                    <a:pt x="16" y="32"/>
                  </a:cubicBezTo>
                  <a:cubicBezTo>
                    <a:pt x="16" y="32"/>
                    <a:pt x="15" y="32"/>
                    <a:pt x="15" y="31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9" y="31"/>
                    <a:pt x="8" y="31"/>
                    <a:pt x="7" y="30"/>
                  </a:cubicBezTo>
                  <a:cubicBezTo>
                    <a:pt x="7" y="29"/>
                    <a:pt x="6" y="29"/>
                    <a:pt x="5" y="29"/>
                  </a:cubicBezTo>
                  <a:cubicBezTo>
                    <a:pt x="4" y="29"/>
                    <a:pt x="3" y="28"/>
                    <a:pt x="3" y="27"/>
                  </a:cubicBezTo>
                  <a:cubicBezTo>
                    <a:pt x="3" y="26"/>
                    <a:pt x="2" y="25"/>
                    <a:pt x="1" y="24"/>
                  </a:cubicBezTo>
                  <a:cubicBezTo>
                    <a:pt x="0" y="22"/>
                    <a:pt x="0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95"/>
            <p:cNvSpPr/>
            <p:nvPr/>
          </p:nvSpPr>
          <p:spPr bwMode="auto">
            <a:xfrm>
              <a:off x="7780338" y="4259263"/>
              <a:ext cx="179388" cy="230188"/>
            </a:xfrm>
            <a:custGeom>
              <a:avLst/>
              <a:gdLst>
                <a:gd name="T0" fmla="*/ 3 w 42"/>
                <a:gd name="T1" fmla="*/ 53 h 54"/>
                <a:gd name="T2" fmla="*/ 1 w 42"/>
                <a:gd name="T3" fmla="*/ 51 h 54"/>
                <a:gd name="T4" fmla="*/ 0 w 42"/>
                <a:gd name="T5" fmla="*/ 49 h 54"/>
                <a:gd name="T6" fmla="*/ 1 w 42"/>
                <a:gd name="T7" fmla="*/ 47 h 54"/>
                <a:gd name="T8" fmla="*/ 6 w 42"/>
                <a:gd name="T9" fmla="*/ 41 h 54"/>
                <a:gd name="T10" fmla="*/ 7 w 42"/>
                <a:gd name="T11" fmla="*/ 41 h 54"/>
                <a:gd name="T12" fmla="*/ 14 w 42"/>
                <a:gd name="T13" fmla="*/ 37 h 54"/>
                <a:gd name="T14" fmla="*/ 17 w 42"/>
                <a:gd name="T15" fmla="*/ 34 h 54"/>
                <a:gd name="T16" fmla="*/ 19 w 42"/>
                <a:gd name="T17" fmla="*/ 31 h 54"/>
                <a:gd name="T18" fmla="*/ 21 w 42"/>
                <a:gd name="T19" fmla="*/ 29 h 54"/>
                <a:gd name="T20" fmla="*/ 22 w 42"/>
                <a:gd name="T21" fmla="*/ 27 h 54"/>
                <a:gd name="T22" fmla="*/ 23 w 42"/>
                <a:gd name="T23" fmla="*/ 27 h 54"/>
                <a:gd name="T24" fmla="*/ 25 w 42"/>
                <a:gd name="T25" fmla="*/ 28 h 54"/>
                <a:gd name="T26" fmla="*/ 27 w 42"/>
                <a:gd name="T27" fmla="*/ 29 h 54"/>
                <a:gd name="T28" fmla="*/ 28 w 42"/>
                <a:gd name="T29" fmla="*/ 29 h 54"/>
                <a:gd name="T30" fmla="*/ 29 w 42"/>
                <a:gd name="T31" fmla="*/ 27 h 54"/>
                <a:gd name="T32" fmla="*/ 29 w 42"/>
                <a:gd name="T33" fmla="*/ 24 h 54"/>
                <a:gd name="T34" fmla="*/ 28 w 42"/>
                <a:gd name="T35" fmla="*/ 23 h 54"/>
                <a:gd name="T36" fmla="*/ 28 w 42"/>
                <a:gd name="T37" fmla="*/ 20 h 54"/>
                <a:gd name="T38" fmla="*/ 32 w 42"/>
                <a:gd name="T39" fmla="*/ 15 h 54"/>
                <a:gd name="T40" fmla="*/ 32 w 42"/>
                <a:gd name="T41" fmla="*/ 11 h 54"/>
                <a:gd name="T42" fmla="*/ 31 w 42"/>
                <a:gd name="T43" fmla="*/ 1 h 54"/>
                <a:gd name="T44" fmla="*/ 31 w 42"/>
                <a:gd name="T45" fmla="*/ 0 h 54"/>
                <a:gd name="T46" fmla="*/ 32 w 42"/>
                <a:gd name="T47" fmla="*/ 1 h 54"/>
                <a:gd name="T48" fmla="*/ 33 w 42"/>
                <a:gd name="T49" fmla="*/ 2 h 54"/>
                <a:gd name="T50" fmla="*/ 35 w 42"/>
                <a:gd name="T51" fmla="*/ 7 h 54"/>
                <a:gd name="T52" fmla="*/ 36 w 42"/>
                <a:gd name="T53" fmla="*/ 9 h 54"/>
                <a:gd name="T54" fmla="*/ 36 w 42"/>
                <a:gd name="T55" fmla="*/ 10 h 54"/>
                <a:gd name="T56" fmla="*/ 37 w 42"/>
                <a:gd name="T57" fmla="*/ 14 h 54"/>
                <a:gd name="T58" fmla="*/ 40 w 42"/>
                <a:gd name="T59" fmla="*/ 16 h 54"/>
                <a:gd name="T60" fmla="*/ 41 w 42"/>
                <a:gd name="T61" fmla="*/ 15 h 54"/>
                <a:gd name="T62" fmla="*/ 42 w 42"/>
                <a:gd name="T63" fmla="*/ 16 h 54"/>
                <a:gd name="T64" fmla="*/ 41 w 42"/>
                <a:gd name="T65" fmla="*/ 20 h 54"/>
                <a:gd name="T66" fmla="*/ 40 w 42"/>
                <a:gd name="T67" fmla="*/ 21 h 54"/>
                <a:gd name="T68" fmla="*/ 38 w 42"/>
                <a:gd name="T69" fmla="*/ 22 h 54"/>
                <a:gd name="T70" fmla="*/ 37 w 42"/>
                <a:gd name="T71" fmla="*/ 23 h 54"/>
                <a:gd name="T72" fmla="*/ 34 w 42"/>
                <a:gd name="T73" fmla="*/ 28 h 54"/>
                <a:gd name="T74" fmla="*/ 31 w 42"/>
                <a:gd name="T75" fmla="*/ 31 h 54"/>
                <a:gd name="T76" fmla="*/ 28 w 42"/>
                <a:gd name="T77" fmla="*/ 31 h 54"/>
                <a:gd name="T78" fmla="*/ 26 w 42"/>
                <a:gd name="T79" fmla="*/ 32 h 54"/>
                <a:gd name="T80" fmla="*/ 25 w 42"/>
                <a:gd name="T81" fmla="*/ 34 h 54"/>
                <a:gd name="T82" fmla="*/ 21 w 42"/>
                <a:gd name="T83" fmla="*/ 39 h 54"/>
                <a:gd name="T84" fmla="*/ 20 w 42"/>
                <a:gd name="T85" fmla="*/ 40 h 54"/>
                <a:gd name="T86" fmla="*/ 18 w 42"/>
                <a:gd name="T87" fmla="*/ 42 h 54"/>
                <a:gd name="T88" fmla="*/ 14 w 42"/>
                <a:gd name="T89" fmla="*/ 45 h 54"/>
                <a:gd name="T90" fmla="*/ 11 w 42"/>
                <a:gd name="T91" fmla="*/ 50 h 54"/>
                <a:gd name="T92" fmla="*/ 6 w 42"/>
                <a:gd name="T93" fmla="*/ 53 h 54"/>
                <a:gd name="T94" fmla="*/ 3 w 42"/>
                <a:gd name="T95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54">
                  <a:moveTo>
                    <a:pt x="3" y="53"/>
                  </a:moveTo>
                  <a:cubicBezTo>
                    <a:pt x="3" y="52"/>
                    <a:pt x="2" y="51"/>
                    <a:pt x="1" y="51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8"/>
                    <a:pt x="0" y="47"/>
                    <a:pt x="1" y="47"/>
                  </a:cubicBezTo>
                  <a:cubicBezTo>
                    <a:pt x="3" y="45"/>
                    <a:pt x="4" y="43"/>
                    <a:pt x="6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0" y="40"/>
                    <a:pt x="12" y="38"/>
                    <a:pt x="14" y="37"/>
                  </a:cubicBezTo>
                  <a:cubicBezTo>
                    <a:pt x="15" y="36"/>
                    <a:pt x="16" y="35"/>
                    <a:pt x="17" y="34"/>
                  </a:cubicBezTo>
                  <a:cubicBezTo>
                    <a:pt x="17" y="33"/>
                    <a:pt x="18" y="32"/>
                    <a:pt x="19" y="31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4" y="27"/>
                    <a:pt x="24" y="29"/>
                    <a:pt x="25" y="28"/>
                  </a:cubicBezTo>
                  <a:cubicBezTo>
                    <a:pt x="26" y="28"/>
                    <a:pt x="26" y="28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2"/>
                    <a:pt x="27" y="21"/>
                    <a:pt x="28" y="20"/>
                  </a:cubicBezTo>
                  <a:cubicBezTo>
                    <a:pt x="31" y="19"/>
                    <a:pt x="31" y="17"/>
                    <a:pt x="32" y="15"/>
                  </a:cubicBezTo>
                  <a:cubicBezTo>
                    <a:pt x="32" y="14"/>
                    <a:pt x="32" y="13"/>
                    <a:pt x="32" y="11"/>
                  </a:cubicBezTo>
                  <a:cubicBezTo>
                    <a:pt x="31" y="8"/>
                    <a:pt x="30" y="5"/>
                    <a:pt x="31" y="1"/>
                  </a:cubicBezTo>
                  <a:cubicBezTo>
                    <a:pt x="31" y="1"/>
                    <a:pt x="30" y="1"/>
                    <a:pt x="31" y="0"/>
                  </a:cubicBezTo>
                  <a:cubicBezTo>
                    <a:pt x="32" y="0"/>
                    <a:pt x="32" y="1"/>
                    <a:pt x="32" y="1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4" y="4"/>
                    <a:pt x="35" y="5"/>
                    <a:pt x="35" y="7"/>
                  </a:cubicBezTo>
                  <a:cubicBezTo>
                    <a:pt x="34" y="8"/>
                    <a:pt x="35" y="9"/>
                    <a:pt x="36" y="9"/>
                  </a:cubicBezTo>
                  <a:cubicBezTo>
                    <a:pt x="36" y="9"/>
                    <a:pt x="36" y="10"/>
                    <a:pt x="36" y="10"/>
                  </a:cubicBezTo>
                  <a:cubicBezTo>
                    <a:pt x="37" y="11"/>
                    <a:pt x="37" y="13"/>
                    <a:pt x="37" y="14"/>
                  </a:cubicBezTo>
                  <a:cubicBezTo>
                    <a:pt x="37" y="16"/>
                    <a:pt x="38" y="16"/>
                    <a:pt x="40" y="16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2" y="18"/>
                    <a:pt x="42" y="19"/>
                    <a:pt x="41" y="20"/>
                  </a:cubicBezTo>
                  <a:cubicBezTo>
                    <a:pt x="41" y="20"/>
                    <a:pt x="40" y="20"/>
                    <a:pt x="40" y="21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36" y="25"/>
                    <a:pt x="35" y="27"/>
                    <a:pt x="34" y="28"/>
                  </a:cubicBezTo>
                  <a:cubicBezTo>
                    <a:pt x="33" y="29"/>
                    <a:pt x="32" y="30"/>
                    <a:pt x="31" y="31"/>
                  </a:cubicBezTo>
                  <a:cubicBezTo>
                    <a:pt x="30" y="32"/>
                    <a:pt x="29" y="32"/>
                    <a:pt x="28" y="31"/>
                  </a:cubicBezTo>
                  <a:cubicBezTo>
                    <a:pt x="27" y="31"/>
                    <a:pt x="27" y="31"/>
                    <a:pt x="26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4" y="35"/>
                    <a:pt x="22" y="37"/>
                    <a:pt x="21" y="39"/>
                  </a:cubicBezTo>
                  <a:cubicBezTo>
                    <a:pt x="21" y="39"/>
                    <a:pt x="20" y="39"/>
                    <a:pt x="20" y="40"/>
                  </a:cubicBezTo>
                  <a:cubicBezTo>
                    <a:pt x="20" y="41"/>
                    <a:pt x="20" y="42"/>
                    <a:pt x="18" y="42"/>
                  </a:cubicBezTo>
                  <a:cubicBezTo>
                    <a:pt x="16" y="42"/>
                    <a:pt x="15" y="43"/>
                    <a:pt x="14" y="45"/>
                  </a:cubicBezTo>
                  <a:cubicBezTo>
                    <a:pt x="13" y="47"/>
                    <a:pt x="12" y="48"/>
                    <a:pt x="11" y="50"/>
                  </a:cubicBezTo>
                  <a:cubicBezTo>
                    <a:pt x="10" y="51"/>
                    <a:pt x="8" y="52"/>
                    <a:pt x="6" y="53"/>
                  </a:cubicBezTo>
                  <a:cubicBezTo>
                    <a:pt x="5" y="54"/>
                    <a:pt x="4" y="53"/>
                    <a:pt x="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96"/>
            <p:cNvSpPr/>
            <p:nvPr/>
          </p:nvSpPr>
          <p:spPr bwMode="auto">
            <a:xfrm>
              <a:off x="6478588" y="3919538"/>
              <a:ext cx="88900" cy="160338"/>
            </a:xfrm>
            <a:custGeom>
              <a:avLst/>
              <a:gdLst>
                <a:gd name="T0" fmla="*/ 21 w 21"/>
                <a:gd name="T1" fmla="*/ 10 h 38"/>
                <a:gd name="T2" fmla="*/ 21 w 21"/>
                <a:gd name="T3" fmla="*/ 11 h 38"/>
                <a:gd name="T4" fmla="*/ 19 w 21"/>
                <a:gd name="T5" fmla="*/ 14 h 38"/>
                <a:gd name="T6" fmla="*/ 12 w 21"/>
                <a:gd name="T7" fmla="*/ 33 h 38"/>
                <a:gd name="T8" fmla="*/ 12 w 21"/>
                <a:gd name="T9" fmla="*/ 35 h 38"/>
                <a:gd name="T10" fmla="*/ 9 w 21"/>
                <a:gd name="T11" fmla="*/ 37 h 38"/>
                <a:gd name="T12" fmla="*/ 7 w 21"/>
                <a:gd name="T13" fmla="*/ 37 h 38"/>
                <a:gd name="T14" fmla="*/ 4 w 21"/>
                <a:gd name="T15" fmla="*/ 37 h 38"/>
                <a:gd name="T16" fmla="*/ 1 w 21"/>
                <a:gd name="T17" fmla="*/ 34 h 38"/>
                <a:gd name="T18" fmla="*/ 0 w 21"/>
                <a:gd name="T19" fmla="*/ 29 h 38"/>
                <a:gd name="T20" fmla="*/ 1 w 21"/>
                <a:gd name="T21" fmla="*/ 25 h 38"/>
                <a:gd name="T22" fmla="*/ 3 w 21"/>
                <a:gd name="T23" fmla="*/ 23 h 38"/>
                <a:gd name="T24" fmla="*/ 4 w 21"/>
                <a:gd name="T25" fmla="*/ 19 h 38"/>
                <a:gd name="T26" fmla="*/ 3 w 21"/>
                <a:gd name="T27" fmla="*/ 17 h 38"/>
                <a:gd name="T28" fmla="*/ 5 w 21"/>
                <a:gd name="T29" fmla="*/ 12 h 38"/>
                <a:gd name="T30" fmla="*/ 6 w 21"/>
                <a:gd name="T31" fmla="*/ 11 h 38"/>
                <a:gd name="T32" fmla="*/ 8 w 21"/>
                <a:gd name="T33" fmla="*/ 10 h 38"/>
                <a:gd name="T34" fmla="*/ 14 w 21"/>
                <a:gd name="T35" fmla="*/ 7 h 38"/>
                <a:gd name="T36" fmla="*/ 14 w 21"/>
                <a:gd name="T37" fmla="*/ 6 h 38"/>
                <a:gd name="T38" fmla="*/ 18 w 21"/>
                <a:gd name="T39" fmla="*/ 1 h 38"/>
                <a:gd name="T40" fmla="*/ 19 w 21"/>
                <a:gd name="T41" fmla="*/ 1 h 38"/>
                <a:gd name="T42" fmla="*/ 21 w 21"/>
                <a:gd name="T43" fmla="*/ 5 h 38"/>
                <a:gd name="T44" fmla="*/ 21 w 21"/>
                <a:gd name="T45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38">
                  <a:moveTo>
                    <a:pt x="21" y="10"/>
                  </a:moveTo>
                  <a:cubicBezTo>
                    <a:pt x="21" y="10"/>
                    <a:pt x="21" y="10"/>
                    <a:pt x="21" y="11"/>
                  </a:cubicBezTo>
                  <a:cubicBezTo>
                    <a:pt x="20" y="12"/>
                    <a:pt x="20" y="13"/>
                    <a:pt x="19" y="14"/>
                  </a:cubicBezTo>
                  <a:cubicBezTo>
                    <a:pt x="18" y="21"/>
                    <a:pt x="15" y="27"/>
                    <a:pt x="12" y="33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1" y="36"/>
                    <a:pt x="10" y="37"/>
                    <a:pt x="9" y="37"/>
                  </a:cubicBezTo>
                  <a:cubicBezTo>
                    <a:pt x="9" y="37"/>
                    <a:pt x="8" y="37"/>
                    <a:pt x="7" y="37"/>
                  </a:cubicBezTo>
                  <a:cubicBezTo>
                    <a:pt x="6" y="38"/>
                    <a:pt x="5" y="38"/>
                    <a:pt x="4" y="37"/>
                  </a:cubicBezTo>
                  <a:cubicBezTo>
                    <a:pt x="2" y="37"/>
                    <a:pt x="1" y="36"/>
                    <a:pt x="1" y="34"/>
                  </a:cubicBezTo>
                  <a:cubicBezTo>
                    <a:pt x="1" y="32"/>
                    <a:pt x="1" y="30"/>
                    <a:pt x="0" y="29"/>
                  </a:cubicBezTo>
                  <a:cubicBezTo>
                    <a:pt x="0" y="27"/>
                    <a:pt x="1" y="26"/>
                    <a:pt x="1" y="25"/>
                  </a:cubicBezTo>
                  <a:cubicBezTo>
                    <a:pt x="2" y="25"/>
                    <a:pt x="2" y="24"/>
                    <a:pt x="3" y="23"/>
                  </a:cubicBezTo>
                  <a:cubicBezTo>
                    <a:pt x="4" y="22"/>
                    <a:pt x="4" y="20"/>
                    <a:pt x="4" y="19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3" y="15"/>
                    <a:pt x="4" y="13"/>
                    <a:pt x="5" y="12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11" y="10"/>
                    <a:pt x="12" y="8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5" y="4"/>
                    <a:pt x="17" y="2"/>
                    <a:pt x="18" y="1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0" y="2"/>
                    <a:pt x="21" y="3"/>
                    <a:pt x="21" y="5"/>
                  </a:cubicBezTo>
                  <a:cubicBezTo>
                    <a:pt x="21" y="6"/>
                    <a:pt x="21" y="8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197"/>
            <p:cNvSpPr/>
            <p:nvPr/>
          </p:nvSpPr>
          <p:spPr bwMode="auto">
            <a:xfrm>
              <a:off x="6435726" y="2565400"/>
              <a:ext cx="106363" cy="195263"/>
            </a:xfrm>
            <a:custGeom>
              <a:avLst/>
              <a:gdLst>
                <a:gd name="T0" fmla="*/ 12 w 25"/>
                <a:gd name="T1" fmla="*/ 46 h 46"/>
                <a:gd name="T2" fmla="*/ 6 w 25"/>
                <a:gd name="T3" fmla="*/ 44 h 46"/>
                <a:gd name="T4" fmla="*/ 1 w 25"/>
                <a:gd name="T5" fmla="*/ 41 h 46"/>
                <a:gd name="T6" fmla="*/ 1 w 25"/>
                <a:gd name="T7" fmla="*/ 37 h 46"/>
                <a:gd name="T8" fmla="*/ 1 w 25"/>
                <a:gd name="T9" fmla="*/ 35 h 46"/>
                <a:gd name="T10" fmla="*/ 1 w 25"/>
                <a:gd name="T11" fmla="*/ 32 h 46"/>
                <a:gd name="T12" fmla="*/ 2 w 25"/>
                <a:gd name="T13" fmla="*/ 30 h 46"/>
                <a:gd name="T14" fmla="*/ 2 w 25"/>
                <a:gd name="T15" fmla="*/ 28 h 46"/>
                <a:gd name="T16" fmla="*/ 2 w 25"/>
                <a:gd name="T17" fmla="*/ 25 h 46"/>
                <a:gd name="T18" fmla="*/ 2 w 25"/>
                <a:gd name="T19" fmla="*/ 19 h 46"/>
                <a:gd name="T20" fmla="*/ 3 w 25"/>
                <a:gd name="T21" fmla="*/ 17 h 46"/>
                <a:gd name="T22" fmla="*/ 6 w 25"/>
                <a:gd name="T23" fmla="*/ 12 h 46"/>
                <a:gd name="T24" fmla="*/ 7 w 25"/>
                <a:gd name="T25" fmla="*/ 11 h 46"/>
                <a:gd name="T26" fmla="*/ 10 w 25"/>
                <a:gd name="T27" fmla="*/ 9 h 46"/>
                <a:gd name="T28" fmla="*/ 11 w 25"/>
                <a:gd name="T29" fmla="*/ 8 h 46"/>
                <a:gd name="T30" fmla="*/ 14 w 25"/>
                <a:gd name="T31" fmla="*/ 7 h 46"/>
                <a:gd name="T32" fmla="*/ 17 w 25"/>
                <a:gd name="T33" fmla="*/ 4 h 46"/>
                <a:gd name="T34" fmla="*/ 18 w 25"/>
                <a:gd name="T35" fmla="*/ 2 h 46"/>
                <a:gd name="T36" fmla="*/ 24 w 25"/>
                <a:gd name="T37" fmla="*/ 3 h 46"/>
                <a:gd name="T38" fmla="*/ 23 w 25"/>
                <a:gd name="T39" fmla="*/ 7 h 46"/>
                <a:gd name="T40" fmla="*/ 21 w 25"/>
                <a:gd name="T41" fmla="*/ 9 h 46"/>
                <a:gd name="T42" fmla="*/ 14 w 25"/>
                <a:gd name="T43" fmla="*/ 18 h 46"/>
                <a:gd name="T44" fmla="*/ 11 w 25"/>
                <a:gd name="T45" fmla="*/ 20 h 46"/>
                <a:gd name="T46" fmla="*/ 10 w 25"/>
                <a:gd name="T47" fmla="*/ 22 h 46"/>
                <a:gd name="T48" fmla="*/ 10 w 25"/>
                <a:gd name="T49" fmla="*/ 26 h 46"/>
                <a:gd name="T50" fmla="*/ 9 w 25"/>
                <a:gd name="T51" fmla="*/ 29 h 46"/>
                <a:gd name="T52" fmla="*/ 14 w 25"/>
                <a:gd name="T53" fmla="*/ 43 h 46"/>
                <a:gd name="T54" fmla="*/ 14 w 25"/>
                <a:gd name="T55" fmla="*/ 43 h 46"/>
                <a:gd name="T56" fmla="*/ 15 w 25"/>
                <a:gd name="T57" fmla="*/ 45 h 46"/>
                <a:gd name="T58" fmla="*/ 13 w 25"/>
                <a:gd name="T59" fmla="*/ 46 h 46"/>
                <a:gd name="T60" fmla="*/ 12 w 25"/>
                <a:gd name="T6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46">
                  <a:moveTo>
                    <a:pt x="12" y="46"/>
                  </a:moveTo>
                  <a:cubicBezTo>
                    <a:pt x="9" y="46"/>
                    <a:pt x="7" y="45"/>
                    <a:pt x="6" y="44"/>
                  </a:cubicBezTo>
                  <a:cubicBezTo>
                    <a:pt x="4" y="43"/>
                    <a:pt x="3" y="42"/>
                    <a:pt x="1" y="41"/>
                  </a:cubicBezTo>
                  <a:cubicBezTo>
                    <a:pt x="0" y="40"/>
                    <a:pt x="0" y="39"/>
                    <a:pt x="1" y="37"/>
                  </a:cubicBezTo>
                  <a:cubicBezTo>
                    <a:pt x="2" y="36"/>
                    <a:pt x="2" y="35"/>
                    <a:pt x="1" y="35"/>
                  </a:cubicBezTo>
                  <a:cubicBezTo>
                    <a:pt x="1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2" y="28"/>
                  </a:cubicBezTo>
                  <a:cubicBezTo>
                    <a:pt x="1" y="27"/>
                    <a:pt x="1" y="26"/>
                    <a:pt x="2" y="25"/>
                  </a:cubicBezTo>
                  <a:cubicBezTo>
                    <a:pt x="3" y="23"/>
                    <a:pt x="4" y="21"/>
                    <a:pt x="2" y="19"/>
                  </a:cubicBezTo>
                  <a:cubicBezTo>
                    <a:pt x="2" y="18"/>
                    <a:pt x="2" y="17"/>
                    <a:pt x="3" y="17"/>
                  </a:cubicBezTo>
                  <a:cubicBezTo>
                    <a:pt x="5" y="16"/>
                    <a:pt x="5" y="14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6"/>
                    <a:pt x="17" y="6"/>
                    <a:pt x="17" y="4"/>
                  </a:cubicBezTo>
                  <a:cubicBezTo>
                    <a:pt x="17" y="3"/>
                    <a:pt x="18" y="3"/>
                    <a:pt x="18" y="2"/>
                  </a:cubicBezTo>
                  <a:cubicBezTo>
                    <a:pt x="20" y="0"/>
                    <a:pt x="23" y="1"/>
                    <a:pt x="24" y="3"/>
                  </a:cubicBezTo>
                  <a:cubicBezTo>
                    <a:pt x="25" y="5"/>
                    <a:pt x="24" y="6"/>
                    <a:pt x="23" y="7"/>
                  </a:cubicBezTo>
                  <a:cubicBezTo>
                    <a:pt x="22" y="8"/>
                    <a:pt x="22" y="8"/>
                    <a:pt x="21" y="9"/>
                  </a:cubicBezTo>
                  <a:cubicBezTo>
                    <a:pt x="18" y="11"/>
                    <a:pt x="15" y="14"/>
                    <a:pt x="14" y="18"/>
                  </a:cubicBezTo>
                  <a:cubicBezTo>
                    <a:pt x="13" y="19"/>
                    <a:pt x="12" y="20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0" y="24"/>
                    <a:pt x="10" y="25"/>
                    <a:pt x="10" y="26"/>
                  </a:cubicBezTo>
                  <a:cubicBezTo>
                    <a:pt x="10" y="27"/>
                    <a:pt x="10" y="28"/>
                    <a:pt x="9" y="29"/>
                  </a:cubicBezTo>
                  <a:cubicBezTo>
                    <a:pt x="7" y="34"/>
                    <a:pt x="9" y="39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4"/>
                    <a:pt x="15" y="44"/>
                    <a:pt x="15" y="45"/>
                  </a:cubicBezTo>
                  <a:cubicBezTo>
                    <a:pt x="15" y="46"/>
                    <a:pt x="14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198"/>
            <p:cNvSpPr/>
            <p:nvPr/>
          </p:nvSpPr>
          <p:spPr bwMode="auto">
            <a:xfrm>
              <a:off x="5926138" y="3011488"/>
              <a:ext cx="93663" cy="144463"/>
            </a:xfrm>
            <a:custGeom>
              <a:avLst/>
              <a:gdLst>
                <a:gd name="T0" fmla="*/ 3 w 22"/>
                <a:gd name="T1" fmla="*/ 15 h 34"/>
                <a:gd name="T2" fmla="*/ 3 w 22"/>
                <a:gd name="T3" fmla="*/ 14 h 34"/>
                <a:gd name="T4" fmla="*/ 2 w 22"/>
                <a:gd name="T5" fmla="*/ 13 h 34"/>
                <a:gd name="T6" fmla="*/ 2 w 22"/>
                <a:gd name="T7" fmla="*/ 9 h 34"/>
                <a:gd name="T8" fmla="*/ 1 w 22"/>
                <a:gd name="T9" fmla="*/ 8 h 34"/>
                <a:gd name="T10" fmla="*/ 0 w 22"/>
                <a:gd name="T11" fmla="*/ 7 h 34"/>
                <a:gd name="T12" fmla="*/ 1 w 22"/>
                <a:gd name="T13" fmla="*/ 4 h 34"/>
                <a:gd name="T14" fmla="*/ 3 w 22"/>
                <a:gd name="T15" fmla="*/ 3 h 34"/>
                <a:gd name="T16" fmla="*/ 3 w 22"/>
                <a:gd name="T17" fmla="*/ 4 h 34"/>
                <a:gd name="T18" fmla="*/ 3 w 22"/>
                <a:gd name="T19" fmla="*/ 5 h 34"/>
                <a:gd name="T20" fmla="*/ 4 w 22"/>
                <a:gd name="T21" fmla="*/ 4 h 34"/>
                <a:gd name="T22" fmla="*/ 7 w 22"/>
                <a:gd name="T23" fmla="*/ 2 h 34"/>
                <a:gd name="T24" fmla="*/ 9 w 22"/>
                <a:gd name="T25" fmla="*/ 1 h 34"/>
                <a:gd name="T26" fmla="*/ 9 w 22"/>
                <a:gd name="T27" fmla="*/ 1 h 34"/>
                <a:gd name="T28" fmla="*/ 10 w 22"/>
                <a:gd name="T29" fmla="*/ 1 h 34"/>
                <a:gd name="T30" fmla="*/ 9 w 22"/>
                <a:gd name="T31" fmla="*/ 5 h 34"/>
                <a:gd name="T32" fmla="*/ 11 w 22"/>
                <a:gd name="T33" fmla="*/ 6 h 34"/>
                <a:gd name="T34" fmla="*/ 12 w 22"/>
                <a:gd name="T35" fmla="*/ 7 h 34"/>
                <a:gd name="T36" fmla="*/ 11 w 22"/>
                <a:gd name="T37" fmla="*/ 10 h 34"/>
                <a:gd name="T38" fmla="*/ 12 w 22"/>
                <a:gd name="T39" fmla="*/ 12 h 34"/>
                <a:gd name="T40" fmla="*/ 14 w 22"/>
                <a:gd name="T41" fmla="*/ 15 h 34"/>
                <a:gd name="T42" fmla="*/ 15 w 22"/>
                <a:gd name="T43" fmla="*/ 17 h 34"/>
                <a:gd name="T44" fmla="*/ 17 w 22"/>
                <a:gd name="T45" fmla="*/ 21 h 34"/>
                <a:gd name="T46" fmla="*/ 20 w 22"/>
                <a:gd name="T47" fmla="*/ 23 h 34"/>
                <a:gd name="T48" fmla="*/ 21 w 22"/>
                <a:gd name="T49" fmla="*/ 26 h 34"/>
                <a:gd name="T50" fmla="*/ 21 w 22"/>
                <a:gd name="T51" fmla="*/ 29 h 34"/>
                <a:gd name="T52" fmla="*/ 21 w 22"/>
                <a:gd name="T53" fmla="*/ 30 h 34"/>
                <a:gd name="T54" fmla="*/ 18 w 22"/>
                <a:gd name="T55" fmla="*/ 32 h 34"/>
                <a:gd name="T56" fmla="*/ 13 w 22"/>
                <a:gd name="T57" fmla="*/ 32 h 34"/>
                <a:gd name="T58" fmla="*/ 9 w 22"/>
                <a:gd name="T59" fmla="*/ 34 h 34"/>
                <a:gd name="T60" fmla="*/ 4 w 22"/>
                <a:gd name="T61" fmla="*/ 34 h 34"/>
                <a:gd name="T62" fmla="*/ 4 w 22"/>
                <a:gd name="T63" fmla="*/ 34 h 34"/>
                <a:gd name="T64" fmla="*/ 4 w 22"/>
                <a:gd name="T65" fmla="*/ 34 h 34"/>
                <a:gd name="T66" fmla="*/ 8 w 22"/>
                <a:gd name="T67" fmla="*/ 30 h 34"/>
                <a:gd name="T68" fmla="*/ 6 w 22"/>
                <a:gd name="T69" fmla="*/ 29 h 34"/>
                <a:gd name="T70" fmla="*/ 5 w 22"/>
                <a:gd name="T71" fmla="*/ 27 h 34"/>
                <a:gd name="T72" fmla="*/ 6 w 22"/>
                <a:gd name="T73" fmla="*/ 26 h 34"/>
                <a:gd name="T74" fmla="*/ 7 w 22"/>
                <a:gd name="T75" fmla="*/ 25 h 34"/>
                <a:gd name="T76" fmla="*/ 6 w 22"/>
                <a:gd name="T77" fmla="*/ 23 h 34"/>
                <a:gd name="T78" fmla="*/ 7 w 22"/>
                <a:gd name="T79" fmla="*/ 22 h 34"/>
                <a:gd name="T80" fmla="*/ 8 w 22"/>
                <a:gd name="T81" fmla="*/ 22 h 34"/>
                <a:gd name="T82" fmla="*/ 9 w 22"/>
                <a:gd name="T83" fmla="*/ 20 h 34"/>
                <a:gd name="T84" fmla="*/ 7 w 22"/>
                <a:gd name="T85" fmla="*/ 17 h 34"/>
                <a:gd name="T86" fmla="*/ 5 w 22"/>
                <a:gd name="T87" fmla="*/ 15 h 34"/>
                <a:gd name="T88" fmla="*/ 3 w 22"/>
                <a:gd name="T89" fmla="*/ 15 h 34"/>
                <a:gd name="T90" fmla="*/ 3 w 22"/>
                <a:gd name="T9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34">
                  <a:moveTo>
                    <a:pt x="3" y="1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1"/>
                    <a:pt x="2" y="10"/>
                    <a:pt x="2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1"/>
                    <a:pt x="9" y="1"/>
                  </a:cubicBezTo>
                  <a:cubicBezTo>
                    <a:pt x="9" y="1"/>
                    <a:pt x="9" y="0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3"/>
                    <a:pt x="9" y="5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2" y="8"/>
                    <a:pt x="12" y="9"/>
                    <a:pt x="11" y="10"/>
                  </a:cubicBezTo>
                  <a:cubicBezTo>
                    <a:pt x="11" y="11"/>
                    <a:pt x="11" y="12"/>
                    <a:pt x="12" y="12"/>
                  </a:cubicBezTo>
                  <a:cubicBezTo>
                    <a:pt x="13" y="13"/>
                    <a:pt x="13" y="14"/>
                    <a:pt x="14" y="15"/>
                  </a:cubicBezTo>
                  <a:cubicBezTo>
                    <a:pt x="14" y="16"/>
                    <a:pt x="14" y="16"/>
                    <a:pt x="15" y="17"/>
                  </a:cubicBezTo>
                  <a:cubicBezTo>
                    <a:pt x="16" y="18"/>
                    <a:pt x="17" y="19"/>
                    <a:pt x="17" y="21"/>
                  </a:cubicBezTo>
                  <a:cubicBezTo>
                    <a:pt x="18" y="22"/>
                    <a:pt x="19" y="22"/>
                    <a:pt x="20" y="23"/>
                  </a:cubicBezTo>
                  <a:cubicBezTo>
                    <a:pt x="22" y="23"/>
                    <a:pt x="22" y="25"/>
                    <a:pt x="21" y="26"/>
                  </a:cubicBezTo>
                  <a:cubicBezTo>
                    <a:pt x="21" y="27"/>
                    <a:pt x="20" y="28"/>
                    <a:pt x="21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1"/>
                    <a:pt x="19" y="32"/>
                    <a:pt x="18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12" y="33"/>
                    <a:pt x="10" y="32"/>
                    <a:pt x="9" y="34"/>
                  </a:cubicBezTo>
                  <a:cubicBezTo>
                    <a:pt x="7" y="34"/>
                    <a:pt x="6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2"/>
                    <a:pt x="6" y="31"/>
                    <a:pt x="8" y="30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5" y="28"/>
                    <a:pt x="4" y="27"/>
                    <a:pt x="5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0" y="21"/>
                    <a:pt x="9" y="20"/>
                  </a:cubicBezTo>
                  <a:cubicBezTo>
                    <a:pt x="9" y="19"/>
                    <a:pt x="9" y="17"/>
                    <a:pt x="7" y="17"/>
                  </a:cubicBezTo>
                  <a:cubicBezTo>
                    <a:pt x="6" y="17"/>
                    <a:pt x="5" y="17"/>
                    <a:pt x="5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199"/>
            <p:cNvSpPr>
              <a:spLocks noEditPoints="1"/>
            </p:cNvSpPr>
            <p:nvPr/>
          </p:nvSpPr>
          <p:spPr bwMode="auto">
            <a:xfrm>
              <a:off x="6070601" y="2522538"/>
              <a:ext cx="111125" cy="111125"/>
            </a:xfrm>
            <a:custGeom>
              <a:avLst/>
              <a:gdLst>
                <a:gd name="T0" fmla="*/ 14 w 26"/>
                <a:gd name="T1" fmla="*/ 3 h 26"/>
                <a:gd name="T2" fmla="*/ 15 w 26"/>
                <a:gd name="T3" fmla="*/ 5 h 26"/>
                <a:gd name="T4" fmla="*/ 16 w 26"/>
                <a:gd name="T5" fmla="*/ 6 h 26"/>
                <a:gd name="T6" fmla="*/ 20 w 26"/>
                <a:gd name="T7" fmla="*/ 9 h 26"/>
                <a:gd name="T8" fmla="*/ 22 w 26"/>
                <a:gd name="T9" fmla="*/ 11 h 26"/>
                <a:gd name="T10" fmla="*/ 23 w 26"/>
                <a:gd name="T11" fmla="*/ 13 h 26"/>
                <a:gd name="T12" fmla="*/ 26 w 26"/>
                <a:gd name="T13" fmla="*/ 16 h 26"/>
                <a:gd name="T14" fmla="*/ 26 w 26"/>
                <a:gd name="T15" fmla="*/ 17 h 26"/>
                <a:gd name="T16" fmla="*/ 24 w 26"/>
                <a:gd name="T17" fmla="*/ 20 h 26"/>
                <a:gd name="T18" fmla="*/ 23 w 26"/>
                <a:gd name="T19" fmla="*/ 20 h 26"/>
                <a:gd name="T20" fmla="*/ 21 w 26"/>
                <a:gd name="T21" fmla="*/ 20 h 26"/>
                <a:gd name="T22" fmla="*/ 20 w 26"/>
                <a:gd name="T23" fmla="*/ 19 h 26"/>
                <a:gd name="T24" fmla="*/ 19 w 26"/>
                <a:gd name="T25" fmla="*/ 14 h 26"/>
                <a:gd name="T26" fmla="*/ 18 w 26"/>
                <a:gd name="T27" fmla="*/ 11 h 26"/>
                <a:gd name="T28" fmla="*/ 17 w 26"/>
                <a:gd name="T29" fmla="*/ 13 h 26"/>
                <a:gd name="T30" fmla="*/ 16 w 26"/>
                <a:gd name="T31" fmla="*/ 17 h 26"/>
                <a:gd name="T32" fmla="*/ 15 w 26"/>
                <a:gd name="T33" fmla="*/ 20 h 26"/>
                <a:gd name="T34" fmla="*/ 14 w 26"/>
                <a:gd name="T35" fmla="*/ 24 h 26"/>
                <a:gd name="T36" fmla="*/ 14 w 26"/>
                <a:gd name="T37" fmla="*/ 25 h 26"/>
                <a:gd name="T38" fmla="*/ 13 w 26"/>
                <a:gd name="T39" fmla="*/ 26 h 26"/>
                <a:gd name="T40" fmla="*/ 12 w 26"/>
                <a:gd name="T41" fmla="*/ 26 h 26"/>
                <a:gd name="T42" fmla="*/ 8 w 26"/>
                <a:gd name="T43" fmla="*/ 21 h 26"/>
                <a:gd name="T44" fmla="*/ 7 w 26"/>
                <a:gd name="T45" fmla="*/ 19 h 26"/>
                <a:gd name="T46" fmla="*/ 6 w 26"/>
                <a:gd name="T47" fmla="*/ 16 h 26"/>
                <a:gd name="T48" fmla="*/ 4 w 26"/>
                <a:gd name="T49" fmla="*/ 14 h 26"/>
                <a:gd name="T50" fmla="*/ 1 w 26"/>
                <a:gd name="T51" fmla="*/ 9 h 26"/>
                <a:gd name="T52" fmla="*/ 1 w 26"/>
                <a:gd name="T53" fmla="*/ 7 h 26"/>
                <a:gd name="T54" fmla="*/ 1 w 26"/>
                <a:gd name="T55" fmla="*/ 3 h 26"/>
                <a:gd name="T56" fmla="*/ 2 w 26"/>
                <a:gd name="T57" fmla="*/ 2 h 26"/>
                <a:gd name="T58" fmla="*/ 7 w 26"/>
                <a:gd name="T59" fmla="*/ 2 h 26"/>
                <a:gd name="T60" fmla="*/ 8 w 26"/>
                <a:gd name="T61" fmla="*/ 2 h 26"/>
                <a:gd name="T62" fmla="*/ 9 w 26"/>
                <a:gd name="T63" fmla="*/ 2 h 26"/>
                <a:gd name="T64" fmla="*/ 9 w 26"/>
                <a:gd name="T65" fmla="*/ 1 h 26"/>
                <a:gd name="T66" fmla="*/ 10 w 26"/>
                <a:gd name="T67" fmla="*/ 0 h 26"/>
                <a:gd name="T68" fmla="*/ 12 w 26"/>
                <a:gd name="T69" fmla="*/ 1 h 26"/>
                <a:gd name="T70" fmla="*/ 14 w 26"/>
                <a:gd name="T71" fmla="*/ 3 h 26"/>
                <a:gd name="T72" fmla="*/ 9 w 26"/>
                <a:gd name="T73" fmla="*/ 13 h 26"/>
                <a:gd name="T74" fmla="*/ 8 w 26"/>
                <a:gd name="T75" fmla="*/ 14 h 26"/>
                <a:gd name="T76" fmla="*/ 9 w 26"/>
                <a:gd name="T77" fmla="*/ 14 h 26"/>
                <a:gd name="T78" fmla="*/ 9 w 26"/>
                <a:gd name="T79" fmla="*/ 14 h 26"/>
                <a:gd name="T80" fmla="*/ 9 w 26"/>
                <a:gd name="T8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6">
                  <a:moveTo>
                    <a:pt x="14" y="3"/>
                  </a:moveTo>
                  <a:cubicBezTo>
                    <a:pt x="14" y="4"/>
                    <a:pt x="15" y="4"/>
                    <a:pt x="15" y="5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20" y="10"/>
                    <a:pt x="21" y="10"/>
                    <a:pt x="22" y="11"/>
                  </a:cubicBezTo>
                  <a:cubicBezTo>
                    <a:pt x="22" y="11"/>
                    <a:pt x="22" y="13"/>
                    <a:pt x="23" y="13"/>
                  </a:cubicBezTo>
                  <a:cubicBezTo>
                    <a:pt x="24" y="14"/>
                    <a:pt x="25" y="15"/>
                    <a:pt x="26" y="16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6" y="18"/>
                    <a:pt x="25" y="19"/>
                    <a:pt x="24" y="20"/>
                  </a:cubicBezTo>
                  <a:cubicBezTo>
                    <a:pt x="24" y="20"/>
                    <a:pt x="23" y="21"/>
                    <a:pt x="23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0" y="17"/>
                    <a:pt x="20" y="16"/>
                    <a:pt x="19" y="14"/>
                  </a:cubicBezTo>
                  <a:cubicBezTo>
                    <a:pt x="19" y="13"/>
                    <a:pt x="18" y="12"/>
                    <a:pt x="18" y="11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7" y="14"/>
                    <a:pt x="16" y="15"/>
                    <a:pt x="16" y="17"/>
                  </a:cubicBezTo>
                  <a:cubicBezTo>
                    <a:pt x="16" y="18"/>
                    <a:pt x="16" y="19"/>
                    <a:pt x="15" y="20"/>
                  </a:cubicBezTo>
                  <a:cubicBezTo>
                    <a:pt x="15" y="21"/>
                    <a:pt x="15" y="23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7" y="21"/>
                    <a:pt x="7" y="20"/>
                    <a:pt x="7" y="19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1"/>
                    <a:pt x="1" y="9"/>
                  </a:cubicBezTo>
                  <a:cubicBezTo>
                    <a:pt x="1" y="9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5" y="1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2"/>
                    <a:pt x="14" y="3"/>
                    <a:pt x="14" y="3"/>
                  </a:cubicBezTo>
                  <a:close/>
                  <a:moveTo>
                    <a:pt x="9" y="13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200"/>
            <p:cNvSpPr/>
            <p:nvPr/>
          </p:nvSpPr>
          <p:spPr bwMode="auto">
            <a:xfrm>
              <a:off x="7085013" y="3714750"/>
              <a:ext cx="136525" cy="139700"/>
            </a:xfrm>
            <a:custGeom>
              <a:avLst/>
              <a:gdLst>
                <a:gd name="T0" fmla="*/ 19 w 32"/>
                <a:gd name="T1" fmla="*/ 11 h 33"/>
                <a:gd name="T2" fmla="*/ 19 w 32"/>
                <a:gd name="T3" fmla="*/ 12 h 33"/>
                <a:gd name="T4" fmla="*/ 23 w 32"/>
                <a:gd name="T5" fmla="*/ 15 h 33"/>
                <a:gd name="T6" fmla="*/ 24 w 32"/>
                <a:gd name="T7" fmla="*/ 18 h 33"/>
                <a:gd name="T8" fmla="*/ 24 w 32"/>
                <a:gd name="T9" fmla="*/ 19 h 33"/>
                <a:gd name="T10" fmla="*/ 26 w 32"/>
                <a:gd name="T11" fmla="*/ 22 h 33"/>
                <a:gd name="T12" fmla="*/ 31 w 32"/>
                <a:gd name="T13" fmla="*/ 23 h 33"/>
                <a:gd name="T14" fmla="*/ 31 w 32"/>
                <a:gd name="T15" fmla="*/ 24 h 33"/>
                <a:gd name="T16" fmla="*/ 31 w 32"/>
                <a:gd name="T17" fmla="*/ 25 h 33"/>
                <a:gd name="T18" fmla="*/ 29 w 32"/>
                <a:gd name="T19" fmla="*/ 28 h 33"/>
                <a:gd name="T20" fmla="*/ 29 w 32"/>
                <a:gd name="T21" fmla="*/ 32 h 33"/>
                <a:gd name="T22" fmla="*/ 29 w 32"/>
                <a:gd name="T23" fmla="*/ 32 h 33"/>
                <a:gd name="T24" fmla="*/ 22 w 32"/>
                <a:gd name="T25" fmla="*/ 30 h 33"/>
                <a:gd name="T26" fmla="*/ 18 w 32"/>
                <a:gd name="T27" fmla="*/ 26 h 33"/>
                <a:gd name="T28" fmla="*/ 14 w 32"/>
                <a:gd name="T29" fmla="*/ 21 h 33"/>
                <a:gd name="T30" fmla="*/ 11 w 32"/>
                <a:gd name="T31" fmla="*/ 16 h 33"/>
                <a:gd name="T32" fmla="*/ 11 w 32"/>
                <a:gd name="T33" fmla="*/ 15 h 33"/>
                <a:gd name="T34" fmla="*/ 6 w 32"/>
                <a:gd name="T35" fmla="*/ 9 h 33"/>
                <a:gd name="T36" fmla="*/ 3 w 32"/>
                <a:gd name="T37" fmla="*/ 5 h 33"/>
                <a:gd name="T38" fmla="*/ 0 w 32"/>
                <a:gd name="T39" fmla="*/ 2 h 33"/>
                <a:gd name="T40" fmla="*/ 0 w 32"/>
                <a:gd name="T41" fmla="*/ 1 h 33"/>
                <a:gd name="T42" fmla="*/ 2 w 32"/>
                <a:gd name="T43" fmla="*/ 0 h 33"/>
                <a:gd name="T44" fmla="*/ 4 w 32"/>
                <a:gd name="T45" fmla="*/ 1 h 33"/>
                <a:gd name="T46" fmla="*/ 9 w 32"/>
                <a:gd name="T47" fmla="*/ 4 h 33"/>
                <a:gd name="T48" fmla="*/ 9 w 32"/>
                <a:gd name="T49" fmla="*/ 4 h 33"/>
                <a:gd name="T50" fmla="*/ 17 w 32"/>
                <a:gd name="T51" fmla="*/ 10 h 33"/>
                <a:gd name="T52" fmla="*/ 19 w 32"/>
                <a:gd name="T53" fmla="*/ 11 h 33"/>
                <a:gd name="T54" fmla="*/ 19 w 32"/>
                <a:gd name="T55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33">
                  <a:moveTo>
                    <a:pt x="19" y="11"/>
                  </a:moveTo>
                  <a:cubicBezTo>
                    <a:pt x="19" y="11"/>
                    <a:pt x="19" y="12"/>
                    <a:pt x="19" y="12"/>
                  </a:cubicBezTo>
                  <a:cubicBezTo>
                    <a:pt x="21" y="13"/>
                    <a:pt x="22" y="13"/>
                    <a:pt x="23" y="15"/>
                  </a:cubicBezTo>
                  <a:cubicBezTo>
                    <a:pt x="23" y="16"/>
                    <a:pt x="24" y="16"/>
                    <a:pt x="24" y="18"/>
                  </a:cubicBezTo>
                  <a:cubicBezTo>
                    <a:pt x="24" y="18"/>
                    <a:pt x="24" y="19"/>
                    <a:pt x="24" y="19"/>
                  </a:cubicBezTo>
                  <a:cubicBezTo>
                    <a:pt x="26" y="19"/>
                    <a:pt x="26" y="21"/>
                    <a:pt x="26" y="22"/>
                  </a:cubicBezTo>
                  <a:cubicBezTo>
                    <a:pt x="30" y="20"/>
                    <a:pt x="29" y="20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2" y="24"/>
                    <a:pt x="32" y="25"/>
                    <a:pt x="31" y="25"/>
                  </a:cubicBezTo>
                  <a:cubicBezTo>
                    <a:pt x="30" y="26"/>
                    <a:pt x="29" y="27"/>
                    <a:pt x="29" y="28"/>
                  </a:cubicBezTo>
                  <a:cubicBezTo>
                    <a:pt x="29" y="29"/>
                    <a:pt x="29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6" y="33"/>
                    <a:pt x="24" y="32"/>
                    <a:pt x="22" y="30"/>
                  </a:cubicBezTo>
                  <a:cubicBezTo>
                    <a:pt x="21" y="29"/>
                    <a:pt x="19" y="28"/>
                    <a:pt x="18" y="26"/>
                  </a:cubicBezTo>
                  <a:cubicBezTo>
                    <a:pt x="16" y="25"/>
                    <a:pt x="15" y="23"/>
                    <a:pt x="14" y="21"/>
                  </a:cubicBezTo>
                  <a:cubicBezTo>
                    <a:pt x="13" y="19"/>
                    <a:pt x="13" y="17"/>
                    <a:pt x="11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0" y="13"/>
                    <a:pt x="8" y="11"/>
                    <a:pt x="6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6" y="1"/>
                    <a:pt x="7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6"/>
                    <a:pt x="14" y="9"/>
                    <a:pt x="17" y="10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201"/>
            <p:cNvSpPr/>
            <p:nvPr/>
          </p:nvSpPr>
          <p:spPr bwMode="auto">
            <a:xfrm>
              <a:off x="7351713" y="3557588"/>
              <a:ext cx="93663" cy="160338"/>
            </a:xfrm>
            <a:custGeom>
              <a:avLst/>
              <a:gdLst>
                <a:gd name="T0" fmla="*/ 14 w 22"/>
                <a:gd name="T1" fmla="*/ 20 h 38"/>
                <a:gd name="T2" fmla="*/ 11 w 22"/>
                <a:gd name="T3" fmla="*/ 18 h 38"/>
                <a:gd name="T4" fmla="*/ 7 w 22"/>
                <a:gd name="T5" fmla="*/ 17 h 38"/>
                <a:gd name="T6" fmla="*/ 5 w 22"/>
                <a:gd name="T7" fmla="*/ 18 h 38"/>
                <a:gd name="T8" fmla="*/ 2 w 22"/>
                <a:gd name="T9" fmla="*/ 11 h 38"/>
                <a:gd name="T10" fmla="*/ 2 w 22"/>
                <a:gd name="T11" fmla="*/ 3 h 38"/>
                <a:gd name="T12" fmla="*/ 5 w 22"/>
                <a:gd name="T13" fmla="*/ 0 h 38"/>
                <a:gd name="T14" fmla="*/ 8 w 22"/>
                <a:gd name="T15" fmla="*/ 1 h 38"/>
                <a:gd name="T16" fmla="*/ 7 w 22"/>
                <a:gd name="T17" fmla="*/ 8 h 38"/>
                <a:gd name="T18" fmla="*/ 8 w 22"/>
                <a:gd name="T19" fmla="*/ 11 h 38"/>
                <a:gd name="T20" fmla="*/ 10 w 22"/>
                <a:gd name="T21" fmla="*/ 13 h 38"/>
                <a:gd name="T22" fmla="*/ 14 w 22"/>
                <a:gd name="T23" fmla="*/ 15 h 38"/>
                <a:gd name="T24" fmla="*/ 16 w 22"/>
                <a:gd name="T25" fmla="*/ 17 h 38"/>
                <a:gd name="T26" fmla="*/ 17 w 22"/>
                <a:gd name="T27" fmla="*/ 22 h 38"/>
                <a:gd name="T28" fmla="*/ 20 w 22"/>
                <a:gd name="T29" fmla="*/ 25 h 38"/>
                <a:gd name="T30" fmla="*/ 21 w 22"/>
                <a:gd name="T31" fmla="*/ 31 h 38"/>
                <a:gd name="T32" fmla="*/ 20 w 22"/>
                <a:gd name="T33" fmla="*/ 35 h 38"/>
                <a:gd name="T34" fmla="*/ 19 w 22"/>
                <a:gd name="T35" fmla="*/ 36 h 38"/>
                <a:gd name="T36" fmla="*/ 14 w 22"/>
                <a:gd name="T37" fmla="*/ 35 h 38"/>
                <a:gd name="T38" fmla="*/ 12 w 22"/>
                <a:gd name="T39" fmla="*/ 33 h 38"/>
                <a:gd name="T40" fmla="*/ 9 w 22"/>
                <a:gd name="T41" fmla="*/ 35 h 38"/>
                <a:gd name="T42" fmla="*/ 10 w 22"/>
                <a:gd name="T43" fmla="*/ 30 h 38"/>
                <a:gd name="T44" fmla="*/ 13 w 22"/>
                <a:gd name="T45" fmla="*/ 29 h 38"/>
                <a:gd name="T46" fmla="*/ 17 w 22"/>
                <a:gd name="T47" fmla="*/ 26 h 38"/>
                <a:gd name="T48" fmla="*/ 16 w 22"/>
                <a:gd name="T49" fmla="*/ 26 h 38"/>
                <a:gd name="T50" fmla="*/ 13 w 22"/>
                <a:gd name="T51" fmla="*/ 27 h 38"/>
                <a:gd name="T52" fmla="*/ 9 w 22"/>
                <a:gd name="T53" fmla="*/ 26 h 38"/>
                <a:gd name="T54" fmla="*/ 8 w 22"/>
                <a:gd name="T55" fmla="*/ 23 h 38"/>
                <a:gd name="T56" fmla="*/ 8 w 22"/>
                <a:gd name="T57" fmla="*/ 18 h 38"/>
                <a:gd name="T58" fmla="*/ 10 w 22"/>
                <a:gd name="T59" fmla="*/ 20 h 38"/>
                <a:gd name="T60" fmla="*/ 13 w 22"/>
                <a:gd name="T61" fmla="*/ 22 h 38"/>
                <a:gd name="T62" fmla="*/ 14 w 22"/>
                <a:gd name="T63" fmla="*/ 24 h 38"/>
                <a:gd name="T64" fmla="*/ 15 w 22"/>
                <a:gd name="T65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8">
                  <a:moveTo>
                    <a:pt x="14" y="22"/>
                  </a:move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2" y="19"/>
                    <a:pt x="11" y="19"/>
                    <a:pt x="11" y="18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9" y="16"/>
                    <a:pt x="8" y="16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6" y="19"/>
                    <a:pt x="5" y="19"/>
                    <a:pt x="5" y="18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1" y="9"/>
                    <a:pt x="0" y="8"/>
                    <a:pt x="1" y="6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9" y="5"/>
                    <a:pt x="8" y="7"/>
                    <a:pt x="7" y="8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9" y="12"/>
                    <a:pt x="10" y="12"/>
                    <a:pt x="10" y="13"/>
                  </a:cubicBezTo>
                  <a:cubicBezTo>
                    <a:pt x="11" y="13"/>
                    <a:pt x="12" y="14"/>
                    <a:pt x="14" y="14"/>
                  </a:cubicBezTo>
                  <a:cubicBezTo>
                    <a:pt x="14" y="13"/>
                    <a:pt x="15" y="14"/>
                    <a:pt x="14" y="15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8" y="21"/>
                    <a:pt x="19" y="22"/>
                    <a:pt x="17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9" y="24"/>
                    <a:pt x="20" y="25"/>
                  </a:cubicBezTo>
                  <a:cubicBezTo>
                    <a:pt x="20" y="26"/>
                    <a:pt x="20" y="28"/>
                    <a:pt x="21" y="29"/>
                  </a:cubicBezTo>
                  <a:cubicBezTo>
                    <a:pt x="21" y="30"/>
                    <a:pt x="21" y="31"/>
                    <a:pt x="21" y="31"/>
                  </a:cubicBezTo>
                  <a:cubicBezTo>
                    <a:pt x="22" y="33"/>
                    <a:pt x="21" y="34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5"/>
                    <a:pt x="19" y="34"/>
                    <a:pt x="19" y="35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19" y="37"/>
                    <a:pt x="18" y="38"/>
                    <a:pt x="18" y="37"/>
                  </a:cubicBezTo>
                  <a:cubicBezTo>
                    <a:pt x="16" y="37"/>
                    <a:pt x="15" y="36"/>
                    <a:pt x="14" y="35"/>
                  </a:cubicBezTo>
                  <a:cubicBezTo>
                    <a:pt x="14" y="34"/>
                    <a:pt x="14" y="33"/>
                    <a:pt x="13" y="33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3"/>
                    <a:pt x="8" y="31"/>
                    <a:pt x="10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2" y="29"/>
                    <a:pt x="13" y="28"/>
                    <a:pt x="13" y="29"/>
                  </a:cubicBezTo>
                  <a:cubicBezTo>
                    <a:pt x="14" y="29"/>
                    <a:pt x="15" y="29"/>
                    <a:pt x="16" y="28"/>
                  </a:cubicBezTo>
                  <a:cubicBezTo>
                    <a:pt x="16" y="27"/>
                    <a:pt x="16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4" y="27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1" y="28"/>
                    <a:pt x="9" y="27"/>
                    <a:pt x="9" y="26"/>
                  </a:cubicBezTo>
                  <a:cubicBezTo>
                    <a:pt x="9" y="25"/>
                    <a:pt x="9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2"/>
                    <a:pt x="8" y="20"/>
                    <a:pt x="7" y="19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20"/>
                    <a:pt x="10" y="20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3"/>
                  </a:cubicBezTo>
                  <a:cubicBezTo>
                    <a:pt x="15" y="23"/>
                    <a:pt x="14" y="22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202"/>
            <p:cNvSpPr/>
            <p:nvPr/>
          </p:nvSpPr>
          <p:spPr bwMode="auto">
            <a:xfrm>
              <a:off x="5043488" y="2479675"/>
              <a:ext cx="114300" cy="76200"/>
            </a:xfrm>
            <a:custGeom>
              <a:avLst/>
              <a:gdLst>
                <a:gd name="T0" fmla="*/ 5 w 27"/>
                <a:gd name="T1" fmla="*/ 3 h 18"/>
                <a:gd name="T2" fmla="*/ 7 w 27"/>
                <a:gd name="T3" fmla="*/ 2 h 18"/>
                <a:gd name="T4" fmla="*/ 7 w 27"/>
                <a:gd name="T5" fmla="*/ 2 h 18"/>
                <a:gd name="T6" fmla="*/ 9 w 27"/>
                <a:gd name="T7" fmla="*/ 1 h 18"/>
                <a:gd name="T8" fmla="*/ 13 w 27"/>
                <a:gd name="T9" fmla="*/ 2 h 18"/>
                <a:gd name="T10" fmla="*/ 14 w 27"/>
                <a:gd name="T11" fmla="*/ 3 h 18"/>
                <a:gd name="T12" fmla="*/ 15 w 27"/>
                <a:gd name="T13" fmla="*/ 6 h 18"/>
                <a:gd name="T14" fmla="*/ 15 w 27"/>
                <a:gd name="T15" fmla="*/ 9 h 18"/>
                <a:gd name="T16" fmla="*/ 16 w 27"/>
                <a:gd name="T17" fmla="*/ 10 h 18"/>
                <a:gd name="T18" fmla="*/ 18 w 27"/>
                <a:gd name="T19" fmla="*/ 9 h 18"/>
                <a:gd name="T20" fmla="*/ 19 w 27"/>
                <a:gd name="T21" fmla="*/ 7 h 18"/>
                <a:gd name="T22" fmla="*/ 19 w 27"/>
                <a:gd name="T23" fmla="*/ 6 h 18"/>
                <a:gd name="T24" fmla="*/ 19 w 27"/>
                <a:gd name="T25" fmla="*/ 4 h 18"/>
                <a:gd name="T26" fmla="*/ 23 w 27"/>
                <a:gd name="T27" fmla="*/ 2 h 18"/>
                <a:gd name="T28" fmla="*/ 24 w 27"/>
                <a:gd name="T29" fmla="*/ 3 h 18"/>
                <a:gd name="T30" fmla="*/ 23 w 27"/>
                <a:gd name="T31" fmla="*/ 7 h 18"/>
                <a:gd name="T32" fmla="*/ 25 w 27"/>
                <a:gd name="T33" fmla="*/ 9 h 18"/>
                <a:gd name="T34" fmla="*/ 27 w 27"/>
                <a:gd name="T35" fmla="*/ 10 h 18"/>
                <a:gd name="T36" fmla="*/ 27 w 27"/>
                <a:gd name="T37" fmla="*/ 12 h 18"/>
                <a:gd name="T38" fmla="*/ 21 w 27"/>
                <a:gd name="T39" fmla="*/ 17 h 18"/>
                <a:gd name="T40" fmla="*/ 18 w 27"/>
                <a:gd name="T41" fmla="*/ 17 h 18"/>
                <a:gd name="T42" fmla="*/ 12 w 27"/>
                <a:gd name="T43" fmla="*/ 17 h 18"/>
                <a:gd name="T44" fmla="*/ 7 w 27"/>
                <a:gd name="T45" fmla="*/ 18 h 18"/>
                <a:gd name="T46" fmla="*/ 5 w 27"/>
                <a:gd name="T47" fmla="*/ 17 h 18"/>
                <a:gd name="T48" fmla="*/ 4 w 27"/>
                <a:gd name="T49" fmla="*/ 15 h 18"/>
                <a:gd name="T50" fmla="*/ 5 w 27"/>
                <a:gd name="T51" fmla="*/ 13 h 18"/>
                <a:gd name="T52" fmla="*/ 6 w 27"/>
                <a:gd name="T53" fmla="*/ 13 h 18"/>
                <a:gd name="T54" fmla="*/ 1 w 27"/>
                <a:gd name="T55" fmla="*/ 10 h 18"/>
                <a:gd name="T56" fmla="*/ 1 w 27"/>
                <a:gd name="T57" fmla="*/ 8 h 18"/>
                <a:gd name="T58" fmla="*/ 5 w 27"/>
                <a:gd name="T59" fmla="*/ 4 h 18"/>
                <a:gd name="T60" fmla="*/ 5 w 27"/>
                <a:gd name="T6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" h="18">
                  <a:moveTo>
                    <a:pt x="5" y="3"/>
                  </a:move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9"/>
                    <a:pt x="15" y="9"/>
                    <a:pt x="16" y="10"/>
                  </a:cubicBezTo>
                  <a:cubicBezTo>
                    <a:pt x="16" y="10"/>
                    <a:pt x="17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20" y="3"/>
                    <a:pt x="21" y="2"/>
                    <a:pt x="23" y="2"/>
                  </a:cubicBezTo>
                  <a:cubicBezTo>
                    <a:pt x="23" y="2"/>
                    <a:pt x="24" y="2"/>
                    <a:pt x="24" y="3"/>
                  </a:cubicBezTo>
                  <a:cubicBezTo>
                    <a:pt x="24" y="4"/>
                    <a:pt x="23" y="6"/>
                    <a:pt x="23" y="7"/>
                  </a:cubicBezTo>
                  <a:cubicBezTo>
                    <a:pt x="23" y="8"/>
                    <a:pt x="23" y="9"/>
                    <a:pt x="25" y="9"/>
                  </a:cubicBezTo>
                  <a:cubicBezTo>
                    <a:pt x="26" y="9"/>
                    <a:pt x="27" y="9"/>
                    <a:pt x="27" y="10"/>
                  </a:cubicBezTo>
                  <a:cubicBezTo>
                    <a:pt x="27" y="11"/>
                    <a:pt x="27" y="11"/>
                    <a:pt x="27" y="12"/>
                  </a:cubicBezTo>
                  <a:cubicBezTo>
                    <a:pt x="25" y="14"/>
                    <a:pt x="24" y="16"/>
                    <a:pt x="21" y="17"/>
                  </a:cubicBezTo>
                  <a:cubicBezTo>
                    <a:pt x="20" y="17"/>
                    <a:pt x="19" y="17"/>
                    <a:pt x="18" y="17"/>
                  </a:cubicBezTo>
                  <a:cubicBezTo>
                    <a:pt x="16" y="16"/>
                    <a:pt x="14" y="16"/>
                    <a:pt x="12" y="17"/>
                  </a:cubicBezTo>
                  <a:cubicBezTo>
                    <a:pt x="10" y="18"/>
                    <a:pt x="9" y="18"/>
                    <a:pt x="7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3"/>
                    <a:pt x="2" y="12"/>
                    <a:pt x="1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3" y="7"/>
                    <a:pt x="4" y="6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203"/>
            <p:cNvSpPr/>
            <p:nvPr/>
          </p:nvSpPr>
          <p:spPr bwMode="auto">
            <a:xfrm>
              <a:off x="5773738" y="2867025"/>
              <a:ext cx="96838" cy="63500"/>
            </a:xfrm>
            <a:custGeom>
              <a:avLst/>
              <a:gdLst>
                <a:gd name="T0" fmla="*/ 4 w 23"/>
                <a:gd name="T1" fmla="*/ 6 h 15"/>
                <a:gd name="T2" fmla="*/ 1 w 23"/>
                <a:gd name="T3" fmla="*/ 5 h 15"/>
                <a:gd name="T4" fmla="*/ 0 w 23"/>
                <a:gd name="T5" fmla="*/ 5 h 15"/>
                <a:gd name="T6" fmla="*/ 0 w 23"/>
                <a:gd name="T7" fmla="*/ 4 h 15"/>
                <a:gd name="T8" fmla="*/ 3 w 23"/>
                <a:gd name="T9" fmla="*/ 1 h 15"/>
                <a:gd name="T10" fmla="*/ 6 w 23"/>
                <a:gd name="T11" fmla="*/ 1 h 15"/>
                <a:gd name="T12" fmla="*/ 8 w 23"/>
                <a:gd name="T13" fmla="*/ 4 h 15"/>
                <a:gd name="T14" fmla="*/ 9 w 23"/>
                <a:gd name="T15" fmla="*/ 2 h 15"/>
                <a:gd name="T16" fmla="*/ 11 w 23"/>
                <a:gd name="T17" fmla="*/ 2 h 15"/>
                <a:gd name="T18" fmla="*/ 14 w 23"/>
                <a:gd name="T19" fmla="*/ 2 h 15"/>
                <a:gd name="T20" fmla="*/ 17 w 23"/>
                <a:gd name="T21" fmla="*/ 1 h 15"/>
                <a:gd name="T22" fmla="*/ 21 w 23"/>
                <a:gd name="T23" fmla="*/ 1 h 15"/>
                <a:gd name="T24" fmla="*/ 21 w 23"/>
                <a:gd name="T25" fmla="*/ 2 h 15"/>
                <a:gd name="T26" fmla="*/ 23 w 23"/>
                <a:gd name="T27" fmla="*/ 5 h 15"/>
                <a:gd name="T28" fmla="*/ 23 w 23"/>
                <a:gd name="T29" fmla="*/ 6 h 15"/>
                <a:gd name="T30" fmla="*/ 23 w 23"/>
                <a:gd name="T31" fmla="*/ 9 h 15"/>
                <a:gd name="T32" fmla="*/ 20 w 23"/>
                <a:gd name="T33" fmla="*/ 11 h 15"/>
                <a:gd name="T34" fmla="*/ 13 w 23"/>
                <a:gd name="T35" fmla="*/ 15 h 15"/>
                <a:gd name="T36" fmla="*/ 10 w 23"/>
                <a:gd name="T37" fmla="*/ 15 h 15"/>
                <a:gd name="T38" fmla="*/ 7 w 23"/>
                <a:gd name="T39" fmla="*/ 14 h 15"/>
                <a:gd name="T40" fmla="*/ 6 w 23"/>
                <a:gd name="T41" fmla="*/ 13 h 15"/>
                <a:gd name="T42" fmla="*/ 4 w 23"/>
                <a:gd name="T43" fmla="*/ 13 h 15"/>
                <a:gd name="T44" fmla="*/ 3 w 23"/>
                <a:gd name="T45" fmla="*/ 11 h 15"/>
                <a:gd name="T46" fmla="*/ 4 w 23"/>
                <a:gd name="T47" fmla="*/ 10 h 15"/>
                <a:gd name="T48" fmla="*/ 3 w 23"/>
                <a:gd name="T49" fmla="*/ 9 h 15"/>
                <a:gd name="T50" fmla="*/ 1 w 23"/>
                <a:gd name="T51" fmla="*/ 8 h 15"/>
                <a:gd name="T52" fmla="*/ 3 w 23"/>
                <a:gd name="T53" fmla="*/ 6 h 15"/>
                <a:gd name="T54" fmla="*/ 4 w 23"/>
                <a:gd name="T5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15">
                  <a:moveTo>
                    <a:pt x="4" y="6"/>
                  </a:moveTo>
                  <a:cubicBezTo>
                    <a:pt x="3" y="5"/>
                    <a:pt x="2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4"/>
                    <a:pt x="8" y="2"/>
                    <a:pt x="9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2" y="1"/>
                    <a:pt x="13" y="2"/>
                    <a:pt x="14" y="2"/>
                  </a:cubicBezTo>
                  <a:cubicBezTo>
                    <a:pt x="15" y="2"/>
                    <a:pt x="16" y="2"/>
                    <a:pt x="17" y="1"/>
                  </a:cubicBezTo>
                  <a:cubicBezTo>
                    <a:pt x="18" y="0"/>
                    <a:pt x="19" y="1"/>
                    <a:pt x="21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2" y="3"/>
                    <a:pt x="22" y="5"/>
                    <a:pt x="23" y="5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18" y="12"/>
                    <a:pt x="16" y="13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9" y="15"/>
                    <a:pt x="8" y="15"/>
                    <a:pt x="7" y="14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2" y="13"/>
                    <a:pt x="2" y="12"/>
                    <a:pt x="3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10"/>
                    <a:pt x="3" y="10"/>
                    <a:pt x="3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6"/>
                    <a:pt x="2" y="7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204"/>
            <p:cNvSpPr/>
            <p:nvPr/>
          </p:nvSpPr>
          <p:spPr bwMode="auto">
            <a:xfrm>
              <a:off x="6630988" y="2373313"/>
              <a:ext cx="96838" cy="85725"/>
            </a:xfrm>
            <a:custGeom>
              <a:avLst/>
              <a:gdLst>
                <a:gd name="T0" fmla="*/ 20 w 23"/>
                <a:gd name="T1" fmla="*/ 20 h 20"/>
                <a:gd name="T2" fmla="*/ 14 w 23"/>
                <a:gd name="T3" fmla="*/ 19 h 20"/>
                <a:gd name="T4" fmla="*/ 12 w 23"/>
                <a:gd name="T5" fmla="*/ 18 h 20"/>
                <a:gd name="T6" fmla="*/ 8 w 23"/>
                <a:gd name="T7" fmla="*/ 16 h 20"/>
                <a:gd name="T8" fmla="*/ 7 w 23"/>
                <a:gd name="T9" fmla="*/ 16 h 20"/>
                <a:gd name="T10" fmla="*/ 5 w 23"/>
                <a:gd name="T11" fmla="*/ 16 h 20"/>
                <a:gd name="T12" fmla="*/ 3 w 23"/>
                <a:gd name="T13" fmla="*/ 14 h 20"/>
                <a:gd name="T14" fmla="*/ 3 w 23"/>
                <a:gd name="T15" fmla="*/ 13 h 20"/>
                <a:gd name="T16" fmla="*/ 3 w 23"/>
                <a:gd name="T17" fmla="*/ 11 h 20"/>
                <a:gd name="T18" fmla="*/ 2 w 23"/>
                <a:gd name="T19" fmla="*/ 10 h 20"/>
                <a:gd name="T20" fmla="*/ 2 w 23"/>
                <a:gd name="T21" fmla="*/ 8 h 20"/>
                <a:gd name="T22" fmla="*/ 3 w 23"/>
                <a:gd name="T23" fmla="*/ 1 h 20"/>
                <a:gd name="T24" fmla="*/ 4 w 23"/>
                <a:gd name="T25" fmla="*/ 0 h 20"/>
                <a:gd name="T26" fmla="*/ 6 w 23"/>
                <a:gd name="T27" fmla="*/ 1 h 20"/>
                <a:gd name="T28" fmla="*/ 9 w 23"/>
                <a:gd name="T29" fmla="*/ 3 h 20"/>
                <a:gd name="T30" fmla="*/ 10 w 23"/>
                <a:gd name="T31" fmla="*/ 4 h 20"/>
                <a:gd name="T32" fmla="*/ 12 w 23"/>
                <a:gd name="T33" fmla="*/ 7 h 20"/>
                <a:gd name="T34" fmla="*/ 15 w 23"/>
                <a:gd name="T35" fmla="*/ 8 h 20"/>
                <a:gd name="T36" fmla="*/ 20 w 23"/>
                <a:gd name="T37" fmla="*/ 12 h 20"/>
                <a:gd name="T38" fmla="*/ 21 w 23"/>
                <a:gd name="T39" fmla="*/ 15 h 20"/>
                <a:gd name="T40" fmla="*/ 23 w 23"/>
                <a:gd name="T41" fmla="*/ 17 h 20"/>
                <a:gd name="T42" fmla="*/ 23 w 23"/>
                <a:gd name="T43" fmla="*/ 18 h 20"/>
                <a:gd name="T44" fmla="*/ 20 w 23"/>
                <a:gd name="T4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0">
                  <a:moveTo>
                    <a:pt x="20" y="20"/>
                  </a:moveTo>
                  <a:cubicBezTo>
                    <a:pt x="18" y="20"/>
                    <a:pt x="16" y="19"/>
                    <a:pt x="14" y="19"/>
                  </a:cubicBezTo>
                  <a:cubicBezTo>
                    <a:pt x="13" y="19"/>
                    <a:pt x="12" y="19"/>
                    <a:pt x="12" y="18"/>
                  </a:cubicBezTo>
                  <a:cubicBezTo>
                    <a:pt x="11" y="17"/>
                    <a:pt x="9" y="17"/>
                    <a:pt x="8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1"/>
                    <a:pt x="3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0" y="5"/>
                    <a:pt x="2" y="3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2"/>
                    <a:pt x="8" y="3"/>
                    <a:pt x="9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0" y="6"/>
                    <a:pt x="11" y="7"/>
                    <a:pt x="12" y="7"/>
                  </a:cubicBezTo>
                  <a:cubicBezTo>
                    <a:pt x="13" y="8"/>
                    <a:pt x="14" y="9"/>
                    <a:pt x="15" y="8"/>
                  </a:cubicBezTo>
                  <a:cubicBezTo>
                    <a:pt x="18" y="8"/>
                    <a:pt x="19" y="10"/>
                    <a:pt x="20" y="12"/>
                  </a:cubicBezTo>
                  <a:cubicBezTo>
                    <a:pt x="21" y="13"/>
                    <a:pt x="21" y="13"/>
                    <a:pt x="21" y="15"/>
                  </a:cubicBezTo>
                  <a:cubicBezTo>
                    <a:pt x="22" y="16"/>
                    <a:pt x="23" y="16"/>
                    <a:pt x="23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2" y="19"/>
                    <a:pt x="21" y="20"/>
                    <a:pt x="2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205"/>
            <p:cNvSpPr/>
            <p:nvPr/>
          </p:nvSpPr>
          <p:spPr bwMode="auto">
            <a:xfrm>
              <a:off x="7077076" y="2419350"/>
              <a:ext cx="84138" cy="55563"/>
            </a:xfrm>
            <a:custGeom>
              <a:avLst/>
              <a:gdLst>
                <a:gd name="T0" fmla="*/ 10 w 20"/>
                <a:gd name="T1" fmla="*/ 13 h 13"/>
                <a:gd name="T2" fmla="*/ 7 w 20"/>
                <a:gd name="T3" fmla="*/ 12 h 13"/>
                <a:gd name="T4" fmla="*/ 7 w 20"/>
                <a:gd name="T5" fmla="*/ 12 h 13"/>
                <a:gd name="T6" fmla="*/ 1 w 20"/>
                <a:gd name="T7" fmla="*/ 5 h 13"/>
                <a:gd name="T8" fmla="*/ 2 w 20"/>
                <a:gd name="T9" fmla="*/ 1 h 13"/>
                <a:gd name="T10" fmla="*/ 3 w 20"/>
                <a:gd name="T11" fmla="*/ 1 h 13"/>
                <a:gd name="T12" fmla="*/ 6 w 20"/>
                <a:gd name="T13" fmla="*/ 2 h 13"/>
                <a:gd name="T14" fmla="*/ 7 w 20"/>
                <a:gd name="T15" fmla="*/ 2 h 13"/>
                <a:gd name="T16" fmla="*/ 7 w 20"/>
                <a:gd name="T17" fmla="*/ 1 h 13"/>
                <a:gd name="T18" fmla="*/ 8 w 20"/>
                <a:gd name="T19" fmla="*/ 0 h 13"/>
                <a:gd name="T20" fmla="*/ 16 w 20"/>
                <a:gd name="T21" fmla="*/ 1 h 13"/>
                <a:gd name="T22" fmla="*/ 18 w 20"/>
                <a:gd name="T23" fmla="*/ 1 h 13"/>
                <a:gd name="T24" fmla="*/ 19 w 20"/>
                <a:gd name="T25" fmla="*/ 2 h 13"/>
                <a:gd name="T26" fmla="*/ 17 w 20"/>
                <a:gd name="T27" fmla="*/ 8 h 13"/>
                <a:gd name="T28" fmla="*/ 16 w 20"/>
                <a:gd name="T29" fmla="*/ 9 h 13"/>
                <a:gd name="T30" fmla="*/ 13 w 20"/>
                <a:gd name="T31" fmla="*/ 12 h 13"/>
                <a:gd name="T32" fmla="*/ 10 w 20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10" y="13"/>
                  </a:moveTo>
                  <a:cubicBezTo>
                    <a:pt x="9" y="13"/>
                    <a:pt x="8" y="13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2" y="8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1" y="0"/>
                    <a:pt x="14" y="0"/>
                    <a:pt x="16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20" y="4"/>
                    <a:pt x="19" y="7"/>
                    <a:pt x="17" y="8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4" y="9"/>
                    <a:pt x="14" y="10"/>
                    <a:pt x="13" y="12"/>
                  </a:cubicBezTo>
                  <a:cubicBezTo>
                    <a:pt x="12" y="12"/>
                    <a:pt x="11" y="13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206"/>
            <p:cNvSpPr/>
            <p:nvPr/>
          </p:nvSpPr>
          <p:spPr bwMode="auto">
            <a:xfrm>
              <a:off x="5170488" y="2505075"/>
              <a:ext cx="73025" cy="85725"/>
            </a:xfrm>
            <a:custGeom>
              <a:avLst/>
              <a:gdLst>
                <a:gd name="T0" fmla="*/ 15 w 17"/>
                <a:gd name="T1" fmla="*/ 12 h 20"/>
                <a:gd name="T2" fmla="*/ 15 w 17"/>
                <a:gd name="T3" fmla="*/ 18 h 20"/>
                <a:gd name="T4" fmla="*/ 13 w 17"/>
                <a:gd name="T5" fmla="*/ 19 h 20"/>
                <a:gd name="T6" fmla="*/ 10 w 17"/>
                <a:gd name="T7" fmla="*/ 17 h 20"/>
                <a:gd name="T8" fmla="*/ 10 w 17"/>
                <a:gd name="T9" fmla="*/ 15 h 20"/>
                <a:gd name="T10" fmla="*/ 9 w 17"/>
                <a:gd name="T11" fmla="*/ 12 h 20"/>
                <a:gd name="T12" fmla="*/ 9 w 17"/>
                <a:gd name="T13" fmla="*/ 13 h 20"/>
                <a:gd name="T14" fmla="*/ 5 w 17"/>
                <a:gd name="T15" fmla="*/ 15 h 20"/>
                <a:gd name="T16" fmla="*/ 5 w 17"/>
                <a:gd name="T17" fmla="*/ 15 h 20"/>
                <a:gd name="T18" fmla="*/ 3 w 17"/>
                <a:gd name="T19" fmla="*/ 13 h 20"/>
                <a:gd name="T20" fmla="*/ 4 w 17"/>
                <a:gd name="T21" fmla="*/ 10 h 20"/>
                <a:gd name="T22" fmla="*/ 4 w 17"/>
                <a:gd name="T23" fmla="*/ 10 h 20"/>
                <a:gd name="T24" fmla="*/ 3 w 17"/>
                <a:gd name="T25" fmla="*/ 9 h 20"/>
                <a:gd name="T26" fmla="*/ 0 w 17"/>
                <a:gd name="T27" fmla="*/ 7 h 20"/>
                <a:gd name="T28" fmla="*/ 1 w 17"/>
                <a:gd name="T29" fmla="*/ 0 h 20"/>
                <a:gd name="T30" fmla="*/ 2 w 17"/>
                <a:gd name="T31" fmla="*/ 0 h 20"/>
                <a:gd name="T32" fmla="*/ 3 w 17"/>
                <a:gd name="T33" fmla="*/ 0 h 20"/>
                <a:gd name="T34" fmla="*/ 4 w 17"/>
                <a:gd name="T35" fmla="*/ 4 h 20"/>
                <a:gd name="T36" fmla="*/ 6 w 17"/>
                <a:gd name="T37" fmla="*/ 3 h 20"/>
                <a:gd name="T38" fmla="*/ 7 w 17"/>
                <a:gd name="T39" fmla="*/ 3 h 20"/>
                <a:gd name="T40" fmla="*/ 7 w 17"/>
                <a:gd name="T41" fmla="*/ 1 h 20"/>
                <a:gd name="T42" fmla="*/ 9 w 17"/>
                <a:gd name="T43" fmla="*/ 1 h 20"/>
                <a:gd name="T44" fmla="*/ 13 w 17"/>
                <a:gd name="T45" fmla="*/ 3 h 20"/>
                <a:gd name="T46" fmla="*/ 14 w 17"/>
                <a:gd name="T47" fmla="*/ 6 h 20"/>
                <a:gd name="T48" fmla="*/ 12 w 17"/>
                <a:gd name="T49" fmla="*/ 9 h 20"/>
                <a:gd name="T50" fmla="*/ 12 w 17"/>
                <a:gd name="T51" fmla="*/ 12 h 20"/>
                <a:gd name="T52" fmla="*/ 15 w 17"/>
                <a:gd name="T5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0">
                  <a:moveTo>
                    <a:pt x="15" y="12"/>
                  </a:moveTo>
                  <a:cubicBezTo>
                    <a:pt x="17" y="14"/>
                    <a:pt x="16" y="16"/>
                    <a:pt x="15" y="18"/>
                  </a:cubicBezTo>
                  <a:cubicBezTo>
                    <a:pt x="15" y="19"/>
                    <a:pt x="14" y="20"/>
                    <a:pt x="13" y="19"/>
                  </a:cubicBezTo>
                  <a:cubicBezTo>
                    <a:pt x="12" y="19"/>
                    <a:pt x="11" y="18"/>
                    <a:pt x="10" y="17"/>
                  </a:cubicBezTo>
                  <a:cubicBezTo>
                    <a:pt x="10" y="17"/>
                    <a:pt x="9" y="16"/>
                    <a:pt x="10" y="15"/>
                  </a:cubicBezTo>
                  <a:cubicBezTo>
                    <a:pt x="11" y="13"/>
                    <a:pt x="10" y="13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8" y="15"/>
                    <a:pt x="7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3" y="14"/>
                    <a:pt x="3" y="13"/>
                  </a:cubicBezTo>
                  <a:cubicBezTo>
                    <a:pt x="2" y="12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9"/>
                  </a:cubicBezTo>
                  <a:cubicBezTo>
                    <a:pt x="1" y="9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3" y="3"/>
                    <a:pt x="4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8" y="0"/>
                    <a:pt x="8" y="0"/>
                    <a:pt x="9" y="1"/>
                  </a:cubicBezTo>
                  <a:cubicBezTo>
                    <a:pt x="11" y="1"/>
                    <a:pt x="12" y="2"/>
                    <a:pt x="13" y="3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10"/>
                    <a:pt x="11" y="11"/>
                    <a:pt x="12" y="12"/>
                  </a:cubicBezTo>
                  <a:cubicBezTo>
                    <a:pt x="13" y="12"/>
                    <a:pt x="14" y="12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207"/>
            <p:cNvSpPr/>
            <p:nvPr/>
          </p:nvSpPr>
          <p:spPr bwMode="auto">
            <a:xfrm>
              <a:off x="7351713" y="3765550"/>
              <a:ext cx="77788" cy="93663"/>
            </a:xfrm>
            <a:custGeom>
              <a:avLst/>
              <a:gdLst>
                <a:gd name="T0" fmla="*/ 5 w 18"/>
                <a:gd name="T1" fmla="*/ 13 h 22"/>
                <a:gd name="T2" fmla="*/ 5 w 18"/>
                <a:gd name="T3" fmla="*/ 20 h 22"/>
                <a:gd name="T4" fmla="*/ 5 w 18"/>
                <a:gd name="T5" fmla="*/ 21 h 22"/>
                <a:gd name="T6" fmla="*/ 4 w 18"/>
                <a:gd name="T7" fmla="*/ 21 h 22"/>
                <a:gd name="T8" fmla="*/ 3 w 18"/>
                <a:gd name="T9" fmla="*/ 20 h 22"/>
                <a:gd name="T10" fmla="*/ 1 w 18"/>
                <a:gd name="T11" fmla="*/ 18 h 22"/>
                <a:gd name="T12" fmla="*/ 1 w 18"/>
                <a:gd name="T13" fmla="*/ 17 h 22"/>
                <a:gd name="T14" fmla="*/ 1 w 18"/>
                <a:gd name="T15" fmla="*/ 14 h 22"/>
                <a:gd name="T16" fmla="*/ 0 w 18"/>
                <a:gd name="T17" fmla="*/ 12 h 22"/>
                <a:gd name="T18" fmla="*/ 2 w 18"/>
                <a:gd name="T19" fmla="*/ 4 h 22"/>
                <a:gd name="T20" fmla="*/ 3 w 18"/>
                <a:gd name="T21" fmla="*/ 3 h 22"/>
                <a:gd name="T22" fmla="*/ 8 w 18"/>
                <a:gd name="T23" fmla="*/ 1 h 22"/>
                <a:gd name="T24" fmla="*/ 10 w 18"/>
                <a:gd name="T25" fmla="*/ 1 h 22"/>
                <a:gd name="T26" fmla="*/ 16 w 18"/>
                <a:gd name="T27" fmla="*/ 0 h 22"/>
                <a:gd name="T28" fmla="*/ 16 w 18"/>
                <a:gd name="T29" fmla="*/ 0 h 22"/>
                <a:gd name="T30" fmla="*/ 17 w 18"/>
                <a:gd name="T31" fmla="*/ 0 h 22"/>
                <a:gd name="T32" fmla="*/ 17 w 18"/>
                <a:gd name="T33" fmla="*/ 1 h 22"/>
                <a:gd name="T34" fmla="*/ 12 w 18"/>
                <a:gd name="T35" fmla="*/ 4 h 22"/>
                <a:gd name="T36" fmla="*/ 6 w 18"/>
                <a:gd name="T37" fmla="*/ 4 h 22"/>
                <a:gd name="T38" fmla="*/ 4 w 18"/>
                <a:gd name="T39" fmla="*/ 5 h 22"/>
                <a:gd name="T40" fmla="*/ 5 w 18"/>
                <a:gd name="T41" fmla="*/ 7 h 22"/>
                <a:gd name="T42" fmla="*/ 6 w 18"/>
                <a:gd name="T43" fmla="*/ 7 h 22"/>
                <a:gd name="T44" fmla="*/ 12 w 18"/>
                <a:gd name="T45" fmla="*/ 6 h 22"/>
                <a:gd name="T46" fmla="*/ 13 w 18"/>
                <a:gd name="T47" fmla="*/ 7 h 22"/>
                <a:gd name="T48" fmla="*/ 13 w 18"/>
                <a:gd name="T49" fmla="*/ 8 h 22"/>
                <a:gd name="T50" fmla="*/ 12 w 18"/>
                <a:gd name="T51" fmla="*/ 9 h 22"/>
                <a:gd name="T52" fmla="*/ 10 w 18"/>
                <a:gd name="T53" fmla="*/ 9 h 22"/>
                <a:gd name="T54" fmla="*/ 9 w 18"/>
                <a:gd name="T55" fmla="*/ 11 h 22"/>
                <a:gd name="T56" fmla="*/ 12 w 18"/>
                <a:gd name="T57" fmla="*/ 15 h 22"/>
                <a:gd name="T58" fmla="*/ 12 w 18"/>
                <a:gd name="T59" fmla="*/ 17 h 22"/>
                <a:gd name="T60" fmla="*/ 9 w 18"/>
                <a:gd name="T61" fmla="*/ 20 h 22"/>
                <a:gd name="T62" fmla="*/ 7 w 18"/>
                <a:gd name="T63" fmla="*/ 18 h 22"/>
                <a:gd name="T64" fmla="*/ 5 w 18"/>
                <a:gd name="T6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22">
                  <a:moveTo>
                    <a:pt x="5" y="13"/>
                  </a:moveTo>
                  <a:cubicBezTo>
                    <a:pt x="5" y="16"/>
                    <a:pt x="4" y="18"/>
                    <a:pt x="5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1" y="9"/>
                    <a:pt x="2" y="7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6" y="0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2"/>
                    <a:pt x="14" y="2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6" y="3"/>
                    <a:pt x="15" y="4"/>
                    <a:pt x="12" y="4"/>
                  </a:cubicBezTo>
                  <a:cubicBezTo>
                    <a:pt x="10" y="3"/>
                    <a:pt x="8" y="4"/>
                    <a:pt x="6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10" y="6"/>
                    <a:pt x="12" y="6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9" y="10"/>
                    <a:pt x="8" y="10"/>
                    <a:pt x="9" y="11"/>
                  </a:cubicBezTo>
                  <a:cubicBezTo>
                    <a:pt x="10" y="12"/>
                    <a:pt x="10" y="15"/>
                    <a:pt x="12" y="15"/>
                  </a:cubicBezTo>
                  <a:cubicBezTo>
                    <a:pt x="13" y="16"/>
                    <a:pt x="12" y="17"/>
                    <a:pt x="12" y="17"/>
                  </a:cubicBezTo>
                  <a:cubicBezTo>
                    <a:pt x="12" y="20"/>
                    <a:pt x="11" y="20"/>
                    <a:pt x="9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7" y="17"/>
                    <a:pt x="6" y="15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208"/>
            <p:cNvSpPr/>
            <p:nvPr/>
          </p:nvSpPr>
          <p:spPr bwMode="auto">
            <a:xfrm>
              <a:off x="5378451" y="3117850"/>
              <a:ext cx="76200" cy="77788"/>
            </a:xfrm>
            <a:custGeom>
              <a:avLst/>
              <a:gdLst>
                <a:gd name="T0" fmla="*/ 9 w 18"/>
                <a:gd name="T1" fmla="*/ 1 h 18"/>
                <a:gd name="T2" fmla="*/ 11 w 18"/>
                <a:gd name="T3" fmla="*/ 0 h 18"/>
                <a:gd name="T4" fmla="*/ 12 w 18"/>
                <a:gd name="T5" fmla="*/ 0 h 18"/>
                <a:gd name="T6" fmla="*/ 12 w 18"/>
                <a:gd name="T7" fmla="*/ 0 h 18"/>
                <a:gd name="T8" fmla="*/ 11 w 18"/>
                <a:gd name="T9" fmla="*/ 3 h 18"/>
                <a:gd name="T10" fmla="*/ 11 w 18"/>
                <a:gd name="T11" fmla="*/ 5 h 18"/>
                <a:gd name="T12" fmla="*/ 11 w 18"/>
                <a:gd name="T13" fmla="*/ 6 h 18"/>
                <a:gd name="T14" fmla="*/ 12 w 18"/>
                <a:gd name="T15" fmla="*/ 7 h 18"/>
                <a:gd name="T16" fmla="*/ 14 w 18"/>
                <a:gd name="T17" fmla="*/ 7 h 18"/>
                <a:gd name="T18" fmla="*/ 15 w 18"/>
                <a:gd name="T19" fmla="*/ 7 h 18"/>
                <a:gd name="T20" fmla="*/ 16 w 18"/>
                <a:gd name="T21" fmla="*/ 9 h 18"/>
                <a:gd name="T22" fmla="*/ 16 w 18"/>
                <a:gd name="T23" fmla="*/ 10 h 18"/>
                <a:gd name="T24" fmla="*/ 17 w 18"/>
                <a:gd name="T25" fmla="*/ 11 h 18"/>
                <a:gd name="T26" fmla="*/ 17 w 18"/>
                <a:gd name="T27" fmla="*/ 13 h 18"/>
                <a:gd name="T28" fmla="*/ 16 w 18"/>
                <a:gd name="T29" fmla="*/ 18 h 18"/>
                <a:gd name="T30" fmla="*/ 15 w 18"/>
                <a:gd name="T31" fmla="*/ 18 h 18"/>
                <a:gd name="T32" fmla="*/ 13 w 18"/>
                <a:gd name="T33" fmla="*/ 16 h 18"/>
                <a:gd name="T34" fmla="*/ 11 w 18"/>
                <a:gd name="T35" fmla="*/ 16 h 18"/>
                <a:gd name="T36" fmla="*/ 10 w 18"/>
                <a:gd name="T37" fmla="*/ 17 h 18"/>
                <a:gd name="T38" fmla="*/ 9 w 18"/>
                <a:gd name="T39" fmla="*/ 16 h 18"/>
                <a:gd name="T40" fmla="*/ 8 w 18"/>
                <a:gd name="T41" fmla="*/ 14 h 18"/>
                <a:gd name="T42" fmla="*/ 2 w 18"/>
                <a:gd name="T43" fmla="*/ 14 h 18"/>
                <a:gd name="T44" fmla="*/ 1 w 18"/>
                <a:gd name="T45" fmla="*/ 12 h 18"/>
                <a:gd name="T46" fmla="*/ 1 w 18"/>
                <a:gd name="T47" fmla="*/ 11 h 18"/>
                <a:gd name="T48" fmla="*/ 2 w 18"/>
                <a:gd name="T49" fmla="*/ 9 h 18"/>
                <a:gd name="T50" fmla="*/ 5 w 18"/>
                <a:gd name="T51" fmla="*/ 7 h 18"/>
                <a:gd name="T52" fmla="*/ 9 w 18"/>
                <a:gd name="T5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18">
                  <a:moveTo>
                    <a:pt x="9" y="1"/>
                  </a:move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0"/>
                    <a:pt x="12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4" y="6"/>
                    <a:pt x="15" y="6"/>
                    <a:pt x="15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8" y="14"/>
                    <a:pt x="17" y="17"/>
                    <a:pt x="16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4" y="18"/>
                    <a:pt x="13" y="18"/>
                    <a:pt x="13" y="16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1" y="16"/>
                    <a:pt x="10" y="17"/>
                    <a:pt x="10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6" y="14"/>
                    <a:pt x="4" y="14"/>
                    <a:pt x="2" y="14"/>
                  </a:cubicBezTo>
                  <a:cubicBezTo>
                    <a:pt x="1" y="14"/>
                    <a:pt x="0" y="13"/>
                    <a:pt x="1" y="12"/>
                  </a:cubicBezTo>
                  <a:cubicBezTo>
                    <a:pt x="1" y="12"/>
                    <a:pt x="2" y="11"/>
                    <a:pt x="1" y="11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6" y="4"/>
                    <a:pt x="7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209"/>
            <p:cNvSpPr/>
            <p:nvPr/>
          </p:nvSpPr>
          <p:spPr bwMode="auto">
            <a:xfrm>
              <a:off x="7199313" y="3851275"/>
              <a:ext cx="225425" cy="41275"/>
            </a:xfrm>
            <a:custGeom>
              <a:avLst/>
              <a:gdLst>
                <a:gd name="T0" fmla="*/ 52 w 53"/>
                <a:gd name="T1" fmla="*/ 8 h 10"/>
                <a:gd name="T2" fmla="*/ 42 w 53"/>
                <a:gd name="T3" fmla="*/ 9 h 10"/>
                <a:gd name="T4" fmla="*/ 40 w 53"/>
                <a:gd name="T5" fmla="*/ 9 h 10"/>
                <a:gd name="T6" fmla="*/ 34 w 53"/>
                <a:gd name="T7" fmla="*/ 10 h 10"/>
                <a:gd name="T8" fmla="*/ 28 w 53"/>
                <a:gd name="T9" fmla="*/ 9 h 10"/>
                <a:gd name="T10" fmla="*/ 23 w 53"/>
                <a:gd name="T11" fmla="*/ 9 h 10"/>
                <a:gd name="T12" fmla="*/ 23 w 53"/>
                <a:gd name="T13" fmla="*/ 9 h 10"/>
                <a:gd name="T14" fmla="*/ 17 w 53"/>
                <a:gd name="T15" fmla="*/ 8 h 10"/>
                <a:gd name="T16" fmla="*/ 12 w 53"/>
                <a:gd name="T17" fmla="*/ 7 h 10"/>
                <a:gd name="T18" fmla="*/ 9 w 53"/>
                <a:gd name="T19" fmla="*/ 6 h 10"/>
                <a:gd name="T20" fmla="*/ 4 w 53"/>
                <a:gd name="T21" fmla="*/ 5 h 10"/>
                <a:gd name="T22" fmla="*/ 1 w 53"/>
                <a:gd name="T23" fmla="*/ 3 h 10"/>
                <a:gd name="T24" fmla="*/ 2 w 53"/>
                <a:gd name="T25" fmla="*/ 0 h 10"/>
                <a:gd name="T26" fmla="*/ 2 w 53"/>
                <a:gd name="T27" fmla="*/ 0 h 10"/>
                <a:gd name="T28" fmla="*/ 4 w 53"/>
                <a:gd name="T29" fmla="*/ 0 h 10"/>
                <a:gd name="T30" fmla="*/ 9 w 53"/>
                <a:gd name="T31" fmla="*/ 2 h 10"/>
                <a:gd name="T32" fmla="*/ 12 w 53"/>
                <a:gd name="T33" fmla="*/ 3 h 10"/>
                <a:gd name="T34" fmla="*/ 14 w 53"/>
                <a:gd name="T35" fmla="*/ 2 h 10"/>
                <a:gd name="T36" fmla="*/ 17 w 53"/>
                <a:gd name="T37" fmla="*/ 2 h 10"/>
                <a:gd name="T38" fmla="*/ 22 w 53"/>
                <a:gd name="T39" fmla="*/ 3 h 10"/>
                <a:gd name="T40" fmla="*/ 23 w 53"/>
                <a:gd name="T41" fmla="*/ 4 h 10"/>
                <a:gd name="T42" fmla="*/ 22 w 53"/>
                <a:gd name="T43" fmla="*/ 5 h 10"/>
                <a:gd name="T44" fmla="*/ 21 w 53"/>
                <a:gd name="T45" fmla="*/ 5 h 10"/>
                <a:gd name="T46" fmla="*/ 27 w 53"/>
                <a:gd name="T47" fmla="*/ 7 h 10"/>
                <a:gd name="T48" fmla="*/ 32 w 53"/>
                <a:gd name="T49" fmla="*/ 7 h 10"/>
                <a:gd name="T50" fmla="*/ 36 w 53"/>
                <a:gd name="T51" fmla="*/ 7 h 10"/>
                <a:gd name="T52" fmla="*/ 38 w 53"/>
                <a:gd name="T53" fmla="*/ 7 h 10"/>
                <a:gd name="T54" fmla="*/ 43 w 53"/>
                <a:gd name="T55" fmla="*/ 7 h 10"/>
                <a:gd name="T56" fmla="*/ 43 w 53"/>
                <a:gd name="T57" fmla="*/ 7 h 10"/>
                <a:gd name="T58" fmla="*/ 47 w 53"/>
                <a:gd name="T59" fmla="*/ 7 h 10"/>
                <a:gd name="T60" fmla="*/ 51 w 53"/>
                <a:gd name="T61" fmla="*/ 7 h 10"/>
                <a:gd name="T62" fmla="*/ 53 w 53"/>
                <a:gd name="T63" fmla="*/ 8 h 10"/>
                <a:gd name="T64" fmla="*/ 52 w 53"/>
                <a:gd name="T6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10">
                  <a:moveTo>
                    <a:pt x="52" y="8"/>
                  </a:moveTo>
                  <a:cubicBezTo>
                    <a:pt x="49" y="9"/>
                    <a:pt x="46" y="9"/>
                    <a:pt x="42" y="9"/>
                  </a:cubicBezTo>
                  <a:cubicBezTo>
                    <a:pt x="42" y="9"/>
                    <a:pt x="41" y="10"/>
                    <a:pt x="40" y="9"/>
                  </a:cubicBezTo>
                  <a:cubicBezTo>
                    <a:pt x="38" y="9"/>
                    <a:pt x="36" y="9"/>
                    <a:pt x="34" y="10"/>
                  </a:cubicBezTo>
                  <a:cubicBezTo>
                    <a:pt x="32" y="10"/>
                    <a:pt x="30" y="10"/>
                    <a:pt x="28" y="9"/>
                  </a:cubicBezTo>
                  <a:cubicBezTo>
                    <a:pt x="27" y="9"/>
                    <a:pt x="25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8"/>
                    <a:pt x="19" y="8"/>
                    <a:pt x="17" y="8"/>
                  </a:cubicBezTo>
                  <a:cubicBezTo>
                    <a:pt x="15" y="7"/>
                    <a:pt x="14" y="7"/>
                    <a:pt x="12" y="7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6"/>
                    <a:pt x="6" y="6"/>
                    <a:pt x="4" y="5"/>
                  </a:cubicBezTo>
                  <a:cubicBezTo>
                    <a:pt x="3" y="5"/>
                    <a:pt x="2" y="4"/>
                    <a:pt x="1" y="3"/>
                  </a:cubicBezTo>
                  <a:cubicBezTo>
                    <a:pt x="0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6" y="0"/>
                    <a:pt x="8" y="1"/>
                    <a:pt x="9" y="2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3"/>
                    <a:pt x="13" y="3"/>
                    <a:pt x="14" y="2"/>
                  </a:cubicBezTo>
                  <a:cubicBezTo>
                    <a:pt x="15" y="1"/>
                    <a:pt x="16" y="2"/>
                    <a:pt x="17" y="2"/>
                  </a:cubicBezTo>
                  <a:cubicBezTo>
                    <a:pt x="18" y="3"/>
                    <a:pt x="20" y="3"/>
                    <a:pt x="22" y="3"/>
                  </a:cubicBezTo>
                  <a:cubicBezTo>
                    <a:pt x="22" y="3"/>
                    <a:pt x="23" y="3"/>
                    <a:pt x="23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3" y="6"/>
                    <a:pt x="25" y="6"/>
                    <a:pt x="27" y="7"/>
                  </a:cubicBezTo>
                  <a:cubicBezTo>
                    <a:pt x="29" y="7"/>
                    <a:pt x="31" y="7"/>
                    <a:pt x="32" y="7"/>
                  </a:cubicBezTo>
                  <a:cubicBezTo>
                    <a:pt x="34" y="6"/>
                    <a:pt x="35" y="7"/>
                    <a:pt x="36" y="7"/>
                  </a:cubicBezTo>
                  <a:cubicBezTo>
                    <a:pt x="37" y="7"/>
                    <a:pt x="37" y="8"/>
                    <a:pt x="38" y="7"/>
                  </a:cubicBezTo>
                  <a:cubicBezTo>
                    <a:pt x="40" y="7"/>
                    <a:pt x="41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6" y="6"/>
                    <a:pt x="47" y="7"/>
                  </a:cubicBezTo>
                  <a:cubicBezTo>
                    <a:pt x="48" y="7"/>
                    <a:pt x="50" y="7"/>
                    <a:pt x="51" y="7"/>
                  </a:cubicBezTo>
                  <a:cubicBezTo>
                    <a:pt x="52" y="7"/>
                    <a:pt x="52" y="7"/>
                    <a:pt x="53" y="8"/>
                  </a:cubicBezTo>
                  <a:cubicBezTo>
                    <a:pt x="53" y="8"/>
                    <a:pt x="52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210"/>
            <p:cNvSpPr/>
            <p:nvPr/>
          </p:nvSpPr>
          <p:spPr bwMode="auto">
            <a:xfrm>
              <a:off x="5018088" y="2441575"/>
              <a:ext cx="88900" cy="50800"/>
            </a:xfrm>
            <a:custGeom>
              <a:avLst/>
              <a:gdLst>
                <a:gd name="T0" fmla="*/ 13 w 21"/>
                <a:gd name="T1" fmla="*/ 11 h 12"/>
                <a:gd name="T2" fmla="*/ 12 w 21"/>
                <a:gd name="T3" fmla="*/ 7 h 12"/>
                <a:gd name="T4" fmla="*/ 11 w 21"/>
                <a:gd name="T5" fmla="*/ 8 h 12"/>
                <a:gd name="T6" fmla="*/ 7 w 21"/>
                <a:gd name="T7" fmla="*/ 11 h 12"/>
                <a:gd name="T8" fmla="*/ 4 w 21"/>
                <a:gd name="T9" fmla="*/ 11 h 12"/>
                <a:gd name="T10" fmla="*/ 1 w 21"/>
                <a:gd name="T11" fmla="*/ 9 h 12"/>
                <a:gd name="T12" fmla="*/ 1 w 21"/>
                <a:gd name="T13" fmla="*/ 7 h 12"/>
                <a:gd name="T14" fmla="*/ 4 w 21"/>
                <a:gd name="T15" fmla="*/ 5 h 12"/>
                <a:gd name="T16" fmla="*/ 13 w 21"/>
                <a:gd name="T17" fmla="*/ 1 h 12"/>
                <a:gd name="T18" fmla="*/ 16 w 21"/>
                <a:gd name="T19" fmla="*/ 0 h 12"/>
                <a:gd name="T20" fmla="*/ 20 w 21"/>
                <a:gd name="T21" fmla="*/ 0 h 12"/>
                <a:gd name="T22" fmla="*/ 21 w 21"/>
                <a:gd name="T23" fmla="*/ 1 h 12"/>
                <a:gd name="T24" fmla="*/ 20 w 21"/>
                <a:gd name="T25" fmla="*/ 4 h 12"/>
                <a:gd name="T26" fmla="*/ 19 w 21"/>
                <a:gd name="T27" fmla="*/ 5 h 12"/>
                <a:gd name="T28" fmla="*/ 15 w 21"/>
                <a:gd name="T29" fmla="*/ 9 h 12"/>
                <a:gd name="T30" fmla="*/ 13 w 21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2">
                  <a:moveTo>
                    <a:pt x="13" y="11"/>
                  </a:moveTo>
                  <a:cubicBezTo>
                    <a:pt x="11" y="10"/>
                    <a:pt x="11" y="10"/>
                    <a:pt x="12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0" y="9"/>
                    <a:pt x="9" y="10"/>
                    <a:pt x="7" y="11"/>
                  </a:cubicBezTo>
                  <a:cubicBezTo>
                    <a:pt x="6" y="12"/>
                    <a:pt x="5" y="11"/>
                    <a:pt x="4" y="11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7" y="4"/>
                    <a:pt x="10" y="3"/>
                    <a:pt x="13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1"/>
                    <a:pt x="19" y="1"/>
                    <a:pt x="20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3"/>
                    <a:pt x="20" y="4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8" y="7"/>
                    <a:pt x="17" y="8"/>
                    <a:pt x="15" y="9"/>
                  </a:cubicBezTo>
                  <a:cubicBezTo>
                    <a:pt x="14" y="9"/>
                    <a:pt x="14" y="10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211"/>
            <p:cNvSpPr/>
            <p:nvPr/>
          </p:nvSpPr>
          <p:spPr bwMode="auto">
            <a:xfrm>
              <a:off x="6121401" y="2505075"/>
              <a:ext cx="73025" cy="47625"/>
            </a:xfrm>
            <a:custGeom>
              <a:avLst/>
              <a:gdLst>
                <a:gd name="T0" fmla="*/ 2 w 17"/>
                <a:gd name="T1" fmla="*/ 7 h 11"/>
                <a:gd name="T2" fmla="*/ 0 w 17"/>
                <a:gd name="T3" fmla="*/ 5 h 11"/>
                <a:gd name="T4" fmla="*/ 0 w 17"/>
                <a:gd name="T5" fmla="*/ 4 h 11"/>
                <a:gd name="T6" fmla="*/ 2 w 17"/>
                <a:gd name="T7" fmla="*/ 1 h 11"/>
                <a:gd name="T8" fmla="*/ 4 w 17"/>
                <a:gd name="T9" fmla="*/ 1 h 11"/>
                <a:gd name="T10" fmla="*/ 7 w 17"/>
                <a:gd name="T11" fmla="*/ 2 h 11"/>
                <a:gd name="T12" fmla="*/ 8 w 17"/>
                <a:gd name="T13" fmla="*/ 0 h 11"/>
                <a:gd name="T14" fmla="*/ 8 w 17"/>
                <a:gd name="T15" fmla="*/ 0 h 11"/>
                <a:gd name="T16" fmla="*/ 13 w 17"/>
                <a:gd name="T17" fmla="*/ 1 h 11"/>
                <a:gd name="T18" fmla="*/ 17 w 17"/>
                <a:gd name="T19" fmla="*/ 2 h 11"/>
                <a:gd name="T20" fmla="*/ 16 w 17"/>
                <a:gd name="T21" fmla="*/ 6 h 11"/>
                <a:gd name="T22" fmla="*/ 15 w 17"/>
                <a:gd name="T23" fmla="*/ 8 h 11"/>
                <a:gd name="T24" fmla="*/ 13 w 17"/>
                <a:gd name="T25" fmla="*/ 10 h 11"/>
                <a:gd name="T26" fmla="*/ 12 w 17"/>
                <a:gd name="T27" fmla="*/ 10 h 11"/>
                <a:gd name="T28" fmla="*/ 10 w 17"/>
                <a:gd name="T29" fmla="*/ 11 h 11"/>
                <a:gd name="T30" fmla="*/ 7 w 17"/>
                <a:gd name="T31" fmla="*/ 10 h 11"/>
                <a:gd name="T32" fmla="*/ 4 w 17"/>
                <a:gd name="T33" fmla="*/ 8 h 11"/>
                <a:gd name="T34" fmla="*/ 2 w 17"/>
                <a:gd name="T3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1">
                  <a:moveTo>
                    <a:pt x="2" y="7"/>
                  </a:move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1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2"/>
                    <a:pt x="16" y="2"/>
                    <a:pt x="17" y="2"/>
                  </a:cubicBezTo>
                  <a:cubicBezTo>
                    <a:pt x="17" y="4"/>
                    <a:pt x="17" y="5"/>
                    <a:pt x="16" y="6"/>
                  </a:cubicBezTo>
                  <a:cubicBezTo>
                    <a:pt x="16" y="6"/>
                    <a:pt x="15" y="7"/>
                    <a:pt x="15" y="8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212"/>
            <p:cNvSpPr/>
            <p:nvPr/>
          </p:nvSpPr>
          <p:spPr bwMode="auto">
            <a:xfrm>
              <a:off x="5892801" y="3071813"/>
              <a:ext cx="55563" cy="63500"/>
            </a:xfrm>
            <a:custGeom>
              <a:avLst/>
              <a:gdLst>
                <a:gd name="T0" fmla="*/ 11 w 13"/>
                <a:gd name="T1" fmla="*/ 1 h 15"/>
                <a:gd name="T2" fmla="*/ 12 w 13"/>
                <a:gd name="T3" fmla="*/ 3 h 15"/>
                <a:gd name="T4" fmla="*/ 12 w 13"/>
                <a:gd name="T5" fmla="*/ 5 h 15"/>
                <a:gd name="T6" fmla="*/ 11 w 13"/>
                <a:gd name="T7" fmla="*/ 8 h 15"/>
                <a:gd name="T8" fmla="*/ 11 w 13"/>
                <a:gd name="T9" fmla="*/ 11 h 15"/>
                <a:gd name="T10" fmla="*/ 9 w 13"/>
                <a:gd name="T11" fmla="*/ 13 h 15"/>
                <a:gd name="T12" fmla="*/ 5 w 13"/>
                <a:gd name="T13" fmla="*/ 14 h 15"/>
                <a:gd name="T14" fmla="*/ 1 w 13"/>
                <a:gd name="T15" fmla="*/ 14 h 15"/>
                <a:gd name="T16" fmla="*/ 1 w 13"/>
                <a:gd name="T17" fmla="*/ 11 h 15"/>
                <a:gd name="T18" fmla="*/ 2 w 13"/>
                <a:gd name="T19" fmla="*/ 10 h 15"/>
                <a:gd name="T20" fmla="*/ 2 w 13"/>
                <a:gd name="T21" fmla="*/ 8 h 15"/>
                <a:gd name="T22" fmla="*/ 1 w 13"/>
                <a:gd name="T23" fmla="*/ 6 h 15"/>
                <a:gd name="T24" fmla="*/ 3 w 13"/>
                <a:gd name="T25" fmla="*/ 4 h 15"/>
                <a:gd name="T26" fmla="*/ 5 w 13"/>
                <a:gd name="T27" fmla="*/ 2 h 15"/>
                <a:gd name="T28" fmla="*/ 9 w 13"/>
                <a:gd name="T29" fmla="*/ 0 h 15"/>
                <a:gd name="T30" fmla="*/ 11 w 13"/>
                <a:gd name="T31" fmla="*/ 1 h 15"/>
                <a:gd name="T32" fmla="*/ 11 w 13"/>
                <a:gd name="T3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5">
                  <a:moveTo>
                    <a:pt x="11" y="1"/>
                  </a:moveTo>
                  <a:cubicBezTo>
                    <a:pt x="12" y="2"/>
                    <a:pt x="12" y="2"/>
                    <a:pt x="12" y="3"/>
                  </a:cubicBezTo>
                  <a:cubicBezTo>
                    <a:pt x="13" y="4"/>
                    <a:pt x="12" y="4"/>
                    <a:pt x="12" y="5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9"/>
                    <a:pt x="3" y="9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213"/>
            <p:cNvSpPr/>
            <p:nvPr/>
          </p:nvSpPr>
          <p:spPr bwMode="auto">
            <a:xfrm>
              <a:off x="5208588" y="2416175"/>
              <a:ext cx="55563" cy="68263"/>
            </a:xfrm>
            <a:custGeom>
              <a:avLst/>
              <a:gdLst>
                <a:gd name="T0" fmla="*/ 6 w 13"/>
                <a:gd name="T1" fmla="*/ 13 h 16"/>
                <a:gd name="T2" fmla="*/ 4 w 13"/>
                <a:gd name="T3" fmla="*/ 11 h 16"/>
                <a:gd name="T4" fmla="*/ 1 w 13"/>
                <a:gd name="T5" fmla="*/ 9 h 16"/>
                <a:gd name="T6" fmla="*/ 1 w 13"/>
                <a:gd name="T7" fmla="*/ 7 h 16"/>
                <a:gd name="T8" fmla="*/ 2 w 13"/>
                <a:gd name="T9" fmla="*/ 6 h 16"/>
                <a:gd name="T10" fmla="*/ 3 w 13"/>
                <a:gd name="T11" fmla="*/ 6 h 16"/>
                <a:gd name="T12" fmla="*/ 4 w 13"/>
                <a:gd name="T13" fmla="*/ 5 h 16"/>
                <a:gd name="T14" fmla="*/ 4 w 13"/>
                <a:gd name="T15" fmla="*/ 1 h 16"/>
                <a:gd name="T16" fmla="*/ 6 w 13"/>
                <a:gd name="T17" fmla="*/ 0 h 16"/>
                <a:gd name="T18" fmla="*/ 9 w 13"/>
                <a:gd name="T19" fmla="*/ 2 h 16"/>
                <a:gd name="T20" fmla="*/ 10 w 13"/>
                <a:gd name="T21" fmla="*/ 3 h 16"/>
                <a:gd name="T22" fmla="*/ 11 w 13"/>
                <a:gd name="T23" fmla="*/ 3 h 16"/>
                <a:gd name="T24" fmla="*/ 11 w 13"/>
                <a:gd name="T25" fmla="*/ 10 h 16"/>
                <a:gd name="T26" fmla="*/ 10 w 13"/>
                <a:gd name="T27" fmla="*/ 13 h 16"/>
                <a:gd name="T28" fmla="*/ 9 w 13"/>
                <a:gd name="T29" fmla="*/ 15 h 16"/>
                <a:gd name="T30" fmla="*/ 6 w 13"/>
                <a:gd name="T31" fmla="*/ 16 h 16"/>
                <a:gd name="T32" fmla="*/ 5 w 13"/>
                <a:gd name="T33" fmla="*/ 14 h 16"/>
                <a:gd name="T34" fmla="*/ 6 w 13"/>
                <a:gd name="T3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6">
                  <a:moveTo>
                    <a:pt x="6" y="13"/>
                  </a:moveTo>
                  <a:cubicBezTo>
                    <a:pt x="6" y="12"/>
                    <a:pt x="6" y="11"/>
                    <a:pt x="4" y="11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8" y="0"/>
                    <a:pt x="9" y="2"/>
                  </a:cubicBezTo>
                  <a:cubicBezTo>
                    <a:pt x="9" y="2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6"/>
                    <a:pt x="13" y="8"/>
                    <a:pt x="11" y="10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4"/>
                    <a:pt x="9" y="15"/>
                    <a:pt x="9" y="15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214"/>
            <p:cNvSpPr/>
            <p:nvPr/>
          </p:nvSpPr>
          <p:spPr bwMode="auto">
            <a:xfrm>
              <a:off x="7569201" y="4340225"/>
              <a:ext cx="41275" cy="60325"/>
            </a:xfrm>
            <a:custGeom>
              <a:avLst/>
              <a:gdLst>
                <a:gd name="T0" fmla="*/ 10 w 10"/>
                <a:gd name="T1" fmla="*/ 2 h 14"/>
                <a:gd name="T2" fmla="*/ 10 w 10"/>
                <a:gd name="T3" fmla="*/ 3 h 14"/>
                <a:gd name="T4" fmla="*/ 7 w 10"/>
                <a:gd name="T5" fmla="*/ 11 h 14"/>
                <a:gd name="T6" fmla="*/ 6 w 10"/>
                <a:gd name="T7" fmla="*/ 12 h 14"/>
                <a:gd name="T8" fmla="*/ 4 w 10"/>
                <a:gd name="T9" fmla="*/ 13 h 14"/>
                <a:gd name="T10" fmla="*/ 0 w 10"/>
                <a:gd name="T11" fmla="*/ 12 h 14"/>
                <a:gd name="T12" fmla="*/ 0 w 10"/>
                <a:gd name="T13" fmla="*/ 8 h 14"/>
                <a:gd name="T14" fmla="*/ 0 w 10"/>
                <a:gd name="T15" fmla="*/ 3 h 14"/>
                <a:gd name="T16" fmla="*/ 0 w 10"/>
                <a:gd name="T17" fmla="*/ 1 h 14"/>
                <a:gd name="T18" fmla="*/ 1 w 10"/>
                <a:gd name="T19" fmla="*/ 0 h 14"/>
                <a:gd name="T20" fmla="*/ 2 w 10"/>
                <a:gd name="T21" fmla="*/ 1 h 14"/>
                <a:gd name="T22" fmla="*/ 3 w 10"/>
                <a:gd name="T23" fmla="*/ 2 h 14"/>
                <a:gd name="T24" fmla="*/ 6 w 10"/>
                <a:gd name="T25" fmla="*/ 3 h 14"/>
                <a:gd name="T26" fmla="*/ 10 w 10"/>
                <a:gd name="T2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4">
                  <a:moveTo>
                    <a:pt x="10" y="2"/>
                  </a:moveTo>
                  <a:cubicBezTo>
                    <a:pt x="10" y="2"/>
                    <a:pt x="10" y="3"/>
                    <a:pt x="10" y="3"/>
                  </a:cubicBezTo>
                  <a:cubicBezTo>
                    <a:pt x="10" y="6"/>
                    <a:pt x="8" y="9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3"/>
                    <a:pt x="4" y="13"/>
                  </a:cubicBezTo>
                  <a:cubicBezTo>
                    <a:pt x="2" y="14"/>
                    <a:pt x="1" y="14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2"/>
                    <a:pt x="8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15"/>
            <p:cNvSpPr/>
            <p:nvPr/>
          </p:nvSpPr>
          <p:spPr bwMode="auto">
            <a:xfrm>
              <a:off x="5056188" y="3502025"/>
              <a:ext cx="119063" cy="50800"/>
            </a:xfrm>
            <a:custGeom>
              <a:avLst/>
              <a:gdLst>
                <a:gd name="T0" fmla="*/ 5 w 28"/>
                <a:gd name="T1" fmla="*/ 4 h 12"/>
                <a:gd name="T2" fmla="*/ 0 w 28"/>
                <a:gd name="T3" fmla="*/ 5 h 12"/>
                <a:gd name="T4" fmla="*/ 3 w 28"/>
                <a:gd name="T5" fmla="*/ 2 h 12"/>
                <a:gd name="T6" fmla="*/ 9 w 28"/>
                <a:gd name="T7" fmla="*/ 1 h 12"/>
                <a:gd name="T8" fmla="*/ 13 w 28"/>
                <a:gd name="T9" fmla="*/ 2 h 12"/>
                <a:gd name="T10" fmla="*/ 14 w 28"/>
                <a:gd name="T11" fmla="*/ 2 h 12"/>
                <a:gd name="T12" fmla="*/ 24 w 28"/>
                <a:gd name="T13" fmla="*/ 7 h 12"/>
                <a:gd name="T14" fmla="*/ 27 w 28"/>
                <a:gd name="T15" fmla="*/ 9 h 12"/>
                <a:gd name="T16" fmla="*/ 27 w 28"/>
                <a:gd name="T17" fmla="*/ 11 h 12"/>
                <a:gd name="T18" fmla="*/ 23 w 28"/>
                <a:gd name="T19" fmla="*/ 11 h 12"/>
                <a:gd name="T20" fmla="*/ 20 w 28"/>
                <a:gd name="T21" fmla="*/ 11 h 12"/>
                <a:gd name="T22" fmla="*/ 19 w 28"/>
                <a:gd name="T23" fmla="*/ 10 h 12"/>
                <a:gd name="T24" fmla="*/ 19 w 28"/>
                <a:gd name="T25" fmla="*/ 9 h 12"/>
                <a:gd name="T26" fmla="*/ 17 w 28"/>
                <a:gd name="T27" fmla="*/ 8 h 12"/>
                <a:gd name="T28" fmla="*/ 10 w 28"/>
                <a:gd name="T29" fmla="*/ 5 h 12"/>
                <a:gd name="T30" fmla="*/ 7 w 28"/>
                <a:gd name="T31" fmla="*/ 4 h 12"/>
                <a:gd name="T32" fmla="*/ 5 w 28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2">
                  <a:moveTo>
                    <a:pt x="5" y="4"/>
                  </a:moveTo>
                  <a:cubicBezTo>
                    <a:pt x="3" y="4"/>
                    <a:pt x="2" y="6"/>
                    <a:pt x="0" y="5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0" y="1"/>
                    <a:pt x="11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7" y="4"/>
                    <a:pt x="20" y="5"/>
                    <a:pt x="24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9"/>
                    <a:pt x="28" y="10"/>
                    <a:pt x="27" y="11"/>
                  </a:cubicBezTo>
                  <a:cubicBezTo>
                    <a:pt x="26" y="11"/>
                    <a:pt x="24" y="12"/>
                    <a:pt x="23" y="11"/>
                  </a:cubicBezTo>
                  <a:cubicBezTo>
                    <a:pt x="22" y="11"/>
                    <a:pt x="21" y="11"/>
                    <a:pt x="20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5" y="6"/>
                    <a:pt x="12" y="5"/>
                    <a:pt x="10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3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216"/>
            <p:cNvSpPr/>
            <p:nvPr/>
          </p:nvSpPr>
          <p:spPr bwMode="auto">
            <a:xfrm>
              <a:off x="6732588" y="2424113"/>
              <a:ext cx="50800" cy="55563"/>
            </a:xfrm>
            <a:custGeom>
              <a:avLst/>
              <a:gdLst>
                <a:gd name="T0" fmla="*/ 2 w 12"/>
                <a:gd name="T1" fmla="*/ 0 h 13"/>
                <a:gd name="T2" fmla="*/ 3 w 12"/>
                <a:gd name="T3" fmla="*/ 0 h 13"/>
                <a:gd name="T4" fmla="*/ 9 w 12"/>
                <a:gd name="T5" fmla="*/ 3 h 13"/>
                <a:gd name="T6" fmla="*/ 10 w 12"/>
                <a:gd name="T7" fmla="*/ 3 h 13"/>
                <a:gd name="T8" fmla="*/ 10 w 12"/>
                <a:gd name="T9" fmla="*/ 9 h 13"/>
                <a:gd name="T10" fmla="*/ 9 w 12"/>
                <a:gd name="T11" fmla="*/ 9 h 13"/>
                <a:gd name="T12" fmla="*/ 5 w 12"/>
                <a:gd name="T13" fmla="*/ 12 h 13"/>
                <a:gd name="T14" fmla="*/ 3 w 12"/>
                <a:gd name="T15" fmla="*/ 12 h 13"/>
                <a:gd name="T16" fmla="*/ 2 w 12"/>
                <a:gd name="T17" fmla="*/ 8 h 13"/>
                <a:gd name="T18" fmla="*/ 1 w 12"/>
                <a:gd name="T19" fmla="*/ 3 h 13"/>
                <a:gd name="T20" fmla="*/ 1 w 12"/>
                <a:gd name="T21" fmla="*/ 1 h 13"/>
                <a:gd name="T22" fmla="*/ 2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5" y="1"/>
                    <a:pt x="7" y="2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5"/>
                    <a:pt x="12" y="7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4" y="13"/>
                    <a:pt x="4" y="13"/>
                    <a:pt x="3" y="12"/>
                  </a:cubicBezTo>
                  <a:cubicBezTo>
                    <a:pt x="2" y="11"/>
                    <a:pt x="2" y="9"/>
                    <a:pt x="2" y="8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217"/>
            <p:cNvSpPr/>
            <p:nvPr/>
          </p:nvSpPr>
          <p:spPr bwMode="auto">
            <a:xfrm>
              <a:off x="5170488" y="3543300"/>
              <a:ext cx="73025" cy="34925"/>
            </a:xfrm>
            <a:custGeom>
              <a:avLst/>
              <a:gdLst>
                <a:gd name="T0" fmla="*/ 14 w 17"/>
                <a:gd name="T1" fmla="*/ 6 h 8"/>
                <a:gd name="T2" fmla="*/ 10 w 17"/>
                <a:gd name="T3" fmla="*/ 6 h 8"/>
                <a:gd name="T4" fmla="*/ 7 w 17"/>
                <a:gd name="T5" fmla="*/ 7 h 8"/>
                <a:gd name="T6" fmla="*/ 5 w 17"/>
                <a:gd name="T7" fmla="*/ 6 h 8"/>
                <a:gd name="T8" fmla="*/ 2 w 17"/>
                <a:gd name="T9" fmla="*/ 6 h 8"/>
                <a:gd name="T10" fmla="*/ 1 w 17"/>
                <a:gd name="T11" fmla="*/ 6 h 8"/>
                <a:gd name="T12" fmla="*/ 0 w 17"/>
                <a:gd name="T13" fmla="*/ 5 h 8"/>
                <a:gd name="T14" fmla="*/ 1 w 17"/>
                <a:gd name="T15" fmla="*/ 4 h 8"/>
                <a:gd name="T16" fmla="*/ 3 w 17"/>
                <a:gd name="T17" fmla="*/ 4 h 8"/>
                <a:gd name="T18" fmla="*/ 3 w 17"/>
                <a:gd name="T19" fmla="*/ 2 h 8"/>
                <a:gd name="T20" fmla="*/ 3 w 17"/>
                <a:gd name="T21" fmla="*/ 1 h 8"/>
                <a:gd name="T22" fmla="*/ 4 w 17"/>
                <a:gd name="T23" fmla="*/ 0 h 8"/>
                <a:gd name="T24" fmla="*/ 5 w 17"/>
                <a:gd name="T25" fmla="*/ 0 h 8"/>
                <a:gd name="T26" fmla="*/ 8 w 17"/>
                <a:gd name="T27" fmla="*/ 1 h 8"/>
                <a:gd name="T28" fmla="*/ 16 w 17"/>
                <a:gd name="T29" fmla="*/ 4 h 8"/>
                <a:gd name="T30" fmla="*/ 16 w 17"/>
                <a:gd name="T31" fmla="*/ 5 h 8"/>
                <a:gd name="T32" fmla="*/ 15 w 17"/>
                <a:gd name="T33" fmla="*/ 6 h 8"/>
                <a:gd name="T34" fmla="*/ 14 w 17"/>
                <a:gd name="T3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8">
                  <a:moveTo>
                    <a:pt x="14" y="6"/>
                  </a:moveTo>
                  <a:cubicBezTo>
                    <a:pt x="13" y="5"/>
                    <a:pt x="11" y="6"/>
                    <a:pt x="10" y="6"/>
                  </a:cubicBezTo>
                  <a:cubicBezTo>
                    <a:pt x="9" y="6"/>
                    <a:pt x="8" y="8"/>
                    <a:pt x="7" y="7"/>
                  </a:cubicBezTo>
                  <a:cubicBezTo>
                    <a:pt x="6" y="7"/>
                    <a:pt x="6" y="6"/>
                    <a:pt x="5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11" y="0"/>
                    <a:pt x="14" y="2"/>
                    <a:pt x="16" y="4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218"/>
            <p:cNvSpPr/>
            <p:nvPr/>
          </p:nvSpPr>
          <p:spPr bwMode="auto">
            <a:xfrm>
              <a:off x="6308726" y="2462213"/>
              <a:ext cx="46038" cy="38100"/>
            </a:xfrm>
            <a:custGeom>
              <a:avLst/>
              <a:gdLst>
                <a:gd name="T0" fmla="*/ 6 w 11"/>
                <a:gd name="T1" fmla="*/ 9 h 9"/>
                <a:gd name="T2" fmla="*/ 5 w 11"/>
                <a:gd name="T3" fmla="*/ 9 h 9"/>
                <a:gd name="T4" fmla="*/ 1 w 11"/>
                <a:gd name="T5" fmla="*/ 6 h 9"/>
                <a:gd name="T6" fmla="*/ 0 w 11"/>
                <a:gd name="T7" fmla="*/ 6 h 9"/>
                <a:gd name="T8" fmla="*/ 0 w 11"/>
                <a:gd name="T9" fmla="*/ 4 h 9"/>
                <a:gd name="T10" fmla="*/ 5 w 11"/>
                <a:gd name="T11" fmla="*/ 2 h 9"/>
                <a:gd name="T12" fmla="*/ 6 w 11"/>
                <a:gd name="T13" fmla="*/ 2 h 9"/>
                <a:gd name="T14" fmla="*/ 7 w 11"/>
                <a:gd name="T15" fmla="*/ 2 h 9"/>
                <a:gd name="T16" fmla="*/ 8 w 11"/>
                <a:gd name="T17" fmla="*/ 0 h 9"/>
                <a:gd name="T18" fmla="*/ 9 w 11"/>
                <a:gd name="T19" fmla="*/ 0 h 9"/>
                <a:gd name="T20" fmla="*/ 11 w 11"/>
                <a:gd name="T21" fmla="*/ 3 h 9"/>
                <a:gd name="T22" fmla="*/ 11 w 11"/>
                <a:gd name="T23" fmla="*/ 4 h 9"/>
                <a:gd name="T24" fmla="*/ 8 w 11"/>
                <a:gd name="T25" fmla="*/ 8 h 9"/>
                <a:gd name="T26" fmla="*/ 6 w 11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9"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7"/>
                    <a:pt x="3" y="7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3" y="1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0" y="6"/>
                    <a:pt x="9" y="7"/>
                    <a:pt x="8" y="8"/>
                  </a:cubicBezTo>
                  <a:cubicBezTo>
                    <a:pt x="8" y="9"/>
                    <a:pt x="7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219"/>
            <p:cNvSpPr/>
            <p:nvPr/>
          </p:nvSpPr>
          <p:spPr bwMode="auto">
            <a:xfrm>
              <a:off x="7678738" y="3811588"/>
              <a:ext cx="68263" cy="47625"/>
            </a:xfrm>
            <a:custGeom>
              <a:avLst/>
              <a:gdLst>
                <a:gd name="T0" fmla="*/ 0 w 16"/>
                <a:gd name="T1" fmla="*/ 9 h 11"/>
                <a:gd name="T2" fmla="*/ 2 w 16"/>
                <a:gd name="T3" fmla="*/ 8 h 11"/>
                <a:gd name="T4" fmla="*/ 4 w 16"/>
                <a:gd name="T5" fmla="*/ 8 h 11"/>
                <a:gd name="T6" fmla="*/ 7 w 16"/>
                <a:gd name="T7" fmla="*/ 7 h 11"/>
                <a:gd name="T8" fmla="*/ 8 w 16"/>
                <a:gd name="T9" fmla="*/ 7 h 11"/>
                <a:gd name="T10" fmla="*/ 9 w 16"/>
                <a:gd name="T11" fmla="*/ 7 h 11"/>
                <a:gd name="T12" fmla="*/ 11 w 16"/>
                <a:gd name="T13" fmla="*/ 6 h 11"/>
                <a:gd name="T14" fmla="*/ 13 w 16"/>
                <a:gd name="T15" fmla="*/ 4 h 11"/>
                <a:gd name="T16" fmla="*/ 13 w 16"/>
                <a:gd name="T17" fmla="*/ 4 h 11"/>
                <a:gd name="T18" fmla="*/ 13 w 16"/>
                <a:gd name="T19" fmla="*/ 3 h 11"/>
                <a:gd name="T20" fmla="*/ 8 w 16"/>
                <a:gd name="T21" fmla="*/ 1 h 11"/>
                <a:gd name="T22" fmla="*/ 7 w 16"/>
                <a:gd name="T23" fmla="*/ 0 h 11"/>
                <a:gd name="T24" fmla="*/ 8 w 16"/>
                <a:gd name="T25" fmla="*/ 0 h 11"/>
                <a:gd name="T26" fmla="*/ 12 w 16"/>
                <a:gd name="T27" fmla="*/ 1 h 11"/>
                <a:gd name="T28" fmla="*/ 14 w 16"/>
                <a:gd name="T29" fmla="*/ 3 h 11"/>
                <a:gd name="T30" fmla="*/ 16 w 16"/>
                <a:gd name="T31" fmla="*/ 5 h 11"/>
                <a:gd name="T32" fmla="*/ 15 w 16"/>
                <a:gd name="T33" fmla="*/ 6 h 11"/>
                <a:gd name="T34" fmla="*/ 12 w 16"/>
                <a:gd name="T35" fmla="*/ 9 h 11"/>
                <a:gd name="T36" fmla="*/ 4 w 16"/>
                <a:gd name="T37" fmla="*/ 10 h 11"/>
                <a:gd name="T38" fmla="*/ 0 w 16"/>
                <a:gd name="T3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1">
                  <a:moveTo>
                    <a:pt x="0" y="9"/>
                  </a:moveTo>
                  <a:cubicBezTo>
                    <a:pt x="1" y="9"/>
                    <a:pt x="1" y="8"/>
                    <a:pt x="2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7"/>
                    <a:pt x="8" y="7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1" y="5"/>
                    <a:pt x="12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2" y="1"/>
                    <a:pt x="13" y="2"/>
                    <a:pt x="14" y="3"/>
                  </a:cubicBezTo>
                  <a:cubicBezTo>
                    <a:pt x="15" y="3"/>
                    <a:pt x="15" y="4"/>
                    <a:pt x="16" y="5"/>
                  </a:cubicBezTo>
                  <a:cubicBezTo>
                    <a:pt x="16" y="5"/>
                    <a:pt x="16" y="6"/>
                    <a:pt x="15" y="6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9" y="11"/>
                    <a:pt x="7" y="11"/>
                    <a:pt x="4" y="10"/>
                  </a:cubicBezTo>
                  <a:cubicBezTo>
                    <a:pt x="3" y="10"/>
                    <a:pt x="2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220"/>
            <p:cNvSpPr/>
            <p:nvPr/>
          </p:nvSpPr>
          <p:spPr bwMode="auto">
            <a:xfrm>
              <a:off x="6907213" y="3667125"/>
              <a:ext cx="28575" cy="47625"/>
            </a:xfrm>
            <a:custGeom>
              <a:avLst/>
              <a:gdLst>
                <a:gd name="T0" fmla="*/ 0 w 7"/>
                <a:gd name="T1" fmla="*/ 5 h 11"/>
                <a:gd name="T2" fmla="*/ 1 w 7"/>
                <a:gd name="T3" fmla="*/ 0 h 11"/>
                <a:gd name="T4" fmla="*/ 2 w 7"/>
                <a:gd name="T5" fmla="*/ 0 h 11"/>
                <a:gd name="T6" fmla="*/ 2 w 7"/>
                <a:gd name="T7" fmla="*/ 0 h 11"/>
                <a:gd name="T8" fmla="*/ 6 w 7"/>
                <a:gd name="T9" fmla="*/ 7 h 11"/>
                <a:gd name="T10" fmla="*/ 3 w 7"/>
                <a:gd name="T11" fmla="*/ 11 h 11"/>
                <a:gd name="T12" fmla="*/ 1 w 7"/>
                <a:gd name="T13" fmla="*/ 10 h 11"/>
                <a:gd name="T14" fmla="*/ 0 w 7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0" y="5"/>
                  </a:moveTo>
                  <a:cubicBezTo>
                    <a:pt x="0" y="4"/>
                    <a:pt x="0" y="2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6" y="4"/>
                    <a:pt x="6" y="7"/>
                  </a:cubicBezTo>
                  <a:cubicBezTo>
                    <a:pt x="7" y="9"/>
                    <a:pt x="5" y="11"/>
                    <a:pt x="3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221"/>
            <p:cNvSpPr/>
            <p:nvPr/>
          </p:nvSpPr>
          <p:spPr bwMode="auto">
            <a:xfrm>
              <a:off x="5124451" y="2432050"/>
              <a:ext cx="42863" cy="39688"/>
            </a:xfrm>
            <a:custGeom>
              <a:avLst/>
              <a:gdLst>
                <a:gd name="T0" fmla="*/ 4 w 10"/>
                <a:gd name="T1" fmla="*/ 8 h 9"/>
                <a:gd name="T2" fmla="*/ 1 w 10"/>
                <a:gd name="T3" fmla="*/ 6 h 9"/>
                <a:gd name="T4" fmla="*/ 0 w 10"/>
                <a:gd name="T5" fmla="*/ 3 h 9"/>
                <a:gd name="T6" fmla="*/ 0 w 10"/>
                <a:gd name="T7" fmla="*/ 1 h 9"/>
                <a:gd name="T8" fmla="*/ 2 w 10"/>
                <a:gd name="T9" fmla="*/ 1 h 9"/>
                <a:gd name="T10" fmla="*/ 5 w 10"/>
                <a:gd name="T11" fmla="*/ 2 h 9"/>
                <a:gd name="T12" fmla="*/ 9 w 10"/>
                <a:gd name="T13" fmla="*/ 3 h 9"/>
                <a:gd name="T14" fmla="*/ 10 w 10"/>
                <a:gd name="T15" fmla="*/ 4 h 9"/>
                <a:gd name="T16" fmla="*/ 7 w 10"/>
                <a:gd name="T17" fmla="*/ 7 h 9"/>
                <a:gd name="T18" fmla="*/ 4 w 10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cubicBezTo>
                    <a:pt x="3" y="8"/>
                    <a:pt x="1" y="7"/>
                    <a:pt x="1" y="6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8" y="2"/>
                    <a:pt x="9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8"/>
                    <a:pt x="5" y="9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222"/>
            <p:cNvSpPr/>
            <p:nvPr/>
          </p:nvSpPr>
          <p:spPr bwMode="auto">
            <a:xfrm>
              <a:off x="5256213" y="2449513"/>
              <a:ext cx="33338" cy="3810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9 h 9"/>
                <a:gd name="T4" fmla="*/ 1 w 8"/>
                <a:gd name="T5" fmla="*/ 7 h 9"/>
                <a:gd name="T6" fmla="*/ 2 w 8"/>
                <a:gd name="T7" fmla="*/ 1 h 9"/>
                <a:gd name="T8" fmla="*/ 3 w 8"/>
                <a:gd name="T9" fmla="*/ 0 h 9"/>
                <a:gd name="T10" fmla="*/ 5 w 8"/>
                <a:gd name="T11" fmla="*/ 0 h 9"/>
                <a:gd name="T12" fmla="*/ 8 w 8"/>
                <a:gd name="T13" fmla="*/ 6 h 9"/>
                <a:gd name="T14" fmla="*/ 7 w 8"/>
                <a:gd name="T15" fmla="*/ 8 h 9"/>
                <a:gd name="T16" fmla="*/ 4 w 8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1" y="5"/>
                    <a:pt x="1" y="3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223"/>
            <p:cNvSpPr/>
            <p:nvPr/>
          </p:nvSpPr>
          <p:spPr bwMode="auto">
            <a:xfrm>
              <a:off x="6367463" y="2428875"/>
              <a:ext cx="34925" cy="42863"/>
            </a:xfrm>
            <a:custGeom>
              <a:avLst/>
              <a:gdLst>
                <a:gd name="T0" fmla="*/ 7 w 8"/>
                <a:gd name="T1" fmla="*/ 9 h 10"/>
                <a:gd name="T2" fmla="*/ 5 w 8"/>
                <a:gd name="T3" fmla="*/ 10 h 10"/>
                <a:gd name="T4" fmla="*/ 2 w 8"/>
                <a:gd name="T5" fmla="*/ 9 h 10"/>
                <a:gd name="T6" fmla="*/ 1 w 8"/>
                <a:gd name="T7" fmla="*/ 9 h 10"/>
                <a:gd name="T8" fmla="*/ 1 w 8"/>
                <a:gd name="T9" fmla="*/ 5 h 10"/>
                <a:gd name="T10" fmla="*/ 2 w 8"/>
                <a:gd name="T11" fmla="*/ 2 h 10"/>
                <a:gd name="T12" fmla="*/ 4 w 8"/>
                <a:gd name="T13" fmla="*/ 0 h 10"/>
                <a:gd name="T14" fmla="*/ 4 w 8"/>
                <a:gd name="T15" fmla="*/ 0 h 10"/>
                <a:gd name="T16" fmla="*/ 6 w 8"/>
                <a:gd name="T17" fmla="*/ 1 h 10"/>
                <a:gd name="T18" fmla="*/ 6 w 8"/>
                <a:gd name="T19" fmla="*/ 2 h 10"/>
                <a:gd name="T20" fmla="*/ 6 w 8"/>
                <a:gd name="T21" fmla="*/ 3 h 10"/>
                <a:gd name="T22" fmla="*/ 7 w 8"/>
                <a:gd name="T23" fmla="*/ 4 h 10"/>
                <a:gd name="T24" fmla="*/ 8 w 8"/>
                <a:gd name="T25" fmla="*/ 6 h 10"/>
                <a:gd name="T26" fmla="*/ 7 w 8"/>
                <a:gd name="T27" fmla="*/ 8 h 10"/>
                <a:gd name="T28" fmla="*/ 7 w 8"/>
                <a:gd name="T2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0">
                  <a:moveTo>
                    <a:pt x="7" y="9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224"/>
            <p:cNvSpPr/>
            <p:nvPr/>
          </p:nvSpPr>
          <p:spPr bwMode="auto">
            <a:xfrm>
              <a:off x="7348538" y="3467100"/>
              <a:ext cx="20638" cy="47625"/>
            </a:xfrm>
            <a:custGeom>
              <a:avLst/>
              <a:gdLst>
                <a:gd name="T0" fmla="*/ 0 w 5"/>
                <a:gd name="T1" fmla="*/ 6 h 11"/>
                <a:gd name="T2" fmla="*/ 2 w 5"/>
                <a:gd name="T3" fmla="*/ 1 h 11"/>
                <a:gd name="T4" fmla="*/ 4 w 5"/>
                <a:gd name="T5" fmla="*/ 0 h 11"/>
                <a:gd name="T6" fmla="*/ 5 w 5"/>
                <a:gd name="T7" fmla="*/ 2 h 11"/>
                <a:gd name="T8" fmla="*/ 3 w 5"/>
                <a:gd name="T9" fmla="*/ 11 h 11"/>
                <a:gd name="T10" fmla="*/ 2 w 5"/>
                <a:gd name="T11" fmla="*/ 11 h 11"/>
                <a:gd name="T12" fmla="*/ 0 w 5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0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5" y="5"/>
                    <a:pt x="5" y="8"/>
                    <a:pt x="3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225"/>
            <p:cNvSpPr/>
            <p:nvPr/>
          </p:nvSpPr>
          <p:spPr bwMode="auto">
            <a:xfrm>
              <a:off x="4440238" y="2854325"/>
              <a:ext cx="47625" cy="42863"/>
            </a:xfrm>
            <a:custGeom>
              <a:avLst/>
              <a:gdLst>
                <a:gd name="T0" fmla="*/ 5 w 11"/>
                <a:gd name="T1" fmla="*/ 3 h 10"/>
                <a:gd name="T2" fmla="*/ 7 w 11"/>
                <a:gd name="T3" fmla="*/ 2 h 10"/>
                <a:gd name="T4" fmla="*/ 10 w 11"/>
                <a:gd name="T5" fmla="*/ 0 h 10"/>
                <a:gd name="T6" fmla="*/ 10 w 11"/>
                <a:gd name="T7" fmla="*/ 3 h 10"/>
                <a:gd name="T8" fmla="*/ 9 w 11"/>
                <a:gd name="T9" fmla="*/ 5 h 10"/>
                <a:gd name="T10" fmla="*/ 6 w 11"/>
                <a:gd name="T11" fmla="*/ 7 h 10"/>
                <a:gd name="T12" fmla="*/ 2 w 11"/>
                <a:gd name="T13" fmla="*/ 9 h 10"/>
                <a:gd name="T14" fmla="*/ 1 w 11"/>
                <a:gd name="T15" fmla="*/ 9 h 10"/>
                <a:gd name="T16" fmla="*/ 2 w 11"/>
                <a:gd name="T17" fmla="*/ 5 h 10"/>
                <a:gd name="T18" fmla="*/ 5 w 11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3"/>
                  </a:moveTo>
                  <a:cubicBezTo>
                    <a:pt x="6" y="3"/>
                    <a:pt x="6" y="3"/>
                    <a:pt x="7" y="2"/>
                  </a:cubicBezTo>
                  <a:cubicBezTo>
                    <a:pt x="8" y="1"/>
                    <a:pt x="8" y="0"/>
                    <a:pt x="10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5" y="8"/>
                    <a:pt x="4" y="8"/>
                    <a:pt x="2" y="9"/>
                  </a:cubicBezTo>
                  <a:cubicBezTo>
                    <a:pt x="2" y="10"/>
                    <a:pt x="1" y="9"/>
                    <a:pt x="1" y="9"/>
                  </a:cubicBezTo>
                  <a:cubicBezTo>
                    <a:pt x="0" y="7"/>
                    <a:pt x="0" y="6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226"/>
            <p:cNvSpPr/>
            <p:nvPr/>
          </p:nvSpPr>
          <p:spPr bwMode="auto">
            <a:xfrm>
              <a:off x="7169151" y="2419350"/>
              <a:ext cx="42863" cy="22225"/>
            </a:xfrm>
            <a:custGeom>
              <a:avLst/>
              <a:gdLst>
                <a:gd name="T0" fmla="*/ 5 w 10"/>
                <a:gd name="T1" fmla="*/ 1 h 5"/>
                <a:gd name="T2" fmla="*/ 6 w 10"/>
                <a:gd name="T3" fmla="*/ 0 h 5"/>
                <a:gd name="T4" fmla="*/ 8 w 10"/>
                <a:gd name="T5" fmla="*/ 0 h 5"/>
                <a:gd name="T6" fmla="*/ 10 w 10"/>
                <a:gd name="T7" fmla="*/ 2 h 5"/>
                <a:gd name="T8" fmla="*/ 8 w 10"/>
                <a:gd name="T9" fmla="*/ 4 h 5"/>
                <a:gd name="T10" fmla="*/ 7 w 10"/>
                <a:gd name="T11" fmla="*/ 5 h 5"/>
                <a:gd name="T12" fmla="*/ 2 w 10"/>
                <a:gd name="T13" fmla="*/ 4 h 5"/>
                <a:gd name="T14" fmla="*/ 0 w 10"/>
                <a:gd name="T15" fmla="*/ 2 h 5"/>
                <a:gd name="T16" fmla="*/ 0 w 10"/>
                <a:gd name="T17" fmla="*/ 1 h 5"/>
                <a:gd name="T18" fmla="*/ 5 w 10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5" y="5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227"/>
            <p:cNvSpPr/>
            <p:nvPr/>
          </p:nvSpPr>
          <p:spPr bwMode="auto">
            <a:xfrm>
              <a:off x="6367463" y="2466975"/>
              <a:ext cx="47625" cy="25400"/>
            </a:xfrm>
            <a:custGeom>
              <a:avLst/>
              <a:gdLst>
                <a:gd name="T0" fmla="*/ 11 w 11"/>
                <a:gd name="T1" fmla="*/ 2 h 6"/>
                <a:gd name="T2" fmla="*/ 9 w 11"/>
                <a:gd name="T3" fmla="*/ 5 h 6"/>
                <a:gd name="T4" fmla="*/ 6 w 11"/>
                <a:gd name="T5" fmla="*/ 6 h 6"/>
                <a:gd name="T6" fmla="*/ 3 w 11"/>
                <a:gd name="T7" fmla="*/ 6 h 6"/>
                <a:gd name="T8" fmla="*/ 2 w 11"/>
                <a:gd name="T9" fmla="*/ 6 h 6"/>
                <a:gd name="T10" fmla="*/ 1 w 11"/>
                <a:gd name="T11" fmla="*/ 6 h 6"/>
                <a:gd name="T12" fmla="*/ 2 w 11"/>
                <a:gd name="T13" fmla="*/ 4 h 6"/>
                <a:gd name="T14" fmla="*/ 2 w 11"/>
                <a:gd name="T15" fmla="*/ 4 h 6"/>
                <a:gd name="T16" fmla="*/ 1 w 11"/>
                <a:gd name="T17" fmla="*/ 3 h 6"/>
                <a:gd name="T18" fmla="*/ 1 w 11"/>
                <a:gd name="T19" fmla="*/ 3 h 6"/>
                <a:gd name="T20" fmla="*/ 1 w 11"/>
                <a:gd name="T21" fmla="*/ 2 h 6"/>
                <a:gd name="T22" fmla="*/ 3 w 11"/>
                <a:gd name="T23" fmla="*/ 2 h 6"/>
                <a:gd name="T24" fmla="*/ 5 w 11"/>
                <a:gd name="T25" fmla="*/ 2 h 6"/>
                <a:gd name="T26" fmla="*/ 7 w 11"/>
                <a:gd name="T27" fmla="*/ 1 h 6"/>
                <a:gd name="T28" fmla="*/ 7 w 11"/>
                <a:gd name="T29" fmla="*/ 0 h 6"/>
                <a:gd name="T30" fmla="*/ 7 w 11"/>
                <a:gd name="T31" fmla="*/ 0 h 6"/>
                <a:gd name="T32" fmla="*/ 8 w 11"/>
                <a:gd name="T33" fmla="*/ 0 h 6"/>
                <a:gd name="T34" fmla="*/ 11 w 11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11" y="3"/>
                    <a:pt x="10" y="4"/>
                    <a:pt x="9" y="5"/>
                  </a:cubicBezTo>
                  <a:cubicBezTo>
                    <a:pt x="9" y="6"/>
                    <a:pt x="7" y="6"/>
                    <a:pt x="6" y="6"/>
                  </a:cubicBezTo>
                  <a:cubicBezTo>
                    <a:pt x="5" y="5"/>
                    <a:pt x="4" y="5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4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10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228"/>
            <p:cNvSpPr/>
            <p:nvPr/>
          </p:nvSpPr>
          <p:spPr bwMode="auto">
            <a:xfrm>
              <a:off x="5294313" y="2778125"/>
              <a:ext cx="38100" cy="28575"/>
            </a:xfrm>
            <a:custGeom>
              <a:avLst/>
              <a:gdLst>
                <a:gd name="T0" fmla="*/ 7 w 9"/>
                <a:gd name="T1" fmla="*/ 2 h 7"/>
                <a:gd name="T2" fmla="*/ 8 w 9"/>
                <a:gd name="T3" fmla="*/ 2 h 7"/>
                <a:gd name="T4" fmla="*/ 9 w 9"/>
                <a:gd name="T5" fmla="*/ 3 h 7"/>
                <a:gd name="T6" fmla="*/ 9 w 9"/>
                <a:gd name="T7" fmla="*/ 5 h 7"/>
                <a:gd name="T8" fmla="*/ 8 w 9"/>
                <a:gd name="T9" fmla="*/ 5 h 7"/>
                <a:gd name="T10" fmla="*/ 4 w 9"/>
                <a:gd name="T11" fmla="*/ 6 h 7"/>
                <a:gd name="T12" fmla="*/ 3 w 9"/>
                <a:gd name="T13" fmla="*/ 7 h 7"/>
                <a:gd name="T14" fmla="*/ 1 w 9"/>
                <a:gd name="T15" fmla="*/ 6 h 7"/>
                <a:gd name="T16" fmla="*/ 1 w 9"/>
                <a:gd name="T17" fmla="*/ 4 h 7"/>
                <a:gd name="T18" fmla="*/ 1 w 9"/>
                <a:gd name="T19" fmla="*/ 3 h 7"/>
                <a:gd name="T20" fmla="*/ 6 w 9"/>
                <a:gd name="T21" fmla="*/ 1 h 7"/>
                <a:gd name="T22" fmla="*/ 7 w 9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7" y="2"/>
                  </a:moveTo>
                  <a:cubicBezTo>
                    <a:pt x="7" y="2"/>
                    <a:pt x="7" y="2"/>
                    <a:pt x="8" y="2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4"/>
                    <a:pt x="5" y="4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0"/>
                    <a:pt x="4" y="0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229"/>
            <p:cNvSpPr/>
            <p:nvPr/>
          </p:nvSpPr>
          <p:spPr bwMode="auto">
            <a:xfrm>
              <a:off x="7224713" y="3540125"/>
              <a:ext cx="30163" cy="25400"/>
            </a:xfrm>
            <a:custGeom>
              <a:avLst/>
              <a:gdLst>
                <a:gd name="T0" fmla="*/ 5 w 7"/>
                <a:gd name="T1" fmla="*/ 0 h 6"/>
                <a:gd name="T2" fmla="*/ 5 w 7"/>
                <a:gd name="T3" fmla="*/ 0 h 6"/>
                <a:gd name="T4" fmla="*/ 7 w 7"/>
                <a:gd name="T5" fmla="*/ 2 h 6"/>
                <a:gd name="T6" fmla="*/ 4 w 7"/>
                <a:gd name="T7" fmla="*/ 5 h 6"/>
                <a:gd name="T8" fmla="*/ 1 w 7"/>
                <a:gd name="T9" fmla="*/ 5 h 6"/>
                <a:gd name="T10" fmla="*/ 1 w 7"/>
                <a:gd name="T11" fmla="*/ 1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6" y="3"/>
                    <a:pt x="6" y="5"/>
                    <a:pt x="4" y="5"/>
                  </a:cubicBezTo>
                  <a:cubicBezTo>
                    <a:pt x="3" y="6"/>
                    <a:pt x="1" y="6"/>
                    <a:pt x="1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230"/>
            <p:cNvSpPr/>
            <p:nvPr/>
          </p:nvSpPr>
          <p:spPr bwMode="auto">
            <a:xfrm>
              <a:off x="7394576" y="3884613"/>
              <a:ext cx="50800" cy="30163"/>
            </a:xfrm>
            <a:custGeom>
              <a:avLst/>
              <a:gdLst>
                <a:gd name="T0" fmla="*/ 7 w 12"/>
                <a:gd name="T1" fmla="*/ 0 h 7"/>
                <a:gd name="T2" fmla="*/ 11 w 12"/>
                <a:gd name="T3" fmla="*/ 0 h 7"/>
                <a:gd name="T4" fmla="*/ 12 w 12"/>
                <a:gd name="T5" fmla="*/ 0 h 7"/>
                <a:gd name="T6" fmla="*/ 11 w 12"/>
                <a:gd name="T7" fmla="*/ 1 h 7"/>
                <a:gd name="T8" fmla="*/ 11 w 12"/>
                <a:gd name="T9" fmla="*/ 1 h 7"/>
                <a:gd name="T10" fmla="*/ 1 w 12"/>
                <a:gd name="T11" fmla="*/ 7 h 7"/>
                <a:gd name="T12" fmla="*/ 0 w 12"/>
                <a:gd name="T13" fmla="*/ 6 h 7"/>
                <a:gd name="T14" fmla="*/ 1 w 12"/>
                <a:gd name="T15" fmla="*/ 6 h 7"/>
                <a:gd name="T16" fmla="*/ 5 w 12"/>
                <a:gd name="T17" fmla="*/ 1 h 7"/>
                <a:gd name="T18" fmla="*/ 6 w 12"/>
                <a:gd name="T19" fmla="*/ 0 h 7"/>
                <a:gd name="T20" fmla="*/ 7 w 1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cubicBezTo>
                    <a:pt x="8" y="0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3"/>
                    <a:pt x="5" y="5"/>
                    <a:pt x="1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4"/>
                    <a:pt x="3" y="2"/>
                    <a:pt x="5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231"/>
            <p:cNvSpPr/>
            <p:nvPr/>
          </p:nvSpPr>
          <p:spPr bwMode="auto">
            <a:xfrm>
              <a:off x="7156451" y="2484438"/>
              <a:ext cx="34925" cy="25400"/>
            </a:xfrm>
            <a:custGeom>
              <a:avLst/>
              <a:gdLst>
                <a:gd name="T0" fmla="*/ 1 w 8"/>
                <a:gd name="T1" fmla="*/ 4 h 6"/>
                <a:gd name="T2" fmla="*/ 1 w 8"/>
                <a:gd name="T3" fmla="*/ 3 h 6"/>
                <a:gd name="T4" fmla="*/ 4 w 8"/>
                <a:gd name="T5" fmla="*/ 1 h 6"/>
                <a:gd name="T6" fmla="*/ 8 w 8"/>
                <a:gd name="T7" fmla="*/ 3 h 6"/>
                <a:gd name="T8" fmla="*/ 8 w 8"/>
                <a:gd name="T9" fmla="*/ 5 h 6"/>
                <a:gd name="T10" fmla="*/ 4 w 8"/>
                <a:gd name="T11" fmla="*/ 6 h 6"/>
                <a:gd name="T12" fmla="*/ 2 w 8"/>
                <a:gd name="T13" fmla="*/ 6 h 6"/>
                <a:gd name="T14" fmla="*/ 1 w 8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1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6" y="6"/>
                    <a:pt x="4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0" y="6"/>
                    <a:pt x="0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232"/>
            <p:cNvSpPr/>
            <p:nvPr/>
          </p:nvSpPr>
          <p:spPr bwMode="auto">
            <a:xfrm>
              <a:off x="5149851" y="2419350"/>
              <a:ext cx="33338" cy="25400"/>
            </a:xfrm>
            <a:custGeom>
              <a:avLst/>
              <a:gdLst>
                <a:gd name="T0" fmla="*/ 5 w 8"/>
                <a:gd name="T1" fmla="*/ 0 h 6"/>
                <a:gd name="T2" fmla="*/ 6 w 8"/>
                <a:gd name="T3" fmla="*/ 0 h 6"/>
                <a:gd name="T4" fmla="*/ 8 w 8"/>
                <a:gd name="T5" fmla="*/ 2 h 6"/>
                <a:gd name="T6" fmla="*/ 8 w 8"/>
                <a:gd name="T7" fmla="*/ 2 h 6"/>
                <a:gd name="T8" fmla="*/ 3 w 8"/>
                <a:gd name="T9" fmla="*/ 4 h 6"/>
                <a:gd name="T10" fmla="*/ 1 w 8"/>
                <a:gd name="T11" fmla="*/ 3 h 6"/>
                <a:gd name="T12" fmla="*/ 0 w 8"/>
                <a:gd name="T13" fmla="*/ 2 h 6"/>
                <a:gd name="T14" fmla="*/ 1 w 8"/>
                <a:gd name="T15" fmla="*/ 1 h 6"/>
                <a:gd name="T16" fmla="*/ 5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5"/>
                    <a:pt x="6" y="6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233"/>
            <p:cNvSpPr/>
            <p:nvPr/>
          </p:nvSpPr>
          <p:spPr bwMode="auto">
            <a:xfrm>
              <a:off x="7445376" y="3757613"/>
              <a:ext cx="25400" cy="38100"/>
            </a:xfrm>
            <a:custGeom>
              <a:avLst/>
              <a:gdLst>
                <a:gd name="T0" fmla="*/ 2 w 6"/>
                <a:gd name="T1" fmla="*/ 9 h 9"/>
                <a:gd name="T2" fmla="*/ 1 w 6"/>
                <a:gd name="T3" fmla="*/ 9 h 9"/>
                <a:gd name="T4" fmla="*/ 1 w 6"/>
                <a:gd name="T5" fmla="*/ 8 h 9"/>
                <a:gd name="T6" fmla="*/ 1 w 6"/>
                <a:gd name="T7" fmla="*/ 4 h 9"/>
                <a:gd name="T8" fmla="*/ 4 w 6"/>
                <a:gd name="T9" fmla="*/ 0 h 9"/>
                <a:gd name="T10" fmla="*/ 4 w 6"/>
                <a:gd name="T11" fmla="*/ 0 h 9"/>
                <a:gd name="T12" fmla="*/ 5 w 6"/>
                <a:gd name="T13" fmla="*/ 1 h 9"/>
                <a:gd name="T14" fmla="*/ 5 w 6"/>
                <a:gd name="T15" fmla="*/ 2 h 9"/>
                <a:gd name="T16" fmla="*/ 6 w 6"/>
                <a:gd name="T17" fmla="*/ 2 h 9"/>
                <a:gd name="T18" fmla="*/ 5 w 6"/>
                <a:gd name="T19" fmla="*/ 6 h 9"/>
                <a:gd name="T20" fmla="*/ 4 w 6"/>
                <a:gd name="T21" fmla="*/ 8 h 9"/>
                <a:gd name="T22" fmla="*/ 2 w 6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8"/>
                    <a:pt x="1" y="8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5" y="4"/>
                    <a:pt x="6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9"/>
                    <a:pt x="4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234"/>
            <p:cNvSpPr/>
            <p:nvPr/>
          </p:nvSpPr>
          <p:spPr bwMode="auto">
            <a:xfrm>
              <a:off x="6410326" y="2441575"/>
              <a:ext cx="20638" cy="33338"/>
            </a:xfrm>
            <a:custGeom>
              <a:avLst/>
              <a:gdLst>
                <a:gd name="T0" fmla="*/ 1 w 5"/>
                <a:gd name="T1" fmla="*/ 8 h 8"/>
                <a:gd name="T2" fmla="*/ 0 w 5"/>
                <a:gd name="T3" fmla="*/ 2 h 8"/>
                <a:gd name="T4" fmla="*/ 1 w 5"/>
                <a:gd name="T5" fmla="*/ 1 h 8"/>
                <a:gd name="T6" fmla="*/ 4 w 5"/>
                <a:gd name="T7" fmla="*/ 2 h 8"/>
                <a:gd name="T8" fmla="*/ 4 w 5"/>
                <a:gd name="T9" fmla="*/ 2 h 8"/>
                <a:gd name="T10" fmla="*/ 5 w 5"/>
                <a:gd name="T11" fmla="*/ 3 h 8"/>
                <a:gd name="T12" fmla="*/ 5 w 5"/>
                <a:gd name="T13" fmla="*/ 6 h 8"/>
                <a:gd name="T14" fmla="*/ 4 w 5"/>
                <a:gd name="T15" fmla="*/ 7 h 8"/>
                <a:gd name="T16" fmla="*/ 1 w 5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4" y="4"/>
                    <a:pt x="4" y="5"/>
                    <a:pt x="5" y="6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3" y="8"/>
                    <a:pt x="2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235"/>
            <p:cNvSpPr/>
            <p:nvPr/>
          </p:nvSpPr>
          <p:spPr bwMode="auto">
            <a:xfrm>
              <a:off x="4635501" y="2990850"/>
              <a:ext cx="17463" cy="42863"/>
            </a:xfrm>
            <a:custGeom>
              <a:avLst/>
              <a:gdLst>
                <a:gd name="T0" fmla="*/ 0 w 4"/>
                <a:gd name="T1" fmla="*/ 3 h 10"/>
                <a:gd name="T2" fmla="*/ 0 w 4"/>
                <a:gd name="T3" fmla="*/ 1 h 10"/>
                <a:gd name="T4" fmla="*/ 2 w 4"/>
                <a:gd name="T5" fmla="*/ 0 h 10"/>
                <a:gd name="T6" fmla="*/ 3 w 4"/>
                <a:gd name="T7" fmla="*/ 0 h 10"/>
                <a:gd name="T8" fmla="*/ 4 w 4"/>
                <a:gd name="T9" fmla="*/ 2 h 10"/>
                <a:gd name="T10" fmla="*/ 3 w 4"/>
                <a:gd name="T11" fmla="*/ 4 h 10"/>
                <a:gd name="T12" fmla="*/ 2 w 4"/>
                <a:gd name="T13" fmla="*/ 9 h 10"/>
                <a:gd name="T14" fmla="*/ 2 w 4"/>
                <a:gd name="T15" fmla="*/ 10 h 10"/>
                <a:gd name="T16" fmla="*/ 1 w 4"/>
                <a:gd name="T17" fmla="*/ 10 h 10"/>
                <a:gd name="T18" fmla="*/ 0 w 4"/>
                <a:gd name="T19" fmla="*/ 6 h 10"/>
                <a:gd name="T20" fmla="*/ 0 w 4"/>
                <a:gd name="T2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0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6"/>
                    <a:pt x="0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236"/>
            <p:cNvSpPr/>
            <p:nvPr/>
          </p:nvSpPr>
          <p:spPr bwMode="auto">
            <a:xfrm>
              <a:off x="5378451" y="4438650"/>
              <a:ext cx="34925" cy="20638"/>
            </a:xfrm>
            <a:custGeom>
              <a:avLst/>
              <a:gdLst>
                <a:gd name="T0" fmla="*/ 4 w 8"/>
                <a:gd name="T1" fmla="*/ 1 h 5"/>
                <a:gd name="T2" fmla="*/ 7 w 8"/>
                <a:gd name="T3" fmla="*/ 1 h 5"/>
                <a:gd name="T4" fmla="*/ 7 w 8"/>
                <a:gd name="T5" fmla="*/ 3 h 5"/>
                <a:gd name="T6" fmla="*/ 3 w 8"/>
                <a:gd name="T7" fmla="*/ 5 h 5"/>
                <a:gd name="T8" fmla="*/ 1 w 8"/>
                <a:gd name="T9" fmla="*/ 5 h 5"/>
                <a:gd name="T10" fmla="*/ 0 w 8"/>
                <a:gd name="T11" fmla="*/ 3 h 5"/>
                <a:gd name="T12" fmla="*/ 4 w 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237"/>
            <p:cNvSpPr/>
            <p:nvPr/>
          </p:nvSpPr>
          <p:spPr bwMode="auto">
            <a:xfrm>
              <a:off x="4351338" y="2679700"/>
              <a:ext cx="30163" cy="30163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6 h 7"/>
                <a:gd name="T4" fmla="*/ 5 w 7"/>
                <a:gd name="T5" fmla="*/ 7 h 7"/>
                <a:gd name="T6" fmla="*/ 4 w 7"/>
                <a:gd name="T7" fmla="*/ 6 h 7"/>
                <a:gd name="T8" fmla="*/ 4 w 7"/>
                <a:gd name="T9" fmla="*/ 5 h 7"/>
                <a:gd name="T10" fmla="*/ 2 w 7"/>
                <a:gd name="T11" fmla="*/ 3 h 7"/>
                <a:gd name="T12" fmla="*/ 1 w 7"/>
                <a:gd name="T13" fmla="*/ 2 h 7"/>
                <a:gd name="T14" fmla="*/ 2 w 7"/>
                <a:gd name="T15" fmla="*/ 0 h 7"/>
                <a:gd name="T16" fmla="*/ 3 w 7"/>
                <a:gd name="T17" fmla="*/ 0 h 7"/>
                <a:gd name="T18" fmla="*/ 3 w 7"/>
                <a:gd name="T19" fmla="*/ 1 h 7"/>
                <a:gd name="T20" fmla="*/ 7 w 7"/>
                <a:gd name="T21" fmla="*/ 5 h 7"/>
                <a:gd name="T22" fmla="*/ 7 w 7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6" y="1"/>
                    <a:pt x="6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238"/>
            <p:cNvSpPr/>
            <p:nvPr/>
          </p:nvSpPr>
          <p:spPr bwMode="auto">
            <a:xfrm>
              <a:off x="4254501" y="2927350"/>
              <a:ext cx="55563" cy="25400"/>
            </a:xfrm>
            <a:custGeom>
              <a:avLst/>
              <a:gdLst>
                <a:gd name="T0" fmla="*/ 1 w 13"/>
                <a:gd name="T1" fmla="*/ 6 h 6"/>
                <a:gd name="T2" fmla="*/ 0 w 13"/>
                <a:gd name="T3" fmla="*/ 6 h 6"/>
                <a:gd name="T4" fmla="*/ 0 w 13"/>
                <a:gd name="T5" fmla="*/ 5 h 6"/>
                <a:gd name="T6" fmla="*/ 3 w 13"/>
                <a:gd name="T7" fmla="*/ 3 h 6"/>
                <a:gd name="T8" fmla="*/ 4 w 13"/>
                <a:gd name="T9" fmla="*/ 3 h 6"/>
                <a:gd name="T10" fmla="*/ 7 w 13"/>
                <a:gd name="T11" fmla="*/ 2 h 6"/>
                <a:gd name="T12" fmla="*/ 12 w 13"/>
                <a:gd name="T13" fmla="*/ 0 h 6"/>
                <a:gd name="T14" fmla="*/ 12 w 13"/>
                <a:gd name="T15" fmla="*/ 1 h 6"/>
                <a:gd name="T16" fmla="*/ 12 w 13"/>
                <a:gd name="T17" fmla="*/ 1 h 6"/>
                <a:gd name="T18" fmla="*/ 9 w 13"/>
                <a:gd name="T19" fmla="*/ 3 h 6"/>
                <a:gd name="T20" fmla="*/ 6 w 13"/>
                <a:gd name="T21" fmla="*/ 5 h 6"/>
                <a:gd name="T22" fmla="*/ 1 w 13"/>
                <a:gd name="T23" fmla="*/ 6 h 6"/>
                <a:gd name="T24" fmla="*/ 1 w 13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6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8" y="0"/>
                    <a:pt x="10" y="1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5"/>
                    <a:pt x="3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239"/>
            <p:cNvSpPr/>
            <p:nvPr/>
          </p:nvSpPr>
          <p:spPr bwMode="auto">
            <a:xfrm>
              <a:off x="7454901" y="3816350"/>
              <a:ext cx="38100" cy="12700"/>
            </a:xfrm>
            <a:custGeom>
              <a:avLst/>
              <a:gdLst>
                <a:gd name="T0" fmla="*/ 4 w 9"/>
                <a:gd name="T1" fmla="*/ 0 h 3"/>
                <a:gd name="T2" fmla="*/ 8 w 9"/>
                <a:gd name="T3" fmla="*/ 1 h 3"/>
                <a:gd name="T4" fmla="*/ 9 w 9"/>
                <a:gd name="T5" fmla="*/ 2 h 3"/>
                <a:gd name="T6" fmla="*/ 7 w 9"/>
                <a:gd name="T7" fmla="*/ 3 h 3"/>
                <a:gd name="T8" fmla="*/ 2 w 9"/>
                <a:gd name="T9" fmla="*/ 3 h 3"/>
                <a:gd name="T10" fmla="*/ 1 w 9"/>
                <a:gd name="T11" fmla="*/ 2 h 3"/>
                <a:gd name="T12" fmla="*/ 1 w 9"/>
                <a:gd name="T13" fmla="*/ 1 h 3"/>
                <a:gd name="T14" fmla="*/ 2 w 9"/>
                <a:gd name="T15" fmla="*/ 0 h 3"/>
                <a:gd name="T16" fmla="*/ 4 w 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">
                  <a:moveTo>
                    <a:pt x="4" y="0"/>
                  </a:move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2"/>
                    <a:pt x="4" y="2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240"/>
            <p:cNvSpPr/>
            <p:nvPr/>
          </p:nvSpPr>
          <p:spPr bwMode="auto">
            <a:xfrm>
              <a:off x="5256213" y="2492375"/>
              <a:ext cx="28575" cy="17463"/>
            </a:xfrm>
            <a:custGeom>
              <a:avLst/>
              <a:gdLst>
                <a:gd name="T0" fmla="*/ 5 w 7"/>
                <a:gd name="T1" fmla="*/ 4 h 4"/>
                <a:gd name="T2" fmla="*/ 1 w 7"/>
                <a:gd name="T3" fmla="*/ 3 h 4"/>
                <a:gd name="T4" fmla="*/ 1 w 7"/>
                <a:gd name="T5" fmla="*/ 1 h 4"/>
                <a:gd name="T6" fmla="*/ 2 w 7"/>
                <a:gd name="T7" fmla="*/ 0 h 4"/>
                <a:gd name="T8" fmla="*/ 5 w 7"/>
                <a:gd name="T9" fmla="*/ 0 h 4"/>
                <a:gd name="T10" fmla="*/ 6 w 7"/>
                <a:gd name="T11" fmla="*/ 2 h 4"/>
                <a:gd name="T12" fmla="*/ 7 w 7"/>
                <a:gd name="T13" fmla="*/ 3 h 4"/>
                <a:gd name="T14" fmla="*/ 6 w 7"/>
                <a:gd name="T15" fmla="*/ 4 h 4"/>
                <a:gd name="T16" fmla="*/ 5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4" y="4"/>
                    <a:pt x="2" y="3"/>
                    <a:pt x="1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241"/>
            <p:cNvSpPr/>
            <p:nvPr/>
          </p:nvSpPr>
          <p:spPr bwMode="auto">
            <a:xfrm>
              <a:off x="7853363" y="4038600"/>
              <a:ext cx="30163" cy="28575"/>
            </a:xfrm>
            <a:custGeom>
              <a:avLst/>
              <a:gdLst>
                <a:gd name="T0" fmla="*/ 0 w 7"/>
                <a:gd name="T1" fmla="*/ 0 h 7"/>
                <a:gd name="T2" fmla="*/ 1 w 7"/>
                <a:gd name="T3" fmla="*/ 0 h 7"/>
                <a:gd name="T4" fmla="*/ 2 w 7"/>
                <a:gd name="T5" fmla="*/ 1 h 7"/>
                <a:gd name="T6" fmla="*/ 7 w 7"/>
                <a:gd name="T7" fmla="*/ 6 h 7"/>
                <a:gd name="T8" fmla="*/ 7 w 7"/>
                <a:gd name="T9" fmla="*/ 7 h 7"/>
                <a:gd name="T10" fmla="*/ 6 w 7"/>
                <a:gd name="T11" fmla="*/ 7 h 7"/>
                <a:gd name="T12" fmla="*/ 5 w 7"/>
                <a:gd name="T13" fmla="*/ 7 h 7"/>
                <a:gd name="T14" fmla="*/ 0 w 7"/>
                <a:gd name="T15" fmla="*/ 1 h 7"/>
                <a:gd name="T16" fmla="*/ 0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4" y="2"/>
                    <a:pt x="5" y="4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3" y="5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242"/>
            <p:cNvSpPr/>
            <p:nvPr/>
          </p:nvSpPr>
          <p:spPr bwMode="auto">
            <a:xfrm>
              <a:off x="6423026" y="2428875"/>
              <a:ext cx="20638" cy="25400"/>
            </a:xfrm>
            <a:custGeom>
              <a:avLst/>
              <a:gdLst>
                <a:gd name="T0" fmla="*/ 1 w 5"/>
                <a:gd name="T1" fmla="*/ 5 h 6"/>
                <a:gd name="T2" fmla="*/ 1 w 5"/>
                <a:gd name="T3" fmla="*/ 3 h 6"/>
                <a:gd name="T4" fmla="*/ 1 w 5"/>
                <a:gd name="T5" fmla="*/ 0 h 6"/>
                <a:gd name="T6" fmla="*/ 4 w 5"/>
                <a:gd name="T7" fmla="*/ 0 h 6"/>
                <a:gd name="T8" fmla="*/ 5 w 5"/>
                <a:gd name="T9" fmla="*/ 2 h 6"/>
                <a:gd name="T10" fmla="*/ 5 w 5"/>
                <a:gd name="T11" fmla="*/ 3 h 6"/>
                <a:gd name="T12" fmla="*/ 4 w 5"/>
                <a:gd name="T13" fmla="*/ 4 h 6"/>
                <a:gd name="T14" fmla="*/ 1 w 5"/>
                <a:gd name="T15" fmla="*/ 5 h 6"/>
                <a:gd name="T16" fmla="*/ 1 w 5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243"/>
            <p:cNvSpPr/>
            <p:nvPr/>
          </p:nvSpPr>
          <p:spPr bwMode="auto">
            <a:xfrm>
              <a:off x="6423026" y="2790825"/>
              <a:ext cx="20638" cy="15875"/>
            </a:xfrm>
            <a:custGeom>
              <a:avLst/>
              <a:gdLst>
                <a:gd name="T0" fmla="*/ 5 w 5"/>
                <a:gd name="T1" fmla="*/ 1 h 4"/>
                <a:gd name="T2" fmla="*/ 2 w 5"/>
                <a:gd name="T3" fmla="*/ 4 h 4"/>
                <a:gd name="T4" fmla="*/ 2 w 5"/>
                <a:gd name="T5" fmla="*/ 4 h 4"/>
                <a:gd name="T6" fmla="*/ 0 w 5"/>
                <a:gd name="T7" fmla="*/ 1 h 4"/>
                <a:gd name="T8" fmla="*/ 2 w 5"/>
                <a:gd name="T9" fmla="*/ 0 h 4"/>
                <a:gd name="T10" fmla="*/ 5 w 5"/>
                <a:gd name="T11" fmla="*/ 1 h 4"/>
                <a:gd name="T12" fmla="*/ 5 w 5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5" y="3"/>
                    <a:pt x="4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244"/>
            <p:cNvSpPr/>
            <p:nvPr/>
          </p:nvSpPr>
          <p:spPr bwMode="auto">
            <a:xfrm>
              <a:off x="7335838" y="3646488"/>
              <a:ext cx="25400" cy="38100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3 h 9"/>
                <a:gd name="T4" fmla="*/ 2 w 6"/>
                <a:gd name="T5" fmla="*/ 7 h 9"/>
                <a:gd name="T6" fmla="*/ 0 w 6"/>
                <a:gd name="T7" fmla="*/ 8 h 9"/>
                <a:gd name="T8" fmla="*/ 1 w 6"/>
                <a:gd name="T9" fmla="*/ 6 h 9"/>
                <a:gd name="T10" fmla="*/ 4 w 6"/>
                <a:gd name="T11" fmla="*/ 2 h 9"/>
                <a:gd name="T12" fmla="*/ 6 w 6"/>
                <a:gd name="T13" fmla="*/ 2 h 9"/>
                <a:gd name="T14" fmla="*/ 6 w 6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4" y="6"/>
                    <a:pt x="2" y="7"/>
                  </a:cubicBezTo>
                  <a:cubicBezTo>
                    <a:pt x="1" y="8"/>
                    <a:pt x="0" y="9"/>
                    <a:pt x="0" y="8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0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245"/>
            <p:cNvSpPr/>
            <p:nvPr/>
          </p:nvSpPr>
          <p:spPr bwMode="auto">
            <a:xfrm>
              <a:off x="5195888" y="2887663"/>
              <a:ext cx="22225" cy="17463"/>
            </a:xfrm>
            <a:custGeom>
              <a:avLst/>
              <a:gdLst>
                <a:gd name="T0" fmla="*/ 5 w 5"/>
                <a:gd name="T1" fmla="*/ 1 h 4"/>
                <a:gd name="T2" fmla="*/ 5 w 5"/>
                <a:gd name="T3" fmla="*/ 1 h 4"/>
                <a:gd name="T4" fmla="*/ 1 w 5"/>
                <a:gd name="T5" fmla="*/ 4 h 4"/>
                <a:gd name="T6" fmla="*/ 0 w 5"/>
                <a:gd name="T7" fmla="*/ 3 h 4"/>
                <a:gd name="T8" fmla="*/ 0 w 5"/>
                <a:gd name="T9" fmla="*/ 2 h 4"/>
                <a:gd name="T10" fmla="*/ 4 w 5"/>
                <a:gd name="T11" fmla="*/ 0 h 4"/>
                <a:gd name="T12" fmla="*/ 5 w 5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3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246"/>
            <p:cNvSpPr/>
            <p:nvPr/>
          </p:nvSpPr>
          <p:spPr bwMode="auto">
            <a:xfrm>
              <a:off x="5337176" y="3135313"/>
              <a:ext cx="25400" cy="20638"/>
            </a:xfrm>
            <a:custGeom>
              <a:avLst/>
              <a:gdLst>
                <a:gd name="T0" fmla="*/ 4 w 6"/>
                <a:gd name="T1" fmla="*/ 5 h 5"/>
                <a:gd name="T2" fmla="*/ 0 w 6"/>
                <a:gd name="T3" fmla="*/ 1 h 5"/>
                <a:gd name="T4" fmla="*/ 0 w 6"/>
                <a:gd name="T5" fmla="*/ 1 h 5"/>
                <a:gd name="T6" fmla="*/ 0 w 6"/>
                <a:gd name="T7" fmla="*/ 1 h 5"/>
                <a:gd name="T8" fmla="*/ 5 w 6"/>
                <a:gd name="T9" fmla="*/ 3 h 5"/>
                <a:gd name="T10" fmla="*/ 6 w 6"/>
                <a:gd name="T11" fmla="*/ 4 h 5"/>
                <a:gd name="T12" fmla="*/ 4 w 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2" y="4"/>
                    <a:pt x="1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2" y="1"/>
                    <a:pt x="4" y="2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5" y="5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247"/>
            <p:cNvSpPr/>
            <p:nvPr/>
          </p:nvSpPr>
          <p:spPr bwMode="auto">
            <a:xfrm>
              <a:off x="6910388" y="2547938"/>
              <a:ext cx="22225" cy="17463"/>
            </a:xfrm>
            <a:custGeom>
              <a:avLst/>
              <a:gdLst>
                <a:gd name="T0" fmla="*/ 5 w 5"/>
                <a:gd name="T1" fmla="*/ 3 h 4"/>
                <a:gd name="T2" fmla="*/ 4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1 w 5"/>
                <a:gd name="T9" fmla="*/ 0 h 4"/>
                <a:gd name="T10" fmla="*/ 4 w 5"/>
                <a:gd name="T11" fmla="*/ 0 h 4"/>
                <a:gd name="T12" fmla="*/ 5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3"/>
                    <a:pt x="4" y="3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248"/>
            <p:cNvSpPr/>
            <p:nvPr/>
          </p:nvSpPr>
          <p:spPr bwMode="auto">
            <a:xfrm>
              <a:off x="7759701" y="3838575"/>
              <a:ext cx="17463" cy="25400"/>
            </a:xfrm>
            <a:custGeom>
              <a:avLst/>
              <a:gdLst>
                <a:gd name="T0" fmla="*/ 0 w 4"/>
                <a:gd name="T1" fmla="*/ 0 h 6"/>
                <a:gd name="T2" fmla="*/ 3 w 4"/>
                <a:gd name="T3" fmla="*/ 4 h 6"/>
                <a:gd name="T4" fmla="*/ 4 w 4"/>
                <a:gd name="T5" fmla="*/ 6 h 6"/>
                <a:gd name="T6" fmla="*/ 1 w 4"/>
                <a:gd name="T7" fmla="*/ 5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249"/>
            <p:cNvSpPr/>
            <p:nvPr/>
          </p:nvSpPr>
          <p:spPr bwMode="auto">
            <a:xfrm>
              <a:off x="5038726" y="2487613"/>
              <a:ext cx="25400" cy="17463"/>
            </a:xfrm>
            <a:custGeom>
              <a:avLst/>
              <a:gdLst>
                <a:gd name="T0" fmla="*/ 6 w 6"/>
                <a:gd name="T1" fmla="*/ 1 h 4"/>
                <a:gd name="T2" fmla="*/ 3 w 6"/>
                <a:gd name="T3" fmla="*/ 3 h 4"/>
                <a:gd name="T4" fmla="*/ 1 w 6"/>
                <a:gd name="T5" fmla="*/ 4 h 4"/>
                <a:gd name="T6" fmla="*/ 0 w 6"/>
                <a:gd name="T7" fmla="*/ 3 h 4"/>
                <a:gd name="T8" fmla="*/ 0 w 6"/>
                <a:gd name="T9" fmla="*/ 2 h 4"/>
                <a:gd name="T10" fmla="*/ 5 w 6"/>
                <a:gd name="T11" fmla="*/ 0 h 4"/>
                <a:gd name="T12" fmla="*/ 6 w 6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cubicBezTo>
                    <a:pt x="5" y="2"/>
                    <a:pt x="4" y="3"/>
                    <a:pt x="3" y="3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250"/>
            <p:cNvSpPr/>
            <p:nvPr/>
          </p:nvSpPr>
          <p:spPr bwMode="auto">
            <a:xfrm>
              <a:off x="8005763" y="3998913"/>
              <a:ext cx="17463" cy="14288"/>
            </a:xfrm>
            <a:custGeom>
              <a:avLst/>
              <a:gdLst>
                <a:gd name="T0" fmla="*/ 2 w 4"/>
                <a:gd name="T1" fmla="*/ 3 h 3"/>
                <a:gd name="T2" fmla="*/ 1 w 4"/>
                <a:gd name="T3" fmla="*/ 3 h 3"/>
                <a:gd name="T4" fmla="*/ 0 w 4"/>
                <a:gd name="T5" fmla="*/ 2 h 3"/>
                <a:gd name="T6" fmla="*/ 1 w 4"/>
                <a:gd name="T7" fmla="*/ 0 h 3"/>
                <a:gd name="T8" fmla="*/ 3 w 4"/>
                <a:gd name="T9" fmla="*/ 0 h 3"/>
                <a:gd name="T10" fmla="*/ 4 w 4"/>
                <a:gd name="T11" fmla="*/ 2 h 3"/>
                <a:gd name="T12" fmla="*/ 3 w 4"/>
                <a:gd name="T13" fmla="*/ 3 h 3"/>
                <a:gd name="T14" fmla="*/ 2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Freeform 251"/>
            <p:cNvSpPr/>
            <p:nvPr/>
          </p:nvSpPr>
          <p:spPr bwMode="auto">
            <a:xfrm>
              <a:off x="5183188" y="2466975"/>
              <a:ext cx="12700" cy="25400"/>
            </a:xfrm>
            <a:custGeom>
              <a:avLst/>
              <a:gdLst>
                <a:gd name="T0" fmla="*/ 3 w 3"/>
                <a:gd name="T1" fmla="*/ 1 h 6"/>
                <a:gd name="T2" fmla="*/ 2 w 3"/>
                <a:gd name="T3" fmla="*/ 6 h 6"/>
                <a:gd name="T4" fmla="*/ 1 w 3"/>
                <a:gd name="T5" fmla="*/ 6 h 6"/>
                <a:gd name="T6" fmla="*/ 0 w 3"/>
                <a:gd name="T7" fmla="*/ 4 h 6"/>
                <a:gd name="T8" fmla="*/ 2 w 3"/>
                <a:gd name="T9" fmla="*/ 0 h 6"/>
                <a:gd name="T10" fmla="*/ 2 w 3"/>
                <a:gd name="T11" fmla="*/ 0 h 6"/>
                <a:gd name="T12" fmla="*/ 3 w 3"/>
                <a:gd name="T13" fmla="*/ 1 h 6"/>
                <a:gd name="T14" fmla="*/ 3 w 3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cubicBezTo>
                    <a:pt x="3" y="3"/>
                    <a:pt x="3" y="4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252"/>
            <p:cNvSpPr/>
            <p:nvPr/>
          </p:nvSpPr>
          <p:spPr bwMode="auto">
            <a:xfrm>
              <a:off x="5129213" y="3565525"/>
              <a:ext cx="20638" cy="12700"/>
            </a:xfrm>
            <a:custGeom>
              <a:avLst/>
              <a:gdLst>
                <a:gd name="T0" fmla="*/ 2 w 5"/>
                <a:gd name="T1" fmla="*/ 0 h 3"/>
                <a:gd name="T2" fmla="*/ 5 w 5"/>
                <a:gd name="T3" fmla="*/ 1 h 3"/>
                <a:gd name="T4" fmla="*/ 5 w 5"/>
                <a:gd name="T5" fmla="*/ 2 h 3"/>
                <a:gd name="T6" fmla="*/ 0 w 5"/>
                <a:gd name="T7" fmla="*/ 1 h 3"/>
                <a:gd name="T8" fmla="*/ 0 w 5"/>
                <a:gd name="T9" fmla="*/ 0 h 3"/>
                <a:gd name="T10" fmla="*/ 2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3" y="3"/>
                    <a:pt x="2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Freeform 253"/>
            <p:cNvSpPr/>
            <p:nvPr/>
          </p:nvSpPr>
          <p:spPr bwMode="auto">
            <a:xfrm>
              <a:off x="4351338" y="2781300"/>
              <a:ext cx="22225" cy="12700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1 h 3"/>
                <a:gd name="T4" fmla="*/ 4 w 5"/>
                <a:gd name="T5" fmla="*/ 3 h 3"/>
                <a:gd name="T6" fmla="*/ 1 w 5"/>
                <a:gd name="T7" fmla="*/ 2 h 3"/>
                <a:gd name="T8" fmla="*/ 0 w 5"/>
                <a:gd name="T9" fmla="*/ 1 h 3"/>
                <a:gd name="T10" fmla="*/ 1 w 5"/>
                <a:gd name="T11" fmla="*/ 0 h 3"/>
                <a:gd name="T12" fmla="*/ 3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254"/>
            <p:cNvSpPr/>
            <p:nvPr/>
          </p:nvSpPr>
          <p:spPr bwMode="auto">
            <a:xfrm>
              <a:off x="7351713" y="3892550"/>
              <a:ext cx="22225" cy="12700"/>
            </a:xfrm>
            <a:custGeom>
              <a:avLst/>
              <a:gdLst>
                <a:gd name="T0" fmla="*/ 1 w 5"/>
                <a:gd name="T1" fmla="*/ 0 h 3"/>
                <a:gd name="T2" fmla="*/ 5 w 5"/>
                <a:gd name="T3" fmla="*/ 1 h 3"/>
                <a:gd name="T4" fmla="*/ 5 w 5"/>
                <a:gd name="T5" fmla="*/ 3 h 3"/>
                <a:gd name="T6" fmla="*/ 4 w 5"/>
                <a:gd name="T7" fmla="*/ 3 h 3"/>
                <a:gd name="T8" fmla="*/ 0 w 5"/>
                <a:gd name="T9" fmla="*/ 1 h 3"/>
                <a:gd name="T10" fmla="*/ 0 w 5"/>
                <a:gd name="T11" fmla="*/ 0 h 3"/>
                <a:gd name="T12" fmla="*/ 1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3" y="0"/>
                    <a:pt x="4" y="0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255"/>
            <p:cNvSpPr/>
            <p:nvPr/>
          </p:nvSpPr>
          <p:spPr bwMode="auto">
            <a:xfrm>
              <a:off x="7624763" y="2811463"/>
              <a:ext cx="15875" cy="25400"/>
            </a:xfrm>
            <a:custGeom>
              <a:avLst/>
              <a:gdLst>
                <a:gd name="T0" fmla="*/ 1 w 4"/>
                <a:gd name="T1" fmla="*/ 6 h 6"/>
                <a:gd name="T2" fmla="*/ 0 w 4"/>
                <a:gd name="T3" fmla="*/ 3 h 6"/>
                <a:gd name="T4" fmla="*/ 1 w 4"/>
                <a:gd name="T5" fmla="*/ 1 h 6"/>
                <a:gd name="T6" fmla="*/ 3 w 4"/>
                <a:gd name="T7" fmla="*/ 1 h 6"/>
                <a:gd name="T8" fmla="*/ 3 w 4"/>
                <a:gd name="T9" fmla="*/ 3 h 6"/>
                <a:gd name="T10" fmla="*/ 1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4" y="2"/>
                    <a:pt x="3" y="3"/>
                  </a:cubicBezTo>
                  <a:cubicBezTo>
                    <a:pt x="3" y="4"/>
                    <a:pt x="2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256"/>
            <p:cNvSpPr/>
            <p:nvPr/>
          </p:nvSpPr>
          <p:spPr bwMode="auto">
            <a:xfrm>
              <a:off x="7572376" y="3130550"/>
              <a:ext cx="17463" cy="22225"/>
            </a:xfrm>
            <a:custGeom>
              <a:avLst/>
              <a:gdLst>
                <a:gd name="T0" fmla="*/ 0 w 4"/>
                <a:gd name="T1" fmla="*/ 5 h 5"/>
                <a:gd name="T2" fmla="*/ 1 w 4"/>
                <a:gd name="T3" fmla="*/ 2 h 5"/>
                <a:gd name="T4" fmla="*/ 3 w 4"/>
                <a:gd name="T5" fmla="*/ 0 h 5"/>
                <a:gd name="T6" fmla="*/ 4 w 4"/>
                <a:gd name="T7" fmla="*/ 0 h 5"/>
                <a:gd name="T8" fmla="*/ 4 w 4"/>
                <a:gd name="T9" fmla="*/ 0 h 5"/>
                <a:gd name="T10" fmla="*/ 0 w 4"/>
                <a:gd name="T11" fmla="*/ 5 h 5"/>
                <a:gd name="T12" fmla="*/ 0 w 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257"/>
            <p:cNvSpPr/>
            <p:nvPr/>
          </p:nvSpPr>
          <p:spPr bwMode="auto">
            <a:xfrm>
              <a:off x="5251451" y="3560763"/>
              <a:ext cx="20638" cy="12700"/>
            </a:xfrm>
            <a:custGeom>
              <a:avLst/>
              <a:gdLst>
                <a:gd name="T0" fmla="*/ 2 w 5"/>
                <a:gd name="T1" fmla="*/ 3 h 3"/>
                <a:gd name="T2" fmla="*/ 1 w 5"/>
                <a:gd name="T3" fmla="*/ 3 h 3"/>
                <a:gd name="T4" fmla="*/ 0 w 5"/>
                <a:gd name="T5" fmla="*/ 2 h 3"/>
                <a:gd name="T6" fmla="*/ 1 w 5"/>
                <a:gd name="T7" fmla="*/ 1 h 3"/>
                <a:gd name="T8" fmla="*/ 4 w 5"/>
                <a:gd name="T9" fmla="*/ 1 h 3"/>
                <a:gd name="T10" fmla="*/ 5 w 5"/>
                <a:gd name="T11" fmla="*/ 2 h 3"/>
                <a:gd name="T12" fmla="*/ 4 w 5"/>
                <a:gd name="T13" fmla="*/ 3 h 3"/>
                <a:gd name="T14" fmla="*/ 2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258"/>
            <p:cNvSpPr/>
            <p:nvPr/>
          </p:nvSpPr>
          <p:spPr bwMode="auto">
            <a:xfrm>
              <a:off x="7620001" y="3016250"/>
              <a:ext cx="17463" cy="20638"/>
            </a:xfrm>
            <a:custGeom>
              <a:avLst/>
              <a:gdLst>
                <a:gd name="T0" fmla="*/ 4 w 4"/>
                <a:gd name="T1" fmla="*/ 0 h 5"/>
                <a:gd name="T2" fmla="*/ 3 w 4"/>
                <a:gd name="T3" fmla="*/ 4 h 5"/>
                <a:gd name="T4" fmla="*/ 1 w 4"/>
                <a:gd name="T5" fmla="*/ 5 h 5"/>
                <a:gd name="T6" fmla="*/ 1 w 4"/>
                <a:gd name="T7" fmla="*/ 3 h 5"/>
                <a:gd name="T8" fmla="*/ 1 w 4"/>
                <a:gd name="T9" fmla="*/ 2 h 5"/>
                <a:gd name="T10" fmla="*/ 1 w 4"/>
                <a:gd name="T11" fmla="*/ 0 h 5"/>
                <a:gd name="T12" fmla="*/ 3 w 4"/>
                <a:gd name="T13" fmla="*/ 0 h 5"/>
                <a:gd name="T14" fmla="*/ 4 w 4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1"/>
                    <a:pt x="3" y="3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259"/>
            <p:cNvSpPr/>
            <p:nvPr/>
          </p:nvSpPr>
          <p:spPr bwMode="auto">
            <a:xfrm>
              <a:off x="5195888" y="3016250"/>
              <a:ext cx="17463" cy="12700"/>
            </a:xfrm>
            <a:custGeom>
              <a:avLst/>
              <a:gdLst>
                <a:gd name="T0" fmla="*/ 2 w 4"/>
                <a:gd name="T1" fmla="*/ 0 h 3"/>
                <a:gd name="T2" fmla="*/ 3 w 4"/>
                <a:gd name="T3" fmla="*/ 1 h 3"/>
                <a:gd name="T4" fmla="*/ 3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1 w 4"/>
                <a:gd name="T11" fmla="*/ 0 h 3"/>
                <a:gd name="T12" fmla="*/ 2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260"/>
            <p:cNvSpPr/>
            <p:nvPr/>
          </p:nvSpPr>
          <p:spPr bwMode="auto">
            <a:xfrm>
              <a:off x="5311776" y="3586163"/>
              <a:ext cx="12700" cy="25400"/>
            </a:xfrm>
            <a:custGeom>
              <a:avLst/>
              <a:gdLst>
                <a:gd name="T0" fmla="*/ 2 w 3"/>
                <a:gd name="T1" fmla="*/ 2 h 6"/>
                <a:gd name="T2" fmla="*/ 3 w 3"/>
                <a:gd name="T3" fmla="*/ 6 h 6"/>
                <a:gd name="T4" fmla="*/ 2 w 3"/>
                <a:gd name="T5" fmla="*/ 6 h 6"/>
                <a:gd name="T6" fmla="*/ 2 w 3"/>
                <a:gd name="T7" fmla="*/ 6 h 6"/>
                <a:gd name="T8" fmla="*/ 1 w 3"/>
                <a:gd name="T9" fmla="*/ 5 h 6"/>
                <a:gd name="T10" fmla="*/ 0 w 3"/>
                <a:gd name="T11" fmla="*/ 1 h 6"/>
                <a:gd name="T12" fmla="*/ 1 w 3"/>
                <a:gd name="T13" fmla="*/ 0 h 6"/>
                <a:gd name="T14" fmla="*/ 2 w 3"/>
                <a:gd name="T15" fmla="*/ 1 h 6"/>
                <a:gd name="T16" fmla="*/ 2 w 3"/>
                <a:gd name="T17" fmla="*/ 2 h 6"/>
                <a:gd name="T18" fmla="*/ 2 w 3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2" y="2"/>
                  </a:moveTo>
                  <a:cubicBezTo>
                    <a:pt x="2" y="3"/>
                    <a:pt x="2" y="4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1" y="3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Freeform 261"/>
            <p:cNvSpPr/>
            <p:nvPr/>
          </p:nvSpPr>
          <p:spPr bwMode="auto">
            <a:xfrm>
              <a:off x="5284788" y="2403475"/>
              <a:ext cx="14288" cy="1587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3 h 4"/>
                <a:gd name="T4" fmla="*/ 1 w 3"/>
                <a:gd name="T5" fmla="*/ 3 h 4"/>
                <a:gd name="T6" fmla="*/ 0 w 3"/>
                <a:gd name="T7" fmla="*/ 1 h 4"/>
                <a:gd name="T8" fmla="*/ 1 w 3"/>
                <a:gd name="T9" fmla="*/ 0 h 4"/>
                <a:gd name="T10" fmla="*/ 3 w 3"/>
                <a:gd name="T11" fmla="*/ 0 h 4"/>
                <a:gd name="T12" fmla="*/ 3 w 3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262"/>
            <p:cNvSpPr/>
            <p:nvPr/>
          </p:nvSpPr>
          <p:spPr bwMode="auto">
            <a:xfrm>
              <a:off x="8023226" y="3983038"/>
              <a:ext cx="15875" cy="12700"/>
            </a:xfrm>
            <a:custGeom>
              <a:avLst/>
              <a:gdLst>
                <a:gd name="T0" fmla="*/ 1 w 4"/>
                <a:gd name="T1" fmla="*/ 3 h 3"/>
                <a:gd name="T2" fmla="*/ 0 w 4"/>
                <a:gd name="T3" fmla="*/ 3 h 3"/>
                <a:gd name="T4" fmla="*/ 0 w 4"/>
                <a:gd name="T5" fmla="*/ 2 h 3"/>
                <a:gd name="T6" fmla="*/ 4 w 4"/>
                <a:gd name="T7" fmla="*/ 0 h 3"/>
                <a:gd name="T8" fmla="*/ 4 w 4"/>
                <a:gd name="T9" fmla="*/ 1 h 3"/>
                <a:gd name="T10" fmla="*/ 2 w 4"/>
                <a:gd name="T11" fmla="*/ 3 h 3"/>
                <a:gd name="T12" fmla="*/ 1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4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Freeform 263"/>
            <p:cNvSpPr/>
            <p:nvPr/>
          </p:nvSpPr>
          <p:spPr bwMode="auto">
            <a:xfrm>
              <a:off x="5226051" y="2900363"/>
              <a:ext cx="12700" cy="17463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3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264"/>
            <p:cNvSpPr/>
            <p:nvPr/>
          </p:nvSpPr>
          <p:spPr bwMode="auto">
            <a:xfrm>
              <a:off x="5132388" y="3459163"/>
              <a:ext cx="22225" cy="12700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0 h 3"/>
                <a:gd name="T4" fmla="*/ 4 w 5"/>
                <a:gd name="T5" fmla="*/ 2 h 3"/>
                <a:gd name="T6" fmla="*/ 4 w 5"/>
                <a:gd name="T7" fmla="*/ 3 h 3"/>
                <a:gd name="T8" fmla="*/ 3 w 5"/>
                <a:gd name="T9" fmla="*/ 3 h 3"/>
                <a:gd name="T10" fmla="*/ 1 w 5"/>
                <a:gd name="T11" fmla="*/ 1 h 3"/>
                <a:gd name="T12" fmla="*/ 0 w 5"/>
                <a:gd name="T13" fmla="*/ 1 h 3"/>
                <a:gd name="T14" fmla="*/ 1 w 5"/>
                <a:gd name="T15" fmla="*/ 0 h 3"/>
                <a:gd name="T16" fmla="*/ 2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265"/>
            <p:cNvSpPr/>
            <p:nvPr/>
          </p:nvSpPr>
          <p:spPr bwMode="auto">
            <a:xfrm>
              <a:off x="5289551" y="2509838"/>
              <a:ext cx="17463" cy="12700"/>
            </a:xfrm>
            <a:custGeom>
              <a:avLst/>
              <a:gdLst>
                <a:gd name="T0" fmla="*/ 2 w 4"/>
                <a:gd name="T1" fmla="*/ 0 h 3"/>
                <a:gd name="T2" fmla="*/ 3 w 4"/>
                <a:gd name="T3" fmla="*/ 1 h 3"/>
                <a:gd name="T4" fmla="*/ 3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2 w 4"/>
                <a:gd name="T11" fmla="*/ 0 h 3"/>
                <a:gd name="T12" fmla="*/ 2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266"/>
            <p:cNvSpPr/>
            <p:nvPr/>
          </p:nvSpPr>
          <p:spPr bwMode="auto">
            <a:xfrm>
              <a:off x="5845176" y="2659063"/>
              <a:ext cx="12700" cy="15875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1 h 4"/>
                <a:gd name="T4" fmla="*/ 2 w 3"/>
                <a:gd name="T5" fmla="*/ 2 h 4"/>
                <a:gd name="T6" fmla="*/ 2 w 3"/>
                <a:gd name="T7" fmla="*/ 3 h 4"/>
                <a:gd name="T8" fmla="*/ 0 w 3"/>
                <a:gd name="T9" fmla="*/ 3 h 4"/>
                <a:gd name="T10" fmla="*/ 0 w 3"/>
                <a:gd name="T11" fmla="*/ 2 h 4"/>
                <a:gd name="T12" fmla="*/ 1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7067551" y="2444750"/>
              <a:ext cx="12700" cy="17463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4 h 4"/>
                <a:gd name="T4" fmla="*/ 2 w 3"/>
                <a:gd name="T5" fmla="*/ 4 h 4"/>
                <a:gd name="T6" fmla="*/ 1 w 3"/>
                <a:gd name="T7" fmla="*/ 2 h 4"/>
                <a:gd name="T8" fmla="*/ 0 w 3"/>
                <a:gd name="T9" fmla="*/ 0 h 4"/>
                <a:gd name="T10" fmla="*/ 2 w 3"/>
                <a:gd name="T11" fmla="*/ 1 h 4"/>
                <a:gd name="T12" fmla="*/ 3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6346826" y="2492375"/>
              <a:ext cx="17463" cy="12700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3 h 3"/>
                <a:gd name="T4" fmla="*/ 0 w 4"/>
                <a:gd name="T5" fmla="*/ 1 h 3"/>
                <a:gd name="T6" fmla="*/ 1 w 4"/>
                <a:gd name="T7" fmla="*/ 0 h 3"/>
                <a:gd name="T8" fmla="*/ 1 w 4"/>
                <a:gd name="T9" fmla="*/ 0 h 3"/>
                <a:gd name="T10" fmla="*/ 4 w 4"/>
                <a:gd name="T11" fmla="*/ 1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5213351" y="2466975"/>
              <a:ext cx="17463" cy="12700"/>
            </a:xfrm>
            <a:custGeom>
              <a:avLst/>
              <a:gdLst>
                <a:gd name="T0" fmla="*/ 3 w 4"/>
                <a:gd name="T1" fmla="*/ 2 h 3"/>
                <a:gd name="T2" fmla="*/ 3 w 4"/>
                <a:gd name="T3" fmla="*/ 3 h 3"/>
                <a:gd name="T4" fmla="*/ 0 w 4"/>
                <a:gd name="T5" fmla="*/ 2 h 3"/>
                <a:gd name="T6" fmla="*/ 2 w 4"/>
                <a:gd name="T7" fmla="*/ 1 h 3"/>
                <a:gd name="T8" fmla="*/ 3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4" y="3"/>
                    <a:pt x="3" y="3"/>
                    <a:pt x="3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7432676" y="3821113"/>
              <a:ext cx="17463" cy="7938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2 w 4"/>
                <a:gd name="T5" fmla="*/ 2 h 2"/>
                <a:gd name="T6" fmla="*/ 0 w 4"/>
                <a:gd name="T7" fmla="*/ 1 h 2"/>
                <a:gd name="T8" fmla="*/ 1 w 4"/>
                <a:gd name="T9" fmla="*/ 0 h 2"/>
                <a:gd name="T10" fmla="*/ 3 w 4"/>
                <a:gd name="T11" fmla="*/ 0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271"/>
            <p:cNvSpPr/>
            <p:nvPr/>
          </p:nvSpPr>
          <p:spPr bwMode="auto">
            <a:xfrm>
              <a:off x="7688263" y="2900363"/>
              <a:ext cx="15875" cy="14288"/>
            </a:xfrm>
            <a:custGeom>
              <a:avLst/>
              <a:gdLst>
                <a:gd name="T0" fmla="*/ 1 w 4"/>
                <a:gd name="T1" fmla="*/ 0 h 3"/>
                <a:gd name="T2" fmla="*/ 2 w 4"/>
                <a:gd name="T3" fmla="*/ 0 h 3"/>
                <a:gd name="T4" fmla="*/ 3 w 4"/>
                <a:gd name="T5" fmla="*/ 1 h 3"/>
                <a:gd name="T6" fmla="*/ 4 w 4"/>
                <a:gd name="T7" fmla="*/ 3 h 3"/>
                <a:gd name="T8" fmla="*/ 2 w 4"/>
                <a:gd name="T9" fmla="*/ 2 h 3"/>
                <a:gd name="T10" fmla="*/ 0 w 4"/>
                <a:gd name="T11" fmla="*/ 0 h 3"/>
                <a:gd name="T12" fmla="*/ 0 w 4"/>
                <a:gd name="T13" fmla="*/ 0 h 3"/>
                <a:gd name="T14" fmla="*/ 1 w 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7526338" y="3846513"/>
              <a:ext cx="7938" cy="17463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1 w 2"/>
                <a:gd name="T5" fmla="*/ 4 h 4"/>
                <a:gd name="T6" fmla="*/ 0 w 2"/>
                <a:gd name="T7" fmla="*/ 3 h 4"/>
                <a:gd name="T8" fmla="*/ 0 w 2"/>
                <a:gd name="T9" fmla="*/ 1 h 4"/>
                <a:gd name="T10" fmla="*/ 1 w 2"/>
                <a:gd name="T11" fmla="*/ 0 h 4"/>
                <a:gd name="T12" fmla="*/ 2 w 2"/>
                <a:gd name="T13" fmla="*/ 2 h 4"/>
                <a:gd name="T14" fmla="*/ 2 w 2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273"/>
            <p:cNvSpPr/>
            <p:nvPr/>
          </p:nvSpPr>
          <p:spPr bwMode="auto">
            <a:xfrm>
              <a:off x="7143751" y="2479675"/>
              <a:ext cx="12700" cy="12700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274"/>
            <p:cNvSpPr/>
            <p:nvPr/>
          </p:nvSpPr>
          <p:spPr bwMode="auto">
            <a:xfrm>
              <a:off x="6656388" y="2659063"/>
              <a:ext cx="12700" cy="12700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Freeform 275"/>
            <p:cNvSpPr/>
            <p:nvPr/>
          </p:nvSpPr>
          <p:spPr bwMode="auto">
            <a:xfrm>
              <a:off x="7815263" y="3889375"/>
              <a:ext cx="15875" cy="12700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3 w 4"/>
                <a:gd name="T5" fmla="*/ 3 h 3"/>
                <a:gd name="T6" fmla="*/ 2 w 4"/>
                <a:gd name="T7" fmla="*/ 3 h 3"/>
                <a:gd name="T8" fmla="*/ 1 w 4"/>
                <a:gd name="T9" fmla="*/ 2 h 3"/>
                <a:gd name="T10" fmla="*/ 1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7886701" y="3960813"/>
              <a:ext cx="9525" cy="12700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3 h 3"/>
                <a:gd name="T6" fmla="*/ 0 w 2"/>
                <a:gd name="T7" fmla="*/ 1 h 3"/>
                <a:gd name="T8" fmla="*/ 1 w 2"/>
                <a:gd name="T9" fmla="*/ 1 h 3"/>
                <a:gd name="T10" fmla="*/ 2 w 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4148138" y="2952750"/>
              <a:ext cx="17463" cy="12700"/>
            </a:xfrm>
            <a:custGeom>
              <a:avLst/>
              <a:gdLst>
                <a:gd name="T0" fmla="*/ 3 w 4"/>
                <a:gd name="T1" fmla="*/ 3 h 3"/>
                <a:gd name="T2" fmla="*/ 2 w 4"/>
                <a:gd name="T3" fmla="*/ 2 h 3"/>
                <a:gd name="T4" fmla="*/ 0 w 4"/>
                <a:gd name="T5" fmla="*/ 1 h 3"/>
                <a:gd name="T6" fmla="*/ 2 w 4"/>
                <a:gd name="T7" fmla="*/ 1 h 3"/>
                <a:gd name="T8" fmla="*/ 4 w 4"/>
                <a:gd name="T9" fmla="*/ 1 h 3"/>
                <a:gd name="T10" fmla="*/ 4 w 4"/>
                <a:gd name="T11" fmla="*/ 2 h 3"/>
                <a:gd name="T12" fmla="*/ 3 w 4"/>
                <a:gd name="T13" fmla="*/ 3 h 3"/>
                <a:gd name="T14" fmla="*/ 3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5162551" y="3071813"/>
              <a:ext cx="12700" cy="7938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2 h 2"/>
                <a:gd name="T8" fmla="*/ 2 w 3"/>
                <a:gd name="T9" fmla="*/ 2 h 2"/>
                <a:gd name="T10" fmla="*/ 0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7416801" y="3803650"/>
              <a:ext cx="20638" cy="7938"/>
            </a:xfrm>
            <a:custGeom>
              <a:avLst/>
              <a:gdLst>
                <a:gd name="T0" fmla="*/ 2 w 5"/>
                <a:gd name="T1" fmla="*/ 0 h 2"/>
                <a:gd name="T2" fmla="*/ 4 w 5"/>
                <a:gd name="T3" fmla="*/ 0 h 2"/>
                <a:gd name="T4" fmla="*/ 5 w 5"/>
                <a:gd name="T5" fmla="*/ 1 h 2"/>
                <a:gd name="T6" fmla="*/ 5 w 5"/>
                <a:gd name="T7" fmla="*/ 2 h 2"/>
                <a:gd name="T8" fmla="*/ 4 w 5"/>
                <a:gd name="T9" fmla="*/ 2 h 2"/>
                <a:gd name="T10" fmla="*/ 1 w 5"/>
                <a:gd name="T11" fmla="*/ 1 h 2"/>
                <a:gd name="T12" fmla="*/ 0 w 5"/>
                <a:gd name="T13" fmla="*/ 1 h 2"/>
                <a:gd name="T14" fmla="*/ 1 w 5"/>
                <a:gd name="T15" fmla="*/ 0 h 2"/>
                <a:gd name="T16" fmla="*/ 2 w 5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7785101" y="3876675"/>
              <a:ext cx="12700" cy="7938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6792913" y="2449513"/>
              <a:ext cx="12700" cy="9525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2 h 2"/>
                <a:gd name="T4" fmla="*/ 0 w 3"/>
                <a:gd name="T5" fmla="*/ 1 h 2"/>
                <a:gd name="T6" fmla="*/ 0 w 3"/>
                <a:gd name="T7" fmla="*/ 0 h 2"/>
                <a:gd name="T8" fmla="*/ 0 w 3"/>
                <a:gd name="T9" fmla="*/ 0 h 2"/>
                <a:gd name="T10" fmla="*/ 3 w 3"/>
                <a:gd name="T11" fmla="*/ 0 h 2"/>
                <a:gd name="T12" fmla="*/ 3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282"/>
            <p:cNvSpPr/>
            <p:nvPr/>
          </p:nvSpPr>
          <p:spPr bwMode="auto">
            <a:xfrm>
              <a:off x="7224713" y="3811588"/>
              <a:ext cx="12700" cy="14288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283"/>
            <p:cNvSpPr/>
            <p:nvPr/>
          </p:nvSpPr>
          <p:spPr bwMode="auto">
            <a:xfrm>
              <a:off x="7505701" y="4251325"/>
              <a:ext cx="15875" cy="7938"/>
            </a:xfrm>
            <a:custGeom>
              <a:avLst/>
              <a:gdLst>
                <a:gd name="T0" fmla="*/ 4 w 4"/>
                <a:gd name="T1" fmla="*/ 1 h 2"/>
                <a:gd name="T2" fmla="*/ 1 w 4"/>
                <a:gd name="T3" fmla="*/ 2 h 2"/>
                <a:gd name="T4" fmla="*/ 0 w 4"/>
                <a:gd name="T5" fmla="*/ 1 h 2"/>
                <a:gd name="T6" fmla="*/ 1 w 4"/>
                <a:gd name="T7" fmla="*/ 0 h 2"/>
                <a:gd name="T8" fmla="*/ 4 w 4"/>
                <a:gd name="T9" fmla="*/ 1 h 2"/>
                <a:gd name="T10" fmla="*/ 4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5251451" y="2884488"/>
              <a:ext cx="12700" cy="7938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0 h 2"/>
                <a:gd name="T8" fmla="*/ 1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285"/>
            <p:cNvSpPr/>
            <p:nvPr/>
          </p:nvSpPr>
          <p:spPr bwMode="auto">
            <a:xfrm>
              <a:off x="5149851" y="2538413"/>
              <a:ext cx="7938" cy="14288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3 h 3"/>
                <a:gd name="T6" fmla="*/ 0 w 2"/>
                <a:gd name="T7" fmla="*/ 1 h 3"/>
                <a:gd name="T8" fmla="*/ 1 w 2"/>
                <a:gd name="T9" fmla="*/ 1 h 3"/>
                <a:gd name="T10" fmla="*/ 2 w 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286"/>
            <p:cNvSpPr/>
            <p:nvPr/>
          </p:nvSpPr>
          <p:spPr bwMode="auto">
            <a:xfrm>
              <a:off x="7780338" y="4484688"/>
              <a:ext cx="12700" cy="9525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2 h 2"/>
                <a:gd name="T4" fmla="*/ 0 w 3"/>
                <a:gd name="T5" fmla="*/ 2 h 2"/>
                <a:gd name="T6" fmla="*/ 2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Freeform 287"/>
            <p:cNvSpPr/>
            <p:nvPr/>
          </p:nvSpPr>
          <p:spPr bwMode="auto">
            <a:xfrm>
              <a:off x="7805738" y="3871913"/>
              <a:ext cx="12700" cy="12700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2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288"/>
            <p:cNvSpPr/>
            <p:nvPr/>
          </p:nvSpPr>
          <p:spPr bwMode="auto">
            <a:xfrm>
              <a:off x="5132388" y="3484563"/>
              <a:ext cx="9525" cy="1746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0 h 4"/>
                <a:gd name="T4" fmla="*/ 2 w 2"/>
                <a:gd name="T5" fmla="*/ 3 h 4"/>
                <a:gd name="T6" fmla="*/ 2 w 2"/>
                <a:gd name="T7" fmla="*/ 4 h 4"/>
                <a:gd name="T8" fmla="*/ 1 w 2"/>
                <a:gd name="T9" fmla="*/ 3 h 4"/>
                <a:gd name="T10" fmla="*/ 0 w 2"/>
                <a:gd name="T11" fmla="*/ 1 h 4"/>
                <a:gd name="T12" fmla="*/ 1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289"/>
            <p:cNvSpPr/>
            <p:nvPr/>
          </p:nvSpPr>
          <p:spPr bwMode="auto">
            <a:xfrm>
              <a:off x="6415088" y="2484438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290"/>
            <p:cNvSpPr/>
            <p:nvPr/>
          </p:nvSpPr>
          <p:spPr bwMode="auto">
            <a:xfrm>
              <a:off x="5370513" y="2930525"/>
              <a:ext cx="7938" cy="952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0 w 2"/>
                <a:gd name="T9" fmla="*/ 0 h 2"/>
                <a:gd name="T10" fmla="*/ 1 w 2"/>
                <a:gd name="T11" fmla="*/ 0 h 2"/>
                <a:gd name="T12" fmla="*/ 2 w 2"/>
                <a:gd name="T13" fmla="*/ 0 h 2"/>
                <a:gd name="T14" fmla="*/ 2 w 2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291"/>
            <p:cNvSpPr/>
            <p:nvPr/>
          </p:nvSpPr>
          <p:spPr bwMode="auto">
            <a:xfrm>
              <a:off x="7827963" y="3879850"/>
              <a:ext cx="12700" cy="17463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1 h 4"/>
                <a:gd name="T4" fmla="*/ 3 w 3"/>
                <a:gd name="T5" fmla="*/ 3 h 4"/>
                <a:gd name="T6" fmla="*/ 3 w 3"/>
                <a:gd name="T7" fmla="*/ 4 h 4"/>
                <a:gd name="T8" fmla="*/ 2 w 3"/>
                <a:gd name="T9" fmla="*/ 4 h 4"/>
                <a:gd name="T10" fmla="*/ 0 w 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292"/>
            <p:cNvSpPr/>
            <p:nvPr/>
          </p:nvSpPr>
          <p:spPr bwMode="auto">
            <a:xfrm>
              <a:off x="7493001" y="3867150"/>
              <a:ext cx="7938" cy="12700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0 h 3"/>
                <a:gd name="T10" fmla="*/ 1 w 2"/>
                <a:gd name="T11" fmla="*/ 3 h 3"/>
                <a:gd name="T12" fmla="*/ 0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Freeform 293"/>
            <p:cNvSpPr/>
            <p:nvPr/>
          </p:nvSpPr>
          <p:spPr bwMode="auto">
            <a:xfrm>
              <a:off x="7780338" y="3859213"/>
              <a:ext cx="12700" cy="12700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1 h 3"/>
                <a:gd name="T8" fmla="*/ 0 w 3"/>
                <a:gd name="T9" fmla="*/ 0 h 3"/>
                <a:gd name="T10" fmla="*/ 1 w 3"/>
                <a:gd name="T11" fmla="*/ 0 h 3"/>
                <a:gd name="T12" fmla="*/ 3 w 3"/>
                <a:gd name="T13" fmla="*/ 1 h 3"/>
                <a:gd name="T14" fmla="*/ 3 w 3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294"/>
            <p:cNvSpPr/>
            <p:nvPr/>
          </p:nvSpPr>
          <p:spPr bwMode="auto">
            <a:xfrm>
              <a:off x="7896226" y="3978275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1 h 2"/>
                <a:gd name="T4" fmla="*/ 2 w 3"/>
                <a:gd name="T5" fmla="*/ 2 h 2"/>
                <a:gd name="T6" fmla="*/ 1 w 3"/>
                <a:gd name="T7" fmla="*/ 2 h 2"/>
                <a:gd name="T8" fmla="*/ 0 w 3"/>
                <a:gd name="T9" fmla="*/ 2 h 2"/>
                <a:gd name="T10" fmla="*/ 0 w 3"/>
                <a:gd name="T11" fmla="*/ 0 h 2"/>
                <a:gd name="T12" fmla="*/ 0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295"/>
            <p:cNvSpPr/>
            <p:nvPr/>
          </p:nvSpPr>
          <p:spPr bwMode="auto">
            <a:xfrm>
              <a:off x="7594601" y="3114675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3 h 3"/>
                <a:gd name="T8" fmla="*/ 1 w 2"/>
                <a:gd name="T9" fmla="*/ 1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Freeform 296"/>
            <p:cNvSpPr/>
            <p:nvPr/>
          </p:nvSpPr>
          <p:spPr bwMode="auto">
            <a:xfrm>
              <a:off x="5094288" y="2722563"/>
              <a:ext cx="9525" cy="793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297"/>
            <p:cNvSpPr/>
            <p:nvPr/>
          </p:nvSpPr>
          <p:spPr bwMode="auto">
            <a:xfrm>
              <a:off x="7607301" y="4332288"/>
              <a:ext cx="7938" cy="15875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1 h 4"/>
                <a:gd name="T4" fmla="*/ 1 w 2"/>
                <a:gd name="T5" fmla="*/ 0 h 4"/>
                <a:gd name="T6" fmla="*/ 2 w 2"/>
                <a:gd name="T7" fmla="*/ 1 h 4"/>
                <a:gd name="T8" fmla="*/ 1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298"/>
            <p:cNvSpPr/>
            <p:nvPr/>
          </p:nvSpPr>
          <p:spPr bwMode="auto">
            <a:xfrm>
              <a:off x="7708901" y="3892550"/>
              <a:ext cx="12700" cy="12700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0 h 3"/>
                <a:gd name="T4" fmla="*/ 3 w 3"/>
                <a:gd name="T5" fmla="*/ 2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2" y="0"/>
                    <a:pt x="3" y="2"/>
                  </a:cubicBezTo>
                  <a:cubicBezTo>
                    <a:pt x="3" y="2"/>
                    <a:pt x="3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Freeform 299"/>
            <p:cNvSpPr/>
            <p:nvPr/>
          </p:nvSpPr>
          <p:spPr bwMode="auto">
            <a:xfrm>
              <a:off x="6380163" y="2416175"/>
              <a:ext cx="9525" cy="12700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1 h 3"/>
                <a:gd name="T4" fmla="*/ 1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1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300"/>
            <p:cNvSpPr/>
            <p:nvPr/>
          </p:nvSpPr>
          <p:spPr bwMode="auto">
            <a:xfrm>
              <a:off x="7564438" y="4322763"/>
              <a:ext cx="7938" cy="952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301"/>
            <p:cNvSpPr/>
            <p:nvPr/>
          </p:nvSpPr>
          <p:spPr bwMode="auto">
            <a:xfrm>
              <a:off x="5362576" y="2573338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302"/>
            <p:cNvSpPr/>
            <p:nvPr/>
          </p:nvSpPr>
          <p:spPr bwMode="auto">
            <a:xfrm>
              <a:off x="4186238" y="2952750"/>
              <a:ext cx="7938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1 w 2"/>
                <a:gd name="T5" fmla="*/ 1 h 2"/>
                <a:gd name="T6" fmla="*/ 2 w 2"/>
                <a:gd name="T7" fmla="*/ 1 h 2"/>
                <a:gd name="T8" fmla="*/ 2 w 2"/>
                <a:gd name="T9" fmla="*/ 2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303"/>
            <p:cNvSpPr/>
            <p:nvPr/>
          </p:nvSpPr>
          <p:spPr bwMode="auto">
            <a:xfrm>
              <a:off x="7432676" y="3871913"/>
              <a:ext cx="9525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304"/>
            <p:cNvSpPr/>
            <p:nvPr/>
          </p:nvSpPr>
          <p:spPr bwMode="auto">
            <a:xfrm>
              <a:off x="5103813" y="2471738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305"/>
            <p:cNvSpPr/>
            <p:nvPr/>
          </p:nvSpPr>
          <p:spPr bwMode="auto">
            <a:xfrm>
              <a:off x="5264151" y="2879725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306"/>
            <p:cNvSpPr/>
            <p:nvPr/>
          </p:nvSpPr>
          <p:spPr bwMode="auto">
            <a:xfrm>
              <a:off x="7835901" y="3905250"/>
              <a:ext cx="9525" cy="952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307"/>
            <p:cNvSpPr/>
            <p:nvPr/>
          </p:nvSpPr>
          <p:spPr bwMode="auto">
            <a:xfrm>
              <a:off x="6096001" y="3735388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308"/>
            <p:cNvSpPr/>
            <p:nvPr/>
          </p:nvSpPr>
          <p:spPr bwMode="auto">
            <a:xfrm>
              <a:off x="7488238" y="3783013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0 w 2"/>
                <a:gd name="T11" fmla="*/ 0 h 2"/>
                <a:gd name="T12" fmla="*/ 1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309"/>
            <p:cNvSpPr/>
            <p:nvPr/>
          </p:nvSpPr>
          <p:spPr bwMode="auto">
            <a:xfrm>
              <a:off x="7546976" y="3798888"/>
              <a:ext cx="9525" cy="9525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2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310"/>
            <p:cNvSpPr/>
            <p:nvPr/>
          </p:nvSpPr>
          <p:spPr bwMode="auto">
            <a:xfrm>
              <a:off x="5233988" y="2543175"/>
              <a:ext cx="9525" cy="12700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1 w 2"/>
                <a:gd name="T5" fmla="*/ 0 h 3"/>
                <a:gd name="T6" fmla="*/ 2 w 2"/>
                <a:gd name="T7" fmla="*/ 1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311"/>
            <p:cNvSpPr/>
            <p:nvPr/>
          </p:nvSpPr>
          <p:spPr bwMode="auto">
            <a:xfrm>
              <a:off x="5337176" y="29527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312"/>
            <p:cNvSpPr/>
            <p:nvPr/>
          </p:nvSpPr>
          <p:spPr bwMode="auto">
            <a:xfrm>
              <a:off x="7105651" y="2500313"/>
              <a:ext cx="12700" cy="4763"/>
            </a:xfrm>
            <a:custGeom>
              <a:avLst/>
              <a:gdLst>
                <a:gd name="T0" fmla="*/ 1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2 w 3"/>
                <a:gd name="T7" fmla="*/ 1 h 1"/>
                <a:gd name="T8" fmla="*/ 0 w 3"/>
                <a:gd name="T9" fmla="*/ 0 h 1"/>
                <a:gd name="T10" fmla="*/ 1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Oval 313"/>
            <p:cNvSpPr>
              <a:spLocks noChangeArrowheads="1"/>
            </p:cNvSpPr>
            <p:nvPr/>
          </p:nvSpPr>
          <p:spPr bwMode="auto">
            <a:xfrm>
              <a:off x="7394576" y="3348038"/>
              <a:ext cx="7938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Oval 314"/>
            <p:cNvSpPr>
              <a:spLocks noChangeArrowheads="1"/>
            </p:cNvSpPr>
            <p:nvPr/>
          </p:nvSpPr>
          <p:spPr bwMode="auto">
            <a:xfrm>
              <a:off x="5175251" y="3509963"/>
              <a:ext cx="7938" cy="7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315"/>
            <p:cNvSpPr/>
            <p:nvPr/>
          </p:nvSpPr>
          <p:spPr bwMode="auto">
            <a:xfrm>
              <a:off x="7361238" y="363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316"/>
            <p:cNvSpPr/>
            <p:nvPr/>
          </p:nvSpPr>
          <p:spPr bwMode="auto">
            <a:xfrm>
              <a:off x="5314951" y="3616325"/>
              <a:ext cx="9525" cy="1270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1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2 h 3"/>
                <a:gd name="T10" fmla="*/ 1 w 2"/>
                <a:gd name="T11" fmla="*/ 3 h 3"/>
                <a:gd name="T12" fmla="*/ 0 w 2"/>
                <a:gd name="T13" fmla="*/ 2 h 3"/>
                <a:gd name="T14" fmla="*/ 0 w 2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317"/>
            <p:cNvSpPr/>
            <p:nvPr/>
          </p:nvSpPr>
          <p:spPr bwMode="auto">
            <a:xfrm>
              <a:off x="6516688" y="2778125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1 w 2"/>
                <a:gd name="T9" fmla="*/ 0 h 2"/>
                <a:gd name="T10" fmla="*/ 2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318"/>
            <p:cNvSpPr/>
            <p:nvPr/>
          </p:nvSpPr>
          <p:spPr bwMode="auto">
            <a:xfrm>
              <a:off x="5675313" y="2403475"/>
              <a:ext cx="9525" cy="12700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1 h 3"/>
                <a:gd name="T4" fmla="*/ 2 w 2"/>
                <a:gd name="T5" fmla="*/ 1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Freeform 319"/>
            <p:cNvSpPr/>
            <p:nvPr/>
          </p:nvSpPr>
          <p:spPr bwMode="auto">
            <a:xfrm>
              <a:off x="6415088" y="2416175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320"/>
            <p:cNvSpPr/>
            <p:nvPr/>
          </p:nvSpPr>
          <p:spPr bwMode="auto">
            <a:xfrm>
              <a:off x="7543801" y="3790950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1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Freeform 321"/>
            <p:cNvSpPr/>
            <p:nvPr/>
          </p:nvSpPr>
          <p:spPr bwMode="auto">
            <a:xfrm>
              <a:off x="7450138" y="3798888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322"/>
            <p:cNvSpPr/>
            <p:nvPr/>
          </p:nvSpPr>
          <p:spPr bwMode="auto">
            <a:xfrm>
              <a:off x="7713663" y="2909888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2 w 2"/>
                <a:gd name="T5" fmla="*/ 1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Freeform 323"/>
            <p:cNvSpPr/>
            <p:nvPr/>
          </p:nvSpPr>
          <p:spPr bwMode="auto">
            <a:xfrm>
              <a:off x="7670801" y="3803650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Freeform 324"/>
            <p:cNvSpPr/>
            <p:nvPr/>
          </p:nvSpPr>
          <p:spPr bwMode="auto">
            <a:xfrm>
              <a:off x="7191376" y="3786188"/>
              <a:ext cx="7938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8" name="Freeform 325"/>
            <p:cNvSpPr/>
            <p:nvPr/>
          </p:nvSpPr>
          <p:spPr bwMode="auto">
            <a:xfrm>
              <a:off x="5862638" y="2547938"/>
              <a:ext cx="4763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9" name="Oval 326"/>
            <p:cNvSpPr>
              <a:spLocks noChangeArrowheads="1"/>
            </p:cNvSpPr>
            <p:nvPr/>
          </p:nvSpPr>
          <p:spPr bwMode="auto">
            <a:xfrm>
              <a:off x="5167313" y="3502025"/>
              <a:ext cx="3175" cy="7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0" name="Freeform 327"/>
            <p:cNvSpPr/>
            <p:nvPr/>
          </p:nvSpPr>
          <p:spPr bwMode="auto">
            <a:xfrm>
              <a:off x="6818313" y="2474913"/>
              <a:ext cx="3175" cy="952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1" name="Freeform 328"/>
            <p:cNvSpPr/>
            <p:nvPr/>
          </p:nvSpPr>
          <p:spPr bwMode="auto">
            <a:xfrm>
              <a:off x="5162551" y="3489325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Oval 329"/>
            <p:cNvSpPr>
              <a:spLocks noChangeArrowheads="1"/>
            </p:cNvSpPr>
            <p:nvPr/>
          </p:nvSpPr>
          <p:spPr bwMode="auto">
            <a:xfrm>
              <a:off x="7143751" y="2378075"/>
              <a:ext cx="4763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Freeform 330"/>
            <p:cNvSpPr/>
            <p:nvPr/>
          </p:nvSpPr>
          <p:spPr bwMode="auto">
            <a:xfrm>
              <a:off x="7429501" y="3446463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Freeform 331"/>
            <p:cNvSpPr/>
            <p:nvPr/>
          </p:nvSpPr>
          <p:spPr bwMode="auto">
            <a:xfrm>
              <a:off x="5438776" y="2547938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5" name="Freeform 332"/>
            <p:cNvSpPr/>
            <p:nvPr/>
          </p:nvSpPr>
          <p:spPr bwMode="auto">
            <a:xfrm>
              <a:off x="6673851" y="2624138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6" name="Oval 333"/>
            <p:cNvSpPr>
              <a:spLocks noChangeArrowheads="1"/>
            </p:cNvSpPr>
            <p:nvPr/>
          </p:nvSpPr>
          <p:spPr bwMode="auto">
            <a:xfrm>
              <a:off x="5183188" y="3530600"/>
              <a:ext cx="4763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" name="Freeform 334"/>
            <p:cNvSpPr/>
            <p:nvPr/>
          </p:nvSpPr>
          <p:spPr bwMode="auto">
            <a:xfrm>
              <a:off x="5076826" y="3517900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8" name="Freeform 335"/>
            <p:cNvSpPr/>
            <p:nvPr/>
          </p:nvSpPr>
          <p:spPr bwMode="auto">
            <a:xfrm>
              <a:off x="5289551" y="2773363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9" name="Freeform 336"/>
            <p:cNvSpPr/>
            <p:nvPr/>
          </p:nvSpPr>
          <p:spPr bwMode="auto">
            <a:xfrm>
              <a:off x="4211638" y="2955925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Freeform 337"/>
            <p:cNvSpPr/>
            <p:nvPr/>
          </p:nvSpPr>
          <p:spPr bwMode="auto">
            <a:xfrm>
              <a:off x="7424738" y="3330575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Oval 338"/>
            <p:cNvSpPr>
              <a:spLocks noChangeArrowheads="1"/>
            </p:cNvSpPr>
            <p:nvPr/>
          </p:nvSpPr>
          <p:spPr bwMode="auto">
            <a:xfrm>
              <a:off x="7442201" y="3732213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Freeform 339"/>
            <p:cNvSpPr/>
            <p:nvPr/>
          </p:nvSpPr>
          <p:spPr bwMode="auto">
            <a:xfrm>
              <a:off x="7450138" y="3879850"/>
              <a:ext cx="7938" cy="0"/>
            </a:xfrm>
            <a:custGeom>
              <a:avLst/>
              <a:gdLst>
                <a:gd name="T0" fmla="*/ 1 w 2"/>
                <a:gd name="T1" fmla="*/ 0 w 2"/>
                <a:gd name="T2" fmla="*/ 0 w 2"/>
                <a:gd name="T3" fmla="*/ 1 w 2"/>
                <a:gd name="T4" fmla="*/ 2 w 2"/>
                <a:gd name="T5" fmla="*/ 1 w 2"/>
                <a:gd name="T6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Freeform 340"/>
            <p:cNvSpPr/>
            <p:nvPr/>
          </p:nvSpPr>
          <p:spPr bwMode="auto">
            <a:xfrm>
              <a:off x="5154613" y="3479800"/>
              <a:ext cx="7938" cy="9525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4" name="Freeform 341"/>
            <p:cNvSpPr/>
            <p:nvPr/>
          </p:nvSpPr>
          <p:spPr bwMode="auto">
            <a:xfrm>
              <a:off x="6753226" y="2517775"/>
              <a:ext cx="9525" cy="793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5" name="Freeform 342"/>
            <p:cNvSpPr/>
            <p:nvPr/>
          </p:nvSpPr>
          <p:spPr bwMode="auto">
            <a:xfrm>
              <a:off x="7442201" y="3421063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6" name="Freeform 343"/>
            <p:cNvSpPr/>
            <p:nvPr/>
          </p:nvSpPr>
          <p:spPr bwMode="auto">
            <a:xfrm>
              <a:off x="5857876" y="2593975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7" name="Freeform 344"/>
            <p:cNvSpPr/>
            <p:nvPr/>
          </p:nvSpPr>
          <p:spPr bwMode="auto">
            <a:xfrm>
              <a:off x="5353051" y="4502150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Freeform 345"/>
            <p:cNvSpPr/>
            <p:nvPr/>
          </p:nvSpPr>
          <p:spPr bwMode="auto">
            <a:xfrm>
              <a:off x="4364038" y="2917825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Freeform 346"/>
            <p:cNvSpPr/>
            <p:nvPr/>
          </p:nvSpPr>
          <p:spPr bwMode="auto">
            <a:xfrm>
              <a:off x="5794376" y="2436813"/>
              <a:ext cx="22225" cy="4763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1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2" y="0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Freeform 347"/>
            <p:cNvSpPr/>
            <p:nvPr/>
          </p:nvSpPr>
          <p:spPr bwMode="auto">
            <a:xfrm>
              <a:off x="5791201" y="2730500"/>
              <a:ext cx="12700" cy="1270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2"/>
                    <a:pt x="0" y="0"/>
                  </a:cubicBezTo>
                  <a:cubicBezTo>
                    <a:pt x="2" y="1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Freeform 348"/>
            <p:cNvSpPr/>
            <p:nvPr/>
          </p:nvSpPr>
          <p:spPr bwMode="auto">
            <a:xfrm>
              <a:off x="5773738" y="2444750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Freeform 349"/>
            <p:cNvSpPr/>
            <p:nvPr/>
          </p:nvSpPr>
          <p:spPr bwMode="auto">
            <a:xfrm>
              <a:off x="5803901" y="2390775"/>
              <a:ext cx="7938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Freeform 350"/>
            <p:cNvSpPr/>
            <p:nvPr/>
          </p:nvSpPr>
          <p:spPr bwMode="auto">
            <a:xfrm>
              <a:off x="6103938" y="2578100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Freeform 351"/>
            <p:cNvSpPr/>
            <p:nvPr/>
          </p:nvSpPr>
          <p:spPr bwMode="auto">
            <a:xfrm>
              <a:off x="7412038" y="3651250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Freeform 352"/>
            <p:cNvSpPr/>
            <p:nvPr/>
          </p:nvSpPr>
          <p:spPr bwMode="auto">
            <a:xfrm>
              <a:off x="6083301" y="3259138"/>
              <a:ext cx="20638" cy="55563"/>
            </a:xfrm>
            <a:custGeom>
              <a:avLst/>
              <a:gdLst>
                <a:gd name="T0" fmla="*/ 4 w 5"/>
                <a:gd name="T1" fmla="*/ 3 h 13"/>
                <a:gd name="T2" fmla="*/ 4 w 5"/>
                <a:gd name="T3" fmla="*/ 6 h 13"/>
                <a:gd name="T4" fmla="*/ 5 w 5"/>
                <a:gd name="T5" fmla="*/ 11 h 13"/>
                <a:gd name="T6" fmla="*/ 4 w 5"/>
                <a:gd name="T7" fmla="*/ 12 h 13"/>
                <a:gd name="T8" fmla="*/ 2 w 5"/>
                <a:gd name="T9" fmla="*/ 13 h 13"/>
                <a:gd name="T10" fmla="*/ 1 w 5"/>
                <a:gd name="T11" fmla="*/ 11 h 13"/>
                <a:gd name="T12" fmla="*/ 0 w 5"/>
                <a:gd name="T13" fmla="*/ 7 h 13"/>
                <a:gd name="T14" fmla="*/ 1 w 5"/>
                <a:gd name="T15" fmla="*/ 5 h 13"/>
                <a:gd name="T16" fmla="*/ 1 w 5"/>
                <a:gd name="T17" fmla="*/ 4 h 13"/>
                <a:gd name="T18" fmla="*/ 1 w 5"/>
                <a:gd name="T19" fmla="*/ 2 h 13"/>
                <a:gd name="T20" fmla="*/ 3 w 5"/>
                <a:gd name="T21" fmla="*/ 0 h 13"/>
                <a:gd name="T22" fmla="*/ 4 w 5"/>
                <a:gd name="T23" fmla="*/ 0 h 13"/>
                <a:gd name="T24" fmla="*/ 4 w 5"/>
                <a:gd name="T2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13">
                  <a:moveTo>
                    <a:pt x="4" y="3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1" y="13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1" y="5"/>
                    <a:pt x="2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Freeform 353"/>
            <p:cNvSpPr/>
            <p:nvPr/>
          </p:nvSpPr>
          <p:spPr bwMode="auto">
            <a:xfrm>
              <a:off x="6257926" y="3355975"/>
              <a:ext cx="25400" cy="9525"/>
            </a:xfrm>
            <a:custGeom>
              <a:avLst/>
              <a:gdLst>
                <a:gd name="T0" fmla="*/ 4 w 6"/>
                <a:gd name="T1" fmla="*/ 2 h 2"/>
                <a:gd name="T2" fmla="*/ 0 w 6"/>
                <a:gd name="T3" fmla="*/ 1 h 2"/>
                <a:gd name="T4" fmla="*/ 0 w 6"/>
                <a:gd name="T5" fmla="*/ 1 h 2"/>
                <a:gd name="T6" fmla="*/ 0 w 6"/>
                <a:gd name="T7" fmla="*/ 0 h 2"/>
                <a:gd name="T8" fmla="*/ 6 w 6"/>
                <a:gd name="T9" fmla="*/ 1 h 2"/>
                <a:gd name="T10" fmla="*/ 6 w 6"/>
                <a:gd name="T11" fmla="*/ 1 h 2"/>
                <a:gd name="T12" fmla="*/ 6 w 6"/>
                <a:gd name="T13" fmla="*/ 2 h 2"/>
                <a:gd name="T14" fmla="*/ 4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Freeform 354"/>
            <p:cNvSpPr/>
            <p:nvPr/>
          </p:nvSpPr>
          <p:spPr bwMode="auto">
            <a:xfrm>
              <a:off x="6351588" y="3355975"/>
              <a:ext cx="25400" cy="14288"/>
            </a:xfrm>
            <a:custGeom>
              <a:avLst/>
              <a:gdLst>
                <a:gd name="T0" fmla="*/ 6 w 6"/>
                <a:gd name="T1" fmla="*/ 0 h 3"/>
                <a:gd name="T2" fmla="*/ 4 w 6"/>
                <a:gd name="T3" fmla="*/ 2 h 3"/>
                <a:gd name="T4" fmla="*/ 2 w 6"/>
                <a:gd name="T5" fmla="*/ 3 h 3"/>
                <a:gd name="T6" fmla="*/ 0 w 6"/>
                <a:gd name="T7" fmla="*/ 2 h 3"/>
                <a:gd name="T8" fmla="*/ 1 w 6"/>
                <a:gd name="T9" fmla="*/ 1 h 3"/>
                <a:gd name="T10" fmla="*/ 2 w 6"/>
                <a:gd name="T11" fmla="*/ 0 h 3"/>
                <a:gd name="T12" fmla="*/ 6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6" y="1"/>
                    <a:pt x="5" y="2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Freeform 355"/>
            <p:cNvSpPr/>
            <p:nvPr/>
          </p:nvSpPr>
          <p:spPr bwMode="auto">
            <a:xfrm>
              <a:off x="6027738" y="3302000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Freeform 356"/>
            <p:cNvSpPr/>
            <p:nvPr/>
          </p:nvSpPr>
          <p:spPr bwMode="auto">
            <a:xfrm>
              <a:off x="6273801" y="3335338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Freeform 357"/>
            <p:cNvSpPr/>
            <p:nvPr/>
          </p:nvSpPr>
          <p:spPr bwMode="auto">
            <a:xfrm>
              <a:off x="6172201" y="3028950"/>
              <a:ext cx="12700" cy="20638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4 h 5"/>
                <a:gd name="T4" fmla="*/ 1 w 3"/>
                <a:gd name="T5" fmla="*/ 5 h 5"/>
                <a:gd name="T6" fmla="*/ 1 w 3"/>
                <a:gd name="T7" fmla="*/ 4 h 5"/>
                <a:gd name="T8" fmla="*/ 1 w 3"/>
                <a:gd name="T9" fmla="*/ 1 h 5"/>
                <a:gd name="T10" fmla="*/ 3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Freeform 358"/>
            <p:cNvSpPr/>
            <p:nvPr/>
          </p:nvSpPr>
          <p:spPr bwMode="auto">
            <a:xfrm>
              <a:off x="6184901" y="2986088"/>
              <a:ext cx="9525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Oval 359"/>
            <p:cNvSpPr>
              <a:spLocks noChangeArrowheads="1"/>
            </p:cNvSpPr>
            <p:nvPr/>
          </p:nvSpPr>
          <p:spPr bwMode="auto">
            <a:xfrm>
              <a:off x="6143626" y="3074988"/>
              <a:ext cx="3175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4" name="组合 373"/>
          <p:cNvGrpSpPr/>
          <p:nvPr/>
        </p:nvGrpSpPr>
        <p:grpSpPr>
          <a:xfrm>
            <a:off x="1324498" y="4335527"/>
            <a:ext cx="3065402" cy="1651161"/>
            <a:chOff x="4102101" y="2346325"/>
            <a:chExt cx="4005262" cy="2157413"/>
          </a:xfrm>
          <a:effectLst/>
        </p:grpSpPr>
        <p:sp>
          <p:nvSpPr>
            <p:cNvPr id="375" name="Freeform 5"/>
            <p:cNvSpPr/>
            <p:nvPr/>
          </p:nvSpPr>
          <p:spPr bwMode="auto">
            <a:xfrm>
              <a:off x="4105276" y="2422525"/>
              <a:ext cx="3994150" cy="2081213"/>
            </a:xfrm>
            <a:custGeom>
              <a:avLst/>
              <a:gdLst>
                <a:gd name="T0" fmla="*/ 0 w 941"/>
                <a:gd name="T1" fmla="*/ 19 h 489"/>
                <a:gd name="T2" fmla="*/ 470 w 941"/>
                <a:gd name="T3" fmla="*/ 489 h 489"/>
                <a:gd name="T4" fmla="*/ 941 w 941"/>
                <a:gd name="T5" fmla="*/ 19 h 489"/>
                <a:gd name="T6" fmla="*/ 941 w 941"/>
                <a:gd name="T7" fmla="*/ 0 h 489"/>
                <a:gd name="T8" fmla="*/ 0 w 941"/>
                <a:gd name="T9" fmla="*/ 0 h 489"/>
                <a:gd name="T10" fmla="*/ 0 w 941"/>
                <a:gd name="T11" fmla="*/ 1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489">
                  <a:moveTo>
                    <a:pt x="0" y="19"/>
                  </a:moveTo>
                  <a:cubicBezTo>
                    <a:pt x="0" y="279"/>
                    <a:pt x="211" y="489"/>
                    <a:pt x="470" y="489"/>
                  </a:cubicBezTo>
                  <a:cubicBezTo>
                    <a:pt x="730" y="489"/>
                    <a:pt x="941" y="279"/>
                    <a:pt x="941" y="19"/>
                  </a:cubicBezTo>
                  <a:cubicBezTo>
                    <a:pt x="941" y="12"/>
                    <a:pt x="941" y="6"/>
                    <a:pt x="9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2"/>
                    <a:pt x="0" y="1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Freeform 6"/>
            <p:cNvSpPr/>
            <p:nvPr/>
          </p:nvSpPr>
          <p:spPr bwMode="auto">
            <a:xfrm>
              <a:off x="4143376" y="2916238"/>
              <a:ext cx="1265238" cy="1468438"/>
            </a:xfrm>
            <a:custGeom>
              <a:avLst/>
              <a:gdLst>
                <a:gd name="T0" fmla="*/ 233 w 298"/>
                <a:gd name="T1" fmla="*/ 291 h 345"/>
                <a:gd name="T2" fmla="*/ 248 w 298"/>
                <a:gd name="T3" fmla="*/ 302 h 345"/>
                <a:gd name="T4" fmla="*/ 245 w 298"/>
                <a:gd name="T5" fmla="*/ 307 h 345"/>
                <a:gd name="T6" fmla="*/ 252 w 298"/>
                <a:gd name="T7" fmla="*/ 315 h 345"/>
                <a:gd name="T8" fmla="*/ 248 w 298"/>
                <a:gd name="T9" fmla="*/ 314 h 345"/>
                <a:gd name="T10" fmla="*/ 253 w 298"/>
                <a:gd name="T11" fmla="*/ 318 h 345"/>
                <a:gd name="T12" fmla="*/ 261 w 298"/>
                <a:gd name="T13" fmla="*/ 325 h 345"/>
                <a:gd name="T14" fmla="*/ 298 w 298"/>
                <a:gd name="T15" fmla="*/ 345 h 345"/>
                <a:gd name="T16" fmla="*/ 243 w 298"/>
                <a:gd name="T17" fmla="*/ 320 h 345"/>
                <a:gd name="T18" fmla="*/ 175 w 298"/>
                <a:gd name="T19" fmla="*/ 269 h 345"/>
                <a:gd name="T20" fmla="*/ 145 w 298"/>
                <a:gd name="T21" fmla="*/ 235 h 345"/>
                <a:gd name="T22" fmla="*/ 127 w 298"/>
                <a:gd name="T23" fmla="*/ 216 h 345"/>
                <a:gd name="T24" fmla="*/ 77 w 298"/>
                <a:gd name="T25" fmla="*/ 164 h 345"/>
                <a:gd name="T26" fmla="*/ 49 w 298"/>
                <a:gd name="T27" fmla="*/ 121 h 345"/>
                <a:gd name="T28" fmla="*/ 40 w 298"/>
                <a:gd name="T29" fmla="*/ 97 h 345"/>
                <a:gd name="T30" fmla="*/ 32 w 298"/>
                <a:gd name="T31" fmla="*/ 70 h 345"/>
                <a:gd name="T32" fmla="*/ 23 w 298"/>
                <a:gd name="T33" fmla="*/ 57 h 345"/>
                <a:gd name="T34" fmla="*/ 8 w 298"/>
                <a:gd name="T35" fmla="*/ 7 h 345"/>
                <a:gd name="T36" fmla="*/ 19 w 298"/>
                <a:gd name="T37" fmla="*/ 44 h 345"/>
                <a:gd name="T38" fmla="*/ 26 w 298"/>
                <a:gd name="T39" fmla="*/ 47 h 345"/>
                <a:gd name="T40" fmla="*/ 31 w 298"/>
                <a:gd name="T41" fmla="*/ 32 h 345"/>
                <a:gd name="T42" fmla="*/ 39 w 298"/>
                <a:gd name="T43" fmla="*/ 33 h 345"/>
                <a:gd name="T44" fmla="*/ 42 w 298"/>
                <a:gd name="T45" fmla="*/ 27 h 345"/>
                <a:gd name="T46" fmla="*/ 52 w 298"/>
                <a:gd name="T47" fmla="*/ 38 h 345"/>
                <a:gd name="T48" fmla="*/ 63 w 298"/>
                <a:gd name="T49" fmla="*/ 39 h 345"/>
                <a:gd name="T50" fmla="*/ 77 w 298"/>
                <a:gd name="T51" fmla="*/ 38 h 345"/>
                <a:gd name="T52" fmla="*/ 85 w 298"/>
                <a:gd name="T53" fmla="*/ 53 h 345"/>
                <a:gd name="T54" fmla="*/ 98 w 298"/>
                <a:gd name="T55" fmla="*/ 66 h 345"/>
                <a:gd name="T56" fmla="*/ 141 w 298"/>
                <a:gd name="T57" fmla="*/ 90 h 345"/>
                <a:gd name="T58" fmla="*/ 152 w 298"/>
                <a:gd name="T59" fmla="*/ 105 h 345"/>
                <a:gd name="T60" fmla="*/ 169 w 298"/>
                <a:gd name="T61" fmla="*/ 117 h 345"/>
                <a:gd name="T62" fmla="*/ 192 w 298"/>
                <a:gd name="T63" fmla="*/ 128 h 345"/>
                <a:gd name="T64" fmla="*/ 230 w 298"/>
                <a:gd name="T65" fmla="*/ 138 h 345"/>
                <a:gd name="T66" fmla="*/ 251 w 298"/>
                <a:gd name="T67" fmla="*/ 149 h 345"/>
                <a:gd name="T68" fmla="*/ 255 w 298"/>
                <a:gd name="T69" fmla="*/ 178 h 345"/>
                <a:gd name="T70" fmla="*/ 249 w 298"/>
                <a:gd name="T71" fmla="*/ 190 h 345"/>
                <a:gd name="T72" fmla="*/ 251 w 298"/>
                <a:gd name="T73" fmla="*/ 207 h 345"/>
                <a:gd name="T74" fmla="*/ 253 w 298"/>
                <a:gd name="T75" fmla="*/ 234 h 345"/>
                <a:gd name="T76" fmla="*/ 234 w 298"/>
                <a:gd name="T77" fmla="*/ 245 h 345"/>
                <a:gd name="T78" fmla="*/ 240 w 298"/>
                <a:gd name="T79" fmla="*/ 273 h 345"/>
                <a:gd name="T80" fmla="*/ 241 w 298"/>
                <a:gd name="T81" fmla="*/ 28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8" h="345">
                  <a:moveTo>
                    <a:pt x="244" y="293"/>
                  </a:moveTo>
                  <a:cubicBezTo>
                    <a:pt x="240" y="292"/>
                    <a:pt x="237" y="292"/>
                    <a:pt x="233" y="291"/>
                  </a:cubicBezTo>
                  <a:cubicBezTo>
                    <a:pt x="237" y="294"/>
                    <a:pt x="240" y="295"/>
                    <a:pt x="243" y="298"/>
                  </a:cubicBezTo>
                  <a:cubicBezTo>
                    <a:pt x="245" y="299"/>
                    <a:pt x="246" y="300"/>
                    <a:pt x="248" y="302"/>
                  </a:cubicBezTo>
                  <a:cubicBezTo>
                    <a:pt x="248" y="303"/>
                    <a:pt x="248" y="304"/>
                    <a:pt x="249" y="305"/>
                  </a:cubicBezTo>
                  <a:cubicBezTo>
                    <a:pt x="248" y="306"/>
                    <a:pt x="246" y="306"/>
                    <a:pt x="245" y="307"/>
                  </a:cubicBezTo>
                  <a:cubicBezTo>
                    <a:pt x="245" y="307"/>
                    <a:pt x="244" y="307"/>
                    <a:pt x="243" y="306"/>
                  </a:cubicBezTo>
                  <a:cubicBezTo>
                    <a:pt x="246" y="309"/>
                    <a:pt x="249" y="312"/>
                    <a:pt x="252" y="315"/>
                  </a:cubicBezTo>
                  <a:cubicBezTo>
                    <a:pt x="252" y="315"/>
                    <a:pt x="252" y="315"/>
                    <a:pt x="252" y="315"/>
                  </a:cubicBezTo>
                  <a:cubicBezTo>
                    <a:pt x="250" y="315"/>
                    <a:pt x="249" y="314"/>
                    <a:pt x="248" y="314"/>
                  </a:cubicBezTo>
                  <a:cubicBezTo>
                    <a:pt x="248" y="314"/>
                    <a:pt x="247" y="314"/>
                    <a:pt x="247" y="315"/>
                  </a:cubicBezTo>
                  <a:cubicBezTo>
                    <a:pt x="249" y="316"/>
                    <a:pt x="251" y="317"/>
                    <a:pt x="253" y="318"/>
                  </a:cubicBezTo>
                  <a:cubicBezTo>
                    <a:pt x="255" y="319"/>
                    <a:pt x="257" y="321"/>
                    <a:pt x="259" y="323"/>
                  </a:cubicBezTo>
                  <a:cubicBezTo>
                    <a:pt x="260" y="324"/>
                    <a:pt x="260" y="325"/>
                    <a:pt x="261" y="325"/>
                  </a:cubicBezTo>
                  <a:cubicBezTo>
                    <a:pt x="267" y="328"/>
                    <a:pt x="274" y="332"/>
                    <a:pt x="280" y="335"/>
                  </a:cubicBezTo>
                  <a:cubicBezTo>
                    <a:pt x="287" y="338"/>
                    <a:pt x="293" y="341"/>
                    <a:pt x="298" y="345"/>
                  </a:cubicBezTo>
                  <a:cubicBezTo>
                    <a:pt x="298" y="345"/>
                    <a:pt x="297" y="345"/>
                    <a:pt x="297" y="345"/>
                  </a:cubicBezTo>
                  <a:cubicBezTo>
                    <a:pt x="279" y="337"/>
                    <a:pt x="260" y="329"/>
                    <a:pt x="243" y="320"/>
                  </a:cubicBezTo>
                  <a:cubicBezTo>
                    <a:pt x="231" y="314"/>
                    <a:pt x="221" y="305"/>
                    <a:pt x="210" y="297"/>
                  </a:cubicBezTo>
                  <a:cubicBezTo>
                    <a:pt x="198" y="288"/>
                    <a:pt x="186" y="279"/>
                    <a:pt x="175" y="269"/>
                  </a:cubicBezTo>
                  <a:cubicBezTo>
                    <a:pt x="168" y="262"/>
                    <a:pt x="162" y="254"/>
                    <a:pt x="155" y="246"/>
                  </a:cubicBezTo>
                  <a:cubicBezTo>
                    <a:pt x="152" y="242"/>
                    <a:pt x="149" y="239"/>
                    <a:pt x="145" y="235"/>
                  </a:cubicBezTo>
                  <a:cubicBezTo>
                    <a:pt x="139" y="229"/>
                    <a:pt x="134" y="223"/>
                    <a:pt x="128" y="217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20" y="204"/>
                    <a:pt x="110" y="197"/>
                    <a:pt x="100" y="189"/>
                  </a:cubicBezTo>
                  <a:cubicBezTo>
                    <a:pt x="91" y="182"/>
                    <a:pt x="84" y="173"/>
                    <a:pt x="77" y="164"/>
                  </a:cubicBezTo>
                  <a:cubicBezTo>
                    <a:pt x="70" y="155"/>
                    <a:pt x="63" y="147"/>
                    <a:pt x="56" y="137"/>
                  </a:cubicBezTo>
                  <a:cubicBezTo>
                    <a:pt x="53" y="132"/>
                    <a:pt x="52" y="126"/>
                    <a:pt x="49" y="121"/>
                  </a:cubicBezTo>
                  <a:cubicBezTo>
                    <a:pt x="49" y="120"/>
                    <a:pt x="49" y="119"/>
                    <a:pt x="48" y="118"/>
                  </a:cubicBezTo>
                  <a:cubicBezTo>
                    <a:pt x="45" y="111"/>
                    <a:pt x="42" y="104"/>
                    <a:pt x="40" y="97"/>
                  </a:cubicBezTo>
                  <a:cubicBezTo>
                    <a:pt x="39" y="94"/>
                    <a:pt x="38" y="90"/>
                    <a:pt x="37" y="87"/>
                  </a:cubicBezTo>
                  <a:cubicBezTo>
                    <a:pt x="37" y="81"/>
                    <a:pt x="34" y="76"/>
                    <a:pt x="32" y="70"/>
                  </a:cubicBezTo>
                  <a:cubicBezTo>
                    <a:pt x="29" y="63"/>
                    <a:pt x="26" y="55"/>
                    <a:pt x="23" y="48"/>
                  </a:cubicBezTo>
                  <a:cubicBezTo>
                    <a:pt x="23" y="51"/>
                    <a:pt x="23" y="53"/>
                    <a:pt x="23" y="57"/>
                  </a:cubicBezTo>
                  <a:cubicBezTo>
                    <a:pt x="9" y="40"/>
                    <a:pt x="4" y="20"/>
                    <a:pt x="0" y="0"/>
                  </a:cubicBezTo>
                  <a:cubicBezTo>
                    <a:pt x="4" y="0"/>
                    <a:pt x="7" y="2"/>
                    <a:pt x="8" y="7"/>
                  </a:cubicBezTo>
                  <a:cubicBezTo>
                    <a:pt x="9" y="14"/>
                    <a:pt x="10" y="21"/>
                    <a:pt x="12" y="27"/>
                  </a:cubicBezTo>
                  <a:cubicBezTo>
                    <a:pt x="13" y="33"/>
                    <a:pt x="15" y="39"/>
                    <a:pt x="19" y="44"/>
                  </a:cubicBezTo>
                  <a:cubicBezTo>
                    <a:pt x="20" y="43"/>
                    <a:pt x="20" y="42"/>
                    <a:pt x="21" y="41"/>
                  </a:cubicBezTo>
                  <a:cubicBezTo>
                    <a:pt x="23" y="43"/>
                    <a:pt x="24" y="44"/>
                    <a:pt x="26" y="47"/>
                  </a:cubicBezTo>
                  <a:cubicBezTo>
                    <a:pt x="27" y="44"/>
                    <a:pt x="27" y="41"/>
                    <a:pt x="27" y="39"/>
                  </a:cubicBezTo>
                  <a:cubicBezTo>
                    <a:pt x="27" y="35"/>
                    <a:pt x="28" y="33"/>
                    <a:pt x="31" y="32"/>
                  </a:cubicBezTo>
                  <a:cubicBezTo>
                    <a:pt x="33" y="30"/>
                    <a:pt x="36" y="28"/>
                    <a:pt x="38" y="26"/>
                  </a:cubicBezTo>
                  <a:cubicBezTo>
                    <a:pt x="39" y="28"/>
                    <a:pt x="39" y="31"/>
                    <a:pt x="39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1"/>
                    <a:pt x="41" y="29"/>
                    <a:pt x="42" y="27"/>
                  </a:cubicBezTo>
                  <a:cubicBezTo>
                    <a:pt x="45" y="30"/>
                    <a:pt x="47" y="33"/>
                    <a:pt x="50" y="37"/>
                  </a:cubicBezTo>
                  <a:cubicBezTo>
                    <a:pt x="51" y="37"/>
                    <a:pt x="51" y="38"/>
                    <a:pt x="52" y="38"/>
                  </a:cubicBezTo>
                  <a:cubicBezTo>
                    <a:pt x="55" y="39"/>
                    <a:pt x="57" y="40"/>
                    <a:pt x="60" y="41"/>
                  </a:cubicBezTo>
                  <a:cubicBezTo>
                    <a:pt x="61" y="41"/>
                    <a:pt x="62" y="40"/>
                    <a:pt x="63" y="39"/>
                  </a:cubicBezTo>
                  <a:cubicBezTo>
                    <a:pt x="64" y="39"/>
                    <a:pt x="64" y="37"/>
                    <a:pt x="64" y="37"/>
                  </a:cubicBezTo>
                  <a:cubicBezTo>
                    <a:pt x="69" y="37"/>
                    <a:pt x="73" y="38"/>
                    <a:pt x="77" y="38"/>
                  </a:cubicBezTo>
                  <a:cubicBezTo>
                    <a:pt x="80" y="38"/>
                    <a:pt x="80" y="40"/>
                    <a:pt x="80" y="42"/>
                  </a:cubicBezTo>
                  <a:cubicBezTo>
                    <a:pt x="79" y="48"/>
                    <a:pt x="80" y="50"/>
                    <a:pt x="85" y="53"/>
                  </a:cubicBezTo>
                  <a:cubicBezTo>
                    <a:pt x="88" y="55"/>
                    <a:pt x="89" y="57"/>
                    <a:pt x="91" y="59"/>
                  </a:cubicBezTo>
                  <a:cubicBezTo>
                    <a:pt x="93" y="61"/>
                    <a:pt x="96" y="64"/>
                    <a:pt x="98" y="66"/>
                  </a:cubicBezTo>
                  <a:cubicBezTo>
                    <a:pt x="101" y="69"/>
                    <a:pt x="104" y="71"/>
                    <a:pt x="109" y="71"/>
                  </a:cubicBezTo>
                  <a:cubicBezTo>
                    <a:pt x="122" y="73"/>
                    <a:pt x="133" y="79"/>
                    <a:pt x="141" y="90"/>
                  </a:cubicBezTo>
                  <a:cubicBezTo>
                    <a:pt x="142" y="93"/>
                    <a:pt x="145" y="94"/>
                    <a:pt x="146" y="96"/>
                  </a:cubicBezTo>
                  <a:cubicBezTo>
                    <a:pt x="148" y="99"/>
                    <a:pt x="150" y="102"/>
                    <a:pt x="152" y="105"/>
                  </a:cubicBezTo>
                  <a:cubicBezTo>
                    <a:pt x="153" y="106"/>
                    <a:pt x="153" y="107"/>
                    <a:pt x="154" y="108"/>
                  </a:cubicBezTo>
                  <a:cubicBezTo>
                    <a:pt x="159" y="111"/>
                    <a:pt x="162" y="115"/>
                    <a:pt x="169" y="117"/>
                  </a:cubicBezTo>
                  <a:cubicBezTo>
                    <a:pt x="176" y="118"/>
                    <a:pt x="183" y="121"/>
                    <a:pt x="189" y="126"/>
                  </a:cubicBezTo>
                  <a:cubicBezTo>
                    <a:pt x="189" y="127"/>
                    <a:pt x="191" y="127"/>
                    <a:pt x="192" y="128"/>
                  </a:cubicBezTo>
                  <a:cubicBezTo>
                    <a:pt x="200" y="129"/>
                    <a:pt x="209" y="130"/>
                    <a:pt x="218" y="131"/>
                  </a:cubicBezTo>
                  <a:cubicBezTo>
                    <a:pt x="222" y="132"/>
                    <a:pt x="226" y="135"/>
                    <a:pt x="230" y="138"/>
                  </a:cubicBezTo>
                  <a:cubicBezTo>
                    <a:pt x="235" y="142"/>
                    <a:pt x="240" y="146"/>
                    <a:pt x="247" y="147"/>
                  </a:cubicBezTo>
                  <a:cubicBezTo>
                    <a:pt x="249" y="147"/>
                    <a:pt x="250" y="148"/>
                    <a:pt x="251" y="149"/>
                  </a:cubicBezTo>
                  <a:cubicBezTo>
                    <a:pt x="254" y="154"/>
                    <a:pt x="258" y="159"/>
                    <a:pt x="259" y="166"/>
                  </a:cubicBezTo>
                  <a:cubicBezTo>
                    <a:pt x="260" y="170"/>
                    <a:pt x="258" y="174"/>
                    <a:pt x="255" y="178"/>
                  </a:cubicBezTo>
                  <a:cubicBezTo>
                    <a:pt x="253" y="180"/>
                    <a:pt x="252" y="183"/>
                    <a:pt x="251" y="186"/>
                  </a:cubicBezTo>
                  <a:cubicBezTo>
                    <a:pt x="250" y="187"/>
                    <a:pt x="250" y="189"/>
                    <a:pt x="249" y="190"/>
                  </a:cubicBezTo>
                  <a:cubicBezTo>
                    <a:pt x="247" y="192"/>
                    <a:pt x="247" y="195"/>
                    <a:pt x="248" y="198"/>
                  </a:cubicBezTo>
                  <a:cubicBezTo>
                    <a:pt x="249" y="201"/>
                    <a:pt x="250" y="204"/>
                    <a:pt x="251" y="207"/>
                  </a:cubicBezTo>
                  <a:cubicBezTo>
                    <a:pt x="254" y="215"/>
                    <a:pt x="254" y="223"/>
                    <a:pt x="253" y="230"/>
                  </a:cubicBezTo>
                  <a:cubicBezTo>
                    <a:pt x="253" y="232"/>
                    <a:pt x="253" y="233"/>
                    <a:pt x="253" y="234"/>
                  </a:cubicBezTo>
                  <a:cubicBezTo>
                    <a:pt x="255" y="238"/>
                    <a:pt x="252" y="242"/>
                    <a:pt x="248" y="241"/>
                  </a:cubicBezTo>
                  <a:cubicBezTo>
                    <a:pt x="243" y="240"/>
                    <a:pt x="238" y="243"/>
                    <a:pt x="234" y="245"/>
                  </a:cubicBezTo>
                  <a:cubicBezTo>
                    <a:pt x="231" y="247"/>
                    <a:pt x="230" y="252"/>
                    <a:pt x="232" y="255"/>
                  </a:cubicBezTo>
                  <a:cubicBezTo>
                    <a:pt x="237" y="261"/>
                    <a:pt x="239" y="267"/>
                    <a:pt x="240" y="273"/>
                  </a:cubicBezTo>
                  <a:cubicBezTo>
                    <a:pt x="240" y="276"/>
                    <a:pt x="240" y="278"/>
                    <a:pt x="240" y="281"/>
                  </a:cubicBezTo>
                  <a:cubicBezTo>
                    <a:pt x="240" y="282"/>
                    <a:pt x="240" y="284"/>
                    <a:pt x="241" y="285"/>
                  </a:cubicBezTo>
                  <a:cubicBezTo>
                    <a:pt x="242" y="287"/>
                    <a:pt x="243" y="290"/>
                    <a:pt x="244" y="293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Freeform 7"/>
            <p:cNvSpPr/>
            <p:nvPr/>
          </p:nvSpPr>
          <p:spPr bwMode="auto">
            <a:xfrm>
              <a:off x="7224713" y="3716338"/>
              <a:ext cx="296863" cy="290513"/>
            </a:xfrm>
            <a:custGeom>
              <a:avLst/>
              <a:gdLst>
                <a:gd name="T0" fmla="*/ 70 w 70"/>
                <a:gd name="T1" fmla="*/ 1 h 68"/>
                <a:gd name="T2" fmla="*/ 67 w 70"/>
                <a:gd name="T3" fmla="*/ 8 h 68"/>
                <a:gd name="T4" fmla="*/ 52 w 70"/>
                <a:gd name="T5" fmla="*/ 28 h 68"/>
                <a:gd name="T6" fmla="*/ 16 w 70"/>
                <a:gd name="T7" fmla="*/ 62 h 68"/>
                <a:gd name="T8" fmla="*/ 4 w 70"/>
                <a:gd name="T9" fmla="*/ 68 h 68"/>
                <a:gd name="T10" fmla="*/ 1 w 70"/>
                <a:gd name="T11" fmla="*/ 68 h 68"/>
                <a:gd name="T12" fmla="*/ 1 w 70"/>
                <a:gd name="T13" fmla="*/ 64 h 68"/>
                <a:gd name="T14" fmla="*/ 14 w 70"/>
                <a:gd name="T15" fmla="*/ 49 h 68"/>
                <a:gd name="T16" fmla="*/ 27 w 70"/>
                <a:gd name="T17" fmla="*/ 35 h 68"/>
                <a:gd name="T18" fmla="*/ 43 w 70"/>
                <a:gd name="T19" fmla="*/ 20 h 68"/>
                <a:gd name="T20" fmla="*/ 57 w 70"/>
                <a:gd name="T21" fmla="*/ 11 h 68"/>
                <a:gd name="T22" fmla="*/ 69 w 70"/>
                <a:gd name="T23" fmla="*/ 0 h 68"/>
                <a:gd name="T24" fmla="*/ 70 w 70"/>
                <a:gd name="T2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70" y="1"/>
                  </a:moveTo>
                  <a:cubicBezTo>
                    <a:pt x="69" y="4"/>
                    <a:pt x="68" y="6"/>
                    <a:pt x="67" y="8"/>
                  </a:cubicBezTo>
                  <a:cubicBezTo>
                    <a:pt x="63" y="16"/>
                    <a:pt x="57" y="21"/>
                    <a:pt x="52" y="28"/>
                  </a:cubicBezTo>
                  <a:cubicBezTo>
                    <a:pt x="41" y="41"/>
                    <a:pt x="29" y="52"/>
                    <a:pt x="16" y="62"/>
                  </a:cubicBezTo>
                  <a:cubicBezTo>
                    <a:pt x="12" y="65"/>
                    <a:pt x="8" y="66"/>
                    <a:pt x="4" y="68"/>
                  </a:cubicBezTo>
                  <a:cubicBezTo>
                    <a:pt x="3" y="68"/>
                    <a:pt x="1" y="68"/>
                    <a:pt x="1" y="68"/>
                  </a:cubicBezTo>
                  <a:cubicBezTo>
                    <a:pt x="0" y="66"/>
                    <a:pt x="0" y="65"/>
                    <a:pt x="1" y="64"/>
                  </a:cubicBezTo>
                  <a:cubicBezTo>
                    <a:pt x="5" y="59"/>
                    <a:pt x="9" y="54"/>
                    <a:pt x="14" y="49"/>
                  </a:cubicBezTo>
                  <a:cubicBezTo>
                    <a:pt x="19" y="45"/>
                    <a:pt x="24" y="41"/>
                    <a:pt x="27" y="35"/>
                  </a:cubicBezTo>
                  <a:cubicBezTo>
                    <a:pt x="30" y="28"/>
                    <a:pt x="36" y="23"/>
                    <a:pt x="43" y="20"/>
                  </a:cubicBezTo>
                  <a:cubicBezTo>
                    <a:pt x="48" y="18"/>
                    <a:pt x="53" y="14"/>
                    <a:pt x="57" y="11"/>
                  </a:cubicBezTo>
                  <a:cubicBezTo>
                    <a:pt x="61" y="7"/>
                    <a:pt x="65" y="4"/>
                    <a:pt x="69" y="0"/>
                  </a:cubicBezTo>
                  <a:cubicBezTo>
                    <a:pt x="69" y="1"/>
                    <a:pt x="69" y="1"/>
                    <a:pt x="70" y="1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Freeform 8"/>
            <p:cNvSpPr/>
            <p:nvPr/>
          </p:nvSpPr>
          <p:spPr bwMode="auto">
            <a:xfrm>
              <a:off x="4229101" y="2813050"/>
              <a:ext cx="80963" cy="68263"/>
            </a:xfrm>
            <a:custGeom>
              <a:avLst/>
              <a:gdLst>
                <a:gd name="T0" fmla="*/ 1 w 19"/>
                <a:gd name="T1" fmla="*/ 9 h 16"/>
                <a:gd name="T2" fmla="*/ 2 w 19"/>
                <a:gd name="T3" fmla="*/ 4 h 16"/>
                <a:gd name="T4" fmla="*/ 6 w 19"/>
                <a:gd name="T5" fmla="*/ 0 h 16"/>
                <a:gd name="T6" fmla="*/ 18 w 19"/>
                <a:gd name="T7" fmla="*/ 8 h 16"/>
                <a:gd name="T8" fmla="*/ 19 w 19"/>
                <a:gd name="T9" fmla="*/ 12 h 16"/>
                <a:gd name="T10" fmla="*/ 9 w 19"/>
                <a:gd name="T11" fmla="*/ 16 h 16"/>
                <a:gd name="T12" fmla="*/ 3 w 19"/>
                <a:gd name="T13" fmla="*/ 13 h 16"/>
                <a:gd name="T14" fmla="*/ 0 w 19"/>
                <a:gd name="T15" fmla="*/ 10 h 16"/>
                <a:gd name="T16" fmla="*/ 1 w 19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" y="9"/>
                  </a:moveTo>
                  <a:cubicBezTo>
                    <a:pt x="2" y="7"/>
                    <a:pt x="3" y="6"/>
                    <a:pt x="2" y="4"/>
                  </a:cubicBezTo>
                  <a:cubicBezTo>
                    <a:pt x="1" y="0"/>
                    <a:pt x="2" y="0"/>
                    <a:pt x="6" y="0"/>
                  </a:cubicBezTo>
                  <a:cubicBezTo>
                    <a:pt x="12" y="0"/>
                    <a:pt x="14" y="4"/>
                    <a:pt x="18" y="8"/>
                  </a:cubicBezTo>
                  <a:cubicBezTo>
                    <a:pt x="19" y="9"/>
                    <a:pt x="19" y="11"/>
                    <a:pt x="19" y="12"/>
                  </a:cubicBezTo>
                  <a:cubicBezTo>
                    <a:pt x="16" y="13"/>
                    <a:pt x="13" y="14"/>
                    <a:pt x="9" y="16"/>
                  </a:cubicBezTo>
                  <a:cubicBezTo>
                    <a:pt x="8" y="15"/>
                    <a:pt x="5" y="14"/>
                    <a:pt x="3" y="13"/>
                  </a:cubicBezTo>
                  <a:cubicBezTo>
                    <a:pt x="2" y="13"/>
                    <a:pt x="1" y="11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9" name="Freeform 9"/>
            <p:cNvSpPr/>
            <p:nvPr/>
          </p:nvSpPr>
          <p:spPr bwMode="auto">
            <a:xfrm>
              <a:off x="4130676" y="2711450"/>
              <a:ext cx="93663" cy="111125"/>
            </a:xfrm>
            <a:custGeom>
              <a:avLst/>
              <a:gdLst>
                <a:gd name="T0" fmla="*/ 0 w 22"/>
                <a:gd name="T1" fmla="*/ 10 h 26"/>
                <a:gd name="T2" fmla="*/ 3 w 22"/>
                <a:gd name="T3" fmla="*/ 0 h 26"/>
                <a:gd name="T4" fmla="*/ 5 w 22"/>
                <a:gd name="T5" fmla="*/ 0 h 26"/>
                <a:gd name="T6" fmla="*/ 10 w 22"/>
                <a:gd name="T7" fmla="*/ 6 h 26"/>
                <a:gd name="T8" fmla="*/ 17 w 22"/>
                <a:gd name="T9" fmla="*/ 15 h 26"/>
                <a:gd name="T10" fmla="*/ 21 w 22"/>
                <a:gd name="T11" fmla="*/ 19 h 26"/>
                <a:gd name="T12" fmla="*/ 22 w 22"/>
                <a:gd name="T13" fmla="*/ 24 h 26"/>
                <a:gd name="T14" fmla="*/ 16 w 22"/>
                <a:gd name="T15" fmla="*/ 26 h 26"/>
                <a:gd name="T16" fmla="*/ 13 w 22"/>
                <a:gd name="T17" fmla="*/ 26 h 26"/>
                <a:gd name="T18" fmla="*/ 4 w 22"/>
                <a:gd name="T19" fmla="*/ 7 h 26"/>
                <a:gd name="T20" fmla="*/ 1 w 22"/>
                <a:gd name="T21" fmla="*/ 10 h 26"/>
                <a:gd name="T22" fmla="*/ 0 w 22"/>
                <a:gd name="T2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6">
                  <a:moveTo>
                    <a:pt x="0" y="10"/>
                  </a:moveTo>
                  <a:cubicBezTo>
                    <a:pt x="1" y="6"/>
                    <a:pt x="2" y="3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2"/>
                    <a:pt x="8" y="4"/>
                    <a:pt x="10" y="6"/>
                  </a:cubicBezTo>
                  <a:cubicBezTo>
                    <a:pt x="12" y="9"/>
                    <a:pt x="14" y="12"/>
                    <a:pt x="17" y="15"/>
                  </a:cubicBezTo>
                  <a:cubicBezTo>
                    <a:pt x="18" y="16"/>
                    <a:pt x="20" y="17"/>
                    <a:pt x="21" y="19"/>
                  </a:cubicBezTo>
                  <a:cubicBezTo>
                    <a:pt x="21" y="20"/>
                    <a:pt x="22" y="23"/>
                    <a:pt x="22" y="24"/>
                  </a:cubicBezTo>
                  <a:cubicBezTo>
                    <a:pt x="20" y="25"/>
                    <a:pt x="18" y="25"/>
                    <a:pt x="16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2" y="19"/>
                    <a:pt x="10" y="12"/>
                    <a:pt x="4" y="7"/>
                  </a:cubicBezTo>
                  <a:cubicBezTo>
                    <a:pt x="3" y="8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0" name="Freeform 10"/>
            <p:cNvSpPr/>
            <p:nvPr/>
          </p:nvSpPr>
          <p:spPr bwMode="auto">
            <a:xfrm>
              <a:off x="4432301" y="2919413"/>
              <a:ext cx="30163" cy="65088"/>
            </a:xfrm>
            <a:custGeom>
              <a:avLst/>
              <a:gdLst>
                <a:gd name="T0" fmla="*/ 5 w 7"/>
                <a:gd name="T1" fmla="*/ 15 h 15"/>
                <a:gd name="T2" fmla="*/ 0 w 7"/>
                <a:gd name="T3" fmla="*/ 2 h 15"/>
                <a:gd name="T4" fmla="*/ 1 w 7"/>
                <a:gd name="T5" fmla="*/ 1 h 15"/>
                <a:gd name="T6" fmla="*/ 3 w 7"/>
                <a:gd name="T7" fmla="*/ 2 h 15"/>
                <a:gd name="T8" fmla="*/ 7 w 7"/>
                <a:gd name="T9" fmla="*/ 14 h 15"/>
                <a:gd name="T10" fmla="*/ 5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5" y="15"/>
                  </a:moveTo>
                  <a:cubicBezTo>
                    <a:pt x="3" y="11"/>
                    <a:pt x="2" y="6"/>
                    <a:pt x="0" y="2"/>
                  </a:cubicBezTo>
                  <a:cubicBezTo>
                    <a:pt x="0" y="2"/>
                    <a:pt x="1" y="0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6"/>
                    <a:pt x="5" y="10"/>
                    <a:pt x="7" y="14"/>
                  </a:cubicBezTo>
                  <a:cubicBezTo>
                    <a:pt x="6" y="14"/>
                    <a:pt x="6" y="15"/>
                    <a:pt x="5" y="15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11"/>
            <p:cNvSpPr/>
            <p:nvPr/>
          </p:nvSpPr>
          <p:spPr bwMode="auto">
            <a:xfrm>
              <a:off x="4325938" y="2855913"/>
              <a:ext cx="30163" cy="30163"/>
            </a:xfrm>
            <a:custGeom>
              <a:avLst/>
              <a:gdLst>
                <a:gd name="T0" fmla="*/ 7 w 7"/>
                <a:gd name="T1" fmla="*/ 5 h 7"/>
                <a:gd name="T2" fmla="*/ 0 w 7"/>
                <a:gd name="T3" fmla="*/ 4 h 7"/>
                <a:gd name="T4" fmla="*/ 1 w 7"/>
                <a:gd name="T5" fmla="*/ 1 h 7"/>
                <a:gd name="T6" fmla="*/ 7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3" y="7"/>
                    <a:pt x="0" y="7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6" y="2"/>
                    <a:pt x="7" y="5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12"/>
            <p:cNvSpPr/>
            <p:nvPr/>
          </p:nvSpPr>
          <p:spPr bwMode="auto">
            <a:xfrm>
              <a:off x="5748338" y="2605088"/>
              <a:ext cx="28575" cy="17463"/>
            </a:xfrm>
            <a:custGeom>
              <a:avLst/>
              <a:gdLst>
                <a:gd name="T0" fmla="*/ 3 w 7"/>
                <a:gd name="T1" fmla="*/ 4 h 4"/>
                <a:gd name="T2" fmla="*/ 0 w 7"/>
                <a:gd name="T3" fmla="*/ 2 h 4"/>
                <a:gd name="T4" fmla="*/ 4 w 7"/>
                <a:gd name="T5" fmla="*/ 0 h 4"/>
                <a:gd name="T6" fmla="*/ 7 w 7"/>
                <a:gd name="T7" fmla="*/ 1 h 4"/>
                <a:gd name="T8" fmla="*/ 3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6" y="2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13"/>
            <p:cNvSpPr/>
            <p:nvPr/>
          </p:nvSpPr>
          <p:spPr bwMode="auto">
            <a:xfrm>
              <a:off x="4186238" y="2852738"/>
              <a:ext cx="25400" cy="28575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0 h 7"/>
                <a:gd name="T4" fmla="*/ 3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5" y="1"/>
                    <a:pt x="6" y="3"/>
                    <a:pt x="3" y="7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Freeform 14"/>
            <p:cNvSpPr/>
            <p:nvPr/>
          </p:nvSpPr>
          <p:spPr bwMode="auto">
            <a:xfrm>
              <a:off x="5492751" y="4406900"/>
              <a:ext cx="38100" cy="15875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2 h 4"/>
                <a:gd name="T4" fmla="*/ 8 w 9"/>
                <a:gd name="T5" fmla="*/ 4 h 4"/>
                <a:gd name="T6" fmla="*/ 0 w 9"/>
                <a:gd name="T7" fmla="*/ 1 h 4"/>
                <a:gd name="T8" fmla="*/ 0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3" y="0"/>
                    <a:pt x="6" y="1"/>
                    <a:pt x="9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5" y="3"/>
                    <a:pt x="2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15"/>
            <p:cNvSpPr/>
            <p:nvPr/>
          </p:nvSpPr>
          <p:spPr bwMode="auto">
            <a:xfrm>
              <a:off x="4168776" y="2605088"/>
              <a:ext cx="22225" cy="25400"/>
            </a:xfrm>
            <a:custGeom>
              <a:avLst/>
              <a:gdLst>
                <a:gd name="T0" fmla="*/ 3 w 5"/>
                <a:gd name="T1" fmla="*/ 6 h 6"/>
                <a:gd name="T2" fmla="*/ 0 w 5"/>
                <a:gd name="T3" fmla="*/ 1 h 6"/>
                <a:gd name="T4" fmla="*/ 3 w 5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2" y="4"/>
                    <a:pt x="1" y="2"/>
                    <a:pt x="0" y="1"/>
                  </a:cubicBezTo>
                  <a:cubicBezTo>
                    <a:pt x="5" y="0"/>
                    <a:pt x="4" y="3"/>
                    <a:pt x="3" y="6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16"/>
            <p:cNvSpPr/>
            <p:nvPr/>
          </p:nvSpPr>
          <p:spPr bwMode="auto">
            <a:xfrm>
              <a:off x="7496176" y="2660650"/>
              <a:ext cx="177800" cy="433388"/>
            </a:xfrm>
            <a:custGeom>
              <a:avLst/>
              <a:gdLst>
                <a:gd name="T0" fmla="*/ 3 w 42"/>
                <a:gd name="T1" fmla="*/ 1 h 102"/>
                <a:gd name="T2" fmla="*/ 1 w 42"/>
                <a:gd name="T3" fmla="*/ 6 h 102"/>
                <a:gd name="T4" fmla="*/ 2 w 42"/>
                <a:gd name="T5" fmla="*/ 10 h 102"/>
                <a:gd name="T6" fmla="*/ 9 w 42"/>
                <a:gd name="T7" fmla="*/ 26 h 102"/>
                <a:gd name="T8" fmla="*/ 16 w 42"/>
                <a:gd name="T9" fmla="*/ 41 h 102"/>
                <a:gd name="T10" fmla="*/ 18 w 42"/>
                <a:gd name="T11" fmla="*/ 45 h 102"/>
                <a:gd name="T12" fmla="*/ 19 w 42"/>
                <a:gd name="T13" fmla="*/ 58 h 102"/>
                <a:gd name="T14" fmla="*/ 23 w 42"/>
                <a:gd name="T15" fmla="*/ 66 h 102"/>
                <a:gd name="T16" fmla="*/ 26 w 42"/>
                <a:gd name="T17" fmla="*/ 72 h 102"/>
                <a:gd name="T18" fmla="*/ 35 w 42"/>
                <a:gd name="T19" fmla="*/ 95 h 102"/>
                <a:gd name="T20" fmla="*/ 40 w 42"/>
                <a:gd name="T21" fmla="*/ 102 h 102"/>
                <a:gd name="T22" fmla="*/ 42 w 42"/>
                <a:gd name="T23" fmla="*/ 80 h 102"/>
                <a:gd name="T24" fmla="*/ 40 w 42"/>
                <a:gd name="T25" fmla="*/ 74 h 102"/>
                <a:gd name="T26" fmla="*/ 37 w 42"/>
                <a:gd name="T27" fmla="*/ 62 h 102"/>
                <a:gd name="T28" fmla="*/ 34 w 42"/>
                <a:gd name="T29" fmla="*/ 56 h 102"/>
                <a:gd name="T30" fmla="*/ 28 w 42"/>
                <a:gd name="T31" fmla="*/ 41 h 102"/>
                <a:gd name="T32" fmla="*/ 22 w 42"/>
                <a:gd name="T33" fmla="*/ 28 h 102"/>
                <a:gd name="T34" fmla="*/ 18 w 42"/>
                <a:gd name="T35" fmla="*/ 22 h 102"/>
                <a:gd name="T36" fmla="*/ 9 w 42"/>
                <a:gd name="T37" fmla="*/ 3 h 102"/>
                <a:gd name="T38" fmla="*/ 3 w 42"/>
                <a:gd name="T39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102">
                  <a:moveTo>
                    <a:pt x="3" y="1"/>
                  </a:moveTo>
                  <a:cubicBezTo>
                    <a:pt x="1" y="2"/>
                    <a:pt x="0" y="3"/>
                    <a:pt x="1" y="6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4" y="15"/>
                    <a:pt x="7" y="20"/>
                    <a:pt x="9" y="26"/>
                  </a:cubicBezTo>
                  <a:cubicBezTo>
                    <a:pt x="11" y="31"/>
                    <a:pt x="11" y="37"/>
                    <a:pt x="16" y="41"/>
                  </a:cubicBezTo>
                  <a:cubicBezTo>
                    <a:pt x="17" y="41"/>
                    <a:pt x="18" y="44"/>
                    <a:pt x="18" y="45"/>
                  </a:cubicBezTo>
                  <a:cubicBezTo>
                    <a:pt x="19" y="49"/>
                    <a:pt x="19" y="54"/>
                    <a:pt x="19" y="58"/>
                  </a:cubicBezTo>
                  <a:cubicBezTo>
                    <a:pt x="19" y="61"/>
                    <a:pt x="20" y="64"/>
                    <a:pt x="23" y="66"/>
                  </a:cubicBezTo>
                  <a:cubicBezTo>
                    <a:pt x="24" y="68"/>
                    <a:pt x="26" y="70"/>
                    <a:pt x="26" y="72"/>
                  </a:cubicBezTo>
                  <a:cubicBezTo>
                    <a:pt x="26" y="81"/>
                    <a:pt x="30" y="88"/>
                    <a:pt x="35" y="95"/>
                  </a:cubicBezTo>
                  <a:cubicBezTo>
                    <a:pt x="37" y="97"/>
                    <a:pt x="38" y="99"/>
                    <a:pt x="40" y="102"/>
                  </a:cubicBezTo>
                  <a:cubicBezTo>
                    <a:pt x="40" y="94"/>
                    <a:pt x="41" y="87"/>
                    <a:pt x="42" y="80"/>
                  </a:cubicBezTo>
                  <a:cubicBezTo>
                    <a:pt x="42" y="78"/>
                    <a:pt x="41" y="76"/>
                    <a:pt x="40" y="74"/>
                  </a:cubicBezTo>
                  <a:cubicBezTo>
                    <a:pt x="39" y="70"/>
                    <a:pt x="39" y="66"/>
                    <a:pt x="37" y="62"/>
                  </a:cubicBezTo>
                  <a:cubicBezTo>
                    <a:pt x="37" y="60"/>
                    <a:pt x="36" y="57"/>
                    <a:pt x="34" y="56"/>
                  </a:cubicBezTo>
                  <a:cubicBezTo>
                    <a:pt x="29" y="52"/>
                    <a:pt x="28" y="47"/>
                    <a:pt x="28" y="41"/>
                  </a:cubicBezTo>
                  <a:cubicBezTo>
                    <a:pt x="27" y="36"/>
                    <a:pt x="27" y="31"/>
                    <a:pt x="22" y="28"/>
                  </a:cubicBezTo>
                  <a:cubicBezTo>
                    <a:pt x="21" y="27"/>
                    <a:pt x="19" y="24"/>
                    <a:pt x="18" y="22"/>
                  </a:cubicBezTo>
                  <a:cubicBezTo>
                    <a:pt x="15" y="16"/>
                    <a:pt x="12" y="9"/>
                    <a:pt x="9" y="3"/>
                  </a:cubicBezTo>
                  <a:cubicBezTo>
                    <a:pt x="7" y="0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17"/>
            <p:cNvSpPr/>
            <p:nvPr/>
          </p:nvSpPr>
          <p:spPr bwMode="auto">
            <a:xfrm>
              <a:off x="6762751" y="2422525"/>
              <a:ext cx="771525" cy="152400"/>
            </a:xfrm>
            <a:custGeom>
              <a:avLst/>
              <a:gdLst>
                <a:gd name="T0" fmla="*/ 0 w 182"/>
                <a:gd name="T1" fmla="*/ 6 h 36"/>
                <a:gd name="T2" fmla="*/ 19 w 182"/>
                <a:gd name="T3" fmla="*/ 14 h 36"/>
                <a:gd name="T4" fmla="*/ 36 w 182"/>
                <a:gd name="T5" fmla="*/ 17 h 36"/>
                <a:gd name="T6" fmla="*/ 41 w 182"/>
                <a:gd name="T7" fmla="*/ 21 h 36"/>
                <a:gd name="T8" fmla="*/ 50 w 182"/>
                <a:gd name="T9" fmla="*/ 27 h 36"/>
                <a:gd name="T10" fmla="*/ 64 w 182"/>
                <a:gd name="T11" fmla="*/ 32 h 36"/>
                <a:gd name="T12" fmla="*/ 68 w 182"/>
                <a:gd name="T13" fmla="*/ 34 h 36"/>
                <a:gd name="T14" fmla="*/ 75 w 182"/>
                <a:gd name="T15" fmla="*/ 30 h 36"/>
                <a:gd name="T16" fmla="*/ 75 w 182"/>
                <a:gd name="T17" fmla="*/ 25 h 36"/>
                <a:gd name="T18" fmla="*/ 79 w 182"/>
                <a:gd name="T19" fmla="*/ 18 h 36"/>
                <a:gd name="T20" fmla="*/ 99 w 182"/>
                <a:gd name="T21" fmla="*/ 18 h 36"/>
                <a:gd name="T22" fmla="*/ 109 w 182"/>
                <a:gd name="T23" fmla="*/ 22 h 36"/>
                <a:gd name="T24" fmla="*/ 138 w 182"/>
                <a:gd name="T25" fmla="*/ 30 h 36"/>
                <a:gd name="T26" fmla="*/ 146 w 182"/>
                <a:gd name="T27" fmla="*/ 30 h 36"/>
                <a:gd name="T28" fmla="*/ 164 w 182"/>
                <a:gd name="T29" fmla="*/ 29 h 36"/>
                <a:gd name="T30" fmla="*/ 178 w 182"/>
                <a:gd name="T31" fmla="*/ 22 h 36"/>
                <a:gd name="T32" fmla="*/ 181 w 182"/>
                <a:gd name="T33" fmla="*/ 11 h 36"/>
                <a:gd name="T34" fmla="*/ 181 w 182"/>
                <a:gd name="T35" fmla="*/ 0 h 36"/>
                <a:gd name="T36" fmla="*/ 173 w 182"/>
                <a:gd name="T37" fmla="*/ 0 h 36"/>
                <a:gd name="T38" fmla="*/ 166 w 182"/>
                <a:gd name="T39" fmla="*/ 7 h 36"/>
                <a:gd name="T40" fmla="*/ 162 w 182"/>
                <a:gd name="T41" fmla="*/ 4 h 36"/>
                <a:gd name="T42" fmla="*/ 164 w 182"/>
                <a:gd name="T43" fmla="*/ 0 h 36"/>
                <a:gd name="T44" fmla="*/ 165 w 182"/>
                <a:gd name="T45" fmla="*/ 0 h 36"/>
                <a:gd name="T46" fmla="*/ 119 w 182"/>
                <a:gd name="T47" fmla="*/ 0 h 36"/>
                <a:gd name="T48" fmla="*/ 118 w 182"/>
                <a:gd name="T49" fmla="*/ 2 h 36"/>
                <a:gd name="T50" fmla="*/ 116 w 182"/>
                <a:gd name="T51" fmla="*/ 3 h 36"/>
                <a:gd name="T52" fmla="*/ 103 w 182"/>
                <a:gd name="T53" fmla="*/ 0 h 36"/>
                <a:gd name="T54" fmla="*/ 3 w 182"/>
                <a:gd name="T55" fmla="*/ 0 h 36"/>
                <a:gd name="T56" fmla="*/ 1 w 182"/>
                <a:gd name="T57" fmla="*/ 2 h 36"/>
                <a:gd name="T58" fmla="*/ 0 w 182"/>
                <a:gd name="T5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36">
                  <a:moveTo>
                    <a:pt x="0" y="6"/>
                  </a:moveTo>
                  <a:cubicBezTo>
                    <a:pt x="6" y="9"/>
                    <a:pt x="12" y="13"/>
                    <a:pt x="19" y="14"/>
                  </a:cubicBezTo>
                  <a:cubicBezTo>
                    <a:pt x="25" y="14"/>
                    <a:pt x="31" y="16"/>
                    <a:pt x="36" y="17"/>
                  </a:cubicBezTo>
                  <a:cubicBezTo>
                    <a:pt x="38" y="18"/>
                    <a:pt x="40" y="19"/>
                    <a:pt x="41" y="21"/>
                  </a:cubicBezTo>
                  <a:cubicBezTo>
                    <a:pt x="43" y="25"/>
                    <a:pt x="46" y="26"/>
                    <a:pt x="50" y="27"/>
                  </a:cubicBezTo>
                  <a:cubicBezTo>
                    <a:pt x="54" y="28"/>
                    <a:pt x="59" y="30"/>
                    <a:pt x="64" y="32"/>
                  </a:cubicBezTo>
                  <a:cubicBezTo>
                    <a:pt x="65" y="33"/>
                    <a:pt x="66" y="34"/>
                    <a:pt x="68" y="34"/>
                  </a:cubicBezTo>
                  <a:cubicBezTo>
                    <a:pt x="71" y="36"/>
                    <a:pt x="74" y="34"/>
                    <a:pt x="75" y="30"/>
                  </a:cubicBezTo>
                  <a:cubicBezTo>
                    <a:pt x="75" y="28"/>
                    <a:pt x="74" y="26"/>
                    <a:pt x="75" y="25"/>
                  </a:cubicBezTo>
                  <a:cubicBezTo>
                    <a:pt x="76" y="23"/>
                    <a:pt x="77" y="19"/>
                    <a:pt x="79" y="18"/>
                  </a:cubicBezTo>
                  <a:cubicBezTo>
                    <a:pt x="86" y="15"/>
                    <a:pt x="93" y="15"/>
                    <a:pt x="99" y="18"/>
                  </a:cubicBezTo>
                  <a:cubicBezTo>
                    <a:pt x="102" y="20"/>
                    <a:pt x="105" y="21"/>
                    <a:pt x="109" y="22"/>
                  </a:cubicBezTo>
                  <a:cubicBezTo>
                    <a:pt x="118" y="25"/>
                    <a:pt x="128" y="27"/>
                    <a:pt x="138" y="30"/>
                  </a:cubicBezTo>
                  <a:cubicBezTo>
                    <a:pt x="141" y="30"/>
                    <a:pt x="144" y="31"/>
                    <a:pt x="146" y="30"/>
                  </a:cubicBezTo>
                  <a:cubicBezTo>
                    <a:pt x="152" y="28"/>
                    <a:pt x="158" y="28"/>
                    <a:pt x="164" y="29"/>
                  </a:cubicBezTo>
                  <a:cubicBezTo>
                    <a:pt x="172" y="32"/>
                    <a:pt x="175" y="29"/>
                    <a:pt x="178" y="22"/>
                  </a:cubicBezTo>
                  <a:cubicBezTo>
                    <a:pt x="179" y="18"/>
                    <a:pt x="180" y="14"/>
                    <a:pt x="181" y="11"/>
                  </a:cubicBezTo>
                  <a:cubicBezTo>
                    <a:pt x="182" y="7"/>
                    <a:pt x="182" y="3"/>
                    <a:pt x="181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4"/>
                    <a:pt x="169" y="7"/>
                    <a:pt x="166" y="7"/>
                  </a:cubicBezTo>
                  <a:cubicBezTo>
                    <a:pt x="164" y="7"/>
                    <a:pt x="162" y="5"/>
                    <a:pt x="162" y="4"/>
                  </a:cubicBezTo>
                  <a:cubicBezTo>
                    <a:pt x="161" y="3"/>
                    <a:pt x="163" y="0"/>
                    <a:pt x="164" y="0"/>
                  </a:cubicBezTo>
                  <a:cubicBezTo>
                    <a:pt x="164" y="0"/>
                    <a:pt x="165" y="0"/>
                    <a:pt x="165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8" y="1"/>
                    <a:pt x="118" y="2"/>
                  </a:cubicBezTo>
                  <a:cubicBezTo>
                    <a:pt x="118" y="2"/>
                    <a:pt x="117" y="3"/>
                    <a:pt x="116" y="3"/>
                  </a:cubicBezTo>
                  <a:cubicBezTo>
                    <a:pt x="112" y="3"/>
                    <a:pt x="107" y="2"/>
                    <a:pt x="10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18"/>
            <p:cNvSpPr>
              <a:spLocks noEditPoints="1"/>
            </p:cNvSpPr>
            <p:nvPr/>
          </p:nvSpPr>
          <p:spPr bwMode="auto">
            <a:xfrm>
              <a:off x="5726113" y="2422525"/>
              <a:ext cx="2381250" cy="1784350"/>
            </a:xfrm>
            <a:custGeom>
              <a:avLst/>
              <a:gdLst>
                <a:gd name="T0" fmla="*/ 408 w 561"/>
                <a:gd name="T1" fmla="*/ 29 h 419"/>
                <a:gd name="T2" fmla="*/ 353 w 561"/>
                <a:gd name="T3" fmla="*/ 22 h 419"/>
                <a:gd name="T4" fmla="*/ 319 w 561"/>
                <a:gd name="T5" fmla="*/ 25 h 419"/>
                <a:gd name="T6" fmla="*/ 308 w 561"/>
                <a:gd name="T7" fmla="*/ 32 h 419"/>
                <a:gd name="T8" fmla="*/ 280 w 561"/>
                <a:gd name="T9" fmla="*/ 17 h 419"/>
                <a:gd name="T10" fmla="*/ 245 w 561"/>
                <a:gd name="T11" fmla="*/ 2 h 419"/>
                <a:gd name="T12" fmla="*/ 91 w 561"/>
                <a:gd name="T13" fmla="*/ 3 h 419"/>
                <a:gd name="T14" fmla="*/ 67 w 561"/>
                <a:gd name="T15" fmla="*/ 34 h 419"/>
                <a:gd name="T16" fmla="*/ 25 w 561"/>
                <a:gd name="T17" fmla="*/ 62 h 419"/>
                <a:gd name="T18" fmla="*/ 2 w 561"/>
                <a:gd name="T19" fmla="*/ 97 h 419"/>
                <a:gd name="T20" fmla="*/ 9 w 561"/>
                <a:gd name="T21" fmla="*/ 123 h 419"/>
                <a:gd name="T22" fmla="*/ 4 w 561"/>
                <a:gd name="T23" fmla="*/ 150 h 419"/>
                <a:gd name="T24" fmla="*/ 30 w 561"/>
                <a:gd name="T25" fmla="*/ 175 h 419"/>
                <a:gd name="T26" fmla="*/ 56 w 561"/>
                <a:gd name="T27" fmla="*/ 200 h 419"/>
                <a:gd name="T28" fmla="*/ 123 w 561"/>
                <a:gd name="T29" fmla="*/ 210 h 419"/>
                <a:gd name="T30" fmla="*/ 188 w 561"/>
                <a:gd name="T31" fmla="*/ 210 h 419"/>
                <a:gd name="T32" fmla="*/ 218 w 561"/>
                <a:gd name="T33" fmla="*/ 216 h 419"/>
                <a:gd name="T34" fmla="*/ 221 w 561"/>
                <a:gd name="T35" fmla="*/ 230 h 419"/>
                <a:gd name="T36" fmla="*/ 212 w 561"/>
                <a:gd name="T37" fmla="*/ 252 h 419"/>
                <a:gd name="T38" fmla="*/ 233 w 561"/>
                <a:gd name="T39" fmla="*/ 286 h 419"/>
                <a:gd name="T40" fmla="*/ 230 w 561"/>
                <a:gd name="T41" fmla="*/ 312 h 419"/>
                <a:gd name="T42" fmla="*/ 215 w 561"/>
                <a:gd name="T43" fmla="*/ 365 h 419"/>
                <a:gd name="T44" fmla="*/ 210 w 561"/>
                <a:gd name="T45" fmla="*/ 411 h 419"/>
                <a:gd name="T46" fmla="*/ 217 w 561"/>
                <a:gd name="T47" fmla="*/ 419 h 419"/>
                <a:gd name="T48" fmla="*/ 288 w 561"/>
                <a:gd name="T49" fmla="*/ 392 h 419"/>
                <a:gd name="T50" fmla="*/ 333 w 561"/>
                <a:gd name="T51" fmla="*/ 355 h 419"/>
                <a:gd name="T52" fmla="*/ 380 w 561"/>
                <a:gd name="T53" fmla="*/ 319 h 419"/>
                <a:gd name="T54" fmla="*/ 395 w 561"/>
                <a:gd name="T55" fmla="*/ 289 h 419"/>
                <a:gd name="T56" fmla="*/ 415 w 561"/>
                <a:gd name="T57" fmla="*/ 255 h 419"/>
                <a:gd name="T58" fmla="*/ 479 w 561"/>
                <a:gd name="T59" fmla="*/ 194 h 419"/>
                <a:gd name="T60" fmla="*/ 478 w 561"/>
                <a:gd name="T61" fmla="*/ 170 h 419"/>
                <a:gd name="T62" fmla="*/ 461 w 561"/>
                <a:gd name="T63" fmla="*/ 162 h 419"/>
                <a:gd name="T64" fmla="*/ 478 w 561"/>
                <a:gd name="T65" fmla="*/ 155 h 419"/>
                <a:gd name="T66" fmla="*/ 503 w 561"/>
                <a:gd name="T67" fmla="*/ 137 h 419"/>
                <a:gd name="T68" fmla="*/ 527 w 561"/>
                <a:gd name="T69" fmla="*/ 109 h 419"/>
                <a:gd name="T70" fmla="*/ 522 w 561"/>
                <a:gd name="T71" fmla="*/ 76 h 419"/>
                <a:gd name="T72" fmla="*/ 515 w 561"/>
                <a:gd name="T73" fmla="*/ 80 h 419"/>
                <a:gd name="T74" fmla="*/ 506 w 561"/>
                <a:gd name="T75" fmla="*/ 70 h 419"/>
                <a:gd name="T76" fmla="*/ 494 w 561"/>
                <a:gd name="T77" fmla="*/ 48 h 419"/>
                <a:gd name="T78" fmla="*/ 503 w 561"/>
                <a:gd name="T79" fmla="*/ 49 h 419"/>
                <a:gd name="T80" fmla="*/ 523 w 561"/>
                <a:gd name="T81" fmla="*/ 64 h 419"/>
                <a:gd name="T82" fmla="*/ 546 w 561"/>
                <a:gd name="T83" fmla="*/ 76 h 419"/>
                <a:gd name="T84" fmla="*/ 425 w 561"/>
                <a:gd name="T85" fmla="*/ 0 h 419"/>
                <a:gd name="T86" fmla="*/ 445 w 561"/>
                <a:gd name="T87" fmla="*/ 97 h 419"/>
                <a:gd name="T88" fmla="*/ 457 w 561"/>
                <a:gd name="T89" fmla="*/ 130 h 419"/>
                <a:gd name="T90" fmla="*/ 452 w 561"/>
                <a:gd name="T91" fmla="*/ 151 h 419"/>
                <a:gd name="T92" fmla="*/ 436 w 561"/>
                <a:gd name="T93" fmla="*/ 114 h 419"/>
                <a:gd name="T94" fmla="*/ 426 w 561"/>
                <a:gd name="T95" fmla="*/ 82 h 419"/>
                <a:gd name="T96" fmla="*/ 420 w 561"/>
                <a:gd name="T97" fmla="*/ 57 h 419"/>
                <a:gd name="T98" fmla="*/ 439 w 561"/>
                <a:gd name="T99" fmla="*/ 8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1" h="419">
                  <a:moveTo>
                    <a:pt x="425" y="11"/>
                  </a:moveTo>
                  <a:cubicBezTo>
                    <a:pt x="424" y="14"/>
                    <a:pt x="423" y="18"/>
                    <a:pt x="422" y="22"/>
                  </a:cubicBezTo>
                  <a:cubicBezTo>
                    <a:pt x="419" y="29"/>
                    <a:pt x="416" y="32"/>
                    <a:pt x="408" y="29"/>
                  </a:cubicBezTo>
                  <a:cubicBezTo>
                    <a:pt x="402" y="28"/>
                    <a:pt x="396" y="28"/>
                    <a:pt x="390" y="30"/>
                  </a:cubicBezTo>
                  <a:cubicBezTo>
                    <a:pt x="388" y="31"/>
                    <a:pt x="385" y="30"/>
                    <a:pt x="382" y="30"/>
                  </a:cubicBezTo>
                  <a:cubicBezTo>
                    <a:pt x="372" y="27"/>
                    <a:pt x="362" y="25"/>
                    <a:pt x="353" y="22"/>
                  </a:cubicBezTo>
                  <a:cubicBezTo>
                    <a:pt x="349" y="21"/>
                    <a:pt x="346" y="20"/>
                    <a:pt x="343" y="18"/>
                  </a:cubicBezTo>
                  <a:cubicBezTo>
                    <a:pt x="337" y="15"/>
                    <a:pt x="330" y="15"/>
                    <a:pt x="323" y="18"/>
                  </a:cubicBezTo>
                  <a:cubicBezTo>
                    <a:pt x="321" y="19"/>
                    <a:pt x="320" y="23"/>
                    <a:pt x="319" y="25"/>
                  </a:cubicBezTo>
                  <a:cubicBezTo>
                    <a:pt x="318" y="26"/>
                    <a:pt x="319" y="28"/>
                    <a:pt x="319" y="30"/>
                  </a:cubicBezTo>
                  <a:cubicBezTo>
                    <a:pt x="318" y="34"/>
                    <a:pt x="315" y="36"/>
                    <a:pt x="312" y="34"/>
                  </a:cubicBezTo>
                  <a:cubicBezTo>
                    <a:pt x="310" y="34"/>
                    <a:pt x="309" y="33"/>
                    <a:pt x="308" y="32"/>
                  </a:cubicBezTo>
                  <a:cubicBezTo>
                    <a:pt x="303" y="30"/>
                    <a:pt x="298" y="28"/>
                    <a:pt x="294" y="27"/>
                  </a:cubicBezTo>
                  <a:cubicBezTo>
                    <a:pt x="290" y="26"/>
                    <a:pt x="287" y="25"/>
                    <a:pt x="285" y="21"/>
                  </a:cubicBezTo>
                  <a:cubicBezTo>
                    <a:pt x="284" y="19"/>
                    <a:pt x="282" y="18"/>
                    <a:pt x="280" y="17"/>
                  </a:cubicBezTo>
                  <a:cubicBezTo>
                    <a:pt x="275" y="16"/>
                    <a:pt x="269" y="14"/>
                    <a:pt x="263" y="14"/>
                  </a:cubicBezTo>
                  <a:cubicBezTo>
                    <a:pt x="256" y="13"/>
                    <a:pt x="250" y="9"/>
                    <a:pt x="244" y="6"/>
                  </a:cubicBezTo>
                  <a:cubicBezTo>
                    <a:pt x="244" y="5"/>
                    <a:pt x="244" y="3"/>
                    <a:pt x="245" y="2"/>
                  </a:cubicBezTo>
                  <a:cubicBezTo>
                    <a:pt x="246" y="1"/>
                    <a:pt x="246" y="1"/>
                    <a:pt x="24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5" y="1"/>
                    <a:pt x="94" y="2"/>
                    <a:pt x="91" y="3"/>
                  </a:cubicBezTo>
                  <a:cubicBezTo>
                    <a:pt x="84" y="6"/>
                    <a:pt x="76" y="8"/>
                    <a:pt x="72" y="17"/>
                  </a:cubicBezTo>
                  <a:cubicBezTo>
                    <a:pt x="70" y="21"/>
                    <a:pt x="68" y="24"/>
                    <a:pt x="69" y="28"/>
                  </a:cubicBezTo>
                  <a:cubicBezTo>
                    <a:pt x="69" y="30"/>
                    <a:pt x="68" y="32"/>
                    <a:pt x="67" y="34"/>
                  </a:cubicBezTo>
                  <a:cubicBezTo>
                    <a:pt x="62" y="40"/>
                    <a:pt x="55" y="44"/>
                    <a:pt x="47" y="45"/>
                  </a:cubicBezTo>
                  <a:cubicBezTo>
                    <a:pt x="46" y="46"/>
                    <a:pt x="44" y="46"/>
                    <a:pt x="43" y="47"/>
                  </a:cubicBezTo>
                  <a:cubicBezTo>
                    <a:pt x="37" y="52"/>
                    <a:pt x="31" y="57"/>
                    <a:pt x="25" y="62"/>
                  </a:cubicBezTo>
                  <a:cubicBezTo>
                    <a:pt x="22" y="65"/>
                    <a:pt x="20" y="68"/>
                    <a:pt x="17" y="72"/>
                  </a:cubicBezTo>
                  <a:cubicBezTo>
                    <a:pt x="13" y="77"/>
                    <a:pt x="8" y="83"/>
                    <a:pt x="4" y="89"/>
                  </a:cubicBezTo>
                  <a:cubicBezTo>
                    <a:pt x="3" y="91"/>
                    <a:pt x="1" y="95"/>
                    <a:pt x="2" y="97"/>
                  </a:cubicBezTo>
                  <a:cubicBezTo>
                    <a:pt x="5" y="100"/>
                    <a:pt x="7" y="104"/>
                    <a:pt x="7" y="109"/>
                  </a:cubicBezTo>
                  <a:cubicBezTo>
                    <a:pt x="7" y="109"/>
                    <a:pt x="7" y="109"/>
                    <a:pt x="7" y="110"/>
                  </a:cubicBezTo>
                  <a:cubicBezTo>
                    <a:pt x="9" y="114"/>
                    <a:pt x="11" y="118"/>
                    <a:pt x="9" y="123"/>
                  </a:cubicBezTo>
                  <a:cubicBezTo>
                    <a:pt x="6" y="128"/>
                    <a:pt x="6" y="134"/>
                    <a:pt x="1" y="138"/>
                  </a:cubicBezTo>
                  <a:cubicBezTo>
                    <a:pt x="0" y="139"/>
                    <a:pt x="1" y="141"/>
                    <a:pt x="1" y="142"/>
                  </a:cubicBezTo>
                  <a:cubicBezTo>
                    <a:pt x="2" y="145"/>
                    <a:pt x="4" y="148"/>
                    <a:pt x="4" y="150"/>
                  </a:cubicBezTo>
                  <a:cubicBezTo>
                    <a:pt x="4" y="155"/>
                    <a:pt x="5" y="157"/>
                    <a:pt x="9" y="160"/>
                  </a:cubicBezTo>
                  <a:cubicBezTo>
                    <a:pt x="12" y="162"/>
                    <a:pt x="16" y="164"/>
                    <a:pt x="19" y="167"/>
                  </a:cubicBezTo>
                  <a:cubicBezTo>
                    <a:pt x="22" y="170"/>
                    <a:pt x="26" y="172"/>
                    <a:pt x="30" y="175"/>
                  </a:cubicBezTo>
                  <a:cubicBezTo>
                    <a:pt x="32" y="177"/>
                    <a:pt x="34" y="178"/>
                    <a:pt x="34" y="180"/>
                  </a:cubicBezTo>
                  <a:cubicBezTo>
                    <a:pt x="38" y="189"/>
                    <a:pt x="42" y="195"/>
                    <a:pt x="52" y="197"/>
                  </a:cubicBezTo>
                  <a:cubicBezTo>
                    <a:pt x="53" y="198"/>
                    <a:pt x="54" y="199"/>
                    <a:pt x="56" y="200"/>
                  </a:cubicBezTo>
                  <a:cubicBezTo>
                    <a:pt x="62" y="203"/>
                    <a:pt x="68" y="206"/>
                    <a:pt x="74" y="210"/>
                  </a:cubicBezTo>
                  <a:cubicBezTo>
                    <a:pt x="80" y="213"/>
                    <a:pt x="86" y="214"/>
                    <a:pt x="93" y="211"/>
                  </a:cubicBezTo>
                  <a:cubicBezTo>
                    <a:pt x="103" y="208"/>
                    <a:pt x="113" y="208"/>
                    <a:pt x="123" y="210"/>
                  </a:cubicBezTo>
                  <a:cubicBezTo>
                    <a:pt x="130" y="212"/>
                    <a:pt x="137" y="211"/>
                    <a:pt x="144" y="209"/>
                  </a:cubicBezTo>
                  <a:cubicBezTo>
                    <a:pt x="153" y="206"/>
                    <a:pt x="162" y="204"/>
                    <a:pt x="172" y="203"/>
                  </a:cubicBezTo>
                  <a:cubicBezTo>
                    <a:pt x="178" y="201"/>
                    <a:pt x="184" y="203"/>
                    <a:pt x="188" y="210"/>
                  </a:cubicBezTo>
                  <a:cubicBezTo>
                    <a:pt x="190" y="215"/>
                    <a:pt x="195" y="217"/>
                    <a:pt x="200" y="216"/>
                  </a:cubicBezTo>
                  <a:cubicBezTo>
                    <a:pt x="204" y="216"/>
                    <a:pt x="208" y="215"/>
                    <a:pt x="211" y="215"/>
                  </a:cubicBezTo>
                  <a:cubicBezTo>
                    <a:pt x="213" y="215"/>
                    <a:pt x="215" y="216"/>
                    <a:pt x="218" y="216"/>
                  </a:cubicBezTo>
                  <a:cubicBezTo>
                    <a:pt x="216" y="218"/>
                    <a:pt x="214" y="219"/>
                    <a:pt x="212" y="221"/>
                  </a:cubicBezTo>
                  <a:cubicBezTo>
                    <a:pt x="216" y="223"/>
                    <a:pt x="217" y="222"/>
                    <a:pt x="219" y="219"/>
                  </a:cubicBezTo>
                  <a:cubicBezTo>
                    <a:pt x="223" y="221"/>
                    <a:pt x="223" y="225"/>
                    <a:pt x="221" y="230"/>
                  </a:cubicBezTo>
                  <a:cubicBezTo>
                    <a:pt x="219" y="232"/>
                    <a:pt x="218" y="234"/>
                    <a:pt x="217" y="237"/>
                  </a:cubicBezTo>
                  <a:cubicBezTo>
                    <a:pt x="216" y="239"/>
                    <a:pt x="215" y="241"/>
                    <a:pt x="214" y="243"/>
                  </a:cubicBezTo>
                  <a:cubicBezTo>
                    <a:pt x="211" y="246"/>
                    <a:pt x="211" y="249"/>
                    <a:pt x="212" y="252"/>
                  </a:cubicBezTo>
                  <a:cubicBezTo>
                    <a:pt x="214" y="257"/>
                    <a:pt x="219" y="261"/>
                    <a:pt x="223" y="264"/>
                  </a:cubicBezTo>
                  <a:cubicBezTo>
                    <a:pt x="225" y="267"/>
                    <a:pt x="228" y="271"/>
                    <a:pt x="230" y="274"/>
                  </a:cubicBezTo>
                  <a:cubicBezTo>
                    <a:pt x="231" y="278"/>
                    <a:pt x="232" y="282"/>
                    <a:pt x="233" y="286"/>
                  </a:cubicBezTo>
                  <a:cubicBezTo>
                    <a:pt x="233" y="289"/>
                    <a:pt x="234" y="291"/>
                    <a:pt x="233" y="293"/>
                  </a:cubicBezTo>
                  <a:cubicBezTo>
                    <a:pt x="231" y="296"/>
                    <a:pt x="232" y="299"/>
                    <a:pt x="233" y="303"/>
                  </a:cubicBezTo>
                  <a:cubicBezTo>
                    <a:pt x="234" y="307"/>
                    <a:pt x="234" y="310"/>
                    <a:pt x="230" y="312"/>
                  </a:cubicBezTo>
                  <a:cubicBezTo>
                    <a:pt x="222" y="317"/>
                    <a:pt x="217" y="324"/>
                    <a:pt x="213" y="332"/>
                  </a:cubicBezTo>
                  <a:cubicBezTo>
                    <a:pt x="210" y="337"/>
                    <a:pt x="207" y="342"/>
                    <a:pt x="210" y="348"/>
                  </a:cubicBezTo>
                  <a:cubicBezTo>
                    <a:pt x="213" y="353"/>
                    <a:pt x="215" y="359"/>
                    <a:pt x="215" y="365"/>
                  </a:cubicBezTo>
                  <a:cubicBezTo>
                    <a:pt x="215" y="370"/>
                    <a:pt x="213" y="376"/>
                    <a:pt x="213" y="382"/>
                  </a:cubicBezTo>
                  <a:cubicBezTo>
                    <a:pt x="212" y="385"/>
                    <a:pt x="213" y="388"/>
                    <a:pt x="213" y="391"/>
                  </a:cubicBezTo>
                  <a:cubicBezTo>
                    <a:pt x="214" y="398"/>
                    <a:pt x="216" y="405"/>
                    <a:pt x="210" y="411"/>
                  </a:cubicBezTo>
                  <a:cubicBezTo>
                    <a:pt x="209" y="413"/>
                    <a:pt x="209" y="416"/>
                    <a:pt x="210" y="417"/>
                  </a:cubicBezTo>
                  <a:cubicBezTo>
                    <a:pt x="210" y="418"/>
                    <a:pt x="213" y="419"/>
                    <a:pt x="215" y="419"/>
                  </a:cubicBezTo>
                  <a:cubicBezTo>
                    <a:pt x="215" y="419"/>
                    <a:pt x="216" y="419"/>
                    <a:pt x="217" y="419"/>
                  </a:cubicBezTo>
                  <a:cubicBezTo>
                    <a:pt x="223" y="418"/>
                    <a:pt x="228" y="417"/>
                    <a:pt x="234" y="416"/>
                  </a:cubicBezTo>
                  <a:cubicBezTo>
                    <a:pt x="242" y="416"/>
                    <a:pt x="251" y="415"/>
                    <a:pt x="258" y="411"/>
                  </a:cubicBezTo>
                  <a:cubicBezTo>
                    <a:pt x="268" y="405"/>
                    <a:pt x="278" y="398"/>
                    <a:pt x="288" y="392"/>
                  </a:cubicBezTo>
                  <a:cubicBezTo>
                    <a:pt x="294" y="389"/>
                    <a:pt x="299" y="385"/>
                    <a:pt x="304" y="379"/>
                  </a:cubicBezTo>
                  <a:cubicBezTo>
                    <a:pt x="306" y="377"/>
                    <a:pt x="309" y="375"/>
                    <a:pt x="312" y="374"/>
                  </a:cubicBezTo>
                  <a:cubicBezTo>
                    <a:pt x="323" y="371"/>
                    <a:pt x="329" y="364"/>
                    <a:pt x="333" y="355"/>
                  </a:cubicBezTo>
                  <a:cubicBezTo>
                    <a:pt x="334" y="353"/>
                    <a:pt x="335" y="351"/>
                    <a:pt x="336" y="349"/>
                  </a:cubicBezTo>
                  <a:cubicBezTo>
                    <a:pt x="345" y="344"/>
                    <a:pt x="353" y="339"/>
                    <a:pt x="362" y="335"/>
                  </a:cubicBezTo>
                  <a:cubicBezTo>
                    <a:pt x="369" y="331"/>
                    <a:pt x="376" y="326"/>
                    <a:pt x="380" y="319"/>
                  </a:cubicBezTo>
                  <a:cubicBezTo>
                    <a:pt x="384" y="314"/>
                    <a:pt x="388" y="308"/>
                    <a:pt x="391" y="302"/>
                  </a:cubicBezTo>
                  <a:cubicBezTo>
                    <a:pt x="392" y="301"/>
                    <a:pt x="392" y="299"/>
                    <a:pt x="393" y="298"/>
                  </a:cubicBezTo>
                  <a:cubicBezTo>
                    <a:pt x="393" y="295"/>
                    <a:pt x="394" y="292"/>
                    <a:pt x="395" y="289"/>
                  </a:cubicBezTo>
                  <a:cubicBezTo>
                    <a:pt x="396" y="284"/>
                    <a:pt x="401" y="281"/>
                    <a:pt x="399" y="275"/>
                  </a:cubicBezTo>
                  <a:cubicBezTo>
                    <a:pt x="399" y="275"/>
                    <a:pt x="399" y="274"/>
                    <a:pt x="400" y="273"/>
                  </a:cubicBezTo>
                  <a:cubicBezTo>
                    <a:pt x="405" y="267"/>
                    <a:pt x="410" y="261"/>
                    <a:pt x="415" y="255"/>
                  </a:cubicBezTo>
                  <a:cubicBezTo>
                    <a:pt x="418" y="252"/>
                    <a:pt x="422" y="249"/>
                    <a:pt x="426" y="246"/>
                  </a:cubicBezTo>
                  <a:cubicBezTo>
                    <a:pt x="433" y="240"/>
                    <a:pt x="440" y="233"/>
                    <a:pt x="447" y="228"/>
                  </a:cubicBezTo>
                  <a:cubicBezTo>
                    <a:pt x="460" y="218"/>
                    <a:pt x="471" y="208"/>
                    <a:pt x="479" y="194"/>
                  </a:cubicBezTo>
                  <a:cubicBezTo>
                    <a:pt x="483" y="186"/>
                    <a:pt x="488" y="179"/>
                    <a:pt x="490" y="171"/>
                  </a:cubicBezTo>
                  <a:cubicBezTo>
                    <a:pt x="490" y="169"/>
                    <a:pt x="490" y="167"/>
                    <a:pt x="490" y="165"/>
                  </a:cubicBezTo>
                  <a:cubicBezTo>
                    <a:pt x="486" y="167"/>
                    <a:pt x="482" y="168"/>
                    <a:pt x="478" y="170"/>
                  </a:cubicBezTo>
                  <a:cubicBezTo>
                    <a:pt x="472" y="171"/>
                    <a:pt x="467" y="173"/>
                    <a:pt x="462" y="174"/>
                  </a:cubicBezTo>
                  <a:cubicBezTo>
                    <a:pt x="461" y="175"/>
                    <a:pt x="460" y="175"/>
                    <a:pt x="459" y="174"/>
                  </a:cubicBezTo>
                  <a:cubicBezTo>
                    <a:pt x="455" y="171"/>
                    <a:pt x="456" y="164"/>
                    <a:pt x="461" y="162"/>
                  </a:cubicBezTo>
                  <a:cubicBezTo>
                    <a:pt x="464" y="161"/>
                    <a:pt x="466" y="159"/>
                    <a:pt x="469" y="158"/>
                  </a:cubicBezTo>
                  <a:cubicBezTo>
                    <a:pt x="470" y="157"/>
                    <a:pt x="471" y="157"/>
                    <a:pt x="472" y="157"/>
                  </a:cubicBezTo>
                  <a:cubicBezTo>
                    <a:pt x="474" y="156"/>
                    <a:pt x="476" y="156"/>
                    <a:pt x="478" y="155"/>
                  </a:cubicBezTo>
                  <a:cubicBezTo>
                    <a:pt x="483" y="152"/>
                    <a:pt x="488" y="150"/>
                    <a:pt x="493" y="146"/>
                  </a:cubicBezTo>
                  <a:cubicBezTo>
                    <a:pt x="496" y="144"/>
                    <a:pt x="498" y="141"/>
                    <a:pt x="501" y="139"/>
                  </a:cubicBezTo>
                  <a:cubicBezTo>
                    <a:pt x="502" y="138"/>
                    <a:pt x="502" y="137"/>
                    <a:pt x="503" y="137"/>
                  </a:cubicBezTo>
                  <a:cubicBezTo>
                    <a:pt x="507" y="134"/>
                    <a:pt x="512" y="132"/>
                    <a:pt x="515" y="128"/>
                  </a:cubicBezTo>
                  <a:cubicBezTo>
                    <a:pt x="518" y="123"/>
                    <a:pt x="524" y="119"/>
                    <a:pt x="525" y="112"/>
                  </a:cubicBezTo>
                  <a:cubicBezTo>
                    <a:pt x="525" y="111"/>
                    <a:pt x="526" y="110"/>
                    <a:pt x="527" y="109"/>
                  </a:cubicBezTo>
                  <a:cubicBezTo>
                    <a:pt x="528" y="106"/>
                    <a:pt x="529" y="103"/>
                    <a:pt x="530" y="100"/>
                  </a:cubicBezTo>
                  <a:cubicBezTo>
                    <a:pt x="532" y="96"/>
                    <a:pt x="530" y="87"/>
                    <a:pt x="527" y="86"/>
                  </a:cubicBezTo>
                  <a:cubicBezTo>
                    <a:pt x="522" y="85"/>
                    <a:pt x="523" y="81"/>
                    <a:pt x="522" y="76"/>
                  </a:cubicBezTo>
                  <a:cubicBezTo>
                    <a:pt x="522" y="74"/>
                    <a:pt x="522" y="72"/>
                    <a:pt x="522" y="68"/>
                  </a:cubicBezTo>
                  <a:cubicBezTo>
                    <a:pt x="521" y="70"/>
                    <a:pt x="521" y="70"/>
                    <a:pt x="520" y="70"/>
                  </a:cubicBezTo>
                  <a:cubicBezTo>
                    <a:pt x="519" y="74"/>
                    <a:pt x="517" y="77"/>
                    <a:pt x="515" y="80"/>
                  </a:cubicBezTo>
                  <a:cubicBezTo>
                    <a:pt x="513" y="84"/>
                    <a:pt x="510" y="83"/>
                    <a:pt x="508" y="83"/>
                  </a:cubicBezTo>
                  <a:cubicBezTo>
                    <a:pt x="507" y="83"/>
                    <a:pt x="506" y="80"/>
                    <a:pt x="506" y="78"/>
                  </a:cubicBezTo>
                  <a:cubicBezTo>
                    <a:pt x="506" y="75"/>
                    <a:pt x="506" y="73"/>
                    <a:pt x="506" y="70"/>
                  </a:cubicBezTo>
                  <a:cubicBezTo>
                    <a:pt x="504" y="71"/>
                    <a:pt x="503" y="71"/>
                    <a:pt x="503" y="71"/>
                  </a:cubicBezTo>
                  <a:cubicBezTo>
                    <a:pt x="501" y="66"/>
                    <a:pt x="498" y="61"/>
                    <a:pt x="496" y="56"/>
                  </a:cubicBezTo>
                  <a:cubicBezTo>
                    <a:pt x="495" y="53"/>
                    <a:pt x="494" y="50"/>
                    <a:pt x="494" y="48"/>
                  </a:cubicBezTo>
                  <a:cubicBezTo>
                    <a:pt x="494" y="46"/>
                    <a:pt x="496" y="43"/>
                    <a:pt x="497" y="43"/>
                  </a:cubicBezTo>
                  <a:cubicBezTo>
                    <a:pt x="500" y="42"/>
                    <a:pt x="501" y="44"/>
                    <a:pt x="502" y="46"/>
                  </a:cubicBezTo>
                  <a:cubicBezTo>
                    <a:pt x="502" y="47"/>
                    <a:pt x="503" y="48"/>
                    <a:pt x="503" y="49"/>
                  </a:cubicBezTo>
                  <a:cubicBezTo>
                    <a:pt x="504" y="55"/>
                    <a:pt x="508" y="60"/>
                    <a:pt x="512" y="65"/>
                  </a:cubicBezTo>
                  <a:cubicBezTo>
                    <a:pt x="515" y="68"/>
                    <a:pt x="517" y="68"/>
                    <a:pt x="520" y="65"/>
                  </a:cubicBezTo>
                  <a:cubicBezTo>
                    <a:pt x="521" y="65"/>
                    <a:pt x="522" y="65"/>
                    <a:pt x="523" y="64"/>
                  </a:cubicBezTo>
                  <a:cubicBezTo>
                    <a:pt x="523" y="66"/>
                    <a:pt x="523" y="68"/>
                    <a:pt x="524" y="70"/>
                  </a:cubicBezTo>
                  <a:cubicBezTo>
                    <a:pt x="525" y="72"/>
                    <a:pt x="526" y="74"/>
                    <a:pt x="527" y="75"/>
                  </a:cubicBezTo>
                  <a:cubicBezTo>
                    <a:pt x="533" y="76"/>
                    <a:pt x="539" y="80"/>
                    <a:pt x="546" y="76"/>
                  </a:cubicBezTo>
                  <a:cubicBezTo>
                    <a:pt x="547" y="87"/>
                    <a:pt x="549" y="97"/>
                    <a:pt x="550" y="108"/>
                  </a:cubicBezTo>
                  <a:cubicBezTo>
                    <a:pt x="557" y="102"/>
                    <a:pt x="561" y="47"/>
                    <a:pt x="559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6" y="3"/>
                    <a:pt x="426" y="7"/>
                    <a:pt x="425" y="11"/>
                  </a:cubicBezTo>
                  <a:close/>
                  <a:moveTo>
                    <a:pt x="439" y="84"/>
                  </a:moveTo>
                  <a:cubicBezTo>
                    <a:pt x="444" y="87"/>
                    <a:pt x="444" y="92"/>
                    <a:pt x="445" y="97"/>
                  </a:cubicBezTo>
                  <a:cubicBezTo>
                    <a:pt x="445" y="103"/>
                    <a:pt x="446" y="108"/>
                    <a:pt x="451" y="112"/>
                  </a:cubicBezTo>
                  <a:cubicBezTo>
                    <a:pt x="453" y="113"/>
                    <a:pt x="454" y="116"/>
                    <a:pt x="454" y="118"/>
                  </a:cubicBezTo>
                  <a:cubicBezTo>
                    <a:pt x="456" y="122"/>
                    <a:pt x="456" y="126"/>
                    <a:pt x="457" y="130"/>
                  </a:cubicBezTo>
                  <a:cubicBezTo>
                    <a:pt x="458" y="132"/>
                    <a:pt x="459" y="134"/>
                    <a:pt x="459" y="136"/>
                  </a:cubicBezTo>
                  <a:cubicBezTo>
                    <a:pt x="458" y="143"/>
                    <a:pt x="457" y="150"/>
                    <a:pt x="457" y="158"/>
                  </a:cubicBezTo>
                  <a:cubicBezTo>
                    <a:pt x="455" y="155"/>
                    <a:pt x="454" y="153"/>
                    <a:pt x="452" y="151"/>
                  </a:cubicBezTo>
                  <a:cubicBezTo>
                    <a:pt x="447" y="144"/>
                    <a:pt x="443" y="137"/>
                    <a:pt x="443" y="128"/>
                  </a:cubicBezTo>
                  <a:cubicBezTo>
                    <a:pt x="443" y="126"/>
                    <a:pt x="441" y="124"/>
                    <a:pt x="440" y="122"/>
                  </a:cubicBezTo>
                  <a:cubicBezTo>
                    <a:pt x="437" y="120"/>
                    <a:pt x="436" y="117"/>
                    <a:pt x="436" y="114"/>
                  </a:cubicBezTo>
                  <a:cubicBezTo>
                    <a:pt x="436" y="110"/>
                    <a:pt x="436" y="105"/>
                    <a:pt x="435" y="101"/>
                  </a:cubicBezTo>
                  <a:cubicBezTo>
                    <a:pt x="435" y="100"/>
                    <a:pt x="434" y="97"/>
                    <a:pt x="433" y="97"/>
                  </a:cubicBezTo>
                  <a:cubicBezTo>
                    <a:pt x="428" y="93"/>
                    <a:pt x="428" y="87"/>
                    <a:pt x="426" y="82"/>
                  </a:cubicBezTo>
                  <a:cubicBezTo>
                    <a:pt x="424" y="76"/>
                    <a:pt x="421" y="71"/>
                    <a:pt x="419" y="66"/>
                  </a:cubicBezTo>
                  <a:cubicBezTo>
                    <a:pt x="419" y="65"/>
                    <a:pt x="418" y="63"/>
                    <a:pt x="418" y="62"/>
                  </a:cubicBezTo>
                  <a:cubicBezTo>
                    <a:pt x="417" y="59"/>
                    <a:pt x="418" y="58"/>
                    <a:pt x="420" y="57"/>
                  </a:cubicBezTo>
                  <a:cubicBezTo>
                    <a:pt x="423" y="56"/>
                    <a:pt x="424" y="56"/>
                    <a:pt x="426" y="59"/>
                  </a:cubicBezTo>
                  <a:cubicBezTo>
                    <a:pt x="429" y="65"/>
                    <a:pt x="432" y="72"/>
                    <a:pt x="435" y="78"/>
                  </a:cubicBezTo>
                  <a:cubicBezTo>
                    <a:pt x="436" y="80"/>
                    <a:pt x="438" y="83"/>
                    <a:pt x="439" y="84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9" name="Freeform 19"/>
            <p:cNvSpPr/>
            <p:nvPr/>
          </p:nvSpPr>
          <p:spPr bwMode="auto">
            <a:xfrm>
              <a:off x="4102101" y="2422525"/>
              <a:ext cx="63500" cy="233363"/>
            </a:xfrm>
            <a:custGeom>
              <a:avLst/>
              <a:gdLst>
                <a:gd name="T0" fmla="*/ 0 w 15"/>
                <a:gd name="T1" fmla="*/ 14 h 55"/>
                <a:gd name="T2" fmla="*/ 3 w 15"/>
                <a:gd name="T3" fmla="*/ 20 h 55"/>
                <a:gd name="T4" fmla="*/ 9 w 15"/>
                <a:gd name="T5" fmla="*/ 31 h 55"/>
                <a:gd name="T6" fmla="*/ 10 w 15"/>
                <a:gd name="T7" fmla="*/ 45 h 55"/>
                <a:gd name="T8" fmla="*/ 13 w 15"/>
                <a:gd name="T9" fmla="*/ 55 h 55"/>
                <a:gd name="T10" fmla="*/ 14 w 15"/>
                <a:gd name="T11" fmla="*/ 55 h 55"/>
                <a:gd name="T12" fmla="*/ 14 w 15"/>
                <a:gd name="T13" fmla="*/ 52 h 55"/>
                <a:gd name="T14" fmla="*/ 11 w 15"/>
                <a:gd name="T15" fmla="*/ 18 h 55"/>
                <a:gd name="T16" fmla="*/ 12 w 15"/>
                <a:gd name="T17" fmla="*/ 6 h 55"/>
                <a:gd name="T18" fmla="*/ 15 w 15"/>
                <a:gd name="T19" fmla="*/ 0 h 55"/>
                <a:gd name="T20" fmla="*/ 1 w 15"/>
                <a:gd name="T21" fmla="*/ 0 h 55"/>
                <a:gd name="T22" fmla="*/ 0 w 15"/>
                <a:gd name="T23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55">
                  <a:moveTo>
                    <a:pt x="0" y="14"/>
                  </a:moveTo>
                  <a:cubicBezTo>
                    <a:pt x="0" y="16"/>
                    <a:pt x="0" y="18"/>
                    <a:pt x="3" y="20"/>
                  </a:cubicBezTo>
                  <a:cubicBezTo>
                    <a:pt x="6" y="22"/>
                    <a:pt x="9" y="26"/>
                    <a:pt x="9" y="31"/>
                  </a:cubicBezTo>
                  <a:cubicBezTo>
                    <a:pt x="9" y="35"/>
                    <a:pt x="10" y="40"/>
                    <a:pt x="10" y="45"/>
                  </a:cubicBezTo>
                  <a:cubicBezTo>
                    <a:pt x="11" y="48"/>
                    <a:pt x="12" y="52"/>
                    <a:pt x="13" y="55"/>
                  </a:cubicBezTo>
                  <a:cubicBezTo>
                    <a:pt x="13" y="55"/>
                    <a:pt x="13" y="55"/>
                    <a:pt x="14" y="55"/>
                  </a:cubicBezTo>
                  <a:cubicBezTo>
                    <a:pt x="14" y="54"/>
                    <a:pt x="14" y="53"/>
                    <a:pt x="14" y="52"/>
                  </a:cubicBezTo>
                  <a:cubicBezTo>
                    <a:pt x="13" y="41"/>
                    <a:pt x="12" y="29"/>
                    <a:pt x="11" y="18"/>
                  </a:cubicBezTo>
                  <a:cubicBezTo>
                    <a:pt x="11" y="14"/>
                    <a:pt x="11" y="10"/>
                    <a:pt x="12" y="6"/>
                  </a:cubicBezTo>
                  <a:cubicBezTo>
                    <a:pt x="13" y="4"/>
                    <a:pt x="14" y="2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0" name="Freeform 20"/>
            <p:cNvSpPr/>
            <p:nvPr/>
          </p:nvSpPr>
          <p:spPr bwMode="auto">
            <a:xfrm>
              <a:off x="7199313" y="2422525"/>
              <a:ext cx="68263" cy="12700"/>
            </a:xfrm>
            <a:custGeom>
              <a:avLst/>
              <a:gdLst>
                <a:gd name="T0" fmla="*/ 13 w 16"/>
                <a:gd name="T1" fmla="*/ 3 h 3"/>
                <a:gd name="T2" fmla="*/ 15 w 16"/>
                <a:gd name="T3" fmla="*/ 2 h 3"/>
                <a:gd name="T4" fmla="*/ 16 w 16"/>
                <a:gd name="T5" fmla="*/ 0 h 3"/>
                <a:gd name="T6" fmla="*/ 0 w 16"/>
                <a:gd name="T7" fmla="*/ 0 h 3"/>
                <a:gd name="T8" fmla="*/ 13 w 1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13" y="3"/>
                  </a:moveTo>
                  <a:cubicBezTo>
                    <a:pt x="14" y="3"/>
                    <a:pt x="15" y="2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9" y="3"/>
                    <a:pt x="13" y="3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1" name="Freeform 21"/>
            <p:cNvSpPr/>
            <p:nvPr/>
          </p:nvSpPr>
          <p:spPr bwMode="auto">
            <a:xfrm>
              <a:off x="7445376" y="2422525"/>
              <a:ext cx="50800" cy="28575"/>
            </a:xfrm>
            <a:custGeom>
              <a:avLst/>
              <a:gdLst>
                <a:gd name="T0" fmla="*/ 3 w 12"/>
                <a:gd name="T1" fmla="*/ 0 h 7"/>
                <a:gd name="T2" fmla="*/ 1 w 12"/>
                <a:gd name="T3" fmla="*/ 4 h 7"/>
                <a:gd name="T4" fmla="*/ 5 w 12"/>
                <a:gd name="T5" fmla="*/ 7 h 7"/>
                <a:gd name="T6" fmla="*/ 12 w 12"/>
                <a:gd name="T7" fmla="*/ 0 h 7"/>
                <a:gd name="T8" fmla="*/ 4 w 12"/>
                <a:gd name="T9" fmla="*/ 0 h 7"/>
                <a:gd name="T10" fmla="*/ 3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3" y="0"/>
                  </a:move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3" y="7"/>
                    <a:pt x="5" y="7"/>
                  </a:cubicBezTo>
                  <a:cubicBezTo>
                    <a:pt x="8" y="7"/>
                    <a:pt x="12" y="4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92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688" y="2346325"/>
              <a:ext cx="39973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4" name="椭圆 393"/>
          <p:cNvSpPr/>
          <p:nvPr/>
        </p:nvSpPr>
        <p:spPr>
          <a:xfrm>
            <a:off x="1172228" y="6020661"/>
            <a:ext cx="3432301" cy="42713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97000"/>
                </a:schemeClr>
              </a:gs>
              <a:gs pos="68000">
                <a:schemeClr val="bg1">
                  <a:alpha val="61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9" name="文本框 398"/>
          <p:cNvSpPr txBox="1"/>
          <p:nvPr/>
        </p:nvSpPr>
        <p:spPr>
          <a:xfrm>
            <a:off x="1845978" y="3769672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2D050"/>
                </a:solidFill>
                <a:cs typeface="+mn-ea"/>
                <a:sym typeface="+mn-lt"/>
              </a:rPr>
              <a:t>保护        地球</a:t>
            </a:r>
          </a:p>
        </p:txBody>
      </p:sp>
      <p:sp>
        <p:nvSpPr>
          <p:cNvPr id="400" name="文本框 399"/>
          <p:cNvSpPr txBox="1"/>
          <p:nvPr/>
        </p:nvSpPr>
        <p:spPr>
          <a:xfrm>
            <a:off x="5269262" y="2737444"/>
            <a:ext cx="4459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植树节</a:t>
            </a:r>
            <a:r>
              <a:rPr lang="en-US" altLang="zh-CN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r>
              <a:rPr lang="zh-CN" altLang="en-US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模板</a:t>
            </a:r>
          </a:p>
        </p:txBody>
      </p:sp>
      <p:sp>
        <p:nvSpPr>
          <p:cNvPr id="771" name="文本框 770"/>
          <p:cNvSpPr txBox="1"/>
          <p:nvPr/>
        </p:nvSpPr>
        <p:spPr>
          <a:xfrm>
            <a:off x="5339383" y="3878768"/>
            <a:ext cx="572728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2D050"/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</a:p>
        </p:txBody>
      </p:sp>
      <p:grpSp>
        <p:nvGrpSpPr>
          <p:cNvPr id="772" name="组合 771"/>
          <p:cNvGrpSpPr/>
          <p:nvPr/>
        </p:nvGrpSpPr>
        <p:grpSpPr>
          <a:xfrm>
            <a:off x="6884139" y="937036"/>
            <a:ext cx="3844347" cy="1637095"/>
            <a:chOff x="2473326" y="1885950"/>
            <a:chExt cx="7235825" cy="3081338"/>
          </a:xfrm>
        </p:grpSpPr>
        <p:sp>
          <p:nvSpPr>
            <p:cNvPr id="773" name="Freeform 5"/>
            <p:cNvSpPr>
              <a:spLocks noEditPoints="1"/>
            </p:cNvSpPr>
            <p:nvPr/>
          </p:nvSpPr>
          <p:spPr bwMode="auto">
            <a:xfrm>
              <a:off x="2473326" y="1885950"/>
              <a:ext cx="7235825" cy="3081338"/>
            </a:xfrm>
            <a:custGeom>
              <a:avLst/>
              <a:gdLst>
                <a:gd name="T0" fmla="*/ 1568 w 1707"/>
                <a:gd name="T1" fmla="*/ 233 h 725"/>
                <a:gd name="T2" fmla="*/ 1360 w 1707"/>
                <a:gd name="T3" fmla="*/ 185 h 725"/>
                <a:gd name="T4" fmla="*/ 1289 w 1707"/>
                <a:gd name="T5" fmla="*/ 147 h 725"/>
                <a:gd name="T6" fmla="*/ 1185 w 1707"/>
                <a:gd name="T7" fmla="*/ 156 h 725"/>
                <a:gd name="T8" fmla="*/ 1049 w 1707"/>
                <a:gd name="T9" fmla="*/ 115 h 725"/>
                <a:gd name="T10" fmla="*/ 984 w 1707"/>
                <a:gd name="T11" fmla="*/ 71 h 725"/>
                <a:gd name="T12" fmla="*/ 816 w 1707"/>
                <a:gd name="T13" fmla="*/ 127 h 725"/>
                <a:gd name="T14" fmla="*/ 718 w 1707"/>
                <a:gd name="T15" fmla="*/ 40 h 725"/>
                <a:gd name="T16" fmla="*/ 623 w 1707"/>
                <a:gd name="T17" fmla="*/ 77 h 725"/>
                <a:gd name="T18" fmla="*/ 523 w 1707"/>
                <a:gd name="T19" fmla="*/ 35 h 725"/>
                <a:gd name="T20" fmla="*/ 397 w 1707"/>
                <a:gd name="T21" fmla="*/ 49 h 725"/>
                <a:gd name="T22" fmla="*/ 276 w 1707"/>
                <a:gd name="T23" fmla="*/ 73 h 725"/>
                <a:gd name="T24" fmla="*/ 131 w 1707"/>
                <a:gd name="T25" fmla="*/ 102 h 725"/>
                <a:gd name="T26" fmla="*/ 97 w 1707"/>
                <a:gd name="T27" fmla="*/ 313 h 725"/>
                <a:gd name="T28" fmla="*/ 258 w 1707"/>
                <a:gd name="T29" fmla="*/ 460 h 725"/>
                <a:gd name="T30" fmla="*/ 345 w 1707"/>
                <a:gd name="T31" fmla="*/ 464 h 725"/>
                <a:gd name="T32" fmla="*/ 471 w 1707"/>
                <a:gd name="T33" fmla="*/ 483 h 725"/>
                <a:gd name="T34" fmla="*/ 565 w 1707"/>
                <a:gd name="T35" fmla="*/ 468 h 725"/>
                <a:gd name="T36" fmla="*/ 768 w 1707"/>
                <a:gd name="T37" fmla="*/ 423 h 725"/>
                <a:gd name="T38" fmla="*/ 892 w 1707"/>
                <a:gd name="T39" fmla="*/ 448 h 725"/>
                <a:gd name="T40" fmla="*/ 974 w 1707"/>
                <a:gd name="T41" fmla="*/ 645 h 725"/>
                <a:gd name="T42" fmla="*/ 1210 w 1707"/>
                <a:gd name="T43" fmla="*/ 597 h 725"/>
                <a:gd name="T44" fmla="*/ 1349 w 1707"/>
                <a:gd name="T45" fmla="*/ 619 h 725"/>
                <a:gd name="T46" fmla="*/ 1503 w 1707"/>
                <a:gd name="T47" fmla="*/ 620 h 725"/>
                <a:gd name="T48" fmla="*/ 1654 w 1707"/>
                <a:gd name="T49" fmla="*/ 502 h 725"/>
                <a:gd name="T50" fmla="*/ 201 w 1707"/>
                <a:gd name="T51" fmla="*/ 220 h 725"/>
                <a:gd name="T52" fmla="*/ 111 w 1707"/>
                <a:gd name="T53" fmla="*/ 284 h 725"/>
                <a:gd name="T54" fmla="*/ 158 w 1707"/>
                <a:gd name="T55" fmla="*/ 191 h 725"/>
                <a:gd name="T56" fmla="*/ 173 w 1707"/>
                <a:gd name="T57" fmla="*/ 347 h 725"/>
                <a:gd name="T58" fmla="*/ 220 w 1707"/>
                <a:gd name="T59" fmla="*/ 183 h 725"/>
                <a:gd name="T60" fmla="*/ 1050 w 1707"/>
                <a:gd name="T61" fmla="*/ 233 h 725"/>
                <a:gd name="T62" fmla="*/ 1173 w 1707"/>
                <a:gd name="T63" fmla="*/ 328 h 725"/>
                <a:gd name="T64" fmla="*/ 1120 w 1707"/>
                <a:gd name="T65" fmla="*/ 567 h 725"/>
                <a:gd name="T66" fmla="*/ 1117 w 1707"/>
                <a:gd name="T67" fmla="*/ 202 h 725"/>
                <a:gd name="T68" fmla="*/ 1046 w 1707"/>
                <a:gd name="T69" fmla="*/ 157 h 725"/>
                <a:gd name="T70" fmla="*/ 828 w 1707"/>
                <a:gd name="T71" fmla="*/ 229 h 725"/>
                <a:gd name="T72" fmla="*/ 976 w 1707"/>
                <a:gd name="T73" fmla="*/ 173 h 725"/>
                <a:gd name="T74" fmla="*/ 426 w 1707"/>
                <a:gd name="T75" fmla="*/ 263 h 725"/>
                <a:gd name="T76" fmla="*/ 402 w 1707"/>
                <a:gd name="T77" fmla="*/ 122 h 725"/>
                <a:gd name="T78" fmla="*/ 338 w 1707"/>
                <a:gd name="T79" fmla="*/ 98 h 725"/>
                <a:gd name="T80" fmla="*/ 268 w 1707"/>
                <a:gd name="T81" fmla="*/ 157 h 725"/>
                <a:gd name="T82" fmla="*/ 254 w 1707"/>
                <a:gd name="T83" fmla="*/ 287 h 725"/>
                <a:gd name="T84" fmla="*/ 223 w 1707"/>
                <a:gd name="T85" fmla="*/ 260 h 725"/>
                <a:gd name="T86" fmla="*/ 399 w 1707"/>
                <a:gd name="T87" fmla="*/ 429 h 725"/>
                <a:gd name="T88" fmla="*/ 450 w 1707"/>
                <a:gd name="T89" fmla="*/ 284 h 725"/>
                <a:gd name="T90" fmla="*/ 500 w 1707"/>
                <a:gd name="T91" fmla="*/ 389 h 725"/>
                <a:gd name="T92" fmla="*/ 657 w 1707"/>
                <a:gd name="T93" fmla="*/ 394 h 725"/>
                <a:gd name="T94" fmla="*/ 712 w 1707"/>
                <a:gd name="T95" fmla="*/ 404 h 725"/>
                <a:gd name="T96" fmla="*/ 880 w 1707"/>
                <a:gd name="T97" fmla="*/ 405 h 725"/>
                <a:gd name="T98" fmla="*/ 1017 w 1707"/>
                <a:gd name="T99" fmla="*/ 587 h 725"/>
                <a:gd name="T100" fmla="*/ 1145 w 1707"/>
                <a:gd name="T101" fmla="*/ 587 h 725"/>
                <a:gd name="T102" fmla="*/ 1218 w 1707"/>
                <a:gd name="T103" fmla="*/ 531 h 725"/>
                <a:gd name="T104" fmla="*/ 1371 w 1707"/>
                <a:gd name="T105" fmla="*/ 535 h 725"/>
                <a:gd name="T106" fmla="*/ 1606 w 1707"/>
                <a:gd name="T107" fmla="*/ 292 h 725"/>
                <a:gd name="T108" fmla="*/ 1527 w 1707"/>
                <a:gd name="T109" fmla="*/ 286 h 725"/>
                <a:gd name="T110" fmla="*/ 1536 w 1707"/>
                <a:gd name="T111" fmla="*/ 339 h 725"/>
                <a:gd name="T112" fmla="*/ 1523 w 1707"/>
                <a:gd name="T113" fmla="*/ 232 h 725"/>
                <a:gd name="T114" fmla="*/ 1470 w 1707"/>
                <a:gd name="T115" fmla="*/ 406 h 725"/>
                <a:gd name="T116" fmla="*/ 1486 w 1707"/>
                <a:gd name="T117" fmla="*/ 465 h 725"/>
                <a:gd name="T118" fmla="*/ 1500 w 1707"/>
                <a:gd name="T119" fmla="*/ 493 h 725"/>
                <a:gd name="T120" fmla="*/ 1558 w 1707"/>
                <a:gd name="T121" fmla="*/ 468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7" h="725">
                  <a:moveTo>
                    <a:pt x="1691" y="498"/>
                  </a:moveTo>
                  <a:cubicBezTo>
                    <a:pt x="1691" y="499"/>
                    <a:pt x="1691" y="499"/>
                    <a:pt x="1692" y="499"/>
                  </a:cubicBezTo>
                  <a:cubicBezTo>
                    <a:pt x="1698" y="505"/>
                    <a:pt x="1707" y="497"/>
                    <a:pt x="1703" y="489"/>
                  </a:cubicBezTo>
                  <a:cubicBezTo>
                    <a:pt x="1674" y="440"/>
                    <a:pt x="1636" y="397"/>
                    <a:pt x="1597" y="356"/>
                  </a:cubicBezTo>
                  <a:cubicBezTo>
                    <a:pt x="1598" y="354"/>
                    <a:pt x="1598" y="353"/>
                    <a:pt x="1599" y="351"/>
                  </a:cubicBezTo>
                  <a:cubicBezTo>
                    <a:pt x="1622" y="377"/>
                    <a:pt x="1644" y="402"/>
                    <a:pt x="1667" y="427"/>
                  </a:cubicBezTo>
                  <a:cubicBezTo>
                    <a:pt x="1674" y="433"/>
                    <a:pt x="1683" y="424"/>
                    <a:pt x="1679" y="417"/>
                  </a:cubicBezTo>
                  <a:cubicBezTo>
                    <a:pt x="1658" y="386"/>
                    <a:pt x="1634" y="357"/>
                    <a:pt x="1608" y="329"/>
                  </a:cubicBezTo>
                  <a:cubicBezTo>
                    <a:pt x="1612" y="321"/>
                    <a:pt x="1615" y="313"/>
                    <a:pt x="1618" y="305"/>
                  </a:cubicBezTo>
                  <a:cubicBezTo>
                    <a:pt x="1638" y="327"/>
                    <a:pt x="1657" y="349"/>
                    <a:pt x="1676" y="371"/>
                  </a:cubicBezTo>
                  <a:cubicBezTo>
                    <a:pt x="1681" y="377"/>
                    <a:pt x="1692" y="368"/>
                    <a:pt x="1687" y="361"/>
                  </a:cubicBezTo>
                  <a:cubicBezTo>
                    <a:pt x="1666" y="335"/>
                    <a:pt x="1645" y="308"/>
                    <a:pt x="1622" y="285"/>
                  </a:cubicBezTo>
                  <a:cubicBezTo>
                    <a:pt x="1622" y="284"/>
                    <a:pt x="1621" y="283"/>
                    <a:pt x="1620" y="283"/>
                  </a:cubicBezTo>
                  <a:cubicBezTo>
                    <a:pt x="1615" y="277"/>
                    <a:pt x="1609" y="272"/>
                    <a:pt x="1603" y="266"/>
                  </a:cubicBezTo>
                  <a:cubicBezTo>
                    <a:pt x="1608" y="256"/>
                    <a:pt x="1614" y="246"/>
                    <a:pt x="1619" y="236"/>
                  </a:cubicBezTo>
                  <a:cubicBezTo>
                    <a:pt x="1624" y="227"/>
                    <a:pt x="1610" y="221"/>
                    <a:pt x="1605" y="229"/>
                  </a:cubicBezTo>
                  <a:cubicBezTo>
                    <a:pt x="1601" y="238"/>
                    <a:pt x="1596" y="246"/>
                    <a:pt x="1591" y="255"/>
                  </a:cubicBezTo>
                  <a:cubicBezTo>
                    <a:pt x="1586" y="250"/>
                    <a:pt x="1581" y="245"/>
                    <a:pt x="1575" y="240"/>
                  </a:cubicBezTo>
                  <a:cubicBezTo>
                    <a:pt x="1575" y="236"/>
                    <a:pt x="1572" y="233"/>
                    <a:pt x="1568" y="233"/>
                  </a:cubicBezTo>
                  <a:cubicBezTo>
                    <a:pt x="1542" y="209"/>
                    <a:pt x="1514" y="187"/>
                    <a:pt x="1483" y="169"/>
                  </a:cubicBezTo>
                  <a:cubicBezTo>
                    <a:pt x="1476" y="165"/>
                    <a:pt x="1470" y="174"/>
                    <a:pt x="1473" y="180"/>
                  </a:cubicBezTo>
                  <a:cubicBezTo>
                    <a:pt x="1480" y="195"/>
                    <a:pt x="1489" y="208"/>
                    <a:pt x="1497" y="222"/>
                  </a:cubicBezTo>
                  <a:cubicBezTo>
                    <a:pt x="1496" y="221"/>
                    <a:pt x="1495" y="221"/>
                    <a:pt x="1494" y="222"/>
                  </a:cubicBezTo>
                  <a:cubicBezTo>
                    <a:pt x="1468" y="198"/>
                    <a:pt x="1441" y="176"/>
                    <a:pt x="1411" y="157"/>
                  </a:cubicBezTo>
                  <a:cubicBezTo>
                    <a:pt x="1404" y="153"/>
                    <a:pt x="1397" y="162"/>
                    <a:pt x="1401" y="168"/>
                  </a:cubicBezTo>
                  <a:cubicBezTo>
                    <a:pt x="1406" y="175"/>
                    <a:pt x="1411" y="182"/>
                    <a:pt x="1417" y="189"/>
                  </a:cubicBezTo>
                  <a:cubicBezTo>
                    <a:pt x="1413" y="186"/>
                    <a:pt x="1409" y="182"/>
                    <a:pt x="1404" y="179"/>
                  </a:cubicBezTo>
                  <a:cubicBezTo>
                    <a:pt x="1398" y="174"/>
                    <a:pt x="1388" y="181"/>
                    <a:pt x="1393" y="188"/>
                  </a:cubicBezTo>
                  <a:cubicBezTo>
                    <a:pt x="1401" y="199"/>
                    <a:pt x="1409" y="209"/>
                    <a:pt x="1418" y="218"/>
                  </a:cubicBezTo>
                  <a:cubicBezTo>
                    <a:pt x="1415" y="222"/>
                    <a:pt x="1412" y="226"/>
                    <a:pt x="1410" y="230"/>
                  </a:cubicBezTo>
                  <a:cubicBezTo>
                    <a:pt x="1407" y="227"/>
                    <a:pt x="1404" y="224"/>
                    <a:pt x="1401" y="222"/>
                  </a:cubicBezTo>
                  <a:cubicBezTo>
                    <a:pt x="1401" y="222"/>
                    <a:pt x="1401" y="222"/>
                    <a:pt x="1401" y="221"/>
                  </a:cubicBezTo>
                  <a:cubicBezTo>
                    <a:pt x="1406" y="215"/>
                    <a:pt x="1400" y="209"/>
                    <a:pt x="1394" y="209"/>
                  </a:cubicBezTo>
                  <a:cubicBezTo>
                    <a:pt x="1395" y="208"/>
                    <a:pt x="1396" y="207"/>
                    <a:pt x="1397" y="205"/>
                  </a:cubicBezTo>
                  <a:cubicBezTo>
                    <a:pt x="1403" y="198"/>
                    <a:pt x="1392" y="187"/>
                    <a:pt x="1386" y="195"/>
                  </a:cubicBezTo>
                  <a:cubicBezTo>
                    <a:pt x="1384" y="198"/>
                    <a:pt x="1382" y="200"/>
                    <a:pt x="1381" y="202"/>
                  </a:cubicBezTo>
                  <a:cubicBezTo>
                    <a:pt x="1375" y="197"/>
                    <a:pt x="1370" y="192"/>
                    <a:pt x="1364" y="187"/>
                  </a:cubicBezTo>
                  <a:cubicBezTo>
                    <a:pt x="1363" y="185"/>
                    <a:pt x="1361" y="185"/>
                    <a:pt x="1360" y="185"/>
                  </a:cubicBezTo>
                  <a:cubicBezTo>
                    <a:pt x="1363" y="181"/>
                    <a:pt x="1366" y="177"/>
                    <a:pt x="1369" y="173"/>
                  </a:cubicBezTo>
                  <a:cubicBezTo>
                    <a:pt x="1375" y="166"/>
                    <a:pt x="1364" y="156"/>
                    <a:pt x="1358" y="163"/>
                  </a:cubicBezTo>
                  <a:cubicBezTo>
                    <a:pt x="1350" y="172"/>
                    <a:pt x="1343" y="181"/>
                    <a:pt x="1336" y="190"/>
                  </a:cubicBezTo>
                  <a:cubicBezTo>
                    <a:pt x="1335" y="189"/>
                    <a:pt x="1333" y="188"/>
                    <a:pt x="1332" y="186"/>
                  </a:cubicBezTo>
                  <a:cubicBezTo>
                    <a:pt x="1333" y="186"/>
                    <a:pt x="1333" y="185"/>
                    <a:pt x="1334" y="184"/>
                  </a:cubicBezTo>
                  <a:cubicBezTo>
                    <a:pt x="1339" y="176"/>
                    <a:pt x="1327" y="170"/>
                    <a:pt x="1321" y="176"/>
                  </a:cubicBezTo>
                  <a:cubicBezTo>
                    <a:pt x="1318" y="173"/>
                    <a:pt x="1315" y="170"/>
                    <a:pt x="1312" y="167"/>
                  </a:cubicBezTo>
                  <a:cubicBezTo>
                    <a:pt x="1306" y="161"/>
                    <a:pt x="1296" y="169"/>
                    <a:pt x="1301" y="176"/>
                  </a:cubicBezTo>
                  <a:cubicBezTo>
                    <a:pt x="1304" y="181"/>
                    <a:pt x="1308" y="186"/>
                    <a:pt x="1311" y="191"/>
                  </a:cubicBezTo>
                  <a:cubicBezTo>
                    <a:pt x="1309" y="195"/>
                    <a:pt x="1307" y="198"/>
                    <a:pt x="1306" y="201"/>
                  </a:cubicBezTo>
                  <a:cubicBezTo>
                    <a:pt x="1303" y="197"/>
                    <a:pt x="1298" y="195"/>
                    <a:pt x="1294" y="198"/>
                  </a:cubicBezTo>
                  <a:cubicBezTo>
                    <a:pt x="1294" y="198"/>
                    <a:pt x="1294" y="198"/>
                    <a:pt x="1294" y="198"/>
                  </a:cubicBezTo>
                  <a:cubicBezTo>
                    <a:pt x="1294" y="198"/>
                    <a:pt x="1294" y="197"/>
                    <a:pt x="1294" y="197"/>
                  </a:cubicBezTo>
                  <a:cubicBezTo>
                    <a:pt x="1296" y="195"/>
                    <a:pt x="1297" y="193"/>
                    <a:pt x="1298" y="192"/>
                  </a:cubicBezTo>
                  <a:cubicBezTo>
                    <a:pt x="1302" y="185"/>
                    <a:pt x="1291" y="177"/>
                    <a:pt x="1285" y="183"/>
                  </a:cubicBezTo>
                  <a:cubicBezTo>
                    <a:pt x="1285" y="184"/>
                    <a:pt x="1284" y="185"/>
                    <a:pt x="1284" y="185"/>
                  </a:cubicBezTo>
                  <a:cubicBezTo>
                    <a:pt x="1283" y="185"/>
                    <a:pt x="1283" y="185"/>
                    <a:pt x="1283" y="184"/>
                  </a:cubicBezTo>
                  <a:cubicBezTo>
                    <a:pt x="1289" y="175"/>
                    <a:pt x="1295" y="166"/>
                    <a:pt x="1301" y="157"/>
                  </a:cubicBezTo>
                  <a:cubicBezTo>
                    <a:pt x="1306" y="149"/>
                    <a:pt x="1296" y="139"/>
                    <a:pt x="1289" y="147"/>
                  </a:cubicBezTo>
                  <a:cubicBezTo>
                    <a:pt x="1289" y="148"/>
                    <a:pt x="1288" y="148"/>
                    <a:pt x="1288" y="149"/>
                  </a:cubicBezTo>
                  <a:cubicBezTo>
                    <a:pt x="1286" y="148"/>
                    <a:pt x="1283" y="149"/>
                    <a:pt x="1281" y="151"/>
                  </a:cubicBezTo>
                  <a:cubicBezTo>
                    <a:pt x="1277" y="157"/>
                    <a:pt x="1274" y="162"/>
                    <a:pt x="1270" y="168"/>
                  </a:cubicBezTo>
                  <a:cubicBezTo>
                    <a:pt x="1268" y="165"/>
                    <a:pt x="1266" y="163"/>
                    <a:pt x="1263" y="160"/>
                  </a:cubicBezTo>
                  <a:cubicBezTo>
                    <a:pt x="1264" y="158"/>
                    <a:pt x="1265" y="157"/>
                    <a:pt x="1266" y="156"/>
                  </a:cubicBezTo>
                  <a:cubicBezTo>
                    <a:pt x="1269" y="148"/>
                    <a:pt x="1259" y="140"/>
                    <a:pt x="1253" y="147"/>
                  </a:cubicBezTo>
                  <a:cubicBezTo>
                    <a:pt x="1253" y="148"/>
                    <a:pt x="1252" y="148"/>
                    <a:pt x="1252" y="149"/>
                  </a:cubicBezTo>
                  <a:cubicBezTo>
                    <a:pt x="1247" y="148"/>
                    <a:pt x="1242" y="153"/>
                    <a:pt x="1244" y="159"/>
                  </a:cubicBezTo>
                  <a:cubicBezTo>
                    <a:pt x="1239" y="166"/>
                    <a:pt x="1234" y="172"/>
                    <a:pt x="1230" y="179"/>
                  </a:cubicBezTo>
                  <a:cubicBezTo>
                    <a:pt x="1238" y="162"/>
                    <a:pt x="1246" y="145"/>
                    <a:pt x="1254" y="127"/>
                  </a:cubicBezTo>
                  <a:cubicBezTo>
                    <a:pt x="1257" y="120"/>
                    <a:pt x="1246" y="111"/>
                    <a:pt x="1241" y="119"/>
                  </a:cubicBezTo>
                  <a:cubicBezTo>
                    <a:pt x="1241" y="120"/>
                    <a:pt x="1240" y="120"/>
                    <a:pt x="1240" y="121"/>
                  </a:cubicBezTo>
                  <a:cubicBezTo>
                    <a:pt x="1240" y="121"/>
                    <a:pt x="1240" y="121"/>
                    <a:pt x="1240" y="121"/>
                  </a:cubicBezTo>
                  <a:cubicBezTo>
                    <a:pt x="1240" y="121"/>
                    <a:pt x="1240" y="121"/>
                    <a:pt x="1240" y="121"/>
                  </a:cubicBezTo>
                  <a:cubicBezTo>
                    <a:pt x="1229" y="137"/>
                    <a:pt x="1219" y="152"/>
                    <a:pt x="1208" y="168"/>
                  </a:cubicBezTo>
                  <a:cubicBezTo>
                    <a:pt x="1207" y="167"/>
                    <a:pt x="1205" y="165"/>
                    <a:pt x="1204" y="163"/>
                  </a:cubicBezTo>
                  <a:cubicBezTo>
                    <a:pt x="1204" y="162"/>
                    <a:pt x="1205" y="161"/>
                    <a:pt x="1205" y="160"/>
                  </a:cubicBezTo>
                  <a:cubicBezTo>
                    <a:pt x="1208" y="153"/>
                    <a:pt x="1201" y="146"/>
                    <a:pt x="1194" y="150"/>
                  </a:cubicBezTo>
                  <a:cubicBezTo>
                    <a:pt x="1191" y="152"/>
                    <a:pt x="1188" y="154"/>
                    <a:pt x="1185" y="156"/>
                  </a:cubicBezTo>
                  <a:cubicBezTo>
                    <a:pt x="1188" y="151"/>
                    <a:pt x="1191" y="145"/>
                    <a:pt x="1193" y="140"/>
                  </a:cubicBezTo>
                  <a:cubicBezTo>
                    <a:pt x="1197" y="132"/>
                    <a:pt x="1186" y="124"/>
                    <a:pt x="1181" y="131"/>
                  </a:cubicBezTo>
                  <a:cubicBezTo>
                    <a:pt x="1169" y="146"/>
                    <a:pt x="1159" y="161"/>
                    <a:pt x="1148" y="176"/>
                  </a:cubicBezTo>
                  <a:cubicBezTo>
                    <a:pt x="1145" y="172"/>
                    <a:pt x="1141" y="169"/>
                    <a:pt x="1137" y="165"/>
                  </a:cubicBezTo>
                  <a:cubicBezTo>
                    <a:pt x="1152" y="137"/>
                    <a:pt x="1166" y="109"/>
                    <a:pt x="1177" y="79"/>
                  </a:cubicBezTo>
                  <a:cubicBezTo>
                    <a:pt x="1180" y="72"/>
                    <a:pt x="1170" y="63"/>
                    <a:pt x="1165" y="71"/>
                  </a:cubicBezTo>
                  <a:cubicBezTo>
                    <a:pt x="1140" y="106"/>
                    <a:pt x="1117" y="141"/>
                    <a:pt x="1094" y="178"/>
                  </a:cubicBezTo>
                  <a:cubicBezTo>
                    <a:pt x="1091" y="174"/>
                    <a:pt x="1088" y="171"/>
                    <a:pt x="1085" y="167"/>
                  </a:cubicBezTo>
                  <a:cubicBezTo>
                    <a:pt x="1087" y="162"/>
                    <a:pt x="1082" y="154"/>
                    <a:pt x="1076" y="157"/>
                  </a:cubicBezTo>
                  <a:cubicBezTo>
                    <a:pt x="1076" y="157"/>
                    <a:pt x="1076" y="157"/>
                    <a:pt x="1075" y="157"/>
                  </a:cubicBezTo>
                  <a:cubicBezTo>
                    <a:pt x="1075" y="157"/>
                    <a:pt x="1075" y="157"/>
                    <a:pt x="1075" y="157"/>
                  </a:cubicBezTo>
                  <a:cubicBezTo>
                    <a:pt x="1101" y="115"/>
                    <a:pt x="1125" y="72"/>
                    <a:pt x="1145" y="27"/>
                  </a:cubicBezTo>
                  <a:cubicBezTo>
                    <a:pt x="1148" y="21"/>
                    <a:pt x="1140" y="12"/>
                    <a:pt x="1134" y="17"/>
                  </a:cubicBezTo>
                  <a:cubicBezTo>
                    <a:pt x="1108" y="39"/>
                    <a:pt x="1087" y="63"/>
                    <a:pt x="1068" y="89"/>
                  </a:cubicBezTo>
                  <a:cubicBezTo>
                    <a:pt x="1066" y="89"/>
                    <a:pt x="1065" y="90"/>
                    <a:pt x="1064" y="91"/>
                  </a:cubicBezTo>
                  <a:cubicBezTo>
                    <a:pt x="1064" y="91"/>
                    <a:pt x="1064" y="92"/>
                    <a:pt x="1063" y="93"/>
                  </a:cubicBezTo>
                  <a:cubicBezTo>
                    <a:pt x="1063" y="93"/>
                    <a:pt x="1063" y="93"/>
                    <a:pt x="1063" y="93"/>
                  </a:cubicBezTo>
                  <a:cubicBezTo>
                    <a:pt x="1063" y="93"/>
                    <a:pt x="1063" y="93"/>
                    <a:pt x="1063" y="93"/>
                  </a:cubicBezTo>
                  <a:cubicBezTo>
                    <a:pt x="1058" y="100"/>
                    <a:pt x="1053" y="107"/>
                    <a:pt x="1049" y="115"/>
                  </a:cubicBezTo>
                  <a:cubicBezTo>
                    <a:pt x="1048" y="115"/>
                    <a:pt x="1048" y="116"/>
                    <a:pt x="1047" y="117"/>
                  </a:cubicBezTo>
                  <a:cubicBezTo>
                    <a:pt x="1047" y="117"/>
                    <a:pt x="1047" y="118"/>
                    <a:pt x="1046" y="118"/>
                  </a:cubicBezTo>
                  <a:cubicBezTo>
                    <a:pt x="1045" y="120"/>
                    <a:pt x="1044" y="122"/>
                    <a:pt x="1043" y="124"/>
                  </a:cubicBezTo>
                  <a:cubicBezTo>
                    <a:pt x="1038" y="124"/>
                    <a:pt x="1032" y="129"/>
                    <a:pt x="1035" y="134"/>
                  </a:cubicBezTo>
                  <a:cubicBezTo>
                    <a:pt x="1035" y="135"/>
                    <a:pt x="1035" y="136"/>
                    <a:pt x="1036" y="136"/>
                  </a:cubicBezTo>
                  <a:cubicBezTo>
                    <a:pt x="1032" y="141"/>
                    <a:pt x="1029" y="146"/>
                    <a:pt x="1026" y="151"/>
                  </a:cubicBezTo>
                  <a:cubicBezTo>
                    <a:pt x="1019" y="161"/>
                    <a:pt x="1012" y="172"/>
                    <a:pt x="1005" y="182"/>
                  </a:cubicBezTo>
                  <a:cubicBezTo>
                    <a:pt x="1004" y="181"/>
                    <a:pt x="1003" y="181"/>
                    <a:pt x="1001" y="181"/>
                  </a:cubicBezTo>
                  <a:cubicBezTo>
                    <a:pt x="1016" y="156"/>
                    <a:pt x="1030" y="130"/>
                    <a:pt x="1041" y="103"/>
                  </a:cubicBezTo>
                  <a:cubicBezTo>
                    <a:pt x="1043" y="98"/>
                    <a:pt x="1038" y="91"/>
                    <a:pt x="1033" y="92"/>
                  </a:cubicBezTo>
                  <a:cubicBezTo>
                    <a:pt x="1038" y="78"/>
                    <a:pt x="1042" y="64"/>
                    <a:pt x="1045" y="49"/>
                  </a:cubicBezTo>
                  <a:cubicBezTo>
                    <a:pt x="1047" y="42"/>
                    <a:pt x="1037" y="37"/>
                    <a:pt x="1032" y="43"/>
                  </a:cubicBezTo>
                  <a:cubicBezTo>
                    <a:pt x="1027" y="49"/>
                    <a:pt x="1022" y="55"/>
                    <a:pt x="1016" y="61"/>
                  </a:cubicBezTo>
                  <a:cubicBezTo>
                    <a:pt x="1013" y="60"/>
                    <a:pt x="1009" y="60"/>
                    <a:pt x="1007" y="64"/>
                  </a:cubicBezTo>
                  <a:cubicBezTo>
                    <a:pt x="1002" y="74"/>
                    <a:pt x="997" y="83"/>
                    <a:pt x="992" y="92"/>
                  </a:cubicBezTo>
                  <a:cubicBezTo>
                    <a:pt x="985" y="101"/>
                    <a:pt x="979" y="111"/>
                    <a:pt x="972" y="120"/>
                  </a:cubicBezTo>
                  <a:cubicBezTo>
                    <a:pt x="976" y="111"/>
                    <a:pt x="981" y="101"/>
                    <a:pt x="984" y="91"/>
                  </a:cubicBezTo>
                  <a:cubicBezTo>
                    <a:pt x="987" y="86"/>
                    <a:pt x="983" y="82"/>
                    <a:pt x="980" y="81"/>
                  </a:cubicBezTo>
                  <a:cubicBezTo>
                    <a:pt x="981" y="78"/>
                    <a:pt x="983" y="75"/>
                    <a:pt x="984" y="71"/>
                  </a:cubicBezTo>
                  <a:cubicBezTo>
                    <a:pt x="988" y="64"/>
                    <a:pt x="977" y="56"/>
                    <a:pt x="972" y="63"/>
                  </a:cubicBezTo>
                  <a:cubicBezTo>
                    <a:pt x="959" y="80"/>
                    <a:pt x="947" y="98"/>
                    <a:pt x="937" y="117"/>
                  </a:cubicBezTo>
                  <a:cubicBezTo>
                    <a:pt x="939" y="110"/>
                    <a:pt x="942" y="103"/>
                    <a:pt x="944" y="96"/>
                  </a:cubicBezTo>
                  <a:cubicBezTo>
                    <a:pt x="947" y="89"/>
                    <a:pt x="950" y="81"/>
                    <a:pt x="953" y="73"/>
                  </a:cubicBezTo>
                  <a:cubicBezTo>
                    <a:pt x="953" y="72"/>
                    <a:pt x="953" y="71"/>
                    <a:pt x="953" y="70"/>
                  </a:cubicBezTo>
                  <a:cubicBezTo>
                    <a:pt x="955" y="65"/>
                    <a:pt x="958" y="60"/>
                    <a:pt x="960" y="55"/>
                  </a:cubicBezTo>
                  <a:cubicBezTo>
                    <a:pt x="964" y="48"/>
                    <a:pt x="953" y="40"/>
                    <a:pt x="948" y="47"/>
                  </a:cubicBezTo>
                  <a:cubicBezTo>
                    <a:pt x="921" y="81"/>
                    <a:pt x="898" y="118"/>
                    <a:pt x="877" y="156"/>
                  </a:cubicBezTo>
                  <a:cubicBezTo>
                    <a:pt x="876" y="157"/>
                    <a:pt x="876" y="157"/>
                    <a:pt x="875" y="158"/>
                  </a:cubicBezTo>
                  <a:cubicBezTo>
                    <a:pt x="888" y="138"/>
                    <a:pt x="899" y="117"/>
                    <a:pt x="908" y="95"/>
                  </a:cubicBezTo>
                  <a:cubicBezTo>
                    <a:pt x="911" y="88"/>
                    <a:pt x="901" y="80"/>
                    <a:pt x="896" y="87"/>
                  </a:cubicBezTo>
                  <a:cubicBezTo>
                    <a:pt x="895" y="88"/>
                    <a:pt x="894" y="90"/>
                    <a:pt x="893" y="91"/>
                  </a:cubicBezTo>
                  <a:cubicBezTo>
                    <a:pt x="897" y="79"/>
                    <a:pt x="902" y="66"/>
                    <a:pt x="905" y="53"/>
                  </a:cubicBezTo>
                  <a:cubicBezTo>
                    <a:pt x="907" y="46"/>
                    <a:pt x="896" y="41"/>
                    <a:pt x="892" y="47"/>
                  </a:cubicBezTo>
                  <a:cubicBezTo>
                    <a:pt x="868" y="78"/>
                    <a:pt x="847" y="112"/>
                    <a:pt x="827" y="146"/>
                  </a:cubicBezTo>
                  <a:cubicBezTo>
                    <a:pt x="822" y="151"/>
                    <a:pt x="817" y="157"/>
                    <a:pt x="812" y="162"/>
                  </a:cubicBezTo>
                  <a:cubicBezTo>
                    <a:pt x="829" y="139"/>
                    <a:pt x="846" y="115"/>
                    <a:pt x="860" y="91"/>
                  </a:cubicBezTo>
                  <a:cubicBezTo>
                    <a:pt x="864" y="84"/>
                    <a:pt x="853" y="76"/>
                    <a:pt x="848" y="83"/>
                  </a:cubicBezTo>
                  <a:cubicBezTo>
                    <a:pt x="837" y="98"/>
                    <a:pt x="827" y="112"/>
                    <a:pt x="816" y="127"/>
                  </a:cubicBezTo>
                  <a:cubicBezTo>
                    <a:pt x="819" y="122"/>
                    <a:pt x="821" y="117"/>
                    <a:pt x="824" y="112"/>
                  </a:cubicBezTo>
                  <a:cubicBezTo>
                    <a:pt x="828" y="104"/>
                    <a:pt x="832" y="96"/>
                    <a:pt x="836" y="87"/>
                  </a:cubicBezTo>
                  <a:cubicBezTo>
                    <a:pt x="836" y="85"/>
                    <a:pt x="836" y="84"/>
                    <a:pt x="836" y="82"/>
                  </a:cubicBezTo>
                  <a:cubicBezTo>
                    <a:pt x="838" y="77"/>
                    <a:pt x="839" y="72"/>
                    <a:pt x="841" y="67"/>
                  </a:cubicBezTo>
                  <a:cubicBezTo>
                    <a:pt x="842" y="66"/>
                    <a:pt x="843" y="64"/>
                    <a:pt x="844" y="63"/>
                  </a:cubicBezTo>
                  <a:cubicBezTo>
                    <a:pt x="845" y="61"/>
                    <a:pt x="845" y="59"/>
                    <a:pt x="844" y="57"/>
                  </a:cubicBezTo>
                  <a:cubicBezTo>
                    <a:pt x="846" y="52"/>
                    <a:pt x="847" y="47"/>
                    <a:pt x="849" y="41"/>
                  </a:cubicBezTo>
                  <a:cubicBezTo>
                    <a:pt x="850" y="33"/>
                    <a:pt x="841" y="30"/>
                    <a:pt x="835" y="35"/>
                  </a:cubicBezTo>
                  <a:cubicBezTo>
                    <a:pt x="812" y="56"/>
                    <a:pt x="791" y="80"/>
                    <a:pt x="773" y="104"/>
                  </a:cubicBezTo>
                  <a:cubicBezTo>
                    <a:pt x="779" y="93"/>
                    <a:pt x="786" y="82"/>
                    <a:pt x="792" y="71"/>
                  </a:cubicBezTo>
                  <a:cubicBezTo>
                    <a:pt x="795" y="64"/>
                    <a:pt x="785" y="57"/>
                    <a:pt x="779" y="63"/>
                  </a:cubicBezTo>
                  <a:cubicBezTo>
                    <a:pt x="776" y="66"/>
                    <a:pt x="774" y="69"/>
                    <a:pt x="771" y="73"/>
                  </a:cubicBezTo>
                  <a:cubicBezTo>
                    <a:pt x="771" y="72"/>
                    <a:pt x="772" y="70"/>
                    <a:pt x="772" y="69"/>
                  </a:cubicBezTo>
                  <a:cubicBezTo>
                    <a:pt x="773" y="66"/>
                    <a:pt x="771" y="63"/>
                    <a:pt x="769" y="62"/>
                  </a:cubicBezTo>
                  <a:cubicBezTo>
                    <a:pt x="775" y="46"/>
                    <a:pt x="782" y="31"/>
                    <a:pt x="788" y="15"/>
                  </a:cubicBezTo>
                  <a:cubicBezTo>
                    <a:pt x="790" y="9"/>
                    <a:pt x="783" y="0"/>
                    <a:pt x="777" y="5"/>
                  </a:cubicBezTo>
                  <a:cubicBezTo>
                    <a:pt x="758" y="22"/>
                    <a:pt x="741" y="39"/>
                    <a:pt x="726" y="58"/>
                  </a:cubicBezTo>
                  <a:cubicBezTo>
                    <a:pt x="728" y="54"/>
                    <a:pt x="729" y="51"/>
                    <a:pt x="731" y="47"/>
                  </a:cubicBezTo>
                  <a:cubicBezTo>
                    <a:pt x="735" y="38"/>
                    <a:pt x="723" y="32"/>
                    <a:pt x="718" y="40"/>
                  </a:cubicBezTo>
                  <a:cubicBezTo>
                    <a:pt x="709" y="56"/>
                    <a:pt x="701" y="71"/>
                    <a:pt x="693" y="87"/>
                  </a:cubicBezTo>
                  <a:cubicBezTo>
                    <a:pt x="689" y="93"/>
                    <a:pt x="686" y="100"/>
                    <a:pt x="682" y="106"/>
                  </a:cubicBezTo>
                  <a:cubicBezTo>
                    <a:pt x="682" y="106"/>
                    <a:pt x="682" y="106"/>
                    <a:pt x="682" y="106"/>
                  </a:cubicBezTo>
                  <a:cubicBezTo>
                    <a:pt x="686" y="96"/>
                    <a:pt x="689" y="86"/>
                    <a:pt x="693" y="76"/>
                  </a:cubicBezTo>
                  <a:cubicBezTo>
                    <a:pt x="696" y="69"/>
                    <a:pt x="699" y="62"/>
                    <a:pt x="703" y="55"/>
                  </a:cubicBezTo>
                  <a:cubicBezTo>
                    <a:pt x="708" y="47"/>
                    <a:pt x="695" y="40"/>
                    <a:pt x="690" y="48"/>
                  </a:cubicBezTo>
                  <a:cubicBezTo>
                    <a:pt x="688" y="51"/>
                    <a:pt x="687" y="54"/>
                    <a:pt x="685" y="57"/>
                  </a:cubicBezTo>
                  <a:cubicBezTo>
                    <a:pt x="684" y="58"/>
                    <a:pt x="683" y="58"/>
                    <a:pt x="683" y="59"/>
                  </a:cubicBezTo>
                  <a:cubicBezTo>
                    <a:pt x="679" y="64"/>
                    <a:pt x="675" y="69"/>
                    <a:pt x="671" y="74"/>
                  </a:cubicBezTo>
                  <a:cubicBezTo>
                    <a:pt x="670" y="70"/>
                    <a:pt x="667" y="68"/>
                    <a:pt x="663" y="69"/>
                  </a:cubicBezTo>
                  <a:cubicBezTo>
                    <a:pt x="666" y="64"/>
                    <a:pt x="669" y="60"/>
                    <a:pt x="671" y="55"/>
                  </a:cubicBezTo>
                  <a:cubicBezTo>
                    <a:pt x="675" y="47"/>
                    <a:pt x="662" y="40"/>
                    <a:pt x="658" y="48"/>
                  </a:cubicBezTo>
                  <a:cubicBezTo>
                    <a:pt x="653" y="57"/>
                    <a:pt x="648" y="66"/>
                    <a:pt x="643" y="75"/>
                  </a:cubicBezTo>
                  <a:cubicBezTo>
                    <a:pt x="638" y="85"/>
                    <a:pt x="632" y="95"/>
                    <a:pt x="626" y="105"/>
                  </a:cubicBezTo>
                  <a:cubicBezTo>
                    <a:pt x="625" y="105"/>
                    <a:pt x="625" y="106"/>
                    <a:pt x="625" y="106"/>
                  </a:cubicBezTo>
                  <a:cubicBezTo>
                    <a:pt x="626" y="104"/>
                    <a:pt x="627" y="102"/>
                    <a:pt x="628" y="99"/>
                  </a:cubicBezTo>
                  <a:cubicBezTo>
                    <a:pt x="641" y="77"/>
                    <a:pt x="653" y="55"/>
                    <a:pt x="663" y="31"/>
                  </a:cubicBezTo>
                  <a:cubicBezTo>
                    <a:pt x="666" y="22"/>
                    <a:pt x="654" y="16"/>
                    <a:pt x="650" y="24"/>
                  </a:cubicBezTo>
                  <a:cubicBezTo>
                    <a:pt x="640" y="42"/>
                    <a:pt x="631" y="59"/>
                    <a:pt x="623" y="77"/>
                  </a:cubicBezTo>
                  <a:cubicBezTo>
                    <a:pt x="621" y="76"/>
                    <a:pt x="620" y="76"/>
                    <a:pt x="618" y="77"/>
                  </a:cubicBezTo>
                  <a:cubicBezTo>
                    <a:pt x="617" y="76"/>
                    <a:pt x="614" y="76"/>
                    <a:pt x="612" y="78"/>
                  </a:cubicBezTo>
                  <a:cubicBezTo>
                    <a:pt x="612" y="78"/>
                    <a:pt x="612" y="78"/>
                    <a:pt x="612" y="78"/>
                  </a:cubicBezTo>
                  <a:cubicBezTo>
                    <a:pt x="609" y="76"/>
                    <a:pt x="604" y="76"/>
                    <a:pt x="601" y="81"/>
                  </a:cubicBezTo>
                  <a:cubicBezTo>
                    <a:pt x="601" y="81"/>
                    <a:pt x="601" y="82"/>
                    <a:pt x="600" y="82"/>
                  </a:cubicBezTo>
                  <a:cubicBezTo>
                    <a:pt x="608" y="68"/>
                    <a:pt x="616" y="54"/>
                    <a:pt x="623" y="39"/>
                  </a:cubicBezTo>
                  <a:cubicBezTo>
                    <a:pt x="627" y="30"/>
                    <a:pt x="615" y="25"/>
                    <a:pt x="610" y="32"/>
                  </a:cubicBezTo>
                  <a:cubicBezTo>
                    <a:pt x="596" y="53"/>
                    <a:pt x="583" y="74"/>
                    <a:pt x="570" y="96"/>
                  </a:cubicBezTo>
                  <a:cubicBezTo>
                    <a:pt x="572" y="93"/>
                    <a:pt x="573" y="90"/>
                    <a:pt x="574" y="87"/>
                  </a:cubicBezTo>
                  <a:cubicBezTo>
                    <a:pt x="577" y="80"/>
                    <a:pt x="568" y="72"/>
                    <a:pt x="563" y="79"/>
                  </a:cubicBezTo>
                  <a:cubicBezTo>
                    <a:pt x="561" y="81"/>
                    <a:pt x="559" y="84"/>
                    <a:pt x="558" y="86"/>
                  </a:cubicBezTo>
                  <a:cubicBezTo>
                    <a:pt x="560" y="81"/>
                    <a:pt x="562" y="75"/>
                    <a:pt x="563" y="69"/>
                  </a:cubicBezTo>
                  <a:cubicBezTo>
                    <a:pt x="566" y="61"/>
                    <a:pt x="555" y="58"/>
                    <a:pt x="550" y="63"/>
                  </a:cubicBezTo>
                  <a:cubicBezTo>
                    <a:pt x="550" y="63"/>
                    <a:pt x="550" y="63"/>
                    <a:pt x="550" y="63"/>
                  </a:cubicBezTo>
                  <a:cubicBezTo>
                    <a:pt x="553" y="56"/>
                    <a:pt x="544" y="49"/>
                    <a:pt x="539" y="55"/>
                  </a:cubicBezTo>
                  <a:cubicBezTo>
                    <a:pt x="522" y="77"/>
                    <a:pt x="506" y="99"/>
                    <a:pt x="491" y="122"/>
                  </a:cubicBezTo>
                  <a:cubicBezTo>
                    <a:pt x="491" y="122"/>
                    <a:pt x="490" y="121"/>
                    <a:pt x="489" y="120"/>
                  </a:cubicBezTo>
                  <a:cubicBezTo>
                    <a:pt x="506" y="95"/>
                    <a:pt x="521" y="70"/>
                    <a:pt x="534" y="43"/>
                  </a:cubicBezTo>
                  <a:cubicBezTo>
                    <a:pt x="537" y="36"/>
                    <a:pt x="528" y="29"/>
                    <a:pt x="523" y="35"/>
                  </a:cubicBezTo>
                  <a:cubicBezTo>
                    <a:pt x="508" y="53"/>
                    <a:pt x="494" y="71"/>
                    <a:pt x="482" y="90"/>
                  </a:cubicBezTo>
                  <a:cubicBezTo>
                    <a:pt x="482" y="88"/>
                    <a:pt x="483" y="87"/>
                    <a:pt x="483" y="85"/>
                  </a:cubicBezTo>
                  <a:cubicBezTo>
                    <a:pt x="483" y="84"/>
                    <a:pt x="483" y="83"/>
                    <a:pt x="483" y="82"/>
                  </a:cubicBezTo>
                  <a:cubicBezTo>
                    <a:pt x="486" y="76"/>
                    <a:pt x="490" y="69"/>
                    <a:pt x="494" y="63"/>
                  </a:cubicBezTo>
                  <a:cubicBezTo>
                    <a:pt x="498" y="56"/>
                    <a:pt x="488" y="50"/>
                    <a:pt x="482" y="55"/>
                  </a:cubicBezTo>
                  <a:cubicBezTo>
                    <a:pt x="467" y="71"/>
                    <a:pt x="453" y="87"/>
                    <a:pt x="441" y="105"/>
                  </a:cubicBezTo>
                  <a:cubicBezTo>
                    <a:pt x="440" y="104"/>
                    <a:pt x="439" y="104"/>
                    <a:pt x="438" y="105"/>
                  </a:cubicBezTo>
                  <a:cubicBezTo>
                    <a:pt x="438" y="104"/>
                    <a:pt x="437" y="103"/>
                    <a:pt x="436" y="103"/>
                  </a:cubicBezTo>
                  <a:cubicBezTo>
                    <a:pt x="446" y="85"/>
                    <a:pt x="455" y="66"/>
                    <a:pt x="462" y="47"/>
                  </a:cubicBezTo>
                  <a:cubicBezTo>
                    <a:pt x="465" y="39"/>
                    <a:pt x="454" y="33"/>
                    <a:pt x="449" y="41"/>
                  </a:cubicBezTo>
                  <a:cubicBezTo>
                    <a:pt x="440" y="56"/>
                    <a:pt x="432" y="72"/>
                    <a:pt x="424" y="87"/>
                  </a:cubicBezTo>
                  <a:cubicBezTo>
                    <a:pt x="423" y="87"/>
                    <a:pt x="423" y="87"/>
                    <a:pt x="423" y="87"/>
                  </a:cubicBezTo>
                  <a:cubicBezTo>
                    <a:pt x="430" y="74"/>
                    <a:pt x="436" y="60"/>
                    <a:pt x="442" y="47"/>
                  </a:cubicBezTo>
                  <a:cubicBezTo>
                    <a:pt x="445" y="39"/>
                    <a:pt x="434" y="33"/>
                    <a:pt x="429" y="41"/>
                  </a:cubicBezTo>
                  <a:cubicBezTo>
                    <a:pt x="423" y="51"/>
                    <a:pt x="417" y="62"/>
                    <a:pt x="411" y="73"/>
                  </a:cubicBezTo>
                  <a:cubicBezTo>
                    <a:pt x="410" y="72"/>
                    <a:pt x="409" y="71"/>
                    <a:pt x="408" y="70"/>
                  </a:cubicBezTo>
                  <a:cubicBezTo>
                    <a:pt x="407" y="68"/>
                    <a:pt x="404" y="68"/>
                    <a:pt x="402" y="68"/>
                  </a:cubicBezTo>
                  <a:cubicBezTo>
                    <a:pt x="404" y="64"/>
                    <a:pt x="407" y="59"/>
                    <a:pt x="409" y="55"/>
                  </a:cubicBezTo>
                  <a:cubicBezTo>
                    <a:pt x="414" y="47"/>
                    <a:pt x="402" y="41"/>
                    <a:pt x="397" y="49"/>
                  </a:cubicBezTo>
                  <a:cubicBezTo>
                    <a:pt x="392" y="57"/>
                    <a:pt x="387" y="66"/>
                    <a:pt x="382" y="75"/>
                  </a:cubicBezTo>
                  <a:cubicBezTo>
                    <a:pt x="381" y="73"/>
                    <a:pt x="379" y="72"/>
                    <a:pt x="378" y="71"/>
                  </a:cubicBezTo>
                  <a:cubicBezTo>
                    <a:pt x="382" y="62"/>
                    <a:pt x="386" y="52"/>
                    <a:pt x="389" y="43"/>
                  </a:cubicBezTo>
                  <a:cubicBezTo>
                    <a:pt x="389" y="43"/>
                    <a:pt x="389" y="43"/>
                    <a:pt x="389" y="43"/>
                  </a:cubicBezTo>
                  <a:cubicBezTo>
                    <a:pt x="389" y="43"/>
                    <a:pt x="389" y="43"/>
                    <a:pt x="389" y="43"/>
                  </a:cubicBezTo>
                  <a:cubicBezTo>
                    <a:pt x="389" y="42"/>
                    <a:pt x="390" y="42"/>
                    <a:pt x="390" y="41"/>
                  </a:cubicBezTo>
                  <a:cubicBezTo>
                    <a:pt x="392" y="33"/>
                    <a:pt x="381" y="31"/>
                    <a:pt x="377" y="37"/>
                  </a:cubicBezTo>
                  <a:cubicBezTo>
                    <a:pt x="373" y="43"/>
                    <a:pt x="370" y="50"/>
                    <a:pt x="366" y="57"/>
                  </a:cubicBezTo>
                  <a:cubicBezTo>
                    <a:pt x="363" y="53"/>
                    <a:pt x="359" y="50"/>
                    <a:pt x="356" y="46"/>
                  </a:cubicBezTo>
                  <a:cubicBezTo>
                    <a:pt x="351" y="40"/>
                    <a:pt x="342" y="47"/>
                    <a:pt x="344" y="54"/>
                  </a:cubicBezTo>
                  <a:cubicBezTo>
                    <a:pt x="345" y="57"/>
                    <a:pt x="346" y="60"/>
                    <a:pt x="347" y="63"/>
                  </a:cubicBezTo>
                  <a:cubicBezTo>
                    <a:pt x="345" y="61"/>
                    <a:pt x="340" y="60"/>
                    <a:pt x="338" y="64"/>
                  </a:cubicBezTo>
                  <a:cubicBezTo>
                    <a:pt x="336" y="62"/>
                    <a:pt x="334" y="61"/>
                    <a:pt x="333" y="59"/>
                  </a:cubicBezTo>
                  <a:cubicBezTo>
                    <a:pt x="335" y="53"/>
                    <a:pt x="329" y="48"/>
                    <a:pt x="325" y="49"/>
                  </a:cubicBezTo>
                  <a:cubicBezTo>
                    <a:pt x="315" y="39"/>
                    <a:pt x="306" y="28"/>
                    <a:pt x="296" y="18"/>
                  </a:cubicBezTo>
                  <a:cubicBezTo>
                    <a:pt x="291" y="13"/>
                    <a:pt x="281" y="19"/>
                    <a:pt x="284" y="26"/>
                  </a:cubicBezTo>
                  <a:cubicBezTo>
                    <a:pt x="286" y="33"/>
                    <a:pt x="289" y="40"/>
                    <a:pt x="292" y="47"/>
                  </a:cubicBezTo>
                  <a:cubicBezTo>
                    <a:pt x="291" y="47"/>
                    <a:pt x="290" y="48"/>
                    <a:pt x="289" y="49"/>
                  </a:cubicBezTo>
                  <a:cubicBezTo>
                    <a:pt x="285" y="57"/>
                    <a:pt x="280" y="65"/>
                    <a:pt x="276" y="73"/>
                  </a:cubicBezTo>
                  <a:cubicBezTo>
                    <a:pt x="274" y="72"/>
                    <a:pt x="273" y="71"/>
                    <a:pt x="271" y="69"/>
                  </a:cubicBezTo>
                  <a:cubicBezTo>
                    <a:pt x="273" y="63"/>
                    <a:pt x="275" y="56"/>
                    <a:pt x="277" y="49"/>
                  </a:cubicBezTo>
                  <a:cubicBezTo>
                    <a:pt x="278" y="43"/>
                    <a:pt x="270" y="39"/>
                    <a:pt x="266" y="44"/>
                  </a:cubicBezTo>
                  <a:cubicBezTo>
                    <a:pt x="263" y="48"/>
                    <a:pt x="261" y="52"/>
                    <a:pt x="258" y="56"/>
                  </a:cubicBezTo>
                  <a:cubicBezTo>
                    <a:pt x="256" y="54"/>
                    <a:pt x="253" y="53"/>
                    <a:pt x="251" y="56"/>
                  </a:cubicBezTo>
                  <a:cubicBezTo>
                    <a:pt x="244" y="65"/>
                    <a:pt x="238" y="74"/>
                    <a:pt x="231" y="84"/>
                  </a:cubicBezTo>
                  <a:cubicBezTo>
                    <a:pt x="230" y="83"/>
                    <a:pt x="230" y="82"/>
                    <a:pt x="229" y="81"/>
                  </a:cubicBezTo>
                  <a:cubicBezTo>
                    <a:pt x="230" y="78"/>
                    <a:pt x="230" y="76"/>
                    <a:pt x="231" y="73"/>
                  </a:cubicBezTo>
                  <a:cubicBezTo>
                    <a:pt x="231" y="68"/>
                    <a:pt x="223" y="66"/>
                    <a:pt x="223" y="71"/>
                  </a:cubicBezTo>
                  <a:cubicBezTo>
                    <a:pt x="222" y="72"/>
                    <a:pt x="222" y="73"/>
                    <a:pt x="222" y="73"/>
                  </a:cubicBezTo>
                  <a:cubicBezTo>
                    <a:pt x="220" y="71"/>
                    <a:pt x="218" y="69"/>
                    <a:pt x="216" y="66"/>
                  </a:cubicBezTo>
                  <a:cubicBezTo>
                    <a:pt x="210" y="61"/>
                    <a:pt x="201" y="67"/>
                    <a:pt x="203" y="74"/>
                  </a:cubicBezTo>
                  <a:cubicBezTo>
                    <a:pt x="207" y="83"/>
                    <a:pt x="210" y="91"/>
                    <a:pt x="214" y="100"/>
                  </a:cubicBezTo>
                  <a:cubicBezTo>
                    <a:pt x="211" y="107"/>
                    <a:pt x="207" y="114"/>
                    <a:pt x="203" y="121"/>
                  </a:cubicBezTo>
                  <a:cubicBezTo>
                    <a:pt x="200" y="119"/>
                    <a:pt x="198" y="116"/>
                    <a:pt x="195" y="114"/>
                  </a:cubicBezTo>
                  <a:cubicBezTo>
                    <a:pt x="189" y="109"/>
                    <a:pt x="180" y="117"/>
                    <a:pt x="184" y="124"/>
                  </a:cubicBezTo>
                  <a:cubicBezTo>
                    <a:pt x="187" y="129"/>
                    <a:pt x="189" y="133"/>
                    <a:pt x="192" y="138"/>
                  </a:cubicBezTo>
                  <a:cubicBezTo>
                    <a:pt x="188" y="144"/>
                    <a:pt x="185" y="149"/>
                    <a:pt x="181" y="155"/>
                  </a:cubicBezTo>
                  <a:cubicBezTo>
                    <a:pt x="165" y="137"/>
                    <a:pt x="149" y="119"/>
                    <a:pt x="131" y="102"/>
                  </a:cubicBezTo>
                  <a:cubicBezTo>
                    <a:pt x="126" y="97"/>
                    <a:pt x="116" y="103"/>
                    <a:pt x="119" y="110"/>
                  </a:cubicBezTo>
                  <a:cubicBezTo>
                    <a:pt x="121" y="117"/>
                    <a:pt x="124" y="124"/>
                    <a:pt x="127" y="130"/>
                  </a:cubicBezTo>
                  <a:cubicBezTo>
                    <a:pt x="119" y="124"/>
                    <a:pt x="110" y="119"/>
                    <a:pt x="101" y="113"/>
                  </a:cubicBezTo>
                  <a:cubicBezTo>
                    <a:pt x="96" y="110"/>
                    <a:pt x="89" y="116"/>
                    <a:pt x="91" y="122"/>
                  </a:cubicBezTo>
                  <a:cubicBezTo>
                    <a:pt x="92" y="127"/>
                    <a:pt x="94" y="132"/>
                    <a:pt x="96" y="137"/>
                  </a:cubicBezTo>
                  <a:cubicBezTo>
                    <a:pt x="91" y="136"/>
                    <a:pt x="85" y="141"/>
                    <a:pt x="87" y="146"/>
                  </a:cubicBezTo>
                  <a:cubicBezTo>
                    <a:pt x="91" y="158"/>
                    <a:pt x="96" y="169"/>
                    <a:pt x="101" y="180"/>
                  </a:cubicBezTo>
                  <a:cubicBezTo>
                    <a:pt x="90" y="170"/>
                    <a:pt x="79" y="160"/>
                    <a:pt x="67" y="151"/>
                  </a:cubicBezTo>
                  <a:cubicBezTo>
                    <a:pt x="62" y="146"/>
                    <a:pt x="52" y="151"/>
                    <a:pt x="55" y="158"/>
                  </a:cubicBezTo>
                  <a:cubicBezTo>
                    <a:pt x="56" y="162"/>
                    <a:pt x="58" y="166"/>
                    <a:pt x="59" y="169"/>
                  </a:cubicBezTo>
                  <a:cubicBezTo>
                    <a:pt x="54" y="168"/>
                    <a:pt x="49" y="175"/>
                    <a:pt x="52" y="180"/>
                  </a:cubicBezTo>
                  <a:cubicBezTo>
                    <a:pt x="59" y="195"/>
                    <a:pt x="67" y="208"/>
                    <a:pt x="76" y="221"/>
                  </a:cubicBezTo>
                  <a:cubicBezTo>
                    <a:pt x="56" y="203"/>
                    <a:pt x="35" y="185"/>
                    <a:pt x="14" y="167"/>
                  </a:cubicBezTo>
                  <a:cubicBezTo>
                    <a:pt x="8" y="162"/>
                    <a:pt x="0" y="169"/>
                    <a:pt x="4" y="176"/>
                  </a:cubicBezTo>
                  <a:cubicBezTo>
                    <a:pt x="33" y="220"/>
                    <a:pt x="68" y="258"/>
                    <a:pt x="105" y="295"/>
                  </a:cubicBezTo>
                  <a:cubicBezTo>
                    <a:pt x="104" y="298"/>
                    <a:pt x="102" y="301"/>
                    <a:pt x="101" y="303"/>
                  </a:cubicBezTo>
                  <a:cubicBezTo>
                    <a:pt x="75" y="287"/>
                    <a:pt x="48" y="273"/>
                    <a:pt x="20" y="260"/>
                  </a:cubicBezTo>
                  <a:cubicBezTo>
                    <a:pt x="14" y="258"/>
                    <a:pt x="10" y="266"/>
                    <a:pt x="16" y="269"/>
                  </a:cubicBezTo>
                  <a:cubicBezTo>
                    <a:pt x="44" y="282"/>
                    <a:pt x="71" y="296"/>
                    <a:pt x="97" y="313"/>
                  </a:cubicBezTo>
                  <a:cubicBezTo>
                    <a:pt x="94" y="322"/>
                    <a:pt x="91" y="331"/>
                    <a:pt x="88" y="340"/>
                  </a:cubicBezTo>
                  <a:cubicBezTo>
                    <a:pt x="87" y="345"/>
                    <a:pt x="95" y="350"/>
                    <a:pt x="99" y="345"/>
                  </a:cubicBezTo>
                  <a:cubicBezTo>
                    <a:pt x="104" y="338"/>
                    <a:pt x="109" y="331"/>
                    <a:pt x="114" y="324"/>
                  </a:cubicBezTo>
                  <a:cubicBezTo>
                    <a:pt x="118" y="327"/>
                    <a:pt x="123" y="330"/>
                    <a:pt x="127" y="333"/>
                  </a:cubicBezTo>
                  <a:cubicBezTo>
                    <a:pt x="126" y="337"/>
                    <a:pt x="125" y="340"/>
                    <a:pt x="124" y="344"/>
                  </a:cubicBezTo>
                  <a:cubicBezTo>
                    <a:pt x="123" y="348"/>
                    <a:pt x="128" y="352"/>
                    <a:pt x="132" y="351"/>
                  </a:cubicBezTo>
                  <a:cubicBezTo>
                    <a:pt x="125" y="367"/>
                    <a:pt x="119" y="383"/>
                    <a:pt x="114" y="399"/>
                  </a:cubicBezTo>
                  <a:cubicBezTo>
                    <a:pt x="111" y="407"/>
                    <a:pt x="108" y="415"/>
                    <a:pt x="105" y="423"/>
                  </a:cubicBezTo>
                  <a:cubicBezTo>
                    <a:pt x="102" y="430"/>
                    <a:pt x="113" y="435"/>
                    <a:pt x="115" y="428"/>
                  </a:cubicBezTo>
                  <a:cubicBezTo>
                    <a:pt x="117" y="424"/>
                    <a:pt x="119" y="420"/>
                    <a:pt x="121" y="415"/>
                  </a:cubicBezTo>
                  <a:cubicBezTo>
                    <a:pt x="121" y="415"/>
                    <a:pt x="122" y="414"/>
                    <a:pt x="123" y="413"/>
                  </a:cubicBezTo>
                  <a:cubicBezTo>
                    <a:pt x="129" y="405"/>
                    <a:pt x="135" y="396"/>
                    <a:pt x="140" y="387"/>
                  </a:cubicBezTo>
                  <a:cubicBezTo>
                    <a:pt x="142" y="391"/>
                    <a:pt x="146" y="394"/>
                    <a:pt x="150" y="391"/>
                  </a:cubicBezTo>
                  <a:cubicBezTo>
                    <a:pt x="156" y="386"/>
                    <a:pt x="161" y="381"/>
                    <a:pt x="166" y="376"/>
                  </a:cubicBezTo>
                  <a:cubicBezTo>
                    <a:pt x="166" y="379"/>
                    <a:pt x="165" y="382"/>
                    <a:pt x="165" y="385"/>
                  </a:cubicBezTo>
                  <a:cubicBezTo>
                    <a:pt x="157" y="408"/>
                    <a:pt x="153" y="433"/>
                    <a:pt x="155" y="458"/>
                  </a:cubicBezTo>
                  <a:cubicBezTo>
                    <a:pt x="156" y="462"/>
                    <a:pt x="160" y="466"/>
                    <a:pt x="164" y="464"/>
                  </a:cubicBezTo>
                  <a:cubicBezTo>
                    <a:pt x="188" y="455"/>
                    <a:pt x="205" y="436"/>
                    <a:pt x="219" y="414"/>
                  </a:cubicBezTo>
                  <a:cubicBezTo>
                    <a:pt x="233" y="429"/>
                    <a:pt x="246" y="444"/>
                    <a:pt x="258" y="460"/>
                  </a:cubicBezTo>
                  <a:cubicBezTo>
                    <a:pt x="262" y="466"/>
                    <a:pt x="271" y="460"/>
                    <a:pt x="267" y="454"/>
                  </a:cubicBezTo>
                  <a:cubicBezTo>
                    <a:pt x="267" y="454"/>
                    <a:pt x="266" y="453"/>
                    <a:pt x="265" y="452"/>
                  </a:cubicBezTo>
                  <a:cubicBezTo>
                    <a:pt x="266" y="452"/>
                    <a:pt x="266" y="452"/>
                    <a:pt x="267" y="451"/>
                  </a:cubicBezTo>
                  <a:cubicBezTo>
                    <a:pt x="268" y="451"/>
                    <a:pt x="269" y="450"/>
                    <a:pt x="271" y="449"/>
                  </a:cubicBezTo>
                  <a:cubicBezTo>
                    <a:pt x="277" y="457"/>
                    <a:pt x="283" y="465"/>
                    <a:pt x="289" y="473"/>
                  </a:cubicBezTo>
                  <a:cubicBezTo>
                    <a:pt x="291" y="476"/>
                    <a:pt x="294" y="477"/>
                    <a:pt x="297" y="476"/>
                  </a:cubicBezTo>
                  <a:cubicBezTo>
                    <a:pt x="302" y="478"/>
                    <a:pt x="309" y="474"/>
                    <a:pt x="306" y="467"/>
                  </a:cubicBezTo>
                  <a:cubicBezTo>
                    <a:pt x="306" y="467"/>
                    <a:pt x="305" y="466"/>
                    <a:pt x="305" y="465"/>
                  </a:cubicBezTo>
                  <a:cubicBezTo>
                    <a:pt x="305" y="465"/>
                    <a:pt x="305" y="465"/>
                    <a:pt x="305" y="465"/>
                  </a:cubicBezTo>
                  <a:cubicBezTo>
                    <a:pt x="305" y="465"/>
                    <a:pt x="305" y="465"/>
                    <a:pt x="305" y="465"/>
                  </a:cubicBezTo>
                  <a:cubicBezTo>
                    <a:pt x="303" y="461"/>
                    <a:pt x="301" y="458"/>
                    <a:pt x="299" y="454"/>
                  </a:cubicBezTo>
                  <a:cubicBezTo>
                    <a:pt x="308" y="467"/>
                    <a:pt x="317" y="480"/>
                    <a:pt x="325" y="494"/>
                  </a:cubicBezTo>
                  <a:cubicBezTo>
                    <a:pt x="330" y="502"/>
                    <a:pt x="341" y="494"/>
                    <a:pt x="337" y="485"/>
                  </a:cubicBezTo>
                  <a:cubicBezTo>
                    <a:pt x="328" y="467"/>
                    <a:pt x="319" y="449"/>
                    <a:pt x="309" y="432"/>
                  </a:cubicBezTo>
                  <a:cubicBezTo>
                    <a:pt x="317" y="445"/>
                    <a:pt x="326" y="459"/>
                    <a:pt x="333" y="474"/>
                  </a:cubicBezTo>
                  <a:cubicBezTo>
                    <a:pt x="336" y="481"/>
                    <a:pt x="350" y="475"/>
                    <a:pt x="346" y="467"/>
                  </a:cubicBezTo>
                  <a:cubicBezTo>
                    <a:pt x="346" y="467"/>
                    <a:pt x="346" y="466"/>
                    <a:pt x="345" y="465"/>
                  </a:cubicBezTo>
                  <a:cubicBezTo>
                    <a:pt x="345" y="465"/>
                    <a:pt x="345" y="465"/>
                    <a:pt x="345" y="465"/>
                  </a:cubicBezTo>
                  <a:cubicBezTo>
                    <a:pt x="345" y="465"/>
                    <a:pt x="345" y="464"/>
                    <a:pt x="345" y="464"/>
                  </a:cubicBezTo>
                  <a:cubicBezTo>
                    <a:pt x="341" y="456"/>
                    <a:pt x="336" y="447"/>
                    <a:pt x="332" y="439"/>
                  </a:cubicBezTo>
                  <a:cubicBezTo>
                    <a:pt x="333" y="438"/>
                    <a:pt x="333" y="438"/>
                    <a:pt x="334" y="437"/>
                  </a:cubicBezTo>
                  <a:cubicBezTo>
                    <a:pt x="335" y="434"/>
                    <a:pt x="337" y="431"/>
                    <a:pt x="338" y="429"/>
                  </a:cubicBezTo>
                  <a:cubicBezTo>
                    <a:pt x="350" y="446"/>
                    <a:pt x="362" y="463"/>
                    <a:pt x="373" y="482"/>
                  </a:cubicBezTo>
                  <a:cubicBezTo>
                    <a:pt x="378" y="490"/>
                    <a:pt x="390" y="482"/>
                    <a:pt x="386" y="473"/>
                  </a:cubicBezTo>
                  <a:cubicBezTo>
                    <a:pt x="376" y="457"/>
                    <a:pt x="367" y="440"/>
                    <a:pt x="357" y="423"/>
                  </a:cubicBezTo>
                  <a:cubicBezTo>
                    <a:pt x="358" y="421"/>
                    <a:pt x="360" y="418"/>
                    <a:pt x="361" y="416"/>
                  </a:cubicBezTo>
                  <a:cubicBezTo>
                    <a:pt x="367" y="424"/>
                    <a:pt x="373" y="433"/>
                    <a:pt x="379" y="441"/>
                  </a:cubicBezTo>
                  <a:cubicBezTo>
                    <a:pt x="379" y="445"/>
                    <a:pt x="379" y="449"/>
                    <a:pt x="380" y="454"/>
                  </a:cubicBezTo>
                  <a:cubicBezTo>
                    <a:pt x="380" y="460"/>
                    <a:pt x="387" y="463"/>
                    <a:pt x="392" y="459"/>
                  </a:cubicBezTo>
                  <a:cubicBezTo>
                    <a:pt x="394" y="461"/>
                    <a:pt x="395" y="463"/>
                    <a:pt x="397" y="466"/>
                  </a:cubicBezTo>
                  <a:cubicBezTo>
                    <a:pt x="402" y="472"/>
                    <a:pt x="413" y="468"/>
                    <a:pt x="411" y="459"/>
                  </a:cubicBezTo>
                  <a:cubicBezTo>
                    <a:pt x="409" y="454"/>
                    <a:pt x="407" y="450"/>
                    <a:pt x="405" y="445"/>
                  </a:cubicBezTo>
                  <a:cubicBezTo>
                    <a:pt x="410" y="440"/>
                    <a:pt x="415" y="434"/>
                    <a:pt x="420" y="427"/>
                  </a:cubicBezTo>
                  <a:cubicBezTo>
                    <a:pt x="425" y="434"/>
                    <a:pt x="430" y="440"/>
                    <a:pt x="436" y="447"/>
                  </a:cubicBezTo>
                  <a:cubicBezTo>
                    <a:pt x="434" y="455"/>
                    <a:pt x="433" y="463"/>
                    <a:pt x="432" y="472"/>
                  </a:cubicBezTo>
                  <a:cubicBezTo>
                    <a:pt x="431" y="480"/>
                    <a:pt x="439" y="484"/>
                    <a:pt x="445" y="479"/>
                  </a:cubicBezTo>
                  <a:cubicBezTo>
                    <a:pt x="449" y="475"/>
                    <a:pt x="452" y="472"/>
                    <a:pt x="456" y="469"/>
                  </a:cubicBezTo>
                  <a:cubicBezTo>
                    <a:pt x="461" y="474"/>
                    <a:pt x="466" y="478"/>
                    <a:pt x="471" y="483"/>
                  </a:cubicBezTo>
                  <a:cubicBezTo>
                    <a:pt x="476" y="488"/>
                    <a:pt x="485" y="482"/>
                    <a:pt x="483" y="475"/>
                  </a:cubicBezTo>
                  <a:cubicBezTo>
                    <a:pt x="480" y="467"/>
                    <a:pt x="477" y="459"/>
                    <a:pt x="473" y="451"/>
                  </a:cubicBezTo>
                  <a:cubicBezTo>
                    <a:pt x="475" y="449"/>
                    <a:pt x="477" y="446"/>
                    <a:pt x="479" y="444"/>
                  </a:cubicBezTo>
                  <a:cubicBezTo>
                    <a:pt x="489" y="451"/>
                    <a:pt x="498" y="458"/>
                    <a:pt x="508" y="464"/>
                  </a:cubicBezTo>
                  <a:cubicBezTo>
                    <a:pt x="515" y="468"/>
                    <a:pt x="522" y="459"/>
                    <a:pt x="518" y="453"/>
                  </a:cubicBezTo>
                  <a:cubicBezTo>
                    <a:pt x="511" y="443"/>
                    <a:pt x="504" y="433"/>
                    <a:pt x="497" y="422"/>
                  </a:cubicBezTo>
                  <a:cubicBezTo>
                    <a:pt x="504" y="413"/>
                    <a:pt x="511" y="403"/>
                    <a:pt x="518" y="393"/>
                  </a:cubicBezTo>
                  <a:cubicBezTo>
                    <a:pt x="517" y="395"/>
                    <a:pt x="517" y="397"/>
                    <a:pt x="517" y="400"/>
                  </a:cubicBezTo>
                  <a:cubicBezTo>
                    <a:pt x="516" y="407"/>
                    <a:pt x="524" y="412"/>
                    <a:pt x="529" y="406"/>
                  </a:cubicBezTo>
                  <a:cubicBezTo>
                    <a:pt x="530" y="405"/>
                    <a:pt x="531" y="405"/>
                    <a:pt x="531" y="404"/>
                  </a:cubicBezTo>
                  <a:cubicBezTo>
                    <a:pt x="532" y="404"/>
                    <a:pt x="532" y="405"/>
                    <a:pt x="533" y="405"/>
                  </a:cubicBezTo>
                  <a:cubicBezTo>
                    <a:pt x="531" y="411"/>
                    <a:pt x="530" y="417"/>
                    <a:pt x="528" y="424"/>
                  </a:cubicBezTo>
                  <a:cubicBezTo>
                    <a:pt x="527" y="431"/>
                    <a:pt x="537" y="437"/>
                    <a:pt x="542" y="430"/>
                  </a:cubicBezTo>
                  <a:cubicBezTo>
                    <a:pt x="550" y="418"/>
                    <a:pt x="558" y="406"/>
                    <a:pt x="565" y="393"/>
                  </a:cubicBezTo>
                  <a:cubicBezTo>
                    <a:pt x="567" y="397"/>
                    <a:pt x="576" y="398"/>
                    <a:pt x="579" y="393"/>
                  </a:cubicBezTo>
                  <a:cubicBezTo>
                    <a:pt x="581" y="389"/>
                    <a:pt x="583" y="385"/>
                    <a:pt x="585" y="381"/>
                  </a:cubicBezTo>
                  <a:cubicBezTo>
                    <a:pt x="585" y="382"/>
                    <a:pt x="585" y="383"/>
                    <a:pt x="585" y="384"/>
                  </a:cubicBezTo>
                  <a:cubicBezTo>
                    <a:pt x="585" y="385"/>
                    <a:pt x="585" y="387"/>
                    <a:pt x="586" y="388"/>
                  </a:cubicBezTo>
                  <a:cubicBezTo>
                    <a:pt x="577" y="414"/>
                    <a:pt x="569" y="440"/>
                    <a:pt x="565" y="468"/>
                  </a:cubicBezTo>
                  <a:cubicBezTo>
                    <a:pt x="563" y="475"/>
                    <a:pt x="573" y="481"/>
                    <a:pt x="578" y="474"/>
                  </a:cubicBezTo>
                  <a:cubicBezTo>
                    <a:pt x="593" y="453"/>
                    <a:pt x="607" y="430"/>
                    <a:pt x="620" y="407"/>
                  </a:cubicBezTo>
                  <a:cubicBezTo>
                    <a:pt x="621" y="408"/>
                    <a:pt x="621" y="409"/>
                    <a:pt x="622" y="409"/>
                  </a:cubicBezTo>
                  <a:cubicBezTo>
                    <a:pt x="625" y="414"/>
                    <a:pt x="632" y="413"/>
                    <a:pt x="635" y="409"/>
                  </a:cubicBezTo>
                  <a:cubicBezTo>
                    <a:pt x="637" y="412"/>
                    <a:pt x="641" y="414"/>
                    <a:pt x="644" y="412"/>
                  </a:cubicBezTo>
                  <a:cubicBezTo>
                    <a:pt x="648" y="417"/>
                    <a:pt x="653" y="422"/>
                    <a:pt x="657" y="427"/>
                  </a:cubicBezTo>
                  <a:cubicBezTo>
                    <a:pt x="657" y="427"/>
                    <a:pt x="657" y="428"/>
                    <a:pt x="657" y="428"/>
                  </a:cubicBezTo>
                  <a:cubicBezTo>
                    <a:pt x="656" y="433"/>
                    <a:pt x="661" y="437"/>
                    <a:pt x="666" y="437"/>
                  </a:cubicBezTo>
                  <a:cubicBezTo>
                    <a:pt x="666" y="438"/>
                    <a:pt x="667" y="438"/>
                    <a:pt x="667" y="439"/>
                  </a:cubicBezTo>
                  <a:cubicBezTo>
                    <a:pt x="673" y="446"/>
                    <a:pt x="683" y="436"/>
                    <a:pt x="679" y="429"/>
                  </a:cubicBezTo>
                  <a:cubicBezTo>
                    <a:pt x="678" y="428"/>
                    <a:pt x="677" y="427"/>
                    <a:pt x="677" y="426"/>
                  </a:cubicBezTo>
                  <a:cubicBezTo>
                    <a:pt x="679" y="422"/>
                    <a:pt x="682" y="419"/>
                    <a:pt x="685" y="415"/>
                  </a:cubicBezTo>
                  <a:cubicBezTo>
                    <a:pt x="703" y="435"/>
                    <a:pt x="722" y="454"/>
                    <a:pt x="744" y="471"/>
                  </a:cubicBezTo>
                  <a:cubicBezTo>
                    <a:pt x="749" y="476"/>
                    <a:pt x="759" y="471"/>
                    <a:pt x="756" y="463"/>
                  </a:cubicBezTo>
                  <a:cubicBezTo>
                    <a:pt x="751" y="449"/>
                    <a:pt x="745" y="436"/>
                    <a:pt x="739" y="422"/>
                  </a:cubicBezTo>
                  <a:cubicBezTo>
                    <a:pt x="740" y="421"/>
                    <a:pt x="741" y="420"/>
                    <a:pt x="741" y="419"/>
                  </a:cubicBezTo>
                  <a:cubicBezTo>
                    <a:pt x="741" y="419"/>
                    <a:pt x="741" y="419"/>
                    <a:pt x="742" y="419"/>
                  </a:cubicBezTo>
                  <a:cubicBezTo>
                    <a:pt x="746" y="423"/>
                    <a:pt x="751" y="427"/>
                    <a:pt x="756" y="431"/>
                  </a:cubicBezTo>
                  <a:cubicBezTo>
                    <a:pt x="761" y="435"/>
                    <a:pt x="771" y="430"/>
                    <a:pt x="768" y="423"/>
                  </a:cubicBezTo>
                  <a:cubicBezTo>
                    <a:pt x="764" y="415"/>
                    <a:pt x="760" y="407"/>
                    <a:pt x="756" y="400"/>
                  </a:cubicBezTo>
                  <a:cubicBezTo>
                    <a:pt x="756" y="399"/>
                    <a:pt x="756" y="399"/>
                    <a:pt x="756" y="399"/>
                  </a:cubicBezTo>
                  <a:cubicBezTo>
                    <a:pt x="762" y="406"/>
                    <a:pt x="767" y="413"/>
                    <a:pt x="773" y="419"/>
                  </a:cubicBezTo>
                  <a:cubicBezTo>
                    <a:pt x="773" y="428"/>
                    <a:pt x="773" y="437"/>
                    <a:pt x="773" y="446"/>
                  </a:cubicBezTo>
                  <a:cubicBezTo>
                    <a:pt x="774" y="451"/>
                    <a:pt x="780" y="455"/>
                    <a:pt x="785" y="452"/>
                  </a:cubicBezTo>
                  <a:cubicBezTo>
                    <a:pt x="788" y="449"/>
                    <a:pt x="792" y="446"/>
                    <a:pt x="795" y="443"/>
                  </a:cubicBezTo>
                  <a:cubicBezTo>
                    <a:pt x="811" y="460"/>
                    <a:pt x="829" y="477"/>
                    <a:pt x="848" y="491"/>
                  </a:cubicBezTo>
                  <a:cubicBezTo>
                    <a:pt x="855" y="497"/>
                    <a:pt x="863" y="489"/>
                    <a:pt x="860" y="481"/>
                  </a:cubicBezTo>
                  <a:cubicBezTo>
                    <a:pt x="852" y="466"/>
                    <a:pt x="843" y="451"/>
                    <a:pt x="834" y="437"/>
                  </a:cubicBezTo>
                  <a:cubicBezTo>
                    <a:pt x="838" y="440"/>
                    <a:pt x="841" y="444"/>
                    <a:pt x="844" y="447"/>
                  </a:cubicBezTo>
                  <a:cubicBezTo>
                    <a:pt x="850" y="453"/>
                    <a:pt x="860" y="444"/>
                    <a:pt x="856" y="437"/>
                  </a:cubicBezTo>
                  <a:cubicBezTo>
                    <a:pt x="847" y="425"/>
                    <a:pt x="838" y="414"/>
                    <a:pt x="829" y="402"/>
                  </a:cubicBezTo>
                  <a:cubicBezTo>
                    <a:pt x="831" y="400"/>
                    <a:pt x="832" y="398"/>
                    <a:pt x="834" y="396"/>
                  </a:cubicBezTo>
                  <a:cubicBezTo>
                    <a:pt x="843" y="406"/>
                    <a:pt x="853" y="415"/>
                    <a:pt x="862" y="425"/>
                  </a:cubicBezTo>
                  <a:cubicBezTo>
                    <a:pt x="862" y="432"/>
                    <a:pt x="862" y="439"/>
                    <a:pt x="862" y="446"/>
                  </a:cubicBezTo>
                  <a:cubicBezTo>
                    <a:pt x="862" y="452"/>
                    <a:pt x="871" y="455"/>
                    <a:pt x="875" y="450"/>
                  </a:cubicBezTo>
                  <a:cubicBezTo>
                    <a:pt x="877" y="448"/>
                    <a:pt x="879" y="446"/>
                    <a:pt x="881" y="443"/>
                  </a:cubicBezTo>
                  <a:cubicBezTo>
                    <a:pt x="882" y="445"/>
                    <a:pt x="883" y="446"/>
                    <a:pt x="884" y="447"/>
                  </a:cubicBezTo>
                  <a:cubicBezTo>
                    <a:pt x="887" y="450"/>
                    <a:pt x="890" y="450"/>
                    <a:pt x="892" y="448"/>
                  </a:cubicBezTo>
                  <a:cubicBezTo>
                    <a:pt x="895" y="452"/>
                    <a:pt x="898" y="455"/>
                    <a:pt x="901" y="458"/>
                  </a:cubicBezTo>
                  <a:cubicBezTo>
                    <a:pt x="891" y="484"/>
                    <a:pt x="882" y="510"/>
                    <a:pt x="875" y="536"/>
                  </a:cubicBezTo>
                  <a:cubicBezTo>
                    <a:pt x="873" y="543"/>
                    <a:pt x="881" y="546"/>
                    <a:pt x="886" y="542"/>
                  </a:cubicBezTo>
                  <a:cubicBezTo>
                    <a:pt x="885" y="546"/>
                    <a:pt x="884" y="549"/>
                    <a:pt x="883" y="552"/>
                  </a:cubicBezTo>
                  <a:cubicBezTo>
                    <a:pt x="881" y="559"/>
                    <a:pt x="890" y="563"/>
                    <a:pt x="894" y="558"/>
                  </a:cubicBezTo>
                  <a:cubicBezTo>
                    <a:pt x="899" y="553"/>
                    <a:pt x="904" y="548"/>
                    <a:pt x="908" y="543"/>
                  </a:cubicBezTo>
                  <a:cubicBezTo>
                    <a:pt x="903" y="560"/>
                    <a:pt x="898" y="578"/>
                    <a:pt x="894" y="597"/>
                  </a:cubicBezTo>
                  <a:cubicBezTo>
                    <a:pt x="893" y="604"/>
                    <a:pt x="903" y="608"/>
                    <a:pt x="907" y="602"/>
                  </a:cubicBezTo>
                  <a:cubicBezTo>
                    <a:pt x="910" y="606"/>
                    <a:pt x="917" y="607"/>
                    <a:pt x="920" y="601"/>
                  </a:cubicBezTo>
                  <a:cubicBezTo>
                    <a:pt x="924" y="594"/>
                    <a:pt x="928" y="586"/>
                    <a:pt x="932" y="578"/>
                  </a:cubicBezTo>
                  <a:cubicBezTo>
                    <a:pt x="928" y="591"/>
                    <a:pt x="925" y="603"/>
                    <a:pt x="922" y="617"/>
                  </a:cubicBezTo>
                  <a:cubicBezTo>
                    <a:pt x="920" y="625"/>
                    <a:pt x="932" y="629"/>
                    <a:pt x="936" y="621"/>
                  </a:cubicBezTo>
                  <a:cubicBezTo>
                    <a:pt x="946" y="602"/>
                    <a:pt x="956" y="583"/>
                    <a:pt x="965" y="563"/>
                  </a:cubicBezTo>
                  <a:cubicBezTo>
                    <a:pt x="964" y="566"/>
                    <a:pt x="963" y="569"/>
                    <a:pt x="962" y="572"/>
                  </a:cubicBezTo>
                  <a:cubicBezTo>
                    <a:pt x="962" y="573"/>
                    <a:pt x="962" y="574"/>
                    <a:pt x="962" y="574"/>
                  </a:cubicBezTo>
                  <a:cubicBezTo>
                    <a:pt x="954" y="597"/>
                    <a:pt x="947" y="621"/>
                    <a:pt x="942" y="645"/>
                  </a:cubicBezTo>
                  <a:cubicBezTo>
                    <a:pt x="940" y="653"/>
                    <a:pt x="953" y="658"/>
                    <a:pt x="956" y="650"/>
                  </a:cubicBezTo>
                  <a:cubicBezTo>
                    <a:pt x="971" y="614"/>
                    <a:pt x="986" y="578"/>
                    <a:pt x="1002" y="543"/>
                  </a:cubicBezTo>
                  <a:cubicBezTo>
                    <a:pt x="990" y="576"/>
                    <a:pt x="980" y="610"/>
                    <a:pt x="974" y="645"/>
                  </a:cubicBezTo>
                  <a:cubicBezTo>
                    <a:pt x="973" y="652"/>
                    <a:pt x="982" y="657"/>
                    <a:pt x="987" y="651"/>
                  </a:cubicBezTo>
                  <a:cubicBezTo>
                    <a:pt x="996" y="641"/>
                    <a:pt x="1004" y="631"/>
                    <a:pt x="1011" y="621"/>
                  </a:cubicBezTo>
                  <a:cubicBezTo>
                    <a:pt x="1013" y="626"/>
                    <a:pt x="1020" y="628"/>
                    <a:pt x="1024" y="623"/>
                  </a:cubicBezTo>
                  <a:cubicBezTo>
                    <a:pt x="1030" y="614"/>
                    <a:pt x="1036" y="605"/>
                    <a:pt x="1042" y="596"/>
                  </a:cubicBezTo>
                  <a:cubicBezTo>
                    <a:pt x="1041" y="603"/>
                    <a:pt x="1039" y="609"/>
                    <a:pt x="1039" y="617"/>
                  </a:cubicBezTo>
                  <a:cubicBezTo>
                    <a:pt x="1037" y="625"/>
                    <a:pt x="1048" y="629"/>
                    <a:pt x="1053" y="621"/>
                  </a:cubicBezTo>
                  <a:cubicBezTo>
                    <a:pt x="1056" y="616"/>
                    <a:pt x="1060" y="611"/>
                    <a:pt x="1063" y="605"/>
                  </a:cubicBezTo>
                  <a:cubicBezTo>
                    <a:pt x="1065" y="610"/>
                    <a:pt x="1072" y="611"/>
                    <a:pt x="1076" y="607"/>
                  </a:cubicBezTo>
                  <a:cubicBezTo>
                    <a:pt x="1077" y="606"/>
                    <a:pt x="1078" y="605"/>
                    <a:pt x="1079" y="604"/>
                  </a:cubicBezTo>
                  <a:cubicBezTo>
                    <a:pt x="1083" y="607"/>
                    <a:pt x="1087" y="610"/>
                    <a:pt x="1091" y="614"/>
                  </a:cubicBezTo>
                  <a:cubicBezTo>
                    <a:pt x="1091" y="615"/>
                    <a:pt x="1091" y="616"/>
                    <a:pt x="1091" y="617"/>
                  </a:cubicBezTo>
                  <a:cubicBezTo>
                    <a:pt x="1091" y="619"/>
                    <a:pt x="1091" y="621"/>
                    <a:pt x="1092" y="622"/>
                  </a:cubicBezTo>
                  <a:cubicBezTo>
                    <a:pt x="1080" y="651"/>
                    <a:pt x="1070" y="681"/>
                    <a:pt x="1067" y="713"/>
                  </a:cubicBezTo>
                  <a:cubicBezTo>
                    <a:pt x="1066" y="720"/>
                    <a:pt x="1074" y="725"/>
                    <a:pt x="1080" y="720"/>
                  </a:cubicBezTo>
                  <a:cubicBezTo>
                    <a:pt x="1113" y="685"/>
                    <a:pt x="1140" y="645"/>
                    <a:pt x="1164" y="604"/>
                  </a:cubicBezTo>
                  <a:cubicBezTo>
                    <a:pt x="1178" y="615"/>
                    <a:pt x="1192" y="625"/>
                    <a:pt x="1207" y="633"/>
                  </a:cubicBezTo>
                  <a:cubicBezTo>
                    <a:pt x="1214" y="637"/>
                    <a:pt x="1220" y="628"/>
                    <a:pt x="1217" y="622"/>
                  </a:cubicBezTo>
                  <a:cubicBezTo>
                    <a:pt x="1213" y="616"/>
                    <a:pt x="1210" y="609"/>
                    <a:pt x="1206" y="603"/>
                  </a:cubicBezTo>
                  <a:cubicBezTo>
                    <a:pt x="1207" y="601"/>
                    <a:pt x="1209" y="599"/>
                    <a:pt x="1210" y="597"/>
                  </a:cubicBezTo>
                  <a:cubicBezTo>
                    <a:pt x="1221" y="606"/>
                    <a:pt x="1231" y="615"/>
                    <a:pt x="1242" y="624"/>
                  </a:cubicBezTo>
                  <a:cubicBezTo>
                    <a:pt x="1247" y="628"/>
                    <a:pt x="1257" y="623"/>
                    <a:pt x="1254" y="616"/>
                  </a:cubicBezTo>
                  <a:cubicBezTo>
                    <a:pt x="1252" y="612"/>
                    <a:pt x="1251" y="609"/>
                    <a:pt x="1249" y="605"/>
                  </a:cubicBezTo>
                  <a:cubicBezTo>
                    <a:pt x="1251" y="605"/>
                    <a:pt x="1252" y="604"/>
                    <a:pt x="1254" y="601"/>
                  </a:cubicBezTo>
                  <a:cubicBezTo>
                    <a:pt x="1255" y="599"/>
                    <a:pt x="1256" y="597"/>
                    <a:pt x="1257" y="594"/>
                  </a:cubicBezTo>
                  <a:cubicBezTo>
                    <a:pt x="1258" y="595"/>
                    <a:pt x="1259" y="596"/>
                    <a:pt x="1259" y="596"/>
                  </a:cubicBezTo>
                  <a:cubicBezTo>
                    <a:pt x="1259" y="596"/>
                    <a:pt x="1259" y="596"/>
                    <a:pt x="1259" y="596"/>
                  </a:cubicBezTo>
                  <a:cubicBezTo>
                    <a:pt x="1258" y="602"/>
                    <a:pt x="1263" y="606"/>
                    <a:pt x="1268" y="605"/>
                  </a:cubicBezTo>
                  <a:cubicBezTo>
                    <a:pt x="1269" y="608"/>
                    <a:pt x="1272" y="609"/>
                    <a:pt x="1274" y="609"/>
                  </a:cubicBezTo>
                  <a:cubicBezTo>
                    <a:pt x="1278" y="613"/>
                    <a:pt x="1282" y="616"/>
                    <a:pt x="1286" y="620"/>
                  </a:cubicBezTo>
                  <a:cubicBezTo>
                    <a:pt x="1293" y="626"/>
                    <a:pt x="1301" y="617"/>
                    <a:pt x="1297" y="610"/>
                  </a:cubicBezTo>
                  <a:cubicBezTo>
                    <a:pt x="1295" y="605"/>
                    <a:pt x="1292" y="600"/>
                    <a:pt x="1290" y="596"/>
                  </a:cubicBezTo>
                  <a:cubicBezTo>
                    <a:pt x="1294" y="591"/>
                    <a:pt x="1298" y="586"/>
                    <a:pt x="1301" y="581"/>
                  </a:cubicBezTo>
                  <a:cubicBezTo>
                    <a:pt x="1302" y="582"/>
                    <a:pt x="1303" y="583"/>
                    <a:pt x="1304" y="583"/>
                  </a:cubicBezTo>
                  <a:cubicBezTo>
                    <a:pt x="1304" y="584"/>
                    <a:pt x="1304" y="584"/>
                    <a:pt x="1304" y="584"/>
                  </a:cubicBezTo>
                  <a:cubicBezTo>
                    <a:pt x="1303" y="590"/>
                    <a:pt x="1310" y="596"/>
                    <a:pt x="1315" y="593"/>
                  </a:cubicBezTo>
                  <a:cubicBezTo>
                    <a:pt x="1321" y="599"/>
                    <a:pt x="1328" y="604"/>
                    <a:pt x="1336" y="610"/>
                  </a:cubicBezTo>
                  <a:cubicBezTo>
                    <a:pt x="1336" y="611"/>
                    <a:pt x="1336" y="613"/>
                    <a:pt x="1336" y="614"/>
                  </a:cubicBezTo>
                  <a:cubicBezTo>
                    <a:pt x="1335" y="621"/>
                    <a:pt x="1345" y="624"/>
                    <a:pt x="1349" y="619"/>
                  </a:cubicBezTo>
                  <a:cubicBezTo>
                    <a:pt x="1349" y="619"/>
                    <a:pt x="1349" y="619"/>
                    <a:pt x="1349" y="619"/>
                  </a:cubicBezTo>
                  <a:cubicBezTo>
                    <a:pt x="1350" y="620"/>
                    <a:pt x="1351" y="620"/>
                    <a:pt x="1352" y="621"/>
                  </a:cubicBezTo>
                  <a:cubicBezTo>
                    <a:pt x="1358" y="625"/>
                    <a:pt x="1364" y="617"/>
                    <a:pt x="1362" y="612"/>
                  </a:cubicBezTo>
                  <a:cubicBezTo>
                    <a:pt x="1362" y="609"/>
                    <a:pt x="1361" y="607"/>
                    <a:pt x="1361" y="605"/>
                  </a:cubicBezTo>
                  <a:cubicBezTo>
                    <a:pt x="1363" y="601"/>
                    <a:pt x="1366" y="597"/>
                    <a:pt x="1369" y="594"/>
                  </a:cubicBezTo>
                  <a:cubicBezTo>
                    <a:pt x="1370" y="595"/>
                    <a:pt x="1372" y="597"/>
                    <a:pt x="1373" y="597"/>
                  </a:cubicBezTo>
                  <a:cubicBezTo>
                    <a:pt x="1391" y="612"/>
                    <a:pt x="1411" y="624"/>
                    <a:pt x="1432" y="633"/>
                  </a:cubicBezTo>
                  <a:cubicBezTo>
                    <a:pt x="1437" y="635"/>
                    <a:pt x="1446" y="630"/>
                    <a:pt x="1443" y="624"/>
                  </a:cubicBezTo>
                  <a:cubicBezTo>
                    <a:pt x="1438" y="614"/>
                    <a:pt x="1433" y="605"/>
                    <a:pt x="1428" y="596"/>
                  </a:cubicBezTo>
                  <a:cubicBezTo>
                    <a:pt x="1429" y="596"/>
                    <a:pt x="1429" y="595"/>
                    <a:pt x="1429" y="595"/>
                  </a:cubicBezTo>
                  <a:cubicBezTo>
                    <a:pt x="1434" y="588"/>
                    <a:pt x="1439" y="580"/>
                    <a:pt x="1444" y="573"/>
                  </a:cubicBezTo>
                  <a:cubicBezTo>
                    <a:pt x="1448" y="577"/>
                    <a:pt x="1452" y="580"/>
                    <a:pt x="1456" y="584"/>
                  </a:cubicBezTo>
                  <a:cubicBezTo>
                    <a:pt x="1456" y="584"/>
                    <a:pt x="1456" y="584"/>
                    <a:pt x="1456" y="584"/>
                  </a:cubicBezTo>
                  <a:cubicBezTo>
                    <a:pt x="1455" y="591"/>
                    <a:pt x="1462" y="595"/>
                    <a:pt x="1467" y="592"/>
                  </a:cubicBezTo>
                  <a:cubicBezTo>
                    <a:pt x="1468" y="594"/>
                    <a:pt x="1470" y="595"/>
                    <a:pt x="1472" y="596"/>
                  </a:cubicBezTo>
                  <a:cubicBezTo>
                    <a:pt x="1469" y="604"/>
                    <a:pt x="1467" y="612"/>
                    <a:pt x="1464" y="621"/>
                  </a:cubicBezTo>
                  <a:cubicBezTo>
                    <a:pt x="1462" y="629"/>
                    <a:pt x="1475" y="633"/>
                    <a:pt x="1478" y="626"/>
                  </a:cubicBezTo>
                  <a:cubicBezTo>
                    <a:pt x="1481" y="620"/>
                    <a:pt x="1484" y="614"/>
                    <a:pt x="1487" y="608"/>
                  </a:cubicBezTo>
                  <a:cubicBezTo>
                    <a:pt x="1492" y="612"/>
                    <a:pt x="1497" y="616"/>
                    <a:pt x="1503" y="620"/>
                  </a:cubicBezTo>
                  <a:cubicBezTo>
                    <a:pt x="1509" y="624"/>
                    <a:pt x="1520" y="617"/>
                    <a:pt x="1514" y="610"/>
                  </a:cubicBezTo>
                  <a:cubicBezTo>
                    <a:pt x="1509" y="602"/>
                    <a:pt x="1503" y="595"/>
                    <a:pt x="1497" y="587"/>
                  </a:cubicBezTo>
                  <a:cubicBezTo>
                    <a:pt x="1497" y="587"/>
                    <a:pt x="1497" y="586"/>
                    <a:pt x="1498" y="585"/>
                  </a:cubicBezTo>
                  <a:cubicBezTo>
                    <a:pt x="1514" y="599"/>
                    <a:pt x="1530" y="611"/>
                    <a:pt x="1549" y="621"/>
                  </a:cubicBezTo>
                  <a:cubicBezTo>
                    <a:pt x="1556" y="625"/>
                    <a:pt x="1561" y="616"/>
                    <a:pt x="1558" y="610"/>
                  </a:cubicBezTo>
                  <a:cubicBezTo>
                    <a:pt x="1547" y="587"/>
                    <a:pt x="1534" y="565"/>
                    <a:pt x="1519" y="544"/>
                  </a:cubicBezTo>
                  <a:cubicBezTo>
                    <a:pt x="1520" y="542"/>
                    <a:pt x="1521" y="540"/>
                    <a:pt x="1522" y="538"/>
                  </a:cubicBezTo>
                  <a:cubicBezTo>
                    <a:pt x="1547" y="563"/>
                    <a:pt x="1574" y="587"/>
                    <a:pt x="1603" y="608"/>
                  </a:cubicBezTo>
                  <a:cubicBezTo>
                    <a:pt x="1610" y="613"/>
                    <a:pt x="1619" y="606"/>
                    <a:pt x="1615" y="598"/>
                  </a:cubicBezTo>
                  <a:cubicBezTo>
                    <a:pt x="1601" y="574"/>
                    <a:pt x="1585" y="552"/>
                    <a:pt x="1569" y="531"/>
                  </a:cubicBezTo>
                  <a:cubicBezTo>
                    <a:pt x="1581" y="542"/>
                    <a:pt x="1594" y="553"/>
                    <a:pt x="1607" y="564"/>
                  </a:cubicBezTo>
                  <a:cubicBezTo>
                    <a:pt x="1614" y="569"/>
                    <a:pt x="1623" y="561"/>
                    <a:pt x="1619" y="554"/>
                  </a:cubicBezTo>
                  <a:cubicBezTo>
                    <a:pt x="1614" y="546"/>
                    <a:pt x="1610" y="539"/>
                    <a:pt x="1605" y="532"/>
                  </a:cubicBezTo>
                  <a:cubicBezTo>
                    <a:pt x="1614" y="540"/>
                    <a:pt x="1623" y="548"/>
                    <a:pt x="1631" y="556"/>
                  </a:cubicBezTo>
                  <a:cubicBezTo>
                    <a:pt x="1638" y="562"/>
                    <a:pt x="1647" y="553"/>
                    <a:pt x="1643" y="546"/>
                  </a:cubicBezTo>
                  <a:cubicBezTo>
                    <a:pt x="1638" y="536"/>
                    <a:pt x="1632" y="526"/>
                    <a:pt x="1626" y="517"/>
                  </a:cubicBezTo>
                  <a:cubicBezTo>
                    <a:pt x="1640" y="530"/>
                    <a:pt x="1653" y="543"/>
                    <a:pt x="1667" y="556"/>
                  </a:cubicBezTo>
                  <a:cubicBezTo>
                    <a:pt x="1674" y="562"/>
                    <a:pt x="1682" y="553"/>
                    <a:pt x="1679" y="546"/>
                  </a:cubicBezTo>
                  <a:cubicBezTo>
                    <a:pt x="1671" y="530"/>
                    <a:pt x="1663" y="516"/>
                    <a:pt x="1654" y="502"/>
                  </a:cubicBezTo>
                  <a:cubicBezTo>
                    <a:pt x="1666" y="513"/>
                    <a:pt x="1679" y="524"/>
                    <a:pt x="1693" y="533"/>
                  </a:cubicBezTo>
                  <a:cubicBezTo>
                    <a:pt x="1700" y="537"/>
                    <a:pt x="1706" y="527"/>
                    <a:pt x="1703" y="522"/>
                  </a:cubicBezTo>
                  <a:cubicBezTo>
                    <a:pt x="1699" y="514"/>
                    <a:pt x="1695" y="506"/>
                    <a:pt x="1691" y="498"/>
                  </a:cubicBezTo>
                  <a:close/>
                  <a:moveTo>
                    <a:pt x="208" y="164"/>
                  </a:moveTo>
                  <a:cubicBezTo>
                    <a:pt x="209" y="166"/>
                    <a:pt x="210" y="168"/>
                    <a:pt x="211" y="169"/>
                  </a:cubicBezTo>
                  <a:cubicBezTo>
                    <a:pt x="210" y="172"/>
                    <a:pt x="208" y="175"/>
                    <a:pt x="206" y="178"/>
                  </a:cubicBezTo>
                  <a:cubicBezTo>
                    <a:pt x="205" y="177"/>
                    <a:pt x="204" y="175"/>
                    <a:pt x="202" y="174"/>
                  </a:cubicBezTo>
                  <a:cubicBezTo>
                    <a:pt x="204" y="171"/>
                    <a:pt x="206" y="168"/>
                    <a:pt x="208" y="164"/>
                  </a:cubicBezTo>
                  <a:close/>
                  <a:moveTo>
                    <a:pt x="216" y="290"/>
                  </a:moveTo>
                  <a:cubicBezTo>
                    <a:pt x="216" y="291"/>
                    <a:pt x="215" y="292"/>
                    <a:pt x="215" y="293"/>
                  </a:cubicBezTo>
                  <a:cubicBezTo>
                    <a:pt x="213" y="290"/>
                    <a:pt x="211" y="288"/>
                    <a:pt x="209" y="286"/>
                  </a:cubicBezTo>
                  <a:cubicBezTo>
                    <a:pt x="210" y="285"/>
                    <a:pt x="210" y="284"/>
                    <a:pt x="211" y="284"/>
                  </a:cubicBezTo>
                  <a:cubicBezTo>
                    <a:pt x="213" y="286"/>
                    <a:pt x="214" y="288"/>
                    <a:pt x="216" y="290"/>
                  </a:cubicBezTo>
                  <a:close/>
                  <a:moveTo>
                    <a:pt x="199" y="150"/>
                  </a:moveTo>
                  <a:cubicBezTo>
                    <a:pt x="199" y="150"/>
                    <a:pt x="199" y="150"/>
                    <a:pt x="199" y="151"/>
                  </a:cubicBezTo>
                  <a:cubicBezTo>
                    <a:pt x="196" y="155"/>
                    <a:pt x="193" y="160"/>
                    <a:pt x="190" y="164"/>
                  </a:cubicBezTo>
                  <a:cubicBezTo>
                    <a:pt x="190" y="164"/>
                    <a:pt x="190" y="164"/>
                    <a:pt x="189" y="164"/>
                  </a:cubicBezTo>
                  <a:cubicBezTo>
                    <a:pt x="193" y="159"/>
                    <a:pt x="196" y="154"/>
                    <a:pt x="199" y="150"/>
                  </a:cubicBezTo>
                  <a:close/>
                  <a:moveTo>
                    <a:pt x="201" y="220"/>
                  </a:moveTo>
                  <a:cubicBezTo>
                    <a:pt x="200" y="222"/>
                    <a:pt x="199" y="224"/>
                    <a:pt x="198" y="226"/>
                  </a:cubicBezTo>
                  <a:cubicBezTo>
                    <a:pt x="197" y="224"/>
                    <a:pt x="196" y="223"/>
                    <a:pt x="194" y="221"/>
                  </a:cubicBezTo>
                  <a:cubicBezTo>
                    <a:pt x="195" y="219"/>
                    <a:pt x="196" y="217"/>
                    <a:pt x="197" y="216"/>
                  </a:cubicBezTo>
                  <a:cubicBezTo>
                    <a:pt x="199" y="217"/>
                    <a:pt x="200" y="219"/>
                    <a:pt x="201" y="220"/>
                  </a:cubicBezTo>
                  <a:close/>
                  <a:moveTo>
                    <a:pt x="180" y="247"/>
                  </a:moveTo>
                  <a:cubicBezTo>
                    <a:pt x="181" y="248"/>
                    <a:pt x="183" y="250"/>
                    <a:pt x="184" y="252"/>
                  </a:cubicBezTo>
                  <a:cubicBezTo>
                    <a:pt x="184" y="253"/>
                    <a:pt x="183" y="254"/>
                    <a:pt x="183" y="254"/>
                  </a:cubicBezTo>
                  <a:cubicBezTo>
                    <a:pt x="181" y="253"/>
                    <a:pt x="180" y="251"/>
                    <a:pt x="178" y="249"/>
                  </a:cubicBezTo>
                  <a:cubicBezTo>
                    <a:pt x="179" y="248"/>
                    <a:pt x="179" y="247"/>
                    <a:pt x="180" y="247"/>
                  </a:cubicBezTo>
                  <a:close/>
                  <a:moveTo>
                    <a:pt x="123" y="221"/>
                  </a:moveTo>
                  <a:cubicBezTo>
                    <a:pt x="126" y="225"/>
                    <a:pt x="128" y="229"/>
                    <a:pt x="131" y="234"/>
                  </a:cubicBezTo>
                  <a:cubicBezTo>
                    <a:pt x="131" y="234"/>
                    <a:pt x="130" y="235"/>
                    <a:pt x="130" y="236"/>
                  </a:cubicBezTo>
                  <a:cubicBezTo>
                    <a:pt x="117" y="222"/>
                    <a:pt x="103" y="209"/>
                    <a:pt x="89" y="196"/>
                  </a:cubicBezTo>
                  <a:cubicBezTo>
                    <a:pt x="87" y="192"/>
                    <a:pt x="85" y="188"/>
                    <a:pt x="83" y="184"/>
                  </a:cubicBezTo>
                  <a:cubicBezTo>
                    <a:pt x="97" y="196"/>
                    <a:pt x="110" y="208"/>
                    <a:pt x="123" y="221"/>
                  </a:cubicBezTo>
                  <a:close/>
                  <a:moveTo>
                    <a:pt x="111" y="284"/>
                  </a:moveTo>
                  <a:cubicBezTo>
                    <a:pt x="91" y="263"/>
                    <a:pt x="71" y="241"/>
                    <a:pt x="53" y="219"/>
                  </a:cubicBezTo>
                  <a:cubicBezTo>
                    <a:pt x="74" y="237"/>
                    <a:pt x="95" y="256"/>
                    <a:pt x="115" y="276"/>
                  </a:cubicBezTo>
                  <a:cubicBezTo>
                    <a:pt x="113" y="278"/>
                    <a:pt x="112" y="281"/>
                    <a:pt x="111" y="284"/>
                  </a:cubicBezTo>
                  <a:close/>
                  <a:moveTo>
                    <a:pt x="130" y="323"/>
                  </a:moveTo>
                  <a:cubicBezTo>
                    <a:pt x="127" y="320"/>
                    <a:pt x="123" y="318"/>
                    <a:pt x="120" y="316"/>
                  </a:cubicBezTo>
                  <a:cubicBezTo>
                    <a:pt x="121" y="314"/>
                    <a:pt x="121" y="313"/>
                    <a:pt x="122" y="312"/>
                  </a:cubicBezTo>
                  <a:cubicBezTo>
                    <a:pt x="125" y="315"/>
                    <a:pt x="128" y="318"/>
                    <a:pt x="131" y="321"/>
                  </a:cubicBezTo>
                  <a:cubicBezTo>
                    <a:pt x="131" y="322"/>
                    <a:pt x="131" y="322"/>
                    <a:pt x="130" y="323"/>
                  </a:cubicBezTo>
                  <a:close/>
                  <a:moveTo>
                    <a:pt x="136" y="309"/>
                  </a:moveTo>
                  <a:cubicBezTo>
                    <a:pt x="133" y="307"/>
                    <a:pt x="131" y="304"/>
                    <a:pt x="129" y="302"/>
                  </a:cubicBezTo>
                  <a:cubicBezTo>
                    <a:pt x="130" y="300"/>
                    <a:pt x="132" y="297"/>
                    <a:pt x="134" y="294"/>
                  </a:cubicBezTo>
                  <a:cubicBezTo>
                    <a:pt x="136" y="296"/>
                    <a:pt x="138" y="298"/>
                    <a:pt x="139" y="300"/>
                  </a:cubicBezTo>
                  <a:cubicBezTo>
                    <a:pt x="138" y="303"/>
                    <a:pt x="137" y="306"/>
                    <a:pt x="136" y="309"/>
                  </a:cubicBezTo>
                  <a:close/>
                  <a:moveTo>
                    <a:pt x="147" y="282"/>
                  </a:moveTo>
                  <a:cubicBezTo>
                    <a:pt x="146" y="281"/>
                    <a:pt x="145" y="279"/>
                    <a:pt x="144" y="278"/>
                  </a:cubicBezTo>
                  <a:cubicBezTo>
                    <a:pt x="145" y="276"/>
                    <a:pt x="146" y="275"/>
                    <a:pt x="147" y="273"/>
                  </a:cubicBezTo>
                  <a:cubicBezTo>
                    <a:pt x="148" y="274"/>
                    <a:pt x="149" y="275"/>
                    <a:pt x="150" y="276"/>
                  </a:cubicBezTo>
                  <a:cubicBezTo>
                    <a:pt x="149" y="278"/>
                    <a:pt x="148" y="280"/>
                    <a:pt x="147" y="282"/>
                  </a:cubicBezTo>
                  <a:close/>
                  <a:moveTo>
                    <a:pt x="123" y="163"/>
                  </a:moveTo>
                  <a:cubicBezTo>
                    <a:pt x="119" y="155"/>
                    <a:pt x="116" y="147"/>
                    <a:pt x="113" y="139"/>
                  </a:cubicBezTo>
                  <a:cubicBezTo>
                    <a:pt x="122" y="145"/>
                    <a:pt x="132" y="152"/>
                    <a:pt x="141" y="160"/>
                  </a:cubicBezTo>
                  <a:cubicBezTo>
                    <a:pt x="146" y="170"/>
                    <a:pt x="152" y="181"/>
                    <a:pt x="158" y="191"/>
                  </a:cubicBezTo>
                  <a:cubicBezTo>
                    <a:pt x="157" y="192"/>
                    <a:pt x="155" y="194"/>
                    <a:pt x="154" y="196"/>
                  </a:cubicBezTo>
                  <a:cubicBezTo>
                    <a:pt x="144" y="185"/>
                    <a:pt x="134" y="174"/>
                    <a:pt x="123" y="163"/>
                  </a:cubicBezTo>
                  <a:close/>
                  <a:moveTo>
                    <a:pt x="159" y="286"/>
                  </a:moveTo>
                  <a:cubicBezTo>
                    <a:pt x="160" y="287"/>
                    <a:pt x="161" y="288"/>
                    <a:pt x="162" y="289"/>
                  </a:cubicBezTo>
                  <a:cubicBezTo>
                    <a:pt x="161" y="291"/>
                    <a:pt x="159" y="293"/>
                    <a:pt x="158" y="295"/>
                  </a:cubicBezTo>
                  <a:cubicBezTo>
                    <a:pt x="157" y="294"/>
                    <a:pt x="157" y="294"/>
                    <a:pt x="156" y="293"/>
                  </a:cubicBezTo>
                  <a:cubicBezTo>
                    <a:pt x="157" y="291"/>
                    <a:pt x="158" y="288"/>
                    <a:pt x="159" y="286"/>
                  </a:cubicBezTo>
                  <a:close/>
                  <a:moveTo>
                    <a:pt x="156" y="368"/>
                  </a:moveTo>
                  <a:cubicBezTo>
                    <a:pt x="156" y="365"/>
                    <a:pt x="157" y="361"/>
                    <a:pt x="158" y="358"/>
                  </a:cubicBezTo>
                  <a:cubicBezTo>
                    <a:pt x="158" y="358"/>
                    <a:pt x="158" y="358"/>
                    <a:pt x="158" y="357"/>
                  </a:cubicBezTo>
                  <a:cubicBezTo>
                    <a:pt x="160" y="358"/>
                    <a:pt x="161" y="360"/>
                    <a:pt x="163" y="361"/>
                  </a:cubicBezTo>
                  <a:cubicBezTo>
                    <a:pt x="160" y="363"/>
                    <a:pt x="158" y="366"/>
                    <a:pt x="156" y="368"/>
                  </a:cubicBezTo>
                  <a:close/>
                  <a:moveTo>
                    <a:pt x="152" y="150"/>
                  </a:moveTo>
                  <a:cubicBezTo>
                    <a:pt x="151" y="147"/>
                    <a:pt x="150" y="144"/>
                    <a:pt x="148" y="141"/>
                  </a:cubicBezTo>
                  <a:cubicBezTo>
                    <a:pt x="156" y="150"/>
                    <a:pt x="164" y="158"/>
                    <a:pt x="172" y="167"/>
                  </a:cubicBezTo>
                  <a:cubicBezTo>
                    <a:pt x="166" y="161"/>
                    <a:pt x="159" y="155"/>
                    <a:pt x="152" y="150"/>
                  </a:cubicBezTo>
                  <a:close/>
                  <a:moveTo>
                    <a:pt x="172" y="334"/>
                  </a:moveTo>
                  <a:cubicBezTo>
                    <a:pt x="173" y="335"/>
                    <a:pt x="174" y="336"/>
                    <a:pt x="175" y="338"/>
                  </a:cubicBezTo>
                  <a:cubicBezTo>
                    <a:pt x="174" y="341"/>
                    <a:pt x="174" y="344"/>
                    <a:pt x="173" y="347"/>
                  </a:cubicBezTo>
                  <a:cubicBezTo>
                    <a:pt x="171" y="345"/>
                    <a:pt x="169" y="343"/>
                    <a:pt x="167" y="341"/>
                  </a:cubicBezTo>
                  <a:cubicBezTo>
                    <a:pt x="169" y="339"/>
                    <a:pt x="170" y="336"/>
                    <a:pt x="172" y="334"/>
                  </a:cubicBezTo>
                  <a:close/>
                  <a:moveTo>
                    <a:pt x="169" y="447"/>
                  </a:moveTo>
                  <a:cubicBezTo>
                    <a:pt x="168" y="432"/>
                    <a:pt x="170" y="417"/>
                    <a:pt x="174" y="403"/>
                  </a:cubicBezTo>
                  <a:cubicBezTo>
                    <a:pt x="174" y="403"/>
                    <a:pt x="175" y="402"/>
                    <a:pt x="175" y="402"/>
                  </a:cubicBezTo>
                  <a:cubicBezTo>
                    <a:pt x="179" y="397"/>
                    <a:pt x="182" y="393"/>
                    <a:pt x="185" y="389"/>
                  </a:cubicBezTo>
                  <a:cubicBezTo>
                    <a:pt x="187" y="392"/>
                    <a:pt x="192" y="392"/>
                    <a:pt x="195" y="390"/>
                  </a:cubicBezTo>
                  <a:cubicBezTo>
                    <a:pt x="200" y="394"/>
                    <a:pt x="204" y="399"/>
                    <a:pt x="209" y="403"/>
                  </a:cubicBezTo>
                  <a:cubicBezTo>
                    <a:pt x="198" y="421"/>
                    <a:pt x="186" y="437"/>
                    <a:pt x="169" y="447"/>
                  </a:cubicBezTo>
                  <a:close/>
                  <a:moveTo>
                    <a:pt x="215" y="392"/>
                  </a:moveTo>
                  <a:cubicBezTo>
                    <a:pt x="212" y="388"/>
                    <a:pt x="208" y="384"/>
                    <a:pt x="204" y="380"/>
                  </a:cubicBezTo>
                  <a:cubicBezTo>
                    <a:pt x="206" y="378"/>
                    <a:pt x="207" y="377"/>
                    <a:pt x="208" y="375"/>
                  </a:cubicBezTo>
                  <a:cubicBezTo>
                    <a:pt x="209" y="377"/>
                    <a:pt x="211" y="379"/>
                    <a:pt x="212" y="379"/>
                  </a:cubicBezTo>
                  <a:cubicBezTo>
                    <a:pt x="214" y="381"/>
                    <a:pt x="216" y="384"/>
                    <a:pt x="218" y="386"/>
                  </a:cubicBezTo>
                  <a:cubicBezTo>
                    <a:pt x="217" y="388"/>
                    <a:pt x="216" y="390"/>
                    <a:pt x="215" y="392"/>
                  </a:cubicBezTo>
                  <a:close/>
                  <a:moveTo>
                    <a:pt x="218" y="188"/>
                  </a:moveTo>
                  <a:cubicBezTo>
                    <a:pt x="217" y="187"/>
                    <a:pt x="216" y="186"/>
                    <a:pt x="215" y="186"/>
                  </a:cubicBezTo>
                  <a:cubicBezTo>
                    <a:pt x="216" y="184"/>
                    <a:pt x="217" y="182"/>
                    <a:pt x="218" y="180"/>
                  </a:cubicBezTo>
                  <a:cubicBezTo>
                    <a:pt x="219" y="181"/>
                    <a:pt x="220" y="182"/>
                    <a:pt x="220" y="183"/>
                  </a:cubicBezTo>
                  <a:cubicBezTo>
                    <a:pt x="219" y="185"/>
                    <a:pt x="219" y="186"/>
                    <a:pt x="218" y="188"/>
                  </a:cubicBezTo>
                  <a:close/>
                  <a:moveTo>
                    <a:pt x="1365" y="278"/>
                  </a:moveTo>
                  <a:cubicBezTo>
                    <a:pt x="1367" y="273"/>
                    <a:pt x="1369" y="268"/>
                    <a:pt x="1372" y="263"/>
                  </a:cubicBezTo>
                  <a:cubicBezTo>
                    <a:pt x="1375" y="267"/>
                    <a:pt x="1379" y="270"/>
                    <a:pt x="1382" y="274"/>
                  </a:cubicBezTo>
                  <a:cubicBezTo>
                    <a:pt x="1379" y="278"/>
                    <a:pt x="1376" y="283"/>
                    <a:pt x="1374" y="288"/>
                  </a:cubicBezTo>
                  <a:cubicBezTo>
                    <a:pt x="1371" y="284"/>
                    <a:pt x="1368" y="281"/>
                    <a:pt x="1365" y="278"/>
                  </a:cubicBezTo>
                  <a:close/>
                  <a:moveTo>
                    <a:pt x="1127" y="596"/>
                  </a:moveTo>
                  <a:cubicBezTo>
                    <a:pt x="1126" y="600"/>
                    <a:pt x="1126" y="603"/>
                    <a:pt x="1125" y="607"/>
                  </a:cubicBezTo>
                  <a:cubicBezTo>
                    <a:pt x="1124" y="605"/>
                    <a:pt x="1124" y="603"/>
                    <a:pt x="1123" y="601"/>
                  </a:cubicBezTo>
                  <a:cubicBezTo>
                    <a:pt x="1124" y="599"/>
                    <a:pt x="1126" y="597"/>
                    <a:pt x="1127" y="596"/>
                  </a:cubicBezTo>
                  <a:close/>
                  <a:moveTo>
                    <a:pt x="914" y="417"/>
                  </a:moveTo>
                  <a:cubicBezTo>
                    <a:pt x="914" y="419"/>
                    <a:pt x="913" y="420"/>
                    <a:pt x="913" y="422"/>
                  </a:cubicBezTo>
                  <a:cubicBezTo>
                    <a:pt x="910" y="418"/>
                    <a:pt x="908" y="414"/>
                    <a:pt x="905" y="411"/>
                  </a:cubicBezTo>
                  <a:cubicBezTo>
                    <a:pt x="905" y="410"/>
                    <a:pt x="906" y="410"/>
                    <a:pt x="906" y="409"/>
                  </a:cubicBezTo>
                  <a:cubicBezTo>
                    <a:pt x="909" y="412"/>
                    <a:pt x="912" y="414"/>
                    <a:pt x="914" y="417"/>
                  </a:cubicBezTo>
                  <a:close/>
                  <a:moveTo>
                    <a:pt x="1076" y="208"/>
                  </a:moveTo>
                  <a:cubicBezTo>
                    <a:pt x="1070" y="217"/>
                    <a:pt x="1064" y="227"/>
                    <a:pt x="1058" y="237"/>
                  </a:cubicBezTo>
                  <a:cubicBezTo>
                    <a:pt x="1057" y="238"/>
                    <a:pt x="1057" y="239"/>
                    <a:pt x="1056" y="240"/>
                  </a:cubicBezTo>
                  <a:cubicBezTo>
                    <a:pt x="1054" y="238"/>
                    <a:pt x="1052" y="236"/>
                    <a:pt x="1050" y="233"/>
                  </a:cubicBezTo>
                  <a:cubicBezTo>
                    <a:pt x="1057" y="222"/>
                    <a:pt x="1064" y="211"/>
                    <a:pt x="1070" y="199"/>
                  </a:cubicBezTo>
                  <a:cubicBezTo>
                    <a:pt x="1072" y="202"/>
                    <a:pt x="1074" y="205"/>
                    <a:pt x="1076" y="208"/>
                  </a:cubicBezTo>
                  <a:close/>
                  <a:moveTo>
                    <a:pt x="1029" y="370"/>
                  </a:moveTo>
                  <a:cubicBezTo>
                    <a:pt x="1031" y="371"/>
                    <a:pt x="1032" y="372"/>
                    <a:pt x="1033" y="373"/>
                  </a:cubicBezTo>
                  <a:cubicBezTo>
                    <a:pt x="1032" y="374"/>
                    <a:pt x="1032" y="375"/>
                    <a:pt x="1031" y="376"/>
                  </a:cubicBezTo>
                  <a:cubicBezTo>
                    <a:pt x="1030" y="375"/>
                    <a:pt x="1029" y="374"/>
                    <a:pt x="1028" y="373"/>
                  </a:cubicBezTo>
                  <a:cubicBezTo>
                    <a:pt x="1028" y="372"/>
                    <a:pt x="1029" y="371"/>
                    <a:pt x="1029" y="370"/>
                  </a:cubicBezTo>
                  <a:close/>
                  <a:moveTo>
                    <a:pt x="1226" y="235"/>
                  </a:moveTo>
                  <a:cubicBezTo>
                    <a:pt x="1223" y="240"/>
                    <a:pt x="1220" y="245"/>
                    <a:pt x="1217" y="250"/>
                  </a:cubicBezTo>
                  <a:cubicBezTo>
                    <a:pt x="1216" y="249"/>
                    <a:pt x="1215" y="248"/>
                    <a:pt x="1215" y="247"/>
                  </a:cubicBezTo>
                  <a:cubicBezTo>
                    <a:pt x="1218" y="242"/>
                    <a:pt x="1221" y="237"/>
                    <a:pt x="1224" y="232"/>
                  </a:cubicBezTo>
                  <a:cubicBezTo>
                    <a:pt x="1225" y="233"/>
                    <a:pt x="1226" y="234"/>
                    <a:pt x="1226" y="235"/>
                  </a:cubicBezTo>
                  <a:close/>
                  <a:moveTo>
                    <a:pt x="1209" y="264"/>
                  </a:moveTo>
                  <a:cubicBezTo>
                    <a:pt x="1208" y="266"/>
                    <a:pt x="1206" y="268"/>
                    <a:pt x="1205" y="270"/>
                  </a:cubicBezTo>
                  <a:cubicBezTo>
                    <a:pt x="1204" y="269"/>
                    <a:pt x="1203" y="268"/>
                    <a:pt x="1202" y="267"/>
                  </a:cubicBezTo>
                  <a:cubicBezTo>
                    <a:pt x="1204" y="265"/>
                    <a:pt x="1205" y="263"/>
                    <a:pt x="1206" y="261"/>
                  </a:cubicBezTo>
                  <a:cubicBezTo>
                    <a:pt x="1207" y="262"/>
                    <a:pt x="1208" y="263"/>
                    <a:pt x="1209" y="264"/>
                  </a:cubicBezTo>
                  <a:close/>
                  <a:moveTo>
                    <a:pt x="1174" y="325"/>
                  </a:moveTo>
                  <a:cubicBezTo>
                    <a:pt x="1173" y="326"/>
                    <a:pt x="1173" y="327"/>
                    <a:pt x="1173" y="328"/>
                  </a:cubicBezTo>
                  <a:cubicBezTo>
                    <a:pt x="1171" y="325"/>
                    <a:pt x="1169" y="323"/>
                    <a:pt x="1167" y="321"/>
                  </a:cubicBezTo>
                  <a:cubicBezTo>
                    <a:pt x="1167" y="321"/>
                    <a:pt x="1168" y="320"/>
                    <a:pt x="1168" y="320"/>
                  </a:cubicBezTo>
                  <a:cubicBezTo>
                    <a:pt x="1170" y="322"/>
                    <a:pt x="1172" y="323"/>
                    <a:pt x="1174" y="325"/>
                  </a:cubicBezTo>
                  <a:close/>
                  <a:moveTo>
                    <a:pt x="1202" y="359"/>
                  </a:moveTo>
                  <a:cubicBezTo>
                    <a:pt x="1202" y="358"/>
                    <a:pt x="1203" y="357"/>
                    <a:pt x="1204" y="356"/>
                  </a:cubicBezTo>
                  <a:cubicBezTo>
                    <a:pt x="1204" y="357"/>
                    <a:pt x="1205" y="358"/>
                    <a:pt x="1206" y="358"/>
                  </a:cubicBezTo>
                  <a:cubicBezTo>
                    <a:pt x="1204" y="362"/>
                    <a:pt x="1204" y="362"/>
                    <a:pt x="1204" y="362"/>
                  </a:cubicBezTo>
                  <a:cubicBezTo>
                    <a:pt x="1203" y="361"/>
                    <a:pt x="1202" y="360"/>
                    <a:pt x="1202" y="359"/>
                  </a:cubicBezTo>
                  <a:close/>
                  <a:moveTo>
                    <a:pt x="1345" y="233"/>
                  </a:moveTo>
                  <a:cubicBezTo>
                    <a:pt x="1347" y="236"/>
                    <a:pt x="1349" y="238"/>
                    <a:pt x="1352" y="241"/>
                  </a:cubicBezTo>
                  <a:cubicBezTo>
                    <a:pt x="1348" y="245"/>
                    <a:pt x="1345" y="249"/>
                    <a:pt x="1342" y="253"/>
                  </a:cubicBezTo>
                  <a:cubicBezTo>
                    <a:pt x="1340" y="251"/>
                    <a:pt x="1339" y="249"/>
                    <a:pt x="1337" y="247"/>
                  </a:cubicBezTo>
                  <a:cubicBezTo>
                    <a:pt x="1339" y="243"/>
                    <a:pt x="1342" y="238"/>
                    <a:pt x="1345" y="233"/>
                  </a:cubicBezTo>
                  <a:close/>
                  <a:moveTo>
                    <a:pt x="1120" y="567"/>
                  </a:moveTo>
                  <a:cubicBezTo>
                    <a:pt x="1118" y="571"/>
                    <a:pt x="1116" y="575"/>
                    <a:pt x="1113" y="579"/>
                  </a:cubicBezTo>
                  <a:cubicBezTo>
                    <a:pt x="1113" y="579"/>
                    <a:pt x="1113" y="579"/>
                    <a:pt x="1113" y="579"/>
                  </a:cubicBezTo>
                  <a:cubicBezTo>
                    <a:pt x="1114" y="576"/>
                    <a:pt x="1115" y="572"/>
                    <a:pt x="1117" y="569"/>
                  </a:cubicBezTo>
                  <a:cubicBezTo>
                    <a:pt x="1118" y="569"/>
                    <a:pt x="1119" y="568"/>
                    <a:pt x="1120" y="567"/>
                  </a:cubicBezTo>
                  <a:cubicBezTo>
                    <a:pt x="1120" y="567"/>
                    <a:pt x="1120" y="567"/>
                    <a:pt x="1120" y="567"/>
                  </a:cubicBezTo>
                  <a:cubicBezTo>
                    <a:pt x="1120" y="567"/>
                    <a:pt x="1120" y="567"/>
                    <a:pt x="1120" y="567"/>
                  </a:cubicBezTo>
                  <a:close/>
                  <a:moveTo>
                    <a:pt x="1353" y="196"/>
                  </a:moveTo>
                  <a:cubicBezTo>
                    <a:pt x="1358" y="204"/>
                    <a:pt x="1363" y="212"/>
                    <a:pt x="1369" y="219"/>
                  </a:cubicBezTo>
                  <a:cubicBezTo>
                    <a:pt x="1368" y="220"/>
                    <a:pt x="1367" y="221"/>
                    <a:pt x="1367" y="222"/>
                  </a:cubicBezTo>
                  <a:cubicBezTo>
                    <a:pt x="1360" y="215"/>
                    <a:pt x="1353" y="208"/>
                    <a:pt x="1347" y="201"/>
                  </a:cubicBezTo>
                  <a:cubicBezTo>
                    <a:pt x="1348" y="199"/>
                    <a:pt x="1350" y="196"/>
                    <a:pt x="1352" y="194"/>
                  </a:cubicBezTo>
                  <a:cubicBezTo>
                    <a:pt x="1352" y="195"/>
                    <a:pt x="1352" y="196"/>
                    <a:pt x="1353" y="196"/>
                  </a:cubicBezTo>
                  <a:close/>
                  <a:moveTo>
                    <a:pt x="1323" y="206"/>
                  </a:moveTo>
                  <a:cubicBezTo>
                    <a:pt x="1319" y="210"/>
                    <a:pt x="1316" y="215"/>
                    <a:pt x="1313" y="219"/>
                  </a:cubicBezTo>
                  <a:cubicBezTo>
                    <a:pt x="1316" y="214"/>
                    <a:pt x="1319" y="209"/>
                    <a:pt x="1321" y="205"/>
                  </a:cubicBezTo>
                  <a:cubicBezTo>
                    <a:pt x="1322" y="205"/>
                    <a:pt x="1322" y="206"/>
                    <a:pt x="1323" y="206"/>
                  </a:cubicBezTo>
                  <a:close/>
                  <a:moveTo>
                    <a:pt x="1251" y="199"/>
                  </a:moveTo>
                  <a:cubicBezTo>
                    <a:pt x="1248" y="202"/>
                    <a:pt x="1246" y="206"/>
                    <a:pt x="1243" y="209"/>
                  </a:cubicBezTo>
                  <a:cubicBezTo>
                    <a:pt x="1242" y="208"/>
                    <a:pt x="1241" y="207"/>
                    <a:pt x="1240" y="205"/>
                  </a:cubicBezTo>
                  <a:cubicBezTo>
                    <a:pt x="1242" y="201"/>
                    <a:pt x="1244" y="197"/>
                    <a:pt x="1247" y="192"/>
                  </a:cubicBezTo>
                  <a:cubicBezTo>
                    <a:pt x="1248" y="194"/>
                    <a:pt x="1249" y="197"/>
                    <a:pt x="1251" y="199"/>
                  </a:cubicBezTo>
                  <a:close/>
                  <a:moveTo>
                    <a:pt x="1135" y="195"/>
                  </a:moveTo>
                  <a:cubicBezTo>
                    <a:pt x="1131" y="199"/>
                    <a:pt x="1126" y="203"/>
                    <a:pt x="1122" y="207"/>
                  </a:cubicBezTo>
                  <a:cubicBezTo>
                    <a:pt x="1120" y="206"/>
                    <a:pt x="1119" y="204"/>
                    <a:pt x="1117" y="202"/>
                  </a:cubicBezTo>
                  <a:cubicBezTo>
                    <a:pt x="1121" y="196"/>
                    <a:pt x="1124" y="189"/>
                    <a:pt x="1128" y="183"/>
                  </a:cubicBezTo>
                  <a:cubicBezTo>
                    <a:pt x="1130" y="187"/>
                    <a:pt x="1133" y="191"/>
                    <a:pt x="1135" y="195"/>
                  </a:cubicBezTo>
                  <a:close/>
                  <a:moveTo>
                    <a:pt x="1119" y="166"/>
                  </a:moveTo>
                  <a:cubicBezTo>
                    <a:pt x="1119" y="166"/>
                    <a:pt x="1119" y="166"/>
                    <a:pt x="1119" y="167"/>
                  </a:cubicBezTo>
                  <a:cubicBezTo>
                    <a:pt x="1116" y="173"/>
                    <a:pt x="1112" y="180"/>
                    <a:pt x="1109" y="186"/>
                  </a:cubicBezTo>
                  <a:cubicBezTo>
                    <a:pt x="1108" y="185"/>
                    <a:pt x="1108" y="185"/>
                    <a:pt x="1108" y="184"/>
                  </a:cubicBezTo>
                  <a:cubicBezTo>
                    <a:pt x="1111" y="178"/>
                    <a:pt x="1115" y="172"/>
                    <a:pt x="1119" y="166"/>
                  </a:cubicBezTo>
                  <a:close/>
                  <a:moveTo>
                    <a:pt x="1084" y="194"/>
                  </a:moveTo>
                  <a:cubicBezTo>
                    <a:pt x="1082" y="190"/>
                    <a:pt x="1080" y="187"/>
                    <a:pt x="1078" y="184"/>
                  </a:cubicBezTo>
                  <a:cubicBezTo>
                    <a:pt x="1078" y="183"/>
                    <a:pt x="1078" y="183"/>
                    <a:pt x="1078" y="183"/>
                  </a:cubicBezTo>
                  <a:cubicBezTo>
                    <a:pt x="1081" y="186"/>
                    <a:pt x="1083" y="188"/>
                    <a:pt x="1086" y="191"/>
                  </a:cubicBezTo>
                  <a:cubicBezTo>
                    <a:pt x="1085" y="192"/>
                    <a:pt x="1085" y="193"/>
                    <a:pt x="1084" y="194"/>
                  </a:cubicBezTo>
                  <a:close/>
                  <a:moveTo>
                    <a:pt x="1057" y="132"/>
                  </a:moveTo>
                  <a:cubicBezTo>
                    <a:pt x="1063" y="123"/>
                    <a:pt x="1068" y="114"/>
                    <a:pt x="1074" y="105"/>
                  </a:cubicBezTo>
                  <a:cubicBezTo>
                    <a:pt x="1086" y="88"/>
                    <a:pt x="1100" y="71"/>
                    <a:pt x="1115" y="56"/>
                  </a:cubicBezTo>
                  <a:cubicBezTo>
                    <a:pt x="1099" y="86"/>
                    <a:pt x="1082" y="116"/>
                    <a:pt x="1064" y="145"/>
                  </a:cubicBezTo>
                  <a:cubicBezTo>
                    <a:pt x="1061" y="142"/>
                    <a:pt x="1058" y="139"/>
                    <a:pt x="1055" y="136"/>
                  </a:cubicBezTo>
                  <a:cubicBezTo>
                    <a:pt x="1056" y="134"/>
                    <a:pt x="1057" y="133"/>
                    <a:pt x="1057" y="132"/>
                  </a:cubicBezTo>
                  <a:close/>
                  <a:moveTo>
                    <a:pt x="1046" y="157"/>
                  </a:moveTo>
                  <a:cubicBezTo>
                    <a:pt x="1048" y="160"/>
                    <a:pt x="1049" y="164"/>
                    <a:pt x="1051" y="167"/>
                  </a:cubicBezTo>
                  <a:cubicBezTo>
                    <a:pt x="1050" y="169"/>
                    <a:pt x="1048" y="171"/>
                    <a:pt x="1047" y="173"/>
                  </a:cubicBezTo>
                  <a:cubicBezTo>
                    <a:pt x="1043" y="176"/>
                    <a:pt x="1038" y="179"/>
                    <a:pt x="1034" y="183"/>
                  </a:cubicBezTo>
                  <a:cubicBezTo>
                    <a:pt x="1038" y="174"/>
                    <a:pt x="1042" y="166"/>
                    <a:pt x="1046" y="157"/>
                  </a:cubicBezTo>
                  <a:close/>
                  <a:moveTo>
                    <a:pt x="616" y="242"/>
                  </a:moveTo>
                  <a:cubicBezTo>
                    <a:pt x="618" y="239"/>
                    <a:pt x="620" y="236"/>
                    <a:pt x="622" y="232"/>
                  </a:cubicBezTo>
                  <a:cubicBezTo>
                    <a:pt x="622" y="233"/>
                    <a:pt x="622" y="233"/>
                    <a:pt x="623" y="234"/>
                  </a:cubicBezTo>
                  <a:cubicBezTo>
                    <a:pt x="621" y="237"/>
                    <a:pt x="619" y="241"/>
                    <a:pt x="617" y="244"/>
                  </a:cubicBezTo>
                  <a:cubicBezTo>
                    <a:pt x="617" y="244"/>
                    <a:pt x="617" y="243"/>
                    <a:pt x="616" y="242"/>
                  </a:cubicBezTo>
                  <a:close/>
                  <a:moveTo>
                    <a:pt x="681" y="154"/>
                  </a:moveTo>
                  <a:cubicBezTo>
                    <a:pt x="681" y="152"/>
                    <a:pt x="682" y="151"/>
                    <a:pt x="682" y="150"/>
                  </a:cubicBezTo>
                  <a:cubicBezTo>
                    <a:pt x="683" y="152"/>
                    <a:pt x="684" y="153"/>
                    <a:pt x="685" y="155"/>
                  </a:cubicBezTo>
                  <a:cubicBezTo>
                    <a:pt x="685" y="156"/>
                    <a:pt x="684" y="156"/>
                    <a:pt x="684" y="157"/>
                  </a:cubicBezTo>
                  <a:cubicBezTo>
                    <a:pt x="683" y="156"/>
                    <a:pt x="682" y="155"/>
                    <a:pt x="681" y="154"/>
                  </a:cubicBezTo>
                  <a:close/>
                  <a:moveTo>
                    <a:pt x="702" y="124"/>
                  </a:moveTo>
                  <a:cubicBezTo>
                    <a:pt x="701" y="124"/>
                    <a:pt x="700" y="123"/>
                    <a:pt x="700" y="122"/>
                  </a:cubicBezTo>
                  <a:cubicBezTo>
                    <a:pt x="702" y="120"/>
                    <a:pt x="705" y="118"/>
                    <a:pt x="707" y="115"/>
                  </a:cubicBezTo>
                  <a:cubicBezTo>
                    <a:pt x="705" y="118"/>
                    <a:pt x="704" y="121"/>
                    <a:pt x="702" y="124"/>
                  </a:cubicBezTo>
                  <a:close/>
                  <a:moveTo>
                    <a:pt x="828" y="229"/>
                  </a:moveTo>
                  <a:cubicBezTo>
                    <a:pt x="829" y="231"/>
                    <a:pt x="831" y="234"/>
                    <a:pt x="832" y="236"/>
                  </a:cubicBezTo>
                  <a:cubicBezTo>
                    <a:pt x="832" y="237"/>
                    <a:pt x="831" y="237"/>
                    <a:pt x="831" y="238"/>
                  </a:cubicBezTo>
                  <a:cubicBezTo>
                    <a:pt x="829" y="236"/>
                    <a:pt x="827" y="234"/>
                    <a:pt x="825" y="232"/>
                  </a:cubicBezTo>
                  <a:cubicBezTo>
                    <a:pt x="826" y="231"/>
                    <a:pt x="827" y="230"/>
                    <a:pt x="828" y="229"/>
                  </a:cubicBezTo>
                  <a:close/>
                  <a:moveTo>
                    <a:pt x="880" y="205"/>
                  </a:moveTo>
                  <a:cubicBezTo>
                    <a:pt x="879" y="206"/>
                    <a:pt x="878" y="206"/>
                    <a:pt x="877" y="207"/>
                  </a:cubicBezTo>
                  <a:cubicBezTo>
                    <a:pt x="882" y="199"/>
                    <a:pt x="888" y="191"/>
                    <a:pt x="893" y="184"/>
                  </a:cubicBezTo>
                  <a:cubicBezTo>
                    <a:pt x="893" y="184"/>
                    <a:pt x="893" y="184"/>
                    <a:pt x="894" y="185"/>
                  </a:cubicBezTo>
                  <a:cubicBezTo>
                    <a:pt x="892" y="188"/>
                    <a:pt x="891" y="191"/>
                    <a:pt x="889" y="195"/>
                  </a:cubicBezTo>
                  <a:cubicBezTo>
                    <a:pt x="886" y="198"/>
                    <a:pt x="883" y="202"/>
                    <a:pt x="880" y="205"/>
                  </a:cubicBezTo>
                  <a:close/>
                  <a:moveTo>
                    <a:pt x="801" y="363"/>
                  </a:moveTo>
                  <a:cubicBezTo>
                    <a:pt x="804" y="366"/>
                    <a:pt x="807" y="369"/>
                    <a:pt x="810" y="372"/>
                  </a:cubicBezTo>
                  <a:cubicBezTo>
                    <a:pt x="809" y="377"/>
                    <a:pt x="813" y="381"/>
                    <a:pt x="818" y="380"/>
                  </a:cubicBezTo>
                  <a:cubicBezTo>
                    <a:pt x="818" y="383"/>
                    <a:pt x="818" y="386"/>
                    <a:pt x="818" y="388"/>
                  </a:cubicBezTo>
                  <a:cubicBezTo>
                    <a:pt x="811" y="381"/>
                    <a:pt x="804" y="373"/>
                    <a:pt x="798" y="365"/>
                  </a:cubicBezTo>
                  <a:cubicBezTo>
                    <a:pt x="799" y="365"/>
                    <a:pt x="800" y="364"/>
                    <a:pt x="801" y="363"/>
                  </a:cubicBezTo>
                  <a:close/>
                  <a:moveTo>
                    <a:pt x="1014" y="88"/>
                  </a:moveTo>
                  <a:cubicBezTo>
                    <a:pt x="1016" y="85"/>
                    <a:pt x="1019" y="82"/>
                    <a:pt x="1022" y="78"/>
                  </a:cubicBezTo>
                  <a:cubicBezTo>
                    <a:pt x="1010" y="111"/>
                    <a:pt x="994" y="142"/>
                    <a:pt x="976" y="173"/>
                  </a:cubicBezTo>
                  <a:cubicBezTo>
                    <a:pt x="976" y="172"/>
                    <a:pt x="976" y="172"/>
                    <a:pt x="976" y="172"/>
                  </a:cubicBezTo>
                  <a:cubicBezTo>
                    <a:pt x="976" y="172"/>
                    <a:pt x="975" y="171"/>
                    <a:pt x="975" y="171"/>
                  </a:cubicBezTo>
                  <a:cubicBezTo>
                    <a:pt x="977" y="166"/>
                    <a:pt x="979" y="161"/>
                    <a:pt x="980" y="155"/>
                  </a:cubicBezTo>
                  <a:cubicBezTo>
                    <a:pt x="993" y="133"/>
                    <a:pt x="1004" y="111"/>
                    <a:pt x="1014" y="88"/>
                  </a:cubicBezTo>
                  <a:close/>
                  <a:moveTo>
                    <a:pt x="276" y="236"/>
                  </a:moveTo>
                  <a:cubicBezTo>
                    <a:pt x="277" y="234"/>
                    <a:pt x="278" y="232"/>
                    <a:pt x="279" y="231"/>
                  </a:cubicBezTo>
                  <a:cubicBezTo>
                    <a:pt x="280" y="232"/>
                    <a:pt x="281" y="234"/>
                    <a:pt x="282" y="235"/>
                  </a:cubicBezTo>
                  <a:cubicBezTo>
                    <a:pt x="281" y="237"/>
                    <a:pt x="280" y="239"/>
                    <a:pt x="279" y="240"/>
                  </a:cubicBezTo>
                  <a:cubicBezTo>
                    <a:pt x="278" y="239"/>
                    <a:pt x="277" y="237"/>
                    <a:pt x="276" y="236"/>
                  </a:cubicBezTo>
                  <a:close/>
                  <a:moveTo>
                    <a:pt x="408" y="294"/>
                  </a:moveTo>
                  <a:cubicBezTo>
                    <a:pt x="410" y="291"/>
                    <a:pt x="412" y="287"/>
                    <a:pt x="414" y="284"/>
                  </a:cubicBezTo>
                  <a:cubicBezTo>
                    <a:pt x="416" y="286"/>
                    <a:pt x="417" y="288"/>
                    <a:pt x="418" y="289"/>
                  </a:cubicBezTo>
                  <a:cubicBezTo>
                    <a:pt x="416" y="293"/>
                    <a:pt x="414" y="297"/>
                    <a:pt x="412" y="300"/>
                  </a:cubicBezTo>
                  <a:cubicBezTo>
                    <a:pt x="411" y="298"/>
                    <a:pt x="410" y="296"/>
                    <a:pt x="408" y="294"/>
                  </a:cubicBezTo>
                  <a:close/>
                  <a:moveTo>
                    <a:pt x="426" y="263"/>
                  </a:moveTo>
                  <a:cubicBezTo>
                    <a:pt x="427" y="261"/>
                    <a:pt x="428" y="259"/>
                    <a:pt x="429" y="258"/>
                  </a:cubicBezTo>
                  <a:cubicBezTo>
                    <a:pt x="431" y="260"/>
                    <a:pt x="432" y="262"/>
                    <a:pt x="434" y="264"/>
                  </a:cubicBezTo>
                  <a:cubicBezTo>
                    <a:pt x="433" y="266"/>
                    <a:pt x="432" y="268"/>
                    <a:pt x="431" y="269"/>
                  </a:cubicBezTo>
                  <a:cubicBezTo>
                    <a:pt x="429" y="267"/>
                    <a:pt x="428" y="265"/>
                    <a:pt x="426" y="263"/>
                  </a:cubicBezTo>
                  <a:close/>
                  <a:moveTo>
                    <a:pt x="443" y="238"/>
                  </a:moveTo>
                  <a:cubicBezTo>
                    <a:pt x="445" y="240"/>
                    <a:pt x="446" y="242"/>
                    <a:pt x="448" y="245"/>
                  </a:cubicBezTo>
                  <a:cubicBezTo>
                    <a:pt x="447" y="246"/>
                    <a:pt x="446" y="248"/>
                    <a:pt x="445" y="249"/>
                  </a:cubicBezTo>
                  <a:cubicBezTo>
                    <a:pt x="443" y="247"/>
                    <a:pt x="441" y="245"/>
                    <a:pt x="440" y="242"/>
                  </a:cubicBezTo>
                  <a:cubicBezTo>
                    <a:pt x="441" y="241"/>
                    <a:pt x="442" y="239"/>
                    <a:pt x="443" y="238"/>
                  </a:cubicBezTo>
                  <a:close/>
                  <a:moveTo>
                    <a:pt x="642" y="117"/>
                  </a:moveTo>
                  <a:cubicBezTo>
                    <a:pt x="641" y="117"/>
                    <a:pt x="640" y="117"/>
                    <a:pt x="638" y="117"/>
                  </a:cubicBezTo>
                  <a:cubicBezTo>
                    <a:pt x="640" y="114"/>
                    <a:pt x="641" y="111"/>
                    <a:pt x="643" y="108"/>
                  </a:cubicBezTo>
                  <a:cubicBezTo>
                    <a:pt x="646" y="105"/>
                    <a:pt x="649" y="102"/>
                    <a:pt x="651" y="99"/>
                  </a:cubicBezTo>
                  <a:cubicBezTo>
                    <a:pt x="651" y="101"/>
                    <a:pt x="650" y="104"/>
                    <a:pt x="649" y="106"/>
                  </a:cubicBezTo>
                  <a:cubicBezTo>
                    <a:pt x="647" y="110"/>
                    <a:pt x="645" y="113"/>
                    <a:pt x="642" y="117"/>
                  </a:cubicBezTo>
                  <a:close/>
                  <a:moveTo>
                    <a:pt x="525" y="111"/>
                  </a:moveTo>
                  <a:cubicBezTo>
                    <a:pt x="529" y="106"/>
                    <a:pt x="533" y="102"/>
                    <a:pt x="537" y="98"/>
                  </a:cubicBezTo>
                  <a:cubicBezTo>
                    <a:pt x="533" y="106"/>
                    <a:pt x="529" y="115"/>
                    <a:pt x="525" y="124"/>
                  </a:cubicBezTo>
                  <a:cubicBezTo>
                    <a:pt x="522" y="126"/>
                    <a:pt x="520" y="128"/>
                    <a:pt x="517" y="131"/>
                  </a:cubicBezTo>
                  <a:cubicBezTo>
                    <a:pt x="517" y="131"/>
                    <a:pt x="517" y="131"/>
                    <a:pt x="517" y="130"/>
                  </a:cubicBezTo>
                  <a:cubicBezTo>
                    <a:pt x="516" y="129"/>
                    <a:pt x="515" y="129"/>
                    <a:pt x="514" y="128"/>
                  </a:cubicBezTo>
                  <a:cubicBezTo>
                    <a:pt x="518" y="123"/>
                    <a:pt x="522" y="117"/>
                    <a:pt x="525" y="111"/>
                  </a:cubicBezTo>
                  <a:close/>
                  <a:moveTo>
                    <a:pt x="402" y="122"/>
                  </a:moveTo>
                  <a:cubicBezTo>
                    <a:pt x="403" y="123"/>
                    <a:pt x="404" y="124"/>
                    <a:pt x="404" y="124"/>
                  </a:cubicBezTo>
                  <a:cubicBezTo>
                    <a:pt x="403" y="128"/>
                    <a:pt x="401" y="131"/>
                    <a:pt x="399" y="135"/>
                  </a:cubicBezTo>
                  <a:cubicBezTo>
                    <a:pt x="398" y="134"/>
                    <a:pt x="397" y="132"/>
                    <a:pt x="397" y="131"/>
                  </a:cubicBezTo>
                  <a:cubicBezTo>
                    <a:pt x="399" y="128"/>
                    <a:pt x="400" y="125"/>
                    <a:pt x="402" y="122"/>
                  </a:cubicBezTo>
                  <a:close/>
                  <a:moveTo>
                    <a:pt x="396" y="78"/>
                  </a:moveTo>
                  <a:cubicBezTo>
                    <a:pt x="398" y="82"/>
                    <a:pt x="399" y="86"/>
                    <a:pt x="401" y="90"/>
                  </a:cubicBezTo>
                  <a:cubicBezTo>
                    <a:pt x="401" y="92"/>
                    <a:pt x="400" y="93"/>
                    <a:pt x="399" y="94"/>
                  </a:cubicBezTo>
                  <a:cubicBezTo>
                    <a:pt x="396" y="92"/>
                    <a:pt x="394" y="89"/>
                    <a:pt x="392" y="86"/>
                  </a:cubicBezTo>
                  <a:cubicBezTo>
                    <a:pt x="393" y="83"/>
                    <a:pt x="395" y="81"/>
                    <a:pt x="396" y="78"/>
                  </a:cubicBezTo>
                  <a:close/>
                  <a:moveTo>
                    <a:pt x="349" y="71"/>
                  </a:moveTo>
                  <a:cubicBezTo>
                    <a:pt x="349" y="70"/>
                    <a:pt x="349" y="69"/>
                    <a:pt x="349" y="69"/>
                  </a:cubicBezTo>
                  <a:cubicBezTo>
                    <a:pt x="351" y="72"/>
                    <a:pt x="352" y="76"/>
                    <a:pt x="354" y="80"/>
                  </a:cubicBezTo>
                  <a:cubicBezTo>
                    <a:pt x="353" y="81"/>
                    <a:pt x="353" y="82"/>
                    <a:pt x="352" y="83"/>
                  </a:cubicBezTo>
                  <a:cubicBezTo>
                    <a:pt x="351" y="81"/>
                    <a:pt x="349" y="78"/>
                    <a:pt x="347" y="76"/>
                  </a:cubicBezTo>
                  <a:cubicBezTo>
                    <a:pt x="348" y="74"/>
                    <a:pt x="348" y="73"/>
                    <a:pt x="349" y="71"/>
                  </a:cubicBezTo>
                  <a:close/>
                  <a:moveTo>
                    <a:pt x="341" y="92"/>
                  </a:moveTo>
                  <a:cubicBezTo>
                    <a:pt x="342" y="94"/>
                    <a:pt x="344" y="96"/>
                    <a:pt x="345" y="98"/>
                  </a:cubicBezTo>
                  <a:cubicBezTo>
                    <a:pt x="344" y="100"/>
                    <a:pt x="343" y="102"/>
                    <a:pt x="343" y="103"/>
                  </a:cubicBezTo>
                  <a:cubicBezTo>
                    <a:pt x="341" y="102"/>
                    <a:pt x="340" y="100"/>
                    <a:pt x="338" y="98"/>
                  </a:cubicBezTo>
                  <a:cubicBezTo>
                    <a:pt x="339" y="96"/>
                    <a:pt x="340" y="94"/>
                    <a:pt x="341" y="92"/>
                  </a:cubicBezTo>
                  <a:close/>
                  <a:moveTo>
                    <a:pt x="327" y="75"/>
                  </a:moveTo>
                  <a:cubicBezTo>
                    <a:pt x="328" y="76"/>
                    <a:pt x="329" y="77"/>
                    <a:pt x="330" y="78"/>
                  </a:cubicBezTo>
                  <a:cubicBezTo>
                    <a:pt x="329" y="80"/>
                    <a:pt x="327" y="82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26" y="82"/>
                    <a:pt x="326" y="80"/>
                    <a:pt x="326" y="78"/>
                  </a:cubicBezTo>
                  <a:cubicBezTo>
                    <a:pt x="326" y="77"/>
                    <a:pt x="327" y="76"/>
                    <a:pt x="327" y="75"/>
                  </a:cubicBezTo>
                  <a:close/>
                  <a:moveTo>
                    <a:pt x="299" y="63"/>
                  </a:moveTo>
                  <a:cubicBezTo>
                    <a:pt x="301" y="68"/>
                    <a:pt x="304" y="74"/>
                    <a:pt x="307" y="79"/>
                  </a:cubicBezTo>
                  <a:cubicBezTo>
                    <a:pt x="306" y="80"/>
                    <a:pt x="306" y="80"/>
                    <a:pt x="305" y="81"/>
                  </a:cubicBezTo>
                  <a:cubicBezTo>
                    <a:pt x="306" y="75"/>
                    <a:pt x="300" y="72"/>
                    <a:pt x="295" y="75"/>
                  </a:cubicBezTo>
                  <a:cubicBezTo>
                    <a:pt x="297" y="71"/>
                    <a:pt x="298" y="67"/>
                    <a:pt x="299" y="63"/>
                  </a:cubicBezTo>
                  <a:close/>
                  <a:moveTo>
                    <a:pt x="281" y="130"/>
                  </a:moveTo>
                  <a:cubicBezTo>
                    <a:pt x="281" y="131"/>
                    <a:pt x="282" y="132"/>
                    <a:pt x="282" y="133"/>
                  </a:cubicBezTo>
                  <a:cubicBezTo>
                    <a:pt x="281" y="137"/>
                    <a:pt x="279" y="140"/>
                    <a:pt x="277" y="143"/>
                  </a:cubicBezTo>
                  <a:cubicBezTo>
                    <a:pt x="276" y="142"/>
                    <a:pt x="275" y="141"/>
                    <a:pt x="275" y="140"/>
                  </a:cubicBezTo>
                  <a:cubicBezTo>
                    <a:pt x="277" y="137"/>
                    <a:pt x="279" y="133"/>
                    <a:pt x="281" y="130"/>
                  </a:cubicBezTo>
                  <a:close/>
                  <a:moveTo>
                    <a:pt x="266" y="154"/>
                  </a:moveTo>
                  <a:cubicBezTo>
                    <a:pt x="267" y="155"/>
                    <a:pt x="268" y="156"/>
                    <a:pt x="268" y="157"/>
                  </a:cubicBezTo>
                  <a:cubicBezTo>
                    <a:pt x="268" y="159"/>
                    <a:pt x="267" y="160"/>
                    <a:pt x="266" y="161"/>
                  </a:cubicBezTo>
                  <a:cubicBezTo>
                    <a:pt x="265" y="160"/>
                    <a:pt x="265" y="159"/>
                    <a:pt x="264" y="158"/>
                  </a:cubicBezTo>
                  <a:cubicBezTo>
                    <a:pt x="265" y="157"/>
                    <a:pt x="266" y="156"/>
                    <a:pt x="266" y="154"/>
                  </a:cubicBezTo>
                  <a:close/>
                  <a:moveTo>
                    <a:pt x="263" y="92"/>
                  </a:moveTo>
                  <a:cubicBezTo>
                    <a:pt x="264" y="93"/>
                    <a:pt x="264" y="94"/>
                    <a:pt x="264" y="95"/>
                  </a:cubicBezTo>
                  <a:cubicBezTo>
                    <a:pt x="262" y="99"/>
                    <a:pt x="260" y="103"/>
                    <a:pt x="258" y="107"/>
                  </a:cubicBezTo>
                  <a:cubicBezTo>
                    <a:pt x="258" y="107"/>
                    <a:pt x="257" y="107"/>
                    <a:pt x="257" y="107"/>
                  </a:cubicBezTo>
                  <a:cubicBezTo>
                    <a:pt x="259" y="102"/>
                    <a:pt x="261" y="97"/>
                    <a:pt x="263" y="92"/>
                  </a:cubicBezTo>
                  <a:close/>
                  <a:moveTo>
                    <a:pt x="259" y="198"/>
                  </a:moveTo>
                  <a:cubicBezTo>
                    <a:pt x="259" y="199"/>
                    <a:pt x="260" y="200"/>
                    <a:pt x="260" y="200"/>
                  </a:cubicBezTo>
                  <a:cubicBezTo>
                    <a:pt x="261" y="201"/>
                    <a:pt x="261" y="202"/>
                    <a:pt x="262" y="202"/>
                  </a:cubicBezTo>
                  <a:cubicBezTo>
                    <a:pt x="260" y="205"/>
                    <a:pt x="259" y="208"/>
                    <a:pt x="258" y="211"/>
                  </a:cubicBezTo>
                  <a:cubicBezTo>
                    <a:pt x="257" y="209"/>
                    <a:pt x="255" y="207"/>
                    <a:pt x="254" y="206"/>
                  </a:cubicBezTo>
                  <a:cubicBezTo>
                    <a:pt x="256" y="203"/>
                    <a:pt x="257" y="201"/>
                    <a:pt x="259" y="198"/>
                  </a:cubicBezTo>
                  <a:close/>
                  <a:moveTo>
                    <a:pt x="254" y="288"/>
                  </a:moveTo>
                  <a:cubicBezTo>
                    <a:pt x="253" y="290"/>
                    <a:pt x="252" y="292"/>
                    <a:pt x="250" y="295"/>
                  </a:cubicBezTo>
                  <a:cubicBezTo>
                    <a:pt x="249" y="293"/>
                    <a:pt x="248" y="291"/>
                    <a:pt x="246" y="290"/>
                  </a:cubicBezTo>
                  <a:cubicBezTo>
                    <a:pt x="248" y="287"/>
                    <a:pt x="249" y="285"/>
                    <a:pt x="250" y="282"/>
                  </a:cubicBezTo>
                  <a:cubicBezTo>
                    <a:pt x="251" y="284"/>
                    <a:pt x="252" y="286"/>
                    <a:pt x="254" y="287"/>
                  </a:cubicBezTo>
                  <a:cubicBezTo>
                    <a:pt x="254" y="288"/>
                    <a:pt x="254" y="288"/>
                    <a:pt x="254" y="288"/>
                  </a:cubicBezTo>
                  <a:close/>
                  <a:moveTo>
                    <a:pt x="246" y="194"/>
                  </a:moveTo>
                  <a:cubicBezTo>
                    <a:pt x="246" y="193"/>
                    <a:pt x="245" y="193"/>
                    <a:pt x="245" y="192"/>
                  </a:cubicBezTo>
                  <a:cubicBezTo>
                    <a:pt x="246" y="190"/>
                    <a:pt x="247" y="188"/>
                    <a:pt x="248" y="186"/>
                  </a:cubicBezTo>
                  <a:cubicBezTo>
                    <a:pt x="249" y="186"/>
                    <a:pt x="249" y="187"/>
                    <a:pt x="250" y="188"/>
                  </a:cubicBezTo>
                  <a:cubicBezTo>
                    <a:pt x="249" y="190"/>
                    <a:pt x="247" y="192"/>
                    <a:pt x="246" y="194"/>
                  </a:cubicBezTo>
                  <a:close/>
                  <a:moveTo>
                    <a:pt x="252" y="88"/>
                  </a:moveTo>
                  <a:cubicBezTo>
                    <a:pt x="250" y="93"/>
                    <a:pt x="248" y="97"/>
                    <a:pt x="246" y="102"/>
                  </a:cubicBezTo>
                  <a:cubicBezTo>
                    <a:pt x="246" y="101"/>
                    <a:pt x="245" y="100"/>
                    <a:pt x="245" y="100"/>
                  </a:cubicBezTo>
                  <a:cubicBezTo>
                    <a:pt x="247" y="96"/>
                    <a:pt x="249" y="92"/>
                    <a:pt x="252" y="88"/>
                  </a:cubicBezTo>
                  <a:close/>
                  <a:moveTo>
                    <a:pt x="228" y="128"/>
                  </a:moveTo>
                  <a:cubicBezTo>
                    <a:pt x="229" y="130"/>
                    <a:pt x="230" y="131"/>
                    <a:pt x="231" y="133"/>
                  </a:cubicBezTo>
                  <a:cubicBezTo>
                    <a:pt x="230" y="136"/>
                    <a:pt x="228" y="139"/>
                    <a:pt x="227" y="142"/>
                  </a:cubicBezTo>
                  <a:cubicBezTo>
                    <a:pt x="225" y="140"/>
                    <a:pt x="224" y="139"/>
                    <a:pt x="223" y="138"/>
                  </a:cubicBezTo>
                  <a:cubicBezTo>
                    <a:pt x="225" y="134"/>
                    <a:pt x="226" y="131"/>
                    <a:pt x="228" y="128"/>
                  </a:cubicBezTo>
                  <a:close/>
                  <a:moveTo>
                    <a:pt x="227" y="252"/>
                  </a:moveTo>
                  <a:cubicBezTo>
                    <a:pt x="229" y="255"/>
                    <a:pt x="231" y="257"/>
                    <a:pt x="233" y="260"/>
                  </a:cubicBezTo>
                  <a:cubicBezTo>
                    <a:pt x="232" y="263"/>
                    <a:pt x="231" y="265"/>
                    <a:pt x="229" y="268"/>
                  </a:cubicBezTo>
                  <a:cubicBezTo>
                    <a:pt x="227" y="265"/>
                    <a:pt x="225" y="262"/>
                    <a:pt x="223" y="260"/>
                  </a:cubicBezTo>
                  <a:cubicBezTo>
                    <a:pt x="224" y="257"/>
                    <a:pt x="226" y="254"/>
                    <a:pt x="227" y="252"/>
                  </a:cubicBezTo>
                  <a:close/>
                  <a:moveTo>
                    <a:pt x="226" y="404"/>
                  </a:moveTo>
                  <a:cubicBezTo>
                    <a:pt x="227" y="402"/>
                    <a:pt x="228" y="400"/>
                    <a:pt x="229" y="398"/>
                  </a:cubicBezTo>
                  <a:cubicBezTo>
                    <a:pt x="234" y="404"/>
                    <a:pt x="239" y="410"/>
                    <a:pt x="245" y="416"/>
                  </a:cubicBezTo>
                  <a:cubicBezTo>
                    <a:pt x="248" y="420"/>
                    <a:pt x="252" y="424"/>
                    <a:pt x="255" y="428"/>
                  </a:cubicBezTo>
                  <a:cubicBezTo>
                    <a:pt x="255" y="432"/>
                    <a:pt x="255" y="435"/>
                    <a:pt x="255" y="439"/>
                  </a:cubicBezTo>
                  <a:cubicBezTo>
                    <a:pt x="246" y="427"/>
                    <a:pt x="236" y="415"/>
                    <a:pt x="226" y="404"/>
                  </a:cubicBezTo>
                  <a:close/>
                  <a:moveTo>
                    <a:pt x="321" y="419"/>
                  </a:moveTo>
                  <a:cubicBezTo>
                    <a:pt x="318" y="412"/>
                    <a:pt x="314" y="406"/>
                    <a:pt x="310" y="399"/>
                  </a:cubicBezTo>
                  <a:cubicBezTo>
                    <a:pt x="311" y="398"/>
                    <a:pt x="312" y="397"/>
                    <a:pt x="313" y="395"/>
                  </a:cubicBezTo>
                  <a:cubicBezTo>
                    <a:pt x="317" y="400"/>
                    <a:pt x="320" y="404"/>
                    <a:pt x="323" y="409"/>
                  </a:cubicBezTo>
                  <a:cubicBezTo>
                    <a:pt x="323" y="412"/>
                    <a:pt x="322" y="415"/>
                    <a:pt x="321" y="419"/>
                  </a:cubicBezTo>
                  <a:close/>
                  <a:moveTo>
                    <a:pt x="399" y="429"/>
                  </a:moveTo>
                  <a:cubicBezTo>
                    <a:pt x="398" y="426"/>
                    <a:pt x="396" y="424"/>
                    <a:pt x="395" y="421"/>
                  </a:cubicBezTo>
                  <a:cubicBezTo>
                    <a:pt x="395" y="421"/>
                    <a:pt x="395" y="421"/>
                    <a:pt x="395" y="421"/>
                  </a:cubicBezTo>
                  <a:cubicBezTo>
                    <a:pt x="398" y="421"/>
                    <a:pt x="401" y="420"/>
                    <a:pt x="402" y="417"/>
                  </a:cubicBezTo>
                  <a:cubicBezTo>
                    <a:pt x="403" y="414"/>
                    <a:pt x="404" y="411"/>
                    <a:pt x="405" y="409"/>
                  </a:cubicBezTo>
                  <a:cubicBezTo>
                    <a:pt x="407" y="411"/>
                    <a:pt x="408" y="413"/>
                    <a:pt x="410" y="415"/>
                  </a:cubicBezTo>
                  <a:cubicBezTo>
                    <a:pt x="406" y="420"/>
                    <a:pt x="403" y="424"/>
                    <a:pt x="399" y="429"/>
                  </a:cubicBezTo>
                  <a:close/>
                  <a:moveTo>
                    <a:pt x="432" y="377"/>
                  </a:moveTo>
                  <a:cubicBezTo>
                    <a:pt x="430" y="375"/>
                    <a:pt x="429" y="372"/>
                    <a:pt x="427" y="370"/>
                  </a:cubicBezTo>
                  <a:cubicBezTo>
                    <a:pt x="427" y="369"/>
                    <a:pt x="426" y="367"/>
                    <a:pt x="425" y="366"/>
                  </a:cubicBezTo>
                  <a:cubicBezTo>
                    <a:pt x="426" y="365"/>
                    <a:pt x="427" y="364"/>
                    <a:pt x="428" y="363"/>
                  </a:cubicBezTo>
                  <a:cubicBezTo>
                    <a:pt x="430" y="366"/>
                    <a:pt x="432" y="370"/>
                    <a:pt x="434" y="373"/>
                  </a:cubicBezTo>
                  <a:cubicBezTo>
                    <a:pt x="433" y="374"/>
                    <a:pt x="433" y="376"/>
                    <a:pt x="432" y="377"/>
                  </a:cubicBezTo>
                  <a:close/>
                  <a:moveTo>
                    <a:pt x="449" y="396"/>
                  </a:moveTo>
                  <a:cubicBezTo>
                    <a:pt x="447" y="394"/>
                    <a:pt x="445" y="392"/>
                    <a:pt x="443" y="390"/>
                  </a:cubicBezTo>
                  <a:cubicBezTo>
                    <a:pt x="443" y="389"/>
                    <a:pt x="444" y="388"/>
                    <a:pt x="444" y="387"/>
                  </a:cubicBezTo>
                  <a:cubicBezTo>
                    <a:pt x="447" y="389"/>
                    <a:pt x="449" y="388"/>
                    <a:pt x="452" y="387"/>
                  </a:cubicBezTo>
                  <a:cubicBezTo>
                    <a:pt x="451" y="390"/>
                    <a:pt x="450" y="393"/>
                    <a:pt x="449" y="396"/>
                  </a:cubicBezTo>
                  <a:close/>
                  <a:moveTo>
                    <a:pt x="441" y="345"/>
                  </a:moveTo>
                  <a:cubicBezTo>
                    <a:pt x="444" y="341"/>
                    <a:pt x="447" y="338"/>
                    <a:pt x="449" y="334"/>
                  </a:cubicBezTo>
                  <a:cubicBezTo>
                    <a:pt x="448" y="339"/>
                    <a:pt x="446" y="345"/>
                    <a:pt x="445" y="350"/>
                  </a:cubicBezTo>
                  <a:cubicBezTo>
                    <a:pt x="443" y="348"/>
                    <a:pt x="442" y="347"/>
                    <a:pt x="441" y="345"/>
                  </a:cubicBezTo>
                  <a:close/>
                  <a:moveTo>
                    <a:pt x="449" y="293"/>
                  </a:moveTo>
                  <a:cubicBezTo>
                    <a:pt x="448" y="292"/>
                    <a:pt x="447" y="291"/>
                    <a:pt x="446" y="290"/>
                  </a:cubicBezTo>
                  <a:cubicBezTo>
                    <a:pt x="446" y="289"/>
                    <a:pt x="447" y="288"/>
                    <a:pt x="447" y="288"/>
                  </a:cubicBezTo>
                  <a:cubicBezTo>
                    <a:pt x="448" y="287"/>
                    <a:pt x="449" y="285"/>
                    <a:pt x="450" y="284"/>
                  </a:cubicBezTo>
                  <a:cubicBezTo>
                    <a:pt x="451" y="285"/>
                    <a:pt x="452" y="287"/>
                    <a:pt x="452" y="288"/>
                  </a:cubicBezTo>
                  <a:cubicBezTo>
                    <a:pt x="451" y="290"/>
                    <a:pt x="450" y="291"/>
                    <a:pt x="449" y="293"/>
                  </a:cubicBezTo>
                  <a:close/>
                  <a:moveTo>
                    <a:pt x="477" y="423"/>
                  </a:moveTo>
                  <a:cubicBezTo>
                    <a:pt x="471" y="418"/>
                    <a:pt x="466" y="413"/>
                    <a:pt x="461" y="408"/>
                  </a:cubicBezTo>
                  <a:cubicBezTo>
                    <a:pt x="462" y="406"/>
                    <a:pt x="462" y="403"/>
                    <a:pt x="463" y="401"/>
                  </a:cubicBezTo>
                  <a:cubicBezTo>
                    <a:pt x="468" y="408"/>
                    <a:pt x="473" y="414"/>
                    <a:pt x="478" y="421"/>
                  </a:cubicBezTo>
                  <a:cubicBezTo>
                    <a:pt x="477" y="422"/>
                    <a:pt x="477" y="422"/>
                    <a:pt x="477" y="423"/>
                  </a:cubicBezTo>
                  <a:close/>
                  <a:moveTo>
                    <a:pt x="484" y="404"/>
                  </a:moveTo>
                  <a:cubicBezTo>
                    <a:pt x="479" y="397"/>
                    <a:pt x="474" y="390"/>
                    <a:pt x="469" y="383"/>
                  </a:cubicBezTo>
                  <a:cubicBezTo>
                    <a:pt x="470" y="382"/>
                    <a:pt x="470" y="381"/>
                    <a:pt x="470" y="380"/>
                  </a:cubicBezTo>
                  <a:cubicBezTo>
                    <a:pt x="472" y="380"/>
                    <a:pt x="473" y="379"/>
                    <a:pt x="474" y="376"/>
                  </a:cubicBezTo>
                  <a:cubicBezTo>
                    <a:pt x="476" y="374"/>
                    <a:pt x="477" y="371"/>
                    <a:pt x="478" y="368"/>
                  </a:cubicBezTo>
                  <a:cubicBezTo>
                    <a:pt x="481" y="369"/>
                    <a:pt x="483" y="368"/>
                    <a:pt x="485" y="366"/>
                  </a:cubicBezTo>
                  <a:cubicBezTo>
                    <a:pt x="486" y="365"/>
                    <a:pt x="487" y="364"/>
                    <a:pt x="488" y="363"/>
                  </a:cubicBezTo>
                  <a:cubicBezTo>
                    <a:pt x="488" y="363"/>
                    <a:pt x="488" y="364"/>
                    <a:pt x="489" y="364"/>
                  </a:cubicBezTo>
                  <a:cubicBezTo>
                    <a:pt x="486" y="377"/>
                    <a:pt x="485" y="391"/>
                    <a:pt x="484" y="404"/>
                  </a:cubicBezTo>
                  <a:close/>
                  <a:moveTo>
                    <a:pt x="500" y="388"/>
                  </a:moveTo>
                  <a:cubicBezTo>
                    <a:pt x="500" y="388"/>
                    <a:pt x="500" y="388"/>
                    <a:pt x="500" y="389"/>
                  </a:cubicBezTo>
                  <a:cubicBezTo>
                    <a:pt x="500" y="389"/>
                    <a:pt x="500" y="389"/>
                    <a:pt x="500" y="389"/>
                  </a:cubicBezTo>
                  <a:cubicBezTo>
                    <a:pt x="500" y="385"/>
                    <a:pt x="501" y="381"/>
                    <a:pt x="501" y="377"/>
                  </a:cubicBezTo>
                  <a:cubicBezTo>
                    <a:pt x="502" y="377"/>
                    <a:pt x="503" y="378"/>
                    <a:pt x="503" y="379"/>
                  </a:cubicBezTo>
                  <a:cubicBezTo>
                    <a:pt x="502" y="382"/>
                    <a:pt x="501" y="385"/>
                    <a:pt x="500" y="388"/>
                  </a:cubicBezTo>
                  <a:close/>
                  <a:moveTo>
                    <a:pt x="516" y="342"/>
                  </a:moveTo>
                  <a:cubicBezTo>
                    <a:pt x="514" y="340"/>
                    <a:pt x="513" y="338"/>
                    <a:pt x="511" y="336"/>
                  </a:cubicBezTo>
                  <a:cubicBezTo>
                    <a:pt x="512" y="335"/>
                    <a:pt x="513" y="334"/>
                    <a:pt x="513" y="333"/>
                  </a:cubicBezTo>
                  <a:cubicBezTo>
                    <a:pt x="515" y="334"/>
                    <a:pt x="516" y="336"/>
                    <a:pt x="518" y="338"/>
                  </a:cubicBezTo>
                  <a:cubicBezTo>
                    <a:pt x="517" y="339"/>
                    <a:pt x="517" y="341"/>
                    <a:pt x="516" y="342"/>
                  </a:cubicBezTo>
                  <a:close/>
                  <a:moveTo>
                    <a:pt x="536" y="375"/>
                  </a:moveTo>
                  <a:cubicBezTo>
                    <a:pt x="537" y="371"/>
                    <a:pt x="538" y="367"/>
                    <a:pt x="539" y="363"/>
                  </a:cubicBezTo>
                  <a:cubicBezTo>
                    <a:pt x="539" y="363"/>
                    <a:pt x="539" y="363"/>
                    <a:pt x="540" y="363"/>
                  </a:cubicBezTo>
                  <a:cubicBezTo>
                    <a:pt x="541" y="364"/>
                    <a:pt x="542" y="365"/>
                    <a:pt x="543" y="366"/>
                  </a:cubicBezTo>
                  <a:cubicBezTo>
                    <a:pt x="541" y="369"/>
                    <a:pt x="539" y="372"/>
                    <a:pt x="536" y="375"/>
                  </a:cubicBezTo>
                  <a:close/>
                  <a:moveTo>
                    <a:pt x="588" y="431"/>
                  </a:moveTo>
                  <a:cubicBezTo>
                    <a:pt x="592" y="415"/>
                    <a:pt x="597" y="400"/>
                    <a:pt x="603" y="384"/>
                  </a:cubicBezTo>
                  <a:cubicBezTo>
                    <a:pt x="605" y="387"/>
                    <a:pt x="608" y="391"/>
                    <a:pt x="610" y="394"/>
                  </a:cubicBezTo>
                  <a:cubicBezTo>
                    <a:pt x="603" y="406"/>
                    <a:pt x="596" y="419"/>
                    <a:pt x="588" y="431"/>
                  </a:cubicBezTo>
                  <a:close/>
                  <a:moveTo>
                    <a:pt x="662" y="402"/>
                  </a:moveTo>
                  <a:cubicBezTo>
                    <a:pt x="660" y="399"/>
                    <a:pt x="659" y="397"/>
                    <a:pt x="657" y="394"/>
                  </a:cubicBezTo>
                  <a:cubicBezTo>
                    <a:pt x="658" y="393"/>
                    <a:pt x="659" y="391"/>
                    <a:pt x="660" y="390"/>
                  </a:cubicBezTo>
                  <a:cubicBezTo>
                    <a:pt x="661" y="391"/>
                    <a:pt x="663" y="393"/>
                    <a:pt x="664" y="394"/>
                  </a:cubicBezTo>
                  <a:cubicBezTo>
                    <a:pt x="663" y="396"/>
                    <a:pt x="663" y="399"/>
                    <a:pt x="662" y="402"/>
                  </a:cubicBezTo>
                  <a:close/>
                  <a:moveTo>
                    <a:pt x="659" y="301"/>
                  </a:moveTo>
                  <a:cubicBezTo>
                    <a:pt x="658" y="300"/>
                    <a:pt x="657" y="299"/>
                    <a:pt x="657" y="298"/>
                  </a:cubicBezTo>
                  <a:cubicBezTo>
                    <a:pt x="658" y="295"/>
                    <a:pt x="660" y="291"/>
                    <a:pt x="662" y="288"/>
                  </a:cubicBezTo>
                  <a:cubicBezTo>
                    <a:pt x="663" y="289"/>
                    <a:pt x="663" y="290"/>
                    <a:pt x="664" y="291"/>
                  </a:cubicBezTo>
                  <a:cubicBezTo>
                    <a:pt x="663" y="294"/>
                    <a:pt x="661" y="298"/>
                    <a:pt x="659" y="301"/>
                  </a:cubicBezTo>
                  <a:close/>
                  <a:moveTo>
                    <a:pt x="682" y="332"/>
                  </a:moveTo>
                  <a:cubicBezTo>
                    <a:pt x="681" y="331"/>
                    <a:pt x="681" y="331"/>
                    <a:pt x="681" y="330"/>
                  </a:cubicBezTo>
                  <a:cubicBezTo>
                    <a:pt x="683" y="327"/>
                    <a:pt x="684" y="324"/>
                    <a:pt x="686" y="320"/>
                  </a:cubicBezTo>
                  <a:cubicBezTo>
                    <a:pt x="687" y="321"/>
                    <a:pt x="687" y="322"/>
                    <a:pt x="688" y="323"/>
                  </a:cubicBezTo>
                  <a:cubicBezTo>
                    <a:pt x="686" y="326"/>
                    <a:pt x="684" y="329"/>
                    <a:pt x="682" y="332"/>
                  </a:cubicBezTo>
                  <a:close/>
                  <a:moveTo>
                    <a:pt x="710" y="420"/>
                  </a:moveTo>
                  <a:cubicBezTo>
                    <a:pt x="707" y="416"/>
                    <a:pt x="703" y="413"/>
                    <a:pt x="700" y="409"/>
                  </a:cubicBezTo>
                  <a:cubicBezTo>
                    <a:pt x="700" y="408"/>
                    <a:pt x="700" y="408"/>
                    <a:pt x="700" y="407"/>
                  </a:cubicBezTo>
                  <a:cubicBezTo>
                    <a:pt x="699" y="405"/>
                    <a:pt x="698" y="403"/>
                    <a:pt x="697" y="401"/>
                  </a:cubicBezTo>
                  <a:cubicBezTo>
                    <a:pt x="700" y="398"/>
                    <a:pt x="702" y="395"/>
                    <a:pt x="705" y="392"/>
                  </a:cubicBezTo>
                  <a:cubicBezTo>
                    <a:pt x="707" y="396"/>
                    <a:pt x="710" y="400"/>
                    <a:pt x="712" y="404"/>
                  </a:cubicBezTo>
                  <a:cubicBezTo>
                    <a:pt x="711" y="409"/>
                    <a:pt x="710" y="415"/>
                    <a:pt x="710" y="420"/>
                  </a:cubicBezTo>
                  <a:close/>
                  <a:moveTo>
                    <a:pt x="775" y="398"/>
                  </a:moveTo>
                  <a:cubicBezTo>
                    <a:pt x="772" y="394"/>
                    <a:pt x="768" y="390"/>
                    <a:pt x="765" y="386"/>
                  </a:cubicBezTo>
                  <a:cubicBezTo>
                    <a:pt x="767" y="383"/>
                    <a:pt x="769" y="381"/>
                    <a:pt x="771" y="378"/>
                  </a:cubicBezTo>
                  <a:cubicBezTo>
                    <a:pt x="773" y="380"/>
                    <a:pt x="775" y="381"/>
                    <a:pt x="777" y="381"/>
                  </a:cubicBezTo>
                  <a:cubicBezTo>
                    <a:pt x="777" y="381"/>
                    <a:pt x="777" y="381"/>
                    <a:pt x="777" y="381"/>
                  </a:cubicBezTo>
                  <a:cubicBezTo>
                    <a:pt x="776" y="387"/>
                    <a:pt x="775" y="392"/>
                    <a:pt x="775" y="398"/>
                  </a:cubicBezTo>
                  <a:close/>
                  <a:moveTo>
                    <a:pt x="795" y="422"/>
                  </a:moveTo>
                  <a:cubicBezTo>
                    <a:pt x="793" y="419"/>
                    <a:pt x="791" y="416"/>
                    <a:pt x="788" y="414"/>
                  </a:cubicBezTo>
                  <a:cubicBezTo>
                    <a:pt x="789" y="409"/>
                    <a:pt x="789" y="403"/>
                    <a:pt x="790" y="398"/>
                  </a:cubicBezTo>
                  <a:cubicBezTo>
                    <a:pt x="794" y="404"/>
                    <a:pt x="798" y="409"/>
                    <a:pt x="801" y="414"/>
                  </a:cubicBezTo>
                  <a:cubicBezTo>
                    <a:pt x="799" y="417"/>
                    <a:pt x="797" y="419"/>
                    <a:pt x="795" y="422"/>
                  </a:cubicBezTo>
                  <a:close/>
                  <a:moveTo>
                    <a:pt x="805" y="433"/>
                  </a:moveTo>
                  <a:cubicBezTo>
                    <a:pt x="807" y="431"/>
                    <a:pt x="809" y="429"/>
                    <a:pt x="810" y="427"/>
                  </a:cubicBezTo>
                  <a:cubicBezTo>
                    <a:pt x="816" y="436"/>
                    <a:pt x="821" y="445"/>
                    <a:pt x="827" y="453"/>
                  </a:cubicBezTo>
                  <a:cubicBezTo>
                    <a:pt x="819" y="447"/>
                    <a:pt x="812" y="440"/>
                    <a:pt x="805" y="433"/>
                  </a:cubicBezTo>
                  <a:close/>
                  <a:moveTo>
                    <a:pt x="883" y="415"/>
                  </a:moveTo>
                  <a:cubicBezTo>
                    <a:pt x="882" y="413"/>
                    <a:pt x="881" y="411"/>
                    <a:pt x="879" y="408"/>
                  </a:cubicBezTo>
                  <a:cubicBezTo>
                    <a:pt x="879" y="407"/>
                    <a:pt x="879" y="406"/>
                    <a:pt x="880" y="405"/>
                  </a:cubicBezTo>
                  <a:cubicBezTo>
                    <a:pt x="882" y="407"/>
                    <a:pt x="884" y="410"/>
                    <a:pt x="886" y="412"/>
                  </a:cubicBezTo>
                  <a:cubicBezTo>
                    <a:pt x="885" y="413"/>
                    <a:pt x="884" y="414"/>
                    <a:pt x="883" y="415"/>
                  </a:cubicBezTo>
                  <a:close/>
                  <a:moveTo>
                    <a:pt x="893" y="427"/>
                  </a:moveTo>
                  <a:cubicBezTo>
                    <a:pt x="894" y="427"/>
                    <a:pt x="894" y="426"/>
                    <a:pt x="895" y="425"/>
                  </a:cubicBezTo>
                  <a:cubicBezTo>
                    <a:pt x="899" y="430"/>
                    <a:pt x="903" y="436"/>
                    <a:pt x="906" y="441"/>
                  </a:cubicBezTo>
                  <a:cubicBezTo>
                    <a:pt x="902" y="437"/>
                    <a:pt x="897" y="432"/>
                    <a:pt x="893" y="427"/>
                  </a:cubicBezTo>
                  <a:close/>
                  <a:moveTo>
                    <a:pt x="924" y="499"/>
                  </a:moveTo>
                  <a:cubicBezTo>
                    <a:pt x="918" y="507"/>
                    <a:pt x="912" y="515"/>
                    <a:pt x="906" y="523"/>
                  </a:cubicBezTo>
                  <a:cubicBezTo>
                    <a:pt x="911" y="510"/>
                    <a:pt x="916" y="496"/>
                    <a:pt x="922" y="483"/>
                  </a:cubicBezTo>
                  <a:cubicBezTo>
                    <a:pt x="922" y="482"/>
                    <a:pt x="922" y="482"/>
                    <a:pt x="923" y="481"/>
                  </a:cubicBezTo>
                  <a:cubicBezTo>
                    <a:pt x="923" y="482"/>
                    <a:pt x="924" y="483"/>
                    <a:pt x="924" y="483"/>
                  </a:cubicBezTo>
                  <a:cubicBezTo>
                    <a:pt x="926" y="485"/>
                    <a:pt x="928" y="485"/>
                    <a:pt x="930" y="485"/>
                  </a:cubicBezTo>
                  <a:cubicBezTo>
                    <a:pt x="928" y="490"/>
                    <a:pt x="926" y="494"/>
                    <a:pt x="924" y="499"/>
                  </a:cubicBezTo>
                  <a:close/>
                  <a:moveTo>
                    <a:pt x="936" y="471"/>
                  </a:moveTo>
                  <a:cubicBezTo>
                    <a:pt x="935" y="469"/>
                    <a:pt x="934" y="467"/>
                    <a:pt x="934" y="465"/>
                  </a:cubicBezTo>
                  <a:cubicBezTo>
                    <a:pt x="937" y="461"/>
                    <a:pt x="939" y="457"/>
                    <a:pt x="942" y="453"/>
                  </a:cubicBezTo>
                  <a:cubicBezTo>
                    <a:pt x="943" y="453"/>
                    <a:pt x="944" y="453"/>
                    <a:pt x="944" y="452"/>
                  </a:cubicBezTo>
                  <a:cubicBezTo>
                    <a:pt x="941" y="459"/>
                    <a:pt x="938" y="465"/>
                    <a:pt x="936" y="471"/>
                  </a:cubicBezTo>
                  <a:close/>
                  <a:moveTo>
                    <a:pt x="1017" y="587"/>
                  </a:moveTo>
                  <a:cubicBezTo>
                    <a:pt x="1010" y="597"/>
                    <a:pt x="1003" y="607"/>
                    <a:pt x="996" y="616"/>
                  </a:cubicBezTo>
                  <a:cubicBezTo>
                    <a:pt x="1002" y="590"/>
                    <a:pt x="1010" y="565"/>
                    <a:pt x="1020" y="540"/>
                  </a:cubicBezTo>
                  <a:cubicBezTo>
                    <a:pt x="1022" y="543"/>
                    <a:pt x="1025" y="546"/>
                    <a:pt x="1028" y="549"/>
                  </a:cubicBezTo>
                  <a:cubicBezTo>
                    <a:pt x="1024" y="562"/>
                    <a:pt x="1020" y="574"/>
                    <a:pt x="1017" y="587"/>
                  </a:cubicBezTo>
                  <a:close/>
                  <a:moveTo>
                    <a:pt x="1075" y="558"/>
                  </a:moveTo>
                  <a:cubicBezTo>
                    <a:pt x="1074" y="557"/>
                    <a:pt x="1074" y="556"/>
                    <a:pt x="1073" y="555"/>
                  </a:cubicBezTo>
                  <a:cubicBezTo>
                    <a:pt x="1073" y="555"/>
                    <a:pt x="1073" y="554"/>
                    <a:pt x="1072" y="554"/>
                  </a:cubicBezTo>
                  <a:cubicBezTo>
                    <a:pt x="1072" y="553"/>
                    <a:pt x="1072" y="553"/>
                    <a:pt x="1071" y="552"/>
                  </a:cubicBezTo>
                  <a:cubicBezTo>
                    <a:pt x="1072" y="549"/>
                    <a:pt x="1073" y="547"/>
                    <a:pt x="1075" y="544"/>
                  </a:cubicBezTo>
                  <a:cubicBezTo>
                    <a:pt x="1076" y="546"/>
                    <a:pt x="1078" y="548"/>
                    <a:pt x="1079" y="550"/>
                  </a:cubicBezTo>
                  <a:cubicBezTo>
                    <a:pt x="1078" y="553"/>
                    <a:pt x="1076" y="555"/>
                    <a:pt x="1075" y="558"/>
                  </a:cubicBezTo>
                  <a:close/>
                  <a:moveTo>
                    <a:pt x="1086" y="690"/>
                  </a:moveTo>
                  <a:cubicBezTo>
                    <a:pt x="1091" y="668"/>
                    <a:pt x="1099" y="646"/>
                    <a:pt x="1108" y="626"/>
                  </a:cubicBezTo>
                  <a:cubicBezTo>
                    <a:pt x="1111" y="628"/>
                    <a:pt x="1115" y="631"/>
                    <a:pt x="1119" y="633"/>
                  </a:cubicBezTo>
                  <a:cubicBezTo>
                    <a:pt x="1123" y="635"/>
                    <a:pt x="1127" y="633"/>
                    <a:pt x="1129" y="629"/>
                  </a:cubicBezTo>
                  <a:cubicBezTo>
                    <a:pt x="1129" y="629"/>
                    <a:pt x="1130" y="630"/>
                    <a:pt x="1131" y="630"/>
                  </a:cubicBezTo>
                  <a:cubicBezTo>
                    <a:pt x="1117" y="650"/>
                    <a:pt x="1102" y="671"/>
                    <a:pt x="1086" y="690"/>
                  </a:cubicBezTo>
                  <a:close/>
                  <a:moveTo>
                    <a:pt x="1142" y="598"/>
                  </a:moveTo>
                  <a:cubicBezTo>
                    <a:pt x="1143" y="594"/>
                    <a:pt x="1144" y="591"/>
                    <a:pt x="1145" y="587"/>
                  </a:cubicBezTo>
                  <a:cubicBezTo>
                    <a:pt x="1145" y="587"/>
                    <a:pt x="1145" y="587"/>
                    <a:pt x="1145" y="588"/>
                  </a:cubicBezTo>
                  <a:cubicBezTo>
                    <a:pt x="1146" y="588"/>
                    <a:pt x="1146" y="588"/>
                    <a:pt x="1147" y="588"/>
                  </a:cubicBezTo>
                  <a:cubicBezTo>
                    <a:pt x="1147" y="589"/>
                    <a:pt x="1148" y="590"/>
                    <a:pt x="1149" y="590"/>
                  </a:cubicBezTo>
                  <a:cubicBezTo>
                    <a:pt x="1146" y="593"/>
                    <a:pt x="1144" y="595"/>
                    <a:pt x="1142" y="598"/>
                  </a:cubicBezTo>
                  <a:close/>
                  <a:moveTo>
                    <a:pt x="1158" y="579"/>
                  </a:moveTo>
                  <a:cubicBezTo>
                    <a:pt x="1157" y="578"/>
                    <a:pt x="1156" y="577"/>
                    <a:pt x="1156" y="576"/>
                  </a:cubicBezTo>
                  <a:cubicBezTo>
                    <a:pt x="1154" y="574"/>
                    <a:pt x="1152" y="571"/>
                    <a:pt x="1150" y="568"/>
                  </a:cubicBezTo>
                  <a:cubicBezTo>
                    <a:pt x="1150" y="566"/>
                    <a:pt x="1150" y="565"/>
                    <a:pt x="1151" y="563"/>
                  </a:cubicBezTo>
                  <a:cubicBezTo>
                    <a:pt x="1152" y="561"/>
                    <a:pt x="1154" y="558"/>
                    <a:pt x="1156" y="556"/>
                  </a:cubicBezTo>
                  <a:cubicBezTo>
                    <a:pt x="1159" y="560"/>
                    <a:pt x="1162" y="564"/>
                    <a:pt x="1165" y="569"/>
                  </a:cubicBezTo>
                  <a:cubicBezTo>
                    <a:pt x="1163" y="572"/>
                    <a:pt x="1160" y="575"/>
                    <a:pt x="1158" y="579"/>
                  </a:cubicBezTo>
                  <a:close/>
                  <a:moveTo>
                    <a:pt x="1185" y="601"/>
                  </a:moveTo>
                  <a:cubicBezTo>
                    <a:pt x="1180" y="597"/>
                    <a:pt x="1176" y="594"/>
                    <a:pt x="1172" y="591"/>
                  </a:cubicBezTo>
                  <a:cubicBezTo>
                    <a:pt x="1173" y="588"/>
                    <a:pt x="1174" y="586"/>
                    <a:pt x="1175" y="584"/>
                  </a:cubicBezTo>
                  <a:cubicBezTo>
                    <a:pt x="1179" y="589"/>
                    <a:pt x="1182" y="594"/>
                    <a:pt x="1185" y="599"/>
                  </a:cubicBezTo>
                  <a:cubicBezTo>
                    <a:pt x="1185" y="599"/>
                    <a:pt x="1185" y="600"/>
                    <a:pt x="1185" y="601"/>
                  </a:cubicBezTo>
                  <a:close/>
                  <a:moveTo>
                    <a:pt x="1219" y="533"/>
                  </a:moveTo>
                  <a:cubicBezTo>
                    <a:pt x="1219" y="532"/>
                    <a:pt x="1219" y="532"/>
                    <a:pt x="1218" y="531"/>
                  </a:cubicBezTo>
                  <a:cubicBezTo>
                    <a:pt x="1218" y="531"/>
                    <a:pt x="1218" y="531"/>
                    <a:pt x="1218" y="531"/>
                  </a:cubicBezTo>
                  <a:cubicBezTo>
                    <a:pt x="1220" y="529"/>
                    <a:pt x="1221" y="526"/>
                    <a:pt x="1223" y="524"/>
                  </a:cubicBezTo>
                  <a:cubicBezTo>
                    <a:pt x="1223" y="524"/>
                    <a:pt x="1224" y="525"/>
                    <a:pt x="1224" y="525"/>
                  </a:cubicBezTo>
                  <a:cubicBezTo>
                    <a:pt x="1223" y="527"/>
                    <a:pt x="1221" y="530"/>
                    <a:pt x="1219" y="533"/>
                  </a:cubicBezTo>
                  <a:close/>
                  <a:moveTo>
                    <a:pt x="1240" y="588"/>
                  </a:moveTo>
                  <a:cubicBezTo>
                    <a:pt x="1239" y="586"/>
                    <a:pt x="1238" y="584"/>
                    <a:pt x="1237" y="582"/>
                  </a:cubicBezTo>
                  <a:cubicBezTo>
                    <a:pt x="1237" y="582"/>
                    <a:pt x="1237" y="582"/>
                    <a:pt x="1237" y="581"/>
                  </a:cubicBezTo>
                  <a:cubicBezTo>
                    <a:pt x="1238" y="580"/>
                    <a:pt x="1239" y="578"/>
                    <a:pt x="1240" y="577"/>
                  </a:cubicBezTo>
                  <a:cubicBezTo>
                    <a:pt x="1240" y="578"/>
                    <a:pt x="1241" y="578"/>
                    <a:pt x="1242" y="579"/>
                  </a:cubicBezTo>
                  <a:cubicBezTo>
                    <a:pt x="1241" y="582"/>
                    <a:pt x="1241" y="585"/>
                    <a:pt x="1240" y="588"/>
                  </a:cubicBezTo>
                  <a:close/>
                  <a:moveTo>
                    <a:pt x="1333" y="589"/>
                  </a:moveTo>
                  <a:cubicBezTo>
                    <a:pt x="1330" y="586"/>
                    <a:pt x="1327" y="584"/>
                    <a:pt x="1323" y="581"/>
                  </a:cubicBezTo>
                  <a:cubicBezTo>
                    <a:pt x="1326" y="577"/>
                    <a:pt x="1329" y="573"/>
                    <a:pt x="1332" y="568"/>
                  </a:cubicBezTo>
                  <a:cubicBezTo>
                    <a:pt x="1333" y="572"/>
                    <a:pt x="1335" y="575"/>
                    <a:pt x="1336" y="578"/>
                  </a:cubicBezTo>
                  <a:cubicBezTo>
                    <a:pt x="1335" y="582"/>
                    <a:pt x="1334" y="585"/>
                    <a:pt x="1333" y="589"/>
                  </a:cubicBezTo>
                  <a:close/>
                  <a:moveTo>
                    <a:pt x="1371" y="565"/>
                  </a:moveTo>
                  <a:cubicBezTo>
                    <a:pt x="1369" y="567"/>
                    <a:pt x="1368" y="569"/>
                    <a:pt x="1366" y="571"/>
                  </a:cubicBezTo>
                  <a:cubicBezTo>
                    <a:pt x="1364" y="569"/>
                    <a:pt x="1361" y="566"/>
                    <a:pt x="1358" y="563"/>
                  </a:cubicBezTo>
                  <a:cubicBezTo>
                    <a:pt x="1362" y="555"/>
                    <a:pt x="1365" y="547"/>
                    <a:pt x="1368" y="539"/>
                  </a:cubicBezTo>
                  <a:cubicBezTo>
                    <a:pt x="1369" y="537"/>
                    <a:pt x="1370" y="536"/>
                    <a:pt x="1371" y="535"/>
                  </a:cubicBezTo>
                  <a:cubicBezTo>
                    <a:pt x="1372" y="537"/>
                    <a:pt x="1374" y="539"/>
                    <a:pt x="1375" y="541"/>
                  </a:cubicBezTo>
                  <a:cubicBezTo>
                    <a:pt x="1373" y="549"/>
                    <a:pt x="1372" y="557"/>
                    <a:pt x="1371" y="565"/>
                  </a:cubicBezTo>
                  <a:close/>
                  <a:moveTo>
                    <a:pt x="1401" y="598"/>
                  </a:moveTo>
                  <a:cubicBezTo>
                    <a:pt x="1396" y="595"/>
                    <a:pt x="1392" y="592"/>
                    <a:pt x="1388" y="589"/>
                  </a:cubicBezTo>
                  <a:cubicBezTo>
                    <a:pt x="1392" y="585"/>
                    <a:pt x="1396" y="581"/>
                    <a:pt x="1400" y="577"/>
                  </a:cubicBezTo>
                  <a:cubicBezTo>
                    <a:pt x="1401" y="579"/>
                    <a:pt x="1403" y="582"/>
                    <a:pt x="1404" y="584"/>
                  </a:cubicBezTo>
                  <a:cubicBezTo>
                    <a:pt x="1403" y="589"/>
                    <a:pt x="1402" y="593"/>
                    <a:pt x="1401" y="598"/>
                  </a:cubicBezTo>
                  <a:close/>
                  <a:moveTo>
                    <a:pt x="1423" y="243"/>
                  </a:moveTo>
                  <a:cubicBezTo>
                    <a:pt x="1423" y="242"/>
                    <a:pt x="1422" y="242"/>
                    <a:pt x="1422" y="242"/>
                  </a:cubicBezTo>
                  <a:cubicBezTo>
                    <a:pt x="1424" y="238"/>
                    <a:pt x="1427" y="235"/>
                    <a:pt x="1429" y="231"/>
                  </a:cubicBezTo>
                  <a:cubicBezTo>
                    <a:pt x="1429" y="232"/>
                    <a:pt x="1430" y="232"/>
                    <a:pt x="1430" y="233"/>
                  </a:cubicBezTo>
                  <a:cubicBezTo>
                    <a:pt x="1428" y="236"/>
                    <a:pt x="1425" y="239"/>
                    <a:pt x="1423" y="243"/>
                  </a:cubicBezTo>
                  <a:close/>
                  <a:moveTo>
                    <a:pt x="1447" y="266"/>
                  </a:moveTo>
                  <a:cubicBezTo>
                    <a:pt x="1445" y="264"/>
                    <a:pt x="1443" y="262"/>
                    <a:pt x="1441" y="260"/>
                  </a:cubicBezTo>
                  <a:cubicBezTo>
                    <a:pt x="1443" y="257"/>
                    <a:pt x="1444" y="253"/>
                    <a:pt x="1446" y="250"/>
                  </a:cubicBezTo>
                  <a:cubicBezTo>
                    <a:pt x="1449" y="253"/>
                    <a:pt x="1451" y="255"/>
                    <a:pt x="1454" y="258"/>
                  </a:cubicBezTo>
                  <a:cubicBezTo>
                    <a:pt x="1452" y="261"/>
                    <a:pt x="1449" y="264"/>
                    <a:pt x="1447" y="266"/>
                  </a:cubicBezTo>
                  <a:close/>
                  <a:moveTo>
                    <a:pt x="1596" y="281"/>
                  </a:moveTo>
                  <a:cubicBezTo>
                    <a:pt x="1599" y="285"/>
                    <a:pt x="1603" y="288"/>
                    <a:pt x="1606" y="292"/>
                  </a:cubicBezTo>
                  <a:cubicBezTo>
                    <a:pt x="1602" y="299"/>
                    <a:pt x="1598" y="307"/>
                    <a:pt x="1594" y="314"/>
                  </a:cubicBezTo>
                  <a:cubicBezTo>
                    <a:pt x="1591" y="311"/>
                    <a:pt x="1588" y="307"/>
                    <a:pt x="1584" y="303"/>
                  </a:cubicBezTo>
                  <a:cubicBezTo>
                    <a:pt x="1588" y="296"/>
                    <a:pt x="1592" y="288"/>
                    <a:pt x="1596" y="281"/>
                  </a:cubicBezTo>
                  <a:close/>
                  <a:moveTo>
                    <a:pt x="1584" y="335"/>
                  </a:moveTo>
                  <a:cubicBezTo>
                    <a:pt x="1583" y="337"/>
                    <a:pt x="1582" y="338"/>
                    <a:pt x="1582" y="340"/>
                  </a:cubicBezTo>
                  <a:cubicBezTo>
                    <a:pt x="1578" y="337"/>
                    <a:pt x="1574" y="333"/>
                    <a:pt x="1571" y="329"/>
                  </a:cubicBezTo>
                  <a:cubicBezTo>
                    <a:pt x="1572" y="327"/>
                    <a:pt x="1573" y="325"/>
                    <a:pt x="1574" y="323"/>
                  </a:cubicBezTo>
                  <a:cubicBezTo>
                    <a:pt x="1577" y="327"/>
                    <a:pt x="1581" y="331"/>
                    <a:pt x="1584" y="335"/>
                  </a:cubicBezTo>
                  <a:close/>
                  <a:moveTo>
                    <a:pt x="1570" y="255"/>
                  </a:moveTo>
                  <a:cubicBezTo>
                    <a:pt x="1571" y="256"/>
                    <a:pt x="1572" y="257"/>
                    <a:pt x="1572" y="258"/>
                  </a:cubicBezTo>
                  <a:cubicBezTo>
                    <a:pt x="1573" y="259"/>
                    <a:pt x="1573" y="261"/>
                    <a:pt x="1575" y="262"/>
                  </a:cubicBezTo>
                  <a:cubicBezTo>
                    <a:pt x="1578" y="265"/>
                    <a:pt x="1581" y="267"/>
                    <a:pt x="1583" y="269"/>
                  </a:cubicBezTo>
                  <a:cubicBezTo>
                    <a:pt x="1580" y="276"/>
                    <a:pt x="1576" y="283"/>
                    <a:pt x="1573" y="291"/>
                  </a:cubicBezTo>
                  <a:cubicBezTo>
                    <a:pt x="1569" y="286"/>
                    <a:pt x="1565" y="282"/>
                    <a:pt x="1561" y="278"/>
                  </a:cubicBezTo>
                  <a:cubicBezTo>
                    <a:pt x="1564" y="270"/>
                    <a:pt x="1567" y="263"/>
                    <a:pt x="1570" y="255"/>
                  </a:cubicBezTo>
                  <a:close/>
                  <a:moveTo>
                    <a:pt x="1517" y="272"/>
                  </a:moveTo>
                  <a:cubicBezTo>
                    <a:pt x="1518" y="270"/>
                    <a:pt x="1519" y="268"/>
                    <a:pt x="1520" y="267"/>
                  </a:cubicBezTo>
                  <a:cubicBezTo>
                    <a:pt x="1524" y="270"/>
                    <a:pt x="1527" y="274"/>
                    <a:pt x="1531" y="278"/>
                  </a:cubicBezTo>
                  <a:cubicBezTo>
                    <a:pt x="1530" y="281"/>
                    <a:pt x="1528" y="283"/>
                    <a:pt x="1527" y="286"/>
                  </a:cubicBezTo>
                  <a:cubicBezTo>
                    <a:pt x="1524" y="283"/>
                    <a:pt x="1522" y="281"/>
                    <a:pt x="1519" y="278"/>
                  </a:cubicBezTo>
                  <a:cubicBezTo>
                    <a:pt x="1520" y="276"/>
                    <a:pt x="1519" y="273"/>
                    <a:pt x="1517" y="272"/>
                  </a:cubicBezTo>
                  <a:close/>
                  <a:moveTo>
                    <a:pt x="1521" y="376"/>
                  </a:moveTo>
                  <a:cubicBezTo>
                    <a:pt x="1523" y="379"/>
                    <a:pt x="1525" y="381"/>
                    <a:pt x="1528" y="383"/>
                  </a:cubicBezTo>
                  <a:cubicBezTo>
                    <a:pt x="1526" y="385"/>
                    <a:pt x="1525" y="388"/>
                    <a:pt x="1524" y="390"/>
                  </a:cubicBezTo>
                  <a:cubicBezTo>
                    <a:pt x="1522" y="388"/>
                    <a:pt x="1520" y="386"/>
                    <a:pt x="1518" y="383"/>
                  </a:cubicBezTo>
                  <a:cubicBezTo>
                    <a:pt x="1519" y="381"/>
                    <a:pt x="1520" y="379"/>
                    <a:pt x="1521" y="376"/>
                  </a:cubicBezTo>
                  <a:close/>
                  <a:moveTo>
                    <a:pt x="1529" y="418"/>
                  </a:moveTo>
                  <a:cubicBezTo>
                    <a:pt x="1532" y="422"/>
                    <a:pt x="1536" y="425"/>
                    <a:pt x="1539" y="429"/>
                  </a:cubicBezTo>
                  <a:cubicBezTo>
                    <a:pt x="1537" y="434"/>
                    <a:pt x="1535" y="438"/>
                    <a:pt x="1532" y="443"/>
                  </a:cubicBezTo>
                  <a:cubicBezTo>
                    <a:pt x="1529" y="440"/>
                    <a:pt x="1525" y="436"/>
                    <a:pt x="1522" y="433"/>
                  </a:cubicBezTo>
                  <a:cubicBezTo>
                    <a:pt x="1524" y="428"/>
                    <a:pt x="1527" y="423"/>
                    <a:pt x="1529" y="418"/>
                  </a:cubicBezTo>
                  <a:close/>
                  <a:moveTo>
                    <a:pt x="1536" y="403"/>
                  </a:moveTo>
                  <a:cubicBezTo>
                    <a:pt x="1537" y="400"/>
                    <a:pt x="1539" y="397"/>
                    <a:pt x="1540" y="395"/>
                  </a:cubicBezTo>
                  <a:cubicBezTo>
                    <a:pt x="1543" y="398"/>
                    <a:pt x="1547" y="401"/>
                    <a:pt x="1551" y="405"/>
                  </a:cubicBezTo>
                  <a:cubicBezTo>
                    <a:pt x="1549" y="408"/>
                    <a:pt x="1548" y="411"/>
                    <a:pt x="1546" y="414"/>
                  </a:cubicBezTo>
                  <a:cubicBezTo>
                    <a:pt x="1543" y="410"/>
                    <a:pt x="1539" y="406"/>
                    <a:pt x="1536" y="403"/>
                  </a:cubicBezTo>
                  <a:close/>
                  <a:moveTo>
                    <a:pt x="1532" y="350"/>
                  </a:moveTo>
                  <a:cubicBezTo>
                    <a:pt x="1533" y="346"/>
                    <a:pt x="1535" y="342"/>
                    <a:pt x="1536" y="339"/>
                  </a:cubicBezTo>
                  <a:cubicBezTo>
                    <a:pt x="1539" y="341"/>
                    <a:pt x="1542" y="344"/>
                    <a:pt x="1545" y="347"/>
                  </a:cubicBezTo>
                  <a:cubicBezTo>
                    <a:pt x="1543" y="351"/>
                    <a:pt x="1541" y="354"/>
                    <a:pt x="1539" y="358"/>
                  </a:cubicBezTo>
                  <a:cubicBezTo>
                    <a:pt x="1537" y="355"/>
                    <a:pt x="1534" y="353"/>
                    <a:pt x="1532" y="350"/>
                  </a:cubicBezTo>
                  <a:close/>
                  <a:moveTo>
                    <a:pt x="1549" y="308"/>
                  </a:moveTo>
                  <a:cubicBezTo>
                    <a:pt x="1550" y="305"/>
                    <a:pt x="1551" y="302"/>
                    <a:pt x="1552" y="300"/>
                  </a:cubicBezTo>
                  <a:cubicBezTo>
                    <a:pt x="1555" y="304"/>
                    <a:pt x="1559" y="307"/>
                    <a:pt x="1562" y="311"/>
                  </a:cubicBezTo>
                  <a:cubicBezTo>
                    <a:pt x="1561" y="313"/>
                    <a:pt x="1560" y="316"/>
                    <a:pt x="1559" y="318"/>
                  </a:cubicBezTo>
                  <a:cubicBezTo>
                    <a:pt x="1556" y="314"/>
                    <a:pt x="1552" y="311"/>
                    <a:pt x="1549" y="308"/>
                  </a:cubicBezTo>
                  <a:close/>
                  <a:moveTo>
                    <a:pt x="1556" y="360"/>
                  </a:moveTo>
                  <a:cubicBezTo>
                    <a:pt x="1559" y="364"/>
                    <a:pt x="1563" y="368"/>
                    <a:pt x="1566" y="372"/>
                  </a:cubicBezTo>
                  <a:cubicBezTo>
                    <a:pt x="1565" y="375"/>
                    <a:pt x="1563" y="378"/>
                    <a:pt x="1562" y="381"/>
                  </a:cubicBezTo>
                  <a:cubicBezTo>
                    <a:pt x="1558" y="377"/>
                    <a:pt x="1555" y="373"/>
                    <a:pt x="1551" y="370"/>
                  </a:cubicBezTo>
                  <a:cubicBezTo>
                    <a:pt x="1553" y="367"/>
                    <a:pt x="1554" y="363"/>
                    <a:pt x="1556" y="360"/>
                  </a:cubicBezTo>
                  <a:close/>
                  <a:moveTo>
                    <a:pt x="1558" y="244"/>
                  </a:moveTo>
                  <a:cubicBezTo>
                    <a:pt x="1554" y="250"/>
                    <a:pt x="1551" y="256"/>
                    <a:pt x="1548" y="263"/>
                  </a:cubicBezTo>
                  <a:cubicBezTo>
                    <a:pt x="1543" y="257"/>
                    <a:pt x="1538" y="251"/>
                    <a:pt x="1533" y="245"/>
                  </a:cubicBezTo>
                  <a:cubicBezTo>
                    <a:pt x="1535" y="242"/>
                    <a:pt x="1537" y="239"/>
                    <a:pt x="1539" y="236"/>
                  </a:cubicBezTo>
                  <a:cubicBezTo>
                    <a:pt x="1543" y="229"/>
                    <a:pt x="1531" y="221"/>
                    <a:pt x="1526" y="227"/>
                  </a:cubicBezTo>
                  <a:cubicBezTo>
                    <a:pt x="1525" y="229"/>
                    <a:pt x="1524" y="230"/>
                    <a:pt x="1523" y="232"/>
                  </a:cubicBezTo>
                  <a:cubicBezTo>
                    <a:pt x="1521" y="229"/>
                    <a:pt x="1520" y="227"/>
                    <a:pt x="1518" y="225"/>
                  </a:cubicBezTo>
                  <a:cubicBezTo>
                    <a:pt x="1518" y="225"/>
                    <a:pt x="1518" y="224"/>
                    <a:pt x="1519" y="224"/>
                  </a:cubicBezTo>
                  <a:cubicBezTo>
                    <a:pt x="1522" y="218"/>
                    <a:pt x="1516" y="212"/>
                    <a:pt x="1510" y="213"/>
                  </a:cubicBezTo>
                  <a:cubicBezTo>
                    <a:pt x="1507" y="208"/>
                    <a:pt x="1504" y="203"/>
                    <a:pt x="1501" y="198"/>
                  </a:cubicBezTo>
                  <a:cubicBezTo>
                    <a:pt x="1521" y="212"/>
                    <a:pt x="1540" y="227"/>
                    <a:pt x="1558" y="244"/>
                  </a:cubicBezTo>
                  <a:close/>
                  <a:moveTo>
                    <a:pt x="1512" y="315"/>
                  </a:moveTo>
                  <a:cubicBezTo>
                    <a:pt x="1511" y="319"/>
                    <a:pt x="1509" y="322"/>
                    <a:pt x="1507" y="326"/>
                  </a:cubicBezTo>
                  <a:cubicBezTo>
                    <a:pt x="1505" y="324"/>
                    <a:pt x="1503" y="322"/>
                    <a:pt x="1501" y="320"/>
                  </a:cubicBezTo>
                  <a:cubicBezTo>
                    <a:pt x="1503" y="316"/>
                    <a:pt x="1504" y="313"/>
                    <a:pt x="1506" y="309"/>
                  </a:cubicBezTo>
                  <a:cubicBezTo>
                    <a:pt x="1508" y="311"/>
                    <a:pt x="1510" y="313"/>
                    <a:pt x="1512" y="315"/>
                  </a:cubicBezTo>
                  <a:close/>
                  <a:moveTo>
                    <a:pt x="1503" y="250"/>
                  </a:moveTo>
                  <a:cubicBezTo>
                    <a:pt x="1504" y="252"/>
                    <a:pt x="1506" y="253"/>
                    <a:pt x="1507" y="254"/>
                  </a:cubicBezTo>
                  <a:cubicBezTo>
                    <a:pt x="1505" y="256"/>
                    <a:pt x="1504" y="259"/>
                    <a:pt x="1502" y="261"/>
                  </a:cubicBezTo>
                  <a:cubicBezTo>
                    <a:pt x="1501" y="260"/>
                    <a:pt x="1500" y="259"/>
                    <a:pt x="1499" y="258"/>
                  </a:cubicBezTo>
                  <a:cubicBezTo>
                    <a:pt x="1500" y="255"/>
                    <a:pt x="1502" y="253"/>
                    <a:pt x="1503" y="250"/>
                  </a:cubicBezTo>
                  <a:close/>
                  <a:moveTo>
                    <a:pt x="1465" y="415"/>
                  </a:moveTo>
                  <a:cubicBezTo>
                    <a:pt x="1464" y="415"/>
                    <a:pt x="1464" y="414"/>
                    <a:pt x="1463" y="413"/>
                  </a:cubicBezTo>
                  <a:cubicBezTo>
                    <a:pt x="1464" y="410"/>
                    <a:pt x="1466" y="407"/>
                    <a:pt x="1467" y="403"/>
                  </a:cubicBezTo>
                  <a:cubicBezTo>
                    <a:pt x="1468" y="404"/>
                    <a:pt x="1469" y="405"/>
                    <a:pt x="1470" y="406"/>
                  </a:cubicBezTo>
                  <a:cubicBezTo>
                    <a:pt x="1468" y="409"/>
                    <a:pt x="1467" y="412"/>
                    <a:pt x="1465" y="415"/>
                  </a:cubicBezTo>
                  <a:close/>
                  <a:moveTo>
                    <a:pt x="1464" y="221"/>
                  </a:moveTo>
                  <a:cubicBezTo>
                    <a:pt x="1464" y="219"/>
                    <a:pt x="1465" y="218"/>
                    <a:pt x="1466" y="217"/>
                  </a:cubicBezTo>
                  <a:cubicBezTo>
                    <a:pt x="1472" y="222"/>
                    <a:pt x="1478" y="227"/>
                    <a:pt x="1484" y="233"/>
                  </a:cubicBezTo>
                  <a:cubicBezTo>
                    <a:pt x="1483" y="234"/>
                    <a:pt x="1483" y="235"/>
                    <a:pt x="1482" y="236"/>
                  </a:cubicBezTo>
                  <a:cubicBezTo>
                    <a:pt x="1480" y="234"/>
                    <a:pt x="1478" y="233"/>
                    <a:pt x="1475" y="233"/>
                  </a:cubicBezTo>
                  <a:cubicBezTo>
                    <a:pt x="1471" y="229"/>
                    <a:pt x="1467" y="225"/>
                    <a:pt x="1464" y="221"/>
                  </a:cubicBezTo>
                  <a:close/>
                  <a:moveTo>
                    <a:pt x="1484" y="288"/>
                  </a:moveTo>
                  <a:cubicBezTo>
                    <a:pt x="1482" y="291"/>
                    <a:pt x="1481" y="294"/>
                    <a:pt x="1479" y="297"/>
                  </a:cubicBezTo>
                  <a:cubicBezTo>
                    <a:pt x="1478" y="297"/>
                    <a:pt x="1478" y="297"/>
                    <a:pt x="1478" y="296"/>
                  </a:cubicBezTo>
                  <a:cubicBezTo>
                    <a:pt x="1479" y="293"/>
                    <a:pt x="1481" y="290"/>
                    <a:pt x="1483" y="287"/>
                  </a:cubicBezTo>
                  <a:cubicBezTo>
                    <a:pt x="1483" y="287"/>
                    <a:pt x="1484" y="288"/>
                    <a:pt x="1484" y="288"/>
                  </a:cubicBezTo>
                  <a:close/>
                  <a:moveTo>
                    <a:pt x="1477" y="390"/>
                  </a:moveTo>
                  <a:cubicBezTo>
                    <a:pt x="1476" y="389"/>
                    <a:pt x="1475" y="388"/>
                    <a:pt x="1474" y="387"/>
                  </a:cubicBezTo>
                  <a:cubicBezTo>
                    <a:pt x="1476" y="381"/>
                    <a:pt x="1478" y="376"/>
                    <a:pt x="1481" y="370"/>
                  </a:cubicBezTo>
                  <a:cubicBezTo>
                    <a:pt x="1482" y="371"/>
                    <a:pt x="1483" y="372"/>
                    <a:pt x="1485" y="374"/>
                  </a:cubicBezTo>
                  <a:cubicBezTo>
                    <a:pt x="1482" y="379"/>
                    <a:pt x="1480" y="385"/>
                    <a:pt x="1477" y="390"/>
                  </a:cubicBezTo>
                  <a:close/>
                  <a:moveTo>
                    <a:pt x="1487" y="469"/>
                  </a:moveTo>
                  <a:cubicBezTo>
                    <a:pt x="1487" y="468"/>
                    <a:pt x="1487" y="467"/>
                    <a:pt x="1486" y="465"/>
                  </a:cubicBezTo>
                  <a:cubicBezTo>
                    <a:pt x="1486" y="465"/>
                    <a:pt x="1485" y="464"/>
                    <a:pt x="1484" y="463"/>
                  </a:cubicBezTo>
                  <a:cubicBezTo>
                    <a:pt x="1485" y="462"/>
                    <a:pt x="1485" y="461"/>
                    <a:pt x="1486" y="460"/>
                  </a:cubicBezTo>
                  <a:cubicBezTo>
                    <a:pt x="1487" y="461"/>
                    <a:pt x="1489" y="462"/>
                    <a:pt x="1490" y="464"/>
                  </a:cubicBezTo>
                  <a:cubicBezTo>
                    <a:pt x="1489" y="466"/>
                    <a:pt x="1488" y="467"/>
                    <a:pt x="1487" y="469"/>
                  </a:cubicBezTo>
                  <a:close/>
                  <a:moveTo>
                    <a:pt x="1488" y="351"/>
                  </a:moveTo>
                  <a:cubicBezTo>
                    <a:pt x="1489" y="350"/>
                    <a:pt x="1489" y="349"/>
                    <a:pt x="1490" y="348"/>
                  </a:cubicBezTo>
                  <a:cubicBezTo>
                    <a:pt x="1491" y="349"/>
                    <a:pt x="1493" y="351"/>
                    <a:pt x="1495" y="352"/>
                  </a:cubicBezTo>
                  <a:cubicBezTo>
                    <a:pt x="1494" y="354"/>
                    <a:pt x="1494" y="355"/>
                    <a:pt x="1493" y="356"/>
                  </a:cubicBezTo>
                  <a:cubicBezTo>
                    <a:pt x="1491" y="355"/>
                    <a:pt x="1490" y="353"/>
                    <a:pt x="1488" y="351"/>
                  </a:cubicBezTo>
                  <a:close/>
                  <a:moveTo>
                    <a:pt x="1494" y="443"/>
                  </a:moveTo>
                  <a:cubicBezTo>
                    <a:pt x="1495" y="439"/>
                    <a:pt x="1497" y="436"/>
                    <a:pt x="1498" y="433"/>
                  </a:cubicBezTo>
                  <a:cubicBezTo>
                    <a:pt x="1499" y="434"/>
                    <a:pt x="1500" y="435"/>
                    <a:pt x="1502" y="436"/>
                  </a:cubicBezTo>
                  <a:cubicBezTo>
                    <a:pt x="1501" y="438"/>
                    <a:pt x="1501" y="440"/>
                    <a:pt x="1501" y="441"/>
                  </a:cubicBezTo>
                  <a:cubicBezTo>
                    <a:pt x="1500" y="443"/>
                    <a:pt x="1499" y="445"/>
                    <a:pt x="1498" y="447"/>
                  </a:cubicBezTo>
                  <a:cubicBezTo>
                    <a:pt x="1497" y="446"/>
                    <a:pt x="1495" y="444"/>
                    <a:pt x="1494" y="443"/>
                  </a:cubicBezTo>
                  <a:close/>
                  <a:moveTo>
                    <a:pt x="1506" y="481"/>
                  </a:moveTo>
                  <a:cubicBezTo>
                    <a:pt x="1508" y="483"/>
                    <a:pt x="1509" y="484"/>
                    <a:pt x="1511" y="486"/>
                  </a:cubicBezTo>
                  <a:cubicBezTo>
                    <a:pt x="1509" y="490"/>
                    <a:pt x="1507" y="494"/>
                    <a:pt x="1505" y="498"/>
                  </a:cubicBezTo>
                  <a:cubicBezTo>
                    <a:pt x="1504" y="496"/>
                    <a:pt x="1502" y="494"/>
                    <a:pt x="1500" y="493"/>
                  </a:cubicBezTo>
                  <a:cubicBezTo>
                    <a:pt x="1503" y="489"/>
                    <a:pt x="1504" y="485"/>
                    <a:pt x="1506" y="481"/>
                  </a:cubicBezTo>
                  <a:close/>
                  <a:moveTo>
                    <a:pt x="1532" y="592"/>
                  </a:moveTo>
                  <a:cubicBezTo>
                    <a:pt x="1522" y="586"/>
                    <a:pt x="1513" y="579"/>
                    <a:pt x="1505" y="572"/>
                  </a:cubicBezTo>
                  <a:cubicBezTo>
                    <a:pt x="1507" y="568"/>
                    <a:pt x="1509" y="563"/>
                    <a:pt x="1511" y="559"/>
                  </a:cubicBezTo>
                  <a:cubicBezTo>
                    <a:pt x="1518" y="570"/>
                    <a:pt x="1525" y="581"/>
                    <a:pt x="1532" y="592"/>
                  </a:cubicBezTo>
                  <a:close/>
                  <a:moveTo>
                    <a:pt x="1521" y="468"/>
                  </a:moveTo>
                  <a:cubicBezTo>
                    <a:pt x="1518" y="465"/>
                    <a:pt x="1516" y="463"/>
                    <a:pt x="1513" y="461"/>
                  </a:cubicBezTo>
                  <a:cubicBezTo>
                    <a:pt x="1514" y="457"/>
                    <a:pt x="1515" y="453"/>
                    <a:pt x="1515" y="449"/>
                  </a:cubicBezTo>
                  <a:cubicBezTo>
                    <a:pt x="1519" y="452"/>
                    <a:pt x="1522" y="455"/>
                    <a:pt x="1525" y="458"/>
                  </a:cubicBezTo>
                  <a:cubicBezTo>
                    <a:pt x="1524" y="461"/>
                    <a:pt x="1522" y="464"/>
                    <a:pt x="1521" y="468"/>
                  </a:cubicBezTo>
                  <a:close/>
                  <a:moveTo>
                    <a:pt x="1578" y="569"/>
                  </a:moveTo>
                  <a:cubicBezTo>
                    <a:pt x="1561" y="555"/>
                    <a:pt x="1545" y="540"/>
                    <a:pt x="1530" y="524"/>
                  </a:cubicBezTo>
                  <a:cubicBezTo>
                    <a:pt x="1531" y="520"/>
                    <a:pt x="1533" y="517"/>
                    <a:pt x="1535" y="513"/>
                  </a:cubicBezTo>
                  <a:cubicBezTo>
                    <a:pt x="1550" y="531"/>
                    <a:pt x="1565" y="550"/>
                    <a:pt x="1578" y="569"/>
                  </a:cubicBezTo>
                  <a:close/>
                  <a:moveTo>
                    <a:pt x="1546" y="491"/>
                  </a:moveTo>
                  <a:cubicBezTo>
                    <a:pt x="1548" y="489"/>
                    <a:pt x="1549" y="486"/>
                    <a:pt x="1550" y="484"/>
                  </a:cubicBezTo>
                  <a:cubicBezTo>
                    <a:pt x="1559" y="495"/>
                    <a:pt x="1568" y="506"/>
                    <a:pt x="1577" y="517"/>
                  </a:cubicBezTo>
                  <a:cubicBezTo>
                    <a:pt x="1566" y="509"/>
                    <a:pt x="1556" y="500"/>
                    <a:pt x="1546" y="491"/>
                  </a:cubicBezTo>
                  <a:close/>
                  <a:moveTo>
                    <a:pt x="1558" y="468"/>
                  </a:moveTo>
                  <a:cubicBezTo>
                    <a:pt x="1560" y="464"/>
                    <a:pt x="1561" y="460"/>
                    <a:pt x="1563" y="456"/>
                  </a:cubicBezTo>
                  <a:cubicBezTo>
                    <a:pt x="1578" y="473"/>
                    <a:pt x="1591" y="491"/>
                    <a:pt x="1604" y="510"/>
                  </a:cubicBezTo>
                  <a:cubicBezTo>
                    <a:pt x="1588" y="496"/>
                    <a:pt x="1573" y="482"/>
                    <a:pt x="1558" y="468"/>
                  </a:cubicBezTo>
                  <a:close/>
                  <a:moveTo>
                    <a:pt x="1571" y="439"/>
                  </a:moveTo>
                  <a:cubicBezTo>
                    <a:pt x="1572" y="436"/>
                    <a:pt x="1574" y="433"/>
                    <a:pt x="1575" y="430"/>
                  </a:cubicBezTo>
                  <a:cubicBezTo>
                    <a:pt x="1599" y="454"/>
                    <a:pt x="1621" y="480"/>
                    <a:pt x="1640" y="508"/>
                  </a:cubicBezTo>
                  <a:cubicBezTo>
                    <a:pt x="1616" y="486"/>
                    <a:pt x="1593" y="463"/>
                    <a:pt x="1571" y="439"/>
                  </a:cubicBezTo>
                  <a:close/>
                  <a:moveTo>
                    <a:pt x="1585" y="406"/>
                  </a:moveTo>
                  <a:cubicBezTo>
                    <a:pt x="1586" y="403"/>
                    <a:pt x="1587" y="400"/>
                    <a:pt x="1588" y="397"/>
                  </a:cubicBezTo>
                  <a:cubicBezTo>
                    <a:pt x="1607" y="419"/>
                    <a:pt x="1627" y="440"/>
                    <a:pt x="1647" y="460"/>
                  </a:cubicBezTo>
                  <a:cubicBezTo>
                    <a:pt x="1657" y="473"/>
                    <a:pt x="1665" y="486"/>
                    <a:pt x="1673" y="499"/>
                  </a:cubicBezTo>
                  <a:cubicBezTo>
                    <a:pt x="1641" y="472"/>
                    <a:pt x="1613" y="439"/>
                    <a:pt x="1585" y="40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4" name="Freeform 6"/>
            <p:cNvSpPr/>
            <p:nvPr/>
          </p:nvSpPr>
          <p:spPr bwMode="auto">
            <a:xfrm>
              <a:off x="3440113" y="2344738"/>
              <a:ext cx="827088" cy="893763"/>
            </a:xfrm>
            <a:custGeom>
              <a:avLst/>
              <a:gdLst>
                <a:gd name="T0" fmla="*/ 193 w 195"/>
                <a:gd name="T1" fmla="*/ 129 h 210"/>
                <a:gd name="T2" fmla="*/ 169 w 195"/>
                <a:gd name="T3" fmla="*/ 123 h 210"/>
                <a:gd name="T4" fmla="*/ 165 w 195"/>
                <a:gd name="T5" fmla="*/ 127 h 210"/>
                <a:gd name="T6" fmla="*/ 140 w 195"/>
                <a:gd name="T7" fmla="*/ 175 h 210"/>
                <a:gd name="T8" fmla="*/ 137 w 195"/>
                <a:gd name="T9" fmla="*/ 177 h 210"/>
                <a:gd name="T10" fmla="*/ 137 w 195"/>
                <a:gd name="T11" fmla="*/ 178 h 210"/>
                <a:gd name="T12" fmla="*/ 98 w 195"/>
                <a:gd name="T13" fmla="*/ 196 h 210"/>
                <a:gd name="T14" fmla="*/ 66 w 195"/>
                <a:gd name="T15" fmla="*/ 199 h 210"/>
                <a:gd name="T16" fmla="*/ 40 w 195"/>
                <a:gd name="T17" fmla="*/ 187 h 210"/>
                <a:gd name="T18" fmla="*/ 12 w 195"/>
                <a:gd name="T19" fmla="*/ 135 h 210"/>
                <a:gd name="T20" fmla="*/ 23 w 195"/>
                <a:gd name="T21" fmla="*/ 65 h 210"/>
                <a:gd name="T22" fmla="*/ 59 w 195"/>
                <a:gd name="T23" fmla="*/ 18 h 210"/>
                <a:gd name="T24" fmla="*/ 82 w 195"/>
                <a:gd name="T25" fmla="*/ 8 h 210"/>
                <a:gd name="T26" fmla="*/ 95 w 195"/>
                <a:gd name="T27" fmla="*/ 8 h 210"/>
                <a:gd name="T28" fmla="*/ 96 w 195"/>
                <a:gd name="T29" fmla="*/ 8 h 210"/>
                <a:gd name="T30" fmla="*/ 133 w 195"/>
                <a:gd name="T31" fmla="*/ 26 h 210"/>
                <a:gd name="T32" fmla="*/ 139 w 195"/>
                <a:gd name="T33" fmla="*/ 55 h 210"/>
                <a:gd name="T34" fmla="*/ 151 w 195"/>
                <a:gd name="T35" fmla="*/ 69 h 210"/>
                <a:gd name="T36" fmla="*/ 169 w 195"/>
                <a:gd name="T37" fmla="*/ 42 h 210"/>
                <a:gd name="T38" fmla="*/ 134 w 195"/>
                <a:gd name="T39" fmla="*/ 10 h 210"/>
                <a:gd name="T40" fmla="*/ 107 w 195"/>
                <a:gd name="T41" fmla="*/ 2 h 210"/>
                <a:gd name="T42" fmla="*/ 88 w 195"/>
                <a:gd name="T43" fmla="*/ 0 h 210"/>
                <a:gd name="T44" fmla="*/ 58 w 195"/>
                <a:gd name="T45" fmla="*/ 7 h 210"/>
                <a:gd name="T46" fmla="*/ 17 w 195"/>
                <a:gd name="T47" fmla="*/ 57 h 210"/>
                <a:gd name="T48" fmla="*/ 1 w 195"/>
                <a:gd name="T49" fmla="*/ 120 h 210"/>
                <a:gd name="T50" fmla="*/ 3 w 195"/>
                <a:gd name="T51" fmla="*/ 149 h 210"/>
                <a:gd name="T52" fmla="*/ 6 w 195"/>
                <a:gd name="T53" fmla="*/ 160 h 210"/>
                <a:gd name="T54" fmla="*/ 14 w 195"/>
                <a:gd name="T55" fmla="*/ 176 h 210"/>
                <a:gd name="T56" fmla="*/ 15 w 195"/>
                <a:gd name="T57" fmla="*/ 179 h 210"/>
                <a:gd name="T58" fmla="*/ 17 w 195"/>
                <a:gd name="T59" fmla="*/ 180 h 210"/>
                <a:gd name="T60" fmla="*/ 17 w 195"/>
                <a:gd name="T61" fmla="*/ 181 h 210"/>
                <a:gd name="T62" fmla="*/ 32 w 195"/>
                <a:gd name="T63" fmla="*/ 196 h 210"/>
                <a:gd name="T64" fmla="*/ 32 w 195"/>
                <a:gd name="T65" fmla="*/ 196 h 210"/>
                <a:gd name="T66" fmla="*/ 32 w 195"/>
                <a:gd name="T67" fmla="*/ 196 h 210"/>
                <a:gd name="T68" fmla="*/ 63 w 195"/>
                <a:gd name="T69" fmla="*/ 206 h 210"/>
                <a:gd name="T70" fmla="*/ 98 w 195"/>
                <a:gd name="T71" fmla="*/ 210 h 210"/>
                <a:gd name="T72" fmla="*/ 144 w 195"/>
                <a:gd name="T73" fmla="*/ 202 h 210"/>
                <a:gd name="T74" fmla="*/ 145 w 195"/>
                <a:gd name="T75" fmla="*/ 202 h 210"/>
                <a:gd name="T76" fmla="*/ 170 w 195"/>
                <a:gd name="T77" fmla="*/ 187 h 210"/>
                <a:gd name="T78" fmla="*/ 167 w 195"/>
                <a:gd name="T79" fmla="*/ 199 h 210"/>
                <a:gd name="T80" fmla="*/ 170 w 195"/>
                <a:gd name="T81" fmla="*/ 203 h 210"/>
                <a:gd name="T82" fmla="*/ 187 w 195"/>
                <a:gd name="T83" fmla="*/ 192 h 210"/>
                <a:gd name="T84" fmla="*/ 189 w 195"/>
                <a:gd name="T85" fmla="*/ 158 h 210"/>
                <a:gd name="T86" fmla="*/ 191 w 195"/>
                <a:gd name="T87" fmla="*/ 151 h 210"/>
                <a:gd name="T88" fmla="*/ 193 w 195"/>
                <a:gd name="T89" fmla="*/ 12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10">
                  <a:moveTo>
                    <a:pt x="193" y="129"/>
                  </a:moveTo>
                  <a:cubicBezTo>
                    <a:pt x="190" y="119"/>
                    <a:pt x="176" y="122"/>
                    <a:pt x="169" y="123"/>
                  </a:cubicBezTo>
                  <a:cubicBezTo>
                    <a:pt x="167" y="124"/>
                    <a:pt x="165" y="125"/>
                    <a:pt x="165" y="127"/>
                  </a:cubicBezTo>
                  <a:cubicBezTo>
                    <a:pt x="165" y="147"/>
                    <a:pt x="154" y="163"/>
                    <a:pt x="140" y="175"/>
                  </a:cubicBezTo>
                  <a:cubicBezTo>
                    <a:pt x="139" y="175"/>
                    <a:pt x="138" y="176"/>
                    <a:pt x="137" y="177"/>
                  </a:cubicBezTo>
                  <a:cubicBezTo>
                    <a:pt x="137" y="177"/>
                    <a:pt x="137" y="177"/>
                    <a:pt x="137" y="178"/>
                  </a:cubicBezTo>
                  <a:cubicBezTo>
                    <a:pt x="126" y="186"/>
                    <a:pt x="112" y="193"/>
                    <a:pt x="98" y="196"/>
                  </a:cubicBezTo>
                  <a:cubicBezTo>
                    <a:pt x="88" y="199"/>
                    <a:pt x="77" y="200"/>
                    <a:pt x="66" y="199"/>
                  </a:cubicBezTo>
                  <a:cubicBezTo>
                    <a:pt x="56" y="197"/>
                    <a:pt x="47" y="193"/>
                    <a:pt x="40" y="187"/>
                  </a:cubicBezTo>
                  <a:cubicBezTo>
                    <a:pt x="26" y="174"/>
                    <a:pt x="17" y="152"/>
                    <a:pt x="12" y="135"/>
                  </a:cubicBezTo>
                  <a:cubicBezTo>
                    <a:pt x="6" y="111"/>
                    <a:pt x="13" y="86"/>
                    <a:pt x="23" y="65"/>
                  </a:cubicBezTo>
                  <a:cubicBezTo>
                    <a:pt x="31" y="46"/>
                    <a:pt x="43" y="29"/>
                    <a:pt x="59" y="18"/>
                  </a:cubicBezTo>
                  <a:cubicBezTo>
                    <a:pt x="65" y="14"/>
                    <a:pt x="73" y="10"/>
                    <a:pt x="82" y="8"/>
                  </a:cubicBezTo>
                  <a:cubicBezTo>
                    <a:pt x="86" y="8"/>
                    <a:pt x="91" y="8"/>
                    <a:pt x="95" y="8"/>
                  </a:cubicBezTo>
                  <a:cubicBezTo>
                    <a:pt x="95" y="8"/>
                    <a:pt x="96" y="8"/>
                    <a:pt x="96" y="8"/>
                  </a:cubicBezTo>
                  <a:cubicBezTo>
                    <a:pt x="107" y="11"/>
                    <a:pt x="125" y="16"/>
                    <a:pt x="133" y="26"/>
                  </a:cubicBezTo>
                  <a:cubicBezTo>
                    <a:pt x="135" y="36"/>
                    <a:pt x="136" y="45"/>
                    <a:pt x="139" y="55"/>
                  </a:cubicBezTo>
                  <a:cubicBezTo>
                    <a:pt x="141" y="60"/>
                    <a:pt x="145" y="68"/>
                    <a:pt x="151" y="69"/>
                  </a:cubicBezTo>
                  <a:cubicBezTo>
                    <a:pt x="166" y="72"/>
                    <a:pt x="173" y="54"/>
                    <a:pt x="169" y="42"/>
                  </a:cubicBezTo>
                  <a:cubicBezTo>
                    <a:pt x="163" y="27"/>
                    <a:pt x="146" y="18"/>
                    <a:pt x="134" y="10"/>
                  </a:cubicBezTo>
                  <a:cubicBezTo>
                    <a:pt x="125" y="5"/>
                    <a:pt x="117" y="3"/>
                    <a:pt x="107" y="2"/>
                  </a:cubicBezTo>
                  <a:cubicBezTo>
                    <a:pt x="102" y="0"/>
                    <a:pt x="95" y="0"/>
                    <a:pt x="88" y="0"/>
                  </a:cubicBezTo>
                  <a:cubicBezTo>
                    <a:pt x="78" y="0"/>
                    <a:pt x="68" y="1"/>
                    <a:pt x="58" y="7"/>
                  </a:cubicBezTo>
                  <a:cubicBezTo>
                    <a:pt x="40" y="18"/>
                    <a:pt x="26" y="38"/>
                    <a:pt x="17" y="57"/>
                  </a:cubicBezTo>
                  <a:cubicBezTo>
                    <a:pt x="7" y="76"/>
                    <a:pt x="2" y="98"/>
                    <a:pt x="1" y="120"/>
                  </a:cubicBezTo>
                  <a:cubicBezTo>
                    <a:pt x="0" y="130"/>
                    <a:pt x="1" y="140"/>
                    <a:pt x="3" y="149"/>
                  </a:cubicBezTo>
                  <a:cubicBezTo>
                    <a:pt x="3" y="152"/>
                    <a:pt x="5" y="156"/>
                    <a:pt x="6" y="160"/>
                  </a:cubicBezTo>
                  <a:cubicBezTo>
                    <a:pt x="8" y="166"/>
                    <a:pt x="11" y="171"/>
                    <a:pt x="14" y="176"/>
                  </a:cubicBezTo>
                  <a:cubicBezTo>
                    <a:pt x="14" y="177"/>
                    <a:pt x="15" y="178"/>
                    <a:pt x="15" y="179"/>
                  </a:cubicBezTo>
                  <a:cubicBezTo>
                    <a:pt x="15" y="179"/>
                    <a:pt x="16" y="180"/>
                    <a:pt x="17" y="180"/>
                  </a:cubicBezTo>
                  <a:cubicBezTo>
                    <a:pt x="17" y="180"/>
                    <a:pt x="17" y="181"/>
                    <a:pt x="17" y="181"/>
                  </a:cubicBezTo>
                  <a:cubicBezTo>
                    <a:pt x="22" y="187"/>
                    <a:pt x="26" y="192"/>
                    <a:pt x="32" y="196"/>
                  </a:cubicBezTo>
                  <a:cubicBezTo>
                    <a:pt x="32" y="196"/>
                    <a:pt x="32" y="196"/>
                    <a:pt x="32" y="196"/>
                  </a:cubicBezTo>
                  <a:cubicBezTo>
                    <a:pt x="32" y="196"/>
                    <a:pt x="32" y="196"/>
                    <a:pt x="32" y="196"/>
                  </a:cubicBezTo>
                  <a:cubicBezTo>
                    <a:pt x="41" y="202"/>
                    <a:pt x="51" y="205"/>
                    <a:pt x="63" y="206"/>
                  </a:cubicBezTo>
                  <a:cubicBezTo>
                    <a:pt x="74" y="209"/>
                    <a:pt x="87" y="210"/>
                    <a:pt x="98" y="210"/>
                  </a:cubicBezTo>
                  <a:cubicBezTo>
                    <a:pt x="114" y="210"/>
                    <a:pt x="130" y="207"/>
                    <a:pt x="144" y="202"/>
                  </a:cubicBezTo>
                  <a:cubicBezTo>
                    <a:pt x="145" y="202"/>
                    <a:pt x="145" y="202"/>
                    <a:pt x="145" y="202"/>
                  </a:cubicBezTo>
                  <a:cubicBezTo>
                    <a:pt x="154" y="198"/>
                    <a:pt x="162" y="193"/>
                    <a:pt x="170" y="187"/>
                  </a:cubicBezTo>
                  <a:cubicBezTo>
                    <a:pt x="169" y="191"/>
                    <a:pt x="168" y="195"/>
                    <a:pt x="167" y="199"/>
                  </a:cubicBezTo>
                  <a:cubicBezTo>
                    <a:pt x="167" y="201"/>
                    <a:pt x="168" y="202"/>
                    <a:pt x="170" y="203"/>
                  </a:cubicBezTo>
                  <a:cubicBezTo>
                    <a:pt x="180" y="206"/>
                    <a:pt x="186" y="202"/>
                    <a:pt x="187" y="192"/>
                  </a:cubicBezTo>
                  <a:cubicBezTo>
                    <a:pt x="189" y="181"/>
                    <a:pt x="189" y="170"/>
                    <a:pt x="189" y="158"/>
                  </a:cubicBezTo>
                  <a:cubicBezTo>
                    <a:pt x="190" y="156"/>
                    <a:pt x="191" y="154"/>
                    <a:pt x="191" y="151"/>
                  </a:cubicBezTo>
                  <a:cubicBezTo>
                    <a:pt x="194" y="144"/>
                    <a:pt x="195" y="136"/>
                    <a:pt x="193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5" name="Freeform 7"/>
            <p:cNvSpPr>
              <a:spLocks noEditPoints="1"/>
            </p:cNvSpPr>
            <p:nvPr/>
          </p:nvSpPr>
          <p:spPr bwMode="auto">
            <a:xfrm>
              <a:off x="4287838" y="2549525"/>
              <a:ext cx="461963" cy="688975"/>
            </a:xfrm>
            <a:custGeom>
              <a:avLst/>
              <a:gdLst>
                <a:gd name="T0" fmla="*/ 103 w 109"/>
                <a:gd name="T1" fmla="*/ 146 h 162"/>
                <a:gd name="T2" fmla="*/ 32 w 109"/>
                <a:gd name="T3" fmla="*/ 108 h 162"/>
                <a:gd name="T4" fmla="*/ 32 w 109"/>
                <a:gd name="T5" fmla="*/ 106 h 162"/>
                <a:gd name="T6" fmla="*/ 91 w 109"/>
                <a:gd name="T7" fmla="*/ 77 h 162"/>
                <a:gd name="T8" fmla="*/ 83 w 109"/>
                <a:gd name="T9" fmla="*/ 36 h 162"/>
                <a:gd name="T10" fmla="*/ 51 w 109"/>
                <a:gd name="T11" fmla="*/ 10 h 162"/>
                <a:gd name="T12" fmla="*/ 14 w 109"/>
                <a:gd name="T13" fmla="*/ 6 h 162"/>
                <a:gd name="T14" fmla="*/ 7 w 109"/>
                <a:gd name="T15" fmla="*/ 15 h 162"/>
                <a:gd name="T16" fmla="*/ 2 w 109"/>
                <a:gd name="T17" fmla="*/ 24 h 162"/>
                <a:gd name="T18" fmla="*/ 3 w 109"/>
                <a:gd name="T19" fmla="*/ 64 h 162"/>
                <a:gd name="T20" fmla="*/ 4 w 109"/>
                <a:gd name="T21" fmla="*/ 94 h 162"/>
                <a:gd name="T22" fmla="*/ 0 w 109"/>
                <a:gd name="T23" fmla="*/ 134 h 162"/>
                <a:gd name="T24" fmla="*/ 9 w 109"/>
                <a:gd name="T25" fmla="*/ 157 h 162"/>
                <a:gd name="T26" fmla="*/ 21 w 109"/>
                <a:gd name="T27" fmla="*/ 156 h 162"/>
                <a:gd name="T28" fmla="*/ 24 w 109"/>
                <a:gd name="T29" fmla="*/ 155 h 162"/>
                <a:gd name="T30" fmla="*/ 34 w 109"/>
                <a:gd name="T31" fmla="*/ 144 h 162"/>
                <a:gd name="T32" fmla="*/ 33 w 109"/>
                <a:gd name="T33" fmla="*/ 119 h 162"/>
                <a:gd name="T34" fmla="*/ 105 w 109"/>
                <a:gd name="T35" fmla="*/ 152 h 162"/>
                <a:gd name="T36" fmla="*/ 103 w 109"/>
                <a:gd name="T37" fmla="*/ 146 h 162"/>
                <a:gd name="T38" fmla="*/ 38 w 109"/>
                <a:gd name="T39" fmla="*/ 13 h 162"/>
                <a:gd name="T40" fmla="*/ 87 w 109"/>
                <a:gd name="T41" fmla="*/ 68 h 162"/>
                <a:gd name="T42" fmla="*/ 32 w 109"/>
                <a:gd name="T43" fmla="*/ 99 h 162"/>
                <a:gd name="T44" fmla="*/ 30 w 109"/>
                <a:gd name="T45" fmla="*/ 81 h 162"/>
                <a:gd name="T46" fmla="*/ 22 w 109"/>
                <a:gd name="T47" fmla="*/ 13 h 162"/>
                <a:gd name="T48" fmla="*/ 22 w 109"/>
                <a:gd name="T49" fmla="*/ 11 h 162"/>
                <a:gd name="T50" fmla="*/ 22 w 109"/>
                <a:gd name="T51" fmla="*/ 11 h 162"/>
                <a:gd name="T52" fmla="*/ 38 w 109"/>
                <a:gd name="T53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162">
                  <a:moveTo>
                    <a:pt x="103" y="146"/>
                  </a:moveTo>
                  <a:cubicBezTo>
                    <a:pt x="74" y="154"/>
                    <a:pt x="51" y="129"/>
                    <a:pt x="32" y="108"/>
                  </a:cubicBezTo>
                  <a:cubicBezTo>
                    <a:pt x="32" y="108"/>
                    <a:pt x="32" y="107"/>
                    <a:pt x="32" y="106"/>
                  </a:cubicBezTo>
                  <a:cubicBezTo>
                    <a:pt x="55" y="109"/>
                    <a:pt x="83" y="96"/>
                    <a:pt x="91" y="77"/>
                  </a:cubicBezTo>
                  <a:cubicBezTo>
                    <a:pt x="97" y="63"/>
                    <a:pt x="91" y="48"/>
                    <a:pt x="83" y="36"/>
                  </a:cubicBezTo>
                  <a:cubicBezTo>
                    <a:pt x="75" y="24"/>
                    <a:pt x="63" y="16"/>
                    <a:pt x="51" y="10"/>
                  </a:cubicBezTo>
                  <a:cubicBezTo>
                    <a:pt x="40" y="5"/>
                    <a:pt x="25" y="0"/>
                    <a:pt x="14" y="6"/>
                  </a:cubicBezTo>
                  <a:cubicBezTo>
                    <a:pt x="11" y="8"/>
                    <a:pt x="8" y="11"/>
                    <a:pt x="7" y="15"/>
                  </a:cubicBezTo>
                  <a:cubicBezTo>
                    <a:pt x="4" y="17"/>
                    <a:pt x="3" y="21"/>
                    <a:pt x="2" y="24"/>
                  </a:cubicBezTo>
                  <a:cubicBezTo>
                    <a:pt x="0" y="37"/>
                    <a:pt x="2" y="51"/>
                    <a:pt x="3" y="64"/>
                  </a:cubicBezTo>
                  <a:cubicBezTo>
                    <a:pt x="4" y="74"/>
                    <a:pt x="4" y="84"/>
                    <a:pt x="4" y="94"/>
                  </a:cubicBezTo>
                  <a:cubicBezTo>
                    <a:pt x="3" y="107"/>
                    <a:pt x="1" y="120"/>
                    <a:pt x="0" y="134"/>
                  </a:cubicBezTo>
                  <a:cubicBezTo>
                    <a:pt x="0" y="142"/>
                    <a:pt x="0" y="153"/>
                    <a:pt x="9" y="157"/>
                  </a:cubicBezTo>
                  <a:cubicBezTo>
                    <a:pt x="12" y="158"/>
                    <a:pt x="17" y="158"/>
                    <a:pt x="21" y="156"/>
                  </a:cubicBezTo>
                  <a:cubicBezTo>
                    <a:pt x="22" y="155"/>
                    <a:pt x="23" y="155"/>
                    <a:pt x="24" y="155"/>
                  </a:cubicBezTo>
                  <a:cubicBezTo>
                    <a:pt x="29" y="156"/>
                    <a:pt x="35" y="152"/>
                    <a:pt x="34" y="144"/>
                  </a:cubicBezTo>
                  <a:cubicBezTo>
                    <a:pt x="34" y="136"/>
                    <a:pt x="33" y="128"/>
                    <a:pt x="33" y="119"/>
                  </a:cubicBezTo>
                  <a:cubicBezTo>
                    <a:pt x="53" y="140"/>
                    <a:pt x="77" y="162"/>
                    <a:pt x="105" y="152"/>
                  </a:cubicBezTo>
                  <a:cubicBezTo>
                    <a:pt x="109" y="151"/>
                    <a:pt x="107" y="144"/>
                    <a:pt x="103" y="146"/>
                  </a:cubicBezTo>
                  <a:close/>
                  <a:moveTo>
                    <a:pt x="38" y="13"/>
                  </a:moveTo>
                  <a:cubicBezTo>
                    <a:pt x="62" y="19"/>
                    <a:pt x="89" y="41"/>
                    <a:pt x="87" y="68"/>
                  </a:cubicBezTo>
                  <a:cubicBezTo>
                    <a:pt x="85" y="89"/>
                    <a:pt x="53" y="102"/>
                    <a:pt x="32" y="99"/>
                  </a:cubicBezTo>
                  <a:cubicBezTo>
                    <a:pt x="31" y="93"/>
                    <a:pt x="31" y="87"/>
                    <a:pt x="30" y="81"/>
                  </a:cubicBezTo>
                  <a:cubicBezTo>
                    <a:pt x="29" y="58"/>
                    <a:pt x="27" y="35"/>
                    <a:pt x="22" y="13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7" y="10"/>
                    <a:pt x="33" y="11"/>
                    <a:pt x="3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6" name="Freeform 8"/>
            <p:cNvSpPr>
              <a:spLocks noEditPoints="1"/>
            </p:cNvSpPr>
            <p:nvPr/>
          </p:nvSpPr>
          <p:spPr bwMode="auto">
            <a:xfrm>
              <a:off x="4757738" y="2489200"/>
              <a:ext cx="615950" cy="762000"/>
            </a:xfrm>
            <a:custGeom>
              <a:avLst/>
              <a:gdLst>
                <a:gd name="T0" fmla="*/ 52 w 145"/>
                <a:gd name="T1" fmla="*/ 105 h 179"/>
                <a:gd name="T2" fmla="*/ 74 w 145"/>
                <a:gd name="T3" fmla="*/ 104 h 179"/>
                <a:gd name="T4" fmla="*/ 127 w 145"/>
                <a:gd name="T5" fmla="*/ 43 h 179"/>
                <a:gd name="T6" fmla="*/ 35 w 145"/>
                <a:gd name="T7" fmla="*/ 17 h 179"/>
                <a:gd name="T8" fmla="*/ 7 w 145"/>
                <a:gd name="T9" fmla="*/ 107 h 179"/>
                <a:gd name="T10" fmla="*/ 43 w 145"/>
                <a:gd name="T11" fmla="*/ 164 h 179"/>
                <a:gd name="T12" fmla="*/ 77 w 145"/>
                <a:gd name="T13" fmla="*/ 175 h 179"/>
                <a:gd name="T14" fmla="*/ 109 w 145"/>
                <a:gd name="T15" fmla="*/ 146 h 179"/>
                <a:gd name="T16" fmla="*/ 81 w 145"/>
                <a:gd name="T17" fmla="*/ 146 h 179"/>
                <a:gd name="T18" fmla="*/ 57 w 145"/>
                <a:gd name="T19" fmla="*/ 151 h 179"/>
                <a:gd name="T20" fmla="*/ 48 w 145"/>
                <a:gd name="T21" fmla="*/ 147 h 179"/>
                <a:gd name="T22" fmla="*/ 42 w 145"/>
                <a:gd name="T23" fmla="*/ 140 h 179"/>
                <a:gd name="T24" fmla="*/ 38 w 145"/>
                <a:gd name="T25" fmla="*/ 133 h 179"/>
                <a:gd name="T26" fmla="*/ 34 w 145"/>
                <a:gd name="T27" fmla="*/ 117 h 179"/>
                <a:gd name="T28" fmla="*/ 35 w 145"/>
                <a:gd name="T29" fmla="*/ 101 h 179"/>
                <a:gd name="T30" fmla="*/ 41 w 145"/>
                <a:gd name="T31" fmla="*/ 103 h 179"/>
                <a:gd name="T32" fmla="*/ 52 w 145"/>
                <a:gd name="T33" fmla="*/ 105 h 179"/>
                <a:gd name="T34" fmla="*/ 35 w 145"/>
                <a:gd name="T35" fmla="*/ 80 h 179"/>
                <a:gd name="T36" fmla="*/ 37 w 145"/>
                <a:gd name="T37" fmla="*/ 68 h 179"/>
                <a:gd name="T38" fmla="*/ 38 w 145"/>
                <a:gd name="T39" fmla="*/ 63 h 179"/>
                <a:gd name="T40" fmla="*/ 56 w 145"/>
                <a:gd name="T41" fmla="*/ 36 h 179"/>
                <a:gd name="T42" fmla="*/ 99 w 145"/>
                <a:gd name="T43" fmla="*/ 32 h 179"/>
                <a:gd name="T44" fmla="*/ 110 w 145"/>
                <a:gd name="T45" fmla="*/ 66 h 179"/>
                <a:gd name="T46" fmla="*/ 88 w 145"/>
                <a:gd name="T47" fmla="*/ 84 h 179"/>
                <a:gd name="T48" fmla="*/ 73 w 145"/>
                <a:gd name="T49" fmla="*/ 89 h 179"/>
                <a:gd name="T50" fmla="*/ 43 w 145"/>
                <a:gd name="T51" fmla="*/ 90 h 179"/>
                <a:gd name="T52" fmla="*/ 35 w 145"/>
                <a:gd name="T53" fmla="*/ 8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179">
                  <a:moveTo>
                    <a:pt x="52" y="105"/>
                  </a:moveTo>
                  <a:cubicBezTo>
                    <a:pt x="59" y="105"/>
                    <a:pt x="67" y="105"/>
                    <a:pt x="74" y="104"/>
                  </a:cubicBezTo>
                  <a:cubicBezTo>
                    <a:pt x="104" y="100"/>
                    <a:pt x="145" y="79"/>
                    <a:pt x="127" y="43"/>
                  </a:cubicBezTo>
                  <a:cubicBezTo>
                    <a:pt x="111" y="12"/>
                    <a:pt x="64" y="0"/>
                    <a:pt x="35" y="17"/>
                  </a:cubicBezTo>
                  <a:cubicBezTo>
                    <a:pt x="5" y="35"/>
                    <a:pt x="0" y="77"/>
                    <a:pt x="7" y="107"/>
                  </a:cubicBezTo>
                  <a:cubicBezTo>
                    <a:pt x="11" y="129"/>
                    <a:pt x="24" y="152"/>
                    <a:pt x="43" y="164"/>
                  </a:cubicBezTo>
                  <a:cubicBezTo>
                    <a:pt x="52" y="170"/>
                    <a:pt x="65" y="174"/>
                    <a:pt x="77" y="175"/>
                  </a:cubicBezTo>
                  <a:cubicBezTo>
                    <a:pt x="95" y="179"/>
                    <a:pt x="124" y="165"/>
                    <a:pt x="109" y="146"/>
                  </a:cubicBezTo>
                  <a:cubicBezTo>
                    <a:pt x="101" y="137"/>
                    <a:pt x="89" y="140"/>
                    <a:pt x="81" y="146"/>
                  </a:cubicBezTo>
                  <a:cubicBezTo>
                    <a:pt x="73" y="151"/>
                    <a:pt x="67" y="152"/>
                    <a:pt x="57" y="151"/>
                  </a:cubicBezTo>
                  <a:cubicBezTo>
                    <a:pt x="54" y="150"/>
                    <a:pt x="51" y="149"/>
                    <a:pt x="48" y="147"/>
                  </a:cubicBezTo>
                  <a:cubicBezTo>
                    <a:pt x="46" y="145"/>
                    <a:pt x="44" y="142"/>
                    <a:pt x="42" y="140"/>
                  </a:cubicBezTo>
                  <a:cubicBezTo>
                    <a:pt x="40" y="138"/>
                    <a:pt x="39" y="136"/>
                    <a:pt x="38" y="133"/>
                  </a:cubicBezTo>
                  <a:cubicBezTo>
                    <a:pt x="36" y="128"/>
                    <a:pt x="35" y="123"/>
                    <a:pt x="34" y="117"/>
                  </a:cubicBezTo>
                  <a:cubicBezTo>
                    <a:pt x="36" y="112"/>
                    <a:pt x="36" y="107"/>
                    <a:pt x="35" y="101"/>
                  </a:cubicBezTo>
                  <a:cubicBezTo>
                    <a:pt x="37" y="102"/>
                    <a:pt x="39" y="102"/>
                    <a:pt x="41" y="103"/>
                  </a:cubicBezTo>
                  <a:cubicBezTo>
                    <a:pt x="45" y="105"/>
                    <a:pt x="48" y="105"/>
                    <a:pt x="52" y="105"/>
                  </a:cubicBezTo>
                  <a:close/>
                  <a:moveTo>
                    <a:pt x="35" y="80"/>
                  </a:moveTo>
                  <a:cubicBezTo>
                    <a:pt x="36" y="76"/>
                    <a:pt x="36" y="72"/>
                    <a:pt x="37" y="68"/>
                  </a:cubicBezTo>
                  <a:cubicBezTo>
                    <a:pt x="37" y="66"/>
                    <a:pt x="38" y="65"/>
                    <a:pt x="38" y="63"/>
                  </a:cubicBezTo>
                  <a:cubicBezTo>
                    <a:pt x="41" y="53"/>
                    <a:pt x="48" y="43"/>
                    <a:pt x="56" y="36"/>
                  </a:cubicBezTo>
                  <a:cubicBezTo>
                    <a:pt x="70" y="30"/>
                    <a:pt x="85" y="26"/>
                    <a:pt x="99" y="32"/>
                  </a:cubicBezTo>
                  <a:cubicBezTo>
                    <a:pt x="112" y="37"/>
                    <a:pt x="115" y="54"/>
                    <a:pt x="110" y="66"/>
                  </a:cubicBezTo>
                  <a:cubicBezTo>
                    <a:pt x="105" y="74"/>
                    <a:pt x="97" y="80"/>
                    <a:pt x="88" y="84"/>
                  </a:cubicBezTo>
                  <a:cubicBezTo>
                    <a:pt x="83" y="85"/>
                    <a:pt x="78" y="87"/>
                    <a:pt x="73" y="89"/>
                  </a:cubicBezTo>
                  <a:cubicBezTo>
                    <a:pt x="63" y="92"/>
                    <a:pt x="52" y="94"/>
                    <a:pt x="43" y="90"/>
                  </a:cubicBezTo>
                  <a:cubicBezTo>
                    <a:pt x="38" y="88"/>
                    <a:pt x="36" y="84"/>
                    <a:pt x="35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7" name="Freeform 9"/>
            <p:cNvSpPr>
              <a:spLocks noEditPoints="1"/>
            </p:cNvSpPr>
            <p:nvPr/>
          </p:nvSpPr>
          <p:spPr bwMode="auto">
            <a:xfrm>
              <a:off x="5322888" y="2498725"/>
              <a:ext cx="614363" cy="755650"/>
            </a:xfrm>
            <a:custGeom>
              <a:avLst/>
              <a:gdLst>
                <a:gd name="T0" fmla="*/ 52 w 145"/>
                <a:gd name="T1" fmla="*/ 105 h 178"/>
                <a:gd name="T2" fmla="*/ 74 w 145"/>
                <a:gd name="T3" fmla="*/ 104 h 178"/>
                <a:gd name="T4" fmla="*/ 127 w 145"/>
                <a:gd name="T5" fmla="*/ 43 h 178"/>
                <a:gd name="T6" fmla="*/ 35 w 145"/>
                <a:gd name="T7" fmla="*/ 17 h 178"/>
                <a:gd name="T8" fmla="*/ 7 w 145"/>
                <a:gd name="T9" fmla="*/ 107 h 178"/>
                <a:gd name="T10" fmla="*/ 44 w 145"/>
                <a:gd name="T11" fmla="*/ 164 h 178"/>
                <a:gd name="T12" fmla="*/ 78 w 145"/>
                <a:gd name="T13" fmla="*/ 175 h 178"/>
                <a:gd name="T14" fmla="*/ 109 w 145"/>
                <a:gd name="T15" fmla="*/ 146 h 178"/>
                <a:gd name="T16" fmla="*/ 81 w 145"/>
                <a:gd name="T17" fmla="*/ 146 h 178"/>
                <a:gd name="T18" fmla="*/ 57 w 145"/>
                <a:gd name="T19" fmla="*/ 150 h 178"/>
                <a:gd name="T20" fmla="*/ 48 w 145"/>
                <a:gd name="T21" fmla="*/ 147 h 178"/>
                <a:gd name="T22" fmla="*/ 42 w 145"/>
                <a:gd name="T23" fmla="*/ 140 h 178"/>
                <a:gd name="T24" fmla="*/ 38 w 145"/>
                <a:gd name="T25" fmla="*/ 133 h 178"/>
                <a:gd name="T26" fmla="*/ 35 w 145"/>
                <a:gd name="T27" fmla="*/ 117 h 178"/>
                <a:gd name="T28" fmla="*/ 35 w 145"/>
                <a:gd name="T29" fmla="*/ 101 h 178"/>
                <a:gd name="T30" fmla="*/ 41 w 145"/>
                <a:gd name="T31" fmla="*/ 103 h 178"/>
                <a:gd name="T32" fmla="*/ 52 w 145"/>
                <a:gd name="T33" fmla="*/ 105 h 178"/>
                <a:gd name="T34" fmla="*/ 35 w 145"/>
                <a:gd name="T35" fmla="*/ 80 h 178"/>
                <a:gd name="T36" fmla="*/ 37 w 145"/>
                <a:gd name="T37" fmla="*/ 67 h 178"/>
                <a:gd name="T38" fmla="*/ 38 w 145"/>
                <a:gd name="T39" fmla="*/ 63 h 178"/>
                <a:gd name="T40" fmla="*/ 56 w 145"/>
                <a:gd name="T41" fmla="*/ 36 h 178"/>
                <a:gd name="T42" fmla="*/ 100 w 145"/>
                <a:gd name="T43" fmla="*/ 32 h 178"/>
                <a:gd name="T44" fmla="*/ 110 w 145"/>
                <a:gd name="T45" fmla="*/ 65 h 178"/>
                <a:gd name="T46" fmla="*/ 88 w 145"/>
                <a:gd name="T47" fmla="*/ 84 h 178"/>
                <a:gd name="T48" fmla="*/ 73 w 145"/>
                <a:gd name="T49" fmla="*/ 89 h 178"/>
                <a:gd name="T50" fmla="*/ 43 w 145"/>
                <a:gd name="T51" fmla="*/ 89 h 178"/>
                <a:gd name="T52" fmla="*/ 35 w 145"/>
                <a:gd name="T53" fmla="*/ 8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178">
                  <a:moveTo>
                    <a:pt x="52" y="105"/>
                  </a:moveTo>
                  <a:cubicBezTo>
                    <a:pt x="60" y="105"/>
                    <a:pt x="67" y="105"/>
                    <a:pt x="74" y="104"/>
                  </a:cubicBezTo>
                  <a:cubicBezTo>
                    <a:pt x="104" y="100"/>
                    <a:pt x="145" y="79"/>
                    <a:pt x="127" y="43"/>
                  </a:cubicBezTo>
                  <a:cubicBezTo>
                    <a:pt x="111" y="11"/>
                    <a:pt x="64" y="0"/>
                    <a:pt x="35" y="17"/>
                  </a:cubicBezTo>
                  <a:cubicBezTo>
                    <a:pt x="5" y="34"/>
                    <a:pt x="0" y="76"/>
                    <a:pt x="7" y="107"/>
                  </a:cubicBezTo>
                  <a:cubicBezTo>
                    <a:pt x="12" y="129"/>
                    <a:pt x="24" y="152"/>
                    <a:pt x="44" y="164"/>
                  </a:cubicBezTo>
                  <a:cubicBezTo>
                    <a:pt x="52" y="170"/>
                    <a:pt x="65" y="174"/>
                    <a:pt x="78" y="175"/>
                  </a:cubicBezTo>
                  <a:cubicBezTo>
                    <a:pt x="95" y="178"/>
                    <a:pt x="125" y="165"/>
                    <a:pt x="109" y="146"/>
                  </a:cubicBezTo>
                  <a:cubicBezTo>
                    <a:pt x="102" y="137"/>
                    <a:pt x="90" y="140"/>
                    <a:pt x="81" y="146"/>
                  </a:cubicBezTo>
                  <a:cubicBezTo>
                    <a:pt x="73" y="151"/>
                    <a:pt x="67" y="152"/>
                    <a:pt x="57" y="150"/>
                  </a:cubicBezTo>
                  <a:cubicBezTo>
                    <a:pt x="54" y="150"/>
                    <a:pt x="51" y="149"/>
                    <a:pt x="48" y="147"/>
                  </a:cubicBezTo>
                  <a:cubicBezTo>
                    <a:pt x="46" y="144"/>
                    <a:pt x="44" y="142"/>
                    <a:pt x="42" y="140"/>
                  </a:cubicBezTo>
                  <a:cubicBezTo>
                    <a:pt x="41" y="138"/>
                    <a:pt x="39" y="135"/>
                    <a:pt x="38" y="133"/>
                  </a:cubicBezTo>
                  <a:cubicBezTo>
                    <a:pt x="36" y="128"/>
                    <a:pt x="35" y="123"/>
                    <a:pt x="35" y="117"/>
                  </a:cubicBezTo>
                  <a:cubicBezTo>
                    <a:pt x="36" y="112"/>
                    <a:pt x="36" y="106"/>
                    <a:pt x="35" y="101"/>
                  </a:cubicBezTo>
                  <a:cubicBezTo>
                    <a:pt x="37" y="102"/>
                    <a:pt x="39" y="102"/>
                    <a:pt x="41" y="103"/>
                  </a:cubicBezTo>
                  <a:cubicBezTo>
                    <a:pt x="45" y="105"/>
                    <a:pt x="49" y="105"/>
                    <a:pt x="52" y="105"/>
                  </a:cubicBezTo>
                  <a:close/>
                  <a:moveTo>
                    <a:pt x="35" y="80"/>
                  </a:moveTo>
                  <a:cubicBezTo>
                    <a:pt x="36" y="76"/>
                    <a:pt x="37" y="71"/>
                    <a:pt x="37" y="67"/>
                  </a:cubicBezTo>
                  <a:cubicBezTo>
                    <a:pt x="38" y="66"/>
                    <a:pt x="38" y="64"/>
                    <a:pt x="38" y="63"/>
                  </a:cubicBezTo>
                  <a:cubicBezTo>
                    <a:pt x="42" y="53"/>
                    <a:pt x="48" y="43"/>
                    <a:pt x="56" y="36"/>
                  </a:cubicBezTo>
                  <a:cubicBezTo>
                    <a:pt x="71" y="30"/>
                    <a:pt x="86" y="26"/>
                    <a:pt x="100" y="32"/>
                  </a:cubicBezTo>
                  <a:cubicBezTo>
                    <a:pt x="112" y="37"/>
                    <a:pt x="115" y="54"/>
                    <a:pt x="110" y="65"/>
                  </a:cubicBezTo>
                  <a:cubicBezTo>
                    <a:pt x="105" y="74"/>
                    <a:pt x="97" y="80"/>
                    <a:pt x="88" y="84"/>
                  </a:cubicBezTo>
                  <a:cubicBezTo>
                    <a:pt x="83" y="85"/>
                    <a:pt x="78" y="87"/>
                    <a:pt x="73" y="89"/>
                  </a:cubicBezTo>
                  <a:cubicBezTo>
                    <a:pt x="63" y="92"/>
                    <a:pt x="52" y="93"/>
                    <a:pt x="43" y="89"/>
                  </a:cubicBezTo>
                  <a:cubicBezTo>
                    <a:pt x="38" y="87"/>
                    <a:pt x="36" y="84"/>
                    <a:pt x="35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8" name="Freeform 10"/>
            <p:cNvSpPr/>
            <p:nvPr/>
          </p:nvSpPr>
          <p:spPr bwMode="auto">
            <a:xfrm>
              <a:off x="5975351" y="2549525"/>
              <a:ext cx="419100" cy="688975"/>
            </a:xfrm>
            <a:custGeom>
              <a:avLst/>
              <a:gdLst>
                <a:gd name="T0" fmla="*/ 98 w 99"/>
                <a:gd name="T1" fmla="*/ 20 h 162"/>
                <a:gd name="T2" fmla="*/ 86 w 99"/>
                <a:gd name="T3" fmla="*/ 1 h 162"/>
                <a:gd name="T4" fmla="*/ 72 w 99"/>
                <a:gd name="T5" fmla="*/ 21 h 162"/>
                <a:gd name="T6" fmla="*/ 73 w 99"/>
                <a:gd name="T7" fmla="*/ 59 h 162"/>
                <a:gd name="T8" fmla="*/ 80 w 99"/>
                <a:gd name="T9" fmla="*/ 120 h 162"/>
                <a:gd name="T10" fmla="*/ 80 w 99"/>
                <a:gd name="T11" fmla="*/ 120 h 162"/>
                <a:gd name="T12" fmla="*/ 80 w 99"/>
                <a:gd name="T13" fmla="*/ 120 h 162"/>
                <a:gd name="T14" fmla="*/ 80 w 99"/>
                <a:gd name="T15" fmla="*/ 123 h 162"/>
                <a:gd name="T16" fmla="*/ 56 w 99"/>
                <a:gd name="T17" fmla="*/ 71 h 162"/>
                <a:gd name="T18" fmla="*/ 5 w 99"/>
                <a:gd name="T19" fmla="*/ 9 h 162"/>
                <a:gd name="T20" fmla="*/ 5 w 99"/>
                <a:gd name="T21" fmla="*/ 9 h 162"/>
                <a:gd name="T22" fmla="*/ 0 w 99"/>
                <a:gd name="T23" fmla="*/ 10 h 162"/>
                <a:gd name="T24" fmla="*/ 11 w 99"/>
                <a:gd name="T25" fmla="*/ 81 h 162"/>
                <a:gd name="T26" fmla="*/ 14 w 99"/>
                <a:gd name="T27" fmla="*/ 156 h 162"/>
                <a:gd name="T28" fmla="*/ 20 w 99"/>
                <a:gd name="T29" fmla="*/ 158 h 162"/>
                <a:gd name="T30" fmla="*/ 17 w 99"/>
                <a:gd name="T31" fmla="*/ 80 h 162"/>
                <a:gd name="T32" fmla="*/ 7 w 99"/>
                <a:gd name="T33" fmla="*/ 17 h 162"/>
                <a:gd name="T34" fmla="*/ 50 w 99"/>
                <a:gd name="T35" fmla="*/ 75 h 162"/>
                <a:gd name="T36" fmla="*/ 80 w 99"/>
                <a:gd name="T37" fmla="*/ 145 h 162"/>
                <a:gd name="T38" fmla="*/ 80 w 99"/>
                <a:gd name="T39" fmla="*/ 148 h 162"/>
                <a:gd name="T40" fmla="*/ 82 w 99"/>
                <a:gd name="T41" fmla="*/ 151 h 162"/>
                <a:gd name="T42" fmla="*/ 83 w 99"/>
                <a:gd name="T43" fmla="*/ 155 h 162"/>
                <a:gd name="T44" fmla="*/ 90 w 99"/>
                <a:gd name="T45" fmla="*/ 155 h 162"/>
                <a:gd name="T46" fmla="*/ 95 w 99"/>
                <a:gd name="T47" fmla="*/ 112 h 162"/>
                <a:gd name="T48" fmla="*/ 96 w 99"/>
                <a:gd name="T49" fmla="*/ 63 h 162"/>
                <a:gd name="T50" fmla="*/ 98 w 99"/>
                <a:gd name="T51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2">
                  <a:moveTo>
                    <a:pt x="98" y="20"/>
                  </a:moveTo>
                  <a:cubicBezTo>
                    <a:pt x="99" y="12"/>
                    <a:pt x="95" y="1"/>
                    <a:pt x="86" y="1"/>
                  </a:cubicBezTo>
                  <a:cubicBezTo>
                    <a:pt x="77" y="0"/>
                    <a:pt x="73" y="15"/>
                    <a:pt x="72" y="21"/>
                  </a:cubicBezTo>
                  <a:cubicBezTo>
                    <a:pt x="69" y="33"/>
                    <a:pt x="72" y="47"/>
                    <a:pt x="73" y="59"/>
                  </a:cubicBezTo>
                  <a:cubicBezTo>
                    <a:pt x="76" y="79"/>
                    <a:pt x="79" y="99"/>
                    <a:pt x="80" y="120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21"/>
                    <a:pt x="80" y="122"/>
                    <a:pt x="80" y="123"/>
                  </a:cubicBezTo>
                  <a:cubicBezTo>
                    <a:pt x="74" y="105"/>
                    <a:pt x="66" y="88"/>
                    <a:pt x="56" y="71"/>
                  </a:cubicBezTo>
                  <a:cubicBezTo>
                    <a:pt x="42" y="48"/>
                    <a:pt x="29" y="23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6"/>
                    <a:pt x="0" y="7"/>
                    <a:pt x="0" y="10"/>
                  </a:cubicBezTo>
                  <a:cubicBezTo>
                    <a:pt x="3" y="34"/>
                    <a:pt x="9" y="57"/>
                    <a:pt x="11" y="81"/>
                  </a:cubicBezTo>
                  <a:cubicBezTo>
                    <a:pt x="13" y="106"/>
                    <a:pt x="16" y="131"/>
                    <a:pt x="14" y="156"/>
                  </a:cubicBezTo>
                  <a:cubicBezTo>
                    <a:pt x="13" y="160"/>
                    <a:pt x="20" y="162"/>
                    <a:pt x="20" y="158"/>
                  </a:cubicBezTo>
                  <a:cubicBezTo>
                    <a:pt x="24" y="132"/>
                    <a:pt x="20" y="106"/>
                    <a:pt x="17" y="80"/>
                  </a:cubicBezTo>
                  <a:cubicBezTo>
                    <a:pt x="16" y="59"/>
                    <a:pt x="12" y="38"/>
                    <a:pt x="7" y="17"/>
                  </a:cubicBezTo>
                  <a:cubicBezTo>
                    <a:pt x="26" y="31"/>
                    <a:pt x="38" y="54"/>
                    <a:pt x="50" y="75"/>
                  </a:cubicBezTo>
                  <a:cubicBezTo>
                    <a:pt x="63" y="98"/>
                    <a:pt x="73" y="121"/>
                    <a:pt x="80" y="145"/>
                  </a:cubicBezTo>
                  <a:cubicBezTo>
                    <a:pt x="80" y="146"/>
                    <a:pt x="80" y="147"/>
                    <a:pt x="80" y="148"/>
                  </a:cubicBezTo>
                  <a:cubicBezTo>
                    <a:pt x="80" y="150"/>
                    <a:pt x="81" y="151"/>
                    <a:pt x="82" y="151"/>
                  </a:cubicBezTo>
                  <a:cubicBezTo>
                    <a:pt x="82" y="153"/>
                    <a:pt x="83" y="154"/>
                    <a:pt x="83" y="155"/>
                  </a:cubicBezTo>
                  <a:cubicBezTo>
                    <a:pt x="84" y="159"/>
                    <a:pt x="89" y="158"/>
                    <a:pt x="90" y="155"/>
                  </a:cubicBezTo>
                  <a:cubicBezTo>
                    <a:pt x="95" y="141"/>
                    <a:pt x="95" y="126"/>
                    <a:pt x="95" y="112"/>
                  </a:cubicBezTo>
                  <a:cubicBezTo>
                    <a:pt x="94" y="95"/>
                    <a:pt x="95" y="79"/>
                    <a:pt x="96" y="63"/>
                  </a:cubicBezTo>
                  <a:cubicBezTo>
                    <a:pt x="97" y="49"/>
                    <a:pt x="98" y="34"/>
                    <a:pt x="9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9" name="Freeform 11"/>
            <p:cNvSpPr/>
            <p:nvPr/>
          </p:nvSpPr>
          <p:spPr bwMode="auto">
            <a:xfrm>
              <a:off x="6648451" y="2774950"/>
              <a:ext cx="750888" cy="1398588"/>
            </a:xfrm>
            <a:custGeom>
              <a:avLst/>
              <a:gdLst>
                <a:gd name="T0" fmla="*/ 168 w 177"/>
                <a:gd name="T1" fmla="*/ 310 h 329"/>
                <a:gd name="T2" fmla="*/ 51 w 177"/>
                <a:gd name="T3" fmla="*/ 310 h 329"/>
                <a:gd name="T4" fmla="*/ 38 w 177"/>
                <a:gd name="T5" fmla="*/ 312 h 329"/>
                <a:gd name="T6" fmla="*/ 32 w 177"/>
                <a:gd name="T7" fmla="*/ 313 h 329"/>
                <a:gd name="T8" fmla="*/ 40 w 177"/>
                <a:gd name="T9" fmla="*/ 262 h 329"/>
                <a:gd name="T10" fmla="*/ 40 w 177"/>
                <a:gd name="T11" fmla="*/ 143 h 329"/>
                <a:gd name="T12" fmla="*/ 32 w 177"/>
                <a:gd name="T13" fmla="*/ 20 h 329"/>
                <a:gd name="T14" fmla="*/ 9 w 177"/>
                <a:gd name="T15" fmla="*/ 0 h 329"/>
                <a:gd name="T16" fmla="*/ 2 w 177"/>
                <a:gd name="T17" fmla="*/ 13 h 329"/>
                <a:gd name="T18" fmla="*/ 5 w 177"/>
                <a:gd name="T19" fmla="*/ 72 h 329"/>
                <a:gd name="T20" fmla="*/ 8 w 177"/>
                <a:gd name="T21" fmla="*/ 139 h 329"/>
                <a:gd name="T22" fmla="*/ 14 w 177"/>
                <a:gd name="T23" fmla="*/ 280 h 329"/>
                <a:gd name="T24" fmla="*/ 13 w 177"/>
                <a:gd name="T25" fmla="*/ 320 h 329"/>
                <a:gd name="T26" fmla="*/ 42 w 177"/>
                <a:gd name="T27" fmla="*/ 324 h 329"/>
                <a:gd name="T28" fmla="*/ 169 w 177"/>
                <a:gd name="T29" fmla="*/ 323 h 329"/>
                <a:gd name="T30" fmla="*/ 168 w 177"/>
                <a:gd name="T31" fmla="*/ 3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329">
                  <a:moveTo>
                    <a:pt x="168" y="310"/>
                  </a:moveTo>
                  <a:cubicBezTo>
                    <a:pt x="129" y="309"/>
                    <a:pt x="91" y="307"/>
                    <a:pt x="51" y="310"/>
                  </a:cubicBezTo>
                  <a:cubicBezTo>
                    <a:pt x="47" y="310"/>
                    <a:pt x="42" y="312"/>
                    <a:pt x="38" y="312"/>
                  </a:cubicBezTo>
                  <a:cubicBezTo>
                    <a:pt x="35" y="313"/>
                    <a:pt x="33" y="313"/>
                    <a:pt x="32" y="313"/>
                  </a:cubicBezTo>
                  <a:cubicBezTo>
                    <a:pt x="41" y="304"/>
                    <a:pt x="39" y="273"/>
                    <a:pt x="40" y="262"/>
                  </a:cubicBezTo>
                  <a:cubicBezTo>
                    <a:pt x="43" y="222"/>
                    <a:pt x="41" y="183"/>
                    <a:pt x="40" y="143"/>
                  </a:cubicBezTo>
                  <a:cubicBezTo>
                    <a:pt x="40" y="104"/>
                    <a:pt x="46" y="57"/>
                    <a:pt x="32" y="20"/>
                  </a:cubicBezTo>
                  <a:cubicBezTo>
                    <a:pt x="29" y="11"/>
                    <a:pt x="19" y="0"/>
                    <a:pt x="9" y="0"/>
                  </a:cubicBezTo>
                  <a:cubicBezTo>
                    <a:pt x="1" y="1"/>
                    <a:pt x="0" y="7"/>
                    <a:pt x="2" y="13"/>
                  </a:cubicBezTo>
                  <a:cubicBezTo>
                    <a:pt x="2" y="33"/>
                    <a:pt x="5" y="53"/>
                    <a:pt x="5" y="72"/>
                  </a:cubicBezTo>
                  <a:cubicBezTo>
                    <a:pt x="6" y="95"/>
                    <a:pt x="7" y="117"/>
                    <a:pt x="8" y="139"/>
                  </a:cubicBezTo>
                  <a:cubicBezTo>
                    <a:pt x="12" y="186"/>
                    <a:pt x="14" y="233"/>
                    <a:pt x="14" y="280"/>
                  </a:cubicBezTo>
                  <a:cubicBezTo>
                    <a:pt x="14" y="292"/>
                    <a:pt x="7" y="308"/>
                    <a:pt x="13" y="320"/>
                  </a:cubicBezTo>
                  <a:cubicBezTo>
                    <a:pt x="18" y="329"/>
                    <a:pt x="35" y="325"/>
                    <a:pt x="42" y="324"/>
                  </a:cubicBezTo>
                  <a:cubicBezTo>
                    <a:pt x="84" y="316"/>
                    <a:pt x="127" y="321"/>
                    <a:pt x="169" y="323"/>
                  </a:cubicBezTo>
                  <a:cubicBezTo>
                    <a:pt x="177" y="323"/>
                    <a:pt x="176" y="310"/>
                    <a:pt x="168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0" name="Freeform 12"/>
            <p:cNvSpPr/>
            <p:nvPr/>
          </p:nvSpPr>
          <p:spPr bwMode="auto">
            <a:xfrm>
              <a:off x="7467601" y="3535363"/>
              <a:ext cx="182563" cy="608013"/>
            </a:xfrm>
            <a:custGeom>
              <a:avLst/>
              <a:gdLst>
                <a:gd name="T0" fmla="*/ 21 w 43"/>
                <a:gd name="T1" fmla="*/ 1 h 143"/>
                <a:gd name="T2" fmla="*/ 0 w 43"/>
                <a:gd name="T3" fmla="*/ 40 h 143"/>
                <a:gd name="T4" fmla="*/ 7 w 43"/>
                <a:gd name="T5" fmla="*/ 86 h 143"/>
                <a:gd name="T6" fmla="*/ 18 w 43"/>
                <a:gd name="T7" fmla="*/ 139 h 143"/>
                <a:gd name="T8" fmla="*/ 24 w 43"/>
                <a:gd name="T9" fmla="*/ 143 h 143"/>
                <a:gd name="T10" fmla="*/ 25 w 43"/>
                <a:gd name="T11" fmla="*/ 143 h 143"/>
                <a:gd name="T12" fmla="*/ 31 w 43"/>
                <a:gd name="T13" fmla="*/ 138 h 143"/>
                <a:gd name="T14" fmla="*/ 38 w 43"/>
                <a:gd name="T15" fmla="*/ 45 h 143"/>
                <a:gd name="T16" fmla="*/ 21 w 43"/>
                <a:gd name="T17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43">
                  <a:moveTo>
                    <a:pt x="21" y="1"/>
                  </a:moveTo>
                  <a:cubicBezTo>
                    <a:pt x="3" y="1"/>
                    <a:pt x="0" y="27"/>
                    <a:pt x="0" y="40"/>
                  </a:cubicBezTo>
                  <a:cubicBezTo>
                    <a:pt x="1" y="55"/>
                    <a:pt x="4" y="71"/>
                    <a:pt x="7" y="86"/>
                  </a:cubicBezTo>
                  <a:cubicBezTo>
                    <a:pt x="8" y="104"/>
                    <a:pt x="11" y="122"/>
                    <a:pt x="18" y="139"/>
                  </a:cubicBezTo>
                  <a:cubicBezTo>
                    <a:pt x="19" y="141"/>
                    <a:pt x="21" y="143"/>
                    <a:pt x="24" y="143"/>
                  </a:cubicBezTo>
                  <a:cubicBezTo>
                    <a:pt x="24" y="143"/>
                    <a:pt x="24" y="143"/>
                    <a:pt x="25" y="143"/>
                  </a:cubicBezTo>
                  <a:cubicBezTo>
                    <a:pt x="27" y="143"/>
                    <a:pt x="30" y="141"/>
                    <a:pt x="31" y="138"/>
                  </a:cubicBezTo>
                  <a:cubicBezTo>
                    <a:pt x="36" y="108"/>
                    <a:pt x="36" y="76"/>
                    <a:pt x="38" y="45"/>
                  </a:cubicBezTo>
                  <a:cubicBezTo>
                    <a:pt x="39" y="33"/>
                    <a:pt x="43" y="0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1" name="Freeform 13"/>
            <p:cNvSpPr/>
            <p:nvPr/>
          </p:nvSpPr>
          <p:spPr bwMode="auto">
            <a:xfrm>
              <a:off x="7500938" y="3365500"/>
              <a:ext cx="106363" cy="114300"/>
            </a:xfrm>
            <a:custGeom>
              <a:avLst/>
              <a:gdLst>
                <a:gd name="T0" fmla="*/ 23 w 25"/>
                <a:gd name="T1" fmla="*/ 9 h 27"/>
                <a:gd name="T2" fmla="*/ 5 w 25"/>
                <a:gd name="T3" fmla="*/ 4 h 27"/>
                <a:gd name="T4" fmla="*/ 0 w 25"/>
                <a:gd name="T5" fmla="*/ 12 h 27"/>
                <a:gd name="T6" fmla="*/ 0 w 25"/>
                <a:gd name="T7" fmla="*/ 14 h 27"/>
                <a:gd name="T8" fmla="*/ 0 w 25"/>
                <a:gd name="T9" fmla="*/ 15 h 27"/>
                <a:gd name="T10" fmla="*/ 0 w 25"/>
                <a:gd name="T11" fmla="*/ 16 h 27"/>
                <a:gd name="T12" fmla="*/ 3 w 25"/>
                <a:gd name="T13" fmla="*/ 23 h 27"/>
                <a:gd name="T14" fmla="*/ 9 w 25"/>
                <a:gd name="T15" fmla="*/ 26 h 27"/>
                <a:gd name="T16" fmla="*/ 10 w 25"/>
                <a:gd name="T17" fmla="*/ 26 h 27"/>
                <a:gd name="T18" fmla="*/ 24 w 25"/>
                <a:gd name="T19" fmla="*/ 19 h 27"/>
                <a:gd name="T20" fmla="*/ 23 w 25"/>
                <a:gd name="T2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7">
                  <a:moveTo>
                    <a:pt x="23" y="9"/>
                  </a:moveTo>
                  <a:cubicBezTo>
                    <a:pt x="21" y="2"/>
                    <a:pt x="11" y="0"/>
                    <a:pt x="5" y="4"/>
                  </a:cubicBezTo>
                  <a:cubicBezTo>
                    <a:pt x="2" y="6"/>
                    <a:pt x="0" y="9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1" y="21"/>
                    <a:pt x="3" y="23"/>
                  </a:cubicBezTo>
                  <a:cubicBezTo>
                    <a:pt x="5" y="25"/>
                    <a:pt x="7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5" y="27"/>
                    <a:pt x="21" y="24"/>
                    <a:pt x="24" y="19"/>
                  </a:cubicBezTo>
                  <a:cubicBezTo>
                    <a:pt x="25" y="15"/>
                    <a:pt x="25" y="12"/>
                    <a:pt x="2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2" name="Freeform 14"/>
            <p:cNvSpPr/>
            <p:nvPr/>
          </p:nvSpPr>
          <p:spPr bwMode="auto">
            <a:xfrm>
              <a:off x="7747001" y="2732088"/>
              <a:ext cx="385763" cy="1411288"/>
            </a:xfrm>
            <a:custGeom>
              <a:avLst/>
              <a:gdLst>
                <a:gd name="T0" fmla="*/ 75 w 91"/>
                <a:gd name="T1" fmla="*/ 10 h 332"/>
                <a:gd name="T2" fmla="*/ 19 w 91"/>
                <a:gd name="T3" fmla="*/ 19 h 332"/>
                <a:gd name="T4" fmla="*/ 8 w 91"/>
                <a:gd name="T5" fmla="*/ 49 h 332"/>
                <a:gd name="T6" fmla="*/ 3 w 91"/>
                <a:gd name="T7" fmla="*/ 105 h 332"/>
                <a:gd name="T8" fmla="*/ 5 w 91"/>
                <a:gd name="T9" fmla="*/ 203 h 332"/>
                <a:gd name="T10" fmla="*/ 3 w 91"/>
                <a:gd name="T11" fmla="*/ 229 h 332"/>
                <a:gd name="T12" fmla="*/ 5 w 91"/>
                <a:gd name="T13" fmla="*/ 321 h 332"/>
                <a:gd name="T14" fmla="*/ 6 w 91"/>
                <a:gd name="T15" fmla="*/ 327 h 332"/>
                <a:gd name="T16" fmla="*/ 6 w 91"/>
                <a:gd name="T17" fmla="*/ 328 h 332"/>
                <a:gd name="T18" fmla="*/ 14 w 91"/>
                <a:gd name="T19" fmla="*/ 331 h 332"/>
                <a:gd name="T20" fmla="*/ 15 w 91"/>
                <a:gd name="T21" fmla="*/ 331 h 332"/>
                <a:gd name="T22" fmla="*/ 19 w 91"/>
                <a:gd name="T23" fmla="*/ 324 h 332"/>
                <a:gd name="T24" fmla="*/ 17 w 91"/>
                <a:gd name="T25" fmla="*/ 307 h 332"/>
                <a:gd name="T26" fmla="*/ 18 w 91"/>
                <a:gd name="T27" fmla="*/ 221 h 332"/>
                <a:gd name="T28" fmla="*/ 18 w 91"/>
                <a:gd name="T29" fmla="*/ 215 h 332"/>
                <a:gd name="T30" fmla="*/ 21 w 91"/>
                <a:gd name="T31" fmla="*/ 139 h 332"/>
                <a:gd name="T32" fmla="*/ 40 w 91"/>
                <a:gd name="T33" fmla="*/ 138 h 332"/>
                <a:gd name="T34" fmla="*/ 50 w 91"/>
                <a:gd name="T35" fmla="*/ 119 h 332"/>
                <a:gd name="T36" fmla="*/ 46 w 91"/>
                <a:gd name="T37" fmla="*/ 116 h 332"/>
                <a:gd name="T38" fmla="*/ 41 w 91"/>
                <a:gd name="T39" fmla="*/ 113 h 332"/>
                <a:gd name="T40" fmla="*/ 22 w 91"/>
                <a:gd name="T41" fmla="*/ 111 h 332"/>
                <a:gd name="T42" fmla="*/ 22 w 91"/>
                <a:gd name="T43" fmla="*/ 103 h 332"/>
                <a:gd name="T44" fmla="*/ 28 w 91"/>
                <a:gd name="T45" fmla="*/ 59 h 332"/>
                <a:gd name="T46" fmla="*/ 39 w 91"/>
                <a:gd name="T47" fmla="*/ 36 h 332"/>
                <a:gd name="T48" fmla="*/ 65 w 91"/>
                <a:gd name="T49" fmla="*/ 36 h 332"/>
                <a:gd name="T50" fmla="*/ 75 w 91"/>
                <a:gd name="T51" fmla="*/ 1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332">
                  <a:moveTo>
                    <a:pt x="75" y="10"/>
                  </a:moveTo>
                  <a:cubicBezTo>
                    <a:pt x="57" y="0"/>
                    <a:pt x="33" y="5"/>
                    <a:pt x="19" y="19"/>
                  </a:cubicBezTo>
                  <a:cubicBezTo>
                    <a:pt x="11" y="26"/>
                    <a:pt x="10" y="39"/>
                    <a:pt x="8" y="49"/>
                  </a:cubicBezTo>
                  <a:cubicBezTo>
                    <a:pt x="5" y="67"/>
                    <a:pt x="3" y="86"/>
                    <a:pt x="3" y="105"/>
                  </a:cubicBezTo>
                  <a:cubicBezTo>
                    <a:pt x="1" y="137"/>
                    <a:pt x="3" y="170"/>
                    <a:pt x="5" y="203"/>
                  </a:cubicBezTo>
                  <a:cubicBezTo>
                    <a:pt x="4" y="211"/>
                    <a:pt x="4" y="220"/>
                    <a:pt x="3" y="229"/>
                  </a:cubicBezTo>
                  <a:cubicBezTo>
                    <a:pt x="1" y="259"/>
                    <a:pt x="0" y="291"/>
                    <a:pt x="5" y="321"/>
                  </a:cubicBezTo>
                  <a:cubicBezTo>
                    <a:pt x="4" y="323"/>
                    <a:pt x="4" y="325"/>
                    <a:pt x="6" y="327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8" y="331"/>
                    <a:pt x="11" y="332"/>
                    <a:pt x="14" y="331"/>
                  </a:cubicBezTo>
                  <a:cubicBezTo>
                    <a:pt x="14" y="331"/>
                    <a:pt x="14" y="331"/>
                    <a:pt x="15" y="331"/>
                  </a:cubicBezTo>
                  <a:cubicBezTo>
                    <a:pt x="17" y="330"/>
                    <a:pt x="20" y="327"/>
                    <a:pt x="19" y="324"/>
                  </a:cubicBezTo>
                  <a:cubicBezTo>
                    <a:pt x="18" y="318"/>
                    <a:pt x="18" y="312"/>
                    <a:pt x="17" y="307"/>
                  </a:cubicBezTo>
                  <a:cubicBezTo>
                    <a:pt x="18" y="278"/>
                    <a:pt x="18" y="250"/>
                    <a:pt x="18" y="221"/>
                  </a:cubicBezTo>
                  <a:cubicBezTo>
                    <a:pt x="18" y="219"/>
                    <a:pt x="18" y="217"/>
                    <a:pt x="18" y="215"/>
                  </a:cubicBezTo>
                  <a:cubicBezTo>
                    <a:pt x="20" y="190"/>
                    <a:pt x="20" y="164"/>
                    <a:pt x="21" y="139"/>
                  </a:cubicBezTo>
                  <a:cubicBezTo>
                    <a:pt x="27" y="139"/>
                    <a:pt x="34" y="139"/>
                    <a:pt x="40" y="138"/>
                  </a:cubicBezTo>
                  <a:cubicBezTo>
                    <a:pt x="48" y="136"/>
                    <a:pt x="54" y="127"/>
                    <a:pt x="50" y="119"/>
                  </a:cubicBezTo>
                  <a:cubicBezTo>
                    <a:pt x="49" y="118"/>
                    <a:pt x="48" y="117"/>
                    <a:pt x="46" y="116"/>
                  </a:cubicBezTo>
                  <a:cubicBezTo>
                    <a:pt x="46" y="114"/>
                    <a:pt x="44" y="113"/>
                    <a:pt x="41" y="113"/>
                  </a:cubicBezTo>
                  <a:cubicBezTo>
                    <a:pt x="35" y="112"/>
                    <a:pt x="28" y="111"/>
                    <a:pt x="22" y="111"/>
                  </a:cubicBezTo>
                  <a:cubicBezTo>
                    <a:pt x="22" y="108"/>
                    <a:pt x="22" y="106"/>
                    <a:pt x="22" y="103"/>
                  </a:cubicBezTo>
                  <a:cubicBezTo>
                    <a:pt x="23" y="88"/>
                    <a:pt x="24" y="73"/>
                    <a:pt x="28" y="59"/>
                  </a:cubicBezTo>
                  <a:cubicBezTo>
                    <a:pt x="30" y="50"/>
                    <a:pt x="34" y="43"/>
                    <a:pt x="39" y="36"/>
                  </a:cubicBezTo>
                  <a:cubicBezTo>
                    <a:pt x="47" y="26"/>
                    <a:pt x="56" y="35"/>
                    <a:pt x="65" y="36"/>
                  </a:cubicBezTo>
                  <a:cubicBezTo>
                    <a:pt x="82" y="40"/>
                    <a:pt x="91" y="19"/>
                    <a:pt x="7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3" name="Freeform 15"/>
            <p:cNvSpPr>
              <a:spLocks noEditPoints="1"/>
            </p:cNvSpPr>
            <p:nvPr/>
          </p:nvSpPr>
          <p:spPr bwMode="auto">
            <a:xfrm>
              <a:off x="7883526" y="3433763"/>
              <a:ext cx="461963" cy="666750"/>
            </a:xfrm>
            <a:custGeom>
              <a:avLst/>
              <a:gdLst>
                <a:gd name="T0" fmla="*/ 95 w 109"/>
                <a:gd name="T1" fmla="*/ 132 h 157"/>
                <a:gd name="T2" fmla="*/ 87 w 109"/>
                <a:gd name="T3" fmla="*/ 137 h 157"/>
                <a:gd name="T4" fmla="*/ 62 w 109"/>
                <a:gd name="T5" fmla="*/ 141 h 157"/>
                <a:gd name="T6" fmla="*/ 61 w 109"/>
                <a:gd name="T7" fmla="*/ 141 h 157"/>
                <a:gd name="T8" fmla="*/ 47 w 109"/>
                <a:gd name="T9" fmla="*/ 133 h 157"/>
                <a:gd name="T10" fmla="*/ 34 w 109"/>
                <a:gd name="T11" fmla="*/ 97 h 157"/>
                <a:gd name="T12" fmla="*/ 70 w 109"/>
                <a:gd name="T13" fmla="*/ 83 h 157"/>
                <a:gd name="T14" fmla="*/ 96 w 109"/>
                <a:gd name="T15" fmla="*/ 37 h 157"/>
                <a:gd name="T16" fmla="*/ 91 w 109"/>
                <a:gd name="T17" fmla="*/ 19 h 157"/>
                <a:gd name="T18" fmla="*/ 89 w 109"/>
                <a:gd name="T19" fmla="*/ 18 h 157"/>
                <a:gd name="T20" fmla="*/ 88 w 109"/>
                <a:gd name="T21" fmla="*/ 16 h 157"/>
                <a:gd name="T22" fmla="*/ 39 w 109"/>
                <a:gd name="T23" fmla="*/ 7 h 157"/>
                <a:gd name="T24" fmla="*/ 15 w 109"/>
                <a:gd name="T25" fmla="*/ 117 h 157"/>
                <a:gd name="T26" fmla="*/ 47 w 109"/>
                <a:gd name="T27" fmla="*/ 153 h 157"/>
                <a:gd name="T28" fmla="*/ 62 w 109"/>
                <a:gd name="T29" fmla="*/ 155 h 157"/>
                <a:gd name="T30" fmla="*/ 92 w 109"/>
                <a:gd name="T31" fmla="*/ 150 h 157"/>
                <a:gd name="T32" fmla="*/ 103 w 109"/>
                <a:gd name="T33" fmla="*/ 143 h 157"/>
                <a:gd name="T34" fmla="*/ 95 w 109"/>
                <a:gd name="T35" fmla="*/ 132 h 157"/>
                <a:gd name="T36" fmla="*/ 77 w 109"/>
                <a:gd name="T37" fmla="*/ 23 h 157"/>
                <a:gd name="T38" fmla="*/ 77 w 109"/>
                <a:gd name="T39" fmla="*/ 51 h 157"/>
                <a:gd name="T40" fmla="*/ 33 w 109"/>
                <a:gd name="T41" fmla="*/ 83 h 157"/>
                <a:gd name="T42" fmla="*/ 34 w 109"/>
                <a:gd name="T43" fmla="*/ 73 h 157"/>
                <a:gd name="T44" fmla="*/ 56 w 109"/>
                <a:gd name="T45" fmla="*/ 20 h 157"/>
                <a:gd name="T46" fmla="*/ 57 w 109"/>
                <a:gd name="T47" fmla="*/ 18 h 157"/>
                <a:gd name="T48" fmla="*/ 77 w 109"/>
                <a:gd name="T49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7">
                  <a:moveTo>
                    <a:pt x="95" y="132"/>
                  </a:moveTo>
                  <a:cubicBezTo>
                    <a:pt x="92" y="134"/>
                    <a:pt x="90" y="135"/>
                    <a:pt x="87" y="137"/>
                  </a:cubicBezTo>
                  <a:cubicBezTo>
                    <a:pt x="79" y="140"/>
                    <a:pt x="71" y="140"/>
                    <a:pt x="62" y="141"/>
                  </a:cubicBezTo>
                  <a:cubicBezTo>
                    <a:pt x="62" y="141"/>
                    <a:pt x="62" y="141"/>
                    <a:pt x="61" y="141"/>
                  </a:cubicBezTo>
                  <a:cubicBezTo>
                    <a:pt x="56" y="140"/>
                    <a:pt x="51" y="137"/>
                    <a:pt x="47" y="133"/>
                  </a:cubicBezTo>
                  <a:cubicBezTo>
                    <a:pt x="42" y="120"/>
                    <a:pt x="37" y="109"/>
                    <a:pt x="34" y="97"/>
                  </a:cubicBezTo>
                  <a:cubicBezTo>
                    <a:pt x="47" y="97"/>
                    <a:pt x="59" y="92"/>
                    <a:pt x="70" y="83"/>
                  </a:cubicBezTo>
                  <a:cubicBezTo>
                    <a:pt x="85" y="73"/>
                    <a:pt x="97" y="58"/>
                    <a:pt x="96" y="37"/>
                  </a:cubicBezTo>
                  <a:cubicBezTo>
                    <a:pt x="96" y="30"/>
                    <a:pt x="94" y="24"/>
                    <a:pt x="91" y="19"/>
                  </a:cubicBezTo>
                  <a:cubicBezTo>
                    <a:pt x="90" y="19"/>
                    <a:pt x="90" y="18"/>
                    <a:pt x="89" y="18"/>
                  </a:cubicBezTo>
                  <a:cubicBezTo>
                    <a:pt x="89" y="17"/>
                    <a:pt x="89" y="16"/>
                    <a:pt x="88" y="16"/>
                  </a:cubicBezTo>
                  <a:cubicBezTo>
                    <a:pt x="78" y="4"/>
                    <a:pt x="58" y="0"/>
                    <a:pt x="39" y="7"/>
                  </a:cubicBezTo>
                  <a:cubicBezTo>
                    <a:pt x="0" y="21"/>
                    <a:pt x="4" y="87"/>
                    <a:pt x="15" y="117"/>
                  </a:cubicBezTo>
                  <a:cubicBezTo>
                    <a:pt x="20" y="132"/>
                    <a:pt x="30" y="149"/>
                    <a:pt x="47" y="153"/>
                  </a:cubicBezTo>
                  <a:cubicBezTo>
                    <a:pt x="52" y="154"/>
                    <a:pt x="57" y="155"/>
                    <a:pt x="62" y="155"/>
                  </a:cubicBezTo>
                  <a:cubicBezTo>
                    <a:pt x="71" y="157"/>
                    <a:pt x="81" y="155"/>
                    <a:pt x="92" y="150"/>
                  </a:cubicBezTo>
                  <a:cubicBezTo>
                    <a:pt x="96" y="148"/>
                    <a:pt x="100" y="146"/>
                    <a:pt x="103" y="143"/>
                  </a:cubicBezTo>
                  <a:cubicBezTo>
                    <a:pt x="109" y="138"/>
                    <a:pt x="103" y="126"/>
                    <a:pt x="95" y="132"/>
                  </a:cubicBezTo>
                  <a:close/>
                  <a:moveTo>
                    <a:pt x="77" y="23"/>
                  </a:moveTo>
                  <a:cubicBezTo>
                    <a:pt x="82" y="30"/>
                    <a:pt x="81" y="41"/>
                    <a:pt x="77" y="51"/>
                  </a:cubicBezTo>
                  <a:cubicBezTo>
                    <a:pt x="70" y="67"/>
                    <a:pt x="52" y="85"/>
                    <a:pt x="33" y="83"/>
                  </a:cubicBezTo>
                  <a:cubicBezTo>
                    <a:pt x="33" y="80"/>
                    <a:pt x="33" y="76"/>
                    <a:pt x="34" y="73"/>
                  </a:cubicBezTo>
                  <a:cubicBezTo>
                    <a:pt x="36" y="52"/>
                    <a:pt x="44" y="36"/>
                    <a:pt x="56" y="20"/>
                  </a:cubicBezTo>
                  <a:cubicBezTo>
                    <a:pt x="57" y="20"/>
                    <a:pt x="57" y="19"/>
                    <a:pt x="57" y="18"/>
                  </a:cubicBezTo>
                  <a:cubicBezTo>
                    <a:pt x="66" y="16"/>
                    <a:pt x="72" y="18"/>
                    <a:pt x="7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68" name="组合 1067"/>
          <p:cNvGrpSpPr/>
          <p:nvPr/>
        </p:nvGrpSpPr>
        <p:grpSpPr>
          <a:xfrm>
            <a:off x="7701952" y="1652365"/>
            <a:ext cx="680235" cy="673357"/>
            <a:chOff x="5314950" y="2649538"/>
            <a:chExt cx="1570038" cy="1554163"/>
          </a:xfrm>
        </p:grpSpPr>
        <p:sp>
          <p:nvSpPr>
            <p:cNvPr id="1069" name="Freeform 158"/>
            <p:cNvSpPr/>
            <p:nvPr/>
          </p:nvSpPr>
          <p:spPr bwMode="auto">
            <a:xfrm>
              <a:off x="5580063" y="2990850"/>
              <a:ext cx="84138" cy="77788"/>
            </a:xfrm>
            <a:custGeom>
              <a:avLst/>
              <a:gdLst>
                <a:gd name="T0" fmla="*/ 17 w 20"/>
                <a:gd name="T1" fmla="*/ 18 h 18"/>
                <a:gd name="T2" fmla="*/ 18 w 20"/>
                <a:gd name="T3" fmla="*/ 13 h 18"/>
                <a:gd name="T4" fmla="*/ 19 w 20"/>
                <a:gd name="T5" fmla="*/ 12 h 18"/>
                <a:gd name="T6" fmla="*/ 11 w 20"/>
                <a:gd name="T7" fmla="*/ 6 h 18"/>
                <a:gd name="T8" fmla="*/ 3 w 20"/>
                <a:gd name="T9" fmla="*/ 0 h 18"/>
                <a:gd name="T10" fmla="*/ 0 w 20"/>
                <a:gd name="T11" fmla="*/ 11 h 18"/>
                <a:gd name="T12" fmla="*/ 11 w 20"/>
                <a:gd name="T13" fmla="*/ 16 h 18"/>
                <a:gd name="T14" fmla="*/ 17 w 2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17" y="18"/>
                  </a:moveTo>
                  <a:cubicBezTo>
                    <a:pt x="20" y="18"/>
                    <a:pt x="19" y="15"/>
                    <a:pt x="18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16" y="10"/>
                    <a:pt x="14" y="8"/>
                    <a:pt x="11" y="6"/>
                  </a:cubicBezTo>
                  <a:cubicBezTo>
                    <a:pt x="8" y="4"/>
                    <a:pt x="5" y="2"/>
                    <a:pt x="3" y="0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3" y="12"/>
                    <a:pt x="7" y="14"/>
                    <a:pt x="11" y="16"/>
                  </a:cubicBezTo>
                  <a:cubicBezTo>
                    <a:pt x="12" y="17"/>
                    <a:pt x="15" y="18"/>
                    <a:pt x="17" y="1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0" name="Freeform 159"/>
            <p:cNvSpPr/>
            <p:nvPr/>
          </p:nvSpPr>
          <p:spPr bwMode="auto">
            <a:xfrm>
              <a:off x="5618163" y="2846388"/>
              <a:ext cx="247650" cy="212725"/>
            </a:xfrm>
            <a:custGeom>
              <a:avLst/>
              <a:gdLst>
                <a:gd name="T0" fmla="*/ 18 w 58"/>
                <a:gd name="T1" fmla="*/ 30 h 50"/>
                <a:gd name="T2" fmla="*/ 33 w 58"/>
                <a:gd name="T3" fmla="*/ 43 h 50"/>
                <a:gd name="T4" fmla="*/ 34 w 58"/>
                <a:gd name="T5" fmla="*/ 42 h 50"/>
                <a:gd name="T6" fmla="*/ 49 w 58"/>
                <a:gd name="T7" fmla="*/ 49 h 50"/>
                <a:gd name="T8" fmla="*/ 56 w 58"/>
                <a:gd name="T9" fmla="*/ 43 h 50"/>
                <a:gd name="T10" fmla="*/ 55 w 58"/>
                <a:gd name="T11" fmla="*/ 42 h 50"/>
                <a:gd name="T12" fmla="*/ 56 w 58"/>
                <a:gd name="T13" fmla="*/ 41 h 50"/>
                <a:gd name="T14" fmla="*/ 39 w 58"/>
                <a:gd name="T15" fmla="*/ 20 h 50"/>
                <a:gd name="T16" fmla="*/ 27 w 58"/>
                <a:gd name="T17" fmla="*/ 9 h 50"/>
                <a:gd name="T18" fmla="*/ 13 w 58"/>
                <a:gd name="T19" fmla="*/ 0 h 50"/>
                <a:gd name="T20" fmla="*/ 0 w 58"/>
                <a:gd name="T21" fmla="*/ 21 h 50"/>
                <a:gd name="T22" fmla="*/ 8 w 58"/>
                <a:gd name="T23" fmla="*/ 25 h 50"/>
                <a:gd name="T24" fmla="*/ 18 w 58"/>
                <a:gd name="T25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18" y="30"/>
                  </a:moveTo>
                  <a:cubicBezTo>
                    <a:pt x="23" y="33"/>
                    <a:pt x="29" y="37"/>
                    <a:pt x="33" y="4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9" y="44"/>
                    <a:pt x="44" y="49"/>
                    <a:pt x="49" y="49"/>
                  </a:cubicBezTo>
                  <a:cubicBezTo>
                    <a:pt x="53" y="50"/>
                    <a:pt x="58" y="48"/>
                    <a:pt x="56" y="43"/>
                  </a:cubicBezTo>
                  <a:cubicBezTo>
                    <a:pt x="56" y="43"/>
                    <a:pt x="56" y="43"/>
                    <a:pt x="55" y="42"/>
                  </a:cubicBezTo>
                  <a:cubicBezTo>
                    <a:pt x="55" y="42"/>
                    <a:pt x="56" y="41"/>
                    <a:pt x="56" y="41"/>
                  </a:cubicBezTo>
                  <a:cubicBezTo>
                    <a:pt x="52" y="33"/>
                    <a:pt x="46" y="27"/>
                    <a:pt x="39" y="20"/>
                  </a:cubicBezTo>
                  <a:cubicBezTo>
                    <a:pt x="35" y="17"/>
                    <a:pt x="31" y="13"/>
                    <a:pt x="27" y="9"/>
                  </a:cubicBezTo>
                  <a:cubicBezTo>
                    <a:pt x="23" y="5"/>
                    <a:pt x="18" y="2"/>
                    <a:pt x="13" y="0"/>
                  </a:cubicBezTo>
                  <a:cubicBezTo>
                    <a:pt x="8" y="7"/>
                    <a:pt x="4" y="14"/>
                    <a:pt x="0" y="21"/>
                  </a:cubicBezTo>
                  <a:cubicBezTo>
                    <a:pt x="2" y="23"/>
                    <a:pt x="5" y="24"/>
                    <a:pt x="8" y="25"/>
                  </a:cubicBezTo>
                  <a:cubicBezTo>
                    <a:pt x="11" y="27"/>
                    <a:pt x="14" y="28"/>
                    <a:pt x="18" y="30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1" name="Freeform 160"/>
            <p:cNvSpPr/>
            <p:nvPr/>
          </p:nvSpPr>
          <p:spPr bwMode="auto">
            <a:xfrm>
              <a:off x="5592763" y="2940050"/>
              <a:ext cx="166688" cy="128588"/>
            </a:xfrm>
            <a:custGeom>
              <a:avLst/>
              <a:gdLst>
                <a:gd name="T0" fmla="*/ 17 w 39"/>
                <a:gd name="T1" fmla="*/ 24 h 30"/>
                <a:gd name="T2" fmla="*/ 30 w 39"/>
                <a:gd name="T3" fmla="*/ 29 h 30"/>
                <a:gd name="T4" fmla="*/ 36 w 39"/>
                <a:gd name="T5" fmla="*/ 29 h 30"/>
                <a:gd name="T6" fmla="*/ 39 w 39"/>
                <a:gd name="T7" fmla="*/ 22 h 30"/>
                <a:gd name="T8" fmla="*/ 39 w 39"/>
                <a:gd name="T9" fmla="*/ 21 h 30"/>
                <a:gd name="T10" fmla="*/ 31 w 39"/>
                <a:gd name="T11" fmla="*/ 14 h 30"/>
                <a:gd name="T12" fmla="*/ 21 w 39"/>
                <a:gd name="T13" fmla="*/ 8 h 30"/>
                <a:gd name="T14" fmla="*/ 12 w 39"/>
                <a:gd name="T15" fmla="*/ 3 h 30"/>
                <a:gd name="T16" fmla="*/ 5 w 39"/>
                <a:gd name="T17" fmla="*/ 0 h 30"/>
                <a:gd name="T18" fmla="*/ 1 w 39"/>
                <a:gd name="T19" fmla="*/ 10 h 30"/>
                <a:gd name="T20" fmla="*/ 0 w 39"/>
                <a:gd name="T21" fmla="*/ 11 h 30"/>
                <a:gd name="T22" fmla="*/ 9 w 39"/>
                <a:gd name="T23" fmla="*/ 18 h 30"/>
                <a:gd name="T24" fmla="*/ 17 w 39"/>
                <a:gd name="T25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0">
                  <a:moveTo>
                    <a:pt x="17" y="24"/>
                  </a:moveTo>
                  <a:cubicBezTo>
                    <a:pt x="21" y="26"/>
                    <a:pt x="25" y="28"/>
                    <a:pt x="30" y="29"/>
                  </a:cubicBezTo>
                  <a:cubicBezTo>
                    <a:pt x="32" y="29"/>
                    <a:pt x="34" y="30"/>
                    <a:pt x="36" y="29"/>
                  </a:cubicBezTo>
                  <a:cubicBezTo>
                    <a:pt x="39" y="27"/>
                    <a:pt x="39" y="24"/>
                    <a:pt x="39" y="2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6" y="19"/>
                    <a:pt x="34" y="16"/>
                    <a:pt x="31" y="14"/>
                  </a:cubicBezTo>
                  <a:cubicBezTo>
                    <a:pt x="28" y="12"/>
                    <a:pt x="25" y="10"/>
                    <a:pt x="21" y="8"/>
                  </a:cubicBezTo>
                  <a:cubicBezTo>
                    <a:pt x="18" y="6"/>
                    <a:pt x="15" y="5"/>
                    <a:pt x="12" y="3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3" y="3"/>
                    <a:pt x="2" y="6"/>
                    <a:pt x="1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3"/>
                    <a:pt x="6" y="15"/>
                    <a:pt x="9" y="18"/>
                  </a:cubicBezTo>
                  <a:cubicBezTo>
                    <a:pt x="12" y="20"/>
                    <a:pt x="15" y="22"/>
                    <a:pt x="17" y="24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2" name="Freeform 161"/>
            <p:cNvSpPr/>
            <p:nvPr/>
          </p:nvSpPr>
          <p:spPr bwMode="auto">
            <a:xfrm>
              <a:off x="5673725" y="2735263"/>
              <a:ext cx="290513" cy="336550"/>
            </a:xfrm>
            <a:custGeom>
              <a:avLst/>
              <a:gdLst>
                <a:gd name="T0" fmla="*/ 28 w 68"/>
                <a:gd name="T1" fmla="*/ 46 h 79"/>
                <a:gd name="T2" fmla="*/ 38 w 68"/>
                <a:gd name="T3" fmla="*/ 58 h 79"/>
                <a:gd name="T4" fmla="*/ 45 w 68"/>
                <a:gd name="T5" fmla="*/ 68 h 79"/>
                <a:gd name="T6" fmla="*/ 58 w 68"/>
                <a:gd name="T7" fmla="*/ 79 h 79"/>
                <a:gd name="T8" fmla="*/ 67 w 68"/>
                <a:gd name="T9" fmla="*/ 71 h 79"/>
                <a:gd name="T10" fmla="*/ 66 w 68"/>
                <a:gd name="T11" fmla="*/ 69 h 79"/>
                <a:gd name="T12" fmla="*/ 67 w 68"/>
                <a:gd name="T13" fmla="*/ 67 h 79"/>
                <a:gd name="T14" fmla="*/ 65 w 68"/>
                <a:gd name="T15" fmla="*/ 62 h 79"/>
                <a:gd name="T16" fmla="*/ 61 w 68"/>
                <a:gd name="T17" fmla="*/ 52 h 79"/>
                <a:gd name="T18" fmla="*/ 48 w 68"/>
                <a:gd name="T19" fmla="*/ 32 h 79"/>
                <a:gd name="T20" fmla="*/ 29 w 68"/>
                <a:gd name="T21" fmla="*/ 14 h 79"/>
                <a:gd name="T22" fmla="*/ 9 w 68"/>
                <a:gd name="T23" fmla="*/ 0 h 79"/>
                <a:gd name="T24" fmla="*/ 8 w 68"/>
                <a:gd name="T25" fmla="*/ 2 h 79"/>
                <a:gd name="T26" fmla="*/ 6 w 68"/>
                <a:gd name="T27" fmla="*/ 13 h 79"/>
                <a:gd name="T28" fmla="*/ 2 w 68"/>
                <a:gd name="T29" fmla="*/ 22 h 79"/>
                <a:gd name="T30" fmla="*/ 0 w 68"/>
                <a:gd name="T31" fmla="*/ 25 h 79"/>
                <a:gd name="T32" fmla="*/ 15 w 68"/>
                <a:gd name="T33" fmla="*/ 35 h 79"/>
                <a:gd name="T34" fmla="*/ 28 w 68"/>
                <a:gd name="T35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79">
                  <a:moveTo>
                    <a:pt x="28" y="46"/>
                  </a:moveTo>
                  <a:cubicBezTo>
                    <a:pt x="31" y="50"/>
                    <a:pt x="35" y="54"/>
                    <a:pt x="38" y="58"/>
                  </a:cubicBezTo>
                  <a:cubicBezTo>
                    <a:pt x="41" y="61"/>
                    <a:pt x="43" y="64"/>
                    <a:pt x="45" y="68"/>
                  </a:cubicBezTo>
                  <a:cubicBezTo>
                    <a:pt x="47" y="73"/>
                    <a:pt x="52" y="78"/>
                    <a:pt x="58" y="79"/>
                  </a:cubicBezTo>
                  <a:cubicBezTo>
                    <a:pt x="63" y="79"/>
                    <a:pt x="68" y="76"/>
                    <a:pt x="67" y="71"/>
                  </a:cubicBezTo>
                  <a:cubicBezTo>
                    <a:pt x="67" y="70"/>
                    <a:pt x="67" y="70"/>
                    <a:pt x="66" y="69"/>
                  </a:cubicBezTo>
                  <a:cubicBezTo>
                    <a:pt x="66" y="68"/>
                    <a:pt x="67" y="68"/>
                    <a:pt x="67" y="67"/>
                  </a:cubicBezTo>
                  <a:cubicBezTo>
                    <a:pt x="66" y="66"/>
                    <a:pt x="66" y="64"/>
                    <a:pt x="65" y="62"/>
                  </a:cubicBezTo>
                  <a:cubicBezTo>
                    <a:pt x="64" y="59"/>
                    <a:pt x="62" y="55"/>
                    <a:pt x="61" y="52"/>
                  </a:cubicBezTo>
                  <a:cubicBezTo>
                    <a:pt x="57" y="45"/>
                    <a:pt x="53" y="38"/>
                    <a:pt x="48" y="32"/>
                  </a:cubicBezTo>
                  <a:cubicBezTo>
                    <a:pt x="42" y="26"/>
                    <a:pt x="36" y="19"/>
                    <a:pt x="29" y="14"/>
                  </a:cubicBezTo>
                  <a:cubicBezTo>
                    <a:pt x="23" y="9"/>
                    <a:pt x="16" y="4"/>
                    <a:pt x="9" y="0"/>
                  </a:cubicBezTo>
                  <a:cubicBezTo>
                    <a:pt x="9" y="1"/>
                    <a:pt x="9" y="1"/>
                    <a:pt x="8" y="2"/>
                  </a:cubicBezTo>
                  <a:cubicBezTo>
                    <a:pt x="8" y="6"/>
                    <a:pt x="7" y="10"/>
                    <a:pt x="6" y="13"/>
                  </a:cubicBezTo>
                  <a:cubicBezTo>
                    <a:pt x="5" y="17"/>
                    <a:pt x="4" y="19"/>
                    <a:pt x="2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5" y="27"/>
                    <a:pt x="10" y="31"/>
                    <a:pt x="15" y="35"/>
                  </a:cubicBezTo>
                  <a:cubicBezTo>
                    <a:pt x="19" y="38"/>
                    <a:pt x="23" y="42"/>
                    <a:pt x="28" y="46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3" name="Freeform 162"/>
            <p:cNvSpPr/>
            <p:nvPr/>
          </p:nvSpPr>
          <p:spPr bwMode="auto">
            <a:xfrm>
              <a:off x="5929313" y="3030538"/>
              <a:ext cx="136525" cy="430213"/>
            </a:xfrm>
            <a:custGeom>
              <a:avLst/>
              <a:gdLst>
                <a:gd name="T0" fmla="*/ 19 w 32"/>
                <a:gd name="T1" fmla="*/ 10 h 101"/>
                <a:gd name="T2" fmla="*/ 9 w 32"/>
                <a:gd name="T3" fmla="*/ 5 h 101"/>
                <a:gd name="T4" fmla="*/ 1 w 32"/>
                <a:gd name="T5" fmla="*/ 12 h 101"/>
                <a:gd name="T6" fmla="*/ 0 w 32"/>
                <a:gd name="T7" fmla="*/ 12 h 101"/>
                <a:gd name="T8" fmla="*/ 13 w 32"/>
                <a:gd name="T9" fmla="*/ 57 h 101"/>
                <a:gd name="T10" fmla="*/ 16 w 32"/>
                <a:gd name="T11" fmla="*/ 101 h 101"/>
                <a:gd name="T12" fmla="*/ 17 w 32"/>
                <a:gd name="T13" fmla="*/ 101 h 101"/>
                <a:gd name="T14" fmla="*/ 21 w 32"/>
                <a:gd name="T15" fmla="*/ 97 h 101"/>
                <a:gd name="T16" fmla="*/ 20 w 32"/>
                <a:gd name="T17" fmla="*/ 96 h 101"/>
                <a:gd name="T18" fmla="*/ 27 w 32"/>
                <a:gd name="T19" fmla="*/ 67 h 101"/>
                <a:gd name="T20" fmla="*/ 31 w 32"/>
                <a:gd name="T21" fmla="*/ 38 h 101"/>
                <a:gd name="T22" fmla="*/ 27 w 32"/>
                <a:gd name="T23" fmla="*/ 0 h 101"/>
                <a:gd name="T24" fmla="*/ 19 w 32"/>
                <a:gd name="T25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01">
                  <a:moveTo>
                    <a:pt x="19" y="10"/>
                  </a:moveTo>
                  <a:cubicBezTo>
                    <a:pt x="15" y="10"/>
                    <a:pt x="12" y="8"/>
                    <a:pt x="9" y="5"/>
                  </a:cubicBezTo>
                  <a:cubicBezTo>
                    <a:pt x="9" y="9"/>
                    <a:pt x="5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6" y="26"/>
                    <a:pt x="10" y="41"/>
                    <a:pt x="13" y="57"/>
                  </a:cubicBezTo>
                  <a:cubicBezTo>
                    <a:pt x="16" y="71"/>
                    <a:pt x="18" y="87"/>
                    <a:pt x="16" y="101"/>
                  </a:cubicBezTo>
                  <a:cubicBezTo>
                    <a:pt x="16" y="101"/>
                    <a:pt x="17" y="101"/>
                    <a:pt x="17" y="101"/>
                  </a:cubicBezTo>
                  <a:cubicBezTo>
                    <a:pt x="19" y="100"/>
                    <a:pt x="20" y="99"/>
                    <a:pt x="21" y="97"/>
                  </a:cubicBezTo>
                  <a:cubicBezTo>
                    <a:pt x="20" y="97"/>
                    <a:pt x="20" y="97"/>
                    <a:pt x="20" y="96"/>
                  </a:cubicBezTo>
                  <a:cubicBezTo>
                    <a:pt x="25" y="87"/>
                    <a:pt x="26" y="77"/>
                    <a:pt x="27" y="67"/>
                  </a:cubicBezTo>
                  <a:cubicBezTo>
                    <a:pt x="29" y="57"/>
                    <a:pt x="31" y="48"/>
                    <a:pt x="31" y="38"/>
                  </a:cubicBezTo>
                  <a:cubicBezTo>
                    <a:pt x="32" y="25"/>
                    <a:pt x="30" y="13"/>
                    <a:pt x="27" y="0"/>
                  </a:cubicBezTo>
                  <a:cubicBezTo>
                    <a:pt x="26" y="5"/>
                    <a:pt x="25" y="10"/>
                    <a:pt x="19" y="10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4" name="Freeform 163"/>
            <p:cNvSpPr/>
            <p:nvPr/>
          </p:nvSpPr>
          <p:spPr bwMode="auto">
            <a:xfrm>
              <a:off x="5711825" y="2659063"/>
              <a:ext cx="323850" cy="404813"/>
            </a:xfrm>
            <a:custGeom>
              <a:avLst/>
              <a:gdLst>
                <a:gd name="T0" fmla="*/ 39 w 76"/>
                <a:gd name="T1" fmla="*/ 50 h 95"/>
                <a:gd name="T2" fmla="*/ 52 w 76"/>
                <a:gd name="T3" fmla="*/ 70 h 95"/>
                <a:gd name="T4" fmla="*/ 57 w 76"/>
                <a:gd name="T5" fmla="*/ 80 h 95"/>
                <a:gd name="T6" fmla="*/ 59 w 76"/>
                <a:gd name="T7" fmla="*/ 86 h 95"/>
                <a:gd name="T8" fmla="*/ 59 w 76"/>
                <a:gd name="T9" fmla="*/ 86 h 95"/>
                <a:gd name="T10" fmla="*/ 60 w 76"/>
                <a:gd name="T11" fmla="*/ 88 h 95"/>
                <a:gd name="T12" fmla="*/ 71 w 76"/>
                <a:gd name="T13" fmla="*/ 95 h 95"/>
                <a:gd name="T14" fmla="*/ 76 w 76"/>
                <a:gd name="T15" fmla="*/ 83 h 95"/>
                <a:gd name="T16" fmla="*/ 72 w 76"/>
                <a:gd name="T17" fmla="*/ 67 h 95"/>
                <a:gd name="T18" fmla="*/ 62 w 76"/>
                <a:gd name="T19" fmla="*/ 43 h 95"/>
                <a:gd name="T20" fmla="*/ 45 w 76"/>
                <a:gd name="T21" fmla="*/ 22 h 95"/>
                <a:gd name="T22" fmla="*/ 27 w 76"/>
                <a:gd name="T23" fmla="*/ 7 h 95"/>
                <a:gd name="T24" fmla="*/ 10 w 76"/>
                <a:gd name="T25" fmla="*/ 1 h 95"/>
                <a:gd name="T26" fmla="*/ 0 w 76"/>
                <a:gd name="T27" fmla="*/ 17 h 95"/>
                <a:gd name="T28" fmla="*/ 21 w 76"/>
                <a:gd name="T29" fmla="*/ 32 h 95"/>
                <a:gd name="T30" fmla="*/ 39 w 76"/>
                <a:gd name="T31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95">
                  <a:moveTo>
                    <a:pt x="39" y="50"/>
                  </a:moveTo>
                  <a:cubicBezTo>
                    <a:pt x="44" y="56"/>
                    <a:pt x="49" y="63"/>
                    <a:pt x="52" y="70"/>
                  </a:cubicBezTo>
                  <a:cubicBezTo>
                    <a:pt x="54" y="73"/>
                    <a:pt x="56" y="77"/>
                    <a:pt x="57" y="80"/>
                  </a:cubicBezTo>
                  <a:cubicBezTo>
                    <a:pt x="58" y="82"/>
                    <a:pt x="58" y="84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0" y="87"/>
                    <a:pt x="60" y="87"/>
                    <a:pt x="60" y="88"/>
                  </a:cubicBezTo>
                  <a:cubicBezTo>
                    <a:pt x="62" y="92"/>
                    <a:pt x="67" y="95"/>
                    <a:pt x="71" y="95"/>
                  </a:cubicBezTo>
                  <a:cubicBezTo>
                    <a:pt x="76" y="94"/>
                    <a:pt x="76" y="88"/>
                    <a:pt x="76" y="83"/>
                  </a:cubicBezTo>
                  <a:cubicBezTo>
                    <a:pt x="75" y="78"/>
                    <a:pt x="73" y="73"/>
                    <a:pt x="72" y="67"/>
                  </a:cubicBezTo>
                  <a:cubicBezTo>
                    <a:pt x="69" y="59"/>
                    <a:pt x="67" y="50"/>
                    <a:pt x="62" y="43"/>
                  </a:cubicBezTo>
                  <a:cubicBezTo>
                    <a:pt x="57" y="35"/>
                    <a:pt x="52" y="28"/>
                    <a:pt x="45" y="22"/>
                  </a:cubicBezTo>
                  <a:cubicBezTo>
                    <a:pt x="40" y="16"/>
                    <a:pt x="34" y="12"/>
                    <a:pt x="27" y="7"/>
                  </a:cubicBezTo>
                  <a:cubicBezTo>
                    <a:pt x="22" y="4"/>
                    <a:pt x="16" y="0"/>
                    <a:pt x="10" y="1"/>
                  </a:cubicBezTo>
                  <a:cubicBezTo>
                    <a:pt x="3" y="3"/>
                    <a:pt x="1" y="11"/>
                    <a:pt x="0" y="17"/>
                  </a:cubicBezTo>
                  <a:cubicBezTo>
                    <a:pt x="8" y="21"/>
                    <a:pt x="15" y="26"/>
                    <a:pt x="21" y="32"/>
                  </a:cubicBezTo>
                  <a:cubicBezTo>
                    <a:pt x="28" y="37"/>
                    <a:pt x="34" y="43"/>
                    <a:pt x="39" y="50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5" name="Freeform 164"/>
            <p:cNvSpPr/>
            <p:nvPr/>
          </p:nvSpPr>
          <p:spPr bwMode="auto">
            <a:xfrm>
              <a:off x="5332413" y="3495675"/>
              <a:ext cx="306388" cy="152400"/>
            </a:xfrm>
            <a:custGeom>
              <a:avLst/>
              <a:gdLst>
                <a:gd name="T0" fmla="*/ 56 w 72"/>
                <a:gd name="T1" fmla="*/ 12 h 36"/>
                <a:gd name="T2" fmla="*/ 72 w 72"/>
                <a:gd name="T3" fmla="*/ 2 h 36"/>
                <a:gd name="T4" fmla="*/ 70 w 72"/>
                <a:gd name="T5" fmla="*/ 2 h 36"/>
                <a:gd name="T6" fmla="*/ 57 w 72"/>
                <a:gd name="T7" fmla="*/ 0 h 36"/>
                <a:gd name="T8" fmla="*/ 46 w 72"/>
                <a:gd name="T9" fmla="*/ 3 h 36"/>
                <a:gd name="T10" fmla="*/ 36 w 72"/>
                <a:gd name="T11" fmla="*/ 8 h 36"/>
                <a:gd name="T12" fmla="*/ 25 w 72"/>
                <a:gd name="T13" fmla="*/ 13 h 36"/>
                <a:gd name="T14" fmla="*/ 0 w 72"/>
                <a:gd name="T15" fmla="*/ 22 h 36"/>
                <a:gd name="T16" fmla="*/ 2 w 72"/>
                <a:gd name="T17" fmla="*/ 31 h 36"/>
                <a:gd name="T18" fmla="*/ 5 w 72"/>
                <a:gd name="T19" fmla="*/ 36 h 36"/>
                <a:gd name="T20" fmla="*/ 38 w 72"/>
                <a:gd name="T21" fmla="*/ 21 h 36"/>
                <a:gd name="T22" fmla="*/ 56 w 72"/>
                <a:gd name="T2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36">
                  <a:moveTo>
                    <a:pt x="56" y="12"/>
                  </a:moveTo>
                  <a:cubicBezTo>
                    <a:pt x="62" y="9"/>
                    <a:pt x="67" y="6"/>
                    <a:pt x="72" y="2"/>
                  </a:cubicBezTo>
                  <a:cubicBezTo>
                    <a:pt x="71" y="2"/>
                    <a:pt x="71" y="2"/>
                    <a:pt x="70" y="2"/>
                  </a:cubicBezTo>
                  <a:cubicBezTo>
                    <a:pt x="66" y="1"/>
                    <a:pt x="61" y="0"/>
                    <a:pt x="57" y="0"/>
                  </a:cubicBezTo>
                  <a:cubicBezTo>
                    <a:pt x="53" y="1"/>
                    <a:pt x="50" y="2"/>
                    <a:pt x="46" y="3"/>
                  </a:cubicBezTo>
                  <a:cubicBezTo>
                    <a:pt x="43" y="5"/>
                    <a:pt x="40" y="6"/>
                    <a:pt x="36" y="8"/>
                  </a:cubicBezTo>
                  <a:cubicBezTo>
                    <a:pt x="33" y="10"/>
                    <a:pt x="29" y="12"/>
                    <a:pt x="25" y="13"/>
                  </a:cubicBezTo>
                  <a:cubicBezTo>
                    <a:pt x="17" y="17"/>
                    <a:pt x="8" y="20"/>
                    <a:pt x="0" y="22"/>
                  </a:cubicBezTo>
                  <a:cubicBezTo>
                    <a:pt x="0" y="25"/>
                    <a:pt x="0" y="28"/>
                    <a:pt x="2" y="31"/>
                  </a:cubicBezTo>
                  <a:cubicBezTo>
                    <a:pt x="3" y="33"/>
                    <a:pt x="4" y="35"/>
                    <a:pt x="5" y="36"/>
                  </a:cubicBezTo>
                  <a:cubicBezTo>
                    <a:pt x="16" y="31"/>
                    <a:pt x="27" y="26"/>
                    <a:pt x="38" y="21"/>
                  </a:cubicBezTo>
                  <a:cubicBezTo>
                    <a:pt x="45" y="18"/>
                    <a:pt x="51" y="15"/>
                    <a:pt x="56" y="12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6" name="Freeform 165"/>
            <p:cNvSpPr/>
            <p:nvPr/>
          </p:nvSpPr>
          <p:spPr bwMode="auto">
            <a:xfrm>
              <a:off x="5370513" y="3311525"/>
              <a:ext cx="581025" cy="209550"/>
            </a:xfrm>
            <a:custGeom>
              <a:avLst/>
              <a:gdLst>
                <a:gd name="T0" fmla="*/ 27 w 136"/>
                <a:gd name="T1" fmla="*/ 21 h 49"/>
                <a:gd name="T2" fmla="*/ 40 w 136"/>
                <a:gd name="T3" fmla="*/ 23 h 49"/>
                <a:gd name="T4" fmla="*/ 55 w 136"/>
                <a:gd name="T5" fmla="*/ 26 h 49"/>
                <a:gd name="T6" fmla="*/ 83 w 136"/>
                <a:gd name="T7" fmla="*/ 32 h 49"/>
                <a:gd name="T8" fmla="*/ 110 w 136"/>
                <a:gd name="T9" fmla="*/ 41 h 49"/>
                <a:gd name="T10" fmla="*/ 123 w 136"/>
                <a:gd name="T11" fmla="*/ 46 h 49"/>
                <a:gd name="T12" fmla="*/ 131 w 136"/>
                <a:gd name="T13" fmla="*/ 48 h 49"/>
                <a:gd name="T14" fmla="*/ 135 w 136"/>
                <a:gd name="T15" fmla="*/ 49 h 49"/>
                <a:gd name="T16" fmla="*/ 136 w 136"/>
                <a:gd name="T17" fmla="*/ 49 h 49"/>
                <a:gd name="T18" fmla="*/ 130 w 136"/>
                <a:gd name="T19" fmla="*/ 47 h 49"/>
                <a:gd name="T20" fmla="*/ 124 w 136"/>
                <a:gd name="T21" fmla="*/ 43 h 49"/>
                <a:gd name="T22" fmla="*/ 114 w 136"/>
                <a:gd name="T23" fmla="*/ 33 h 49"/>
                <a:gd name="T24" fmla="*/ 101 w 136"/>
                <a:gd name="T25" fmla="*/ 26 h 49"/>
                <a:gd name="T26" fmla="*/ 87 w 136"/>
                <a:gd name="T27" fmla="*/ 21 h 49"/>
                <a:gd name="T28" fmla="*/ 58 w 136"/>
                <a:gd name="T29" fmla="*/ 12 h 49"/>
                <a:gd name="T30" fmla="*/ 32 w 136"/>
                <a:gd name="T31" fmla="*/ 7 h 49"/>
                <a:gd name="T32" fmla="*/ 12 w 136"/>
                <a:gd name="T33" fmla="*/ 0 h 49"/>
                <a:gd name="T34" fmla="*/ 1 w 136"/>
                <a:gd name="T35" fmla="*/ 18 h 49"/>
                <a:gd name="T36" fmla="*/ 0 w 136"/>
                <a:gd name="T37" fmla="*/ 21 h 49"/>
                <a:gd name="T38" fmla="*/ 27 w 136"/>
                <a:gd name="T3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49">
                  <a:moveTo>
                    <a:pt x="27" y="21"/>
                  </a:moveTo>
                  <a:cubicBezTo>
                    <a:pt x="32" y="22"/>
                    <a:pt x="36" y="23"/>
                    <a:pt x="40" y="23"/>
                  </a:cubicBezTo>
                  <a:cubicBezTo>
                    <a:pt x="45" y="24"/>
                    <a:pt x="50" y="25"/>
                    <a:pt x="55" y="26"/>
                  </a:cubicBezTo>
                  <a:cubicBezTo>
                    <a:pt x="64" y="27"/>
                    <a:pt x="73" y="29"/>
                    <a:pt x="83" y="32"/>
                  </a:cubicBezTo>
                  <a:cubicBezTo>
                    <a:pt x="92" y="34"/>
                    <a:pt x="101" y="38"/>
                    <a:pt x="110" y="41"/>
                  </a:cubicBezTo>
                  <a:cubicBezTo>
                    <a:pt x="114" y="43"/>
                    <a:pt x="119" y="45"/>
                    <a:pt x="123" y="46"/>
                  </a:cubicBezTo>
                  <a:cubicBezTo>
                    <a:pt x="126" y="47"/>
                    <a:pt x="129" y="48"/>
                    <a:pt x="131" y="48"/>
                  </a:cubicBezTo>
                  <a:cubicBezTo>
                    <a:pt x="132" y="49"/>
                    <a:pt x="134" y="49"/>
                    <a:pt x="135" y="49"/>
                  </a:cubicBezTo>
                  <a:cubicBezTo>
                    <a:pt x="135" y="49"/>
                    <a:pt x="135" y="49"/>
                    <a:pt x="136" y="49"/>
                  </a:cubicBezTo>
                  <a:cubicBezTo>
                    <a:pt x="134" y="48"/>
                    <a:pt x="132" y="47"/>
                    <a:pt x="130" y="47"/>
                  </a:cubicBezTo>
                  <a:cubicBezTo>
                    <a:pt x="128" y="46"/>
                    <a:pt x="126" y="45"/>
                    <a:pt x="124" y="43"/>
                  </a:cubicBezTo>
                  <a:cubicBezTo>
                    <a:pt x="121" y="40"/>
                    <a:pt x="118" y="36"/>
                    <a:pt x="114" y="33"/>
                  </a:cubicBezTo>
                  <a:cubicBezTo>
                    <a:pt x="110" y="30"/>
                    <a:pt x="105" y="28"/>
                    <a:pt x="101" y="26"/>
                  </a:cubicBezTo>
                  <a:cubicBezTo>
                    <a:pt x="96" y="25"/>
                    <a:pt x="91" y="23"/>
                    <a:pt x="87" y="21"/>
                  </a:cubicBezTo>
                  <a:cubicBezTo>
                    <a:pt x="77" y="18"/>
                    <a:pt x="68" y="14"/>
                    <a:pt x="58" y="12"/>
                  </a:cubicBezTo>
                  <a:cubicBezTo>
                    <a:pt x="49" y="10"/>
                    <a:pt x="41" y="9"/>
                    <a:pt x="32" y="7"/>
                  </a:cubicBezTo>
                  <a:cubicBezTo>
                    <a:pt x="25" y="6"/>
                    <a:pt x="18" y="5"/>
                    <a:pt x="12" y="0"/>
                  </a:cubicBezTo>
                  <a:cubicBezTo>
                    <a:pt x="7" y="6"/>
                    <a:pt x="4" y="12"/>
                    <a:pt x="1" y="18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9" y="19"/>
                    <a:pt x="18" y="19"/>
                    <a:pt x="27" y="21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7" name="Freeform 166"/>
            <p:cNvSpPr/>
            <p:nvPr/>
          </p:nvSpPr>
          <p:spPr bwMode="auto">
            <a:xfrm>
              <a:off x="5997575" y="3465513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8" name="Freeform 167"/>
            <p:cNvSpPr/>
            <p:nvPr/>
          </p:nvSpPr>
          <p:spPr bwMode="auto">
            <a:xfrm>
              <a:off x="5421313" y="3243263"/>
              <a:ext cx="419100" cy="196850"/>
            </a:xfrm>
            <a:custGeom>
              <a:avLst/>
              <a:gdLst>
                <a:gd name="T0" fmla="*/ 0 w 98"/>
                <a:gd name="T1" fmla="*/ 16 h 46"/>
                <a:gd name="T2" fmla="*/ 22 w 98"/>
                <a:gd name="T3" fmla="*/ 23 h 46"/>
                <a:gd name="T4" fmla="*/ 48 w 98"/>
                <a:gd name="T5" fmla="*/ 28 h 46"/>
                <a:gd name="T6" fmla="*/ 62 w 98"/>
                <a:gd name="T7" fmla="*/ 32 h 46"/>
                <a:gd name="T8" fmla="*/ 76 w 98"/>
                <a:gd name="T9" fmla="*/ 37 h 46"/>
                <a:gd name="T10" fmla="*/ 90 w 98"/>
                <a:gd name="T11" fmla="*/ 42 h 46"/>
                <a:gd name="T12" fmla="*/ 98 w 98"/>
                <a:gd name="T13" fmla="*/ 46 h 46"/>
                <a:gd name="T14" fmla="*/ 96 w 98"/>
                <a:gd name="T15" fmla="*/ 44 h 46"/>
                <a:gd name="T16" fmla="*/ 73 w 98"/>
                <a:gd name="T17" fmla="*/ 24 h 46"/>
                <a:gd name="T18" fmla="*/ 53 w 98"/>
                <a:gd name="T19" fmla="*/ 11 h 46"/>
                <a:gd name="T20" fmla="*/ 32 w 98"/>
                <a:gd name="T21" fmla="*/ 2 h 46"/>
                <a:gd name="T22" fmla="*/ 14 w 98"/>
                <a:gd name="T23" fmla="*/ 0 h 46"/>
                <a:gd name="T24" fmla="*/ 1 w 98"/>
                <a:gd name="T25" fmla="*/ 15 h 46"/>
                <a:gd name="T26" fmla="*/ 0 w 98"/>
                <a:gd name="T27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46">
                  <a:moveTo>
                    <a:pt x="0" y="16"/>
                  </a:moveTo>
                  <a:cubicBezTo>
                    <a:pt x="6" y="21"/>
                    <a:pt x="15" y="22"/>
                    <a:pt x="22" y="23"/>
                  </a:cubicBezTo>
                  <a:cubicBezTo>
                    <a:pt x="31" y="24"/>
                    <a:pt x="40" y="26"/>
                    <a:pt x="48" y="28"/>
                  </a:cubicBezTo>
                  <a:cubicBezTo>
                    <a:pt x="53" y="29"/>
                    <a:pt x="58" y="31"/>
                    <a:pt x="62" y="32"/>
                  </a:cubicBezTo>
                  <a:cubicBezTo>
                    <a:pt x="67" y="34"/>
                    <a:pt x="71" y="36"/>
                    <a:pt x="76" y="37"/>
                  </a:cubicBezTo>
                  <a:cubicBezTo>
                    <a:pt x="81" y="39"/>
                    <a:pt x="85" y="41"/>
                    <a:pt x="90" y="42"/>
                  </a:cubicBezTo>
                  <a:cubicBezTo>
                    <a:pt x="93" y="43"/>
                    <a:pt x="96" y="45"/>
                    <a:pt x="98" y="46"/>
                  </a:cubicBezTo>
                  <a:cubicBezTo>
                    <a:pt x="97" y="45"/>
                    <a:pt x="97" y="44"/>
                    <a:pt x="96" y="44"/>
                  </a:cubicBezTo>
                  <a:cubicBezTo>
                    <a:pt x="89" y="37"/>
                    <a:pt x="81" y="30"/>
                    <a:pt x="73" y="24"/>
                  </a:cubicBezTo>
                  <a:cubicBezTo>
                    <a:pt x="67" y="19"/>
                    <a:pt x="61" y="14"/>
                    <a:pt x="53" y="11"/>
                  </a:cubicBezTo>
                  <a:cubicBezTo>
                    <a:pt x="47" y="7"/>
                    <a:pt x="40" y="4"/>
                    <a:pt x="32" y="2"/>
                  </a:cubicBezTo>
                  <a:cubicBezTo>
                    <a:pt x="26" y="1"/>
                    <a:pt x="20" y="0"/>
                    <a:pt x="14" y="0"/>
                  </a:cubicBezTo>
                  <a:cubicBezTo>
                    <a:pt x="9" y="5"/>
                    <a:pt x="5" y="10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9" name="Freeform 168"/>
            <p:cNvSpPr/>
            <p:nvPr/>
          </p:nvSpPr>
          <p:spPr bwMode="auto">
            <a:xfrm>
              <a:off x="5481638" y="3192463"/>
              <a:ext cx="490538" cy="323850"/>
            </a:xfrm>
            <a:custGeom>
              <a:avLst/>
              <a:gdLst>
                <a:gd name="T0" fmla="*/ 24 w 115"/>
                <a:gd name="T1" fmla="*/ 15 h 76"/>
                <a:gd name="T2" fmla="*/ 44 w 115"/>
                <a:gd name="T3" fmla="*/ 25 h 76"/>
                <a:gd name="T4" fmla="*/ 86 w 115"/>
                <a:gd name="T5" fmla="*/ 59 h 76"/>
                <a:gd name="T6" fmla="*/ 87 w 115"/>
                <a:gd name="T7" fmla="*/ 60 h 76"/>
                <a:gd name="T8" fmla="*/ 88 w 115"/>
                <a:gd name="T9" fmla="*/ 61 h 76"/>
                <a:gd name="T10" fmla="*/ 99 w 115"/>
                <a:gd name="T11" fmla="*/ 71 h 76"/>
                <a:gd name="T12" fmla="*/ 105 w 115"/>
                <a:gd name="T13" fmla="*/ 75 h 76"/>
                <a:gd name="T14" fmla="*/ 110 w 115"/>
                <a:gd name="T15" fmla="*/ 76 h 76"/>
                <a:gd name="T16" fmla="*/ 115 w 115"/>
                <a:gd name="T17" fmla="*/ 71 h 76"/>
                <a:gd name="T18" fmla="*/ 95 w 115"/>
                <a:gd name="T19" fmla="*/ 58 h 76"/>
                <a:gd name="T20" fmla="*/ 78 w 115"/>
                <a:gd name="T21" fmla="*/ 41 h 76"/>
                <a:gd name="T22" fmla="*/ 62 w 115"/>
                <a:gd name="T23" fmla="*/ 21 h 76"/>
                <a:gd name="T24" fmla="*/ 46 w 115"/>
                <a:gd name="T25" fmla="*/ 5 h 76"/>
                <a:gd name="T26" fmla="*/ 3 w 115"/>
                <a:gd name="T27" fmla="*/ 9 h 76"/>
                <a:gd name="T28" fmla="*/ 0 w 115"/>
                <a:gd name="T29" fmla="*/ 12 h 76"/>
                <a:gd name="T30" fmla="*/ 4 w 115"/>
                <a:gd name="T31" fmla="*/ 12 h 76"/>
                <a:gd name="T32" fmla="*/ 24 w 115"/>
                <a:gd name="T33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76">
                  <a:moveTo>
                    <a:pt x="24" y="15"/>
                  </a:moveTo>
                  <a:cubicBezTo>
                    <a:pt x="31" y="18"/>
                    <a:pt x="38" y="21"/>
                    <a:pt x="44" y="25"/>
                  </a:cubicBezTo>
                  <a:cubicBezTo>
                    <a:pt x="60" y="34"/>
                    <a:pt x="73" y="47"/>
                    <a:pt x="86" y="59"/>
                  </a:cubicBezTo>
                  <a:cubicBezTo>
                    <a:pt x="87" y="59"/>
                    <a:pt x="87" y="59"/>
                    <a:pt x="87" y="60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92" y="64"/>
                    <a:pt x="95" y="68"/>
                    <a:pt x="99" y="71"/>
                  </a:cubicBezTo>
                  <a:cubicBezTo>
                    <a:pt x="101" y="73"/>
                    <a:pt x="103" y="74"/>
                    <a:pt x="105" y="75"/>
                  </a:cubicBezTo>
                  <a:cubicBezTo>
                    <a:pt x="107" y="75"/>
                    <a:pt x="109" y="75"/>
                    <a:pt x="110" y="76"/>
                  </a:cubicBezTo>
                  <a:cubicBezTo>
                    <a:pt x="112" y="74"/>
                    <a:pt x="113" y="73"/>
                    <a:pt x="115" y="71"/>
                  </a:cubicBezTo>
                  <a:cubicBezTo>
                    <a:pt x="109" y="66"/>
                    <a:pt x="101" y="63"/>
                    <a:pt x="95" y="58"/>
                  </a:cubicBezTo>
                  <a:cubicBezTo>
                    <a:pt x="88" y="54"/>
                    <a:pt x="83" y="47"/>
                    <a:pt x="78" y="41"/>
                  </a:cubicBezTo>
                  <a:cubicBezTo>
                    <a:pt x="72" y="35"/>
                    <a:pt x="67" y="28"/>
                    <a:pt x="62" y="21"/>
                  </a:cubicBezTo>
                  <a:cubicBezTo>
                    <a:pt x="57" y="16"/>
                    <a:pt x="51" y="10"/>
                    <a:pt x="46" y="5"/>
                  </a:cubicBezTo>
                  <a:cubicBezTo>
                    <a:pt x="32" y="0"/>
                    <a:pt x="14" y="0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1" y="12"/>
                    <a:pt x="2" y="11"/>
                    <a:pt x="4" y="12"/>
                  </a:cubicBezTo>
                  <a:cubicBezTo>
                    <a:pt x="11" y="12"/>
                    <a:pt x="17" y="13"/>
                    <a:pt x="24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0" name="Freeform 169"/>
            <p:cNvSpPr/>
            <p:nvPr/>
          </p:nvSpPr>
          <p:spPr bwMode="auto">
            <a:xfrm>
              <a:off x="5575300" y="3046413"/>
              <a:ext cx="409575" cy="444500"/>
            </a:xfrm>
            <a:custGeom>
              <a:avLst/>
              <a:gdLst>
                <a:gd name="T0" fmla="*/ 37 w 96"/>
                <a:gd name="T1" fmla="*/ 41 h 104"/>
                <a:gd name="T2" fmla="*/ 59 w 96"/>
                <a:gd name="T3" fmla="*/ 60 h 104"/>
                <a:gd name="T4" fmla="*/ 67 w 96"/>
                <a:gd name="T5" fmla="*/ 71 h 104"/>
                <a:gd name="T6" fmla="*/ 73 w 96"/>
                <a:gd name="T7" fmla="*/ 77 h 104"/>
                <a:gd name="T8" fmla="*/ 79 w 96"/>
                <a:gd name="T9" fmla="*/ 81 h 104"/>
                <a:gd name="T10" fmla="*/ 86 w 96"/>
                <a:gd name="T11" fmla="*/ 92 h 104"/>
                <a:gd name="T12" fmla="*/ 94 w 96"/>
                <a:gd name="T13" fmla="*/ 104 h 104"/>
                <a:gd name="T14" fmla="*/ 95 w 96"/>
                <a:gd name="T15" fmla="*/ 103 h 104"/>
                <a:gd name="T16" fmla="*/ 96 w 96"/>
                <a:gd name="T17" fmla="*/ 102 h 104"/>
                <a:gd name="T18" fmla="*/ 93 w 96"/>
                <a:gd name="T19" fmla="*/ 98 h 104"/>
                <a:gd name="T20" fmla="*/ 91 w 96"/>
                <a:gd name="T21" fmla="*/ 93 h 104"/>
                <a:gd name="T22" fmla="*/ 89 w 96"/>
                <a:gd name="T23" fmla="*/ 87 h 104"/>
                <a:gd name="T24" fmla="*/ 85 w 96"/>
                <a:gd name="T25" fmla="*/ 73 h 104"/>
                <a:gd name="T26" fmla="*/ 81 w 96"/>
                <a:gd name="T27" fmla="*/ 60 h 104"/>
                <a:gd name="T28" fmla="*/ 79 w 96"/>
                <a:gd name="T29" fmla="*/ 57 h 104"/>
                <a:gd name="T30" fmla="*/ 54 w 96"/>
                <a:gd name="T31" fmla="*/ 34 h 104"/>
                <a:gd name="T32" fmla="*/ 20 w 96"/>
                <a:gd name="T33" fmla="*/ 7 h 104"/>
                <a:gd name="T34" fmla="*/ 14 w 96"/>
                <a:gd name="T35" fmla="*/ 6 h 104"/>
                <a:gd name="T36" fmla="*/ 1 w 96"/>
                <a:gd name="T37" fmla="*/ 0 h 104"/>
                <a:gd name="T38" fmla="*/ 1 w 96"/>
                <a:gd name="T39" fmla="*/ 5 h 104"/>
                <a:gd name="T40" fmla="*/ 3 w 96"/>
                <a:gd name="T41" fmla="*/ 14 h 104"/>
                <a:gd name="T42" fmla="*/ 12 w 96"/>
                <a:gd name="T43" fmla="*/ 22 h 104"/>
                <a:gd name="T44" fmla="*/ 37 w 96"/>
                <a:gd name="T45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04">
                  <a:moveTo>
                    <a:pt x="37" y="41"/>
                  </a:moveTo>
                  <a:cubicBezTo>
                    <a:pt x="44" y="47"/>
                    <a:pt x="52" y="53"/>
                    <a:pt x="59" y="60"/>
                  </a:cubicBezTo>
                  <a:cubicBezTo>
                    <a:pt x="62" y="64"/>
                    <a:pt x="64" y="68"/>
                    <a:pt x="67" y="71"/>
                  </a:cubicBezTo>
                  <a:cubicBezTo>
                    <a:pt x="69" y="73"/>
                    <a:pt x="71" y="76"/>
                    <a:pt x="73" y="77"/>
                  </a:cubicBezTo>
                  <a:cubicBezTo>
                    <a:pt x="75" y="79"/>
                    <a:pt x="77" y="80"/>
                    <a:pt x="79" y="81"/>
                  </a:cubicBezTo>
                  <a:cubicBezTo>
                    <a:pt x="82" y="84"/>
                    <a:pt x="84" y="88"/>
                    <a:pt x="86" y="92"/>
                  </a:cubicBezTo>
                  <a:cubicBezTo>
                    <a:pt x="88" y="97"/>
                    <a:pt x="91" y="100"/>
                    <a:pt x="94" y="104"/>
                  </a:cubicBezTo>
                  <a:cubicBezTo>
                    <a:pt x="94" y="104"/>
                    <a:pt x="94" y="104"/>
                    <a:pt x="95" y="103"/>
                  </a:cubicBezTo>
                  <a:cubicBezTo>
                    <a:pt x="95" y="103"/>
                    <a:pt x="95" y="103"/>
                    <a:pt x="96" y="102"/>
                  </a:cubicBezTo>
                  <a:cubicBezTo>
                    <a:pt x="95" y="101"/>
                    <a:pt x="94" y="99"/>
                    <a:pt x="93" y="98"/>
                  </a:cubicBezTo>
                  <a:cubicBezTo>
                    <a:pt x="93" y="96"/>
                    <a:pt x="92" y="94"/>
                    <a:pt x="91" y="93"/>
                  </a:cubicBezTo>
                  <a:cubicBezTo>
                    <a:pt x="90" y="91"/>
                    <a:pt x="89" y="89"/>
                    <a:pt x="89" y="87"/>
                  </a:cubicBezTo>
                  <a:cubicBezTo>
                    <a:pt x="88" y="83"/>
                    <a:pt x="86" y="78"/>
                    <a:pt x="85" y="73"/>
                  </a:cubicBezTo>
                  <a:cubicBezTo>
                    <a:pt x="84" y="69"/>
                    <a:pt x="83" y="64"/>
                    <a:pt x="81" y="60"/>
                  </a:cubicBezTo>
                  <a:cubicBezTo>
                    <a:pt x="80" y="59"/>
                    <a:pt x="80" y="58"/>
                    <a:pt x="79" y="57"/>
                  </a:cubicBezTo>
                  <a:cubicBezTo>
                    <a:pt x="73" y="47"/>
                    <a:pt x="63" y="40"/>
                    <a:pt x="54" y="34"/>
                  </a:cubicBezTo>
                  <a:cubicBezTo>
                    <a:pt x="42" y="25"/>
                    <a:pt x="31" y="16"/>
                    <a:pt x="20" y="7"/>
                  </a:cubicBezTo>
                  <a:cubicBezTo>
                    <a:pt x="18" y="7"/>
                    <a:pt x="16" y="7"/>
                    <a:pt x="14" y="6"/>
                  </a:cubicBezTo>
                  <a:cubicBezTo>
                    <a:pt x="9" y="5"/>
                    <a:pt x="5" y="2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6" y="17"/>
                    <a:pt x="9" y="19"/>
                    <a:pt x="12" y="22"/>
                  </a:cubicBezTo>
                  <a:cubicBezTo>
                    <a:pt x="20" y="28"/>
                    <a:pt x="28" y="34"/>
                    <a:pt x="37" y="41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1" name="Freeform 170"/>
            <p:cNvSpPr/>
            <p:nvPr/>
          </p:nvSpPr>
          <p:spPr bwMode="auto">
            <a:xfrm>
              <a:off x="5592763" y="3114675"/>
              <a:ext cx="371475" cy="363538"/>
            </a:xfrm>
            <a:custGeom>
              <a:avLst/>
              <a:gdLst>
                <a:gd name="T0" fmla="*/ 21 w 87"/>
                <a:gd name="T1" fmla="*/ 22 h 85"/>
                <a:gd name="T2" fmla="*/ 29 w 87"/>
                <a:gd name="T3" fmla="*/ 29 h 85"/>
                <a:gd name="T4" fmla="*/ 47 w 87"/>
                <a:gd name="T5" fmla="*/ 51 h 85"/>
                <a:gd name="T6" fmla="*/ 67 w 87"/>
                <a:gd name="T7" fmla="*/ 73 h 85"/>
                <a:gd name="T8" fmla="*/ 87 w 87"/>
                <a:gd name="T9" fmla="*/ 85 h 85"/>
                <a:gd name="T10" fmla="*/ 83 w 87"/>
                <a:gd name="T11" fmla="*/ 80 h 85"/>
                <a:gd name="T12" fmla="*/ 76 w 87"/>
                <a:gd name="T13" fmla="*/ 68 h 85"/>
                <a:gd name="T14" fmla="*/ 65 w 87"/>
                <a:gd name="T15" fmla="*/ 58 h 85"/>
                <a:gd name="T16" fmla="*/ 46 w 87"/>
                <a:gd name="T17" fmla="*/ 37 h 85"/>
                <a:gd name="T18" fmla="*/ 22 w 87"/>
                <a:gd name="T19" fmla="*/ 17 h 85"/>
                <a:gd name="T20" fmla="*/ 0 w 87"/>
                <a:gd name="T21" fmla="*/ 0 h 85"/>
                <a:gd name="T22" fmla="*/ 8 w 87"/>
                <a:gd name="T23" fmla="*/ 10 h 85"/>
                <a:gd name="T24" fmla="*/ 21 w 87"/>
                <a:gd name="T25" fmla="*/ 22 h 85"/>
                <a:gd name="T26" fmla="*/ 21 w 87"/>
                <a:gd name="T27" fmla="*/ 2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5">
                  <a:moveTo>
                    <a:pt x="21" y="22"/>
                  </a:moveTo>
                  <a:cubicBezTo>
                    <a:pt x="24" y="24"/>
                    <a:pt x="26" y="27"/>
                    <a:pt x="29" y="29"/>
                  </a:cubicBezTo>
                  <a:cubicBezTo>
                    <a:pt x="36" y="36"/>
                    <a:pt x="42" y="43"/>
                    <a:pt x="47" y="51"/>
                  </a:cubicBezTo>
                  <a:cubicBezTo>
                    <a:pt x="53" y="59"/>
                    <a:pt x="60" y="67"/>
                    <a:pt x="67" y="73"/>
                  </a:cubicBezTo>
                  <a:cubicBezTo>
                    <a:pt x="73" y="78"/>
                    <a:pt x="81" y="81"/>
                    <a:pt x="87" y="85"/>
                  </a:cubicBezTo>
                  <a:cubicBezTo>
                    <a:pt x="85" y="84"/>
                    <a:pt x="84" y="82"/>
                    <a:pt x="83" y="80"/>
                  </a:cubicBezTo>
                  <a:cubicBezTo>
                    <a:pt x="81" y="76"/>
                    <a:pt x="80" y="71"/>
                    <a:pt x="76" y="68"/>
                  </a:cubicBezTo>
                  <a:cubicBezTo>
                    <a:pt x="73" y="64"/>
                    <a:pt x="68" y="62"/>
                    <a:pt x="65" y="58"/>
                  </a:cubicBezTo>
                  <a:cubicBezTo>
                    <a:pt x="59" y="51"/>
                    <a:pt x="54" y="43"/>
                    <a:pt x="46" y="37"/>
                  </a:cubicBezTo>
                  <a:cubicBezTo>
                    <a:pt x="38" y="30"/>
                    <a:pt x="30" y="24"/>
                    <a:pt x="22" y="17"/>
                  </a:cubicBezTo>
                  <a:cubicBezTo>
                    <a:pt x="14" y="12"/>
                    <a:pt x="7" y="6"/>
                    <a:pt x="0" y="0"/>
                  </a:cubicBezTo>
                  <a:cubicBezTo>
                    <a:pt x="2" y="4"/>
                    <a:pt x="5" y="7"/>
                    <a:pt x="8" y="10"/>
                  </a:cubicBezTo>
                  <a:cubicBezTo>
                    <a:pt x="12" y="14"/>
                    <a:pt x="17" y="18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2" name="Freeform 171"/>
            <p:cNvSpPr/>
            <p:nvPr/>
          </p:nvSpPr>
          <p:spPr bwMode="auto">
            <a:xfrm>
              <a:off x="5322888" y="3384550"/>
              <a:ext cx="623888" cy="200025"/>
            </a:xfrm>
            <a:custGeom>
              <a:avLst/>
              <a:gdLst>
                <a:gd name="T0" fmla="*/ 63 w 146"/>
                <a:gd name="T1" fmla="*/ 26 h 47"/>
                <a:gd name="T2" fmla="*/ 77 w 146"/>
                <a:gd name="T3" fmla="*/ 28 h 47"/>
                <a:gd name="T4" fmla="*/ 91 w 146"/>
                <a:gd name="T5" fmla="*/ 30 h 47"/>
                <a:gd name="T6" fmla="*/ 119 w 146"/>
                <a:gd name="T7" fmla="*/ 32 h 47"/>
                <a:gd name="T8" fmla="*/ 134 w 146"/>
                <a:gd name="T9" fmla="*/ 32 h 47"/>
                <a:gd name="T10" fmla="*/ 145 w 146"/>
                <a:gd name="T11" fmla="*/ 33 h 47"/>
                <a:gd name="T12" fmla="*/ 146 w 146"/>
                <a:gd name="T13" fmla="*/ 33 h 47"/>
                <a:gd name="T14" fmla="*/ 141 w 146"/>
                <a:gd name="T15" fmla="*/ 32 h 47"/>
                <a:gd name="T16" fmla="*/ 134 w 146"/>
                <a:gd name="T17" fmla="*/ 30 h 47"/>
                <a:gd name="T18" fmla="*/ 119 w 146"/>
                <a:gd name="T19" fmla="*/ 24 h 47"/>
                <a:gd name="T20" fmla="*/ 91 w 146"/>
                <a:gd name="T21" fmla="*/ 15 h 47"/>
                <a:gd name="T22" fmla="*/ 63 w 146"/>
                <a:gd name="T23" fmla="*/ 9 h 47"/>
                <a:gd name="T24" fmla="*/ 10 w 146"/>
                <a:gd name="T25" fmla="*/ 5 h 47"/>
                <a:gd name="T26" fmla="*/ 5 w 146"/>
                <a:gd name="T27" fmla="*/ 12 h 47"/>
                <a:gd name="T28" fmla="*/ 1 w 146"/>
                <a:gd name="T29" fmla="*/ 23 h 47"/>
                <a:gd name="T30" fmla="*/ 2 w 146"/>
                <a:gd name="T31" fmla="*/ 35 h 47"/>
                <a:gd name="T32" fmla="*/ 2 w 146"/>
                <a:gd name="T33" fmla="*/ 45 h 47"/>
                <a:gd name="T34" fmla="*/ 2 w 146"/>
                <a:gd name="T35" fmla="*/ 47 h 47"/>
                <a:gd name="T36" fmla="*/ 43 w 146"/>
                <a:gd name="T37" fmla="*/ 31 h 47"/>
                <a:gd name="T38" fmla="*/ 63 w 146"/>
                <a:gd name="T3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47">
                  <a:moveTo>
                    <a:pt x="63" y="26"/>
                  </a:moveTo>
                  <a:cubicBezTo>
                    <a:pt x="68" y="26"/>
                    <a:pt x="72" y="27"/>
                    <a:pt x="77" y="28"/>
                  </a:cubicBezTo>
                  <a:cubicBezTo>
                    <a:pt x="81" y="29"/>
                    <a:pt x="86" y="29"/>
                    <a:pt x="91" y="30"/>
                  </a:cubicBezTo>
                  <a:cubicBezTo>
                    <a:pt x="100" y="31"/>
                    <a:pt x="110" y="32"/>
                    <a:pt x="119" y="32"/>
                  </a:cubicBezTo>
                  <a:cubicBezTo>
                    <a:pt x="124" y="32"/>
                    <a:pt x="129" y="32"/>
                    <a:pt x="134" y="32"/>
                  </a:cubicBezTo>
                  <a:cubicBezTo>
                    <a:pt x="138" y="33"/>
                    <a:pt x="141" y="33"/>
                    <a:pt x="145" y="33"/>
                  </a:cubicBezTo>
                  <a:cubicBezTo>
                    <a:pt x="145" y="33"/>
                    <a:pt x="145" y="33"/>
                    <a:pt x="146" y="33"/>
                  </a:cubicBezTo>
                  <a:cubicBezTo>
                    <a:pt x="144" y="33"/>
                    <a:pt x="142" y="32"/>
                    <a:pt x="141" y="32"/>
                  </a:cubicBezTo>
                  <a:cubicBezTo>
                    <a:pt x="139" y="31"/>
                    <a:pt x="136" y="30"/>
                    <a:pt x="134" y="30"/>
                  </a:cubicBezTo>
                  <a:cubicBezTo>
                    <a:pt x="129" y="28"/>
                    <a:pt x="124" y="26"/>
                    <a:pt x="119" y="24"/>
                  </a:cubicBezTo>
                  <a:cubicBezTo>
                    <a:pt x="110" y="21"/>
                    <a:pt x="101" y="17"/>
                    <a:pt x="91" y="15"/>
                  </a:cubicBezTo>
                  <a:cubicBezTo>
                    <a:pt x="82" y="12"/>
                    <a:pt x="72" y="11"/>
                    <a:pt x="63" y="9"/>
                  </a:cubicBezTo>
                  <a:cubicBezTo>
                    <a:pt x="45" y="6"/>
                    <a:pt x="28" y="0"/>
                    <a:pt x="10" y="5"/>
                  </a:cubicBezTo>
                  <a:cubicBezTo>
                    <a:pt x="9" y="7"/>
                    <a:pt x="7" y="10"/>
                    <a:pt x="5" y="12"/>
                  </a:cubicBezTo>
                  <a:cubicBezTo>
                    <a:pt x="2" y="15"/>
                    <a:pt x="0" y="18"/>
                    <a:pt x="1" y="23"/>
                  </a:cubicBezTo>
                  <a:cubicBezTo>
                    <a:pt x="1" y="27"/>
                    <a:pt x="2" y="31"/>
                    <a:pt x="2" y="35"/>
                  </a:cubicBezTo>
                  <a:cubicBezTo>
                    <a:pt x="2" y="39"/>
                    <a:pt x="2" y="42"/>
                    <a:pt x="2" y="45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16" y="43"/>
                    <a:pt x="30" y="38"/>
                    <a:pt x="43" y="31"/>
                  </a:cubicBezTo>
                  <a:cubicBezTo>
                    <a:pt x="49" y="28"/>
                    <a:pt x="56" y="25"/>
                    <a:pt x="63" y="2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3" name="Freeform 172"/>
            <p:cNvSpPr/>
            <p:nvPr/>
          </p:nvSpPr>
          <p:spPr bwMode="auto">
            <a:xfrm>
              <a:off x="6488113" y="3708400"/>
              <a:ext cx="103188" cy="136525"/>
            </a:xfrm>
            <a:custGeom>
              <a:avLst/>
              <a:gdLst>
                <a:gd name="T0" fmla="*/ 23 w 24"/>
                <a:gd name="T1" fmla="*/ 19 h 32"/>
                <a:gd name="T2" fmla="*/ 19 w 24"/>
                <a:gd name="T3" fmla="*/ 13 h 32"/>
                <a:gd name="T4" fmla="*/ 13 w 24"/>
                <a:gd name="T5" fmla="*/ 7 h 32"/>
                <a:gd name="T6" fmla="*/ 10 w 24"/>
                <a:gd name="T7" fmla="*/ 4 h 32"/>
                <a:gd name="T8" fmla="*/ 8 w 24"/>
                <a:gd name="T9" fmla="*/ 4 h 32"/>
                <a:gd name="T10" fmla="*/ 2 w 24"/>
                <a:gd name="T11" fmla="*/ 9 h 32"/>
                <a:gd name="T12" fmla="*/ 6 w 24"/>
                <a:gd name="T13" fmla="*/ 17 h 32"/>
                <a:gd name="T14" fmla="*/ 12 w 24"/>
                <a:gd name="T15" fmla="*/ 28 h 32"/>
                <a:gd name="T16" fmla="*/ 23 w 24"/>
                <a:gd name="T17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2">
                  <a:moveTo>
                    <a:pt x="23" y="19"/>
                  </a:moveTo>
                  <a:cubicBezTo>
                    <a:pt x="22" y="17"/>
                    <a:pt x="21" y="15"/>
                    <a:pt x="19" y="13"/>
                  </a:cubicBezTo>
                  <a:cubicBezTo>
                    <a:pt x="17" y="11"/>
                    <a:pt x="15" y="9"/>
                    <a:pt x="13" y="7"/>
                  </a:cubicBezTo>
                  <a:cubicBezTo>
                    <a:pt x="12" y="6"/>
                    <a:pt x="11" y="5"/>
                    <a:pt x="10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3" y="12"/>
                    <a:pt x="5" y="15"/>
                    <a:pt x="6" y="17"/>
                  </a:cubicBezTo>
                  <a:cubicBezTo>
                    <a:pt x="8" y="21"/>
                    <a:pt x="10" y="24"/>
                    <a:pt x="12" y="28"/>
                  </a:cubicBezTo>
                  <a:cubicBezTo>
                    <a:pt x="18" y="32"/>
                    <a:pt x="24" y="25"/>
                    <a:pt x="23" y="19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4" name="Freeform 173"/>
            <p:cNvSpPr/>
            <p:nvPr/>
          </p:nvSpPr>
          <p:spPr bwMode="auto">
            <a:xfrm>
              <a:off x="5873750" y="3051175"/>
              <a:ext cx="123825" cy="431800"/>
            </a:xfrm>
            <a:custGeom>
              <a:avLst/>
              <a:gdLst>
                <a:gd name="T0" fmla="*/ 10 w 29"/>
                <a:gd name="T1" fmla="*/ 56 h 101"/>
                <a:gd name="T2" fmla="*/ 11 w 29"/>
                <a:gd name="T3" fmla="*/ 56 h 101"/>
                <a:gd name="T4" fmla="*/ 11 w 29"/>
                <a:gd name="T5" fmla="*/ 57 h 101"/>
                <a:gd name="T6" fmla="*/ 15 w 29"/>
                <a:gd name="T7" fmla="*/ 68 h 101"/>
                <a:gd name="T8" fmla="*/ 18 w 29"/>
                <a:gd name="T9" fmla="*/ 81 h 101"/>
                <a:gd name="T10" fmla="*/ 22 w 29"/>
                <a:gd name="T11" fmla="*/ 93 h 101"/>
                <a:gd name="T12" fmla="*/ 26 w 29"/>
                <a:gd name="T13" fmla="*/ 101 h 101"/>
                <a:gd name="T14" fmla="*/ 28 w 29"/>
                <a:gd name="T15" fmla="*/ 99 h 101"/>
                <a:gd name="T16" fmla="*/ 28 w 29"/>
                <a:gd name="T17" fmla="*/ 98 h 101"/>
                <a:gd name="T18" fmla="*/ 28 w 29"/>
                <a:gd name="T19" fmla="*/ 97 h 101"/>
                <a:gd name="T20" fmla="*/ 28 w 29"/>
                <a:gd name="T21" fmla="*/ 97 h 101"/>
                <a:gd name="T22" fmla="*/ 28 w 29"/>
                <a:gd name="T23" fmla="*/ 97 h 101"/>
                <a:gd name="T24" fmla="*/ 28 w 29"/>
                <a:gd name="T25" fmla="*/ 97 h 101"/>
                <a:gd name="T26" fmla="*/ 26 w 29"/>
                <a:gd name="T27" fmla="*/ 52 h 101"/>
                <a:gd name="T28" fmla="*/ 12 w 29"/>
                <a:gd name="T29" fmla="*/ 7 h 101"/>
                <a:gd name="T30" fmla="*/ 0 w 29"/>
                <a:gd name="T31" fmla="*/ 0 h 101"/>
                <a:gd name="T32" fmla="*/ 0 w 29"/>
                <a:gd name="T33" fmla="*/ 3 h 101"/>
                <a:gd name="T34" fmla="*/ 2 w 29"/>
                <a:gd name="T35" fmla="*/ 27 h 101"/>
                <a:gd name="T36" fmla="*/ 10 w 29"/>
                <a:gd name="T37" fmla="*/ 54 h 101"/>
                <a:gd name="T38" fmla="*/ 10 w 29"/>
                <a:gd name="T39" fmla="*/ 5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1">
                  <a:moveTo>
                    <a:pt x="10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60"/>
                    <a:pt x="14" y="64"/>
                    <a:pt x="15" y="68"/>
                  </a:cubicBezTo>
                  <a:cubicBezTo>
                    <a:pt x="16" y="72"/>
                    <a:pt x="17" y="77"/>
                    <a:pt x="18" y="81"/>
                  </a:cubicBezTo>
                  <a:cubicBezTo>
                    <a:pt x="20" y="85"/>
                    <a:pt x="20" y="90"/>
                    <a:pt x="22" y="93"/>
                  </a:cubicBezTo>
                  <a:cubicBezTo>
                    <a:pt x="24" y="96"/>
                    <a:pt x="26" y="98"/>
                    <a:pt x="26" y="101"/>
                  </a:cubicBezTo>
                  <a:cubicBezTo>
                    <a:pt x="27" y="100"/>
                    <a:pt x="28" y="99"/>
                    <a:pt x="28" y="99"/>
                  </a:cubicBezTo>
                  <a:cubicBezTo>
                    <a:pt x="28" y="99"/>
                    <a:pt x="28" y="98"/>
                    <a:pt x="28" y="98"/>
                  </a:cubicBezTo>
                  <a:cubicBezTo>
                    <a:pt x="28" y="98"/>
                    <a:pt x="28" y="98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7"/>
                    <a:pt x="27" y="97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9" y="82"/>
                    <a:pt x="28" y="67"/>
                    <a:pt x="26" y="52"/>
                  </a:cubicBezTo>
                  <a:cubicBezTo>
                    <a:pt x="23" y="36"/>
                    <a:pt x="18" y="21"/>
                    <a:pt x="12" y="7"/>
                  </a:cubicBezTo>
                  <a:cubicBezTo>
                    <a:pt x="7" y="6"/>
                    <a:pt x="3" y="4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11"/>
                    <a:pt x="1" y="19"/>
                    <a:pt x="2" y="27"/>
                  </a:cubicBezTo>
                  <a:cubicBezTo>
                    <a:pt x="3" y="36"/>
                    <a:pt x="6" y="46"/>
                    <a:pt x="10" y="54"/>
                  </a:cubicBezTo>
                  <a:cubicBezTo>
                    <a:pt x="10" y="55"/>
                    <a:pt x="10" y="55"/>
                    <a:pt x="10" y="5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5" name="Freeform 174"/>
            <p:cNvSpPr/>
            <p:nvPr/>
          </p:nvSpPr>
          <p:spPr bwMode="auto">
            <a:xfrm>
              <a:off x="6305550" y="3589338"/>
              <a:ext cx="217488" cy="222250"/>
            </a:xfrm>
            <a:custGeom>
              <a:avLst/>
              <a:gdLst>
                <a:gd name="T0" fmla="*/ 4 w 51"/>
                <a:gd name="T1" fmla="*/ 2 h 52"/>
                <a:gd name="T2" fmla="*/ 11 w 51"/>
                <a:gd name="T3" fmla="*/ 6 h 52"/>
                <a:gd name="T4" fmla="*/ 19 w 51"/>
                <a:gd name="T5" fmla="*/ 16 h 52"/>
                <a:gd name="T6" fmla="*/ 26 w 51"/>
                <a:gd name="T7" fmla="*/ 25 h 52"/>
                <a:gd name="T8" fmla="*/ 39 w 51"/>
                <a:gd name="T9" fmla="*/ 41 h 52"/>
                <a:gd name="T10" fmla="*/ 51 w 51"/>
                <a:gd name="T11" fmla="*/ 52 h 52"/>
                <a:gd name="T12" fmla="*/ 48 w 51"/>
                <a:gd name="T13" fmla="*/ 48 h 52"/>
                <a:gd name="T14" fmla="*/ 43 w 51"/>
                <a:gd name="T15" fmla="*/ 38 h 52"/>
                <a:gd name="T16" fmla="*/ 49 w 51"/>
                <a:gd name="T17" fmla="*/ 28 h 52"/>
                <a:gd name="T18" fmla="*/ 48 w 51"/>
                <a:gd name="T19" fmla="*/ 27 h 52"/>
                <a:gd name="T20" fmla="*/ 38 w 51"/>
                <a:gd name="T21" fmla="*/ 20 h 52"/>
                <a:gd name="T22" fmla="*/ 25 w 51"/>
                <a:gd name="T23" fmla="*/ 11 h 52"/>
                <a:gd name="T24" fmla="*/ 11 w 51"/>
                <a:gd name="T25" fmla="*/ 4 h 52"/>
                <a:gd name="T26" fmla="*/ 0 w 51"/>
                <a:gd name="T27" fmla="*/ 0 h 52"/>
                <a:gd name="T28" fmla="*/ 0 w 51"/>
                <a:gd name="T29" fmla="*/ 0 h 52"/>
                <a:gd name="T30" fmla="*/ 1 w 51"/>
                <a:gd name="T31" fmla="*/ 0 h 52"/>
                <a:gd name="T32" fmla="*/ 4 w 51"/>
                <a:gd name="T3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4" y="2"/>
                  </a:moveTo>
                  <a:cubicBezTo>
                    <a:pt x="7" y="3"/>
                    <a:pt x="9" y="5"/>
                    <a:pt x="11" y="6"/>
                  </a:cubicBezTo>
                  <a:cubicBezTo>
                    <a:pt x="14" y="9"/>
                    <a:pt x="16" y="12"/>
                    <a:pt x="19" y="16"/>
                  </a:cubicBezTo>
                  <a:cubicBezTo>
                    <a:pt x="21" y="19"/>
                    <a:pt x="24" y="22"/>
                    <a:pt x="26" y="25"/>
                  </a:cubicBezTo>
                  <a:cubicBezTo>
                    <a:pt x="30" y="31"/>
                    <a:pt x="34" y="36"/>
                    <a:pt x="39" y="41"/>
                  </a:cubicBezTo>
                  <a:cubicBezTo>
                    <a:pt x="42" y="45"/>
                    <a:pt x="46" y="50"/>
                    <a:pt x="51" y="52"/>
                  </a:cubicBezTo>
                  <a:cubicBezTo>
                    <a:pt x="50" y="51"/>
                    <a:pt x="49" y="49"/>
                    <a:pt x="48" y="48"/>
                  </a:cubicBezTo>
                  <a:cubicBezTo>
                    <a:pt x="46" y="45"/>
                    <a:pt x="44" y="41"/>
                    <a:pt x="43" y="38"/>
                  </a:cubicBezTo>
                  <a:cubicBezTo>
                    <a:pt x="41" y="33"/>
                    <a:pt x="44" y="28"/>
                    <a:pt x="49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4" y="25"/>
                    <a:pt x="41" y="22"/>
                    <a:pt x="38" y="20"/>
                  </a:cubicBezTo>
                  <a:cubicBezTo>
                    <a:pt x="34" y="17"/>
                    <a:pt x="29" y="14"/>
                    <a:pt x="25" y="11"/>
                  </a:cubicBezTo>
                  <a:cubicBezTo>
                    <a:pt x="20" y="8"/>
                    <a:pt x="16" y="6"/>
                    <a:pt x="11" y="4"/>
                  </a:cubicBezTo>
                  <a:cubicBezTo>
                    <a:pt x="7" y="3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6" name="Freeform 175"/>
            <p:cNvSpPr/>
            <p:nvPr/>
          </p:nvSpPr>
          <p:spPr bwMode="auto">
            <a:xfrm>
              <a:off x="6472238" y="3609975"/>
              <a:ext cx="182563" cy="192088"/>
            </a:xfrm>
            <a:custGeom>
              <a:avLst/>
              <a:gdLst>
                <a:gd name="T0" fmla="*/ 38 w 43"/>
                <a:gd name="T1" fmla="*/ 26 h 45"/>
                <a:gd name="T2" fmla="*/ 38 w 43"/>
                <a:gd name="T3" fmla="*/ 25 h 45"/>
                <a:gd name="T4" fmla="*/ 28 w 43"/>
                <a:gd name="T5" fmla="*/ 15 h 45"/>
                <a:gd name="T6" fmla="*/ 14 w 43"/>
                <a:gd name="T7" fmla="*/ 6 h 45"/>
                <a:gd name="T8" fmla="*/ 6 w 43"/>
                <a:gd name="T9" fmla="*/ 0 h 45"/>
                <a:gd name="T10" fmla="*/ 6 w 43"/>
                <a:gd name="T11" fmla="*/ 0 h 45"/>
                <a:gd name="T12" fmla="*/ 1 w 43"/>
                <a:gd name="T13" fmla="*/ 4 h 45"/>
                <a:gd name="T14" fmla="*/ 4 w 43"/>
                <a:gd name="T15" fmla="*/ 12 h 45"/>
                <a:gd name="T16" fmla="*/ 14 w 43"/>
                <a:gd name="T17" fmla="*/ 25 h 45"/>
                <a:gd name="T18" fmla="*/ 14 w 43"/>
                <a:gd name="T19" fmla="*/ 25 h 45"/>
                <a:gd name="T20" fmla="*/ 18 w 43"/>
                <a:gd name="T21" fmla="*/ 30 h 45"/>
                <a:gd name="T22" fmla="*/ 25 w 43"/>
                <a:gd name="T23" fmla="*/ 36 h 45"/>
                <a:gd name="T24" fmla="*/ 28 w 43"/>
                <a:gd name="T25" fmla="*/ 41 h 45"/>
                <a:gd name="T26" fmla="*/ 38 w 43"/>
                <a:gd name="T2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5">
                  <a:moveTo>
                    <a:pt x="38" y="26"/>
                  </a:moveTo>
                  <a:cubicBezTo>
                    <a:pt x="38" y="26"/>
                    <a:pt x="38" y="26"/>
                    <a:pt x="38" y="25"/>
                  </a:cubicBezTo>
                  <a:cubicBezTo>
                    <a:pt x="35" y="22"/>
                    <a:pt x="32" y="18"/>
                    <a:pt x="28" y="15"/>
                  </a:cubicBezTo>
                  <a:cubicBezTo>
                    <a:pt x="24" y="11"/>
                    <a:pt x="19" y="9"/>
                    <a:pt x="14" y="6"/>
                  </a:cubicBezTo>
                  <a:cubicBezTo>
                    <a:pt x="11" y="4"/>
                    <a:pt x="8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7"/>
                    <a:pt x="3" y="10"/>
                    <a:pt x="4" y="12"/>
                  </a:cubicBezTo>
                  <a:cubicBezTo>
                    <a:pt x="7" y="17"/>
                    <a:pt x="11" y="21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7"/>
                    <a:pt x="17" y="28"/>
                    <a:pt x="18" y="30"/>
                  </a:cubicBezTo>
                  <a:cubicBezTo>
                    <a:pt x="21" y="32"/>
                    <a:pt x="23" y="34"/>
                    <a:pt x="25" y="36"/>
                  </a:cubicBezTo>
                  <a:cubicBezTo>
                    <a:pt x="26" y="38"/>
                    <a:pt x="27" y="39"/>
                    <a:pt x="28" y="41"/>
                  </a:cubicBezTo>
                  <a:cubicBezTo>
                    <a:pt x="37" y="45"/>
                    <a:pt x="43" y="33"/>
                    <a:pt x="38" y="26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7" name="Freeform 176"/>
            <p:cNvSpPr/>
            <p:nvPr/>
          </p:nvSpPr>
          <p:spPr bwMode="auto">
            <a:xfrm>
              <a:off x="6472238" y="3430588"/>
              <a:ext cx="319088" cy="192088"/>
            </a:xfrm>
            <a:custGeom>
              <a:avLst/>
              <a:gdLst>
                <a:gd name="T0" fmla="*/ 0 w 75"/>
                <a:gd name="T1" fmla="*/ 4 h 45"/>
                <a:gd name="T2" fmla="*/ 4 w 75"/>
                <a:gd name="T3" fmla="*/ 9 h 45"/>
                <a:gd name="T4" fmla="*/ 4 w 75"/>
                <a:gd name="T5" fmla="*/ 10 h 45"/>
                <a:gd name="T6" fmla="*/ 25 w 75"/>
                <a:gd name="T7" fmla="*/ 18 h 45"/>
                <a:gd name="T8" fmla="*/ 47 w 75"/>
                <a:gd name="T9" fmla="*/ 29 h 45"/>
                <a:gd name="T10" fmla="*/ 68 w 75"/>
                <a:gd name="T11" fmla="*/ 45 h 45"/>
                <a:gd name="T12" fmla="*/ 56 w 75"/>
                <a:gd name="T13" fmla="*/ 15 h 45"/>
                <a:gd name="T14" fmla="*/ 17 w 75"/>
                <a:gd name="T15" fmla="*/ 2 h 45"/>
                <a:gd name="T16" fmla="*/ 5 w 75"/>
                <a:gd name="T17" fmla="*/ 0 h 45"/>
                <a:gd name="T18" fmla="*/ 0 w 75"/>
                <a:gd name="T1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5">
                  <a:moveTo>
                    <a:pt x="0" y="4"/>
                  </a:moveTo>
                  <a:cubicBezTo>
                    <a:pt x="1" y="6"/>
                    <a:pt x="3" y="8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10" y="14"/>
                    <a:pt x="18" y="15"/>
                    <a:pt x="25" y="18"/>
                  </a:cubicBezTo>
                  <a:cubicBezTo>
                    <a:pt x="33" y="21"/>
                    <a:pt x="40" y="24"/>
                    <a:pt x="47" y="29"/>
                  </a:cubicBezTo>
                  <a:cubicBezTo>
                    <a:pt x="55" y="33"/>
                    <a:pt x="62" y="39"/>
                    <a:pt x="68" y="45"/>
                  </a:cubicBezTo>
                  <a:cubicBezTo>
                    <a:pt x="75" y="34"/>
                    <a:pt x="63" y="24"/>
                    <a:pt x="56" y="15"/>
                  </a:cubicBezTo>
                  <a:cubicBezTo>
                    <a:pt x="44" y="9"/>
                    <a:pt x="30" y="4"/>
                    <a:pt x="17" y="2"/>
                  </a:cubicBezTo>
                  <a:cubicBezTo>
                    <a:pt x="13" y="1"/>
                    <a:pt x="9" y="1"/>
                    <a:pt x="5" y="0"/>
                  </a:cubicBezTo>
                  <a:cubicBezTo>
                    <a:pt x="2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8" name="Freeform 177"/>
            <p:cNvSpPr/>
            <p:nvPr/>
          </p:nvSpPr>
          <p:spPr bwMode="auto">
            <a:xfrm>
              <a:off x="6308725" y="3589338"/>
              <a:ext cx="192088" cy="101600"/>
            </a:xfrm>
            <a:custGeom>
              <a:avLst/>
              <a:gdLst>
                <a:gd name="T0" fmla="*/ 32 w 45"/>
                <a:gd name="T1" fmla="*/ 4 h 24"/>
                <a:gd name="T2" fmla="*/ 21 w 45"/>
                <a:gd name="T3" fmla="*/ 2 h 24"/>
                <a:gd name="T4" fmla="*/ 0 w 45"/>
                <a:gd name="T5" fmla="*/ 0 h 24"/>
                <a:gd name="T6" fmla="*/ 11 w 45"/>
                <a:gd name="T7" fmla="*/ 3 h 24"/>
                <a:gd name="T8" fmla="*/ 24 w 45"/>
                <a:gd name="T9" fmla="*/ 10 h 24"/>
                <a:gd name="T10" fmla="*/ 37 w 45"/>
                <a:gd name="T11" fmla="*/ 19 h 24"/>
                <a:gd name="T12" fmla="*/ 45 w 45"/>
                <a:gd name="T13" fmla="*/ 24 h 24"/>
                <a:gd name="T14" fmla="*/ 38 w 45"/>
                <a:gd name="T15" fmla="*/ 14 h 24"/>
                <a:gd name="T16" fmla="*/ 37 w 45"/>
                <a:gd name="T17" fmla="*/ 6 h 24"/>
                <a:gd name="T18" fmla="*/ 38 w 45"/>
                <a:gd name="T19" fmla="*/ 4 h 24"/>
                <a:gd name="T20" fmla="*/ 32 w 45"/>
                <a:gd name="T2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32" y="4"/>
                  </a:moveTo>
                  <a:cubicBezTo>
                    <a:pt x="28" y="3"/>
                    <a:pt x="25" y="3"/>
                    <a:pt x="21" y="2"/>
                  </a:cubicBezTo>
                  <a:cubicBezTo>
                    <a:pt x="14" y="1"/>
                    <a:pt x="7" y="1"/>
                    <a:pt x="0" y="0"/>
                  </a:cubicBezTo>
                  <a:cubicBezTo>
                    <a:pt x="4" y="1"/>
                    <a:pt x="7" y="2"/>
                    <a:pt x="11" y="3"/>
                  </a:cubicBezTo>
                  <a:cubicBezTo>
                    <a:pt x="16" y="5"/>
                    <a:pt x="20" y="7"/>
                    <a:pt x="24" y="10"/>
                  </a:cubicBezTo>
                  <a:cubicBezTo>
                    <a:pt x="28" y="13"/>
                    <a:pt x="33" y="16"/>
                    <a:pt x="37" y="19"/>
                  </a:cubicBezTo>
                  <a:cubicBezTo>
                    <a:pt x="40" y="21"/>
                    <a:pt x="42" y="22"/>
                    <a:pt x="45" y="24"/>
                  </a:cubicBezTo>
                  <a:cubicBezTo>
                    <a:pt x="42" y="21"/>
                    <a:pt x="40" y="18"/>
                    <a:pt x="38" y="14"/>
                  </a:cubicBezTo>
                  <a:cubicBezTo>
                    <a:pt x="37" y="12"/>
                    <a:pt x="36" y="9"/>
                    <a:pt x="37" y="6"/>
                  </a:cubicBezTo>
                  <a:cubicBezTo>
                    <a:pt x="37" y="5"/>
                    <a:pt x="37" y="5"/>
                    <a:pt x="38" y="4"/>
                  </a:cubicBezTo>
                  <a:cubicBezTo>
                    <a:pt x="36" y="5"/>
                    <a:pt x="34" y="4"/>
                    <a:pt x="32" y="4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9" name="Freeform 178"/>
            <p:cNvSpPr/>
            <p:nvPr/>
          </p:nvSpPr>
          <p:spPr bwMode="auto">
            <a:xfrm>
              <a:off x="6065838" y="3503613"/>
              <a:ext cx="419100" cy="103188"/>
            </a:xfrm>
            <a:custGeom>
              <a:avLst/>
              <a:gdLst>
                <a:gd name="T0" fmla="*/ 55 w 98"/>
                <a:gd name="T1" fmla="*/ 19 h 24"/>
                <a:gd name="T2" fmla="*/ 78 w 98"/>
                <a:gd name="T3" fmla="*/ 21 h 24"/>
                <a:gd name="T4" fmla="*/ 88 w 98"/>
                <a:gd name="T5" fmla="*/ 23 h 24"/>
                <a:gd name="T6" fmla="*/ 98 w 98"/>
                <a:gd name="T7" fmla="*/ 23 h 24"/>
                <a:gd name="T8" fmla="*/ 98 w 98"/>
                <a:gd name="T9" fmla="*/ 23 h 24"/>
                <a:gd name="T10" fmla="*/ 97 w 98"/>
                <a:gd name="T11" fmla="*/ 22 h 24"/>
                <a:gd name="T12" fmla="*/ 97 w 98"/>
                <a:gd name="T13" fmla="*/ 22 h 24"/>
                <a:gd name="T14" fmla="*/ 93 w 98"/>
                <a:gd name="T15" fmla="*/ 13 h 24"/>
                <a:gd name="T16" fmla="*/ 97 w 98"/>
                <a:gd name="T17" fmla="*/ 8 h 24"/>
                <a:gd name="T18" fmla="*/ 93 w 98"/>
                <a:gd name="T19" fmla="*/ 1 h 24"/>
                <a:gd name="T20" fmla="*/ 83 w 98"/>
                <a:gd name="T21" fmla="*/ 1 h 24"/>
                <a:gd name="T22" fmla="*/ 72 w 98"/>
                <a:gd name="T23" fmla="*/ 1 h 24"/>
                <a:gd name="T24" fmla="*/ 48 w 98"/>
                <a:gd name="T25" fmla="*/ 1 h 24"/>
                <a:gd name="T26" fmla="*/ 23 w 98"/>
                <a:gd name="T27" fmla="*/ 3 h 24"/>
                <a:gd name="T28" fmla="*/ 0 w 98"/>
                <a:gd name="T29" fmla="*/ 5 h 24"/>
                <a:gd name="T30" fmla="*/ 0 w 98"/>
                <a:gd name="T31" fmla="*/ 5 h 24"/>
                <a:gd name="T32" fmla="*/ 0 w 98"/>
                <a:gd name="T33" fmla="*/ 5 h 24"/>
                <a:gd name="T34" fmla="*/ 2 w 98"/>
                <a:gd name="T35" fmla="*/ 7 h 24"/>
                <a:gd name="T36" fmla="*/ 2 w 98"/>
                <a:gd name="T37" fmla="*/ 7 h 24"/>
                <a:gd name="T38" fmla="*/ 2 w 98"/>
                <a:gd name="T39" fmla="*/ 7 h 24"/>
                <a:gd name="T40" fmla="*/ 2 w 98"/>
                <a:gd name="T41" fmla="*/ 7 h 24"/>
                <a:gd name="T42" fmla="*/ 22 w 98"/>
                <a:gd name="T43" fmla="*/ 12 h 24"/>
                <a:gd name="T44" fmla="*/ 49 w 98"/>
                <a:gd name="T45" fmla="*/ 19 h 24"/>
                <a:gd name="T46" fmla="*/ 54 w 98"/>
                <a:gd name="T47" fmla="*/ 19 h 24"/>
                <a:gd name="T48" fmla="*/ 54 w 98"/>
                <a:gd name="T49" fmla="*/ 19 h 24"/>
                <a:gd name="T50" fmla="*/ 54 w 98"/>
                <a:gd name="T51" fmla="*/ 19 h 24"/>
                <a:gd name="T52" fmla="*/ 54 w 98"/>
                <a:gd name="T53" fmla="*/ 19 h 24"/>
                <a:gd name="T54" fmla="*/ 54 w 98"/>
                <a:gd name="T55" fmla="*/ 19 h 24"/>
                <a:gd name="T56" fmla="*/ 55 w 98"/>
                <a:gd name="T57" fmla="*/ 19 h 24"/>
                <a:gd name="T58" fmla="*/ 55 w 98"/>
                <a:gd name="T5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24">
                  <a:moveTo>
                    <a:pt x="55" y="19"/>
                  </a:moveTo>
                  <a:cubicBezTo>
                    <a:pt x="62" y="20"/>
                    <a:pt x="70" y="20"/>
                    <a:pt x="78" y="21"/>
                  </a:cubicBezTo>
                  <a:cubicBezTo>
                    <a:pt x="81" y="22"/>
                    <a:pt x="85" y="22"/>
                    <a:pt x="88" y="23"/>
                  </a:cubicBezTo>
                  <a:cubicBezTo>
                    <a:pt x="92" y="23"/>
                    <a:pt x="95" y="24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19"/>
                    <a:pt x="93" y="16"/>
                    <a:pt x="93" y="13"/>
                  </a:cubicBezTo>
                  <a:cubicBezTo>
                    <a:pt x="92" y="9"/>
                    <a:pt x="94" y="8"/>
                    <a:pt x="97" y="8"/>
                  </a:cubicBezTo>
                  <a:cubicBezTo>
                    <a:pt x="96" y="6"/>
                    <a:pt x="94" y="4"/>
                    <a:pt x="93" y="1"/>
                  </a:cubicBezTo>
                  <a:cubicBezTo>
                    <a:pt x="90" y="1"/>
                    <a:pt x="87" y="1"/>
                    <a:pt x="83" y="1"/>
                  </a:cubicBezTo>
                  <a:cubicBezTo>
                    <a:pt x="79" y="1"/>
                    <a:pt x="76" y="1"/>
                    <a:pt x="72" y="1"/>
                  </a:cubicBezTo>
                  <a:cubicBezTo>
                    <a:pt x="64" y="0"/>
                    <a:pt x="56" y="0"/>
                    <a:pt x="48" y="1"/>
                  </a:cubicBezTo>
                  <a:cubicBezTo>
                    <a:pt x="40" y="2"/>
                    <a:pt x="31" y="3"/>
                    <a:pt x="23" y="3"/>
                  </a:cubicBezTo>
                  <a:cubicBezTo>
                    <a:pt x="15" y="4"/>
                    <a:pt x="7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8" y="10"/>
                    <a:pt x="16" y="10"/>
                    <a:pt x="22" y="12"/>
                  </a:cubicBezTo>
                  <a:cubicBezTo>
                    <a:pt x="31" y="15"/>
                    <a:pt x="40" y="17"/>
                    <a:pt x="49" y="19"/>
                  </a:cubicBezTo>
                  <a:cubicBezTo>
                    <a:pt x="51" y="19"/>
                    <a:pt x="52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0" name="Freeform 179"/>
            <p:cNvSpPr/>
            <p:nvPr/>
          </p:nvSpPr>
          <p:spPr bwMode="auto">
            <a:xfrm>
              <a:off x="6467475" y="3541713"/>
              <a:ext cx="260350" cy="217488"/>
            </a:xfrm>
            <a:custGeom>
              <a:avLst/>
              <a:gdLst>
                <a:gd name="T0" fmla="*/ 54 w 61"/>
                <a:gd name="T1" fmla="*/ 48 h 51"/>
                <a:gd name="T2" fmla="*/ 57 w 61"/>
                <a:gd name="T3" fmla="*/ 36 h 51"/>
                <a:gd name="T4" fmla="*/ 56 w 61"/>
                <a:gd name="T5" fmla="*/ 36 h 51"/>
                <a:gd name="T6" fmla="*/ 56 w 61"/>
                <a:gd name="T7" fmla="*/ 35 h 51"/>
                <a:gd name="T8" fmla="*/ 43 w 61"/>
                <a:gd name="T9" fmla="*/ 24 h 51"/>
                <a:gd name="T10" fmla="*/ 27 w 61"/>
                <a:gd name="T11" fmla="*/ 14 h 51"/>
                <a:gd name="T12" fmla="*/ 6 w 61"/>
                <a:gd name="T13" fmla="*/ 1 h 51"/>
                <a:gd name="T14" fmla="*/ 5 w 61"/>
                <a:gd name="T15" fmla="*/ 2 h 51"/>
                <a:gd name="T16" fmla="*/ 1 w 61"/>
                <a:gd name="T17" fmla="*/ 3 h 51"/>
                <a:gd name="T18" fmla="*/ 2 w 61"/>
                <a:gd name="T19" fmla="*/ 7 h 51"/>
                <a:gd name="T20" fmla="*/ 7 w 61"/>
                <a:gd name="T21" fmla="*/ 14 h 51"/>
                <a:gd name="T22" fmla="*/ 8 w 61"/>
                <a:gd name="T23" fmla="*/ 16 h 51"/>
                <a:gd name="T24" fmla="*/ 18 w 61"/>
                <a:gd name="T25" fmla="*/ 22 h 51"/>
                <a:gd name="T26" fmla="*/ 31 w 61"/>
                <a:gd name="T27" fmla="*/ 31 h 51"/>
                <a:gd name="T28" fmla="*/ 40 w 61"/>
                <a:gd name="T29" fmla="*/ 42 h 51"/>
                <a:gd name="T30" fmla="*/ 54 w 61"/>
                <a:gd name="T31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51">
                  <a:moveTo>
                    <a:pt x="54" y="48"/>
                  </a:moveTo>
                  <a:cubicBezTo>
                    <a:pt x="58" y="46"/>
                    <a:pt x="61" y="39"/>
                    <a:pt x="57" y="36"/>
                  </a:cubicBezTo>
                  <a:cubicBezTo>
                    <a:pt x="57" y="36"/>
                    <a:pt x="57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2" y="31"/>
                    <a:pt x="48" y="27"/>
                    <a:pt x="43" y="24"/>
                  </a:cubicBezTo>
                  <a:cubicBezTo>
                    <a:pt x="38" y="20"/>
                    <a:pt x="33" y="17"/>
                    <a:pt x="27" y="14"/>
                  </a:cubicBezTo>
                  <a:cubicBezTo>
                    <a:pt x="20" y="10"/>
                    <a:pt x="12" y="6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3" y="1"/>
                    <a:pt x="0" y="0"/>
                    <a:pt x="1" y="3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4" y="10"/>
                    <a:pt x="5" y="12"/>
                    <a:pt x="7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11" y="18"/>
                    <a:pt x="14" y="20"/>
                    <a:pt x="18" y="22"/>
                  </a:cubicBezTo>
                  <a:cubicBezTo>
                    <a:pt x="22" y="25"/>
                    <a:pt x="27" y="28"/>
                    <a:pt x="31" y="31"/>
                  </a:cubicBezTo>
                  <a:cubicBezTo>
                    <a:pt x="35" y="35"/>
                    <a:pt x="38" y="38"/>
                    <a:pt x="40" y="42"/>
                  </a:cubicBezTo>
                  <a:cubicBezTo>
                    <a:pt x="44" y="45"/>
                    <a:pt x="49" y="51"/>
                    <a:pt x="54" y="4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1" name="Freeform 180"/>
            <p:cNvSpPr/>
            <p:nvPr/>
          </p:nvSpPr>
          <p:spPr bwMode="auto">
            <a:xfrm>
              <a:off x="5661025" y="3046413"/>
              <a:ext cx="247650" cy="230188"/>
            </a:xfrm>
            <a:custGeom>
              <a:avLst/>
              <a:gdLst>
                <a:gd name="T0" fmla="*/ 0 w 58"/>
                <a:gd name="T1" fmla="*/ 6 h 54"/>
                <a:gd name="T2" fmla="*/ 17 w 58"/>
                <a:gd name="T3" fmla="*/ 20 h 54"/>
                <a:gd name="T4" fmla="*/ 35 w 58"/>
                <a:gd name="T5" fmla="*/ 34 h 54"/>
                <a:gd name="T6" fmla="*/ 49 w 58"/>
                <a:gd name="T7" fmla="*/ 45 h 54"/>
                <a:gd name="T8" fmla="*/ 58 w 58"/>
                <a:gd name="T9" fmla="*/ 54 h 54"/>
                <a:gd name="T10" fmla="*/ 56 w 58"/>
                <a:gd name="T11" fmla="*/ 47 h 54"/>
                <a:gd name="T12" fmla="*/ 51 w 58"/>
                <a:gd name="T13" fmla="*/ 25 h 54"/>
                <a:gd name="T14" fmla="*/ 51 w 58"/>
                <a:gd name="T15" fmla="*/ 24 h 54"/>
                <a:gd name="T16" fmla="*/ 50 w 58"/>
                <a:gd name="T17" fmla="*/ 23 h 54"/>
                <a:gd name="T18" fmla="*/ 38 w 58"/>
                <a:gd name="T19" fmla="*/ 9 h 54"/>
                <a:gd name="T20" fmla="*/ 30 w 58"/>
                <a:gd name="T21" fmla="*/ 3 h 54"/>
                <a:gd name="T22" fmla="*/ 26 w 58"/>
                <a:gd name="T23" fmla="*/ 1 h 54"/>
                <a:gd name="T24" fmla="*/ 25 w 58"/>
                <a:gd name="T25" fmla="*/ 0 h 54"/>
                <a:gd name="T26" fmla="*/ 17 w 58"/>
                <a:gd name="T27" fmla="*/ 7 h 54"/>
                <a:gd name="T28" fmla="*/ 2 w 58"/>
                <a:gd name="T29" fmla="*/ 2 h 54"/>
                <a:gd name="T30" fmla="*/ 1 w 58"/>
                <a:gd name="T31" fmla="*/ 6 h 54"/>
                <a:gd name="T32" fmla="*/ 0 w 58"/>
                <a:gd name="T33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4">
                  <a:moveTo>
                    <a:pt x="0" y="6"/>
                  </a:moveTo>
                  <a:cubicBezTo>
                    <a:pt x="6" y="11"/>
                    <a:pt x="12" y="15"/>
                    <a:pt x="17" y="20"/>
                  </a:cubicBezTo>
                  <a:cubicBezTo>
                    <a:pt x="23" y="25"/>
                    <a:pt x="29" y="29"/>
                    <a:pt x="35" y="34"/>
                  </a:cubicBezTo>
                  <a:cubicBezTo>
                    <a:pt x="40" y="37"/>
                    <a:pt x="45" y="41"/>
                    <a:pt x="49" y="45"/>
                  </a:cubicBezTo>
                  <a:cubicBezTo>
                    <a:pt x="53" y="47"/>
                    <a:pt x="56" y="50"/>
                    <a:pt x="58" y="54"/>
                  </a:cubicBezTo>
                  <a:cubicBezTo>
                    <a:pt x="57" y="51"/>
                    <a:pt x="57" y="49"/>
                    <a:pt x="56" y="47"/>
                  </a:cubicBezTo>
                  <a:cubicBezTo>
                    <a:pt x="54" y="39"/>
                    <a:pt x="52" y="32"/>
                    <a:pt x="51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50" y="24"/>
                    <a:pt x="50" y="23"/>
                  </a:cubicBezTo>
                  <a:cubicBezTo>
                    <a:pt x="47" y="18"/>
                    <a:pt x="43" y="13"/>
                    <a:pt x="38" y="9"/>
                  </a:cubicBezTo>
                  <a:cubicBezTo>
                    <a:pt x="36" y="7"/>
                    <a:pt x="33" y="5"/>
                    <a:pt x="30" y="3"/>
                  </a:cubicBezTo>
                  <a:cubicBezTo>
                    <a:pt x="29" y="2"/>
                    <a:pt x="28" y="1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4" y="4"/>
                    <a:pt x="22" y="7"/>
                    <a:pt x="17" y="7"/>
                  </a:cubicBezTo>
                  <a:cubicBezTo>
                    <a:pt x="12" y="6"/>
                    <a:pt x="6" y="4"/>
                    <a:pt x="2" y="2"/>
                  </a:cubicBezTo>
                  <a:cubicBezTo>
                    <a:pt x="2" y="3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2" name="Freeform 181"/>
            <p:cNvSpPr/>
            <p:nvPr/>
          </p:nvSpPr>
          <p:spPr bwMode="auto">
            <a:xfrm>
              <a:off x="6045200" y="3397250"/>
              <a:ext cx="33338" cy="33338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8 h 8"/>
                <a:gd name="T4" fmla="*/ 4 w 8"/>
                <a:gd name="T5" fmla="*/ 7 h 8"/>
                <a:gd name="T6" fmla="*/ 7 w 8"/>
                <a:gd name="T7" fmla="*/ 3 h 8"/>
                <a:gd name="T8" fmla="*/ 0 w 8"/>
                <a:gd name="T9" fmla="*/ 6 h 8"/>
                <a:gd name="T10" fmla="*/ 0 w 8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3" y="8"/>
                    <a:pt x="4" y="7"/>
                  </a:cubicBezTo>
                  <a:cubicBezTo>
                    <a:pt x="5" y="6"/>
                    <a:pt x="8" y="5"/>
                    <a:pt x="7" y="3"/>
                  </a:cubicBezTo>
                  <a:cubicBezTo>
                    <a:pt x="5" y="0"/>
                    <a:pt x="2" y="4"/>
                    <a:pt x="0" y="6"/>
                  </a:cubicBezTo>
                  <a:cubicBezTo>
                    <a:pt x="0" y="6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3" name="Freeform 182"/>
            <p:cNvSpPr/>
            <p:nvPr/>
          </p:nvSpPr>
          <p:spPr bwMode="auto">
            <a:xfrm>
              <a:off x="5767388" y="3038475"/>
              <a:ext cx="111125" cy="106363"/>
            </a:xfrm>
            <a:custGeom>
              <a:avLst/>
              <a:gdLst>
                <a:gd name="T0" fmla="*/ 0 w 26"/>
                <a:gd name="T1" fmla="*/ 0 h 25"/>
                <a:gd name="T2" fmla="*/ 0 w 26"/>
                <a:gd name="T3" fmla="*/ 1 h 25"/>
                <a:gd name="T4" fmla="*/ 3 w 26"/>
                <a:gd name="T5" fmla="*/ 2 h 25"/>
                <a:gd name="T6" fmla="*/ 6 w 26"/>
                <a:gd name="T7" fmla="*/ 5 h 25"/>
                <a:gd name="T8" fmla="*/ 15 w 26"/>
                <a:gd name="T9" fmla="*/ 11 h 25"/>
                <a:gd name="T10" fmla="*/ 25 w 26"/>
                <a:gd name="T11" fmla="*/ 23 h 25"/>
                <a:gd name="T12" fmla="*/ 26 w 26"/>
                <a:gd name="T13" fmla="*/ 25 h 25"/>
                <a:gd name="T14" fmla="*/ 26 w 26"/>
                <a:gd name="T15" fmla="*/ 23 h 25"/>
                <a:gd name="T16" fmla="*/ 23 w 26"/>
                <a:gd name="T17" fmla="*/ 2 h 25"/>
                <a:gd name="T18" fmla="*/ 18 w 26"/>
                <a:gd name="T19" fmla="*/ 6 h 25"/>
                <a:gd name="T20" fmla="*/ 0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4" y="3"/>
                    <a:pt x="5" y="4"/>
                    <a:pt x="6" y="5"/>
                  </a:cubicBezTo>
                  <a:cubicBezTo>
                    <a:pt x="9" y="7"/>
                    <a:pt x="12" y="9"/>
                    <a:pt x="15" y="11"/>
                  </a:cubicBezTo>
                  <a:cubicBezTo>
                    <a:pt x="19" y="15"/>
                    <a:pt x="23" y="19"/>
                    <a:pt x="25" y="23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16"/>
                    <a:pt x="26" y="9"/>
                    <a:pt x="23" y="2"/>
                  </a:cubicBezTo>
                  <a:cubicBezTo>
                    <a:pt x="23" y="4"/>
                    <a:pt x="21" y="6"/>
                    <a:pt x="18" y="6"/>
                  </a:cubicBezTo>
                  <a:cubicBezTo>
                    <a:pt x="11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4" name="Freeform 183"/>
            <p:cNvSpPr/>
            <p:nvPr/>
          </p:nvSpPr>
          <p:spPr bwMode="auto">
            <a:xfrm>
              <a:off x="6061075" y="3427413"/>
              <a:ext cx="414338" cy="93663"/>
            </a:xfrm>
            <a:custGeom>
              <a:avLst/>
              <a:gdLst>
                <a:gd name="T0" fmla="*/ 25 w 97"/>
                <a:gd name="T1" fmla="*/ 21 h 22"/>
                <a:gd name="T2" fmla="*/ 37 w 97"/>
                <a:gd name="T3" fmla="*/ 20 h 22"/>
                <a:gd name="T4" fmla="*/ 49 w 97"/>
                <a:gd name="T5" fmla="*/ 18 h 22"/>
                <a:gd name="T6" fmla="*/ 73 w 97"/>
                <a:gd name="T7" fmla="*/ 18 h 22"/>
                <a:gd name="T8" fmla="*/ 84 w 97"/>
                <a:gd name="T9" fmla="*/ 18 h 22"/>
                <a:gd name="T10" fmla="*/ 94 w 97"/>
                <a:gd name="T11" fmla="*/ 18 h 22"/>
                <a:gd name="T12" fmla="*/ 97 w 97"/>
                <a:gd name="T13" fmla="*/ 10 h 22"/>
                <a:gd name="T14" fmla="*/ 95 w 97"/>
                <a:gd name="T15" fmla="*/ 3 h 22"/>
                <a:gd name="T16" fmla="*/ 97 w 97"/>
                <a:gd name="T17" fmla="*/ 1 h 22"/>
                <a:gd name="T18" fmla="*/ 59 w 97"/>
                <a:gd name="T19" fmla="*/ 2 h 22"/>
                <a:gd name="T20" fmla="*/ 31 w 97"/>
                <a:gd name="T21" fmla="*/ 6 h 22"/>
                <a:gd name="T22" fmla="*/ 17 w 97"/>
                <a:gd name="T23" fmla="*/ 11 h 22"/>
                <a:gd name="T24" fmla="*/ 7 w 97"/>
                <a:gd name="T25" fmla="*/ 15 h 22"/>
                <a:gd name="T26" fmla="*/ 0 w 97"/>
                <a:gd name="T27" fmla="*/ 22 h 22"/>
                <a:gd name="T28" fmla="*/ 0 w 97"/>
                <a:gd name="T29" fmla="*/ 22 h 22"/>
                <a:gd name="T30" fmla="*/ 25 w 97"/>
                <a:gd name="T3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22">
                  <a:moveTo>
                    <a:pt x="25" y="21"/>
                  </a:moveTo>
                  <a:cubicBezTo>
                    <a:pt x="29" y="20"/>
                    <a:pt x="33" y="20"/>
                    <a:pt x="37" y="20"/>
                  </a:cubicBezTo>
                  <a:cubicBezTo>
                    <a:pt x="41" y="19"/>
                    <a:pt x="45" y="19"/>
                    <a:pt x="49" y="18"/>
                  </a:cubicBezTo>
                  <a:cubicBezTo>
                    <a:pt x="57" y="17"/>
                    <a:pt x="65" y="18"/>
                    <a:pt x="73" y="18"/>
                  </a:cubicBezTo>
                  <a:cubicBezTo>
                    <a:pt x="77" y="18"/>
                    <a:pt x="81" y="18"/>
                    <a:pt x="84" y="18"/>
                  </a:cubicBezTo>
                  <a:cubicBezTo>
                    <a:pt x="88" y="18"/>
                    <a:pt x="91" y="18"/>
                    <a:pt x="94" y="18"/>
                  </a:cubicBezTo>
                  <a:cubicBezTo>
                    <a:pt x="93" y="14"/>
                    <a:pt x="93" y="11"/>
                    <a:pt x="97" y="10"/>
                  </a:cubicBezTo>
                  <a:cubicBezTo>
                    <a:pt x="96" y="8"/>
                    <a:pt x="94" y="6"/>
                    <a:pt x="95" y="3"/>
                  </a:cubicBezTo>
                  <a:cubicBezTo>
                    <a:pt x="95" y="2"/>
                    <a:pt x="96" y="2"/>
                    <a:pt x="97" y="1"/>
                  </a:cubicBezTo>
                  <a:cubicBezTo>
                    <a:pt x="85" y="0"/>
                    <a:pt x="72" y="0"/>
                    <a:pt x="59" y="2"/>
                  </a:cubicBezTo>
                  <a:cubicBezTo>
                    <a:pt x="50" y="3"/>
                    <a:pt x="41" y="4"/>
                    <a:pt x="31" y="6"/>
                  </a:cubicBezTo>
                  <a:cubicBezTo>
                    <a:pt x="26" y="8"/>
                    <a:pt x="21" y="9"/>
                    <a:pt x="17" y="11"/>
                  </a:cubicBezTo>
                  <a:cubicBezTo>
                    <a:pt x="13" y="12"/>
                    <a:pt x="10" y="14"/>
                    <a:pt x="7" y="15"/>
                  </a:cubicBezTo>
                  <a:cubicBezTo>
                    <a:pt x="5" y="17"/>
                    <a:pt x="2" y="20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21"/>
                    <a:pt x="16" y="21"/>
                    <a:pt x="25" y="21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5" name="Freeform 184"/>
            <p:cNvSpPr/>
            <p:nvPr/>
          </p:nvSpPr>
          <p:spPr bwMode="auto">
            <a:xfrm>
              <a:off x="6078538" y="3422650"/>
              <a:ext cx="34925" cy="46038"/>
            </a:xfrm>
            <a:custGeom>
              <a:avLst/>
              <a:gdLst>
                <a:gd name="T0" fmla="*/ 1 w 8"/>
                <a:gd name="T1" fmla="*/ 10 h 11"/>
                <a:gd name="T2" fmla="*/ 2 w 8"/>
                <a:gd name="T3" fmla="*/ 11 h 11"/>
                <a:gd name="T4" fmla="*/ 4 w 8"/>
                <a:gd name="T5" fmla="*/ 10 h 11"/>
                <a:gd name="T6" fmla="*/ 7 w 8"/>
                <a:gd name="T7" fmla="*/ 4 h 11"/>
                <a:gd name="T8" fmla="*/ 4 w 8"/>
                <a:gd name="T9" fmla="*/ 1 h 11"/>
                <a:gd name="T10" fmla="*/ 1 w 8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1" y="10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5" y="8"/>
                    <a:pt x="7" y="6"/>
                    <a:pt x="7" y="4"/>
                  </a:cubicBezTo>
                  <a:cubicBezTo>
                    <a:pt x="8" y="2"/>
                    <a:pt x="7" y="0"/>
                    <a:pt x="4" y="1"/>
                  </a:cubicBezTo>
                  <a:cubicBezTo>
                    <a:pt x="1" y="1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6" name="Freeform 185"/>
            <p:cNvSpPr/>
            <p:nvPr/>
          </p:nvSpPr>
          <p:spPr bwMode="auto">
            <a:xfrm>
              <a:off x="6467475" y="3473450"/>
              <a:ext cx="303213" cy="227013"/>
            </a:xfrm>
            <a:custGeom>
              <a:avLst/>
              <a:gdLst>
                <a:gd name="T0" fmla="*/ 69 w 71"/>
                <a:gd name="T1" fmla="*/ 48 h 53"/>
                <a:gd name="T2" fmla="*/ 70 w 71"/>
                <a:gd name="T3" fmla="*/ 38 h 53"/>
                <a:gd name="T4" fmla="*/ 46 w 71"/>
                <a:gd name="T5" fmla="*/ 18 h 53"/>
                <a:gd name="T6" fmla="*/ 23 w 71"/>
                <a:gd name="T7" fmla="*/ 8 h 53"/>
                <a:gd name="T8" fmla="*/ 5 w 71"/>
                <a:gd name="T9" fmla="*/ 0 h 53"/>
                <a:gd name="T10" fmla="*/ 4 w 71"/>
                <a:gd name="T11" fmla="*/ 1 h 53"/>
                <a:gd name="T12" fmla="*/ 1 w 71"/>
                <a:gd name="T13" fmla="*/ 8 h 53"/>
                <a:gd name="T14" fmla="*/ 1 w 71"/>
                <a:gd name="T15" fmla="*/ 8 h 53"/>
                <a:gd name="T16" fmla="*/ 6 w 71"/>
                <a:gd name="T17" fmla="*/ 16 h 53"/>
                <a:gd name="T18" fmla="*/ 30 w 71"/>
                <a:gd name="T19" fmla="*/ 30 h 53"/>
                <a:gd name="T20" fmla="*/ 45 w 71"/>
                <a:gd name="T21" fmla="*/ 40 h 53"/>
                <a:gd name="T22" fmla="*/ 58 w 71"/>
                <a:gd name="T23" fmla="*/ 52 h 53"/>
                <a:gd name="T24" fmla="*/ 69 w 71"/>
                <a:gd name="T2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53">
                  <a:moveTo>
                    <a:pt x="69" y="48"/>
                  </a:moveTo>
                  <a:cubicBezTo>
                    <a:pt x="71" y="45"/>
                    <a:pt x="71" y="41"/>
                    <a:pt x="70" y="38"/>
                  </a:cubicBezTo>
                  <a:cubicBezTo>
                    <a:pt x="63" y="30"/>
                    <a:pt x="55" y="23"/>
                    <a:pt x="46" y="18"/>
                  </a:cubicBezTo>
                  <a:cubicBezTo>
                    <a:pt x="39" y="14"/>
                    <a:pt x="31" y="11"/>
                    <a:pt x="23" y="8"/>
                  </a:cubicBezTo>
                  <a:cubicBezTo>
                    <a:pt x="17" y="6"/>
                    <a:pt x="10" y="5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1"/>
                    <a:pt x="4" y="14"/>
                    <a:pt x="6" y="16"/>
                  </a:cubicBezTo>
                  <a:cubicBezTo>
                    <a:pt x="13" y="22"/>
                    <a:pt x="21" y="26"/>
                    <a:pt x="30" y="30"/>
                  </a:cubicBezTo>
                  <a:cubicBezTo>
                    <a:pt x="35" y="33"/>
                    <a:pt x="40" y="37"/>
                    <a:pt x="45" y="40"/>
                  </a:cubicBezTo>
                  <a:cubicBezTo>
                    <a:pt x="50" y="44"/>
                    <a:pt x="54" y="47"/>
                    <a:pt x="58" y="52"/>
                  </a:cubicBezTo>
                  <a:cubicBezTo>
                    <a:pt x="62" y="53"/>
                    <a:pt x="66" y="52"/>
                    <a:pt x="69" y="4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7" name="Freeform 186"/>
            <p:cNvSpPr/>
            <p:nvPr/>
          </p:nvSpPr>
          <p:spPr bwMode="auto">
            <a:xfrm>
              <a:off x="5827713" y="3597275"/>
              <a:ext cx="174625" cy="482600"/>
            </a:xfrm>
            <a:custGeom>
              <a:avLst/>
              <a:gdLst>
                <a:gd name="T0" fmla="*/ 12 w 41"/>
                <a:gd name="T1" fmla="*/ 96 h 113"/>
                <a:gd name="T2" fmla="*/ 30 w 41"/>
                <a:gd name="T3" fmla="*/ 48 h 113"/>
                <a:gd name="T4" fmla="*/ 35 w 41"/>
                <a:gd name="T5" fmla="*/ 21 h 113"/>
                <a:gd name="T6" fmla="*/ 39 w 41"/>
                <a:gd name="T7" fmla="*/ 8 h 113"/>
                <a:gd name="T8" fmla="*/ 41 w 41"/>
                <a:gd name="T9" fmla="*/ 0 h 113"/>
                <a:gd name="T10" fmla="*/ 27 w 41"/>
                <a:gd name="T11" fmla="*/ 12 h 113"/>
                <a:gd name="T12" fmla="*/ 27 w 41"/>
                <a:gd name="T13" fmla="*/ 12 h 113"/>
                <a:gd name="T14" fmla="*/ 19 w 41"/>
                <a:gd name="T15" fmla="*/ 22 h 113"/>
                <a:gd name="T16" fmla="*/ 4 w 41"/>
                <a:gd name="T17" fmla="*/ 73 h 113"/>
                <a:gd name="T18" fmla="*/ 4 w 41"/>
                <a:gd name="T19" fmla="*/ 113 h 113"/>
                <a:gd name="T20" fmla="*/ 8 w 41"/>
                <a:gd name="T21" fmla="*/ 105 h 113"/>
                <a:gd name="T22" fmla="*/ 12 w 41"/>
                <a:gd name="T23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13">
                  <a:moveTo>
                    <a:pt x="12" y="96"/>
                  </a:moveTo>
                  <a:cubicBezTo>
                    <a:pt x="20" y="81"/>
                    <a:pt x="29" y="65"/>
                    <a:pt x="30" y="48"/>
                  </a:cubicBezTo>
                  <a:cubicBezTo>
                    <a:pt x="31" y="39"/>
                    <a:pt x="33" y="30"/>
                    <a:pt x="35" y="21"/>
                  </a:cubicBezTo>
                  <a:cubicBezTo>
                    <a:pt x="37" y="17"/>
                    <a:pt x="38" y="13"/>
                    <a:pt x="39" y="8"/>
                  </a:cubicBezTo>
                  <a:cubicBezTo>
                    <a:pt x="39" y="5"/>
                    <a:pt x="40" y="2"/>
                    <a:pt x="41" y="0"/>
                  </a:cubicBezTo>
                  <a:cubicBezTo>
                    <a:pt x="36" y="4"/>
                    <a:pt x="32" y="8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6"/>
                    <a:pt x="22" y="20"/>
                    <a:pt x="19" y="22"/>
                  </a:cubicBezTo>
                  <a:cubicBezTo>
                    <a:pt x="11" y="38"/>
                    <a:pt x="7" y="56"/>
                    <a:pt x="4" y="73"/>
                  </a:cubicBezTo>
                  <a:cubicBezTo>
                    <a:pt x="2" y="85"/>
                    <a:pt x="0" y="100"/>
                    <a:pt x="4" y="113"/>
                  </a:cubicBezTo>
                  <a:cubicBezTo>
                    <a:pt x="5" y="110"/>
                    <a:pt x="7" y="108"/>
                    <a:pt x="8" y="105"/>
                  </a:cubicBezTo>
                  <a:cubicBezTo>
                    <a:pt x="9" y="102"/>
                    <a:pt x="11" y="99"/>
                    <a:pt x="12" y="9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8" name="Freeform 187"/>
            <p:cNvSpPr/>
            <p:nvPr/>
          </p:nvSpPr>
          <p:spPr bwMode="auto">
            <a:xfrm>
              <a:off x="6010275" y="3529013"/>
              <a:ext cx="366713" cy="414338"/>
            </a:xfrm>
            <a:custGeom>
              <a:avLst/>
              <a:gdLst>
                <a:gd name="T0" fmla="*/ 81 w 86"/>
                <a:gd name="T1" fmla="*/ 72 h 97"/>
                <a:gd name="T2" fmla="*/ 71 w 86"/>
                <a:gd name="T3" fmla="*/ 63 h 97"/>
                <a:gd name="T4" fmla="*/ 60 w 86"/>
                <a:gd name="T5" fmla="*/ 55 h 97"/>
                <a:gd name="T6" fmla="*/ 37 w 86"/>
                <a:gd name="T7" fmla="*/ 38 h 97"/>
                <a:gd name="T8" fmla="*/ 10 w 86"/>
                <a:gd name="T9" fmla="*/ 0 h 97"/>
                <a:gd name="T10" fmla="*/ 10 w 86"/>
                <a:gd name="T11" fmla="*/ 0 h 97"/>
                <a:gd name="T12" fmla="*/ 0 w 86"/>
                <a:gd name="T13" fmla="*/ 13 h 97"/>
                <a:gd name="T14" fmla="*/ 1 w 86"/>
                <a:gd name="T15" fmla="*/ 13 h 97"/>
                <a:gd name="T16" fmla="*/ 0 w 86"/>
                <a:gd name="T17" fmla="*/ 14 h 97"/>
                <a:gd name="T18" fmla="*/ 1 w 86"/>
                <a:gd name="T19" fmla="*/ 15 h 97"/>
                <a:gd name="T20" fmla="*/ 5 w 86"/>
                <a:gd name="T21" fmla="*/ 18 h 97"/>
                <a:gd name="T22" fmla="*/ 11 w 86"/>
                <a:gd name="T23" fmla="*/ 23 h 97"/>
                <a:gd name="T24" fmla="*/ 24 w 86"/>
                <a:gd name="T25" fmla="*/ 35 h 97"/>
                <a:gd name="T26" fmla="*/ 29 w 86"/>
                <a:gd name="T27" fmla="*/ 41 h 97"/>
                <a:gd name="T28" fmla="*/ 48 w 86"/>
                <a:gd name="T29" fmla="*/ 55 h 97"/>
                <a:gd name="T30" fmla="*/ 65 w 86"/>
                <a:gd name="T31" fmla="*/ 70 h 97"/>
                <a:gd name="T32" fmla="*/ 78 w 86"/>
                <a:gd name="T33" fmla="*/ 87 h 97"/>
                <a:gd name="T34" fmla="*/ 85 w 86"/>
                <a:gd name="T35" fmla="*/ 97 h 97"/>
                <a:gd name="T36" fmla="*/ 83 w 86"/>
                <a:gd name="T37" fmla="*/ 75 h 97"/>
                <a:gd name="T38" fmla="*/ 81 w 86"/>
                <a:gd name="T39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7">
                  <a:moveTo>
                    <a:pt x="81" y="72"/>
                  </a:moveTo>
                  <a:cubicBezTo>
                    <a:pt x="78" y="69"/>
                    <a:pt x="75" y="66"/>
                    <a:pt x="71" y="63"/>
                  </a:cubicBezTo>
                  <a:cubicBezTo>
                    <a:pt x="68" y="60"/>
                    <a:pt x="64" y="57"/>
                    <a:pt x="60" y="55"/>
                  </a:cubicBezTo>
                  <a:cubicBezTo>
                    <a:pt x="52" y="49"/>
                    <a:pt x="44" y="45"/>
                    <a:pt x="37" y="38"/>
                  </a:cubicBezTo>
                  <a:cubicBezTo>
                    <a:pt x="24" y="28"/>
                    <a:pt x="14" y="16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5"/>
                    <a:pt x="4" y="9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3" y="16"/>
                    <a:pt x="4" y="17"/>
                    <a:pt x="5" y="18"/>
                  </a:cubicBezTo>
                  <a:cubicBezTo>
                    <a:pt x="7" y="20"/>
                    <a:pt x="9" y="21"/>
                    <a:pt x="11" y="23"/>
                  </a:cubicBezTo>
                  <a:cubicBezTo>
                    <a:pt x="16" y="27"/>
                    <a:pt x="20" y="30"/>
                    <a:pt x="24" y="35"/>
                  </a:cubicBezTo>
                  <a:cubicBezTo>
                    <a:pt x="26" y="37"/>
                    <a:pt x="28" y="39"/>
                    <a:pt x="29" y="41"/>
                  </a:cubicBezTo>
                  <a:cubicBezTo>
                    <a:pt x="35" y="46"/>
                    <a:pt x="41" y="50"/>
                    <a:pt x="48" y="55"/>
                  </a:cubicBezTo>
                  <a:cubicBezTo>
                    <a:pt x="54" y="59"/>
                    <a:pt x="60" y="64"/>
                    <a:pt x="65" y="70"/>
                  </a:cubicBezTo>
                  <a:cubicBezTo>
                    <a:pt x="70" y="75"/>
                    <a:pt x="74" y="81"/>
                    <a:pt x="78" y="87"/>
                  </a:cubicBezTo>
                  <a:cubicBezTo>
                    <a:pt x="80" y="90"/>
                    <a:pt x="83" y="93"/>
                    <a:pt x="85" y="97"/>
                  </a:cubicBezTo>
                  <a:cubicBezTo>
                    <a:pt x="86" y="89"/>
                    <a:pt x="86" y="82"/>
                    <a:pt x="83" y="75"/>
                  </a:cubicBezTo>
                  <a:cubicBezTo>
                    <a:pt x="83" y="74"/>
                    <a:pt x="82" y="73"/>
                    <a:pt x="81" y="72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9" name="Freeform 188"/>
            <p:cNvSpPr/>
            <p:nvPr/>
          </p:nvSpPr>
          <p:spPr bwMode="auto">
            <a:xfrm>
              <a:off x="6134100" y="3708400"/>
              <a:ext cx="239713" cy="336550"/>
            </a:xfrm>
            <a:custGeom>
              <a:avLst/>
              <a:gdLst>
                <a:gd name="T0" fmla="*/ 34 w 56"/>
                <a:gd name="T1" fmla="*/ 27 h 79"/>
                <a:gd name="T2" fmla="*/ 17 w 56"/>
                <a:gd name="T3" fmla="*/ 12 h 79"/>
                <a:gd name="T4" fmla="*/ 0 w 56"/>
                <a:gd name="T5" fmla="*/ 0 h 79"/>
                <a:gd name="T6" fmla="*/ 2 w 56"/>
                <a:gd name="T7" fmla="*/ 3 h 79"/>
                <a:gd name="T8" fmla="*/ 5 w 56"/>
                <a:gd name="T9" fmla="*/ 14 h 79"/>
                <a:gd name="T10" fmla="*/ 26 w 56"/>
                <a:gd name="T11" fmla="*/ 47 h 79"/>
                <a:gd name="T12" fmla="*/ 46 w 56"/>
                <a:gd name="T13" fmla="*/ 79 h 79"/>
                <a:gd name="T14" fmla="*/ 47 w 56"/>
                <a:gd name="T15" fmla="*/ 78 h 79"/>
                <a:gd name="T16" fmla="*/ 56 w 56"/>
                <a:gd name="T17" fmla="*/ 56 h 79"/>
                <a:gd name="T18" fmla="*/ 48 w 56"/>
                <a:gd name="T19" fmla="*/ 44 h 79"/>
                <a:gd name="T20" fmla="*/ 34 w 56"/>
                <a:gd name="T21" fmla="*/ 2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9">
                  <a:moveTo>
                    <a:pt x="34" y="27"/>
                  </a:moveTo>
                  <a:cubicBezTo>
                    <a:pt x="29" y="21"/>
                    <a:pt x="23" y="17"/>
                    <a:pt x="17" y="12"/>
                  </a:cubicBezTo>
                  <a:cubicBezTo>
                    <a:pt x="11" y="8"/>
                    <a:pt x="5" y="5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7"/>
                    <a:pt x="4" y="10"/>
                    <a:pt x="5" y="14"/>
                  </a:cubicBezTo>
                  <a:cubicBezTo>
                    <a:pt x="14" y="24"/>
                    <a:pt x="20" y="36"/>
                    <a:pt x="26" y="47"/>
                  </a:cubicBezTo>
                  <a:cubicBezTo>
                    <a:pt x="32" y="58"/>
                    <a:pt x="39" y="69"/>
                    <a:pt x="46" y="79"/>
                  </a:cubicBezTo>
                  <a:cubicBezTo>
                    <a:pt x="46" y="79"/>
                    <a:pt x="47" y="78"/>
                    <a:pt x="47" y="78"/>
                  </a:cubicBezTo>
                  <a:cubicBezTo>
                    <a:pt x="51" y="72"/>
                    <a:pt x="54" y="63"/>
                    <a:pt x="56" y="56"/>
                  </a:cubicBezTo>
                  <a:cubicBezTo>
                    <a:pt x="54" y="52"/>
                    <a:pt x="50" y="48"/>
                    <a:pt x="48" y="44"/>
                  </a:cubicBezTo>
                  <a:cubicBezTo>
                    <a:pt x="44" y="38"/>
                    <a:pt x="39" y="32"/>
                    <a:pt x="34" y="27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0" name="Freeform 189"/>
            <p:cNvSpPr/>
            <p:nvPr/>
          </p:nvSpPr>
          <p:spPr bwMode="auto">
            <a:xfrm>
              <a:off x="6065838" y="3529013"/>
              <a:ext cx="406400" cy="350838"/>
            </a:xfrm>
            <a:custGeom>
              <a:avLst/>
              <a:gdLst>
                <a:gd name="T0" fmla="*/ 87 w 95"/>
                <a:gd name="T1" fmla="*/ 72 h 82"/>
                <a:gd name="T2" fmla="*/ 78 w 95"/>
                <a:gd name="T3" fmla="*/ 62 h 82"/>
                <a:gd name="T4" fmla="*/ 56 w 95"/>
                <a:gd name="T5" fmla="*/ 42 h 82"/>
                <a:gd name="T6" fmla="*/ 30 w 95"/>
                <a:gd name="T7" fmla="*/ 27 h 82"/>
                <a:gd name="T8" fmla="*/ 11 w 95"/>
                <a:gd name="T9" fmla="*/ 12 h 82"/>
                <a:gd name="T10" fmla="*/ 5 w 95"/>
                <a:gd name="T11" fmla="*/ 6 h 82"/>
                <a:gd name="T12" fmla="*/ 2 w 95"/>
                <a:gd name="T13" fmla="*/ 1 h 82"/>
                <a:gd name="T14" fmla="*/ 0 w 95"/>
                <a:gd name="T15" fmla="*/ 0 h 82"/>
                <a:gd name="T16" fmla="*/ 27 w 95"/>
                <a:gd name="T17" fmla="*/ 38 h 82"/>
                <a:gd name="T18" fmla="*/ 49 w 95"/>
                <a:gd name="T19" fmla="*/ 53 h 82"/>
                <a:gd name="T20" fmla="*/ 68 w 95"/>
                <a:gd name="T21" fmla="*/ 69 h 82"/>
                <a:gd name="T22" fmla="*/ 89 w 95"/>
                <a:gd name="T23" fmla="*/ 81 h 82"/>
                <a:gd name="T24" fmla="*/ 95 w 95"/>
                <a:gd name="T25" fmla="*/ 82 h 82"/>
                <a:gd name="T26" fmla="*/ 92 w 95"/>
                <a:gd name="T27" fmla="*/ 78 h 82"/>
                <a:gd name="T28" fmla="*/ 87 w 95"/>
                <a:gd name="T2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82">
                  <a:moveTo>
                    <a:pt x="87" y="72"/>
                  </a:moveTo>
                  <a:cubicBezTo>
                    <a:pt x="84" y="68"/>
                    <a:pt x="81" y="65"/>
                    <a:pt x="78" y="62"/>
                  </a:cubicBezTo>
                  <a:cubicBezTo>
                    <a:pt x="71" y="54"/>
                    <a:pt x="64" y="48"/>
                    <a:pt x="56" y="42"/>
                  </a:cubicBezTo>
                  <a:cubicBezTo>
                    <a:pt x="47" y="37"/>
                    <a:pt x="38" y="32"/>
                    <a:pt x="30" y="27"/>
                  </a:cubicBezTo>
                  <a:cubicBezTo>
                    <a:pt x="23" y="22"/>
                    <a:pt x="17" y="17"/>
                    <a:pt x="11" y="12"/>
                  </a:cubicBezTo>
                  <a:cubicBezTo>
                    <a:pt x="9" y="10"/>
                    <a:pt x="7" y="8"/>
                    <a:pt x="5" y="6"/>
                  </a:cubicBezTo>
                  <a:cubicBezTo>
                    <a:pt x="3" y="5"/>
                    <a:pt x="2" y="3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3" y="16"/>
                    <a:pt x="15" y="27"/>
                    <a:pt x="27" y="38"/>
                  </a:cubicBezTo>
                  <a:cubicBezTo>
                    <a:pt x="33" y="44"/>
                    <a:pt x="41" y="48"/>
                    <a:pt x="49" y="53"/>
                  </a:cubicBezTo>
                  <a:cubicBezTo>
                    <a:pt x="56" y="58"/>
                    <a:pt x="62" y="63"/>
                    <a:pt x="68" y="69"/>
                  </a:cubicBezTo>
                  <a:cubicBezTo>
                    <a:pt x="74" y="75"/>
                    <a:pt x="81" y="80"/>
                    <a:pt x="89" y="81"/>
                  </a:cubicBezTo>
                  <a:cubicBezTo>
                    <a:pt x="91" y="82"/>
                    <a:pt x="93" y="82"/>
                    <a:pt x="95" y="82"/>
                  </a:cubicBezTo>
                  <a:cubicBezTo>
                    <a:pt x="93" y="80"/>
                    <a:pt x="93" y="79"/>
                    <a:pt x="92" y="78"/>
                  </a:cubicBezTo>
                  <a:cubicBezTo>
                    <a:pt x="90" y="76"/>
                    <a:pt x="89" y="74"/>
                    <a:pt x="87" y="7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1" name="Freeform 190"/>
            <p:cNvSpPr/>
            <p:nvPr/>
          </p:nvSpPr>
          <p:spPr bwMode="auto">
            <a:xfrm>
              <a:off x="6045200" y="3908425"/>
              <a:ext cx="131763" cy="282575"/>
            </a:xfrm>
            <a:custGeom>
              <a:avLst/>
              <a:gdLst>
                <a:gd name="T0" fmla="*/ 28 w 31"/>
                <a:gd name="T1" fmla="*/ 29 h 66"/>
                <a:gd name="T2" fmla="*/ 20 w 31"/>
                <a:gd name="T3" fmla="*/ 12 h 66"/>
                <a:gd name="T4" fmla="*/ 10 w 31"/>
                <a:gd name="T5" fmla="*/ 0 h 66"/>
                <a:gd name="T6" fmla="*/ 10 w 31"/>
                <a:gd name="T7" fmla="*/ 2 h 66"/>
                <a:gd name="T8" fmla="*/ 8 w 31"/>
                <a:gd name="T9" fmla="*/ 15 h 66"/>
                <a:gd name="T10" fmla="*/ 8 w 31"/>
                <a:gd name="T11" fmla="*/ 28 h 66"/>
                <a:gd name="T12" fmla="*/ 7 w 31"/>
                <a:gd name="T13" fmla="*/ 40 h 66"/>
                <a:gd name="T14" fmla="*/ 0 w 31"/>
                <a:gd name="T15" fmla="*/ 65 h 66"/>
                <a:gd name="T16" fmla="*/ 16 w 31"/>
                <a:gd name="T17" fmla="*/ 63 h 66"/>
                <a:gd name="T18" fmla="*/ 30 w 31"/>
                <a:gd name="T19" fmla="*/ 63 h 66"/>
                <a:gd name="T20" fmla="*/ 28 w 31"/>
                <a:gd name="T21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66">
                  <a:moveTo>
                    <a:pt x="28" y="29"/>
                  </a:moveTo>
                  <a:cubicBezTo>
                    <a:pt x="26" y="23"/>
                    <a:pt x="24" y="17"/>
                    <a:pt x="20" y="12"/>
                  </a:cubicBezTo>
                  <a:cubicBezTo>
                    <a:pt x="17" y="8"/>
                    <a:pt x="13" y="4"/>
                    <a:pt x="10" y="0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6"/>
                    <a:pt x="8" y="11"/>
                    <a:pt x="8" y="15"/>
                  </a:cubicBezTo>
                  <a:cubicBezTo>
                    <a:pt x="8" y="19"/>
                    <a:pt x="8" y="24"/>
                    <a:pt x="8" y="28"/>
                  </a:cubicBezTo>
                  <a:cubicBezTo>
                    <a:pt x="8" y="32"/>
                    <a:pt x="8" y="36"/>
                    <a:pt x="7" y="40"/>
                  </a:cubicBezTo>
                  <a:cubicBezTo>
                    <a:pt x="5" y="48"/>
                    <a:pt x="2" y="57"/>
                    <a:pt x="0" y="65"/>
                  </a:cubicBezTo>
                  <a:cubicBezTo>
                    <a:pt x="5" y="66"/>
                    <a:pt x="10" y="64"/>
                    <a:pt x="16" y="63"/>
                  </a:cubicBezTo>
                  <a:cubicBezTo>
                    <a:pt x="20" y="63"/>
                    <a:pt x="25" y="64"/>
                    <a:pt x="30" y="63"/>
                  </a:cubicBezTo>
                  <a:cubicBezTo>
                    <a:pt x="31" y="52"/>
                    <a:pt x="31" y="40"/>
                    <a:pt x="28" y="29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2" name="Freeform 191"/>
            <p:cNvSpPr/>
            <p:nvPr/>
          </p:nvSpPr>
          <p:spPr bwMode="auto">
            <a:xfrm>
              <a:off x="6156325" y="3771900"/>
              <a:ext cx="174625" cy="325438"/>
            </a:xfrm>
            <a:custGeom>
              <a:avLst/>
              <a:gdLst>
                <a:gd name="T0" fmla="*/ 11 w 41"/>
                <a:gd name="T1" fmla="*/ 15 h 76"/>
                <a:gd name="T2" fmla="*/ 0 w 41"/>
                <a:gd name="T3" fmla="*/ 0 h 76"/>
                <a:gd name="T4" fmla="*/ 4 w 41"/>
                <a:gd name="T5" fmla="*/ 26 h 76"/>
                <a:gd name="T6" fmla="*/ 12 w 41"/>
                <a:gd name="T7" fmla="*/ 53 h 76"/>
                <a:gd name="T8" fmla="*/ 23 w 41"/>
                <a:gd name="T9" fmla="*/ 76 h 76"/>
                <a:gd name="T10" fmla="*/ 41 w 41"/>
                <a:gd name="T11" fmla="*/ 64 h 76"/>
                <a:gd name="T12" fmla="*/ 21 w 41"/>
                <a:gd name="T13" fmla="*/ 32 h 76"/>
                <a:gd name="T14" fmla="*/ 11 w 41"/>
                <a:gd name="T1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6">
                  <a:moveTo>
                    <a:pt x="11" y="15"/>
                  </a:moveTo>
                  <a:cubicBezTo>
                    <a:pt x="7" y="10"/>
                    <a:pt x="4" y="5"/>
                    <a:pt x="0" y="0"/>
                  </a:cubicBezTo>
                  <a:cubicBezTo>
                    <a:pt x="1" y="9"/>
                    <a:pt x="2" y="17"/>
                    <a:pt x="4" y="26"/>
                  </a:cubicBezTo>
                  <a:cubicBezTo>
                    <a:pt x="6" y="35"/>
                    <a:pt x="9" y="44"/>
                    <a:pt x="12" y="53"/>
                  </a:cubicBezTo>
                  <a:cubicBezTo>
                    <a:pt x="15" y="61"/>
                    <a:pt x="20" y="68"/>
                    <a:pt x="23" y="76"/>
                  </a:cubicBezTo>
                  <a:cubicBezTo>
                    <a:pt x="28" y="72"/>
                    <a:pt x="36" y="70"/>
                    <a:pt x="41" y="64"/>
                  </a:cubicBezTo>
                  <a:cubicBezTo>
                    <a:pt x="33" y="54"/>
                    <a:pt x="27" y="43"/>
                    <a:pt x="21" y="32"/>
                  </a:cubicBezTo>
                  <a:cubicBezTo>
                    <a:pt x="18" y="26"/>
                    <a:pt x="14" y="21"/>
                    <a:pt x="11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3" name="Freeform 192"/>
            <p:cNvSpPr/>
            <p:nvPr/>
          </p:nvSpPr>
          <p:spPr bwMode="auto">
            <a:xfrm>
              <a:off x="6022975" y="3614738"/>
              <a:ext cx="227013" cy="563563"/>
            </a:xfrm>
            <a:custGeom>
              <a:avLst/>
              <a:gdLst>
                <a:gd name="T0" fmla="*/ 53 w 53"/>
                <a:gd name="T1" fmla="*/ 114 h 132"/>
                <a:gd name="T2" fmla="*/ 46 w 53"/>
                <a:gd name="T3" fmla="*/ 99 h 132"/>
                <a:gd name="T4" fmla="*/ 40 w 53"/>
                <a:gd name="T5" fmla="*/ 83 h 132"/>
                <a:gd name="T6" fmla="*/ 33 w 53"/>
                <a:gd name="T7" fmla="*/ 56 h 132"/>
                <a:gd name="T8" fmla="*/ 30 w 53"/>
                <a:gd name="T9" fmla="*/ 36 h 132"/>
                <a:gd name="T10" fmla="*/ 30 w 53"/>
                <a:gd name="T11" fmla="*/ 36 h 132"/>
                <a:gd name="T12" fmla="*/ 30 w 53"/>
                <a:gd name="T13" fmla="*/ 36 h 132"/>
                <a:gd name="T14" fmla="*/ 29 w 53"/>
                <a:gd name="T15" fmla="*/ 30 h 132"/>
                <a:gd name="T16" fmla="*/ 23 w 53"/>
                <a:gd name="T17" fmla="*/ 18 h 132"/>
                <a:gd name="T18" fmla="*/ 13 w 53"/>
                <a:gd name="T19" fmla="*/ 8 h 132"/>
                <a:gd name="T20" fmla="*/ 3 w 53"/>
                <a:gd name="T21" fmla="*/ 0 h 132"/>
                <a:gd name="T22" fmla="*/ 6 w 53"/>
                <a:gd name="T23" fmla="*/ 36 h 132"/>
                <a:gd name="T24" fmla="*/ 9 w 53"/>
                <a:gd name="T25" fmla="*/ 47 h 132"/>
                <a:gd name="T26" fmla="*/ 9 w 53"/>
                <a:gd name="T27" fmla="*/ 47 h 132"/>
                <a:gd name="T28" fmla="*/ 9 w 53"/>
                <a:gd name="T29" fmla="*/ 47 h 132"/>
                <a:gd name="T30" fmla="*/ 9 w 53"/>
                <a:gd name="T31" fmla="*/ 48 h 132"/>
                <a:gd name="T32" fmla="*/ 12 w 53"/>
                <a:gd name="T33" fmla="*/ 59 h 132"/>
                <a:gd name="T34" fmla="*/ 14 w 53"/>
                <a:gd name="T35" fmla="*/ 68 h 132"/>
                <a:gd name="T36" fmla="*/ 21 w 53"/>
                <a:gd name="T37" fmla="*/ 76 h 132"/>
                <a:gd name="T38" fmla="*/ 27 w 53"/>
                <a:gd name="T39" fmla="*/ 82 h 132"/>
                <a:gd name="T40" fmla="*/ 34 w 53"/>
                <a:gd name="T41" fmla="*/ 98 h 132"/>
                <a:gd name="T42" fmla="*/ 36 w 53"/>
                <a:gd name="T43" fmla="*/ 132 h 132"/>
                <a:gd name="T44" fmla="*/ 41 w 53"/>
                <a:gd name="T45" fmla="*/ 129 h 132"/>
                <a:gd name="T46" fmla="*/ 53 w 53"/>
                <a:gd name="T47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32">
                  <a:moveTo>
                    <a:pt x="53" y="114"/>
                  </a:moveTo>
                  <a:cubicBezTo>
                    <a:pt x="52" y="109"/>
                    <a:pt x="49" y="104"/>
                    <a:pt x="46" y="99"/>
                  </a:cubicBezTo>
                  <a:cubicBezTo>
                    <a:pt x="44" y="94"/>
                    <a:pt x="42" y="88"/>
                    <a:pt x="40" y="83"/>
                  </a:cubicBezTo>
                  <a:cubicBezTo>
                    <a:pt x="37" y="74"/>
                    <a:pt x="34" y="65"/>
                    <a:pt x="33" y="56"/>
                  </a:cubicBezTo>
                  <a:cubicBezTo>
                    <a:pt x="32" y="49"/>
                    <a:pt x="31" y="43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4"/>
                    <a:pt x="29" y="32"/>
                    <a:pt x="29" y="30"/>
                  </a:cubicBezTo>
                  <a:cubicBezTo>
                    <a:pt x="28" y="26"/>
                    <a:pt x="26" y="22"/>
                    <a:pt x="23" y="18"/>
                  </a:cubicBezTo>
                  <a:cubicBezTo>
                    <a:pt x="20" y="15"/>
                    <a:pt x="17" y="11"/>
                    <a:pt x="13" y="8"/>
                  </a:cubicBezTo>
                  <a:cubicBezTo>
                    <a:pt x="10" y="5"/>
                    <a:pt x="6" y="3"/>
                    <a:pt x="3" y="0"/>
                  </a:cubicBezTo>
                  <a:cubicBezTo>
                    <a:pt x="0" y="12"/>
                    <a:pt x="3" y="25"/>
                    <a:pt x="6" y="36"/>
                  </a:cubicBezTo>
                  <a:cubicBezTo>
                    <a:pt x="7" y="40"/>
                    <a:pt x="8" y="44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8"/>
                    <a:pt x="9" y="48"/>
                  </a:cubicBezTo>
                  <a:cubicBezTo>
                    <a:pt x="10" y="51"/>
                    <a:pt x="11" y="55"/>
                    <a:pt x="12" y="59"/>
                  </a:cubicBezTo>
                  <a:cubicBezTo>
                    <a:pt x="13" y="62"/>
                    <a:pt x="14" y="65"/>
                    <a:pt x="14" y="68"/>
                  </a:cubicBezTo>
                  <a:cubicBezTo>
                    <a:pt x="17" y="71"/>
                    <a:pt x="19" y="73"/>
                    <a:pt x="21" y="76"/>
                  </a:cubicBezTo>
                  <a:cubicBezTo>
                    <a:pt x="23" y="78"/>
                    <a:pt x="25" y="80"/>
                    <a:pt x="27" y="82"/>
                  </a:cubicBezTo>
                  <a:cubicBezTo>
                    <a:pt x="30" y="87"/>
                    <a:pt x="33" y="93"/>
                    <a:pt x="34" y="98"/>
                  </a:cubicBezTo>
                  <a:cubicBezTo>
                    <a:pt x="37" y="109"/>
                    <a:pt x="37" y="121"/>
                    <a:pt x="36" y="132"/>
                  </a:cubicBezTo>
                  <a:cubicBezTo>
                    <a:pt x="38" y="131"/>
                    <a:pt x="39" y="131"/>
                    <a:pt x="41" y="129"/>
                  </a:cubicBezTo>
                  <a:cubicBezTo>
                    <a:pt x="46" y="125"/>
                    <a:pt x="48" y="118"/>
                    <a:pt x="53" y="114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4" name="Freeform 193"/>
            <p:cNvSpPr/>
            <p:nvPr/>
          </p:nvSpPr>
          <p:spPr bwMode="auto">
            <a:xfrm>
              <a:off x="6075363" y="3536950"/>
              <a:ext cx="465138" cy="342900"/>
            </a:xfrm>
            <a:custGeom>
              <a:avLst/>
              <a:gdLst>
                <a:gd name="T0" fmla="*/ 93 w 109"/>
                <a:gd name="T1" fmla="*/ 55 h 80"/>
                <a:gd name="T2" fmla="*/ 80 w 109"/>
                <a:gd name="T3" fmla="*/ 38 h 80"/>
                <a:gd name="T4" fmla="*/ 72 w 109"/>
                <a:gd name="T5" fmla="*/ 28 h 80"/>
                <a:gd name="T6" fmla="*/ 63 w 109"/>
                <a:gd name="T7" fmla="*/ 18 h 80"/>
                <a:gd name="T8" fmla="*/ 56 w 109"/>
                <a:gd name="T9" fmla="*/ 14 h 80"/>
                <a:gd name="T10" fmla="*/ 53 w 109"/>
                <a:gd name="T11" fmla="*/ 12 h 80"/>
                <a:gd name="T12" fmla="*/ 46 w 109"/>
                <a:gd name="T13" fmla="*/ 11 h 80"/>
                <a:gd name="T14" fmla="*/ 19 w 109"/>
                <a:gd name="T15" fmla="*/ 5 h 80"/>
                <a:gd name="T16" fmla="*/ 7 w 109"/>
                <a:gd name="T17" fmla="*/ 2 h 80"/>
                <a:gd name="T18" fmla="*/ 0 w 109"/>
                <a:gd name="T19" fmla="*/ 0 h 80"/>
                <a:gd name="T20" fmla="*/ 3 w 109"/>
                <a:gd name="T21" fmla="*/ 4 h 80"/>
                <a:gd name="T22" fmla="*/ 10 w 109"/>
                <a:gd name="T23" fmla="*/ 9 h 80"/>
                <a:gd name="T24" fmla="*/ 28 w 109"/>
                <a:gd name="T25" fmla="*/ 24 h 80"/>
                <a:gd name="T26" fmla="*/ 54 w 109"/>
                <a:gd name="T27" fmla="*/ 39 h 80"/>
                <a:gd name="T28" fmla="*/ 75 w 109"/>
                <a:gd name="T29" fmla="*/ 58 h 80"/>
                <a:gd name="T30" fmla="*/ 85 w 109"/>
                <a:gd name="T31" fmla="*/ 69 h 80"/>
                <a:gd name="T32" fmla="*/ 90 w 109"/>
                <a:gd name="T33" fmla="*/ 75 h 80"/>
                <a:gd name="T34" fmla="*/ 94 w 109"/>
                <a:gd name="T35" fmla="*/ 80 h 80"/>
                <a:gd name="T36" fmla="*/ 108 w 109"/>
                <a:gd name="T37" fmla="*/ 77 h 80"/>
                <a:gd name="T38" fmla="*/ 109 w 109"/>
                <a:gd name="T39" fmla="*/ 76 h 80"/>
                <a:gd name="T40" fmla="*/ 105 w 109"/>
                <a:gd name="T41" fmla="*/ 65 h 80"/>
                <a:gd name="T42" fmla="*/ 93 w 109"/>
                <a:gd name="T43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80">
                  <a:moveTo>
                    <a:pt x="93" y="55"/>
                  </a:moveTo>
                  <a:cubicBezTo>
                    <a:pt x="88" y="49"/>
                    <a:pt x="84" y="43"/>
                    <a:pt x="80" y="38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4"/>
                    <a:pt x="67" y="20"/>
                    <a:pt x="63" y="18"/>
                  </a:cubicBezTo>
                  <a:cubicBezTo>
                    <a:pt x="61" y="16"/>
                    <a:pt x="58" y="15"/>
                    <a:pt x="56" y="14"/>
                  </a:cubicBezTo>
                  <a:cubicBezTo>
                    <a:pt x="55" y="13"/>
                    <a:pt x="54" y="13"/>
                    <a:pt x="53" y="12"/>
                  </a:cubicBezTo>
                  <a:cubicBezTo>
                    <a:pt x="51" y="12"/>
                    <a:pt x="49" y="12"/>
                    <a:pt x="46" y="11"/>
                  </a:cubicBezTo>
                  <a:cubicBezTo>
                    <a:pt x="37" y="10"/>
                    <a:pt x="28" y="8"/>
                    <a:pt x="19" y="5"/>
                  </a:cubicBezTo>
                  <a:cubicBezTo>
                    <a:pt x="15" y="3"/>
                    <a:pt x="11" y="3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ubicBezTo>
                    <a:pt x="5" y="6"/>
                    <a:pt x="7" y="8"/>
                    <a:pt x="10" y="9"/>
                  </a:cubicBezTo>
                  <a:cubicBezTo>
                    <a:pt x="16" y="14"/>
                    <a:pt x="22" y="20"/>
                    <a:pt x="28" y="24"/>
                  </a:cubicBezTo>
                  <a:cubicBezTo>
                    <a:pt x="36" y="29"/>
                    <a:pt x="45" y="34"/>
                    <a:pt x="54" y="39"/>
                  </a:cubicBezTo>
                  <a:cubicBezTo>
                    <a:pt x="62" y="45"/>
                    <a:pt x="69" y="51"/>
                    <a:pt x="75" y="58"/>
                  </a:cubicBezTo>
                  <a:cubicBezTo>
                    <a:pt x="79" y="61"/>
                    <a:pt x="82" y="65"/>
                    <a:pt x="85" y="69"/>
                  </a:cubicBezTo>
                  <a:cubicBezTo>
                    <a:pt x="87" y="71"/>
                    <a:pt x="88" y="73"/>
                    <a:pt x="90" y="75"/>
                  </a:cubicBezTo>
                  <a:cubicBezTo>
                    <a:pt x="91" y="76"/>
                    <a:pt x="92" y="78"/>
                    <a:pt x="94" y="80"/>
                  </a:cubicBezTo>
                  <a:cubicBezTo>
                    <a:pt x="99" y="79"/>
                    <a:pt x="103" y="78"/>
                    <a:pt x="108" y="77"/>
                  </a:cubicBezTo>
                  <a:cubicBezTo>
                    <a:pt x="108" y="76"/>
                    <a:pt x="108" y="76"/>
                    <a:pt x="109" y="76"/>
                  </a:cubicBezTo>
                  <a:cubicBezTo>
                    <a:pt x="108" y="72"/>
                    <a:pt x="107" y="69"/>
                    <a:pt x="105" y="65"/>
                  </a:cubicBezTo>
                  <a:cubicBezTo>
                    <a:pt x="100" y="63"/>
                    <a:pt x="96" y="59"/>
                    <a:pt x="93" y="55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5" name="Freeform 194"/>
            <p:cNvSpPr/>
            <p:nvPr/>
          </p:nvSpPr>
          <p:spPr bwMode="auto">
            <a:xfrm>
              <a:off x="5353050" y="3503613"/>
              <a:ext cx="350838" cy="192088"/>
            </a:xfrm>
            <a:custGeom>
              <a:avLst/>
              <a:gdLst>
                <a:gd name="T0" fmla="*/ 67 w 82"/>
                <a:gd name="T1" fmla="*/ 15 h 45"/>
                <a:gd name="T2" fmla="*/ 82 w 82"/>
                <a:gd name="T3" fmla="*/ 2 h 45"/>
                <a:gd name="T4" fmla="*/ 67 w 82"/>
                <a:gd name="T5" fmla="*/ 0 h 45"/>
                <a:gd name="T6" fmla="*/ 34 w 82"/>
                <a:gd name="T7" fmla="*/ 20 h 45"/>
                <a:gd name="T8" fmla="*/ 0 w 82"/>
                <a:gd name="T9" fmla="*/ 35 h 45"/>
                <a:gd name="T10" fmla="*/ 2 w 82"/>
                <a:gd name="T11" fmla="*/ 40 h 45"/>
                <a:gd name="T12" fmla="*/ 5 w 82"/>
                <a:gd name="T13" fmla="*/ 45 h 45"/>
                <a:gd name="T14" fmla="*/ 48 w 82"/>
                <a:gd name="T15" fmla="*/ 24 h 45"/>
                <a:gd name="T16" fmla="*/ 67 w 82"/>
                <a:gd name="T17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45">
                  <a:moveTo>
                    <a:pt x="67" y="15"/>
                  </a:moveTo>
                  <a:cubicBezTo>
                    <a:pt x="72" y="11"/>
                    <a:pt x="77" y="7"/>
                    <a:pt x="82" y="2"/>
                  </a:cubicBezTo>
                  <a:cubicBezTo>
                    <a:pt x="77" y="2"/>
                    <a:pt x="72" y="1"/>
                    <a:pt x="67" y="0"/>
                  </a:cubicBezTo>
                  <a:cubicBezTo>
                    <a:pt x="57" y="9"/>
                    <a:pt x="46" y="14"/>
                    <a:pt x="34" y="20"/>
                  </a:cubicBezTo>
                  <a:cubicBezTo>
                    <a:pt x="23" y="25"/>
                    <a:pt x="11" y="29"/>
                    <a:pt x="0" y="35"/>
                  </a:cubicBezTo>
                  <a:cubicBezTo>
                    <a:pt x="1" y="37"/>
                    <a:pt x="2" y="38"/>
                    <a:pt x="2" y="40"/>
                  </a:cubicBezTo>
                  <a:cubicBezTo>
                    <a:pt x="3" y="41"/>
                    <a:pt x="4" y="43"/>
                    <a:pt x="5" y="45"/>
                  </a:cubicBezTo>
                  <a:cubicBezTo>
                    <a:pt x="19" y="39"/>
                    <a:pt x="33" y="30"/>
                    <a:pt x="48" y="24"/>
                  </a:cubicBezTo>
                  <a:cubicBezTo>
                    <a:pt x="54" y="21"/>
                    <a:pt x="61" y="18"/>
                    <a:pt x="67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6" name="Freeform 195"/>
            <p:cNvSpPr/>
            <p:nvPr/>
          </p:nvSpPr>
          <p:spPr bwMode="auto">
            <a:xfrm>
              <a:off x="5691188" y="3529013"/>
              <a:ext cx="247650" cy="184150"/>
            </a:xfrm>
            <a:custGeom>
              <a:avLst/>
              <a:gdLst>
                <a:gd name="T0" fmla="*/ 48 w 58"/>
                <a:gd name="T1" fmla="*/ 19 h 43"/>
                <a:gd name="T2" fmla="*/ 50 w 58"/>
                <a:gd name="T3" fmla="*/ 13 h 43"/>
                <a:gd name="T4" fmla="*/ 50 w 58"/>
                <a:gd name="T5" fmla="*/ 13 h 43"/>
                <a:gd name="T6" fmla="*/ 50 w 58"/>
                <a:gd name="T7" fmla="*/ 13 h 43"/>
                <a:gd name="T8" fmla="*/ 51 w 58"/>
                <a:gd name="T9" fmla="*/ 12 h 43"/>
                <a:gd name="T10" fmla="*/ 56 w 58"/>
                <a:gd name="T11" fmla="*/ 3 h 43"/>
                <a:gd name="T12" fmla="*/ 58 w 58"/>
                <a:gd name="T13" fmla="*/ 1 h 43"/>
                <a:gd name="T14" fmla="*/ 58 w 58"/>
                <a:gd name="T15" fmla="*/ 0 h 43"/>
                <a:gd name="T16" fmla="*/ 58 w 58"/>
                <a:gd name="T17" fmla="*/ 0 h 43"/>
                <a:gd name="T18" fmla="*/ 58 w 58"/>
                <a:gd name="T19" fmla="*/ 0 h 43"/>
                <a:gd name="T20" fmla="*/ 57 w 58"/>
                <a:gd name="T21" fmla="*/ 0 h 43"/>
                <a:gd name="T22" fmla="*/ 45 w 58"/>
                <a:gd name="T23" fmla="*/ 7 h 43"/>
                <a:gd name="T24" fmla="*/ 32 w 58"/>
                <a:gd name="T25" fmla="*/ 15 h 43"/>
                <a:gd name="T26" fmla="*/ 15 w 58"/>
                <a:gd name="T27" fmla="*/ 29 h 43"/>
                <a:gd name="T28" fmla="*/ 4 w 58"/>
                <a:gd name="T29" fmla="*/ 39 h 43"/>
                <a:gd name="T30" fmla="*/ 0 w 58"/>
                <a:gd name="T31" fmla="*/ 43 h 43"/>
                <a:gd name="T32" fmla="*/ 40 w 58"/>
                <a:gd name="T33" fmla="*/ 30 h 43"/>
                <a:gd name="T34" fmla="*/ 48 w 58"/>
                <a:gd name="T35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3">
                  <a:moveTo>
                    <a:pt x="48" y="19"/>
                  </a:moveTo>
                  <a:cubicBezTo>
                    <a:pt x="49" y="17"/>
                    <a:pt x="49" y="15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49" y="12"/>
                    <a:pt x="50" y="12"/>
                    <a:pt x="51" y="12"/>
                  </a:cubicBezTo>
                  <a:cubicBezTo>
                    <a:pt x="52" y="9"/>
                    <a:pt x="54" y="6"/>
                    <a:pt x="56" y="3"/>
                  </a:cubicBezTo>
                  <a:cubicBezTo>
                    <a:pt x="57" y="2"/>
                    <a:pt x="57" y="2"/>
                    <a:pt x="58" y="1"/>
                  </a:cubicBezTo>
                  <a:cubicBezTo>
                    <a:pt x="58" y="1"/>
                    <a:pt x="58" y="1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2"/>
                    <a:pt x="49" y="5"/>
                    <a:pt x="45" y="7"/>
                  </a:cubicBezTo>
                  <a:cubicBezTo>
                    <a:pt x="41" y="10"/>
                    <a:pt x="36" y="13"/>
                    <a:pt x="32" y="15"/>
                  </a:cubicBezTo>
                  <a:cubicBezTo>
                    <a:pt x="26" y="20"/>
                    <a:pt x="20" y="24"/>
                    <a:pt x="15" y="29"/>
                  </a:cubicBezTo>
                  <a:cubicBezTo>
                    <a:pt x="11" y="32"/>
                    <a:pt x="7" y="35"/>
                    <a:pt x="4" y="39"/>
                  </a:cubicBezTo>
                  <a:cubicBezTo>
                    <a:pt x="3" y="40"/>
                    <a:pt x="2" y="42"/>
                    <a:pt x="0" y="43"/>
                  </a:cubicBezTo>
                  <a:cubicBezTo>
                    <a:pt x="13" y="38"/>
                    <a:pt x="26" y="32"/>
                    <a:pt x="40" y="30"/>
                  </a:cubicBezTo>
                  <a:cubicBezTo>
                    <a:pt x="42" y="26"/>
                    <a:pt x="45" y="22"/>
                    <a:pt x="48" y="19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7" name="Freeform 196"/>
            <p:cNvSpPr/>
            <p:nvPr/>
          </p:nvSpPr>
          <p:spPr bwMode="auto">
            <a:xfrm>
              <a:off x="5921375" y="3832225"/>
              <a:ext cx="161925" cy="354013"/>
            </a:xfrm>
            <a:custGeom>
              <a:avLst/>
              <a:gdLst>
                <a:gd name="T0" fmla="*/ 36 w 38"/>
                <a:gd name="T1" fmla="*/ 41 h 83"/>
                <a:gd name="T2" fmla="*/ 37 w 38"/>
                <a:gd name="T3" fmla="*/ 29 h 83"/>
                <a:gd name="T4" fmla="*/ 37 w 38"/>
                <a:gd name="T5" fmla="*/ 15 h 83"/>
                <a:gd name="T6" fmla="*/ 34 w 38"/>
                <a:gd name="T7" fmla="*/ 3 h 83"/>
                <a:gd name="T8" fmla="*/ 33 w 38"/>
                <a:gd name="T9" fmla="*/ 0 h 83"/>
                <a:gd name="T10" fmla="*/ 30 w 38"/>
                <a:gd name="T11" fmla="*/ 15 h 83"/>
                <a:gd name="T12" fmla="*/ 21 w 38"/>
                <a:gd name="T13" fmla="*/ 33 h 83"/>
                <a:gd name="T14" fmla="*/ 9 w 38"/>
                <a:gd name="T15" fmla="*/ 56 h 83"/>
                <a:gd name="T16" fmla="*/ 4 w 38"/>
                <a:gd name="T17" fmla="*/ 67 h 83"/>
                <a:gd name="T18" fmla="*/ 0 w 38"/>
                <a:gd name="T19" fmla="*/ 75 h 83"/>
                <a:gd name="T20" fmla="*/ 0 w 38"/>
                <a:gd name="T21" fmla="*/ 75 h 83"/>
                <a:gd name="T22" fmla="*/ 11 w 38"/>
                <a:gd name="T23" fmla="*/ 76 h 83"/>
                <a:gd name="T24" fmla="*/ 23 w 38"/>
                <a:gd name="T25" fmla="*/ 82 h 83"/>
                <a:gd name="T26" fmla="*/ 28 w 38"/>
                <a:gd name="T27" fmla="*/ 83 h 83"/>
                <a:gd name="T28" fmla="*/ 34 w 38"/>
                <a:gd name="T29" fmla="*/ 61 h 83"/>
                <a:gd name="T30" fmla="*/ 36 w 38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83">
                  <a:moveTo>
                    <a:pt x="36" y="41"/>
                  </a:moveTo>
                  <a:cubicBezTo>
                    <a:pt x="36" y="37"/>
                    <a:pt x="36" y="33"/>
                    <a:pt x="37" y="29"/>
                  </a:cubicBezTo>
                  <a:cubicBezTo>
                    <a:pt x="37" y="24"/>
                    <a:pt x="38" y="20"/>
                    <a:pt x="37" y="15"/>
                  </a:cubicBezTo>
                  <a:cubicBezTo>
                    <a:pt x="37" y="11"/>
                    <a:pt x="35" y="7"/>
                    <a:pt x="34" y="3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3" y="5"/>
                    <a:pt x="31" y="10"/>
                    <a:pt x="30" y="15"/>
                  </a:cubicBezTo>
                  <a:cubicBezTo>
                    <a:pt x="27" y="21"/>
                    <a:pt x="24" y="27"/>
                    <a:pt x="21" y="33"/>
                  </a:cubicBezTo>
                  <a:cubicBezTo>
                    <a:pt x="17" y="41"/>
                    <a:pt x="13" y="48"/>
                    <a:pt x="9" y="56"/>
                  </a:cubicBezTo>
                  <a:cubicBezTo>
                    <a:pt x="7" y="60"/>
                    <a:pt x="5" y="63"/>
                    <a:pt x="4" y="67"/>
                  </a:cubicBezTo>
                  <a:cubicBezTo>
                    <a:pt x="3" y="70"/>
                    <a:pt x="1" y="72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7" y="75"/>
                    <a:pt x="11" y="76"/>
                  </a:cubicBezTo>
                  <a:cubicBezTo>
                    <a:pt x="15" y="78"/>
                    <a:pt x="19" y="81"/>
                    <a:pt x="23" y="82"/>
                  </a:cubicBezTo>
                  <a:cubicBezTo>
                    <a:pt x="25" y="83"/>
                    <a:pt x="26" y="83"/>
                    <a:pt x="28" y="83"/>
                  </a:cubicBezTo>
                  <a:cubicBezTo>
                    <a:pt x="30" y="76"/>
                    <a:pt x="33" y="69"/>
                    <a:pt x="34" y="61"/>
                  </a:cubicBezTo>
                  <a:cubicBezTo>
                    <a:pt x="36" y="55"/>
                    <a:pt x="36" y="48"/>
                    <a:pt x="36" y="41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8" name="Freeform 197"/>
            <p:cNvSpPr/>
            <p:nvPr/>
          </p:nvSpPr>
          <p:spPr bwMode="auto">
            <a:xfrm>
              <a:off x="5375275" y="3516313"/>
              <a:ext cx="554038" cy="227013"/>
            </a:xfrm>
            <a:custGeom>
              <a:avLst/>
              <a:gdLst>
                <a:gd name="T0" fmla="*/ 31 w 130"/>
                <a:gd name="T1" fmla="*/ 46 h 53"/>
                <a:gd name="T2" fmla="*/ 58 w 130"/>
                <a:gd name="T3" fmla="*/ 36 h 53"/>
                <a:gd name="T4" fmla="*/ 84 w 130"/>
                <a:gd name="T5" fmla="*/ 24 h 53"/>
                <a:gd name="T6" fmla="*/ 107 w 130"/>
                <a:gd name="T7" fmla="*/ 12 h 53"/>
                <a:gd name="T8" fmla="*/ 129 w 130"/>
                <a:gd name="T9" fmla="*/ 3 h 53"/>
                <a:gd name="T10" fmla="*/ 130 w 130"/>
                <a:gd name="T11" fmla="*/ 3 h 53"/>
                <a:gd name="T12" fmla="*/ 124 w 130"/>
                <a:gd name="T13" fmla="*/ 2 h 53"/>
                <a:gd name="T14" fmla="*/ 112 w 130"/>
                <a:gd name="T15" fmla="*/ 2 h 53"/>
                <a:gd name="T16" fmla="*/ 88 w 130"/>
                <a:gd name="T17" fmla="*/ 1 h 53"/>
                <a:gd name="T18" fmla="*/ 77 w 130"/>
                <a:gd name="T19" fmla="*/ 0 h 53"/>
                <a:gd name="T20" fmla="*/ 77 w 130"/>
                <a:gd name="T21" fmla="*/ 0 h 53"/>
                <a:gd name="T22" fmla="*/ 62 w 130"/>
                <a:gd name="T23" fmla="*/ 12 h 53"/>
                <a:gd name="T24" fmla="*/ 44 w 130"/>
                <a:gd name="T25" fmla="*/ 21 h 53"/>
                <a:gd name="T26" fmla="*/ 0 w 130"/>
                <a:gd name="T27" fmla="*/ 43 h 53"/>
                <a:gd name="T28" fmla="*/ 5 w 130"/>
                <a:gd name="T29" fmla="*/ 49 h 53"/>
                <a:gd name="T30" fmla="*/ 10 w 130"/>
                <a:gd name="T31" fmla="*/ 53 h 53"/>
                <a:gd name="T32" fmla="*/ 20 w 130"/>
                <a:gd name="T33" fmla="*/ 49 h 53"/>
                <a:gd name="T34" fmla="*/ 31 w 130"/>
                <a:gd name="T35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53">
                  <a:moveTo>
                    <a:pt x="31" y="46"/>
                  </a:moveTo>
                  <a:cubicBezTo>
                    <a:pt x="40" y="43"/>
                    <a:pt x="49" y="40"/>
                    <a:pt x="58" y="36"/>
                  </a:cubicBezTo>
                  <a:cubicBezTo>
                    <a:pt x="67" y="33"/>
                    <a:pt x="75" y="29"/>
                    <a:pt x="84" y="24"/>
                  </a:cubicBezTo>
                  <a:cubicBezTo>
                    <a:pt x="92" y="20"/>
                    <a:pt x="99" y="16"/>
                    <a:pt x="107" y="12"/>
                  </a:cubicBezTo>
                  <a:cubicBezTo>
                    <a:pt x="114" y="8"/>
                    <a:pt x="122" y="5"/>
                    <a:pt x="129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8" y="3"/>
                    <a:pt x="126" y="2"/>
                    <a:pt x="124" y="2"/>
                  </a:cubicBezTo>
                  <a:cubicBezTo>
                    <a:pt x="120" y="2"/>
                    <a:pt x="116" y="2"/>
                    <a:pt x="112" y="2"/>
                  </a:cubicBezTo>
                  <a:cubicBezTo>
                    <a:pt x="104" y="2"/>
                    <a:pt x="96" y="1"/>
                    <a:pt x="88" y="1"/>
                  </a:cubicBezTo>
                  <a:cubicBezTo>
                    <a:pt x="85" y="0"/>
                    <a:pt x="81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3" y="5"/>
                    <a:pt x="68" y="8"/>
                    <a:pt x="62" y="12"/>
                  </a:cubicBezTo>
                  <a:cubicBezTo>
                    <a:pt x="57" y="15"/>
                    <a:pt x="51" y="19"/>
                    <a:pt x="44" y="21"/>
                  </a:cubicBezTo>
                  <a:cubicBezTo>
                    <a:pt x="29" y="27"/>
                    <a:pt x="15" y="36"/>
                    <a:pt x="0" y="43"/>
                  </a:cubicBezTo>
                  <a:cubicBezTo>
                    <a:pt x="1" y="45"/>
                    <a:pt x="3" y="48"/>
                    <a:pt x="5" y="49"/>
                  </a:cubicBezTo>
                  <a:cubicBezTo>
                    <a:pt x="6" y="51"/>
                    <a:pt x="8" y="52"/>
                    <a:pt x="10" y="53"/>
                  </a:cubicBezTo>
                  <a:cubicBezTo>
                    <a:pt x="13" y="52"/>
                    <a:pt x="16" y="50"/>
                    <a:pt x="20" y="49"/>
                  </a:cubicBezTo>
                  <a:cubicBezTo>
                    <a:pt x="23" y="48"/>
                    <a:pt x="27" y="47"/>
                    <a:pt x="31" y="4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9" name="Freeform 198"/>
            <p:cNvSpPr/>
            <p:nvPr/>
          </p:nvSpPr>
          <p:spPr bwMode="auto">
            <a:xfrm>
              <a:off x="5899150" y="3635375"/>
              <a:ext cx="39688" cy="25400"/>
            </a:xfrm>
            <a:custGeom>
              <a:avLst/>
              <a:gdLst>
                <a:gd name="T0" fmla="*/ 6 w 9"/>
                <a:gd name="T1" fmla="*/ 2 h 6"/>
                <a:gd name="T2" fmla="*/ 7 w 9"/>
                <a:gd name="T3" fmla="*/ 2 h 6"/>
                <a:gd name="T4" fmla="*/ 9 w 9"/>
                <a:gd name="T5" fmla="*/ 0 h 6"/>
                <a:gd name="T6" fmla="*/ 9 w 9"/>
                <a:gd name="T7" fmla="*/ 0 h 6"/>
                <a:gd name="T8" fmla="*/ 3 w 9"/>
                <a:gd name="T9" fmla="*/ 1 h 6"/>
                <a:gd name="T10" fmla="*/ 3 w 9"/>
                <a:gd name="T11" fmla="*/ 1 h 6"/>
                <a:gd name="T12" fmla="*/ 0 w 9"/>
                <a:gd name="T13" fmla="*/ 1 h 6"/>
                <a:gd name="T14" fmla="*/ 0 w 9"/>
                <a:gd name="T15" fmla="*/ 1 h 6"/>
                <a:gd name="T16" fmla="*/ 0 w 9"/>
                <a:gd name="T17" fmla="*/ 6 h 6"/>
                <a:gd name="T18" fmla="*/ 6 w 9"/>
                <a:gd name="T19" fmla="*/ 3 h 6"/>
                <a:gd name="T20" fmla="*/ 3 w 9"/>
                <a:gd name="T21" fmla="*/ 3 h 6"/>
                <a:gd name="T22" fmla="*/ 1 w 9"/>
                <a:gd name="T23" fmla="*/ 3 h 6"/>
                <a:gd name="T24" fmla="*/ 1 w 9"/>
                <a:gd name="T25" fmla="*/ 3 h 6"/>
                <a:gd name="T26" fmla="*/ 3 w 9"/>
                <a:gd name="T27" fmla="*/ 2 h 6"/>
                <a:gd name="T28" fmla="*/ 6 w 9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6">
                  <a:moveTo>
                    <a:pt x="6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2" y="5"/>
                    <a:pt x="4" y="4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0" name="Freeform 199"/>
            <p:cNvSpPr/>
            <p:nvPr/>
          </p:nvSpPr>
          <p:spPr bwMode="auto">
            <a:xfrm>
              <a:off x="5421313" y="3533775"/>
              <a:ext cx="495300" cy="242888"/>
            </a:xfrm>
            <a:custGeom>
              <a:avLst/>
              <a:gdLst>
                <a:gd name="T0" fmla="*/ 77 w 116"/>
                <a:gd name="T1" fmla="*/ 28 h 57"/>
                <a:gd name="T2" fmla="*/ 89 w 116"/>
                <a:gd name="T3" fmla="*/ 18 h 57"/>
                <a:gd name="T4" fmla="*/ 100 w 116"/>
                <a:gd name="T5" fmla="*/ 10 h 57"/>
                <a:gd name="T6" fmla="*/ 116 w 116"/>
                <a:gd name="T7" fmla="*/ 0 h 57"/>
                <a:gd name="T8" fmla="*/ 101 w 116"/>
                <a:gd name="T9" fmla="*/ 6 h 57"/>
                <a:gd name="T10" fmla="*/ 52 w 116"/>
                <a:gd name="T11" fmla="*/ 31 h 57"/>
                <a:gd name="T12" fmla="*/ 25 w 116"/>
                <a:gd name="T13" fmla="*/ 41 h 57"/>
                <a:gd name="T14" fmla="*/ 11 w 116"/>
                <a:gd name="T15" fmla="*/ 45 h 57"/>
                <a:gd name="T16" fmla="*/ 0 w 116"/>
                <a:gd name="T17" fmla="*/ 50 h 57"/>
                <a:gd name="T18" fmla="*/ 2 w 116"/>
                <a:gd name="T19" fmla="*/ 51 h 57"/>
                <a:gd name="T20" fmla="*/ 14 w 116"/>
                <a:gd name="T21" fmla="*/ 56 h 57"/>
                <a:gd name="T22" fmla="*/ 26 w 116"/>
                <a:gd name="T23" fmla="*/ 55 h 57"/>
                <a:gd name="T24" fmla="*/ 54 w 116"/>
                <a:gd name="T25" fmla="*/ 45 h 57"/>
                <a:gd name="T26" fmla="*/ 61 w 116"/>
                <a:gd name="T27" fmla="*/ 43 h 57"/>
                <a:gd name="T28" fmla="*/ 67 w 116"/>
                <a:gd name="T29" fmla="*/ 37 h 57"/>
                <a:gd name="T30" fmla="*/ 77 w 116"/>
                <a:gd name="T3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57">
                  <a:moveTo>
                    <a:pt x="77" y="28"/>
                  </a:moveTo>
                  <a:cubicBezTo>
                    <a:pt x="81" y="24"/>
                    <a:pt x="85" y="21"/>
                    <a:pt x="89" y="18"/>
                  </a:cubicBezTo>
                  <a:cubicBezTo>
                    <a:pt x="92" y="15"/>
                    <a:pt x="96" y="13"/>
                    <a:pt x="100" y="10"/>
                  </a:cubicBezTo>
                  <a:cubicBezTo>
                    <a:pt x="101" y="9"/>
                    <a:pt x="110" y="3"/>
                    <a:pt x="116" y="0"/>
                  </a:cubicBezTo>
                  <a:cubicBezTo>
                    <a:pt x="111" y="2"/>
                    <a:pt x="106" y="4"/>
                    <a:pt x="101" y="6"/>
                  </a:cubicBezTo>
                  <a:cubicBezTo>
                    <a:pt x="84" y="14"/>
                    <a:pt x="69" y="24"/>
                    <a:pt x="52" y="31"/>
                  </a:cubicBezTo>
                  <a:cubicBezTo>
                    <a:pt x="43" y="35"/>
                    <a:pt x="34" y="38"/>
                    <a:pt x="25" y="41"/>
                  </a:cubicBezTo>
                  <a:cubicBezTo>
                    <a:pt x="20" y="42"/>
                    <a:pt x="16" y="44"/>
                    <a:pt x="11" y="45"/>
                  </a:cubicBezTo>
                  <a:cubicBezTo>
                    <a:pt x="7" y="47"/>
                    <a:pt x="4" y="48"/>
                    <a:pt x="0" y="50"/>
                  </a:cubicBezTo>
                  <a:cubicBezTo>
                    <a:pt x="1" y="50"/>
                    <a:pt x="2" y="51"/>
                    <a:pt x="2" y="51"/>
                  </a:cubicBezTo>
                  <a:cubicBezTo>
                    <a:pt x="6" y="54"/>
                    <a:pt x="10" y="56"/>
                    <a:pt x="14" y="56"/>
                  </a:cubicBezTo>
                  <a:cubicBezTo>
                    <a:pt x="18" y="57"/>
                    <a:pt x="22" y="56"/>
                    <a:pt x="26" y="55"/>
                  </a:cubicBezTo>
                  <a:cubicBezTo>
                    <a:pt x="36" y="52"/>
                    <a:pt x="45" y="49"/>
                    <a:pt x="54" y="45"/>
                  </a:cubicBezTo>
                  <a:cubicBezTo>
                    <a:pt x="56" y="45"/>
                    <a:pt x="59" y="44"/>
                    <a:pt x="61" y="43"/>
                  </a:cubicBezTo>
                  <a:cubicBezTo>
                    <a:pt x="63" y="41"/>
                    <a:pt x="65" y="39"/>
                    <a:pt x="67" y="37"/>
                  </a:cubicBezTo>
                  <a:cubicBezTo>
                    <a:pt x="70" y="33"/>
                    <a:pt x="73" y="31"/>
                    <a:pt x="77" y="28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1" name="Freeform 200"/>
            <p:cNvSpPr>
              <a:spLocks noEditPoints="1"/>
            </p:cNvSpPr>
            <p:nvPr/>
          </p:nvSpPr>
          <p:spPr bwMode="auto">
            <a:xfrm>
              <a:off x="5899150" y="3400425"/>
              <a:ext cx="204788" cy="234950"/>
            </a:xfrm>
            <a:custGeom>
              <a:avLst/>
              <a:gdLst>
                <a:gd name="T0" fmla="*/ 15 w 48"/>
                <a:gd name="T1" fmla="*/ 50 h 55"/>
                <a:gd name="T2" fmla="*/ 1 w 48"/>
                <a:gd name="T3" fmla="*/ 51 h 55"/>
                <a:gd name="T4" fmla="*/ 1 w 48"/>
                <a:gd name="T5" fmla="*/ 53 h 55"/>
                <a:gd name="T6" fmla="*/ 11 w 48"/>
                <a:gd name="T7" fmla="*/ 53 h 55"/>
                <a:gd name="T8" fmla="*/ 3 w 48"/>
                <a:gd name="T9" fmla="*/ 54 h 55"/>
                <a:gd name="T10" fmla="*/ 1 w 48"/>
                <a:gd name="T11" fmla="*/ 54 h 55"/>
                <a:gd name="T12" fmla="*/ 1 w 48"/>
                <a:gd name="T13" fmla="*/ 55 h 55"/>
                <a:gd name="T14" fmla="*/ 10 w 48"/>
                <a:gd name="T15" fmla="*/ 55 h 55"/>
                <a:gd name="T16" fmla="*/ 35 w 48"/>
                <a:gd name="T17" fmla="*/ 28 h 55"/>
                <a:gd name="T18" fmla="*/ 41 w 48"/>
                <a:gd name="T19" fmla="*/ 15 h 55"/>
                <a:gd name="T20" fmla="*/ 46 w 48"/>
                <a:gd name="T21" fmla="*/ 4 h 55"/>
                <a:gd name="T22" fmla="*/ 46 w 48"/>
                <a:gd name="T23" fmla="*/ 3 h 55"/>
                <a:gd name="T24" fmla="*/ 45 w 48"/>
                <a:gd name="T25" fmla="*/ 0 h 55"/>
                <a:gd name="T26" fmla="*/ 43 w 48"/>
                <a:gd name="T27" fmla="*/ 2 h 55"/>
                <a:gd name="T28" fmla="*/ 32 w 48"/>
                <a:gd name="T29" fmla="*/ 8 h 55"/>
                <a:gd name="T30" fmla="*/ 30 w 48"/>
                <a:gd name="T31" fmla="*/ 10 h 55"/>
                <a:gd name="T32" fmla="*/ 27 w 48"/>
                <a:gd name="T33" fmla="*/ 13 h 55"/>
                <a:gd name="T34" fmla="*/ 40 w 48"/>
                <a:gd name="T35" fmla="*/ 12 h 55"/>
                <a:gd name="T36" fmla="*/ 31 w 48"/>
                <a:gd name="T37" fmla="*/ 13 h 55"/>
                <a:gd name="T38" fmla="*/ 24 w 48"/>
                <a:gd name="T39" fmla="*/ 17 h 55"/>
                <a:gd name="T40" fmla="*/ 31 w 48"/>
                <a:gd name="T41" fmla="*/ 15 h 55"/>
                <a:gd name="T42" fmla="*/ 40 w 48"/>
                <a:gd name="T43" fmla="*/ 16 h 55"/>
                <a:gd name="T44" fmla="*/ 25 w 48"/>
                <a:gd name="T45" fmla="*/ 17 h 55"/>
                <a:gd name="T46" fmla="*/ 21 w 48"/>
                <a:gd name="T47" fmla="*/ 20 h 55"/>
                <a:gd name="T48" fmla="*/ 41 w 48"/>
                <a:gd name="T49" fmla="*/ 18 h 55"/>
                <a:gd name="T50" fmla="*/ 30 w 48"/>
                <a:gd name="T51" fmla="*/ 20 h 55"/>
                <a:gd name="T52" fmla="*/ 20 w 48"/>
                <a:gd name="T53" fmla="*/ 21 h 55"/>
                <a:gd name="T54" fmla="*/ 26 w 48"/>
                <a:gd name="T55" fmla="*/ 23 h 55"/>
                <a:gd name="T56" fmla="*/ 37 w 48"/>
                <a:gd name="T57" fmla="*/ 23 h 55"/>
                <a:gd name="T58" fmla="*/ 17 w 48"/>
                <a:gd name="T59" fmla="*/ 25 h 55"/>
                <a:gd name="T60" fmla="*/ 16 w 48"/>
                <a:gd name="T61" fmla="*/ 27 h 55"/>
                <a:gd name="T62" fmla="*/ 34 w 48"/>
                <a:gd name="T63" fmla="*/ 25 h 55"/>
                <a:gd name="T64" fmla="*/ 23 w 48"/>
                <a:gd name="T65" fmla="*/ 27 h 55"/>
                <a:gd name="T66" fmla="*/ 14 w 48"/>
                <a:gd name="T67" fmla="*/ 28 h 55"/>
                <a:gd name="T68" fmla="*/ 14 w 48"/>
                <a:gd name="T69" fmla="*/ 29 h 55"/>
                <a:gd name="T70" fmla="*/ 33 w 48"/>
                <a:gd name="T71" fmla="*/ 29 h 55"/>
                <a:gd name="T72" fmla="*/ 21 w 48"/>
                <a:gd name="T73" fmla="*/ 29 h 55"/>
                <a:gd name="T74" fmla="*/ 13 w 48"/>
                <a:gd name="T75" fmla="*/ 30 h 55"/>
                <a:gd name="T76" fmla="*/ 12 w 48"/>
                <a:gd name="T77" fmla="*/ 30 h 55"/>
                <a:gd name="T78" fmla="*/ 8 w 48"/>
                <a:gd name="T79" fmla="*/ 35 h 55"/>
                <a:gd name="T80" fmla="*/ 28 w 48"/>
                <a:gd name="T81" fmla="*/ 34 h 55"/>
                <a:gd name="T82" fmla="*/ 17 w 48"/>
                <a:gd name="T83" fmla="*/ 35 h 55"/>
                <a:gd name="T84" fmla="*/ 7 w 48"/>
                <a:gd name="T85" fmla="*/ 37 h 55"/>
                <a:gd name="T86" fmla="*/ 10 w 48"/>
                <a:gd name="T87" fmla="*/ 40 h 55"/>
                <a:gd name="T88" fmla="*/ 23 w 48"/>
                <a:gd name="T89" fmla="*/ 40 h 55"/>
                <a:gd name="T90" fmla="*/ 6 w 48"/>
                <a:gd name="T91" fmla="*/ 42 h 55"/>
                <a:gd name="T92" fmla="*/ 3 w 48"/>
                <a:gd name="T93" fmla="*/ 44 h 55"/>
                <a:gd name="T94" fmla="*/ 18 w 48"/>
                <a:gd name="T95" fmla="*/ 44 h 55"/>
                <a:gd name="T96" fmla="*/ 6 w 48"/>
                <a:gd name="T97" fmla="*/ 45 h 55"/>
                <a:gd name="T98" fmla="*/ 3 w 48"/>
                <a:gd name="T99" fmla="*/ 46 h 55"/>
                <a:gd name="T100" fmla="*/ 10 w 48"/>
                <a:gd name="T101" fmla="*/ 47 h 55"/>
                <a:gd name="T102" fmla="*/ 19 w 48"/>
                <a:gd name="T103" fmla="*/ 47 h 55"/>
                <a:gd name="T104" fmla="*/ 3 w 48"/>
                <a:gd name="T105" fmla="*/ 48 h 55"/>
                <a:gd name="T106" fmla="*/ 3 w 48"/>
                <a:gd name="T107" fmla="*/ 49 h 55"/>
                <a:gd name="T108" fmla="*/ 1 w 48"/>
                <a:gd name="T109" fmla="*/ 50 h 55"/>
                <a:gd name="T110" fmla="*/ 27 w 48"/>
                <a:gd name="T111" fmla="*/ 32 h 55"/>
                <a:gd name="T112" fmla="*/ 11 w 48"/>
                <a:gd name="T113" fmla="*/ 33 h 55"/>
                <a:gd name="T114" fmla="*/ 27 w 48"/>
                <a:gd name="T115" fmla="*/ 31 h 55"/>
                <a:gd name="T116" fmla="*/ 22 w 48"/>
                <a:gd name="T117" fmla="*/ 37 h 55"/>
                <a:gd name="T118" fmla="*/ 6 w 48"/>
                <a:gd name="T119" fmla="*/ 40 h 55"/>
                <a:gd name="T120" fmla="*/ 13 w 48"/>
                <a:gd name="T121" fmla="*/ 37 h 55"/>
                <a:gd name="T122" fmla="*/ 22 w 48"/>
                <a:gd name="T123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55">
                  <a:moveTo>
                    <a:pt x="15" y="49"/>
                  </a:moveTo>
                  <a:cubicBezTo>
                    <a:pt x="16" y="49"/>
                    <a:pt x="16" y="50"/>
                    <a:pt x="15" y="50"/>
                  </a:cubicBezTo>
                  <a:cubicBezTo>
                    <a:pt x="11" y="50"/>
                    <a:pt x="6" y="50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2"/>
                    <a:pt x="1" y="52"/>
                    <a:pt x="1" y="53"/>
                  </a:cubicBezTo>
                  <a:cubicBezTo>
                    <a:pt x="4" y="52"/>
                    <a:pt x="8" y="52"/>
                    <a:pt x="11" y="52"/>
                  </a:cubicBezTo>
                  <a:cubicBezTo>
                    <a:pt x="12" y="52"/>
                    <a:pt x="12" y="53"/>
                    <a:pt x="11" y="53"/>
                  </a:cubicBezTo>
                  <a:cubicBezTo>
                    <a:pt x="8" y="53"/>
                    <a:pt x="6" y="53"/>
                    <a:pt x="3" y="53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4"/>
                    <a:pt x="1" y="54"/>
                    <a:pt x="1" y="54"/>
                  </a:cubicBezTo>
                  <a:cubicBezTo>
                    <a:pt x="1" y="54"/>
                    <a:pt x="1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3" y="54"/>
                    <a:pt x="6" y="55"/>
                    <a:pt x="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5" y="51"/>
                    <a:pt x="20" y="46"/>
                    <a:pt x="25" y="41"/>
                  </a:cubicBezTo>
                  <a:cubicBezTo>
                    <a:pt x="29" y="37"/>
                    <a:pt x="32" y="32"/>
                    <a:pt x="35" y="28"/>
                  </a:cubicBezTo>
                  <a:cubicBezTo>
                    <a:pt x="38" y="24"/>
                    <a:pt x="42" y="21"/>
                    <a:pt x="44" y="17"/>
                  </a:cubicBezTo>
                  <a:cubicBezTo>
                    <a:pt x="43" y="18"/>
                    <a:pt x="41" y="17"/>
                    <a:pt x="41" y="15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40" y="10"/>
                    <a:pt x="42" y="5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3"/>
                    <a:pt x="46" y="3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7" y="1"/>
                    <a:pt x="46" y="1"/>
                    <a:pt x="45" y="0"/>
                  </a:cubicBezTo>
                  <a:cubicBezTo>
                    <a:pt x="45" y="1"/>
                    <a:pt x="44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7"/>
                    <a:pt x="36" y="10"/>
                    <a:pt x="32" y="9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1" y="9"/>
                    <a:pt x="30" y="9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1"/>
                    <a:pt x="29" y="11"/>
                  </a:cubicBezTo>
                  <a:cubicBezTo>
                    <a:pt x="29" y="12"/>
                    <a:pt x="28" y="13"/>
                    <a:pt x="27" y="13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4" y="12"/>
                    <a:pt x="37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7" y="12"/>
                    <a:pt x="34" y="13"/>
                    <a:pt x="31" y="13"/>
                  </a:cubicBezTo>
                  <a:cubicBezTo>
                    <a:pt x="30" y="14"/>
                    <a:pt x="28" y="14"/>
                    <a:pt x="26" y="14"/>
                  </a:cubicBezTo>
                  <a:cubicBezTo>
                    <a:pt x="26" y="15"/>
                    <a:pt x="25" y="16"/>
                    <a:pt x="24" y="17"/>
                  </a:cubicBezTo>
                  <a:cubicBezTo>
                    <a:pt x="25" y="16"/>
                    <a:pt x="25" y="16"/>
                    <a:pt x="26" y="16"/>
                  </a:cubicBezTo>
                  <a:cubicBezTo>
                    <a:pt x="27" y="16"/>
                    <a:pt x="29" y="15"/>
                    <a:pt x="31" y="15"/>
                  </a:cubicBezTo>
                  <a:cubicBezTo>
                    <a:pt x="34" y="15"/>
                    <a:pt x="37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7" y="15"/>
                    <a:pt x="34" y="15"/>
                    <a:pt x="30" y="16"/>
                  </a:cubicBezTo>
                  <a:cubicBezTo>
                    <a:pt x="29" y="16"/>
                    <a:pt x="27" y="16"/>
                    <a:pt x="25" y="17"/>
                  </a:cubicBezTo>
                  <a:cubicBezTo>
                    <a:pt x="25" y="17"/>
                    <a:pt x="24" y="17"/>
                    <a:pt x="23" y="18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4" y="19"/>
                    <a:pt x="27" y="19"/>
                    <a:pt x="30" y="19"/>
                  </a:cubicBezTo>
                  <a:cubicBezTo>
                    <a:pt x="34" y="19"/>
                    <a:pt x="37" y="19"/>
                    <a:pt x="41" y="18"/>
                  </a:cubicBezTo>
                  <a:cubicBezTo>
                    <a:pt x="41" y="18"/>
                    <a:pt x="41" y="19"/>
                    <a:pt x="41" y="19"/>
                  </a:cubicBezTo>
                  <a:cubicBezTo>
                    <a:pt x="37" y="19"/>
                    <a:pt x="34" y="19"/>
                    <a:pt x="30" y="20"/>
                  </a:cubicBezTo>
                  <a:cubicBezTo>
                    <a:pt x="28" y="20"/>
                    <a:pt x="27" y="20"/>
                    <a:pt x="25" y="20"/>
                  </a:cubicBezTo>
                  <a:cubicBezTo>
                    <a:pt x="23" y="21"/>
                    <a:pt x="22" y="21"/>
                    <a:pt x="20" y="21"/>
                  </a:cubicBezTo>
                  <a:cubicBezTo>
                    <a:pt x="20" y="22"/>
                    <a:pt x="19" y="23"/>
                    <a:pt x="18" y="24"/>
                  </a:cubicBezTo>
                  <a:cubicBezTo>
                    <a:pt x="21" y="23"/>
                    <a:pt x="23" y="23"/>
                    <a:pt x="26" y="23"/>
                  </a:cubicBezTo>
                  <a:cubicBezTo>
                    <a:pt x="29" y="23"/>
                    <a:pt x="33" y="22"/>
                    <a:pt x="36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33" y="23"/>
                    <a:pt x="29" y="23"/>
                    <a:pt x="26" y="24"/>
                  </a:cubicBezTo>
                  <a:cubicBezTo>
                    <a:pt x="23" y="24"/>
                    <a:pt x="20" y="24"/>
                    <a:pt x="17" y="25"/>
                  </a:cubicBezTo>
                  <a:cubicBezTo>
                    <a:pt x="17" y="25"/>
                    <a:pt x="16" y="26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6"/>
                    <a:pt x="20" y="26"/>
                    <a:pt x="22" y="26"/>
                  </a:cubicBezTo>
                  <a:cubicBezTo>
                    <a:pt x="26" y="26"/>
                    <a:pt x="30" y="26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0" y="27"/>
                    <a:pt x="26" y="27"/>
                    <a:pt x="23" y="27"/>
                  </a:cubicBezTo>
                  <a:cubicBezTo>
                    <a:pt x="21" y="27"/>
                    <a:pt x="19" y="27"/>
                    <a:pt x="17" y="27"/>
                  </a:cubicBezTo>
                  <a:cubicBezTo>
                    <a:pt x="16" y="27"/>
                    <a:pt x="15" y="28"/>
                    <a:pt x="14" y="28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8"/>
                    <a:pt x="18" y="28"/>
                    <a:pt x="20" y="28"/>
                  </a:cubicBezTo>
                  <a:cubicBezTo>
                    <a:pt x="24" y="28"/>
                    <a:pt x="29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29"/>
                    <a:pt x="25" y="29"/>
                    <a:pt x="21" y="29"/>
                  </a:cubicBezTo>
                  <a:cubicBezTo>
                    <a:pt x="19" y="29"/>
                    <a:pt x="16" y="29"/>
                    <a:pt x="14" y="29"/>
                  </a:cubicBezTo>
                  <a:cubicBezTo>
                    <a:pt x="14" y="29"/>
                    <a:pt x="13" y="30"/>
                    <a:pt x="13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9" y="34"/>
                    <a:pt x="9" y="35"/>
                    <a:pt x="8" y="35"/>
                  </a:cubicBezTo>
                  <a:cubicBezTo>
                    <a:pt x="10" y="34"/>
                    <a:pt x="14" y="34"/>
                    <a:pt x="16" y="34"/>
                  </a:cubicBezTo>
                  <a:cubicBezTo>
                    <a:pt x="20" y="34"/>
                    <a:pt x="24" y="34"/>
                    <a:pt x="28" y="34"/>
                  </a:cubicBezTo>
                  <a:cubicBezTo>
                    <a:pt x="28" y="34"/>
                    <a:pt x="28" y="35"/>
                    <a:pt x="28" y="35"/>
                  </a:cubicBezTo>
                  <a:cubicBezTo>
                    <a:pt x="24" y="35"/>
                    <a:pt x="21" y="34"/>
                    <a:pt x="17" y="35"/>
                  </a:cubicBezTo>
                  <a:cubicBezTo>
                    <a:pt x="14" y="35"/>
                    <a:pt x="10" y="35"/>
                    <a:pt x="8" y="37"/>
                  </a:cubicBezTo>
                  <a:cubicBezTo>
                    <a:pt x="8" y="37"/>
                    <a:pt x="7" y="37"/>
                    <a:pt x="7" y="37"/>
                  </a:cubicBezTo>
                  <a:cubicBezTo>
                    <a:pt x="6" y="38"/>
                    <a:pt x="5" y="40"/>
                    <a:pt x="5" y="41"/>
                  </a:cubicBezTo>
                  <a:cubicBezTo>
                    <a:pt x="6" y="41"/>
                    <a:pt x="8" y="40"/>
                    <a:pt x="10" y="40"/>
                  </a:cubicBezTo>
                  <a:cubicBezTo>
                    <a:pt x="14" y="40"/>
                    <a:pt x="18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9" y="41"/>
                    <a:pt x="15" y="41"/>
                    <a:pt x="11" y="41"/>
                  </a:cubicBezTo>
                  <a:cubicBezTo>
                    <a:pt x="10" y="41"/>
                    <a:pt x="8" y="41"/>
                    <a:pt x="6" y="42"/>
                  </a:cubicBezTo>
                  <a:cubicBezTo>
                    <a:pt x="5" y="42"/>
                    <a:pt x="5" y="42"/>
                    <a:pt x="4" y="42"/>
                  </a:cubicBezTo>
                  <a:cubicBezTo>
                    <a:pt x="4" y="43"/>
                    <a:pt x="4" y="44"/>
                    <a:pt x="3" y="44"/>
                  </a:cubicBezTo>
                  <a:cubicBezTo>
                    <a:pt x="8" y="43"/>
                    <a:pt x="13" y="43"/>
                    <a:pt x="18" y="43"/>
                  </a:cubicBezTo>
                  <a:cubicBezTo>
                    <a:pt x="19" y="43"/>
                    <a:pt x="19" y="44"/>
                    <a:pt x="18" y="44"/>
                  </a:cubicBezTo>
                  <a:cubicBezTo>
                    <a:pt x="16" y="44"/>
                    <a:pt x="13" y="44"/>
                    <a:pt x="11" y="44"/>
                  </a:cubicBezTo>
                  <a:cubicBezTo>
                    <a:pt x="9" y="44"/>
                    <a:pt x="8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4" y="46"/>
                    <a:pt x="3" y="46"/>
                  </a:cubicBezTo>
                  <a:cubicBezTo>
                    <a:pt x="3" y="46"/>
                    <a:pt x="2" y="47"/>
                    <a:pt x="2" y="47"/>
                  </a:cubicBezTo>
                  <a:cubicBezTo>
                    <a:pt x="5" y="47"/>
                    <a:pt x="7" y="47"/>
                    <a:pt x="10" y="47"/>
                  </a:cubicBezTo>
                  <a:cubicBezTo>
                    <a:pt x="13" y="46"/>
                    <a:pt x="16" y="46"/>
                    <a:pt x="19" y="46"/>
                  </a:cubicBezTo>
                  <a:cubicBezTo>
                    <a:pt x="19" y="46"/>
                    <a:pt x="20" y="47"/>
                    <a:pt x="19" y="47"/>
                  </a:cubicBezTo>
                  <a:cubicBezTo>
                    <a:pt x="16" y="47"/>
                    <a:pt x="13" y="47"/>
                    <a:pt x="10" y="47"/>
                  </a:cubicBezTo>
                  <a:cubicBezTo>
                    <a:pt x="7" y="47"/>
                    <a:pt x="5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9"/>
                    <a:pt x="3" y="49"/>
                  </a:cubicBezTo>
                  <a:cubicBezTo>
                    <a:pt x="3" y="49"/>
                    <a:pt x="2" y="49"/>
                    <a:pt x="2" y="49"/>
                  </a:cubicBezTo>
                  <a:cubicBezTo>
                    <a:pt x="2" y="49"/>
                    <a:pt x="2" y="49"/>
                    <a:pt x="1" y="50"/>
                  </a:cubicBezTo>
                  <a:cubicBezTo>
                    <a:pt x="6" y="49"/>
                    <a:pt x="11" y="49"/>
                    <a:pt x="15" y="49"/>
                  </a:cubicBezTo>
                  <a:close/>
                  <a:moveTo>
                    <a:pt x="27" y="32"/>
                  </a:moveTo>
                  <a:cubicBezTo>
                    <a:pt x="22" y="32"/>
                    <a:pt x="16" y="31"/>
                    <a:pt x="11" y="33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2" y="31"/>
                    <a:pt x="16" y="31"/>
                    <a:pt x="18" y="31"/>
                  </a:cubicBezTo>
                  <a:cubicBezTo>
                    <a:pt x="21" y="31"/>
                    <a:pt x="24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lose/>
                  <a:moveTo>
                    <a:pt x="22" y="37"/>
                  </a:moveTo>
                  <a:cubicBezTo>
                    <a:pt x="19" y="37"/>
                    <a:pt x="16" y="37"/>
                    <a:pt x="14" y="38"/>
                  </a:cubicBezTo>
                  <a:cubicBezTo>
                    <a:pt x="11" y="38"/>
                    <a:pt x="9" y="39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38"/>
                    <a:pt x="11" y="37"/>
                    <a:pt x="13" y="37"/>
                  </a:cubicBezTo>
                  <a:cubicBezTo>
                    <a:pt x="16" y="37"/>
                    <a:pt x="19" y="37"/>
                    <a:pt x="23" y="37"/>
                  </a:cubicBezTo>
                  <a:cubicBezTo>
                    <a:pt x="23" y="37"/>
                    <a:pt x="23" y="37"/>
                    <a:pt x="22" y="3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2" name="Freeform 201"/>
            <p:cNvSpPr/>
            <p:nvPr/>
          </p:nvSpPr>
          <p:spPr bwMode="auto">
            <a:xfrm>
              <a:off x="5843588" y="3614738"/>
              <a:ext cx="153988" cy="520700"/>
            </a:xfrm>
            <a:custGeom>
              <a:avLst/>
              <a:gdLst>
                <a:gd name="T0" fmla="*/ 12 w 36"/>
                <a:gd name="T1" fmla="*/ 115 h 122"/>
                <a:gd name="T2" fmla="*/ 17 w 36"/>
                <a:gd name="T3" fmla="*/ 103 h 122"/>
                <a:gd name="T4" fmla="*/ 26 w 36"/>
                <a:gd name="T5" fmla="*/ 77 h 122"/>
                <a:gd name="T6" fmla="*/ 33 w 36"/>
                <a:gd name="T7" fmla="*/ 50 h 122"/>
                <a:gd name="T8" fmla="*/ 34 w 36"/>
                <a:gd name="T9" fmla="*/ 22 h 122"/>
                <a:gd name="T10" fmla="*/ 36 w 36"/>
                <a:gd name="T11" fmla="*/ 6 h 122"/>
                <a:gd name="T12" fmla="*/ 36 w 36"/>
                <a:gd name="T13" fmla="*/ 0 h 122"/>
                <a:gd name="T14" fmla="*/ 35 w 36"/>
                <a:gd name="T15" fmla="*/ 5 h 122"/>
                <a:gd name="T16" fmla="*/ 32 w 36"/>
                <a:gd name="T17" fmla="*/ 17 h 122"/>
                <a:gd name="T18" fmla="*/ 27 w 36"/>
                <a:gd name="T19" fmla="*/ 44 h 122"/>
                <a:gd name="T20" fmla="*/ 21 w 36"/>
                <a:gd name="T21" fmla="*/ 67 h 122"/>
                <a:gd name="T22" fmla="*/ 10 w 36"/>
                <a:gd name="T23" fmla="*/ 90 h 122"/>
                <a:gd name="T24" fmla="*/ 4 w 36"/>
                <a:gd name="T25" fmla="*/ 101 h 122"/>
                <a:gd name="T26" fmla="*/ 0 w 36"/>
                <a:gd name="T27" fmla="*/ 110 h 122"/>
                <a:gd name="T28" fmla="*/ 1 w 36"/>
                <a:gd name="T29" fmla="*/ 112 h 122"/>
                <a:gd name="T30" fmla="*/ 9 w 36"/>
                <a:gd name="T31" fmla="*/ 122 h 122"/>
                <a:gd name="T32" fmla="*/ 10 w 36"/>
                <a:gd name="T33" fmla="*/ 119 h 122"/>
                <a:gd name="T34" fmla="*/ 12 w 36"/>
                <a:gd name="T35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22">
                  <a:moveTo>
                    <a:pt x="12" y="115"/>
                  </a:moveTo>
                  <a:cubicBezTo>
                    <a:pt x="14" y="111"/>
                    <a:pt x="16" y="107"/>
                    <a:pt x="17" y="103"/>
                  </a:cubicBezTo>
                  <a:cubicBezTo>
                    <a:pt x="21" y="95"/>
                    <a:pt x="23" y="86"/>
                    <a:pt x="26" y="77"/>
                  </a:cubicBezTo>
                  <a:cubicBezTo>
                    <a:pt x="28" y="68"/>
                    <a:pt x="31" y="59"/>
                    <a:pt x="33" y="50"/>
                  </a:cubicBezTo>
                  <a:cubicBezTo>
                    <a:pt x="34" y="41"/>
                    <a:pt x="34" y="31"/>
                    <a:pt x="34" y="22"/>
                  </a:cubicBezTo>
                  <a:cubicBezTo>
                    <a:pt x="35" y="17"/>
                    <a:pt x="35" y="11"/>
                    <a:pt x="36" y="6"/>
                  </a:cubicBezTo>
                  <a:cubicBezTo>
                    <a:pt x="36" y="4"/>
                    <a:pt x="36" y="2"/>
                    <a:pt x="36" y="0"/>
                  </a:cubicBezTo>
                  <a:cubicBezTo>
                    <a:pt x="36" y="2"/>
                    <a:pt x="36" y="3"/>
                    <a:pt x="35" y="5"/>
                  </a:cubicBezTo>
                  <a:cubicBezTo>
                    <a:pt x="35" y="9"/>
                    <a:pt x="33" y="13"/>
                    <a:pt x="32" y="17"/>
                  </a:cubicBezTo>
                  <a:cubicBezTo>
                    <a:pt x="30" y="26"/>
                    <a:pt x="28" y="35"/>
                    <a:pt x="27" y="44"/>
                  </a:cubicBezTo>
                  <a:cubicBezTo>
                    <a:pt x="26" y="52"/>
                    <a:pt x="24" y="60"/>
                    <a:pt x="21" y="67"/>
                  </a:cubicBezTo>
                  <a:cubicBezTo>
                    <a:pt x="17" y="75"/>
                    <a:pt x="13" y="83"/>
                    <a:pt x="10" y="90"/>
                  </a:cubicBezTo>
                  <a:cubicBezTo>
                    <a:pt x="8" y="94"/>
                    <a:pt x="6" y="98"/>
                    <a:pt x="4" y="101"/>
                  </a:cubicBezTo>
                  <a:cubicBezTo>
                    <a:pt x="3" y="104"/>
                    <a:pt x="2" y="107"/>
                    <a:pt x="0" y="110"/>
                  </a:cubicBezTo>
                  <a:cubicBezTo>
                    <a:pt x="1" y="110"/>
                    <a:pt x="1" y="111"/>
                    <a:pt x="1" y="112"/>
                  </a:cubicBezTo>
                  <a:cubicBezTo>
                    <a:pt x="3" y="115"/>
                    <a:pt x="6" y="119"/>
                    <a:pt x="9" y="122"/>
                  </a:cubicBezTo>
                  <a:cubicBezTo>
                    <a:pt x="9" y="121"/>
                    <a:pt x="10" y="120"/>
                    <a:pt x="10" y="119"/>
                  </a:cubicBezTo>
                  <a:cubicBezTo>
                    <a:pt x="11" y="118"/>
                    <a:pt x="11" y="117"/>
                    <a:pt x="12" y="1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3" name="Freeform 202"/>
            <p:cNvSpPr/>
            <p:nvPr/>
          </p:nvSpPr>
          <p:spPr bwMode="auto">
            <a:xfrm>
              <a:off x="5749925" y="3700463"/>
              <a:ext cx="111125" cy="136525"/>
            </a:xfrm>
            <a:custGeom>
              <a:avLst/>
              <a:gdLst>
                <a:gd name="T0" fmla="*/ 23 w 26"/>
                <a:gd name="T1" fmla="*/ 6 h 32"/>
                <a:gd name="T2" fmla="*/ 22 w 26"/>
                <a:gd name="T3" fmla="*/ 5 h 32"/>
                <a:gd name="T4" fmla="*/ 23 w 26"/>
                <a:gd name="T5" fmla="*/ 0 h 32"/>
                <a:gd name="T6" fmla="*/ 12 w 26"/>
                <a:gd name="T7" fmla="*/ 13 h 32"/>
                <a:gd name="T8" fmla="*/ 4 w 26"/>
                <a:gd name="T9" fmla="*/ 22 h 32"/>
                <a:gd name="T10" fmla="*/ 0 w 26"/>
                <a:gd name="T11" fmla="*/ 30 h 32"/>
                <a:gd name="T12" fmla="*/ 6 w 26"/>
                <a:gd name="T13" fmla="*/ 27 h 32"/>
                <a:gd name="T14" fmla="*/ 15 w 26"/>
                <a:gd name="T15" fmla="*/ 19 h 32"/>
                <a:gd name="T16" fmla="*/ 26 w 26"/>
                <a:gd name="T17" fmla="*/ 5 h 32"/>
                <a:gd name="T18" fmla="*/ 23 w 26"/>
                <a:gd name="T1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2">
                  <a:moveTo>
                    <a:pt x="23" y="6"/>
                  </a:moveTo>
                  <a:cubicBezTo>
                    <a:pt x="23" y="6"/>
                    <a:pt x="22" y="5"/>
                    <a:pt x="22" y="5"/>
                  </a:cubicBezTo>
                  <a:cubicBezTo>
                    <a:pt x="22" y="3"/>
                    <a:pt x="22" y="1"/>
                    <a:pt x="23" y="0"/>
                  </a:cubicBezTo>
                  <a:cubicBezTo>
                    <a:pt x="19" y="4"/>
                    <a:pt x="15" y="8"/>
                    <a:pt x="12" y="13"/>
                  </a:cubicBezTo>
                  <a:cubicBezTo>
                    <a:pt x="9" y="16"/>
                    <a:pt x="6" y="19"/>
                    <a:pt x="4" y="22"/>
                  </a:cubicBezTo>
                  <a:cubicBezTo>
                    <a:pt x="3" y="24"/>
                    <a:pt x="0" y="27"/>
                    <a:pt x="0" y="30"/>
                  </a:cubicBezTo>
                  <a:cubicBezTo>
                    <a:pt x="1" y="32"/>
                    <a:pt x="6" y="28"/>
                    <a:pt x="6" y="27"/>
                  </a:cubicBezTo>
                  <a:cubicBezTo>
                    <a:pt x="9" y="25"/>
                    <a:pt x="12" y="22"/>
                    <a:pt x="15" y="19"/>
                  </a:cubicBezTo>
                  <a:cubicBezTo>
                    <a:pt x="19" y="14"/>
                    <a:pt x="23" y="10"/>
                    <a:pt x="26" y="5"/>
                  </a:cubicBezTo>
                  <a:cubicBezTo>
                    <a:pt x="25" y="5"/>
                    <a:pt x="24" y="5"/>
                    <a:pt x="23" y="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4" name="Freeform 203"/>
            <p:cNvSpPr/>
            <p:nvPr/>
          </p:nvSpPr>
          <p:spPr bwMode="auto">
            <a:xfrm>
              <a:off x="5883275" y="3589338"/>
              <a:ext cx="177800" cy="563563"/>
            </a:xfrm>
            <a:custGeom>
              <a:avLst/>
              <a:gdLst>
                <a:gd name="T0" fmla="*/ 18 w 42"/>
                <a:gd name="T1" fmla="*/ 112 h 132"/>
                <a:gd name="T2" fmla="*/ 29 w 42"/>
                <a:gd name="T3" fmla="*/ 90 h 132"/>
                <a:gd name="T4" fmla="*/ 38 w 42"/>
                <a:gd name="T5" fmla="*/ 72 h 132"/>
                <a:gd name="T6" fmla="*/ 41 w 42"/>
                <a:gd name="T7" fmla="*/ 62 h 132"/>
                <a:gd name="T8" fmla="*/ 42 w 42"/>
                <a:gd name="T9" fmla="*/ 55 h 132"/>
                <a:gd name="T10" fmla="*/ 40 w 42"/>
                <a:gd name="T11" fmla="*/ 49 h 132"/>
                <a:gd name="T12" fmla="*/ 35 w 42"/>
                <a:gd name="T13" fmla="*/ 26 h 132"/>
                <a:gd name="T14" fmla="*/ 35 w 42"/>
                <a:gd name="T15" fmla="*/ 5 h 132"/>
                <a:gd name="T16" fmla="*/ 35 w 42"/>
                <a:gd name="T17" fmla="*/ 5 h 132"/>
                <a:gd name="T18" fmla="*/ 31 w 42"/>
                <a:gd name="T19" fmla="*/ 1 h 132"/>
                <a:gd name="T20" fmla="*/ 30 w 42"/>
                <a:gd name="T21" fmla="*/ 0 h 132"/>
                <a:gd name="T22" fmla="*/ 29 w 42"/>
                <a:gd name="T23" fmla="*/ 0 h 132"/>
                <a:gd name="T24" fmla="*/ 29 w 42"/>
                <a:gd name="T25" fmla="*/ 1 h 132"/>
                <a:gd name="T26" fmla="*/ 29 w 42"/>
                <a:gd name="T27" fmla="*/ 1 h 132"/>
                <a:gd name="T28" fmla="*/ 29 w 42"/>
                <a:gd name="T29" fmla="*/ 1 h 132"/>
                <a:gd name="T30" fmla="*/ 28 w 42"/>
                <a:gd name="T31" fmla="*/ 6 h 132"/>
                <a:gd name="T32" fmla="*/ 27 w 42"/>
                <a:gd name="T33" fmla="*/ 13 h 132"/>
                <a:gd name="T34" fmla="*/ 26 w 42"/>
                <a:gd name="T35" fmla="*/ 28 h 132"/>
                <a:gd name="T36" fmla="*/ 24 w 42"/>
                <a:gd name="T37" fmla="*/ 55 h 132"/>
                <a:gd name="T38" fmla="*/ 18 w 42"/>
                <a:gd name="T39" fmla="*/ 83 h 132"/>
                <a:gd name="T40" fmla="*/ 9 w 42"/>
                <a:gd name="T41" fmla="*/ 110 h 132"/>
                <a:gd name="T42" fmla="*/ 3 w 42"/>
                <a:gd name="T43" fmla="*/ 123 h 132"/>
                <a:gd name="T44" fmla="*/ 1 w 42"/>
                <a:gd name="T45" fmla="*/ 127 h 132"/>
                <a:gd name="T46" fmla="*/ 0 w 42"/>
                <a:gd name="T47" fmla="*/ 128 h 132"/>
                <a:gd name="T48" fmla="*/ 8 w 42"/>
                <a:gd name="T49" fmla="*/ 132 h 132"/>
                <a:gd name="T50" fmla="*/ 13 w 42"/>
                <a:gd name="T51" fmla="*/ 123 h 132"/>
                <a:gd name="T52" fmla="*/ 18 w 42"/>
                <a:gd name="T53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32">
                  <a:moveTo>
                    <a:pt x="18" y="112"/>
                  </a:moveTo>
                  <a:cubicBezTo>
                    <a:pt x="22" y="105"/>
                    <a:pt x="26" y="97"/>
                    <a:pt x="29" y="90"/>
                  </a:cubicBezTo>
                  <a:cubicBezTo>
                    <a:pt x="32" y="84"/>
                    <a:pt x="35" y="78"/>
                    <a:pt x="38" y="72"/>
                  </a:cubicBezTo>
                  <a:cubicBezTo>
                    <a:pt x="39" y="69"/>
                    <a:pt x="40" y="66"/>
                    <a:pt x="41" y="62"/>
                  </a:cubicBezTo>
                  <a:cubicBezTo>
                    <a:pt x="41" y="60"/>
                    <a:pt x="42" y="57"/>
                    <a:pt x="42" y="55"/>
                  </a:cubicBezTo>
                  <a:cubicBezTo>
                    <a:pt x="41" y="53"/>
                    <a:pt x="41" y="51"/>
                    <a:pt x="40" y="49"/>
                  </a:cubicBezTo>
                  <a:cubicBezTo>
                    <a:pt x="38" y="42"/>
                    <a:pt x="36" y="34"/>
                    <a:pt x="35" y="26"/>
                  </a:cubicBezTo>
                  <a:cubicBezTo>
                    <a:pt x="34" y="19"/>
                    <a:pt x="33" y="12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2" y="2"/>
                    <a:pt x="31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5"/>
                    <a:pt x="28" y="6"/>
                  </a:cubicBezTo>
                  <a:cubicBezTo>
                    <a:pt x="28" y="8"/>
                    <a:pt x="27" y="11"/>
                    <a:pt x="27" y="13"/>
                  </a:cubicBezTo>
                  <a:cubicBezTo>
                    <a:pt x="27" y="18"/>
                    <a:pt x="27" y="23"/>
                    <a:pt x="26" y="28"/>
                  </a:cubicBezTo>
                  <a:cubicBezTo>
                    <a:pt x="25" y="37"/>
                    <a:pt x="25" y="46"/>
                    <a:pt x="24" y="55"/>
                  </a:cubicBezTo>
                  <a:cubicBezTo>
                    <a:pt x="23" y="65"/>
                    <a:pt x="20" y="74"/>
                    <a:pt x="18" y="83"/>
                  </a:cubicBezTo>
                  <a:cubicBezTo>
                    <a:pt x="15" y="92"/>
                    <a:pt x="13" y="101"/>
                    <a:pt x="9" y="110"/>
                  </a:cubicBezTo>
                  <a:cubicBezTo>
                    <a:pt x="7" y="114"/>
                    <a:pt x="5" y="119"/>
                    <a:pt x="3" y="123"/>
                  </a:cubicBezTo>
                  <a:cubicBezTo>
                    <a:pt x="2" y="124"/>
                    <a:pt x="1" y="125"/>
                    <a:pt x="1" y="127"/>
                  </a:cubicBezTo>
                  <a:cubicBezTo>
                    <a:pt x="1" y="127"/>
                    <a:pt x="0" y="128"/>
                    <a:pt x="0" y="128"/>
                  </a:cubicBezTo>
                  <a:cubicBezTo>
                    <a:pt x="2" y="130"/>
                    <a:pt x="5" y="131"/>
                    <a:pt x="8" y="132"/>
                  </a:cubicBezTo>
                  <a:cubicBezTo>
                    <a:pt x="10" y="129"/>
                    <a:pt x="11" y="126"/>
                    <a:pt x="13" y="123"/>
                  </a:cubicBezTo>
                  <a:cubicBezTo>
                    <a:pt x="14" y="119"/>
                    <a:pt x="16" y="116"/>
                    <a:pt x="18" y="112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5" name="Freeform 204"/>
            <p:cNvSpPr/>
            <p:nvPr/>
          </p:nvSpPr>
          <p:spPr bwMode="auto">
            <a:xfrm>
              <a:off x="5853113" y="3622675"/>
              <a:ext cx="71438" cy="90488"/>
            </a:xfrm>
            <a:custGeom>
              <a:avLst/>
              <a:gdLst>
                <a:gd name="T0" fmla="*/ 17 w 17"/>
                <a:gd name="T1" fmla="*/ 8 h 21"/>
                <a:gd name="T2" fmla="*/ 11 w 17"/>
                <a:gd name="T3" fmla="*/ 12 h 21"/>
                <a:gd name="T4" fmla="*/ 9 w 17"/>
                <a:gd name="T5" fmla="*/ 11 h 21"/>
                <a:gd name="T6" fmla="*/ 10 w 17"/>
                <a:gd name="T7" fmla="*/ 0 h 21"/>
                <a:gd name="T8" fmla="*/ 4 w 17"/>
                <a:gd name="T9" fmla="*/ 8 h 21"/>
                <a:gd name="T10" fmla="*/ 4 w 17"/>
                <a:gd name="T11" fmla="*/ 9 h 21"/>
                <a:gd name="T12" fmla="*/ 0 w 17"/>
                <a:gd name="T13" fmla="*/ 21 h 21"/>
                <a:gd name="T14" fmla="*/ 11 w 17"/>
                <a:gd name="T15" fmla="*/ 15 h 21"/>
                <a:gd name="T16" fmla="*/ 16 w 17"/>
                <a:gd name="T17" fmla="*/ 10 h 21"/>
                <a:gd name="T18" fmla="*/ 17 w 17"/>
                <a:gd name="T1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1">
                  <a:moveTo>
                    <a:pt x="17" y="8"/>
                  </a:moveTo>
                  <a:cubicBezTo>
                    <a:pt x="15" y="10"/>
                    <a:pt x="13" y="11"/>
                    <a:pt x="11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7"/>
                    <a:pt x="9" y="4"/>
                    <a:pt x="10" y="0"/>
                  </a:cubicBezTo>
                  <a:cubicBezTo>
                    <a:pt x="8" y="3"/>
                    <a:pt x="6" y="5"/>
                    <a:pt x="4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2" y="13"/>
                    <a:pt x="0" y="17"/>
                    <a:pt x="0" y="21"/>
                  </a:cubicBezTo>
                  <a:cubicBezTo>
                    <a:pt x="4" y="20"/>
                    <a:pt x="8" y="18"/>
                    <a:pt x="11" y="15"/>
                  </a:cubicBezTo>
                  <a:cubicBezTo>
                    <a:pt x="13" y="13"/>
                    <a:pt x="15" y="12"/>
                    <a:pt x="16" y="10"/>
                  </a:cubicBezTo>
                  <a:cubicBezTo>
                    <a:pt x="17" y="9"/>
                    <a:pt x="17" y="9"/>
                    <a:pt x="17" y="8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6" name="Freeform 205"/>
            <p:cNvSpPr>
              <a:spLocks noEditPoints="1"/>
            </p:cNvSpPr>
            <p:nvPr/>
          </p:nvSpPr>
          <p:spPr bwMode="auto">
            <a:xfrm>
              <a:off x="5314950" y="2649538"/>
              <a:ext cx="1570038" cy="1554163"/>
            </a:xfrm>
            <a:custGeom>
              <a:avLst/>
              <a:gdLst>
                <a:gd name="T0" fmla="*/ 187 w 368"/>
                <a:gd name="T1" fmla="*/ 177 h 364"/>
                <a:gd name="T2" fmla="*/ 232 w 368"/>
                <a:gd name="T3" fmla="*/ 146 h 364"/>
                <a:gd name="T4" fmla="*/ 200 w 368"/>
                <a:gd name="T5" fmla="*/ 121 h 364"/>
                <a:gd name="T6" fmla="*/ 168 w 368"/>
                <a:gd name="T7" fmla="*/ 182 h 364"/>
                <a:gd name="T8" fmla="*/ 85 w 368"/>
                <a:gd name="T9" fmla="*/ 39 h 364"/>
                <a:gd name="T10" fmla="*/ 2 w 368"/>
                <a:gd name="T11" fmla="*/ 207 h 364"/>
                <a:gd name="T12" fmla="*/ 103 w 368"/>
                <a:gd name="T13" fmla="*/ 271 h 364"/>
                <a:gd name="T14" fmla="*/ 234 w 368"/>
                <a:gd name="T15" fmla="*/ 333 h 364"/>
                <a:gd name="T16" fmla="*/ 276 w 368"/>
                <a:gd name="T17" fmla="*/ 183 h 364"/>
                <a:gd name="T18" fmla="*/ 270 w 368"/>
                <a:gd name="T19" fmla="*/ 185 h 364"/>
                <a:gd name="T20" fmla="*/ 274 w 368"/>
                <a:gd name="T21" fmla="*/ 223 h 364"/>
                <a:gd name="T22" fmla="*/ 178 w 368"/>
                <a:gd name="T23" fmla="*/ 207 h 364"/>
                <a:gd name="T24" fmla="*/ 258 w 368"/>
                <a:gd name="T25" fmla="*/ 245 h 364"/>
                <a:gd name="T26" fmla="*/ 288 w 368"/>
                <a:gd name="T27" fmla="*/ 255 h 364"/>
                <a:gd name="T28" fmla="*/ 271 w 368"/>
                <a:gd name="T29" fmla="*/ 234 h 364"/>
                <a:gd name="T30" fmla="*/ 83 w 368"/>
                <a:gd name="T31" fmla="*/ 95 h 364"/>
                <a:gd name="T32" fmla="*/ 82 w 368"/>
                <a:gd name="T33" fmla="*/ 99 h 364"/>
                <a:gd name="T34" fmla="*/ 112 w 368"/>
                <a:gd name="T35" fmla="*/ 66 h 364"/>
                <a:gd name="T36" fmla="*/ 105 w 368"/>
                <a:gd name="T37" fmla="*/ 61 h 364"/>
                <a:gd name="T38" fmla="*/ 82 w 368"/>
                <a:gd name="T39" fmla="*/ 92 h 364"/>
                <a:gd name="T40" fmla="*/ 131 w 368"/>
                <a:gd name="T41" fmla="*/ 94 h 364"/>
                <a:gd name="T42" fmla="*/ 141 w 368"/>
                <a:gd name="T43" fmla="*/ 150 h 364"/>
                <a:gd name="T44" fmla="*/ 175 w 368"/>
                <a:gd name="T45" fmla="*/ 127 h 364"/>
                <a:gd name="T46" fmla="*/ 155 w 368"/>
                <a:gd name="T47" fmla="*/ 45 h 364"/>
                <a:gd name="T48" fmla="*/ 155 w 368"/>
                <a:gd name="T49" fmla="*/ 197 h 364"/>
                <a:gd name="T50" fmla="*/ 141 w 368"/>
                <a:gd name="T51" fmla="*/ 177 h 364"/>
                <a:gd name="T52" fmla="*/ 149 w 368"/>
                <a:gd name="T53" fmla="*/ 203 h 364"/>
                <a:gd name="T54" fmla="*/ 121 w 368"/>
                <a:gd name="T55" fmla="*/ 183 h 364"/>
                <a:gd name="T56" fmla="*/ 114 w 368"/>
                <a:gd name="T57" fmla="*/ 181 h 364"/>
                <a:gd name="T58" fmla="*/ 4 w 368"/>
                <a:gd name="T59" fmla="*/ 217 h 364"/>
                <a:gd name="T60" fmla="*/ 79 w 368"/>
                <a:gd name="T61" fmla="*/ 200 h 364"/>
                <a:gd name="T62" fmla="*/ 9 w 368"/>
                <a:gd name="T63" fmla="*/ 234 h 364"/>
                <a:gd name="T64" fmla="*/ 91 w 368"/>
                <a:gd name="T65" fmla="*/ 203 h 364"/>
                <a:gd name="T66" fmla="*/ 79 w 368"/>
                <a:gd name="T67" fmla="*/ 252 h 364"/>
                <a:gd name="T68" fmla="*/ 88 w 368"/>
                <a:gd name="T69" fmla="*/ 249 h 364"/>
                <a:gd name="T70" fmla="*/ 136 w 368"/>
                <a:gd name="T71" fmla="*/ 225 h 364"/>
                <a:gd name="T72" fmla="*/ 148 w 368"/>
                <a:gd name="T73" fmla="*/ 220 h 364"/>
                <a:gd name="T74" fmla="*/ 165 w 368"/>
                <a:gd name="T75" fmla="*/ 210 h 364"/>
                <a:gd name="T76" fmla="*/ 154 w 368"/>
                <a:gd name="T77" fmla="*/ 203 h 364"/>
                <a:gd name="T78" fmla="*/ 167 w 368"/>
                <a:gd name="T79" fmla="*/ 196 h 364"/>
                <a:gd name="T80" fmla="*/ 177 w 368"/>
                <a:gd name="T81" fmla="*/ 188 h 364"/>
                <a:gd name="T82" fmla="*/ 183 w 368"/>
                <a:gd name="T83" fmla="*/ 180 h 364"/>
                <a:gd name="T84" fmla="*/ 148 w 368"/>
                <a:gd name="T85" fmla="*/ 228 h 364"/>
                <a:gd name="T86" fmla="*/ 140 w 368"/>
                <a:gd name="T87" fmla="*/ 232 h 364"/>
                <a:gd name="T88" fmla="*/ 124 w 368"/>
                <a:gd name="T89" fmla="*/ 251 h 364"/>
                <a:gd name="T90" fmla="*/ 139 w 368"/>
                <a:gd name="T91" fmla="*/ 244 h 364"/>
                <a:gd name="T92" fmla="*/ 145 w 368"/>
                <a:gd name="T93" fmla="*/ 293 h 364"/>
                <a:gd name="T94" fmla="*/ 134 w 368"/>
                <a:gd name="T95" fmla="*/ 347 h 364"/>
                <a:gd name="T96" fmla="*/ 168 w 368"/>
                <a:gd name="T97" fmla="*/ 225 h 364"/>
                <a:gd name="T98" fmla="*/ 146 w 368"/>
                <a:gd name="T99" fmla="*/ 344 h 364"/>
                <a:gd name="T100" fmla="*/ 179 w 368"/>
                <a:gd name="T101" fmla="*/ 323 h 364"/>
                <a:gd name="T102" fmla="*/ 175 w 368"/>
                <a:gd name="T103" fmla="*/ 274 h 364"/>
                <a:gd name="T104" fmla="*/ 219 w 368"/>
                <a:gd name="T105" fmla="*/ 340 h 364"/>
                <a:gd name="T106" fmla="*/ 192 w 368"/>
                <a:gd name="T107" fmla="*/ 248 h 364"/>
                <a:gd name="T108" fmla="*/ 163 w 368"/>
                <a:gd name="T109" fmla="*/ 220 h 364"/>
                <a:gd name="T110" fmla="*/ 176 w 368"/>
                <a:gd name="T111" fmla="*/ 206 h 364"/>
                <a:gd name="T112" fmla="*/ 253 w 368"/>
                <a:gd name="T113" fmla="*/ 266 h 364"/>
                <a:gd name="T114" fmla="*/ 283 w 368"/>
                <a:gd name="T115" fmla="*/ 273 h 364"/>
                <a:gd name="T116" fmla="*/ 309 w 368"/>
                <a:gd name="T117" fmla="*/ 251 h 364"/>
                <a:gd name="T118" fmla="*/ 326 w 368"/>
                <a:gd name="T119" fmla="*/ 245 h 364"/>
                <a:gd name="T120" fmla="*/ 328 w 368"/>
                <a:gd name="T121" fmla="*/ 24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4">
                  <a:moveTo>
                    <a:pt x="363" y="224"/>
                  </a:moveTo>
                  <a:cubicBezTo>
                    <a:pt x="358" y="215"/>
                    <a:pt x="349" y="209"/>
                    <a:pt x="341" y="204"/>
                  </a:cubicBezTo>
                  <a:cubicBezTo>
                    <a:pt x="336" y="201"/>
                    <a:pt x="331" y="198"/>
                    <a:pt x="326" y="195"/>
                  </a:cubicBezTo>
                  <a:cubicBezTo>
                    <a:pt x="326" y="195"/>
                    <a:pt x="326" y="195"/>
                    <a:pt x="326" y="195"/>
                  </a:cubicBezTo>
                  <a:cubicBezTo>
                    <a:pt x="322" y="193"/>
                    <a:pt x="318" y="192"/>
                    <a:pt x="314" y="190"/>
                  </a:cubicBezTo>
                  <a:cubicBezTo>
                    <a:pt x="293" y="182"/>
                    <a:pt x="271" y="180"/>
                    <a:pt x="249" y="181"/>
                  </a:cubicBezTo>
                  <a:cubicBezTo>
                    <a:pt x="237" y="181"/>
                    <a:pt x="225" y="183"/>
                    <a:pt x="214" y="185"/>
                  </a:cubicBezTo>
                  <a:cubicBezTo>
                    <a:pt x="208" y="186"/>
                    <a:pt x="203" y="187"/>
                    <a:pt x="197" y="189"/>
                  </a:cubicBezTo>
                  <a:cubicBezTo>
                    <a:pt x="192" y="190"/>
                    <a:pt x="188" y="193"/>
                    <a:pt x="183" y="195"/>
                  </a:cubicBezTo>
                  <a:cubicBezTo>
                    <a:pt x="184" y="194"/>
                    <a:pt x="184" y="193"/>
                    <a:pt x="185" y="192"/>
                  </a:cubicBezTo>
                  <a:cubicBezTo>
                    <a:pt x="185" y="192"/>
                    <a:pt x="185" y="192"/>
                    <a:pt x="185" y="191"/>
                  </a:cubicBezTo>
                  <a:cubicBezTo>
                    <a:pt x="187" y="190"/>
                    <a:pt x="188" y="187"/>
                    <a:pt x="188" y="185"/>
                  </a:cubicBezTo>
                  <a:cubicBezTo>
                    <a:pt x="189" y="183"/>
                    <a:pt x="188" y="181"/>
                    <a:pt x="186" y="180"/>
                  </a:cubicBezTo>
                  <a:cubicBezTo>
                    <a:pt x="186" y="180"/>
                    <a:pt x="187" y="179"/>
                    <a:pt x="187" y="179"/>
                  </a:cubicBezTo>
                  <a:cubicBezTo>
                    <a:pt x="188" y="178"/>
                    <a:pt x="188" y="177"/>
                    <a:pt x="187" y="177"/>
                  </a:cubicBezTo>
                  <a:cubicBezTo>
                    <a:pt x="187" y="177"/>
                    <a:pt x="187" y="176"/>
                    <a:pt x="186" y="176"/>
                  </a:cubicBezTo>
                  <a:cubicBezTo>
                    <a:pt x="189" y="175"/>
                    <a:pt x="192" y="172"/>
                    <a:pt x="195" y="170"/>
                  </a:cubicBezTo>
                  <a:cubicBezTo>
                    <a:pt x="198" y="168"/>
                    <a:pt x="201" y="166"/>
                    <a:pt x="206" y="164"/>
                  </a:cubicBezTo>
                  <a:cubicBezTo>
                    <a:pt x="210" y="163"/>
                    <a:pt x="215" y="162"/>
                    <a:pt x="220" y="160"/>
                  </a:cubicBezTo>
                  <a:cubicBezTo>
                    <a:pt x="225" y="158"/>
                    <a:pt x="239" y="151"/>
                    <a:pt x="233" y="144"/>
                  </a:cubicBezTo>
                  <a:cubicBezTo>
                    <a:pt x="233" y="144"/>
                    <a:pt x="233" y="143"/>
                    <a:pt x="233" y="143"/>
                  </a:cubicBezTo>
                  <a:cubicBezTo>
                    <a:pt x="233" y="143"/>
                    <a:pt x="233" y="143"/>
                    <a:pt x="233" y="143"/>
                  </a:cubicBezTo>
                  <a:cubicBezTo>
                    <a:pt x="232" y="143"/>
                    <a:pt x="232" y="142"/>
                    <a:pt x="231" y="143"/>
                  </a:cubicBezTo>
                  <a:cubicBezTo>
                    <a:pt x="231" y="143"/>
                    <a:pt x="231" y="143"/>
                    <a:pt x="231" y="144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9" y="145"/>
                    <a:pt x="229" y="145"/>
                    <a:pt x="229" y="145"/>
                  </a:cubicBezTo>
                  <a:cubicBezTo>
                    <a:pt x="229" y="146"/>
                    <a:pt x="230" y="147"/>
                    <a:pt x="230" y="146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6" y="153"/>
                    <a:pt x="220" y="159"/>
                    <a:pt x="215" y="160"/>
                  </a:cubicBezTo>
                  <a:cubicBezTo>
                    <a:pt x="211" y="162"/>
                    <a:pt x="206" y="162"/>
                    <a:pt x="201" y="164"/>
                  </a:cubicBezTo>
                  <a:cubicBezTo>
                    <a:pt x="196" y="167"/>
                    <a:pt x="190" y="172"/>
                    <a:pt x="186" y="176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5" y="176"/>
                    <a:pt x="185" y="176"/>
                    <a:pt x="185" y="175"/>
                  </a:cubicBezTo>
                  <a:cubicBezTo>
                    <a:pt x="185" y="175"/>
                    <a:pt x="184" y="175"/>
                    <a:pt x="183" y="174"/>
                  </a:cubicBezTo>
                  <a:cubicBezTo>
                    <a:pt x="191" y="166"/>
                    <a:pt x="191" y="154"/>
                    <a:pt x="191" y="143"/>
                  </a:cubicBezTo>
                  <a:cubicBezTo>
                    <a:pt x="190" y="137"/>
                    <a:pt x="191" y="132"/>
                    <a:pt x="193" y="126"/>
                  </a:cubicBezTo>
                  <a:cubicBezTo>
                    <a:pt x="194" y="125"/>
                    <a:pt x="195" y="120"/>
                    <a:pt x="197" y="119"/>
                  </a:cubicBezTo>
                  <a:cubicBezTo>
                    <a:pt x="197" y="119"/>
                    <a:pt x="197" y="120"/>
                    <a:pt x="197" y="121"/>
                  </a:cubicBezTo>
                  <a:cubicBezTo>
                    <a:pt x="197" y="121"/>
                    <a:pt x="197" y="121"/>
                    <a:pt x="197" y="121"/>
                  </a:cubicBezTo>
                  <a:cubicBezTo>
                    <a:pt x="197" y="121"/>
                    <a:pt x="197" y="121"/>
                    <a:pt x="197" y="121"/>
                  </a:cubicBezTo>
                  <a:cubicBezTo>
                    <a:pt x="196" y="122"/>
                    <a:pt x="197" y="122"/>
                    <a:pt x="198" y="122"/>
                  </a:cubicBezTo>
                  <a:cubicBezTo>
                    <a:pt x="199" y="122"/>
                    <a:pt x="199" y="121"/>
                    <a:pt x="200" y="121"/>
                  </a:cubicBezTo>
                  <a:cubicBezTo>
                    <a:pt x="200" y="121"/>
                    <a:pt x="201" y="120"/>
                    <a:pt x="201" y="120"/>
                  </a:cubicBezTo>
                  <a:cubicBezTo>
                    <a:pt x="202" y="120"/>
                    <a:pt x="201" y="119"/>
                    <a:pt x="201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201" y="117"/>
                    <a:pt x="200" y="116"/>
                    <a:pt x="200" y="117"/>
                  </a:cubicBezTo>
                  <a:cubicBezTo>
                    <a:pt x="200" y="117"/>
                    <a:pt x="199" y="117"/>
                    <a:pt x="199" y="117"/>
                  </a:cubicBezTo>
                  <a:cubicBezTo>
                    <a:pt x="194" y="114"/>
                    <a:pt x="190" y="127"/>
                    <a:pt x="189" y="131"/>
                  </a:cubicBezTo>
                  <a:cubicBezTo>
                    <a:pt x="187" y="138"/>
                    <a:pt x="189" y="145"/>
                    <a:pt x="189" y="152"/>
                  </a:cubicBezTo>
                  <a:cubicBezTo>
                    <a:pt x="189" y="160"/>
                    <a:pt x="187" y="167"/>
                    <a:pt x="182" y="174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1" y="175"/>
                    <a:pt x="180" y="176"/>
                    <a:pt x="179" y="177"/>
                  </a:cubicBezTo>
                  <a:cubicBezTo>
                    <a:pt x="178" y="175"/>
                    <a:pt x="175" y="175"/>
                    <a:pt x="174" y="176"/>
                  </a:cubicBezTo>
                  <a:cubicBezTo>
                    <a:pt x="172" y="177"/>
                    <a:pt x="170" y="179"/>
                    <a:pt x="169" y="182"/>
                  </a:cubicBezTo>
                  <a:cubicBezTo>
                    <a:pt x="169" y="182"/>
                    <a:pt x="169" y="182"/>
                    <a:pt x="169" y="182"/>
                  </a:cubicBezTo>
                  <a:cubicBezTo>
                    <a:pt x="169" y="182"/>
                    <a:pt x="169" y="182"/>
                    <a:pt x="168" y="182"/>
                  </a:cubicBezTo>
                  <a:cubicBezTo>
                    <a:pt x="171" y="175"/>
                    <a:pt x="172" y="168"/>
                    <a:pt x="173" y="161"/>
                  </a:cubicBezTo>
                  <a:cubicBezTo>
                    <a:pt x="175" y="152"/>
                    <a:pt x="176" y="143"/>
                    <a:pt x="177" y="134"/>
                  </a:cubicBezTo>
                  <a:cubicBezTo>
                    <a:pt x="178" y="125"/>
                    <a:pt x="178" y="116"/>
                    <a:pt x="177" y="107"/>
                  </a:cubicBezTo>
                  <a:cubicBezTo>
                    <a:pt x="175" y="99"/>
                    <a:pt x="173" y="91"/>
                    <a:pt x="171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1" y="81"/>
                    <a:pt x="170" y="81"/>
                    <a:pt x="170" y="80"/>
                  </a:cubicBezTo>
                  <a:cubicBezTo>
                    <a:pt x="168" y="71"/>
                    <a:pt x="166" y="62"/>
                    <a:pt x="162" y="54"/>
                  </a:cubicBezTo>
                  <a:cubicBezTo>
                    <a:pt x="159" y="48"/>
                    <a:pt x="156" y="42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0" y="32"/>
                    <a:pt x="147" y="29"/>
                    <a:pt x="143" y="26"/>
                  </a:cubicBezTo>
                  <a:cubicBezTo>
                    <a:pt x="135" y="17"/>
                    <a:pt x="125" y="9"/>
                    <a:pt x="115" y="4"/>
                  </a:cubicBezTo>
                  <a:cubicBezTo>
                    <a:pt x="110" y="2"/>
                    <a:pt x="105" y="0"/>
                    <a:pt x="100" y="2"/>
                  </a:cubicBezTo>
                  <a:cubicBezTo>
                    <a:pt x="94" y="5"/>
                    <a:pt x="92" y="12"/>
                    <a:pt x="91" y="17"/>
                  </a:cubicBezTo>
                  <a:cubicBezTo>
                    <a:pt x="90" y="25"/>
                    <a:pt x="89" y="32"/>
                    <a:pt x="85" y="39"/>
                  </a:cubicBezTo>
                  <a:cubicBezTo>
                    <a:pt x="82" y="45"/>
                    <a:pt x="78" y="51"/>
                    <a:pt x="74" y="57"/>
                  </a:cubicBezTo>
                  <a:cubicBezTo>
                    <a:pt x="71" y="62"/>
                    <a:pt x="68" y="67"/>
                    <a:pt x="65" y="73"/>
                  </a:cubicBezTo>
                  <a:cubicBezTo>
                    <a:pt x="64" y="75"/>
                    <a:pt x="63" y="77"/>
                    <a:pt x="63" y="79"/>
                  </a:cubicBezTo>
                  <a:cubicBezTo>
                    <a:pt x="61" y="83"/>
                    <a:pt x="60" y="88"/>
                    <a:pt x="59" y="93"/>
                  </a:cubicBezTo>
                  <a:cubicBezTo>
                    <a:pt x="59" y="100"/>
                    <a:pt x="60" y="106"/>
                    <a:pt x="64" y="111"/>
                  </a:cubicBezTo>
                  <a:cubicBezTo>
                    <a:pt x="68" y="119"/>
                    <a:pt x="75" y="124"/>
                    <a:pt x="81" y="129"/>
                  </a:cubicBezTo>
                  <a:cubicBezTo>
                    <a:pt x="68" y="125"/>
                    <a:pt x="52" y="126"/>
                    <a:pt x="41" y="135"/>
                  </a:cubicBezTo>
                  <a:cubicBezTo>
                    <a:pt x="37" y="137"/>
                    <a:pt x="35" y="141"/>
                    <a:pt x="32" y="144"/>
                  </a:cubicBezTo>
                  <a:cubicBezTo>
                    <a:pt x="29" y="147"/>
                    <a:pt x="26" y="151"/>
                    <a:pt x="23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3" y="155"/>
                    <a:pt x="23" y="155"/>
                  </a:cubicBezTo>
                  <a:cubicBezTo>
                    <a:pt x="17" y="161"/>
                    <a:pt x="14" y="170"/>
                    <a:pt x="10" y="177"/>
                  </a:cubicBezTo>
                  <a:cubicBezTo>
                    <a:pt x="8" y="181"/>
                    <a:pt x="4" y="183"/>
                    <a:pt x="2" y="186"/>
                  </a:cubicBezTo>
                  <a:cubicBezTo>
                    <a:pt x="0" y="189"/>
                    <a:pt x="0" y="193"/>
                    <a:pt x="1" y="196"/>
                  </a:cubicBezTo>
                  <a:cubicBezTo>
                    <a:pt x="1" y="199"/>
                    <a:pt x="2" y="203"/>
                    <a:pt x="2" y="207"/>
                  </a:cubicBezTo>
                  <a:cubicBezTo>
                    <a:pt x="2" y="211"/>
                    <a:pt x="2" y="214"/>
                    <a:pt x="2" y="218"/>
                  </a:cubicBezTo>
                  <a:cubicBezTo>
                    <a:pt x="2" y="219"/>
                    <a:pt x="2" y="219"/>
                    <a:pt x="2" y="219"/>
                  </a:cubicBezTo>
                  <a:cubicBezTo>
                    <a:pt x="2" y="220"/>
                    <a:pt x="2" y="220"/>
                    <a:pt x="2" y="220"/>
                  </a:cubicBezTo>
                  <a:cubicBezTo>
                    <a:pt x="2" y="222"/>
                    <a:pt x="2" y="225"/>
                    <a:pt x="3" y="227"/>
                  </a:cubicBezTo>
                  <a:cubicBezTo>
                    <a:pt x="4" y="231"/>
                    <a:pt x="7" y="235"/>
                    <a:pt x="9" y="239"/>
                  </a:cubicBezTo>
                  <a:cubicBezTo>
                    <a:pt x="10" y="242"/>
                    <a:pt x="12" y="246"/>
                    <a:pt x="14" y="249"/>
                  </a:cubicBezTo>
                  <a:cubicBezTo>
                    <a:pt x="16" y="253"/>
                    <a:pt x="18" y="255"/>
                    <a:pt x="22" y="257"/>
                  </a:cubicBezTo>
                  <a:cubicBezTo>
                    <a:pt x="28" y="261"/>
                    <a:pt x="35" y="266"/>
                    <a:pt x="42" y="266"/>
                  </a:cubicBezTo>
                  <a:cubicBezTo>
                    <a:pt x="47" y="266"/>
                    <a:pt x="51" y="264"/>
                    <a:pt x="55" y="263"/>
                  </a:cubicBezTo>
                  <a:cubicBezTo>
                    <a:pt x="61" y="261"/>
                    <a:pt x="66" y="259"/>
                    <a:pt x="71" y="258"/>
                  </a:cubicBezTo>
                  <a:cubicBezTo>
                    <a:pt x="81" y="254"/>
                    <a:pt x="90" y="251"/>
                    <a:pt x="100" y="247"/>
                  </a:cubicBezTo>
                  <a:cubicBezTo>
                    <a:pt x="109" y="243"/>
                    <a:pt x="118" y="240"/>
                    <a:pt x="127" y="238"/>
                  </a:cubicBezTo>
                  <a:cubicBezTo>
                    <a:pt x="126" y="240"/>
                    <a:pt x="126" y="241"/>
                    <a:pt x="125" y="243"/>
                  </a:cubicBezTo>
                  <a:cubicBezTo>
                    <a:pt x="120" y="248"/>
                    <a:pt x="115" y="254"/>
                    <a:pt x="110" y="260"/>
                  </a:cubicBezTo>
                  <a:cubicBezTo>
                    <a:pt x="107" y="263"/>
                    <a:pt x="105" y="267"/>
                    <a:pt x="103" y="271"/>
                  </a:cubicBezTo>
                  <a:cubicBezTo>
                    <a:pt x="102" y="272"/>
                    <a:pt x="100" y="275"/>
                    <a:pt x="101" y="277"/>
                  </a:cubicBezTo>
                  <a:cubicBezTo>
                    <a:pt x="105" y="283"/>
                    <a:pt x="128" y="255"/>
                    <a:pt x="131" y="250"/>
                  </a:cubicBezTo>
                  <a:cubicBezTo>
                    <a:pt x="133" y="249"/>
                    <a:pt x="134" y="248"/>
                    <a:pt x="136" y="247"/>
                  </a:cubicBezTo>
                  <a:cubicBezTo>
                    <a:pt x="129" y="261"/>
                    <a:pt x="125" y="276"/>
                    <a:pt x="123" y="291"/>
                  </a:cubicBezTo>
                  <a:cubicBezTo>
                    <a:pt x="120" y="304"/>
                    <a:pt x="118" y="317"/>
                    <a:pt x="121" y="330"/>
                  </a:cubicBezTo>
                  <a:cubicBezTo>
                    <a:pt x="122" y="336"/>
                    <a:pt x="124" y="342"/>
                    <a:pt x="128" y="346"/>
                  </a:cubicBezTo>
                  <a:cubicBezTo>
                    <a:pt x="130" y="349"/>
                    <a:pt x="133" y="350"/>
                    <a:pt x="135" y="352"/>
                  </a:cubicBezTo>
                  <a:cubicBezTo>
                    <a:pt x="138" y="354"/>
                    <a:pt x="142" y="354"/>
                    <a:pt x="146" y="354"/>
                  </a:cubicBezTo>
                  <a:cubicBezTo>
                    <a:pt x="150" y="355"/>
                    <a:pt x="154" y="356"/>
                    <a:pt x="159" y="358"/>
                  </a:cubicBezTo>
                  <a:cubicBezTo>
                    <a:pt x="162" y="360"/>
                    <a:pt x="166" y="362"/>
                    <a:pt x="170" y="363"/>
                  </a:cubicBezTo>
                  <a:cubicBezTo>
                    <a:pt x="176" y="364"/>
                    <a:pt x="183" y="361"/>
                    <a:pt x="189" y="360"/>
                  </a:cubicBezTo>
                  <a:cubicBezTo>
                    <a:pt x="194" y="360"/>
                    <a:pt x="199" y="361"/>
                    <a:pt x="203" y="360"/>
                  </a:cubicBezTo>
                  <a:cubicBezTo>
                    <a:pt x="207" y="359"/>
                    <a:pt x="210" y="356"/>
                    <a:pt x="212" y="353"/>
                  </a:cubicBezTo>
                  <a:cubicBezTo>
                    <a:pt x="215" y="349"/>
                    <a:pt x="217" y="345"/>
                    <a:pt x="221" y="342"/>
                  </a:cubicBezTo>
                  <a:cubicBezTo>
                    <a:pt x="225" y="338"/>
                    <a:pt x="230" y="336"/>
                    <a:pt x="234" y="333"/>
                  </a:cubicBezTo>
                  <a:cubicBezTo>
                    <a:pt x="243" y="328"/>
                    <a:pt x="247" y="318"/>
                    <a:pt x="249" y="308"/>
                  </a:cubicBezTo>
                  <a:cubicBezTo>
                    <a:pt x="251" y="300"/>
                    <a:pt x="252" y="292"/>
                    <a:pt x="250" y="283"/>
                  </a:cubicBezTo>
                  <a:cubicBezTo>
                    <a:pt x="254" y="286"/>
                    <a:pt x="258" y="289"/>
                    <a:pt x="263" y="290"/>
                  </a:cubicBezTo>
                  <a:cubicBezTo>
                    <a:pt x="269" y="291"/>
                    <a:pt x="276" y="290"/>
                    <a:pt x="282" y="288"/>
                  </a:cubicBezTo>
                  <a:cubicBezTo>
                    <a:pt x="295" y="285"/>
                    <a:pt x="306" y="278"/>
                    <a:pt x="317" y="270"/>
                  </a:cubicBezTo>
                  <a:cubicBezTo>
                    <a:pt x="321" y="268"/>
                    <a:pt x="324" y="264"/>
                    <a:pt x="327" y="261"/>
                  </a:cubicBezTo>
                  <a:cubicBezTo>
                    <a:pt x="331" y="259"/>
                    <a:pt x="336" y="258"/>
                    <a:pt x="339" y="256"/>
                  </a:cubicBezTo>
                  <a:cubicBezTo>
                    <a:pt x="343" y="253"/>
                    <a:pt x="346" y="250"/>
                    <a:pt x="350" y="247"/>
                  </a:cubicBezTo>
                  <a:cubicBezTo>
                    <a:pt x="350" y="247"/>
                    <a:pt x="351" y="247"/>
                    <a:pt x="352" y="247"/>
                  </a:cubicBezTo>
                  <a:cubicBezTo>
                    <a:pt x="352" y="247"/>
                    <a:pt x="352" y="247"/>
                    <a:pt x="352" y="247"/>
                  </a:cubicBezTo>
                  <a:cubicBezTo>
                    <a:pt x="353" y="248"/>
                    <a:pt x="353" y="247"/>
                    <a:pt x="353" y="246"/>
                  </a:cubicBezTo>
                  <a:cubicBezTo>
                    <a:pt x="353" y="246"/>
                    <a:pt x="353" y="246"/>
                    <a:pt x="353" y="246"/>
                  </a:cubicBezTo>
                  <a:cubicBezTo>
                    <a:pt x="355" y="246"/>
                    <a:pt x="358" y="246"/>
                    <a:pt x="360" y="245"/>
                  </a:cubicBezTo>
                  <a:cubicBezTo>
                    <a:pt x="368" y="241"/>
                    <a:pt x="367" y="231"/>
                    <a:pt x="363" y="224"/>
                  </a:cubicBezTo>
                  <a:close/>
                  <a:moveTo>
                    <a:pt x="276" y="183"/>
                  </a:moveTo>
                  <a:cubicBezTo>
                    <a:pt x="280" y="184"/>
                    <a:pt x="284" y="184"/>
                    <a:pt x="288" y="185"/>
                  </a:cubicBezTo>
                  <a:cubicBezTo>
                    <a:pt x="301" y="187"/>
                    <a:pt x="315" y="192"/>
                    <a:pt x="327" y="198"/>
                  </a:cubicBezTo>
                  <a:cubicBezTo>
                    <a:pt x="334" y="207"/>
                    <a:pt x="346" y="217"/>
                    <a:pt x="339" y="228"/>
                  </a:cubicBezTo>
                  <a:cubicBezTo>
                    <a:pt x="333" y="222"/>
                    <a:pt x="326" y="216"/>
                    <a:pt x="318" y="212"/>
                  </a:cubicBezTo>
                  <a:cubicBezTo>
                    <a:pt x="311" y="207"/>
                    <a:pt x="304" y="204"/>
                    <a:pt x="296" y="201"/>
                  </a:cubicBezTo>
                  <a:cubicBezTo>
                    <a:pt x="289" y="198"/>
                    <a:pt x="281" y="197"/>
                    <a:pt x="275" y="193"/>
                  </a:cubicBezTo>
                  <a:cubicBezTo>
                    <a:pt x="275" y="193"/>
                    <a:pt x="275" y="192"/>
                    <a:pt x="275" y="192"/>
                  </a:cubicBezTo>
                  <a:cubicBezTo>
                    <a:pt x="274" y="191"/>
                    <a:pt x="272" y="189"/>
                    <a:pt x="271" y="187"/>
                  </a:cubicBezTo>
                  <a:cubicBezTo>
                    <a:pt x="271" y="185"/>
                    <a:pt x="273" y="184"/>
                    <a:pt x="276" y="183"/>
                  </a:cubicBezTo>
                  <a:close/>
                  <a:moveTo>
                    <a:pt x="182" y="197"/>
                  </a:moveTo>
                  <a:cubicBezTo>
                    <a:pt x="185" y="196"/>
                    <a:pt x="188" y="194"/>
                    <a:pt x="192" y="193"/>
                  </a:cubicBezTo>
                  <a:cubicBezTo>
                    <a:pt x="196" y="191"/>
                    <a:pt x="201" y="190"/>
                    <a:pt x="206" y="188"/>
                  </a:cubicBezTo>
                  <a:cubicBezTo>
                    <a:pt x="216" y="186"/>
                    <a:pt x="225" y="185"/>
                    <a:pt x="234" y="184"/>
                  </a:cubicBezTo>
                  <a:cubicBezTo>
                    <a:pt x="247" y="182"/>
                    <a:pt x="260" y="182"/>
                    <a:pt x="272" y="183"/>
                  </a:cubicBezTo>
                  <a:cubicBezTo>
                    <a:pt x="271" y="184"/>
                    <a:pt x="270" y="184"/>
                    <a:pt x="270" y="185"/>
                  </a:cubicBezTo>
                  <a:cubicBezTo>
                    <a:pt x="269" y="188"/>
                    <a:pt x="271" y="190"/>
                    <a:pt x="272" y="192"/>
                  </a:cubicBezTo>
                  <a:cubicBezTo>
                    <a:pt x="268" y="193"/>
                    <a:pt x="268" y="196"/>
                    <a:pt x="269" y="200"/>
                  </a:cubicBezTo>
                  <a:cubicBezTo>
                    <a:pt x="266" y="200"/>
                    <a:pt x="263" y="200"/>
                    <a:pt x="259" y="200"/>
                  </a:cubicBezTo>
                  <a:cubicBezTo>
                    <a:pt x="256" y="200"/>
                    <a:pt x="252" y="200"/>
                    <a:pt x="248" y="200"/>
                  </a:cubicBezTo>
                  <a:cubicBezTo>
                    <a:pt x="240" y="200"/>
                    <a:pt x="232" y="199"/>
                    <a:pt x="224" y="200"/>
                  </a:cubicBezTo>
                  <a:cubicBezTo>
                    <a:pt x="220" y="201"/>
                    <a:pt x="216" y="201"/>
                    <a:pt x="212" y="202"/>
                  </a:cubicBezTo>
                  <a:cubicBezTo>
                    <a:pt x="208" y="202"/>
                    <a:pt x="204" y="202"/>
                    <a:pt x="200" y="203"/>
                  </a:cubicBezTo>
                  <a:cubicBezTo>
                    <a:pt x="191" y="203"/>
                    <a:pt x="183" y="203"/>
                    <a:pt x="175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77" y="202"/>
                    <a:pt x="180" y="199"/>
                    <a:pt x="182" y="197"/>
                  </a:cubicBezTo>
                  <a:close/>
                  <a:moveTo>
                    <a:pt x="269" y="213"/>
                  </a:moveTo>
                  <a:cubicBezTo>
                    <a:pt x="269" y="216"/>
                    <a:pt x="271" y="219"/>
                    <a:pt x="273" y="22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273" y="222"/>
                    <a:pt x="274" y="223"/>
                    <a:pt x="274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71" y="224"/>
                    <a:pt x="268" y="223"/>
                    <a:pt x="264" y="223"/>
                  </a:cubicBezTo>
                  <a:cubicBezTo>
                    <a:pt x="261" y="222"/>
                    <a:pt x="257" y="222"/>
                    <a:pt x="254" y="221"/>
                  </a:cubicBezTo>
                  <a:cubicBezTo>
                    <a:pt x="246" y="220"/>
                    <a:pt x="238" y="220"/>
                    <a:pt x="231" y="219"/>
                  </a:cubicBezTo>
                  <a:cubicBezTo>
                    <a:pt x="231" y="219"/>
                    <a:pt x="231" y="219"/>
                    <a:pt x="231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28" y="219"/>
                    <a:pt x="227" y="219"/>
                    <a:pt x="225" y="219"/>
                  </a:cubicBezTo>
                  <a:cubicBezTo>
                    <a:pt x="216" y="217"/>
                    <a:pt x="207" y="215"/>
                    <a:pt x="198" y="212"/>
                  </a:cubicBezTo>
                  <a:cubicBezTo>
                    <a:pt x="192" y="210"/>
                    <a:pt x="184" y="210"/>
                    <a:pt x="178" y="207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8" y="206"/>
                    <a:pt x="178" y="206"/>
                    <a:pt x="178" y="207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7" y="206"/>
                    <a:pt x="176" y="206"/>
                    <a:pt x="176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83" y="204"/>
                    <a:pt x="191" y="204"/>
                    <a:pt x="199" y="203"/>
                  </a:cubicBezTo>
                  <a:cubicBezTo>
                    <a:pt x="207" y="203"/>
                    <a:pt x="216" y="202"/>
                    <a:pt x="224" y="201"/>
                  </a:cubicBezTo>
                  <a:cubicBezTo>
                    <a:pt x="232" y="200"/>
                    <a:pt x="240" y="200"/>
                    <a:pt x="248" y="201"/>
                  </a:cubicBezTo>
                  <a:cubicBezTo>
                    <a:pt x="252" y="201"/>
                    <a:pt x="255" y="201"/>
                    <a:pt x="259" y="201"/>
                  </a:cubicBezTo>
                  <a:cubicBezTo>
                    <a:pt x="263" y="201"/>
                    <a:pt x="266" y="201"/>
                    <a:pt x="269" y="201"/>
                  </a:cubicBezTo>
                  <a:cubicBezTo>
                    <a:pt x="270" y="204"/>
                    <a:pt x="272" y="206"/>
                    <a:pt x="273" y="208"/>
                  </a:cubicBezTo>
                  <a:cubicBezTo>
                    <a:pt x="270" y="208"/>
                    <a:pt x="268" y="209"/>
                    <a:pt x="269" y="213"/>
                  </a:cubicBezTo>
                  <a:close/>
                  <a:moveTo>
                    <a:pt x="275" y="258"/>
                  </a:moveTo>
                  <a:cubicBezTo>
                    <a:pt x="276" y="261"/>
                    <a:pt x="278" y="265"/>
                    <a:pt x="280" y="268"/>
                  </a:cubicBezTo>
                  <a:cubicBezTo>
                    <a:pt x="281" y="269"/>
                    <a:pt x="282" y="271"/>
                    <a:pt x="283" y="272"/>
                  </a:cubicBezTo>
                  <a:cubicBezTo>
                    <a:pt x="278" y="270"/>
                    <a:pt x="274" y="265"/>
                    <a:pt x="271" y="261"/>
                  </a:cubicBezTo>
                  <a:cubicBezTo>
                    <a:pt x="266" y="256"/>
                    <a:pt x="262" y="251"/>
                    <a:pt x="258" y="245"/>
                  </a:cubicBezTo>
                  <a:cubicBezTo>
                    <a:pt x="256" y="242"/>
                    <a:pt x="253" y="239"/>
                    <a:pt x="251" y="236"/>
                  </a:cubicBezTo>
                  <a:cubicBezTo>
                    <a:pt x="248" y="232"/>
                    <a:pt x="246" y="229"/>
                    <a:pt x="243" y="226"/>
                  </a:cubicBezTo>
                  <a:cubicBezTo>
                    <a:pt x="241" y="225"/>
                    <a:pt x="239" y="223"/>
                    <a:pt x="236" y="222"/>
                  </a:cubicBezTo>
                  <a:cubicBezTo>
                    <a:pt x="235" y="222"/>
                    <a:pt x="234" y="221"/>
                    <a:pt x="233" y="220"/>
                  </a:cubicBezTo>
                  <a:cubicBezTo>
                    <a:pt x="233" y="220"/>
                    <a:pt x="232" y="220"/>
                    <a:pt x="232" y="220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6" y="221"/>
                    <a:pt x="239" y="223"/>
                    <a:pt x="243" y="224"/>
                  </a:cubicBezTo>
                  <a:cubicBezTo>
                    <a:pt x="248" y="226"/>
                    <a:pt x="252" y="228"/>
                    <a:pt x="257" y="231"/>
                  </a:cubicBezTo>
                  <a:cubicBezTo>
                    <a:pt x="261" y="234"/>
                    <a:pt x="266" y="237"/>
                    <a:pt x="270" y="240"/>
                  </a:cubicBezTo>
                  <a:cubicBezTo>
                    <a:pt x="273" y="242"/>
                    <a:pt x="276" y="245"/>
                    <a:pt x="280" y="247"/>
                  </a:cubicBezTo>
                  <a:cubicBezTo>
                    <a:pt x="280" y="247"/>
                    <a:pt x="280" y="248"/>
                    <a:pt x="281" y="248"/>
                  </a:cubicBezTo>
                  <a:cubicBezTo>
                    <a:pt x="276" y="248"/>
                    <a:pt x="273" y="253"/>
                    <a:pt x="275" y="258"/>
                  </a:cubicBezTo>
                  <a:close/>
                  <a:moveTo>
                    <a:pt x="283" y="252"/>
                  </a:moveTo>
                  <a:cubicBezTo>
                    <a:pt x="284" y="252"/>
                    <a:pt x="284" y="252"/>
                    <a:pt x="285" y="252"/>
                  </a:cubicBezTo>
                  <a:cubicBezTo>
                    <a:pt x="286" y="253"/>
                    <a:pt x="287" y="254"/>
                    <a:pt x="288" y="255"/>
                  </a:cubicBezTo>
                  <a:cubicBezTo>
                    <a:pt x="290" y="257"/>
                    <a:pt x="292" y="259"/>
                    <a:pt x="294" y="261"/>
                  </a:cubicBezTo>
                  <a:cubicBezTo>
                    <a:pt x="296" y="263"/>
                    <a:pt x="297" y="265"/>
                    <a:pt x="298" y="267"/>
                  </a:cubicBezTo>
                  <a:cubicBezTo>
                    <a:pt x="299" y="273"/>
                    <a:pt x="293" y="280"/>
                    <a:pt x="287" y="276"/>
                  </a:cubicBezTo>
                  <a:cubicBezTo>
                    <a:pt x="285" y="272"/>
                    <a:pt x="283" y="269"/>
                    <a:pt x="281" y="265"/>
                  </a:cubicBezTo>
                  <a:cubicBezTo>
                    <a:pt x="280" y="263"/>
                    <a:pt x="278" y="260"/>
                    <a:pt x="277" y="257"/>
                  </a:cubicBezTo>
                  <a:cubicBezTo>
                    <a:pt x="275" y="252"/>
                    <a:pt x="279" y="248"/>
                    <a:pt x="283" y="252"/>
                  </a:cubicBezTo>
                  <a:close/>
                  <a:moveTo>
                    <a:pt x="270" y="239"/>
                  </a:moveTo>
                  <a:cubicBezTo>
                    <a:pt x="266" y="236"/>
                    <a:pt x="261" y="233"/>
                    <a:pt x="257" y="230"/>
                  </a:cubicBezTo>
                  <a:cubicBezTo>
                    <a:pt x="253" y="227"/>
                    <a:pt x="249" y="225"/>
                    <a:pt x="244" y="223"/>
                  </a:cubicBezTo>
                  <a:cubicBezTo>
                    <a:pt x="240" y="222"/>
                    <a:pt x="237" y="221"/>
                    <a:pt x="233" y="220"/>
                  </a:cubicBezTo>
                  <a:cubicBezTo>
                    <a:pt x="240" y="221"/>
                    <a:pt x="247" y="221"/>
                    <a:pt x="254" y="222"/>
                  </a:cubicBezTo>
                  <a:cubicBezTo>
                    <a:pt x="258" y="223"/>
                    <a:pt x="261" y="223"/>
                    <a:pt x="265" y="224"/>
                  </a:cubicBezTo>
                  <a:cubicBezTo>
                    <a:pt x="267" y="224"/>
                    <a:pt x="269" y="225"/>
                    <a:pt x="271" y="224"/>
                  </a:cubicBezTo>
                  <a:cubicBezTo>
                    <a:pt x="270" y="225"/>
                    <a:pt x="270" y="225"/>
                    <a:pt x="270" y="226"/>
                  </a:cubicBezTo>
                  <a:cubicBezTo>
                    <a:pt x="269" y="229"/>
                    <a:pt x="270" y="232"/>
                    <a:pt x="271" y="234"/>
                  </a:cubicBezTo>
                  <a:cubicBezTo>
                    <a:pt x="273" y="238"/>
                    <a:pt x="275" y="241"/>
                    <a:pt x="278" y="244"/>
                  </a:cubicBezTo>
                  <a:cubicBezTo>
                    <a:pt x="275" y="242"/>
                    <a:pt x="273" y="241"/>
                    <a:pt x="270" y="239"/>
                  </a:cubicBezTo>
                  <a:close/>
                  <a:moveTo>
                    <a:pt x="183" y="182"/>
                  </a:moveTo>
                  <a:cubicBezTo>
                    <a:pt x="186" y="181"/>
                    <a:pt x="187" y="183"/>
                    <a:pt x="186" y="185"/>
                  </a:cubicBezTo>
                  <a:cubicBezTo>
                    <a:pt x="186" y="187"/>
                    <a:pt x="184" y="189"/>
                    <a:pt x="183" y="191"/>
                  </a:cubicBezTo>
                  <a:cubicBezTo>
                    <a:pt x="182" y="191"/>
                    <a:pt x="181" y="192"/>
                    <a:pt x="181" y="192"/>
                  </a:cubicBezTo>
                  <a:cubicBezTo>
                    <a:pt x="180" y="192"/>
                    <a:pt x="180" y="192"/>
                    <a:pt x="180" y="191"/>
                  </a:cubicBezTo>
                  <a:cubicBezTo>
                    <a:pt x="179" y="188"/>
                    <a:pt x="180" y="182"/>
                    <a:pt x="183" y="182"/>
                  </a:cubicBezTo>
                  <a:close/>
                  <a:moveTo>
                    <a:pt x="178" y="178"/>
                  </a:moveTo>
                  <a:cubicBezTo>
                    <a:pt x="179" y="180"/>
                    <a:pt x="176" y="181"/>
                    <a:pt x="175" y="182"/>
                  </a:cubicBezTo>
                  <a:cubicBezTo>
                    <a:pt x="174" y="183"/>
                    <a:pt x="172" y="183"/>
                    <a:pt x="171" y="183"/>
                  </a:cubicBezTo>
                  <a:cubicBezTo>
                    <a:pt x="171" y="183"/>
                    <a:pt x="171" y="182"/>
                    <a:pt x="171" y="182"/>
                  </a:cubicBezTo>
                  <a:cubicBezTo>
                    <a:pt x="172" y="182"/>
                    <a:pt x="171" y="181"/>
                    <a:pt x="171" y="181"/>
                  </a:cubicBezTo>
                  <a:cubicBezTo>
                    <a:pt x="173" y="179"/>
                    <a:pt x="176" y="175"/>
                    <a:pt x="178" y="178"/>
                  </a:cubicBezTo>
                  <a:close/>
                  <a:moveTo>
                    <a:pt x="83" y="95"/>
                  </a:moveTo>
                  <a:cubicBezTo>
                    <a:pt x="87" y="97"/>
                    <a:pt x="93" y="99"/>
                    <a:pt x="98" y="100"/>
                  </a:cubicBezTo>
                  <a:cubicBezTo>
                    <a:pt x="103" y="100"/>
                    <a:pt x="105" y="97"/>
                    <a:pt x="106" y="93"/>
                  </a:cubicBezTo>
                  <a:cubicBezTo>
                    <a:pt x="106" y="93"/>
                    <a:pt x="107" y="93"/>
                    <a:pt x="107" y="94"/>
                  </a:cubicBezTo>
                  <a:cubicBezTo>
                    <a:pt x="109" y="94"/>
                    <a:pt x="110" y="95"/>
                    <a:pt x="111" y="96"/>
                  </a:cubicBezTo>
                  <a:cubicBezTo>
                    <a:pt x="114" y="98"/>
                    <a:pt x="117" y="100"/>
                    <a:pt x="119" y="102"/>
                  </a:cubicBezTo>
                  <a:cubicBezTo>
                    <a:pt x="124" y="106"/>
                    <a:pt x="128" y="111"/>
                    <a:pt x="131" y="116"/>
                  </a:cubicBezTo>
                  <a:cubicBezTo>
                    <a:pt x="131" y="117"/>
                    <a:pt x="131" y="117"/>
                    <a:pt x="132" y="117"/>
                  </a:cubicBezTo>
                  <a:cubicBezTo>
                    <a:pt x="132" y="117"/>
                    <a:pt x="132" y="117"/>
                    <a:pt x="132" y="118"/>
                  </a:cubicBezTo>
                  <a:cubicBezTo>
                    <a:pt x="133" y="125"/>
                    <a:pt x="135" y="132"/>
                    <a:pt x="137" y="140"/>
                  </a:cubicBezTo>
                  <a:cubicBezTo>
                    <a:pt x="138" y="142"/>
                    <a:pt x="138" y="144"/>
                    <a:pt x="139" y="147"/>
                  </a:cubicBezTo>
                  <a:cubicBezTo>
                    <a:pt x="137" y="143"/>
                    <a:pt x="134" y="140"/>
                    <a:pt x="130" y="138"/>
                  </a:cubicBezTo>
                  <a:cubicBezTo>
                    <a:pt x="126" y="134"/>
                    <a:pt x="121" y="130"/>
                    <a:pt x="116" y="127"/>
                  </a:cubicBezTo>
                  <a:cubicBezTo>
                    <a:pt x="110" y="122"/>
                    <a:pt x="104" y="118"/>
                    <a:pt x="98" y="113"/>
                  </a:cubicBezTo>
                  <a:cubicBezTo>
                    <a:pt x="93" y="108"/>
                    <a:pt x="87" y="104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3" y="98"/>
                    <a:pt x="83" y="96"/>
                    <a:pt x="83" y="95"/>
                  </a:cubicBezTo>
                  <a:close/>
                  <a:moveTo>
                    <a:pt x="74" y="87"/>
                  </a:moveTo>
                  <a:cubicBezTo>
                    <a:pt x="77" y="89"/>
                    <a:pt x="79" y="90"/>
                    <a:pt x="81" y="92"/>
                  </a:cubicBezTo>
                  <a:cubicBezTo>
                    <a:pt x="80" y="92"/>
                    <a:pt x="80" y="93"/>
                    <a:pt x="80" y="93"/>
                  </a:cubicBezTo>
                  <a:cubicBezTo>
                    <a:pt x="81" y="95"/>
                    <a:pt x="82" y="98"/>
                    <a:pt x="79" y="98"/>
                  </a:cubicBezTo>
                  <a:cubicBezTo>
                    <a:pt x="77" y="98"/>
                    <a:pt x="74" y="97"/>
                    <a:pt x="73" y="96"/>
                  </a:cubicBezTo>
                  <a:cubicBezTo>
                    <a:pt x="70" y="95"/>
                    <a:pt x="68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8" y="90"/>
                    <a:pt x="70" y="86"/>
                    <a:pt x="74" y="87"/>
                  </a:cubicBezTo>
                  <a:close/>
                  <a:moveTo>
                    <a:pt x="150" y="89"/>
                  </a:moveTo>
                  <a:cubicBezTo>
                    <a:pt x="151" y="90"/>
                    <a:pt x="151" y="90"/>
                    <a:pt x="151" y="91"/>
                  </a:cubicBezTo>
                  <a:cubicBezTo>
                    <a:pt x="152" y="96"/>
                    <a:pt x="147" y="99"/>
                    <a:pt x="142" y="99"/>
                  </a:cubicBezTo>
                  <a:cubicBezTo>
                    <a:pt x="136" y="98"/>
                    <a:pt x="131" y="93"/>
                    <a:pt x="129" y="88"/>
                  </a:cubicBezTo>
                  <a:cubicBezTo>
                    <a:pt x="127" y="84"/>
                    <a:pt x="125" y="81"/>
                    <a:pt x="122" y="78"/>
                  </a:cubicBezTo>
                  <a:cubicBezTo>
                    <a:pt x="119" y="74"/>
                    <a:pt x="115" y="70"/>
                    <a:pt x="112" y="66"/>
                  </a:cubicBezTo>
                  <a:cubicBezTo>
                    <a:pt x="110" y="65"/>
                    <a:pt x="108" y="63"/>
                    <a:pt x="106" y="61"/>
                  </a:cubicBezTo>
                  <a:cubicBezTo>
                    <a:pt x="107" y="61"/>
                    <a:pt x="107" y="60"/>
                    <a:pt x="107" y="60"/>
                  </a:cubicBezTo>
                  <a:cubicBezTo>
                    <a:pt x="103" y="51"/>
                    <a:pt x="112" y="40"/>
                    <a:pt x="122" y="41"/>
                  </a:cubicBezTo>
                  <a:cubicBezTo>
                    <a:pt x="125" y="45"/>
                    <a:pt x="128" y="48"/>
                    <a:pt x="132" y="52"/>
                  </a:cubicBezTo>
                  <a:cubicBezTo>
                    <a:pt x="137" y="58"/>
                    <a:pt x="141" y="65"/>
                    <a:pt x="145" y="72"/>
                  </a:cubicBezTo>
                  <a:cubicBezTo>
                    <a:pt x="146" y="75"/>
                    <a:pt x="148" y="79"/>
                    <a:pt x="149" y="82"/>
                  </a:cubicBezTo>
                  <a:cubicBezTo>
                    <a:pt x="150" y="84"/>
                    <a:pt x="150" y="86"/>
                    <a:pt x="151" y="87"/>
                  </a:cubicBezTo>
                  <a:cubicBezTo>
                    <a:pt x="151" y="88"/>
                    <a:pt x="150" y="88"/>
                    <a:pt x="150" y="89"/>
                  </a:cubicBezTo>
                  <a:close/>
                  <a:moveTo>
                    <a:pt x="126" y="88"/>
                  </a:moveTo>
                  <a:cubicBezTo>
                    <a:pt x="127" y="89"/>
                    <a:pt x="127" y="89"/>
                    <a:pt x="127" y="89"/>
                  </a:cubicBezTo>
                  <a:cubicBezTo>
                    <a:pt x="129" y="94"/>
                    <a:pt x="124" y="96"/>
                    <a:pt x="120" y="95"/>
                  </a:cubicBezTo>
                  <a:cubicBezTo>
                    <a:pt x="115" y="95"/>
                    <a:pt x="110" y="90"/>
                    <a:pt x="105" y="88"/>
                  </a:cubicBezTo>
                  <a:cubicBezTo>
                    <a:pt x="105" y="88"/>
                    <a:pt x="105" y="88"/>
                    <a:pt x="104" y="89"/>
                  </a:cubicBezTo>
                  <a:cubicBezTo>
                    <a:pt x="101" y="84"/>
                    <a:pt x="95" y="80"/>
                    <a:pt x="90" y="77"/>
                  </a:cubicBezTo>
                  <a:cubicBezTo>
                    <a:pt x="95" y="71"/>
                    <a:pt x="89" y="57"/>
                    <a:pt x="105" y="61"/>
                  </a:cubicBezTo>
                  <a:cubicBezTo>
                    <a:pt x="107" y="63"/>
                    <a:pt x="109" y="65"/>
                    <a:pt x="110" y="66"/>
                  </a:cubicBezTo>
                  <a:cubicBezTo>
                    <a:pt x="117" y="73"/>
                    <a:pt x="123" y="79"/>
                    <a:pt x="127" y="87"/>
                  </a:cubicBezTo>
                  <a:cubicBezTo>
                    <a:pt x="127" y="87"/>
                    <a:pt x="126" y="88"/>
                    <a:pt x="126" y="88"/>
                  </a:cubicBezTo>
                  <a:close/>
                  <a:moveTo>
                    <a:pt x="124" y="97"/>
                  </a:moveTo>
                  <a:cubicBezTo>
                    <a:pt x="127" y="97"/>
                    <a:pt x="129" y="95"/>
                    <a:pt x="129" y="93"/>
                  </a:cubicBezTo>
                  <a:cubicBezTo>
                    <a:pt x="132" y="100"/>
                    <a:pt x="132" y="107"/>
                    <a:pt x="132" y="114"/>
                  </a:cubicBezTo>
                  <a:cubicBezTo>
                    <a:pt x="132" y="114"/>
                    <a:pt x="132" y="115"/>
                    <a:pt x="132" y="116"/>
                  </a:cubicBezTo>
                  <a:cubicBezTo>
                    <a:pt x="132" y="115"/>
                    <a:pt x="131" y="115"/>
                    <a:pt x="131" y="114"/>
                  </a:cubicBezTo>
                  <a:cubicBezTo>
                    <a:pt x="129" y="110"/>
                    <a:pt x="125" y="106"/>
                    <a:pt x="121" y="102"/>
                  </a:cubicBezTo>
                  <a:cubicBezTo>
                    <a:pt x="118" y="100"/>
                    <a:pt x="115" y="98"/>
                    <a:pt x="112" y="96"/>
                  </a:cubicBezTo>
                  <a:cubicBezTo>
                    <a:pt x="111" y="95"/>
                    <a:pt x="110" y="94"/>
                    <a:pt x="109" y="93"/>
                  </a:cubicBezTo>
                  <a:cubicBezTo>
                    <a:pt x="108" y="93"/>
                    <a:pt x="107" y="92"/>
                    <a:pt x="106" y="92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12" y="94"/>
                    <a:pt x="117" y="99"/>
                    <a:pt x="124" y="97"/>
                  </a:cubicBezTo>
                  <a:close/>
                  <a:moveTo>
                    <a:pt x="82" y="92"/>
                  </a:moveTo>
                  <a:cubicBezTo>
                    <a:pt x="80" y="90"/>
                    <a:pt x="78" y="88"/>
                    <a:pt x="76" y="87"/>
                  </a:cubicBezTo>
                  <a:cubicBezTo>
                    <a:pt x="76" y="87"/>
                    <a:pt x="77" y="86"/>
                    <a:pt x="77" y="86"/>
                  </a:cubicBezTo>
                  <a:cubicBezTo>
                    <a:pt x="77" y="83"/>
                    <a:pt x="79" y="80"/>
                    <a:pt x="81" y="79"/>
                  </a:cubicBezTo>
                  <a:cubicBezTo>
                    <a:pt x="82" y="79"/>
                    <a:pt x="82" y="79"/>
                    <a:pt x="82" y="78"/>
                  </a:cubicBezTo>
                  <a:cubicBezTo>
                    <a:pt x="84" y="78"/>
                    <a:pt x="86" y="78"/>
                    <a:pt x="88" y="77"/>
                  </a:cubicBezTo>
                  <a:cubicBezTo>
                    <a:pt x="88" y="78"/>
                    <a:pt x="89" y="78"/>
                    <a:pt x="90" y="78"/>
                  </a:cubicBezTo>
                  <a:cubicBezTo>
                    <a:pt x="92" y="79"/>
                    <a:pt x="94" y="81"/>
                    <a:pt x="96" y="82"/>
                  </a:cubicBezTo>
                  <a:cubicBezTo>
                    <a:pt x="99" y="84"/>
                    <a:pt x="101" y="87"/>
                    <a:pt x="104" y="89"/>
                  </a:cubicBezTo>
                  <a:cubicBezTo>
                    <a:pt x="104" y="89"/>
                    <a:pt x="104" y="89"/>
                    <a:pt x="104" y="90"/>
                  </a:cubicBezTo>
                  <a:cubicBezTo>
                    <a:pt x="104" y="92"/>
                    <a:pt x="104" y="95"/>
                    <a:pt x="101" y="97"/>
                  </a:cubicBezTo>
                  <a:cubicBezTo>
                    <a:pt x="99" y="98"/>
                    <a:pt x="97" y="97"/>
                    <a:pt x="95" y="97"/>
                  </a:cubicBezTo>
                  <a:cubicBezTo>
                    <a:pt x="90" y="96"/>
                    <a:pt x="86" y="94"/>
                    <a:pt x="82" y="92"/>
                  </a:cubicBezTo>
                  <a:close/>
                  <a:moveTo>
                    <a:pt x="133" y="121"/>
                  </a:moveTo>
                  <a:cubicBezTo>
                    <a:pt x="132" y="113"/>
                    <a:pt x="133" y="105"/>
                    <a:pt x="131" y="97"/>
                  </a:cubicBezTo>
                  <a:cubicBezTo>
                    <a:pt x="131" y="96"/>
                    <a:pt x="131" y="95"/>
                    <a:pt x="131" y="94"/>
                  </a:cubicBezTo>
                  <a:cubicBezTo>
                    <a:pt x="134" y="98"/>
                    <a:pt x="138" y="100"/>
                    <a:pt x="143" y="101"/>
                  </a:cubicBezTo>
                  <a:cubicBezTo>
                    <a:pt x="149" y="115"/>
                    <a:pt x="154" y="130"/>
                    <a:pt x="157" y="146"/>
                  </a:cubicBezTo>
                  <a:cubicBezTo>
                    <a:pt x="159" y="161"/>
                    <a:pt x="160" y="176"/>
                    <a:pt x="159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8" y="191"/>
                    <a:pt x="159" y="191"/>
                    <a:pt x="159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9" y="192"/>
                    <a:pt x="159" y="193"/>
                    <a:pt x="159" y="193"/>
                  </a:cubicBezTo>
                  <a:cubicBezTo>
                    <a:pt x="159" y="193"/>
                    <a:pt x="158" y="194"/>
                    <a:pt x="157" y="195"/>
                  </a:cubicBezTo>
                  <a:cubicBezTo>
                    <a:pt x="157" y="192"/>
                    <a:pt x="155" y="190"/>
                    <a:pt x="153" y="187"/>
                  </a:cubicBezTo>
                  <a:cubicBezTo>
                    <a:pt x="151" y="184"/>
                    <a:pt x="151" y="179"/>
                    <a:pt x="149" y="175"/>
                  </a:cubicBezTo>
                  <a:cubicBezTo>
                    <a:pt x="148" y="171"/>
                    <a:pt x="147" y="166"/>
                    <a:pt x="146" y="162"/>
                  </a:cubicBezTo>
                  <a:cubicBezTo>
                    <a:pt x="145" y="158"/>
                    <a:pt x="143" y="154"/>
                    <a:pt x="142" y="151"/>
                  </a:cubicBezTo>
                  <a:cubicBezTo>
                    <a:pt x="142" y="151"/>
                    <a:pt x="142" y="151"/>
                    <a:pt x="142" y="150"/>
                  </a:cubicBezTo>
                  <a:cubicBezTo>
                    <a:pt x="142" y="150"/>
                    <a:pt x="142" y="150"/>
                    <a:pt x="141" y="150"/>
                  </a:cubicBezTo>
                  <a:cubicBezTo>
                    <a:pt x="141" y="149"/>
                    <a:pt x="141" y="149"/>
                    <a:pt x="141" y="148"/>
                  </a:cubicBezTo>
                  <a:cubicBezTo>
                    <a:pt x="137" y="140"/>
                    <a:pt x="134" y="130"/>
                    <a:pt x="133" y="121"/>
                  </a:cubicBezTo>
                  <a:close/>
                  <a:moveTo>
                    <a:pt x="175" y="127"/>
                  </a:moveTo>
                  <a:cubicBezTo>
                    <a:pt x="175" y="137"/>
                    <a:pt x="173" y="146"/>
                    <a:pt x="171" y="156"/>
                  </a:cubicBezTo>
                  <a:cubicBezTo>
                    <a:pt x="170" y="166"/>
                    <a:pt x="169" y="176"/>
                    <a:pt x="164" y="185"/>
                  </a:cubicBezTo>
                  <a:cubicBezTo>
                    <a:pt x="164" y="186"/>
                    <a:pt x="164" y="186"/>
                    <a:pt x="165" y="186"/>
                  </a:cubicBezTo>
                  <a:cubicBezTo>
                    <a:pt x="164" y="188"/>
                    <a:pt x="163" y="189"/>
                    <a:pt x="161" y="190"/>
                  </a:cubicBezTo>
                  <a:cubicBezTo>
                    <a:pt x="161" y="190"/>
                    <a:pt x="160" y="190"/>
                    <a:pt x="160" y="190"/>
                  </a:cubicBezTo>
                  <a:cubicBezTo>
                    <a:pt x="162" y="176"/>
                    <a:pt x="160" y="160"/>
                    <a:pt x="157" y="146"/>
                  </a:cubicBezTo>
                  <a:cubicBezTo>
                    <a:pt x="154" y="130"/>
                    <a:pt x="150" y="115"/>
                    <a:pt x="144" y="101"/>
                  </a:cubicBezTo>
                  <a:cubicBezTo>
                    <a:pt x="144" y="101"/>
                    <a:pt x="145" y="101"/>
                    <a:pt x="145" y="101"/>
                  </a:cubicBezTo>
                  <a:cubicBezTo>
                    <a:pt x="149" y="101"/>
                    <a:pt x="153" y="98"/>
                    <a:pt x="153" y="94"/>
                  </a:cubicBezTo>
                  <a:cubicBezTo>
                    <a:pt x="156" y="97"/>
                    <a:pt x="159" y="99"/>
                    <a:pt x="163" y="99"/>
                  </a:cubicBezTo>
                  <a:cubicBezTo>
                    <a:pt x="169" y="99"/>
                    <a:pt x="170" y="94"/>
                    <a:pt x="171" y="89"/>
                  </a:cubicBezTo>
                  <a:cubicBezTo>
                    <a:pt x="174" y="102"/>
                    <a:pt x="176" y="114"/>
                    <a:pt x="175" y="127"/>
                  </a:cubicBezTo>
                  <a:close/>
                  <a:moveTo>
                    <a:pt x="165" y="69"/>
                  </a:moveTo>
                  <a:cubicBezTo>
                    <a:pt x="166" y="75"/>
                    <a:pt x="168" y="80"/>
                    <a:pt x="169" y="85"/>
                  </a:cubicBezTo>
                  <a:cubicBezTo>
                    <a:pt x="169" y="90"/>
                    <a:pt x="169" y="96"/>
                    <a:pt x="164" y="97"/>
                  </a:cubicBezTo>
                  <a:cubicBezTo>
                    <a:pt x="160" y="97"/>
                    <a:pt x="155" y="94"/>
                    <a:pt x="153" y="90"/>
                  </a:cubicBezTo>
                  <a:cubicBezTo>
                    <a:pt x="153" y="89"/>
                    <a:pt x="153" y="89"/>
                    <a:pt x="152" y="88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6"/>
                    <a:pt x="151" y="84"/>
                    <a:pt x="150" y="82"/>
                  </a:cubicBezTo>
                  <a:cubicBezTo>
                    <a:pt x="149" y="79"/>
                    <a:pt x="147" y="75"/>
                    <a:pt x="145" y="72"/>
                  </a:cubicBezTo>
                  <a:cubicBezTo>
                    <a:pt x="142" y="65"/>
                    <a:pt x="137" y="58"/>
                    <a:pt x="132" y="52"/>
                  </a:cubicBezTo>
                  <a:cubicBezTo>
                    <a:pt x="129" y="48"/>
                    <a:pt x="126" y="45"/>
                    <a:pt x="123" y="41"/>
                  </a:cubicBezTo>
                  <a:cubicBezTo>
                    <a:pt x="124" y="41"/>
                    <a:pt x="125" y="40"/>
                    <a:pt x="124" y="39"/>
                  </a:cubicBezTo>
                  <a:cubicBezTo>
                    <a:pt x="123" y="35"/>
                    <a:pt x="124" y="30"/>
                    <a:pt x="126" y="27"/>
                  </a:cubicBezTo>
                  <a:cubicBezTo>
                    <a:pt x="131" y="24"/>
                    <a:pt x="136" y="26"/>
                    <a:pt x="142" y="30"/>
                  </a:cubicBezTo>
                  <a:cubicBezTo>
                    <a:pt x="143" y="31"/>
                    <a:pt x="148" y="37"/>
                    <a:pt x="151" y="38"/>
                  </a:cubicBezTo>
                  <a:cubicBezTo>
                    <a:pt x="152" y="40"/>
                    <a:pt x="154" y="42"/>
                    <a:pt x="155" y="45"/>
                  </a:cubicBezTo>
                  <a:cubicBezTo>
                    <a:pt x="160" y="52"/>
                    <a:pt x="162" y="61"/>
                    <a:pt x="165" y="69"/>
                  </a:cubicBezTo>
                  <a:close/>
                  <a:moveTo>
                    <a:pt x="62" y="98"/>
                  </a:moveTo>
                  <a:cubicBezTo>
                    <a:pt x="61" y="96"/>
                    <a:pt x="61" y="94"/>
                    <a:pt x="62" y="93"/>
                  </a:cubicBezTo>
                  <a:cubicBezTo>
                    <a:pt x="66" y="95"/>
                    <a:pt x="70" y="98"/>
                    <a:pt x="75" y="99"/>
                  </a:cubicBezTo>
                  <a:cubicBezTo>
                    <a:pt x="77" y="100"/>
                    <a:pt x="79" y="100"/>
                    <a:pt x="81" y="100"/>
                  </a:cubicBezTo>
                  <a:cubicBezTo>
                    <a:pt x="92" y="109"/>
                    <a:pt x="103" y="118"/>
                    <a:pt x="115" y="127"/>
                  </a:cubicBezTo>
                  <a:cubicBezTo>
                    <a:pt x="124" y="133"/>
                    <a:pt x="134" y="140"/>
                    <a:pt x="140" y="150"/>
                  </a:cubicBezTo>
                  <a:cubicBezTo>
                    <a:pt x="141" y="151"/>
                    <a:pt x="141" y="152"/>
                    <a:pt x="142" y="153"/>
                  </a:cubicBezTo>
                  <a:cubicBezTo>
                    <a:pt x="144" y="157"/>
                    <a:pt x="145" y="162"/>
                    <a:pt x="146" y="166"/>
                  </a:cubicBezTo>
                  <a:cubicBezTo>
                    <a:pt x="147" y="171"/>
                    <a:pt x="149" y="176"/>
                    <a:pt x="150" y="180"/>
                  </a:cubicBezTo>
                  <a:cubicBezTo>
                    <a:pt x="150" y="182"/>
                    <a:pt x="151" y="184"/>
                    <a:pt x="152" y="186"/>
                  </a:cubicBezTo>
                  <a:cubicBezTo>
                    <a:pt x="153" y="187"/>
                    <a:pt x="154" y="189"/>
                    <a:pt x="154" y="191"/>
                  </a:cubicBezTo>
                  <a:cubicBezTo>
                    <a:pt x="155" y="192"/>
                    <a:pt x="156" y="194"/>
                    <a:pt x="157" y="195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55" y="197"/>
                    <a:pt x="155" y="197"/>
                    <a:pt x="155" y="197"/>
                  </a:cubicBezTo>
                  <a:cubicBezTo>
                    <a:pt x="152" y="193"/>
                    <a:pt x="149" y="190"/>
                    <a:pt x="147" y="185"/>
                  </a:cubicBezTo>
                  <a:cubicBezTo>
                    <a:pt x="145" y="181"/>
                    <a:pt x="143" y="177"/>
                    <a:pt x="140" y="174"/>
                  </a:cubicBezTo>
                  <a:cubicBezTo>
                    <a:pt x="138" y="173"/>
                    <a:pt x="136" y="172"/>
                    <a:pt x="134" y="170"/>
                  </a:cubicBezTo>
                  <a:cubicBezTo>
                    <a:pt x="132" y="169"/>
                    <a:pt x="130" y="166"/>
                    <a:pt x="128" y="164"/>
                  </a:cubicBezTo>
                  <a:cubicBezTo>
                    <a:pt x="125" y="161"/>
                    <a:pt x="123" y="157"/>
                    <a:pt x="120" y="153"/>
                  </a:cubicBezTo>
                  <a:cubicBezTo>
                    <a:pt x="113" y="146"/>
                    <a:pt x="105" y="140"/>
                    <a:pt x="98" y="134"/>
                  </a:cubicBezTo>
                  <a:cubicBezTo>
                    <a:pt x="89" y="127"/>
                    <a:pt x="81" y="121"/>
                    <a:pt x="73" y="115"/>
                  </a:cubicBezTo>
                  <a:cubicBezTo>
                    <a:pt x="70" y="112"/>
                    <a:pt x="67" y="110"/>
                    <a:pt x="64" y="107"/>
                  </a:cubicBezTo>
                  <a:cubicBezTo>
                    <a:pt x="63" y="104"/>
                    <a:pt x="62" y="101"/>
                    <a:pt x="62" y="98"/>
                  </a:cubicBezTo>
                  <a:close/>
                  <a:moveTo>
                    <a:pt x="73" y="119"/>
                  </a:moveTo>
                  <a:cubicBezTo>
                    <a:pt x="70" y="116"/>
                    <a:pt x="67" y="113"/>
                    <a:pt x="65" y="109"/>
                  </a:cubicBezTo>
                  <a:cubicBezTo>
                    <a:pt x="72" y="115"/>
                    <a:pt x="79" y="121"/>
                    <a:pt x="87" y="126"/>
                  </a:cubicBezTo>
                  <a:cubicBezTo>
                    <a:pt x="95" y="133"/>
                    <a:pt x="103" y="139"/>
                    <a:pt x="111" y="146"/>
                  </a:cubicBezTo>
                  <a:cubicBezTo>
                    <a:pt x="119" y="152"/>
                    <a:pt x="124" y="160"/>
                    <a:pt x="130" y="167"/>
                  </a:cubicBezTo>
                  <a:cubicBezTo>
                    <a:pt x="133" y="171"/>
                    <a:pt x="138" y="173"/>
                    <a:pt x="141" y="177"/>
                  </a:cubicBezTo>
                  <a:cubicBezTo>
                    <a:pt x="145" y="180"/>
                    <a:pt x="146" y="185"/>
                    <a:pt x="148" y="189"/>
                  </a:cubicBezTo>
                  <a:cubicBezTo>
                    <a:pt x="149" y="191"/>
                    <a:pt x="150" y="193"/>
                    <a:pt x="152" y="194"/>
                  </a:cubicBezTo>
                  <a:cubicBezTo>
                    <a:pt x="146" y="190"/>
                    <a:pt x="138" y="187"/>
                    <a:pt x="132" y="182"/>
                  </a:cubicBezTo>
                  <a:cubicBezTo>
                    <a:pt x="125" y="176"/>
                    <a:pt x="118" y="168"/>
                    <a:pt x="112" y="160"/>
                  </a:cubicBezTo>
                  <a:cubicBezTo>
                    <a:pt x="107" y="152"/>
                    <a:pt x="101" y="145"/>
                    <a:pt x="94" y="138"/>
                  </a:cubicBezTo>
                  <a:cubicBezTo>
                    <a:pt x="91" y="136"/>
                    <a:pt x="89" y="133"/>
                    <a:pt x="86" y="131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2" y="127"/>
                    <a:pt x="77" y="123"/>
                    <a:pt x="73" y="119"/>
                  </a:cubicBezTo>
                  <a:close/>
                  <a:moveTo>
                    <a:pt x="42" y="136"/>
                  </a:moveTo>
                  <a:cubicBezTo>
                    <a:pt x="53" y="127"/>
                    <a:pt x="71" y="127"/>
                    <a:pt x="85" y="132"/>
                  </a:cubicBezTo>
                  <a:cubicBezTo>
                    <a:pt x="90" y="137"/>
                    <a:pt x="96" y="143"/>
                    <a:pt x="101" y="148"/>
                  </a:cubicBezTo>
                  <a:cubicBezTo>
                    <a:pt x="106" y="155"/>
                    <a:pt x="111" y="162"/>
                    <a:pt x="117" y="168"/>
                  </a:cubicBezTo>
                  <a:cubicBezTo>
                    <a:pt x="122" y="174"/>
                    <a:pt x="127" y="181"/>
                    <a:pt x="134" y="185"/>
                  </a:cubicBezTo>
                  <a:cubicBezTo>
                    <a:pt x="140" y="190"/>
                    <a:pt x="148" y="193"/>
                    <a:pt x="154" y="198"/>
                  </a:cubicBezTo>
                  <a:cubicBezTo>
                    <a:pt x="152" y="200"/>
                    <a:pt x="151" y="201"/>
                    <a:pt x="149" y="203"/>
                  </a:cubicBezTo>
                  <a:cubicBezTo>
                    <a:pt x="148" y="202"/>
                    <a:pt x="146" y="202"/>
                    <a:pt x="144" y="202"/>
                  </a:cubicBezTo>
                  <a:cubicBezTo>
                    <a:pt x="142" y="201"/>
                    <a:pt x="140" y="200"/>
                    <a:pt x="138" y="198"/>
                  </a:cubicBezTo>
                  <a:cubicBezTo>
                    <a:pt x="134" y="195"/>
                    <a:pt x="131" y="191"/>
                    <a:pt x="127" y="188"/>
                  </a:cubicBezTo>
                  <a:cubicBezTo>
                    <a:pt x="127" y="187"/>
                    <a:pt x="126" y="187"/>
                    <a:pt x="126" y="187"/>
                  </a:cubicBezTo>
                  <a:cubicBezTo>
                    <a:pt x="126" y="186"/>
                    <a:pt x="126" y="186"/>
                    <a:pt x="125" y="186"/>
                  </a:cubicBezTo>
                  <a:cubicBezTo>
                    <a:pt x="112" y="174"/>
                    <a:pt x="99" y="161"/>
                    <a:pt x="83" y="152"/>
                  </a:cubicBezTo>
                  <a:cubicBezTo>
                    <a:pt x="77" y="148"/>
                    <a:pt x="70" y="145"/>
                    <a:pt x="63" y="142"/>
                  </a:cubicBezTo>
                  <a:cubicBezTo>
                    <a:pt x="56" y="140"/>
                    <a:pt x="50" y="139"/>
                    <a:pt x="43" y="139"/>
                  </a:cubicBezTo>
                  <a:cubicBezTo>
                    <a:pt x="41" y="138"/>
                    <a:pt x="40" y="139"/>
                    <a:pt x="39" y="139"/>
                  </a:cubicBezTo>
                  <a:cubicBezTo>
                    <a:pt x="40" y="138"/>
                    <a:pt x="41" y="137"/>
                    <a:pt x="42" y="136"/>
                  </a:cubicBezTo>
                  <a:close/>
                  <a:moveTo>
                    <a:pt x="39" y="139"/>
                  </a:moveTo>
                  <a:cubicBezTo>
                    <a:pt x="45" y="139"/>
                    <a:pt x="51" y="140"/>
                    <a:pt x="57" y="141"/>
                  </a:cubicBezTo>
                  <a:cubicBezTo>
                    <a:pt x="65" y="143"/>
                    <a:pt x="72" y="146"/>
                    <a:pt x="78" y="150"/>
                  </a:cubicBezTo>
                  <a:cubicBezTo>
                    <a:pt x="86" y="153"/>
                    <a:pt x="92" y="158"/>
                    <a:pt x="98" y="163"/>
                  </a:cubicBezTo>
                  <a:cubicBezTo>
                    <a:pt x="106" y="169"/>
                    <a:pt x="114" y="176"/>
                    <a:pt x="121" y="183"/>
                  </a:cubicBezTo>
                  <a:cubicBezTo>
                    <a:pt x="122" y="183"/>
                    <a:pt x="122" y="184"/>
                    <a:pt x="123" y="185"/>
                  </a:cubicBezTo>
                  <a:cubicBezTo>
                    <a:pt x="121" y="184"/>
                    <a:pt x="118" y="182"/>
                    <a:pt x="115" y="181"/>
                  </a:cubicBezTo>
                  <a:cubicBezTo>
                    <a:pt x="110" y="180"/>
                    <a:pt x="106" y="178"/>
                    <a:pt x="101" y="176"/>
                  </a:cubicBezTo>
                  <a:cubicBezTo>
                    <a:pt x="96" y="175"/>
                    <a:pt x="92" y="173"/>
                    <a:pt x="87" y="171"/>
                  </a:cubicBezTo>
                  <a:cubicBezTo>
                    <a:pt x="83" y="170"/>
                    <a:pt x="78" y="168"/>
                    <a:pt x="73" y="167"/>
                  </a:cubicBezTo>
                  <a:cubicBezTo>
                    <a:pt x="65" y="165"/>
                    <a:pt x="56" y="163"/>
                    <a:pt x="47" y="162"/>
                  </a:cubicBezTo>
                  <a:cubicBezTo>
                    <a:pt x="40" y="161"/>
                    <a:pt x="31" y="160"/>
                    <a:pt x="25" y="155"/>
                  </a:cubicBezTo>
                  <a:cubicBezTo>
                    <a:pt x="25" y="155"/>
                    <a:pt x="25" y="155"/>
                    <a:pt x="26" y="154"/>
                  </a:cubicBezTo>
                  <a:cubicBezTo>
                    <a:pt x="30" y="149"/>
                    <a:pt x="34" y="144"/>
                    <a:pt x="39" y="139"/>
                  </a:cubicBezTo>
                  <a:close/>
                  <a:moveTo>
                    <a:pt x="14" y="173"/>
                  </a:moveTo>
                  <a:cubicBezTo>
                    <a:pt x="17" y="167"/>
                    <a:pt x="20" y="161"/>
                    <a:pt x="25" y="155"/>
                  </a:cubicBezTo>
                  <a:cubicBezTo>
                    <a:pt x="31" y="160"/>
                    <a:pt x="38" y="161"/>
                    <a:pt x="45" y="162"/>
                  </a:cubicBezTo>
                  <a:cubicBezTo>
                    <a:pt x="54" y="164"/>
                    <a:pt x="62" y="165"/>
                    <a:pt x="71" y="167"/>
                  </a:cubicBezTo>
                  <a:cubicBezTo>
                    <a:pt x="81" y="169"/>
                    <a:pt x="90" y="173"/>
                    <a:pt x="100" y="176"/>
                  </a:cubicBezTo>
                  <a:cubicBezTo>
                    <a:pt x="104" y="178"/>
                    <a:pt x="109" y="180"/>
                    <a:pt x="114" y="181"/>
                  </a:cubicBezTo>
                  <a:cubicBezTo>
                    <a:pt x="118" y="183"/>
                    <a:pt x="123" y="185"/>
                    <a:pt x="127" y="188"/>
                  </a:cubicBezTo>
                  <a:cubicBezTo>
                    <a:pt x="131" y="191"/>
                    <a:pt x="134" y="195"/>
                    <a:pt x="137" y="198"/>
                  </a:cubicBezTo>
                  <a:cubicBezTo>
                    <a:pt x="139" y="200"/>
                    <a:pt x="141" y="201"/>
                    <a:pt x="143" y="202"/>
                  </a:cubicBezTo>
                  <a:cubicBezTo>
                    <a:pt x="145" y="202"/>
                    <a:pt x="147" y="203"/>
                    <a:pt x="149" y="204"/>
                  </a:cubicBezTo>
                  <a:cubicBezTo>
                    <a:pt x="148" y="204"/>
                    <a:pt x="148" y="204"/>
                    <a:pt x="148" y="204"/>
                  </a:cubicBezTo>
                  <a:cubicBezTo>
                    <a:pt x="147" y="204"/>
                    <a:pt x="145" y="204"/>
                    <a:pt x="144" y="203"/>
                  </a:cubicBezTo>
                  <a:cubicBezTo>
                    <a:pt x="142" y="203"/>
                    <a:pt x="139" y="202"/>
                    <a:pt x="136" y="201"/>
                  </a:cubicBezTo>
                  <a:cubicBezTo>
                    <a:pt x="132" y="200"/>
                    <a:pt x="127" y="198"/>
                    <a:pt x="123" y="196"/>
                  </a:cubicBezTo>
                  <a:cubicBezTo>
                    <a:pt x="114" y="193"/>
                    <a:pt x="105" y="189"/>
                    <a:pt x="96" y="187"/>
                  </a:cubicBezTo>
                  <a:cubicBezTo>
                    <a:pt x="86" y="184"/>
                    <a:pt x="77" y="182"/>
                    <a:pt x="68" y="181"/>
                  </a:cubicBezTo>
                  <a:cubicBezTo>
                    <a:pt x="63" y="180"/>
                    <a:pt x="58" y="179"/>
                    <a:pt x="53" y="178"/>
                  </a:cubicBezTo>
                  <a:cubicBezTo>
                    <a:pt x="49" y="178"/>
                    <a:pt x="45" y="177"/>
                    <a:pt x="40" y="176"/>
                  </a:cubicBezTo>
                  <a:cubicBezTo>
                    <a:pt x="31" y="174"/>
                    <a:pt x="22" y="174"/>
                    <a:pt x="13" y="176"/>
                  </a:cubicBezTo>
                  <a:cubicBezTo>
                    <a:pt x="13" y="175"/>
                    <a:pt x="14" y="174"/>
                    <a:pt x="14" y="173"/>
                  </a:cubicBezTo>
                  <a:close/>
                  <a:moveTo>
                    <a:pt x="4" y="217"/>
                  </a:moveTo>
                  <a:cubicBezTo>
                    <a:pt x="4" y="214"/>
                    <a:pt x="4" y="211"/>
                    <a:pt x="4" y="207"/>
                  </a:cubicBezTo>
                  <a:cubicBezTo>
                    <a:pt x="4" y="203"/>
                    <a:pt x="3" y="199"/>
                    <a:pt x="3" y="195"/>
                  </a:cubicBezTo>
                  <a:cubicBezTo>
                    <a:pt x="2" y="190"/>
                    <a:pt x="4" y="187"/>
                    <a:pt x="7" y="184"/>
                  </a:cubicBezTo>
                  <a:cubicBezTo>
                    <a:pt x="9" y="182"/>
                    <a:pt x="11" y="179"/>
                    <a:pt x="12" y="177"/>
                  </a:cubicBezTo>
                  <a:cubicBezTo>
                    <a:pt x="30" y="172"/>
                    <a:pt x="47" y="178"/>
                    <a:pt x="65" y="181"/>
                  </a:cubicBezTo>
                  <a:cubicBezTo>
                    <a:pt x="74" y="183"/>
                    <a:pt x="84" y="184"/>
                    <a:pt x="93" y="187"/>
                  </a:cubicBezTo>
                  <a:cubicBezTo>
                    <a:pt x="103" y="189"/>
                    <a:pt x="112" y="193"/>
                    <a:pt x="121" y="196"/>
                  </a:cubicBezTo>
                  <a:cubicBezTo>
                    <a:pt x="126" y="198"/>
                    <a:pt x="131" y="200"/>
                    <a:pt x="136" y="202"/>
                  </a:cubicBezTo>
                  <a:cubicBezTo>
                    <a:pt x="138" y="202"/>
                    <a:pt x="141" y="203"/>
                    <a:pt x="143" y="204"/>
                  </a:cubicBezTo>
                  <a:cubicBezTo>
                    <a:pt x="144" y="204"/>
                    <a:pt x="146" y="205"/>
                    <a:pt x="148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3" y="205"/>
                    <a:pt x="140" y="205"/>
                    <a:pt x="136" y="204"/>
                  </a:cubicBezTo>
                  <a:cubicBezTo>
                    <a:pt x="131" y="204"/>
                    <a:pt x="126" y="204"/>
                    <a:pt x="121" y="204"/>
                  </a:cubicBezTo>
                  <a:cubicBezTo>
                    <a:pt x="112" y="204"/>
                    <a:pt x="102" y="203"/>
                    <a:pt x="93" y="202"/>
                  </a:cubicBezTo>
                  <a:cubicBezTo>
                    <a:pt x="88" y="201"/>
                    <a:pt x="83" y="201"/>
                    <a:pt x="79" y="200"/>
                  </a:cubicBezTo>
                  <a:cubicBezTo>
                    <a:pt x="74" y="199"/>
                    <a:pt x="70" y="198"/>
                    <a:pt x="65" y="198"/>
                  </a:cubicBezTo>
                  <a:cubicBezTo>
                    <a:pt x="58" y="197"/>
                    <a:pt x="51" y="200"/>
                    <a:pt x="45" y="203"/>
                  </a:cubicBezTo>
                  <a:cubicBezTo>
                    <a:pt x="32" y="210"/>
                    <a:pt x="18" y="215"/>
                    <a:pt x="4" y="219"/>
                  </a:cubicBezTo>
                  <a:cubicBezTo>
                    <a:pt x="4" y="218"/>
                    <a:pt x="4" y="218"/>
                    <a:pt x="4" y="217"/>
                  </a:cubicBezTo>
                  <a:close/>
                  <a:moveTo>
                    <a:pt x="6" y="229"/>
                  </a:moveTo>
                  <a:cubicBezTo>
                    <a:pt x="4" y="226"/>
                    <a:pt x="4" y="223"/>
                    <a:pt x="4" y="220"/>
                  </a:cubicBezTo>
                  <a:cubicBezTo>
                    <a:pt x="12" y="218"/>
                    <a:pt x="21" y="215"/>
                    <a:pt x="29" y="211"/>
                  </a:cubicBezTo>
                  <a:cubicBezTo>
                    <a:pt x="33" y="210"/>
                    <a:pt x="37" y="208"/>
                    <a:pt x="40" y="206"/>
                  </a:cubicBezTo>
                  <a:cubicBezTo>
                    <a:pt x="44" y="204"/>
                    <a:pt x="47" y="203"/>
                    <a:pt x="50" y="201"/>
                  </a:cubicBezTo>
                  <a:cubicBezTo>
                    <a:pt x="54" y="200"/>
                    <a:pt x="57" y="199"/>
                    <a:pt x="61" y="198"/>
                  </a:cubicBezTo>
                  <a:cubicBezTo>
                    <a:pt x="65" y="198"/>
                    <a:pt x="70" y="199"/>
                    <a:pt x="74" y="200"/>
                  </a:cubicBezTo>
                  <a:cubicBezTo>
                    <a:pt x="75" y="200"/>
                    <a:pt x="75" y="200"/>
                    <a:pt x="76" y="200"/>
                  </a:cubicBezTo>
                  <a:cubicBezTo>
                    <a:pt x="71" y="204"/>
                    <a:pt x="66" y="207"/>
                    <a:pt x="60" y="210"/>
                  </a:cubicBezTo>
                  <a:cubicBezTo>
                    <a:pt x="55" y="213"/>
                    <a:pt x="49" y="216"/>
                    <a:pt x="42" y="219"/>
                  </a:cubicBezTo>
                  <a:cubicBezTo>
                    <a:pt x="31" y="224"/>
                    <a:pt x="20" y="229"/>
                    <a:pt x="9" y="234"/>
                  </a:cubicBezTo>
                  <a:cubicBezTo>
                    <a:pt x="8" y="233"/>
                    <a:pt x="7" y="231"/>
                    <a:pt x="6" y="229"/>
                  </a:cubicBezTo>
                  <a:close/>
                  <a:moveTo>
                    <a:pt x="11" y="240"/>
                  </a:moveTo>
                  <a:cubicBezTo>
                    <a:pt x="11" y="238"/>
                    <a:pt x="10" y="237"/>
                    <a:pt x="9" y="235"/>
                  </a:cubicBezTo>
                  <a:cubicBezTo>
                    <a:pt x="20" y="229"/>
                    <a:pt x="32" y="225"/>
                    <a:pt x="43" y="220"/>
                  </a:cubicBezTo>
                  <a:cubicBezTo>
                    <a:pt x="55" y="214"/>
                    <a:pt x="66" y="209"/>
                    <a:pt x="76" y="200"/>
                  </a:cubicBezTo>
                  <a:cubicBezTo>
                    <a:pt x="81" y="201"/>
                    <a:pt x="86" y="202"/>
                    <a:pt x="91" y="202"/>
                  </a:cubicBezTo>
                  <a:cubicBezTo>
                    <a:pt x="86" y="207"/>
                    <a:pt x="81" y="211"/>
                    <a:pt x="76" y="215"/>
                  </a:cubicBezTo>
                  <a:cubicBezTo>
                    <a:pt x="70" y="218"/>
                    <a:pt x="63" y="221"/>
                    <a:pt x="57" y="224"/>
                  </a:cubicBezTo>
                  <a:cubicBezTo>
                    <a:pt x="42" y="230"/>
                    <a:pt x="28" y="239"/>
                    <a:pt x="14" y="245"/>
                  </a:cubicBezTo>
                  <a:cubicBezTo>
                    <a:pt x="13" y="243"/>
                    <a:pt x="12" y="241"/>
                    <a:pt x="11" y="240"/>
                  </a:cubicBezTo>
                  <a:close/>
                  <a:moveTo>
                    <a:pt x="19" y="252"/>
                  </a:moveTo>
                  <a:cubicBezTo>
                    <a:pt x="17" y="251"/>
                    <a:pt x="15" y="248"/>
                    <a:pt x="14" y="246"/>
                  </a:cubicBezTo>
                  <a:cubicBezTo>
                    <a:pt x="29" y="239"/>
                    <a:pt x="43" y="230"/>
                    <a:pt x="58" y="224"/>
                  </a:cubicBezTo>
                  <a:cubicBezTo>
                    <a:pt x="65" y="222"/>
                    <a:pt x="71" y="218"/>
                    <a:pt x="76" y="215"/>
                  </a:cubicBezTo>
                  <a:cubicBezTo>
                    <a:pt x="82" y="211"/>
                    <a:pt x="87" y="208"/>
                    <a:pt x="91" y="203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5" y="203"/>
                    <a:pt x="99" y="203"/>
                    <a:pt x="102" y="204"/>
                  </a:cubicBezTo>
                  <a:cubicBezTo>
                    <a:pt x="110" y="204"/>
                    <a:pt x="118" y="205"/>
                    <a:pt x="126" y="205"/>
                  </a:cubicBezTo>
                  <a:cubicBezTo>
                    <a:pt x="130" y="205"/>
                    <a:pt x="134" y="205"/>
                    <a:pt x="138" y="205"/>
                  </a:cubicBezTo>
                  <a:cubicBezTo>
                    <a:pt x="140" y="205"/>
                    <a:pt x="142" y="206"/>
                    <a:pt x="144" y="206"/>
                  </a:cubicBezTo>
                  <a:cubicBezTo>
                    <a:pt x="144" y="206"/>
                    <a:pt x="144" y="206"/>
                    <a:pt x="143" y="206"/>
                  </a:cubicBezTo>
                  <a:cubicBezTo>
                    <a:pt x="136" y="208"/>
                    <a:pt x="128" y="211"/>
                    <a:pt x="121" y="215"/>
                  </a:cubicBezTo>
                  <a:cubicBezTo>
                    <a:pt x="113" y="219"/>
                    <a:pt x="106" y="223"/>
                    <a:pt x="98" y="227"/>
                  </a:cubicBezTo>
                  <a:cubicBezTo>
                    <a:pt x="89" y="232"/>
                    <a:pt x="81" y="236"/>
                    <a:pt x="72" y="239"/>
                  </a:cubicBezTo>
                  <a:cubicBezTo>
                    <a:pt x="63" y="243"/>
                    <a:pt x="54" y="246"/>
                    <a:pt x="45" y="249"/>
                  </a:cubicBezTo>
                  <a:cubicBezTo>
                    <a:pt x="41" y="250"/>
                    <a:pt x="37" y="251"/>
                    <a:pt x="34" y="252"/>
                  </a:cubicBezTo>
                  <a:cubicBezTo>
                    <a:pt x="30" y="253"/>
                    <a:pt x="27" y="255"/>
                    <a:pt x="24" y="256"/>
                  </a:cubicBezTo>
                  <a:cubicBezTo>
                    <a:pt x="22" y="255"/>
                    <a:pt x="20" y="254"/>
                    <a:pt x="19" y="252"/>
                  </a:cubicBezTo>
                  <a:close/>
                  <a:moveTo>
                    <a:pt x="86" y="250"/>
                  </a:moveTo>
                  <a:cubicBezTo>
                    <a:pt x="84" y="251"/>
                    <a:pt x="81" y="252"/>
                    <a:pt x="79" y="252"/>
                  </a:cubicBezTo>
                  <a:cubicBezTo>
                    <a:pt x="70" y="256"/>
                    <a:pt x="61" y="259"/>
                    <a:pt x="51" y="262"/>
                  </a:cubicBezTo>
                  <a:cubicBezTo>
                    <a:pt x="47" y="263"/>
                    <a:pt x="43" y="264"/>
                    <a:pt x="39" y="263"/>
                  </a:cubicBezTo>
                  <a:cubicBezTo>
                    <a:pt x="35" y="263"/>
                    <a:pt x="31" y="261"/>
                    <a:pt x="27" y="258"/>
                  </a:cubicBezTo>
                  <a:cubicBezTo>
                    <a:pt x="27" y="258"/>
                    <a:pt x="26" y="257"/>
                    <a:pt x="25" y="257"/>
                  </a:cubicBezTo>
                  <a:cubicBezTo>
                    <a:pt x="29" y="255"/>
                    <a:pt x="32" y="254"/>
                    <a:pt x="36" y="252"/>
                  </a:cubicBezTo>
                  <a:cubicBezTo>
                    <a:pt x="41" y="251"/>
                    <a:pt x="45" y="249"/>
                    <a:pt x="50" y="248"/>
                  </a:cubicBezTo>
                  <a:cubicBezTo>
                    <a:pt x="59" y="245"/>
                    <a:pt x="68" y="242"/>
                    <a:pt x="77" y="238"/>
                  </a:cubicBezTo>
                  <a:cubicBezTo>
                    <a:pt x="94" y="231"/>
                    <a:pt x="109" y="221"/>
                    <a:pt x="126" y="213"/>
                  </a:cubicBezTo>
                  <a:cubicBezTo>
                    <a:pt x="131" y="211"/>
                    <a:pt x="136" y="209"/>
                    <a:pt x="141" y="207"/>
                  </a:cubicBezTo>
                  <a:cubicBezTo>
                    <a:pt x="135" y="210"/>
                    <a:pt x="126" y="216"/>
                    <a:pt x="125" y="217"/>
                  </a:cubicBezTo>
                  <a:cubicBezTo>
                    <a:pt x="121" y="220"/>
                    <a:pt x="117" y="222"/>
                    <a:pt x="114" y="225"/>
                  </a:cubicBezTo>
                  <a:cubicBezTo>
                    <a:pt x="110" y="228"/>
                    <a:pt x="106" y="231"/>
                    <a:pt x="102" y="235"/>
                  </a:cubicBezTo>
                  <a:cubicBezTo>
                    <a:pt x="98" y="238"/>
                    <a:pt x="95" y="240"/>
                    <a:pt x="92" y="244"/>
                  </a:cubicBezTo>
                  <a:cubicBezTo>
                    <a:pt x="90" y="246"/>
                    <a:pt x="88" y="248"/>
                    <a:pt x="86" y="250"/>
                  </a:cubicBezTo>
                  <a:close/>
                  <a:moveTo>
                    <a:pt x="88" y="249"/>
                  </a:moveTo>
                  <a:cubicBezTo>
                    <a:pt x="90" y="248"/>
                    <a:pt x="91" y="246"/>
                    <a:pt x="92" y="245"/>
                  </a:cubicBezTo>
                  <a:cubicBezTo>
                    <a:pt x="95" y="241"/>
                    <a:pt x="99" y="238"/>
                    <a:pt x="103" y="235"/>
                  </a:cubicBezTo>
                  <a:cubicBezTo>
                    <a:pt x="108" y="230"/>
                    <a:pt x="114" y="226"/>
                    <a:pt x="120" y="221"/>
                  </a:cubicBezTo>
                  <a:cubicBezTo>
                    <a:pt x="124" y="219"/>
                    <a:pt x="129" y="216"/>
                    <a:pt x="133" y="213"/>
                  </a:cubicBezTo>
                  <a:cubicBezTo>
                    <a:pt x="137" y="211"/>
                    <a:pt x="141" y="208"/>
                    <a:pt x="145" y="206"/>
                  </a:cubicBezTo>
                  <a:cubicBezTo>
                    <a:pt x="145" y="206"/>
                    <a:pt x="145" y="206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45" y="208"/>
                    <a:pt x="145" y="208"/>
                    <a:pt x="144" y="209"/>
                  </a:cubicBezTo>
                  <a:cubicBezTo>
                    <a:pt x="142" y="212"/>
                    <a:pt x="140" y="215"/>
                    <a:pt x="139" y="218"/>
                  </a:cubicBezTo>
                  <a:cubicBezTo>
                    <a:pt x="138" y="218"/>
                    <a:pt x="137" y="218"/>
                    <a:pt x="138" y="219"/>
                  </a:cubicBezTo>
                  <a:cubicBezTo>
                    <a:pt x="138" y="219"/>
                    <a:pt x="138" y="220"/>
                    <a:pt x="138" y="219"/>
                  </a:cubicBezTo>
                  <a:cubicBezTo>
                    <a:pt x="138" y="219"/>
                    <a:pt x="138" y="219"/>
                    <a:pt x="138" y="219"/>
                  </a:cubicBezTo>
                  <a:cubicBezTo>
                    <a:pt x="137" y="221"/>
                    <a:pt x="137" y="223"/>
                    <a:pt x="136" y="225"/>
                  </a:cubicBezTo>
                  <a:cubicBezTo>
                    <a:pt x="133" y="228"/>
                    <a:pt x="130" y="232"/>
                    <a:pt x="128" y="236"/>
                  </a:cubicBezTo>
                  <a:cubicBezTo>
                    <a:pt x="114" y="238"/>
                    <a:pt x="101" y="244"/>
                    <a:pt x="88" y="249"/>
                  </a:cubicBezTo>
                  <a:close/>
                  <a:moveTo>
                    <a:pt x="139" y="225"/>
                  </a:moveTo>
                  <a:cubicBezTo>
                    <a:pt x="139" y="225"/>
                    <a:pt x="140" y="225"/>
                    <a:pt x="140" y="225"/>
                  </a:cubicBezTo>
                  <a:cubicBezTo>
                    <a:pt x="140" y="225"/>
                    <a:pt x="140" y="224"/>
                    <a:pt x="140" y="224"/>
                  </a:cubicBezTo>
                  <a:cubicBezTo>
                    <a:pt x="140" y="224"/>
                    <a:pt x="140" y="224"/>
                    <a:pt x="140" y="224"/>
                  </a:cubicBezTo>
                  <a:cubicBezTo>
                    <a:pt x="142" y="224"/>
                    <a:pt x="144" y="223"/>
                    <a:pt x="147" y="223"/>
                  </a:cubicBezTo>
                  <a:cubicBezTo>
                    <a:pt x="150" y="223"/>
                    <a:pt x="153" y="223"/>
                    <a:pt x="156" y="223"/>
                  </a:cubicBezTo>
                  <a:cubicBezTo>
                    <a:pt x="157" y="223"/>
                    <a:pt x="156" y="222"/>
                    <a:pt x="156" y="222"/>
                  </a:cubicBezTo>
                  <a:cubicBezTo>
                    <a:pt x="153" y="222"/>
                    <a:pt x="150" y="222"/>
                    <a:pt x="147" y="223"/>
                  </a:cubicBezTo>
                  <a:cubicBezTo>
                    <a:pt x="144" y="223"/>
                    <a:pt x="142" y="223"/>
                    <a:pt x="139" y="223"/>
                  </a:cubicBezTo>
                  <a:cubicBezTo>
                    <a:pt x="139" y="223"/>
                    <a:pt x="140" y="222"/>
                    <a:pt x="140" y="222"/>
                  </a:cubicBezTo>
                  <a:cubicBezTo>
                    <a:pt x="141" y="222"/>
                    <a:pt x="142" y="222"/>
                    <a:pt x="143" y="221"/>
                  </a:cubicBezTo>
                  <a:cubicBezTo>
                    <a:pt x="143" y="221"/>
                    <a:pt x="143" y="221"/>
                    <a:pt x="143" y="221"/>
                  </a:cubicBezTo>
                  <a:cubicBezTo>
                    <a:pt x="145" y="221"/>
                    <a:pt x="146" y="220"/>
                    <a:pt x="148" y="220"/>
                  </a:cubicBezTo>
                  <a:cubicBezTo>
                    <a:pt x="150" y="220"/>
                    <a:pt x="153" y="220"/>
                    <a:pt x="155" y="220"/>
                  </a:cubicBezTo>
                  <a:cubicBezTo>
                    <a:pt x="156" y="220"/>
                    <a:pt x="156" y="219"/>
                    <a:pt x="155" y="219"/>
                  </a:cubicBezTo>
                  <a:cubicBezTo>
                    <a:pt x="150" y="219"/>
                    <a:pt x="145" y="219"/>
                    <a:pt x="140" y="220"/>
                  </a:cubicBezTo>
                  <a:cubicBezTo>
                    <a:pt x="141" y="220"/>
                    <a:pt x="141" y="219"/>
                    <a:pt x="141" y="218"/>
                  </a:cubicBezTo>
                  <a:cubicBezTo>
                    <a:pt x="142" y="218"/>
                    <a:pt x="142" y="218"/>
                    <a:pt x="143" y="218"/>
                  </a:cubicBezTo>
                  <a:cubicBezTo>
                    <a:pt x="145" y="217"/>
                    <a:pt x="147" y="217"/>
                    <a:pt x="148" y="217"/>
                  </a:cubicBezTo>
                  <a:cubicBezTo>
                    <a:pt x="152" y="217"/>
                    <a:pt x="156" y="217"/>
                    <a:pt x="160" y="216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55" y="216"/>
                    <a:pt x="151" y="216"/>
                    <a:pt x="147" y="216"/>
                  </a:cubicBezTo>
                  <a:cubicBezTo>
                    <a:pt x="145" y="216"/>
                    <a:pt x="143" y="217"/>
                    <a:pt x="142" y="217"/>
                  </a:cubicBezTo>
                  <a:cubicBezTo>
                    <a:pt x="142" y="216"/>
                    <a:pt x="143" y="214"/>
                    <a:pt x="144" y="213"/>
                  </a:cubicBezTo>
                  <a:cubicBezTo>
                    <a:pt x="144" y="213"/>
                    <a:pt x="145" y="213"/>
                    <a:pt x="145" y="213"/>
                  </a:cubicBezTo>
                  <a:cubicBezTo>
                    <a:pt x="147" y="211"/>
                    <a:pt x="151" y="211"/>
                    <a:pt x="154" y="211"/>
                  </a:cubicBezTo>
                  <a:cubicBezTo>
                    <a:pt x="158" y="210"/>
                    <a:pt x="161" y="211"/>
                    <a:pt x="165" y="211"/>
                  </a:cubicBezTo>
                  <a:cubicBezTo>
                    <a:pt x="165" y="211"/>
                    <a:pt x="165" y="210"/>
                    <a:pt x="165" y="210"/>
                  </a:cubicBezTo>
                  <a:cubicBezTo>
                    <a:pt x="161" y="210"/>
                    <a:pt x="157" y="210"/>
                    <a:pt x="153" y="210"/>
                  </a:cubicBezTo>
                  <a:cubicBezTo>
                    <a:pt x="151" y="210"/>
                    <a:pt x="147" y="210"/>
                    <a:pt x="145" y="211"/>
                  </a:cubicBezTo>
                  <a:cubicBezTo>
                    <a:pt x="146" y="211"/>
                    <a:pt x="146" y="210"/>
                    <a:pt x="147" y="209"/>
                  </a:cubicBezTo>
                  <a:cubicBezTo>
                    <a:pt x="148" y="208"/>
                    <a:pt x="148" y="207"/>
                    <a:pt x="149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06"/>
                    <a:pt x="151" y="205"/>
                    <a:pt x="151" y="205"/>
                  </a:cubicBezTo>
                  <a:cubicBezTo>
                    <a:pt x="153" y="205"/>
                    <a:pt x="156" y="205"/>
                    <a:pt x="158" y="205"/>
                  </a:cubicBezTo>
                  <a:cubicBezTo>
                    <a:pt x="162" y="205"/>
                    <a:pt x="166" y="205"/>
                    <a:pt x="171" y="205"/>
                  </a:cubicBezTo>
                  <a:cubicBezTo>
                    <a:pt x="171" y="205"/>
                    <a:pt x="171" y="205"/>
                    <a:pt x="170" y="205"/>
                  </a:cubicBezTo>
                  <a:cubicBezTo>
                    <a:pt x="166" y="205"/>
                    <a:pt x="161" y="204"/>
                    <a:pt x="157" y="204"/>
                  </a:cubicBezTo>
                  <a:cubicBezTo>
                    <a:pt x="155" y="204"/>
                    <a:pt x="153" y="204"/>
                    <a:pt x="151" y="20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2" y="204"/>
                    <a:pt x="153" y="203"/>
                    <a:pt x="154" y="203"/>
                  </a:cubicBezTo>
                  <a:cubicBezTo>
                    <a:pt x="156" y="203"/>
                    <a:pt x="158" y="203"/>
                    <a:pt x="160" y="203"/>
                  </a:cubicBezTo>
                  <a:cubicBezTo>
                    <a:pt x="163" y="203"/>
                    <a:pt x="167" y="203"/>
                    <a:pt x="171" y="202"/>
                  </a:cubicBezTo>
                  <a:cubicBezTo>
                    <a:pt x="171" y="201"/>
                    <a:pt x="171" y="201"/>
                    <a:pt x="171" y="201"/>
                  </a:cubicBezTo>
                  <a:cubicBezTo>
                    <a:pt x="167" y="202"/>
                    <a:pt x="163" y="202"/>
                    <a:pt x="159" y="202"/>
                  </a:cubicBezTo>
                  <a:cubicBezTo>
                    <a:pt x="157" y="202"/>
                    <a:pt x="155" y="202"/>
                    <a:pt x="153" y="203"/>
                  </a:cubicBezTo>
                  <a:cubicBezTo>
                    <a:pt x="153" y="203"/>
                    <a:pt x="153" y="203"/>
                    <a:pt x="152" y="203"/>
                  </a:cubicBezTo>
                  <a:cubicBezTo>
                    <a:pt x="153" y="202"/>
                    <a:pt x="154" y="201"/>
                    <a:pt x="154" y="201"/>
                  </a:cubicBezTo>
                  <a:cubicBezTo>
                    <a:pt x="157" y="200"/>
                    <a:pt x="160" y="200"/>
                    <a:pt x="163" y="200"/>
                  </a:cubicBezTo>
                  <a:cubicBezTo>
                    <a:pt x="166" y="199"/>
                    <a:pt x="170" y="199"/>
                    <a:pt x="174" y="199"/>
                  </a:cubicBezTo>
                  <a:cubicBezTo>
                    <a:pt x="174" y="199"/>
                    <a:pt x="174" y="198"/>
                    <a:pt x="173" y="198"/>
                  </a:cubicBezTo>
                  <a:cubicBezTo>
                    <a:pt x="170" y="198"/>
                    <a:pt x="166" y="199"/>
                    <a:pt x="163" y="199"/>
                  </a:cubicBezTo>
                  <a:cubicBezTo>
                    <a:pt x="160" y="199"/>
                    <a:pt x="158" y="199"/>
                    <a:pt x="155" y="200"/>
                  </a:cubicBezTo>
                  <a:cubicBezTo>
                    <a:pt x="156" y="199"/>
                    <a:pt x="157" y="198"/>
                    <a:pt x="157" y="197"/>
                  </a:cubicBezTo>
                  <a:cubicBezTo>
                    <a:pt x="159" y="197"/>
                    <a:pt x="160" y="197"/>
                    <a:pt x="162" y="196"/>
                  </a:cubicBezTo>
                  <a:cubicBezTo>
                    <a:pt x="164" y="196"/>
                    <a:pt x="165" y="196"/>
                    <a:pt x="167" y="196"/>
                  </a:cubicBezTo>
                  <a:cubicBezTo>
                    <a:pt x="171" y="195"/>
                    <a:pt x="174" y="195"/>
                    <a:pt x="178" y="195"/>
                  </a:cubicBezTo>
                  <a:cubicBezTo>
                    <a:pt x="178" y="195"/>
                    <a:pt x="178" y="194"/>
                    <a:pt x="178" y="194"/>
                  </a:cubicBezTo>
                  <a:cubicBezTo>
                    <a:pt x="174" y="195"/>
                    <a:pt x="171" y="195"/>
                    <a:pt x="167" y="195"/>
                  </a:cubicBezTo>
                  <a:cubicBezTo>
                    <a:pt x="164" y="195"/>
                    <a:pt x="161" y="195"/>
                    <a:pt x="158" y="196"/>
                  </a:cubicBezTo>
                  <a:cubicBezTo>
                    <a:pt x="159" y="195"/>
                    <a:pt x="160" y="195"/>
                    <a:pt x="160" y="194"/>
                  </a:cubicBezTo>
                  <a:cubicBezTo>
                    <a:pt x="161" y="193"/>
                    <a:pt x="162" y="193"/>
                    <a:pt x="162" y="193"/>
                  </a:cubicBezTo>
                  <a:cubicBezTo>
                    <a:pt x="164" y="192"/>
                    <a:pt x="166" y="192"/>
                    <a:pt x="167" y="192"/>
                  </a:cubicBezTo>
                  <a:cubicBezTo>
                    <a:pt x="171" y="191"/>
                    <a:pt x="174" y="191"/>
                    <a:pt x="177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4" y="191"/>
                    <a:pt x="171" y="191"/>
                    <a:pt x="168" y="191"/>
                  </a:cubicBezTo>
                  <a:cubicBezTo>
                    <a:pt x="166" y="191"/>
                    <a:pt x="164" y="192"/>
                    <a:pt x="163" y="192"/>
                  </a:cubicBezTo>
                  <a:cubicBezTo>
                    <a:pt x="162" y="192"/>
                    <a:pt x="162" y="192"/>
                    <a:pt x="161" y="193"/>
                  </a:cubicBezTo>
                  <a:cubicBezTo>
                    <a:pt x="162" y="192"/>
                    <a:pt x="163" y="191"/>
                    <a:pt x="163" y="190"/>
                  </a:cubicBezTo>
                  <a:cubicBezTo>
                    <a:pt x="165" y="190"/>
                    <a:pt x="167" y="190"/>
                    <a:pt x="168" y="189"/>
                  </a:cubicBezTo>
                  <a:cubicBezTo>
                    <a:pt x="171" y="189"/>
                    <a:pt x="174" y="188"/>
                    <a:pt x="177" y="188"/>
                  </a:cubicBezTo>
                  <a:cubicBezTo>
                    <a:pt x="177" y="188"/>
                    <a:pt x="177" y="188"/>
                    <a:pt x="177" y="188"/>
                  </a:cubicBezTo>
                  <a:cubicBezTo>
                    <a:pt x="174" y="188"/>
                    <a:pt x="171" y="188"/>
                    <a:pt x="168" y="189"/>
                  </a:cubicBezTo>
                  <a:cubicBezTo>
                    <a:pt x="167" y="189"/>
                    <a:pt x="165" y="189"/>
                    <a:pt x="164" y="189"/>
                  </a:cubicBezTo>
                  <a:cubicBezTo>
                    <a:pt x="165" y="189"/>
                    <a:pt x="166" y="188"/>
                    <a:pt x="166" y="187"/>
                  </a:cubicBezTo>
                  <a:cubicBezTo>
                    <a:pt x="167" y="187"/>
                    <a:pt x="167" y="186"/>
                    <a:pt x="167" y="18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67" y="185"/>
                    <a:pt x="168" y="185"/>
                    <a:pt x="169" y="184"/>
                  </a:cubicBezTo>
                  <a:cubicBezTo>
                    <a:pt x="169" y="184"/>
                    <a:pt x="169" y="185"/>
                    <a:pt x="169" y="185"/>
                  </a:cubicBezTo>
                  <a:cubicBezTo>
                    <a:pt x="173" y="186"/>
                    <a:pt x="181" y="183"/>
                    <a:pt x="180" y="178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1" y="178"/>
                    <a:pt x="182" y="177"/>
                    <a:pt x="182" y="176"/>
                  </a:cubicBezTo>
                  <a:cubicBezTo>
                    <a:pt x="183" y="177"/>
                    <a:pt x="184" y="177"/>
                    <a:pt x="185" y="178"/>
                  </a:cubicBezTo>
                  <a:cubicBezTo>
                    <a:pt x="185" y="178"/>
                    <a:pt x="184" y="179"/>
                    <a:pt x="183" y="179"/>
                  </a:cubicBezTo>
                  <a:cubicBezTo>
                    <a:pt x="183" y="179"/>
                    <a:pt x="183" y="180"/>
                    <a:pt x="18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79" y="181"/>
                    <a:pt x="177" y="186"/>
                    <a:pt x="178" y="190"/>
                  </a:cubicBezTo>
                  <a:cubicBezTo>
                    <a:pt x="178" y="190"/>
                    <a:pt x="178" y="191"/>
                    <a:pt x="178" y="191"/>
                  </a:cubicBezTo>
                  <a:cubicBezTo>
                    <a:pt x="178" y="193"/>
                    <a:pt x="180" y="194"/>
                    <a:pt x="181" y="193"/>
                  </a:cubicBezTo>
                  <a:cubicBezTo>
                    <a:pt x="179" y="197"/>
                    <a:pt x="175" y="200"/>
                    <a:pt x="172" y="204"/>
                  </a:cubicBezTo>
                  <a:cubicBezTo>
                    <a:pt x="169" y="208"/>
                    <a:pt x="166" y="213"/>
                    <a:pt x="162" y="217"/>
                  </a:cubicBezTo>
                  <a:cubicBezTo>
                    <a:pt x="157" y="222"/>
                    <a:pt x="152" y="227"/>
                    <a:pt x="147" y="231"/>
                  </a:cubicBezTo>
                  <a:cubicBezTo>
                    <a:pt x="147" y="231"/>
                    <a:pt x="147" y="231"/>
                    <a:pt x="146" y="231"/>
                  </a:cubicBezTo>
                  <a:cubicBezTo>
                    <a:pt x="143" y="231"/>
                    <a:pt x="140" y="230"/>
                    <a:pt x="138" y="231"/>
                  </a:cubicBezTo>
                  <a:cubicBezTo>
                    <a:pt x="138" y="231"/>
                    <a:pt x="138" y="231"/>
                    <a:pt x="137" y="231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30"/>
                    <a:pt x="139" y="230"/>
                    <a:pt x="140" y="230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0" y="229"/>
                    <a:pt x="140" y="229"/>
                    <a:pt x="140" y="229"/>
                  </a:cubicBezTo>
                  <a:cubicBezTo>
                    <a:pt x="143" y="229"/>
                    <a:pt x="145" y="229"/>
                    <a:pt x="148" y="229"/>
                  </a:cubicBezTo>
                  <a:cubicBezTo>
                    <a:pt x="149" y="229"/>
                    <a:pt x="149" y="228"/>
                    <a:pt x="148" y="228"/>
                  </a:cubicBezTo>
                  <a:cubicBezTo>
                    <a:pt x="145" y="228"/>
                    <a:pt x="141" y="228"/>
                    <a:pt x="138" y="229"/>
                  </a:cubicBezTo>
                  <a:cubicBezTo>
                    <a:pt x="138" y="228"/>
                    <a:pt x="138" y="228"/>
                    <a:pt x="138" y="227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3" y="226"/>
                    <a:pt x="148" y="226"/>
                    <a:pt x="152" y="226"/>
                  </a:cubicBezTo>
                  <a:cubicBezTo>
                    <a:pt x="153" y="226"/>
                    <a:pt x="153" y="225"/>
                    <a:pt x="152" y="225"/>
                  </a:cubicBezTo>
                  <a:cubicBezTo>
                    <a:pt x="148" y="225"/>
                    <a:pt x="143" y="225"/>
                    <a:pt x="138" y="226"/>
                  </a:cubicBezTo>
                  <a:cubicBezTo>
                    <a:pt x="139" y="225"/>
                    <a:pt x="139" y="225"/>
                    <a:pt x="139" y="225"/>
                  </a:cubicBezTo>
                  <a:close/>
                  <a:moveTo>
                    <a:pt x="138" y="234"/>
                  </a:moveTo>
                  <a:cubicBezTo>
                    <a:pt x="139" y="235"/>
                    <a:pt x="140" y="234"/>
                    <a:pt x="140" y="234"/>
                  </a:cubicBezTo>
                  <a:cubicBezTo>
                    <a:pt x="141" y="234"/>
                    <a:pt x="142" y="234"/>
                    <a:pt x="143" y="234"/>
                  </a:cubicBezTo>
                  <a:cubicBezTo>
                    <a:pt x="141" y="235"/>
                    <a:pt x="139" y="236"/>
                    <a:pt x="137" y="237"/>
                  </a:cubicBezTo>
                  <a:cubicBezTo>
                    <a:pt x="137" y="235"/>
                    <a:pt x="137" y="234"/>
                    <a:pt x="137" y="232"/>
                  </a:cubicBezTo>
                  <a:cubicBezTo>
                    <a:pt x="137" y="232"/>
                    <a:pt x="137" y="232"/>
                    <a:pt x="137" y="232"/>
                  </a:cubicBezTo>
                  <a:cubicBezTo>
                    <a:pt x="138" y="232"/>
                    <a:pt x="139" y="232"/>
                    <a:pt x="140" y="232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42" y="231"/>
                    <a:pt x="144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5" y="232"/>
                    <a:pt x="145" y="233"/>
                    <a:pt x="144" y="233"/>
                  </a:cubicBezTo>
                  <a:cubicBezTo>
                    <a:pt x="144" y="233"/>
                    <a:pt x="144" y="233"/>
                    <a:pt x="143" y="233"/>
                  </a:cubicBezTo>
                  <a:cubicBezTo>
                    <a:pt x="142" y="233"/>
                    <a:pt x="141" y="233"/>
                    <a:pt x="140" y="233"/>
                  </a:cubicBezTo>
                  <a:cubicBezTo>
                    <a:pt x="139" y="233"/>
                    <a:pt x="138" y="233"/>
                    <a:pt x="138" y="234"/>
                  </a:cubicBezTo>
                  <a:cubicBezTo>
                    <a:pt x="137" y="234"/>
                    <a:pt x="137" y="234"/>
                    <a:pt x="138" y="234"/>
                  </a:cubicBezTo>
                  <a:close/>
                  <a:moveTo>
                    <a:pt x="117" y="265"/>
                  </a:moveTo>
                  <a:cubicBezTo>
                    <a:pt x="114" y="268"/>
                    <a:pt x="111" y="271"/>
                    <a:pt x="108" y="273"/>
                  </a:cubicBezTo>
                  <a:cubicBezTo>
                    <a:pt x="108" y="274"/>
                    <a:pt x="103" y="278"/>
                    <a:pt x="102" y="276"/>
                  </a:cubicBezTo>
                  <a:cubicBezTo>
                    <a:pt x="102" y="273"/>
                    <a:pt x="105" y="270"/>
                    <a:pt x="106" y="268"/>
                  </a:cubicBezTo>
                  <a:cubicBezTo>
                    <a:pt x="108" y="265"/>
                    <a:pt x="111" y="262"/>
                    <a:pt x="114" y="259"/>
                  </a:cubicBezTo>
                  <a:cubicBezTo>
                    <a:pt x="117" y="254"/>
                    <a:pt x="121" y="250"/>
                    <a:pt x="125" y="246"/>
                  </a:cubicBezTo>
                  <a:cubicBezTo>
                    <a:pt x="124" y="247"/>
                    <a:pt x="124" y="249"/>
                    <a:pt x="124" y="251"/>
                  </a:cubicBezTo>
                  <a:cubicBezTo>
                    <a:pt x="124" y="251"/>
                    <a:pt x="125" y="252"/>
                    <a:pt x="125" y="252"/>
                  </a:cubicBezTo>
                  <a:cubicBezTo>
                    <a:pt x="126" y="251"/>
                    <a:pt x="127" y="251"/>
                    <a:pt x="128" y="251"/>
                  </a:cubicBezTo>
                  <a:cubicBezTo>
                    <a:pt x="125" y="256"/>
                    <a:pt x="121" y="260"/>
                    <a:pt x="117" y="265"/>
                  </a:cubicBezTo>
                  <a:close/>
                  <a:moveTo>
                    <a:pt x="137" y="243"/>
                  </a:moveTo>
                  <a:cubicBezTo>
                    <a:pt x="134" y="246"/>
                    <a:pt x="130" y="248"/>
                    <a:pt x="126" y="249"/>
                  </a:cubicBezTo>
                  <a:cubicBezTo>
                    <a:pt x="126" y="245"/>
                    <a:pt x="128" y="241"/>
                    <a:pt x="130" y="237"/>
                  </a:cubicBezTo>
                  <a:cubicBezTo>
                    <a:pt x="130" y="237"/>
                    <a:pt x="131" y="236"/>
                    <a:pt x="130" y="236"/>
                  </a:cubicBezTo>
                  <a:cubicBezTo>
                    <a:pt x="132" y="233"/>
                    <a:pt x="134" y="231"/>
                    <a:pt x="136" y="228"/>
                  </a:cubicBezTo>
                  <a:cubicBezTo>
                    <a:pt x="135" y="232"/>
                    <a:pt x="135" y="235"/>
                    <a:pt x="135" y="239"/>
                  </a:cubicBezTo>
                  <a:cubicBezTo>
                    <a:pt x="135" y="240"/>
                    <a:pt x="136" y="240"/>
                    <a:pt x="137" y="240"/>
                  </a:cubicBezTo>
                  <a:cubicBezTo>
                    <a:pt x="139" y="239"/>
                    <a:pt x="141" y="238"/>
                    <a:pt x="143" y="236"/>
                  </a:cubicBezTo>
                  <a:cubicBezTo>
                    <a:pt x="143" y="237"/>
                    <a:pt x="143" y="237"/>
                    <a:pt x="142" y="238"/>
                  </a:cubicBezTo>
                  <a:cubicBezTo>
                    <a:pt x="141" y="240"/>
                    <a:pt x="139" y="241"/>
                    <a:pt x="137" y="243"/>
                  </a:cubicBezTo>
                  <a:close/>
                  <a:moveTo>
                    <a:pt x="124" y="295"/>
                  </a:moveTo>
                  <a:cubicBezTo>
                    <a:pt x="127" y="278"/>
                    <a:pt x="131" y="260"/>
                    <a:pt x="139" y="244"/>
                  </a:cubicBezTo>
                  <a:cubicBezTo>
                    <a:pt x="142" y="242"/>
                    <a:pt x="146" y="238"/>
                    <a:pt x="147" y="234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52" y="230"/>
                    <a:pt x="156" y="226"/>
                    <a:pt x="161" y="222"/>
                  </a:cubicBezTo>
                  <a:cubicBezTo>
                    <a:pt x="160" y="224"/>
                    <a:pt x="159" y="227"/>
                    <a:pt x="159" y="230"/>
                  </a:cubicBezTo>
                  <a:cubicBezTo>
                    <a:pt x="158" y="235"/>
                    <a:pt x="157" y="239"/>
                    <a:pt x="155" y="243"/>
                  </a:cubicBezTo>
                  <a:cubicBezTo>
                    <a:pt x="153" y="252"/>
                    <a:pt x="151" y="261"/>
                    <a:pt x="150" y="270"/>
                  </a:cubicBezTo>
                  <a:cubicBezTo>
                    <a:pt x="149" y="287"/>
                    <a:pt x="140" y="303"/>
                    <a:pt x="132" y="318"/>
                  </a:cubicBezTo>
                  <a:cubicBezTo>
                    <a:pt x="131" y="321"/>
                    <a:pt x="129" y="324"/>
                    <a:pt x="128" y="327"/>
                  </a:cubicBezTo>
                  <a:cubicBezTo>
                    <a:pt x="127" y="330"/>
                    <a:pt x="125" y="332"/>
                    <a:pt x="124" y="335"/>
                  </a:cubicBezTo>
                  <a:cubicBezTo>
                    <a:pt x="120" y="322"/>
                    <a:pt x="122" y="307"/>
                    <a:pt x="124" y="295"/>
                  </a:cubicBezTo>
                  <a:close/>
                  <a:moveTo>
                    <a:pt x="125" y="338"/>
                  </a:moveTo>
                  <a:cubicBezTo>
                    <a:pt x="125" y="337"/>
                    <a:pt x="125" y="336"/>
                    <a:pt x="124" y="336"/>
                  </a:cubicBezTo>
                  <a:cubicBezTo>
                    <a:pt x="126" y="333"/>
                    <a:pt x="127" y="330"/>
                    <a:pt x="128" y="327"/>
                  </a:cubicBezTo>
                  <a:cubicBezTo>
                    <a:pt x="130" y="324"/>
                    <a:pt x="132" y="320"/>
                    <a:pt x="134" y="316"/>
                  </a:cubicBezTo>
                  <a:cubicBezTo>
                    <a:pt x="137" y="309"/>
                    <a:pt x="141" y="301"/>
                    <a:pt x="145" y="293"/>
                  </a:cubicBezTo>
                  <a:cubicBezTo>
                    <a:pt x="148" y="286"/>
                    <a:pt x="150" y="278"/>
                    <a:pt x="151" y="270"/>
                  </a:cubicBezTo>
                  <a:cubicBezTo>
                    <a:pt x="152" y="261"/>
                    <a:pt x="154" y="252"/>
                    <a:pt x="156" y="243"/>
                  </a:cubicBezTo>
                  <a:cubicBezTo>
                    <a:pt x="157" y="239"/>
                    <a:pt x="159" y="235"/>
                    <a:pt x="159" y="231"/>
                  </a:cubicBezTo>
                  <a:cubicBezTo>
                    <a:pt x="160" y="229"/>
                    <a:pt x="160" y="228"/>
                    <a:pt x="160" y="226"/>
                  </a:cubicBezTo>
                  <a:cubicBezTo>
                    <a:pt x="160" y="228"/>
                    <a:pt x="160" y="230"/>
                    <a:pt x="160" y="232"/>
                  </a:cubicBezTo>
                  <a:cubicBezTo>
                    <a:pt x="159" y="237"/>
                    <a:pt x="159" y="243"/>
                    <a:pt x="158" y="248"/>
                  </a:cubicBezTo>
                  <a:cubicBezTo>
                    <a:pt x="158" y="257"/>
                    <a:pt x="158" y="267"/>
                    <a:pt x="157" y="276"/>
                  </a:cubicBezTo>
                  <a:cubicBezTo>
                    <a:pt x="155" y="285"/>
                    <a:pt x="152" y="294"/>
                    <a:pt x="150" y="303"/>
                  </a:cubicBezTo>
                  <a:cubicBezTo>
                    <a:pt x="147" y="312"/>
                    <a:pt x="145" y="321"/>
                    <a:pt x="141" y="329"/>
                  </a:cubicBezTo>
                  <a:cubicBezTo>
                    <a:pt x="140" y="333"/>
                    <a:pt x="138" y="337"/>
                    <a:pt x="136" y="341"/>
                  </a:cubicBezTo>
                  <a:cubicBezTo>
                    <a:pt x="135" y="343"/>
                    <a:pt x="135" y="344"/>
                    <a:pt x="134" y="345"/>
                  </a:cubicBezTo>
                  <a:cubicBezTo>
                    <a:pt x="134" y="346"/>
                    <a:pt x="133" y="347"/>
                    <a:pt x="133" y="348"/>
                  </a:cubicBezTo>
                  <a:cubicBezTo>
                    <a:pt x="130" y="345"/>
                    <a:pt x="127" y="341"/>
                    <a:pt x="125" y="338"/>
                  </a:cubicBezTo>
                  <a:close/>
                  <a:moveTo>
                    <a:pt x="133" y="348"/>
                  </a:moveTo>
                  <a:cubicBezTo>
                    <a:pt x="133" y="348"/>
                    <a:pt x="134" y="347"/>
                    <a:pt x="134" y="347"/>
                  </a:cubicBezTo>
                  <a:cubicBezTo>
                    <a:pt x="134" y="345"/>
                    <a:pt x="135" y="344"/>
                    <a:pt x="136" y="343"/>
                  </a:cubicBezTo>
                  <a:cubicBezTo>
                    <a:pt x="138" y="339"/>
                    <a:pt x="140" y="334"/>
                    <a:pt x="142" y="330"/>
                  </a:cubicBezTo>
                  <a:cubicBezTo>
                    <a:pt x="146" y="321"/>
                    <a:pt x="148" y="312"/>
                    <a:pt x="151" y="303"/>
                  </a:cubicBezTo>
                  <a:cubicBezTo>
                    <a:pt x="153" y="294"/>
                    <a:pt x="156" y="285"/>
                    <a:pt x="157" y="275"/>
                  </a:cubicBezTo>
                  <a:cubicBezTo>
                    <a:pt x="158" y="266"/>
                    <a:pt x="158" y="257"/>
                    <a:pt x="159" y="248"/>
                  </a:cubicBezTo>
                  <a:cubicBezTo>
                    <a:pt x="160" y="243"/>
                    <a:pt x="160" y="238"/>
                    <a:pt x="160" y="233"/>
                  </a:cubicBezTo>
                  <a:cubicBezTo>
                    <a:pt x="160" y="231"/>
                    <a:pt x="161" y="228"/>
                    <a:pt x="161" y="226"/>
                  </a:cubicBezTo>
                  <a:cubicBezTo>
                    <a:pt x="161" y="225"/>
                    <a:pt x="161" y="222"/>
                    <a:pt x="162" y="221"/>
                  </a:cubicBezTo>
                  <a:cubicBezTo>
                    <a:pt x="162" y="221"/>
                    <a:pt x="162" y="221"/>
                    <a:pt x="162" y="221"/>
                  </a:cubicBezTo>
                  <a:cubicBezTo>
                    <a:pt x="162" y="221"/>
                    <a:pt x="162" y="221"/>
                    <a:pt x="162" y="221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2" y="220"/>
                    <a:pt x="163" y="220"/>
                    <a:pt x="163" y="220"/>
                  </a:cubicBezTo>
                  <a:cubicBezTo>
                    <a:pt x="163" y="220"/>
                    <a:pt x="163" y="221"/>
                    <a:pt x="164" y="221"/>
                  </a:cubicBezTo>
                  <a:cubicBezTo>
                    <a:pt x="165" y="222"/>
                    <a:pt x="167" y="224"/>
                    <a:pt x="168" y="225"/>
                  </a:cubicBezTo>
                  <a:cubicBezTo>
                    <a:pt x="168" y="225"/>
                    <a:pt x="168" y="225"/>
                    <a:pt x="168" y="225"/>
                  </a:cubicBezTo>
                  <a:cubicBezTo>
                    <a:pt x="166" y="232"/>
                    <a:pt x="167" y="239"/>
                    <a:pt x="168" y="246"/>
                  </a:cubicBezTo>
                  <a:cubicBezTo>
                    <a:pt x="169" y="254"/>
                    <a:pt x="171" y="262"/>
                    <a:pt x="173" y="269"/>
                  </a:cubicBezTo>
                  <a:cubicBezTo>
                    <a:pt x="174" y="271"/>
                    <a:pt x="174" y="273"/>
                    <a:pt x="175" y="275"/>
                  </a:cubicBezTo>
                  <a:cubicBezTo>
                    <a:pt x="175" y="277"/>
                    <a:pt x="174" y="280"/>
                    <a:pt x="174" y="282"/>
                  </a:cubicBezTo>
                  <a:cubicBezTo>
                    <a:pt x="173" y="286"/>
                    <a:pt x="172" y="289"/>
                    <a:pt x="171" y="292"/>
                  </a:cubicBezTo>
                  <a:cubicBezTo>
                    <a:pt x="168" y="298"/>
                    <a:pt x="165" y="304"/>
                    <a:pt x="162" y="310"/>
                  </a:cubicBezTo>
                  <a:cubicBezTo>
                    <a:pt x="159" y="317"/>
                    <a:pt x="155" y="325"/>
                    <a:pt x="151" y="332"/>
                  </a:cubicBezTo>
                  <a:cubicBezTo>
                    <a:pt x="149" y="336"/>
                    <a:pt x="147" y="339"/>
                    <a:pt x="146" y="343"/>
                  </a:cubicBezTo>
                  <a:cubicBezTo>
                    <a:pt x="144" y="346"/>
                    <a:pt x="143" y="349"/>
                    <a:pt x="141" y="352"/>
                  </a:cubicBezTo>
                  <a:cubicBezTo>
                    <a:pt x="138" y="351"/>
                    <a:pt x="135" y="350"/>
                    <a:pt x="133" y="348"/>
                  </a:cubicBezTo>
                  <a:close/>
                  <a:moveTo>
                    <a:pt x="165" y="359"/>
                  </a:moveTo>
                  <a:cubicBezTo>
                    <a:pt x="161" y="358"/>
                    <a:pt x="157" y="355"/>
                    <a:pt x="153" y="353"/>
                  </a:cubicBezTo>
                  <a:cubicBezTo>
                    <a:pt x="149" y="352"/>
                    <a:pt x="145" y="352"/>
                    <a:pt x="142" y="352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43" y="349"/>
                    <a:pt x="145" y="347"/>
                    <a:pt x="146" y="344"/>
                  </a:cubicBezTo>
                  <a:cubicBezTo>
                    <a:pt x="147" y="340"/>
                    <a:pt x="149" y="337"/>
                    <a:pt x="151" y="333"/>
                  </a:cubicBezTo>
                  <a:cubicBezTo>
                    <a:pt x="155" y="325"/>
                    <a:pt x="159" y="318"/>
                    <a:pt x="163" y="310"/>
                  </a:cubicBezTo>
                  <a:cubicBezTo>
                    <a:pt x="166" y="304"/>
                    <a:pt x="169" y="298"/>
                    <a:pt x="172" y="292"/>
                  </a:cubicBezTo>
                  <a:cubicBezTo>
                    <a:pt x="173" y="287"/>
                    <a:pt x="175" y="282"/>
                    <a:pt x="175" y="277"/>
                  </a:cubicBezTo>
                  <a:cubicBezTo>
                    <a:pt x="176" y="278"/>
                    <a:pt x="176" y="279"/>
                    <a:pt x="176" y="280"/>
                  </a:cubicBezTo>
                  <a:cubicBezTo>
                    <a:pt x="177" y="284"/>
                    <a:pt x="179" y="288"/>
                    <a:pt x="179" y="292"/>
                  </a:cubicBezTo>
                  <a:cubicBezTo>
                    <a:pt x="180" y="297"/>
                    <a:pt x="179" y="301"/>
                    <a:pt x="179" y="306"/>
                  </a:cubicBezTo>
                  <a:cubicBezTo>
                    <a:pt x="178" y="310"/>
                    <a:pt x="178" y="314"/>
                    <a:pt x="178" y="318"/>
                  </a:cubicBezTo>
                  <a:cubicBezTo>
                    <a:pt x="178" y="325"/>
                    <a:pt x="178" y="332"/>
                    <a:pt x="176" y="338"/>
                  </a:cubicBezTo>
                  <a:cubicBezTo>
                    <a:pt x="175" y="346"/>
                    <a:pt x="172" y="353"/>
                    <a:pt x="170" y="360"/>
                  </a:cubicBezTo>
                  <a:cubicBezTo>
                    <a:pt x="168" y="360"/>
                    <a:pt x="167" y="360"/>
                    <a:pt x="165" y="359"/>
                  </a:cubicBezTo>
                  <a:close/>
                  <a:moveTo>
                    <a:pt x="187" y="358"/>
                  </a:moveTo>
                  <a:cubicBezTo>
                    <a:pt x="181" y="359"/>
                    <a:pt x="176" y="361"/>
                    <a:pt x="171" y="360"/>
                  </a:cubicBezTo>
                  <a:cubicBezTo>
                    <a:pt x="173" y="352"/>
                    <a:pt x="176" y="343"/>
                    <a:pt x="178" y="335"/>
                  </a:cubicBezTo>
                  <a:cubicBezTo>
                    <a:pt x="179" y="331"/>
                    <a:pt x="179" y="327"/>
                    <a:pt x="179" y="323"/>
                  </a:cubicBezTo>
                  <a:cubicBezTo>
                    <a:pt x="179" y="319"/>
                    <a:pt x="179" y="314"/>
                    <a:pt x="179" y="310"/>
                  </a:cubicBezTo>
                  <a:cubicBezTo>
                    <a:pt x="179" y="306"/>
                    <a:pt x="180" y="301"/>
                    <a:pt x="181" y="297"/>
                  </a:cubicBezTo>
                  <a:cubicBezTo>
                    <a:pt x="181" y="296"/>
                    <a:pt x="181" y="296"/>
                    <a:pt x="181" y="295"/>
                  </a:cubicBezTo>
                  <a:cubicBezTo>
                    <a:pt x="184" y="299"/>
                    <a:pt x="188" y="303"/>
                    <a:pt x="191" y="307"/>
                  </a:cubicBezTo>
                  <a:cubicBezTo>
                    <a:pt x="195" y="312"/>
                    <a:pt x="197" y="318"/>
                    <a:pt x="199" y="324"/>
                  </a:cubicBezTo>
                  <a:cubicBezTo>
                    <a:pt x="202" y="335"/>
                    <a:pt x="202" y="347"/>
                    <a:pt x="201" y="358"/>
                  </a:cubicBezTo>
                  <a:cubicBezTo>
                    <a:pt x="196" y="359"/>
                    <a:pt x="191" y="358"/>
                    <a:pt x="187" y="358"/>
                  </a:cubicBezTo>
                  <a:close/>
                  <a:moveTo>
                    <a:pt x="207" y="355"/>
                  </a:moveTo>
                  <a:cubicBezTo>
                    <a:pt x="205" y="357"/>
                    <a:pt x="204" y="357"/>
                    <a:pt x="202" y="358"/>
                  </a:cubicBezTo>
                  <a:cubicBezTo>
                    <a:pt x="203" y="347"/>
                    <a:pt x="203" y="335"/>
                    <a:pt x="200" y="324"/>
                  </a:cubicBezTo>
                  <a:cubicBezTo>
                    <a:pt x="199" y="319"/>
                    <a:pt x="196" y="313"/>
                    <a:pt x="193" y="308"/>
                  </a:cubicBezTo>
                  <a:cubicBezTo>
                    <a:pt x="191" y="306"/>
                    <a:pt x="189" y="304"/>
                    <a:pt x="187" y="302"/>
                  </a:cubicBezTo>
                  <a:cubicBezTo>
                    <a:pt x="185" y="299"/>
                    <a:pt x="183" y="297"/>
                    <a:pt x="180" y="294"/>
                  </a:cubicBezTo>
                  <a:cubicBezTo>
                    <a:pt x="180" y="291"/>
                    <a:pt x="179" y="288"/>
                    <a:pt x="178" y="285"/>
                  </a:cubicBezTo>
                  <a:cubicBezTo>
                    <a:pt x="177" y="281"/>
                    <a:pt x="176" y="277"/>
                    <a:pt x="175" y="274"/>
                  </a:cubicBezTo>
                  <a:cubicBezTo>
                    <a:pt x="175" y="274"/>
                    <a:pt x="175" y="273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4" y="270"/>
                    <a:pt x="173" y="266"/>
                    <a:pt x="172" y="262"/>
                  </a:cubicBezTo>
                  <a:cubicBezTo>
                    <a:pt x="169" y="251"/>
                    <a:pt x="166" y="238"/>
                    <a:pt x="169" y="226"/>
                  </a:cubicBezTo>
                  <a:cubicBezTo>
                    <a:pt x="172" y="229"/>
                    <a:pt x="176" y="231"/>
                    <a:pt x="179" y="234"/>
                  </a:cubicBezTo>
                  <a:cubicBezTo>
                    <a:pt x="183" y="237"/>
                    <a:pt x="186" y="241"/>
                    <a:pt x="189" y="244"/>
                  </a:cubicBezTo>
                  <a:cubicBezTo>
                    <a:pt x="192" y="248"/>
                    <a:pt x="194" y="252"/>
                    <a:pt x="195" y="256"/>
                  </a:cubicBezTo>
                  <a:cubicBezTo>
                    <a:pt x="195" y="258"/>
                    <a:pt x="196" y="260"/>
                    <a:pt x="196" y="262"/>
                  </a:cubicBezTo>
                  <a:cubicBezTo>
                    <a:pt x="196" y="262"/>
                    <a:pt x="196" y="262"/>
                    <a:pt x="196" y="262"/>
                  </a:cubicBezTo>
                  <a:cubicBezTo>
                    <a:pt x="196" y="262"/>
                    <a:pt x="196" y="262"/>
                    <a:pt x="196" y="262"/>
                  </a:cubicBezTo>
                  <a:cubicBezTo>
                    <a:pt x="197" y="269"/>
                    <a:pt x="198" y="275"/>
                    <a:pt x="199" y="282"/>
                  </a:cubicBezTo>
                  <a:cubicBezTo>
                    <a:pt x="200" y="291"/>
                    <a:pt x="203" y="300"/>
                    <a:pt x="206" y="309"/>
                  </a:cubicBezTo>
                  <a:cubicBezTo>
                    <a:pt x="208" y="314"/>
                    <a:pt x="210" y="320"/>
                    <a:pt x="212" y="325"/>
                  </a:cubicBezTo>
                  <a:cubicBezTo>
                    <a:pt x="215" y="330"/>
                    <a:pt x="218" y="335"/>
                    <a:pt x="219" y="340"/>
                  </a:cubicBezTo>
                  <a:cubicBezTo>
                    <a:pt x="214" y="344"/>
                    <a:pt x="212" y="351"/>
                    <a:pt x="207" y="355"/>
                  </a:cubicBezTo>
                  <a:close/>
                  <a:moveTo>
                    <a:pt x="220" y="339"/>
                  </a:moveTo>
                  <a:cubicBezTo>
                    <a:pt x="217" y="331"/>
                    <a:pt x="212" y="324"/>
                    <a:pt x="209" y="316"/>
                  </a:cubicBezTo>
                  <a:cubicBezTo>
                    <a:pt x="206" y="307"/>
                    <a:pt x="203" y="298"/>
                    <a:pt x="201" y="289"/>
                  </a:cubicBezTo>
                  <a:cubicBezTo>
                    <a:pt x="199" y="280"/>
                    <a:pt x="198" y="272"/>
                    <a:pt x="197" y="263"/>
                  </a:cubicBezTo>
                  <a:cubicBezTo>
                    <a:pt x="201" y="268"/>
                    <a:pt x="204" y="273"/>
                    <a:pt x="208" y="278"/>
                  </a:cubicBezTo>
                  <a:cubicBezTo>
                    <a:pt x="211" y="284"/>
                    <a:pt x="215" y="289"/>
                    <a:pt x="218" y="295"/>
                  </a:cubicBezTo>
                  <a:cubicBezTo>
                    <a:pt x="224" y="306"/>
                    <a:pt x="230" y="317"/>
                    <a:pt x="238" y="327"/>
                  </a:cubicBezTo>
                  <a:cubicBezTo>
                    <a:pt x="233" y="333"/>
                    <a:pt x="225" y="335"/>
                    <a:pt x="220" y="339"/>
                  </a:cubicBezTo>
                  <a:close/>
                  <a:moveTo>
                    <a:pt x="239" y="326"/>
                  </a:moveTo>
                  <a:cubicBezTo>
                    <a:pt x="239" y="326"/>
                    <a:pt x="238" y="327"/>
                    <a:pt x="238" y="327"/>
                  </a:cubicBezTo>
                  <a:cubicBezTo>
                    <a:pt x="231" y="317"/>
                    <a:pt x="224" y="306"/>
                    <a:pt x="218" y="295"/>
                  </a:cubicBezTo>
                  <a:cubicBezTo>
                    <a:pt x="212" y="284"/>
                    <a:pt x="206" y="272"/>
                    <a:pt x="197" y="262"/>
                  </a:cubicBezTo>
                  <a:cubicBezTo>
                    <a:pt x="196" y="258"/>
                    <a:pt x="195" y="255"/>
                    <a:pt x="194" y="251"/>
                  </a:cubicBezTo>
                  <a:cubicBezTo>
                    <a:pt x="193" y="250"/>
                    <a:pt x="193" y="249"/>
                    <a:pt x="192" y="248"/>
                  </a:cubicBezTo>
                  <a:cubicBezTo>
                    <a:pt x="197" y="253"/>
                    <a:pt x="203" y="256"/>
                    <a:pt x="209" y="260"/>
                  </a:cubicBezTo>
                  <a:cubicBezTo>
                    <a:pt x="215" y="265"/>
                    <a:pt x="221" y="269"/>
                    <a:pt x="226" y="275"/>
                  </a:cubicBezTo>
                  <a:cubicBezTo>
                    <a:pt x="231" y="280"/>
                    <a:pt x="236" y="286"/>
                    <a:pt x="240" y="292"/>
                  </a:cubicBezTo>
                  <a:cubicBezTo>
                    <a:pt x="242" y="296"/>
                    <a:pt x="246" y="300"/>
                    <a:pt x="248" y="304"/>
                  </a:cubicBezTo>
                  <a:cubicBezTo>
                    <a:pt x="246" y="311"/>
                    <a:pt x="243" y="320"/>
                    <a:pt x="239" y="326"/>
                  </a:cubicBezTo>
                  <a:close/>
                  <a:moveTo>
                    <a:pt x="248" y="303"/>
                  </a:moveTo>
                  <a:cubicBezTo>
                    <a:pt x="246" y="299"/>
                    <a:pt x="243" y="296"/>
                    <a:pt x="241" y="293"/>
                  </a:cubicBezTo>
                  <a:cubicBezTo>
                    <a:pt x="237" y="287"/>
                    <a:pt x="233" y="281"/>
                    <a:pt x="228" y="276"/>
                  </a:cubicBezTo>
                  <a:cubicBezTo>
                    <a:pt x="223" y="270"/>
                    <a:pt x="217" y="265"/>
                    <a:pt x="211" y="261"/>
                  </a:cubicBezTo>
                  <a:cubicBezTo>
                    <a:pt x="204" y="256"/>
                    <a:pt x="198" y="252"/>
                    <a:pt x="192" y="247"/>
                  </a:cubicBezTo>
                  <a:cubicBezTo>
                    <a:pt x="191" y="245"/>
                    <a:pt x="189" y="243"/>
                    <a:pt x="187" y="241"/>
                  </a:cubicBezTo>
                  <a:cubicBezTo>
                    <a:pt x="183" y="236"/>
                    <a:pt x="179" y="233"/>
                    <a:pt x="174" y="229"/>
                  </a:cubicBezTo>
                  <a:cubicBezTo>
                    <a:pt x="172" y="227"/>
                    <a:pt x="170" y="226"/>
                    <a:pt x="168" y="224"/>
                  </a:cubicBezTo>
                  <a:cubicBezTo>
                    <a:pt x="167" y="223"/>
                    <a:pt x="166" y="222"/>
                    <a:pt x="164" y="221"/>
                  </a:cubicBezTo>
                  <a:cubicBezTo>
                    <a:pt x="164" y="221"/>
                    <a:pt x="164" y="220"/>
                    <a:pt x="163" y="220"/>
                  </a:cubicBezTo>
                  <a:cubicBezTo>
                    <a:pt x="164" y="220"/>
                    <a:pt x="164" y="220"/>
                    <a:pt x="164" y="219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7" y="215"/>
                    <a:pt x="170" y="211"/>
                    <a:pt x="173" y="206"/>
                  </a:cubicBezTo>
                  <a:cubicBezTo>
                    <a:pt x="173" y="206"/>
                    <a:pt x="173" y="206"/>
                    <a:pt x="173" y="206"/>
                  </a:cubicBezTo>
                  <a:cubicBezTo>
                    <a:pt x="177" y="222"/>
                    <a:pt x="187" y="234"/>
                    <a:pt x="200" y="244"/>
                  </a:cubicBezTo>
                  <a:cubicBezTo>
                    <a:pt x="207" y="251"/>
                    <a:pt x="215" y="255"/>
                    <a:pt x="223" y="261"/>
                  </a:cubicBezTo>
                  <a:cubicBezTo>
                    <a:pt x="227" y="263"/>
                    <a:pt x="231" y="266"/>
                    <a:pt x="234" y="269"/>
                  </a:cubicBezTo>
                  <a:cubicBezTo>
                    <a:pt x="238" y="272"/>
                    <a:pt x="241" y="275"/>
                    <a:pt x="244" y="278"/>
                  </a:cubicBezTo>
                  <a:cubicBezTo>
                    <a:pt x="245" y="279"/>
                    <a:pt x="246" y="280"/>
                    <a:pt x="246" y="281"/>
                  </a:cubicBezTo>
                  <a:cubicBezTo>
                    <a:pt x="249" y="288"/>
                    <a:pt x="249" y="295"/>
                    <a:pt x="248" y="303"/>
                  </a:cubicBezTo>
                  <a:close/>
                  <a:moveTo>
                    <a:pt x="265" y="287"/>
                  </a:moveTo>
                  <a:cubicBezTo>
                    <a:pt x="257" y="286"/>
                    <a:pt x="250" y="281"/>
                    <a:pt x="244" y="275"/>
                  </a:cubicBezTo>
                  <a:cubicBezTo>
                    <a:pt x="238" y="269"/>
                    <a:pt x="232" y="264"/>
                    <a:pt x="225" y="259"/>
                  </a:cubicBezTo>
                  <a:cubicBezTo>
                    <a:pt x="217" y="254"/>
                    <a:pt x="209" y="250"/>
                    <a:pt x="203" y="244"/>
                  </a:cubicBezTo>
                  <a:cubicBezTo>
                    <a:pt x="191" y="233"/>
                    <a:pt x="179" y="222"/>
                    <a:pt x="176" y="206"/>
                  </a:cubicBezTo>
                  <a:cubicBezTo>
                    <a:pt x="176" y="207"/>
                    <a:pt x="177" y="207"/>
                    <a:pt x="178" y="207"/>
                  </a:cubicBezTo>
                  <a:cubicBezTo>
                    <a:pt x="178" y="209"/>
                    <a:pt x="179" y="211"/>
                    <a:pt x="181" y="212"/>
                  </a:cubicBezTo>
                  <a:cubicBezTo>
                    <a:pt x="183" y="214"/>
                    <a:pt x="185" y="216"/>
                    <a:pt x="187" y="218"/>
                  </a:cubicBezTo>
                  <a:cubicBezTo>
                    <a:pt x="193" y="223"/>
                    <a:pt x="199" y="228"/>
                    <a:pt x="206" y="233"/>
                  </a:cubicBezTo>
                  <a:cubicBezTo>
                    <a:pt x="214" y="238"/>
                    <a:pt x="223" y="243"/>
                    <a:pt x="232" y="248"/>
                  </a:cubicBezTo>
                  <a:cubicBezTo>
                    <a:pt x="240" y="254"/>
                    <a:pt x="247" y="260"/>
                    <a:pt x="254" y="268"/>
                  </a:cubicBezTo>
                  <a:cubicBezTo>
                    <a:pt x="257" y="271"/>
                    <a:pt x="260" y="274"/>
                    <a:pt x="263" y="278"/>
                  </a:cubicBezTo>
                  <a:cubicBezTo>
                    <a:pt x="265" y="280"/>
                    <a:pt x="266" y="282"/>
                    <a:pt x="268" y="284"/>
                  </a:cubicBezTo>
                  <a:cubicBezTo>
                    <a:pt x="269" y="285"/>
                    <a:pt x="269" y="286"/>
                    <a:pt x="271" y="288"/>
                  </a:cubicBezTo>
                  <a:cubicBezTo>
                    <a:pt x="269" y="288"/>
                    <a:pt x="267" y="288"/>
                    <a:pt x="265" y="287"/>
                  </a:cubicBezTo>
                  <a:close/>
                  <a:moveTo>
                    <a:pt x="286" y="285"/>
                  </a:moveTo>
                  <a:cubicBezTo>
                    <a:pt x="281" y="286"/>
                    <a:pt x="277" y="287"/>
                    <a:pt x="272" y="288"/>
                  </a:cubicBezTo>
                  <a:cubicBezTo>
                    <a:pt x="270" y="286"/>
                    <a:pt x="269" y="284"/>
                    <a:pt x="268" y="283"/>
                  </a:cubicBezTo>
                  <a:cubicBezTo>
                    <a:pt x="266" y="281"/>
                    <a:pt x="265" y="279"/>
                    <a:pt x="263" y="277"/>
                  </a:cubicBezTo>
                  <a:cubicBezTo>
                    <a:pt x="260" y="273"/>
                    <a:pt x="257" y="269"/>
                    <a:pt x="253" y="266"/>
                  </a:cubicBezTo>
                  <a:cubicBezTo>
                    <a:pt x="247" y="259"/>
                    <a:pt x="240" y="253"/>
                    <a:pt x="232" y="247"/>
                  </a:cubicBezTo>
                  <a:cubicBezTo>
                    <a:pt x="223" y="242"/>
                    <a:pt x="214" y="237"/>
                    <a:pt x="206" y="232"/>
                  </a:cubicBezTo>
                  <a:cubicBezTo>
                    <a:pt x="200" y="228"/>
                    <a:pt x="194" y="222"/>
                    <a:pt x="188" y="217"/>
                  </a:cubicBezTo>
                  <a:cubicBezTo>
                    <a:pt x="185" y="216"/>
                    <a:pt x="183" y="214"/>
                    <a:pt x="181" y="212"/>
                  </a:cubicBezTo>
                  <a:cubicBezTo>
                    <a:pt x="180" y="211"/>
                    <a:pt x="179" y="209"/>
                    <a:pt x="178" y="208"/>
                  </a:cubicBezTo>
                  <a:cubicBezTo>
                    <a:pt x="180" y="209"/>
                    <a:pt x="183" y="209"/>
                    <a:pt x="185" y="210"/>
                  </a:cubicBezTo>
                  <a:cubicBezTo>
                    <a:pt x="189" y="211"/>
                    <a:pt x="193" y="211"/>
                    <a:pt x="197" y="213"/>
                  </a:cubicBezTo>
                  <a:cubicBezTo>
                    <a:pt x="206" y="216"/>
                    <a:pt x="215" y="218"/>
                    <a:pt x="224" y="219"/>
                  </a:cubicBezTo>
                  <a:cubicBezTo>
                    <a:pt x="227" y="220"/>
                    <a:pt x="229" y="220"/>
                    <a:pt x="231" y="220"/>
                  </a:cubicBezTo>
                  <a:cubicBezTo>
                    <a:pt x="232" y="221"/>
                    <a:pt x="233" y="221"/>
                    <a:pt x="234" y="222"/>
                  </a:cubicBezTo>
                  <a:cubicBezTo>
                    <a:pt x="236" y="223"/>
                    <a:pt x="239" y="224"/>
                    <a:pt x="241" y="226"/>
                  </a:cubicBezTo>
                  <a:cubicBezTo>
                    <a:pt x="245" y="228"/>
                    <a:pt x="248" y="232"/>
                    <a:pt x="250" y="236"/>
                  </a:cubicBezTo>
                  <a:cubicBezTo>
                    <a:pt x="253" y="239"/>
                    <a:pt x="255" y="242"/>
                    <a:pt x="258" y="246"/>
                  </a:cubicBezTo>
                  <a:cubicBezTo>
                    <a:pt x="262" y="251"/>
                    <a:pt x="266" y="257"/>
                    <a:pt x="271" y="263"/>
                  </a:cubicBezTo>
                  <a:cubicBezTo>
                    <a:pt x="274" y="267"/>
                    <a:pt x="278" y="271"/>
                    <a:pt x="283" y="273"/>
                  </a:cubicBezTo>
                  <a:cubicBezTo>
                    <a:pt x="285" y="277"/>
                    <a:pt x="286" y="280"/>
                    <a:pt x="287" y="284"/>
                  </a:cubicBezTo>
                  <a:cubicBezTo>
                    <a:pt x="286" y="284"/>
                    <a:pt x="286" y="284"/>
                    <a:pt x="286" y="285"/>
                  </a:cubicBezTo>
                  <a:close/>
                  <a:moveTo>
                    <a:pt x="299" y="266"/>
                  </a:moveTo>
                  <a:cubicBezTo>
                    <a:pt x="298" y="264"/>
                    <a:pt x="297" y="263"/>
                    <a:pt x="296" y="261"/>
                  </a:cubicBezTo>
                  <a:cubicBezTo>
                    <a:pt x="294" y="259"/>
                    <a:pt x="292" y="257"/>
                    <a:pt x="289" y="255"/>
                  </a:cubicBezTo>
                  <a:cubicBezTo>
                    <a:pt x="288" y="253"/>
                    <a:pt x="286" y="252"/>
                    <a:pt x="285" y="250"/>
                  </a:cubicBezTo>
                  <a:cubicBezTo>
                    <a:pt x="285" y="250"/>
                    <a:pt x="285" y="250"/>
                    <a:pt x="285" y="250"/>
                  </a:cubicBezTo>
                  <a:cubicBezTo>
                    <a:pt x="282" y="246"/>
                    <a:pt x="278" y="242"/>
                    <a:pt x="275" y="237"/>
                  </a:cubicBezTo>
                  <a:cubicBezTo>
                    <a:pt x="274" y="235"/>
                    <a:pt x="272" y="232"/>
                    <a:pt x="272" y="229"/>
                  </a:cubicBezTo>
                  <a:cubicBezTo>
                    <a:pt x="271" y="226"/>
                    <a:pt x="274" y="225"/>
                    <a:pt x="277" y="225"/>
                  </a:cubicBezTo>
                  <a:cubicBezTo>
                    <a:pt x="277" y="225"/>
                    <a:pt x="277" y="225"/>
                    <a:pt x="277" y="225"/>
                  </a:cubicBezTo>
                  <a:cubicBezTo>
                    <a:pt x="279" y="227"/>
                    <a:pt x="282" y="229"/>
                    <a:pt x="285" y="231"/>
                  </a:cubicBezTo>
                  <a:cubicBezTo>
                    <a:pt x="290" y="234"/>
                    <a:pt x="295" y="236"/>
                    <a:pt x="299" y="240"/>
                  </a:cubicBezTo>
                  <a:cubicBezTo>
                    <a:pt x="303" y="243"/>
                    <a:pt x="306" y="247"/>
                    <a:pt x="309" y="250"/>
                  </a:cubicBezTo>
                  <a:cubicBezTo>
                    <a:pt x="309" y="251"/>
                    <a:pt x="309" y="251"/>
                    <a:pt x="309" y="251"/>
                  </a:cubicBezTo>
                  <a:cubicBezTo>
                    <a:pt x="314" y="258"/>
                    <a:pt x="308" y="270"/>
                    <a:pt x="299" y="266"/>
                  </a:cubicBezTo>
                  <a:close/>
                  <a:moveTo>
                    <a:pt x="324" y="257"/>
                  </a:moveTo>
                  <a:cubicBezTo>
                    <a:pt x="319" y="260"/>
                    <a:pt x="314" y="254"/>
                    <a:pt x="310" y="251"/>
                  </a:cubicBezTo>
                  <a:cubicBezTo>
                    <a:pt x="308" y="247"/>
                    <a:pt x="305" y="244"/>
                    <a:pt x="301" y="240"/>
                  </a:cubicBezTo>
                  <a:cubicBezTo>
                    <a:pt x="297" y="237"/>
                    <a:pt x="292" y="234"/>
                    <a:pt x="288" y="231"/>
                  </a:cubicBezTo>
                  <a:cubicBezTo>
                    <a:pt x="284" y="229"/>
                    <a:pt x="281" y="227"/>
                    <a:pt x="278" y="225"/>
                  </a:cubicBezTo>
                  <a:cubicBezTo>
                    <a:pt x="278" y="224"/>
                    <a:pt x="278" y="224"/>
                    <a:pt x="277" y="223"/>
                  </a:cubicBezTo>
                  <a:cubicBezTo>
                    <a:pt x="275" y="221"/>
                    <a:pt x="274" y="219"/>
                    <a:pt x="272" y="216"/>
                  </a:cubicBezTo>
                  <a:cubicBezTo>
                    <a:pt x="271" y="215"/>
                    <a:pt x="271" y="213"/>
                    <a:pt x="271" y="212"/>
                  </a:cubicBezTo>
                  <a:cubicBezTo>
                    <a:pt x="270" y="209"/>
                    <a:pt x="273" y="210"/>
                    <a:pt x="275" y="211"/>
                  </a:cubicBezTo>
                  <a:cubicBezTo>
                    <a:pt x="275" y="211"/>
                    <a:pt x="276" y="210"/>
                    <a:pt x="276" y="210"/>
                  </a:cubicBezTo>
                  <a:cubicBezTo>
                    <a:pt x="282" y="215"/>
                    <a:pt x="290" y="219"/>
                    <a:pt x="297" y="223"/>
                  </a:cubicBezTo>
                  <a:cubicBezTo>
                    <a:pt x="303" y="226"/>
                    <a:pt x="308" y="229"/>
                    <a:pt x="313" y="233"/>
                  </a:cubicBezTo>
                  <a:cubicBezTo>
                    <a:pt x="318" y="236"/>
                    <a:pt x="322" y="240"/>
                    <a:pt x="326" y="244"/>
                  </a:cubicBezTo>
                  <a:cubicBezTo>
                    <a:pt x="326" y="244"/>
                    <a:pt x="326" y="245"/>
                    <a:pt x="326" y="245"/>
                  </a:cubicBezTo>
                  <a:cubicBezTo>
                    <a:pt x="327" y="245"/>
                    <a:pt x="327" y="245"/>
                    <a:pt x="327" y="245"/>
                  </a:cubicBezTo>
                  <a:cubicBezTo>
                    <a:pt x="331" y="248"/>
                    <a:pt x="328" y="255"/>
                    <a:pt x="324" y="257"/>
                  </a:cubicBezTo>
                  <a:close/>
                  <a:moveTo>
                    <a:pt x="328" y="245"/>
                  </a:moveTo>
                  <a:cubicBezTo>
                    <a:pt x="324" y="240"/>
                    <a:pt x="320" y="237"/>
                    <a:pt x="315" y="233"/>
                  </a:cubicBezTo>
                  <a:cubicBezTo>
                    <a:pt x="310" y="230"/>
                    <a:pt x="305" y="226"/>
                    <a:pt x="300" y="223"/>
                  </a:cubicBezTo>
                  <a:cubicBezTo>
                    <a:pt x="291" y="219"/>
                    <a:pt x="283" y="215"/>
                    <a:pt x="276" y="209"/>
                  </a:cubicBezTo>
                  <a:cubicBezTo>
                    <a:pt x="274" y="207"/>
                    <a:pt x="272" y="204"/>
                    <a:pt x="271" y="201"/>
                  </a:cubicBezTo>
                  <a:cubicBezTo>
                    <a:pt x="271" y="201"/>
                    <a:pt x="271" y="201"/>
                    <a:pt x="271" y="201"/>
                  </a:cubicBezTo>
                  <a:cubicBezTo>
                    <a:pt x="270" y="197"/>
                    <a:pt x="270" y="194"/>
                    <a:pt x="274" y="194"/>
                  </a:cubicBezTo>
                  <a:cubicBezTo>
                    <a:pt x="275" y="194"/>
                    <a:pt x="275" y="194"/>
                    <a:pt x="275" y="193"/>
                  </a:cubicBezTo>
                  <a:cubicBezTo>
                    <a:pt x="280" y="198"/>
                    <a:pt x="287" y="199"/>
                    <a:pt x="293" y="201"/>
                  </a:cubicBezTo>
                  <a:cubicBezTo>
                    <a:pt x="301" y="204"/>
                    <a:pt x="309" y="207"/>
                    <a:pt x="316" y="211"/>
                  </a:cubicBezTo>
                  <a:cubicBezTo>
                    <a:pt x="325" y="216"/>
                    <a:pt x="333" y="223"/>
                    <a:pt x="340" y="231"/>
                  </a:cubicBezTo>
                  <a:cubicBezTo>
                    <a:pt x="341" y="234"/>
                    <a:pt x="341" y="238"/>
                    <a:pt x="339" y="241"/>
                  </a:cubicBezTo>
                  <a:cubicBezTo>
                    <a:pt x="336" y="245"/>
                    <a:pt x="332" y="246"/>
                    <a:pt x="328" y="24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7" name="Freeform 206"/>
            <p:cNvSpPr/>
            <p:nvPr/>
          </p:nvSpPr>
          <p:spPr bwMode="auto">
            <a:xfrm>
              <a:off x="5946775" y="3533775"/>
              <a:ext cx="68263" cy="12700"/>
            </a:xfrm>
            <a:custGeom>
              <a:avLst/>
              <a:gdLst>
                <a:gd name="T0" fmla="*/ 7 w 16"/>
                <a:gd name="T1" fmla="*/ 0 h 3"/>
                <a:gd name="T2" fmla="*/ 0 w 16"/>
                <a:gd name="T3" fmla="*/ 2 h 3"/>
                <a:gd name="T4" fmla="*/ 0 w 16"/>
                <a:gd name="T5" fmla="*/ 2 h 3"/>
                <a:gd name="T6" fmla="*/ 16 w 16"/>
                <a:gd name="T7" fmla="*/ 1 h 3"/>
                <a:gd name="T8" fmla="*/ 16 w 16"/>
                <a:gd name="T9" fmla="*/ 0 h 3"/>
                <a:gd name="T10" fmla="*/ 7 w 1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">
                  <a:moveTo>
                    <a:pt x="7" y="0"/>
                  </a:moveTo>
                  <a:cubicBezTo>
                    <a:pt x="5" y="0"/>
                    <a:pt x="1" y="0"/>
                    <a:pt x="0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5" y="0"/>
                    <a:pt x="11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3" y="0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8" name="Freeform 207"/>
            <p:cNvSpPr/>
            <p:nvPr/>
          </p:nvSpPr>
          <p:spPr bwMode="auto">
            <a:xfrm>
              <a:off x="5924550" y="3559175"/>
              <a:ext cx="73025" cy="12700"/>
            </a:xfrm>
            <a:custGeom>
              <a:avLst/>
              <a:gdLst>
                <a:gd name="T0" fmla="*/ 17 w 17"/>
                <a:gd name="T1" fmla="*/ 0 h 3"/>
                <a:gd name="T2" fmla="*/ 7 w 17"/>
                <a:gd name="T3" fmla="*/ 0 h 3"/>
                <a:gd name="T4" fmla="*/ 0 w 17"/>
                <a:gd name="T5" fmla="*/ 3 h 3"/>
                <a:gd name="T6" fmla="*/ 0 w 17"/>
                <a:gd name="T7" fmla="*/ 3 h 3"/>
                <a:gd name="T8" fmla="*/ 8 w 17"/>
                <a:gd name="T9" fmla="*/ 1 h 3"/>
                <a:gd name="T10" fmla="*/ 16 w 17"/>
                <a:gd name="T11" fmla="*/ 0 h 3"/>
                <a:gd name="T12" fmla="*/ 17 w 1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3" y="0"/>
                    <a:pt x="10" y="0"/>
                    <a:pt x="7" y="0"/>
                  </a:cubicBezTo>
                  <a:cubicBezTo>
                    <a:pt x="5" y="0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19" name="组合 1118"/>
          <p:cNvGrpSpPr/>
          <p:nvPr/>
        </p:nvGrpSpPr>
        <p:grpSpPr>
          <a:xfrm flipH="1">
            <a:off x="9686008" y="2858699"/>
            <a:ext cx="351753" cy="348196"/>
            <a:chOff x="5314950" y="2649538"/>
            <a:chExt cx="1570038" cy="1554163"/>
          </a:xfrm>
        </p:grpSpPr>
        <p:sp>
          <p:nvSpPr>
            <p:cNvPr id="1120" name="Freeform 158"/>
            <p:cNvSpPr/>
            <p:nvPr/>
          </p:nvSpPr>
          <p:spPr bwMode="auto">
            <a:xfrm>
              <a:off x="5580063" y="2990850"/>
              <a:ext cx="84138" cy="77788"/>
            </a:xfrm>
            <a:custGeom>
              <a:avLst/>
              <a:gdLst>
                <a:gd name="T0" fmla="*/ 17 w 20"/>
                <a:gd name="T1" fmla="*/ 18 h 18"/>
                <a:gd name="T2" fmla="*/ 18 w 20"/>
                <a:gd name="T3" fmla="*/ 13 h 18"/>
                <a:gd name="T4" fmla="*/ 19 w 20"/>
                <a:gd name="T5" fmla="*/ 12 h 18"/>
                <a:gd name="T6" fmla="*/ 11 w 20"/>
                <a:gd name="T7" fmla="*/ 6 h 18"/>
                <a:gd name="T8" fmla="*/ 3 w 20"/>
                <a:gd name="T9" fmla="*/ 0 h 18"/>
                <a:gd name="T10" fmla="*/ 0 w 20"/>
                <a:gd name="T11" fmla="*/ 11 h 18"/>
                <a:gd name="T12" fmla="*/ 11 w 20"/>
                <a:gd name="T13" fmla="*/ 16 h 18"/>
                <a:gd name="T14" fmla="*/ 17 w 2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17" y="18"/>
                  </a:moveTo>
                  <a:cubicBezTo>
                    <a:pt x="20" y="18"/>
                    <a:pt x="19" y="15"/>
                    <a:pt x="18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16" y="10"/>
                    <a:pt x="14" y="8"/>
                    <a:pt x="11" y="6"/>
                  </a:cubicBezTo>
                  <a:cubicBezTo>
                    <a:pt x="8" y="4"/>
                    <a:pt x="5" y="2"/>
                    <a:pt x="3" y="0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3" y="12"/>
                    <a:pt x="7" y="14"/>
                    <a:pt x="11" y="16"/>
                  </a:cubicBezTo>
                  <a:cubicBezTo>
                    <a:pt x="12" y="17"/>
                    <a:pt x="15" y="18"/>
                    <a:pt x="17" y="1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1" name="Freeform 159"/>
            <p:cNvSpPr/>
            <p:nvPr/>
          </p:nvSpPr>
          <p:spPr bwMode="auto">
            <a:xfrm>
              <a:off x="5618163" y="2846388"/>
              <a:ext cx="247650" cy="212725"/>
            </a:xfrm>
            <a:custGeom>
              <a:avLst/>
              <a:gdLst>
                <a:gd name="T0" fmla="*/ 18 w 58"/>
                <a:gd name="T1" fmla="*/ 30 h 50"/>
                <a:gd name="T2" fmla="*/ 33 w 58"/>
                <a:gd name="T3" fmla="*/ 43 h 50"/>
                <a:gd name="T4" fmla="*/ 34 w 58"/>
                <a:gd name="T5" fmla="*/ 42 h 50"/>
                <a:gd name="T6" fmla="*/ 49 w 58"/>
                <a:gd name="T7" fmla="*/ 49 h 50"/>
                <a:gd name="T8" fmla="*/ 56 w 58"/>
                <a:gd name="T9" fmla="*/ 43 h 50"/>
                <a:gd name="T10" fmla="*/ 55 w 58"/>
                <a:gd name="T11" fmla="*/ 42 h 50"/>
                <a:gd name="T12" fmla="*/ 56 w 58"/>
                <a:gd name="T13" fmla="*/ 41 h 50"/>
                <a:gd name="T14" fmla="*/ 39 w 58"/>
                <a:gd name="T15" fmla="*/ 20 h 50"/>
                <a:gd name="T16" fmla="*/ 27 w 58"/>
                <a:gd name="T17" fmla="*/ 9 h 50"/>
                <a:gd name="T18" fmla="*/ 13 w 58"/>
                <a:gd name="T19" fmla="*/ 0 h 50"/>
                <a:gd name="T20" fmla="*/ 0 w 58"/>
                <a:gd name="T21" fmla="*/ 21 h 50"/>
                <a:gd name="T22" fmla="*/ 8 w 58"/>
                <a:gd name="T23" fmla="*/ 25 h 50"/>
                <a:gd name="T24" fmla="*/ 18 w 58"/>
                <a:gd name="T25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18" y="30"/>
                  </a:moveTo>
                  <a:cubicBezTo>
                    <a:pt x="23" y="33"/>
                    <a:pt x="29" y="37"/>
                    <a:pt x="33" y="4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9" y="44"/>
                    <a:pt x="44" y="49"/>
                    <a:pt x="49" y="49"/>
                  </a:cubicBezTo>
                  <a:cubicBezTo>
                    <a:pt x="53" y="50"/>
                    <a:pt x="58" y="48"/>
                    <a:pt x="56" y="43"/>
                  </a:cubicBezTo>
                  <a:cubicBezTo>
                    <a:pt x="56" y="43"/>
                    <a:pt x="56" y="43"/>
                    <a:pt x="55" y="42"/>
                  </a:cubicBezTo>
                  <a:cubicBezTo>
                    <a:pt x="55" y="42"/>
                    <a:pt x="56" y="41"/>
                    <a:pt x="56" y="41"/>
                  </a:cubicBezTo>
                  <a:cubicBezTo>
                    <a:pt x="52" y="33"/>
                    <a:pt x="46" y="27"/>
                    <a:pt x="39" y="20"/>
                  </a:cubicBezTo>
                  <a:cubicBezTo>
                    <a:pt x="35" y="17"/>
                    <a:pt x="31" y="13"/>
                    <a:pt x="27" y="9"/>
                  </a:cubicBezTo>
                  <a:cubicBezTo>
                    <a:pt x="23" y="5"/>
                    <a:pt x="18" y="2"/>
                    <a:pt x="13" y="0"/>
                  </a:cubicBezTo>
                  <a:cubicBezTo>
                    <a:pt x="8" y="7"/>
                    <a:pt x="4" y="14"/>
                    <a:pt x="0" y="21"/>
                  </a:cubicBezTo>
                  <a:cubicBezTo>
                    <a:pt x="2" y="23"/>
                    <a:pt x="5" y="24"/>
                    <a:pt x="8" y="25"/>
                  </a:cubicBezTo>
                  <a:cubicBezTo>
                    <a:pt x="11" y="27"/>
                    <a:pt x="14" y="28"/>
                    <a:pt x="18" y="30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2" name="Freeform 160"/>
            <p:cNvSpPr/>
            <p:nvPr/>
          </p:nvSpPr>
          <p:spPr bwMode="auto">
            <a:xfrm>
              <a:off x="5592763" y="2940050"/>
              <a:ext cx="166688" cy="128588"/>
            </a:xfrm>
            <a:custGeom>
              <a:avLst/>
              <a:gdLst>
                <a:gd name="T0" fmla="*/ 17 w 39"/>
                <a:gd name="T1" fmla="*/ 24 h 30"/>
                <a:gd name="T2" fmla="*/ 30 w 39"/>
                <a:gd name="T3" fmla="*/ 29 h 30"/>
                <a:gd name="T4" fmla="*/ 36 w 39"/>
                <a:gd name="T5" fmla="*/ 29 h 30"/>
                <a:gd name="T6" fmla="*/ 39 w 39"/>
                <a:gd name="T7" fmla="*/ 22 h 30"/>
                <a:gd name="T8" fmla="*/ 39 w 39"/>
                <a:gd name="T9" fmla="*/ 21 h 30"/>
                <a:gd name="T10" fmla="*/ 31 w 39"/>
                <a:gd name="T11" fmla="*/ 14 h 30"/>
                <a:gd name="T12" fmla="*/ 21 w 39"/>
                <a:gd name="T13" fmla="*/ 8 h 30"/>
                <a:gd name="T14" fmla="*/ 12 w 39"/>
                <a:gd name="T15" fmla="*/ 3 h 30"/>
                <a:gd name="T16" fmla="*/ 5 w 39"/>
                <a:gd name="T17" fmla="*/ 0 h 30"/>
                <a:gd name="T18" fmla="*/ 1 w 39"/>
                <a:gd name="T19" fmla="*/ 10 h 30"/>
                <a:gd name="T20" fmla="*/ 0 w 39"/>
                <a:gd name="T21" fmla="*/ 11 h 30"/>
                <a:gd name="T22" fmla="*/ 9 w 39"/>
                <a:gd name="T23" fmla="*/ 18 h 30"/>
                <a:gd name="T24" fmla="*/ 17 w 39"/>
                <a:gd name="T25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0">
                  <a:moveTo>
                    <a:pt x="17" y="24"/>
                  </a:moveTo>
                  <a:cubicBezTo>
                    <a:pt x="21" y="26"/>
                    <a:pt x="25" y="28"/>
                    <a:pt x="30" y="29"/>
                  </a:cubicBezTo>
                  <a:cubicBezTo>
                    <a:pt x="32" y="29"/>
                    <a:pt x="34" y="30"/>
                    <a:pt x="36" y="29"/>
                  </a:cubicBezTo>
                  <a:cubicBezTo>
                    <a:pt x="39" y="27"/>
                    <a:pt x="39" y="24"/>
                    <a:pt x="39" y="2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6" y="19"/>
                    <a:pt x="34" y="16"/>
                    <a:pt x="31" y="14"/>
                  </a:cubicBezTo>
                  <a:cubicBezTo>
                    <a:pt x="28" y="12"/>
                    <a:pt x="25" y="10"/>
                    <a:pt x="21" y="8"/>
                  </a:cubicBezTo>
                  <a:cubicBezTo>
                    <a:pt x="18" y="6"/>
                    <a:pt x="15" y="5"/>
                    <a:pt x="12" y="3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3" y="3"/>
                    <a:pt x="2" y="6"/>
                    <a:pt x="1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3"/>
                    <a:pt x="6" y="15"/>
                    <a:pt x="9" y="18"/>
                  </a:cubicBezTo>
                  <a:cubicBezTo>
                    <a:pt x="12" y="20"/>
                    <a:pt x="15" y="22"/>
                    <a:pt x="17" y="24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3" name="Freeform 161"/>
            <p:cNvSpPr/>
            <p:nvPr/>
          </p:nvSpPr>
          <p:spPr bwMode="auto">
            <a:xfrm>
              <a:off x="5673725" y="2735263"/>
              <a:ext cx="290513" cy="336550"/>
            </a:xfrm>
            <a:custGeom>
              <a:avLst/>
              <a:gdLst>
                <a:gd name="T0" fmla="*/ 28 w 68"/>
                <a:gd name="T1" fmla="*/ 46 h 79"/>
                <a:gd name="T2" fmla="*/ 38 w 68"/>
                <a:gd name="T3" fmla="*/ 58 h 79"/>
                <a:gd name="T4" fmla="*/ 45 w 68"/>
                <a:gd name="T5" fmla="*/ 68 h 79"/>
                <a:gd name="T6" fmla="*/ 58 w 68"/>
                <a:gd name="T7" fmla="*/ 79 h 79"/>
                <a:gd name="T8" fmla="*/ 67 w 68"/>
                <a:gd name="T9" fmla="*/ 71 h 79"/>
                <a:gd name="T10" fmla="*/ 66 w 68"/>
                <a:gd name="T11" fmla="*/ 69 h 79"/>
                <a:gd name="T12" fmla="*/ 67 w 68"/>
                <a:gd name="T13" fmla="*/ 67 h 79"/>
                <a:gd name="T14" fmla="*/ 65 w 68"/>
                <a:gd name="T15" fmla="*/ 62 h 79"/>
                <a:gd name="T16" fmla="*/ 61 w 68"/>
                <a:gd name="T17" fmla="*/ 52 h 79"/>
                <a:gd name="T18" fmla="*/ 48 w 68"/>
                <a:gd name="T19" fmla="*/ 32 h 79"/>
                <a:gd name="T20" fmla="*/ 29 w 68"/>
                <a:gd name="T21" fmla="*/ 14 h 79"/>
                <a:gd name="T22" fmla="*/ 9 w 68"/>
                <a:gd name="T23" fmla="*/ 0 h 79"/>
                <a:gd name="T24" fmla="*/ 8 w 68"/>
                <a:gd name="T25" fmla="*/ 2 h 79"/>
                <a:gd name="T26" fmla="*/ 6 w 68"/>
                <a:gd name="T27" fmla="*/ 13 h 79"/>
                <a:gd name="T28" fmla="*/ 2 w 68"/>
                <a:gd name="T29" fmla="*/ 22 h 79"/>
                <a:gd name="T30" fmla="*/ 0 w 68"/>
                <a:gd name="T31" fmla="*/ 25 h 79"/>
                <a:gd name="T32" fmla="*/ 15 w 68"/>
                <a:gd name="T33" fmla="*/ 35 h 79"/>
                <a:gd name="T34" fmla="*/ 28 w 68"/>
                <a:gd name="T35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79">
                  <a:moveTo>
                    <a:pt x="28" y="46"/>
                  </a:moveTo>
                  <a:cubicBezTo>
                    <a:pt x="31" y="50"/>
                    <a:pt x="35" y="54"/>
                    <a:pt x="38" y="58"/>
                  </a:cubicBezTo>
                  <a:cubicBezTo>
                    <a:pt x="41" y="61"/>
                    <a:pt x="43" y="64"/>
                    <a:pt x="45" y="68"/>
                  </a:cubicBezTo>
                  <a:cubicBezTo>
                    <a:pt x="47" y="73"/>
                    <a:pt x="52" y="78"/>
                    <a:pt x="58" y="79"/>
                  </a:cubicBezTo>
                  <a:cubicBezTo>
                    <a:pt x="63" y="79"/>
                    <a:pt x="68" y="76"/>
                    <a:pt x="67" y="71"/>
                  </a:cubicBezTo>
                  <a:cubicBezTo>
                    <a:pt x="67" y="70"/>
                    <a:pt x="67" y="70"/>
                    <a:pt x="66" y="69"/>
                  </a:cubicBezTo>
                  <a:cubicBezTo>
                    <a:pt x="66" y="68"/>
                    <a:pt x="67" y="68"/>
                    <a:pt x="67" y="67"/>
                  </a:cubicBezTo>
                  <a:cubicBezTo>
                    <a:pt x="66" y="66"/>
                    <a:pt x="66" y="64"/>
                    <a:pt x="65" y="62"/>
                  </a:cubicBezTo>
                  <a:cubicBezTo>
                    <a:pt x="64" y="59"/>
                    <a:pt x="62" y="55"/>
                    <a:pt x="61" y="52"/>
                  </a:cubicBezTo>
                  <a:cubicBezTo>
                    <a:pt x="57" y="45"/>
                    <a:pt x="53" y="38"/>
                    <a:pt x="48" y="32"/>
                  </a:cubicBezTo>
                  <a:cubicBezTo>
                    <a:pt x="42" y="26"/>
                    <a:pt x="36" y="19"/>
                    <a:pt x="29" y="14"/>
                  </a:cubicBezTo>
                  <a:cubicBezTo>
                    <a:pt x="23" y="9"/>
                    <a:pt x="16" y="4"/>
                    <a:pt x="9" y="0"/>
                  </a:cubicBezTo>
                  <a:cubicBezTo>
                    <a:pt x="9" y="1"/>
                    <a:pt x="9" y="1"/>
                    <a:pt x="8" y="2"/>
                  </a:cubicBezTo>
                  <a:cubicBezTo>
                    <a:pt x="8" y="6"/>
                    <a:pt x="7" y="10"/>
                    <a:pt x="6" y="13"/>
                  </a:cubicBezTo>
                  <a:cubicBezTo>
                    <a:pt x="5" y="17"/>
                    <a:pt x="4" y="19"/>
                    <a:pt x="2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5" y="27"/>
                    <a:pt x="10" y="31"/>
                    <a:pt x="15" y="35"/>
                  </a:cubicBezTo>
                  <a:cubicBezTo>
                    <a:pt x="19" y="38"/>
                    <a:pt x="23" y="42"/>
                    <a:pt x="28" y="46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4" name="Freeform 162"/>
            <p:cNvSpPr/>
            <p:nvPr/>
          </p:nvSpPr>
          <p:spPr bwMode="auto">
            <a:xfrm>
              <a:off x="5929313" y="3030538"/>
              <a:ext cx="136525" cy="430213"/>
            </a:xfrm>
            <a:custGeom>
              <a:avLst/>
              <a:gdLst>
                <a:gd name="T0" fmla="*/ 19 w 32"/>
                <a:gd name="T1" fmla="*/ 10 h 101"/>
                <a:gd name="T2" fmla="*/ 9 w 32"/>
                <a:gd name="T3" fmla="*/ 5 h 101"/>
                <a:gd name="T4" fmla="*/ 1 w 32"/>
                <a:gd name="T5" fmla="*/ 12 h 101"/>
                <a:gd name="T6" fmla="*/ 0 w 32"/>
                <a:gd name="T7" fmla="*/ 12 h 101"/>
                <a:gd name="T8" fmla="*/ 13 w 32"/>
                <a:gd name="T9" fmla="*/ 57 h 101"/>
                <a:gd name="T10" fmla="*/ 16 w 32"/>
                <a:gd name="T11" fmla="*/ 101 h 101"/>
                <a:gd name="T12" fmla="*/ 17 w 32"/>
                <a:gd name="T13" fmla="*/ 101 h 101"/>
                <a:gd name="T14" fmla="*/ 21 w 32"/>
                <a:gd name="T15" fmla="*/ 97 h 101"/>
                <a:gd name="T16" fmla="*/ 20 w 32"/>
                <a:gd name="T17" fmla="*/ 96 h 101"/>
                <a:gd name="T18" fmla="*/ 27 w 32"/>
                <a:gd name="T19" fmla="*/ 67 h 101"/>
                <a:gd name="T20" fmla="*/ 31 w 32"/>
                <a:gd name="T21" fmla="*/ 38 h 101"/>
                <a:gd name="T22" fmla="*/ 27 w 32"/>
                <a:gd name="T23" fmla="*/ 0 h 101"/>
                <a:gd name="T24" fmla="*/ 19 w 32"/>
                <a:gd name="T25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01">
                  <a:moveTo>
                    <a:pt x="19" y="10"/>
                  </a:moveTo>
                  <a:cubicBezTo>
                    <a:pt x="15" y="10"/>
                    <a:pt x="12" y="8"/>
                    <a:pt x="9" y="5"/>
                  </a:cubicBezTo>
                  <a:cubicBezTo>
                    <a:pt x="9" y="9"/>
                    <a:pt x="5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6" y="26"/>
                    <a:pt x="10" y="41"/>
                    <a:pt x="13" y="57"/>
                  </a:cubicBezTo>
                  <a:cubicBezTo>
                    <a:pt x="16" y="71"/>
                    <a:pt x="18" y="87"/>
                    <a:pt x="16" y="101"/>
                  </a:cubicBezTo>
                  <a:cubicBezTo>
                    <a:pt x="16" y="101"/>
                    <a:pt x="17" y="101"/>
                    <a:pt x="17" y="101"/>
                  </a:cubicBezTo>
                  <a:cubicBezTo>
                    <a:pt x="19" y="100"/>
                    <a:pt x="20" y="99"/>
                    <a:pt x="21" y="97"/>
                  </a:cubicBezTo>
                  <a:cubicBezTo>
                    <a:pt x="20" y="97"/>
                    <a:pt x="20" y="97"/>
                    <a:pt x="20" y="96"/>
                  </a:cubicBezTo>
                  <a:cubicBezTo>
                    <a:pt x="25" y="87"/>
                    <a:pt x="26" y="77"/>
                    <a:pt x="27" y="67"/>
                  </a:cubicBezTo>
                  <a:cubicBezTo>
                    <a:pt x="29" y="57"/>
                    <a:pt x="31" y="48"/>
                    <a:pt x="31" y="38"/>
                  </a:cubicBezTo>
                  <a:cubicBezTo>
                    <a:pt x="32" y="25"/>
                    <a:pt x="30" y="13"/>
                    <a:pt x="27" y="0"/>
                  </a:cubicBezTo>
                  <a:cubicBezTo>
                    <a:pt x="26" y="5"/>
                    <a:pt x="25" y="10"/>
                    <a:pt x="19" y="10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5" name="Freeform 163"/>
            <p:cNvSpPr/>
            <p:nvPr/>
          </p:nvSpPr>
          <p:spPr bwMode="auto">
            <a:xfrm>
              <a:off x="5711825" y="2659063"/>
              <a:ext cx="323850" cy="404813"/>
            </a:xfrm>
            <a:custGeom>
              <a:avLst/>
              <a:gdLst>
                <a:gd name="T0" fmla="*/ 39 w 76"/>
                <a:gd name="T1" fmla="*/ 50 h 95"/>
                <a:gd name="T2" fmla="*/ 52 w 76"/>
                <a:gd name="T3" fmla="*/ 70 h 95"/>
                <a:gd name="T4" fmla="*/ 57 w 76"/>
                <a:gd name="T5" fmla="*/ 80 h 95"/>
                <a:gd name="T6" fmla="*/ 59 w 76"/>
                <a:gd name="T7" fmla="*/ 86 h 95"/>
                <a:gd name="T8" fmla="*/ 59 w 76"/>
                <a:gd name="T9" fmla="*/ 86 h 95"/>
                <a:gd name="T10" fmla="*/ 60 w 76"/>
                <a:gd name="T11" fmla="*/ 88 h 95"/>
                <a:gd name="T12" fmla="*/ 71 w 76"/>
                <a:gd name="T13" fmla="*/ 95 h 95"/>
                <a:gd name="T14" fmla="*/ 76 w 76"/>
                <a:gd name="T15" fmla="*/ 83 h 95"/>
                <a:gd name="T16" fmla="*/ 72 w 76"/>
                <a:gd name="T17" fmla="*/ 67 h 95"/>
                <a:gd name="T18" fmla="*/ 62 w 76"/>
                <a:gd name="T19" fmla="*/ 43 h 95"/>
                <a:gd name="T20" fmla="*/ 45 w 76"/>
                <a:gd name="T21" fmla="*/ 22 h 95"/>
                <a:gd name="T22" fmla="*/ 27 w 76"/>
                <a:gd name="T23" fmla="*/ 7 h 95"/>
                <a:gd name="T24" fmla="*/ 10 w 76"/>
                <a:gd name="T25" fmla="*/ 1 h 95"/>
                <a:gd name="T26" fmla="*/ 0 w 76"/>
                <a:gd name="T27" fmla="*/ 17 h 95"/>
                <a:gd name="T28" fmla="*/ 21 w 76"/>
                <a:gd name="T29" fmla="*/ 32 h 95"/>
                <a:gd name="T30" fmla="*/ 39 w 76"/>
                <a:gd name="T31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95">
                  <a:moveTo>
                    <a:pt x="39" y="50"/>
                  </a:moveTo>
                  <a:cubicBezTo>
                    <a:pt x="44" y="56"/>
                    <a:pt x="49" y="63"/>
                    <a:pt x="52" y="70"/>
                  </a:cubicBezTo>
                  <a:cubicBezTo>
                    <a:pt x="54" y="73"/>
                    <a:pt x="56" y="77"/>
                    <a:pt x="57" y="80"/>
                  </a:cubicBezTo>
                  <a:cubicBezTo>
                    <a:pt x="58" y="82"/>
                    <a:pt x="58" y="84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0" y="87"/>
                    <a:pt x="60" y="87"/>
                    <a:pt x="60" y="88"/>
                  </a:cubicBezTo>
                  <a:cubicBezTo>
                    <a:pt x="62" y="92"/>
                    <a:pt x="67" y="95"/>
                    <a:pt x="71" y="95"/>
                  </a:cubicBezTo>
                  <a:cubicBezTo>
                    <a:pt x="76" y="94"/>
                    <a:pt x="76" y="88"/>
                    <a:pt x="76" y="83"/>
                  </a:cubicBezTo>
                  <a:cubicBezTo>
                    <a:pt x="75" y="78"/>
                    <a:pt x="73" y="73"/>
                    <a:pt x="72" y="67"/>
                  </a:cubicBezTo>
                  <a:cubicBezTo>
                    <a:pt x="69" y="59"/>
                    <a:pt x="67" y="50"/>
                    <a:pt x="62" y="43"/>
                  </a:cubicBezTo>
                  <a:cubicBezTo>
                    <a:pt x="57" y="35"/>
                    <a:pt x="52" y="28"/>
                    <a:pt x="45" y="22"/>
                  </a:cubicBezTo>
                  <a:cubicBezTo>
                    <a:pt x="40" y="16"/>
                    <a:pt x="34" y="12"/>
                    <a:pt x="27" y="7"/>
                  </a:cubicBezTo>
                  <a:cubicBezTo>
                    <a:pt x="22" y="4"/>
                    <a:pt x="16" y="0"/>
                    <a:pt x="10" y="1"/>
                  </a:cubicBezTo>
                  <a:cubicBezTo>
                    <a:pt x="3" y="3"/>
                    <a:pt x="1" y="11"/>
                    <a:pt x="0" y="17"/>
                  </a:cubicBezTo>
                  <a:cubicBezTo>
                    <a:pt x="8" y="21"/>
                    <a:pt x="15" y="26"/>
                    <a:pt x="21" y="32"/>
                  </a:cubicBezTo>
                  <a:cubicBezTo>
                    <a:pt x="28" y="37"/>
                    <a:pt x="34" y="43"/>
                    <a:pt x="39" y="50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6" name="Freeform 164"/>
            <p:cNvSpPr/>
            <p:nvPr/>
          </p:nvSpPr>
          <p:spPr bwMode="auto">
            <a:xfrm>
              <a:off x="5332413" y="3495675"/>
              <a:ext cx="306388" cy="152400"/>
            </a:xfrm>
            <a:custGeom>
              <a:avLst/>
              <a:gdLst>
                <a:gd name="T0" fmla="*/ 56 w 72"/>
                <a:gd name="T1" fmla="*/ 12 h 36"/>
                <a:gd name="T2" fmla="*/ 72 w 72"/>
                <a:gd name="T3" fmla="*/ 2 h 36"/>
                <a:gd name="T4" fmla="*/ 70 w 72"/>
                <a:gd name="T5" fmla="*/ 2 h 36"/>
                <a:gd name="T6" fmla="*/ 57 w 72"/>
                <a:gd name="T7" fmla="*/ 0 h 36"/>
                <a:gd name="T8" fmla="*/ 46 w 72"/>
                <a:gd name="T9" fmla="*/ 3 h 36"/>
                <a:gd name="T10" fmla="*/ 36 w 72"/>
                <a:gd name="T11" fmla="*/ 8 h 36"/>
                <a:gd name="T12" fmla="*/ 25 w 72"/>
                <a:gd name="T13" fmla="*/ 13 h 36"/>
                <a:gd name="T14" fmla="*/ 0 w 72"/>
                <a:gd name="T15" fmla="*/ 22 h 36"/>
                <a:gd name="T16" fmla="*/ 2 w 72"/>
                <a:gd name="T17" fmla="*/ 31 h 36"/>
                <a:gd name="T18" fmla="*/ 5 w 72"/>
                <a:gd name="T19" fmla="*/ 36 h 36"/>
                <a:gd name="T20" fmla="*/ 38 w 72"/>
                <a:gd name="T21" fmla="*/ 21 h 36"/>
                <a:gd name="T22" fmla="*/ 56 w 72"/>
                <a:gd name="T2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36">
                  <a:moveTo>
                    <a:pt x="56" y="12"/>
                  </a:moveTo>
                  <a:cubicBezTo>
                    <a:pt x="62" y="9"/>
                    <a:pt x="67" y="6"/>
                    <a:pt x="72" y="2"/>
                  </a:cubicBezTo>
                  <a:cubicBezTo>
                    <a:pt x="71" y="2"/>
                    <a:pt x="71" y="2"/>
                    <a:pt x="70" y="2"/>
                  </a:cubicBezTo>
                  <a:cubicBezTo>
                    <a:pt x="66" y="1"/>
                    <a:pt x="61" y="0"/>
                    <a:pt x="57" y="0"/>
                  </a:cubicBezTo>
                  <a:cubicBezTo>
                    <a:pt x="53" y="1"/>
                    <a:pt x="50" y="2"/>
                    <a:pt x="46" y="3"/>
                  </a:cubicBezTo>
                  <a:cubicBezTo>
                    <a:pt x="43" y="5"/>
                    <a:pt x="40" y="6"/>
                    <a:pt x="36" y="8"/>
                  </a:cubicBezTo>
                  <a:cubicBezTo>
                    <a:pt x="33" y="10"/>
                    <a:pt x="29" y="12"/>
                    <a:pt x="25" y="13"/>
                  </a:cubicBezTo>
                  <a:cubicBezTo>
                    <a:pt x="17" y="17"/>
                    <a:pt x="8" y="20"/>
                    <a:pt x="0" y="22"/>
                  </a:cubicBezTo>
                  <a:cubicBezTo>
                    <a:pt x="0" y="25"/>
                    <a:pt x="0" y="28"/>
                    <a:pt x="2" y="31"/>
                  </a:cubicBezTo>
                  <a:cubicBezTo>
                    <a:pt x="3" y="33"/>
                    <a:pt x="4" y="35"/>
                    <a:pt x="5" y="36"/>
                  </a:cubicBezTo>
                  <a:cubicBezTo>
                    <a:pt x="16" y="31"/>
                    <a:pt x="27" y="26"/>
                    <a:pt x="38" y="21"/>
                  </a:cubicBezTo>
                  <a:cubicBezTo>
                    <a:pt x="45" y="18"/>
                    <a:pt x="51" y="15"/>
                    <a:pt x="56" y="12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7" name="Freeform 165"/>
            <p:cNvSpPr/>
            <p:nvPr/>
          </p:nvSpPr>
          <p:spPr bwMode="auto">
            <a:xfrm>
              <a:off x="5370513" y="3311525"/>
              <a:ext cx="581025" cy="209550"/>
            </a:xfrm>
            <a:custGeom>
              <a:avLst/>
              <a:gdLst>
                <a:gd name="T0" fmla="*/ 27 w 136"/>
                <a:gd name="T1" fmla="*/ 21 h 49"/>
                <a:gd name="T2" fmla="*/ 40 w 136"/>
                <a:gd name="T3" fmla="*/ 23 h 49"/>
                <a:gd name="T4" fmla="*/ 55 w 136"/>
                <a:gd name="T5" fmla="*/ 26 h 49"/>
                <a:gd name="T6" fmla="*/ 83 w 136"/>
                <a:gd name="T7" fmla="*/ 32 h 49"/>
                <a:gd name="T8" fmla="*/ 110 w 136"/>
                <a:gd name="T9" fmla="*/ 41 h 49"/>
                <a:gd name="T10" fmla="*/ 123 w 136"/>
                <a:gd name="T11" fmla="*/ 46 h 49"/>
                <a:gd name="T12" fmla="*/ 131 w 136"/>
                <a:gd name="T13" fmla="*/ 48 h 49"/>
                <a:gd name="T14" fmla="*/ 135 w 136"/>
                <a:gd name="T15" fmla="*/ 49 h 49"/>
                <a:gd name="T16" fmla="*/ 136 w 136"/>
                <a:gd name="T17" fmla="*/ 49 h 49"/>
                <a:gd name="T18" fmla="*/ 130 w 136"/>
                <a:gd name="T19" fmla="*/ 47 h 49"/>
                <a:gd name="T20" fmla="*/ 124 w 136"/>
                <a:gd name="T21" fmla="*/ 43 h 49"/>
                <a:gd name="T22" fmla="*/ 114 w 136"/>
                <a:gd name="T23" fmla="*/ 33 h 49"/>
                <a:gd name="T24" fmla="*/ 101 w 136"/>
                <a:gd name="T25" fmla="*/ 26 h 49"/>
                <a:gd name="T26" fmla="*/ 87 w 136"/>
                <a:gd name="T27" fmla="*/ 21 h 49"/>
                <a:gd name="T28" fmla="*/ 58 w 136"/>
                <a:gd name="T29" fmla="*/ 12 h 49"/>
                <a:gd name="T30" fmla="*/ 32 w 136"/>
                <a:gd name="T31" fmla="*/ 7 h 49"/>
                <a:gd name="T32" fmla="*/ 12 w 136"/>
                <a:gd name="T33" fmla="*/ 0 h 49"/>
                <a:gd name="T34" fmla="*/ 1 w 136"/>
                <a:gd name="T35" fmla="*/ 18 h 49"/>
                <a:gd name="T36" fmla="*/ 0 w 136"/>
                <a:gd name="T37" fmla="*/ 21 h 49"/>
                <a:gd name="T38" fmla="*/ 27 w 136"/>
                <a:gd name="T3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49">
                  <a:moveTo>
                    <a:pt x="27" y="21"/>
                  </a:moveTo>
                  <a:cubicBezTo>
                    <a:pt x="32" y="22"/>
                    <a:pt x="36" y="23"/>
                    <a:pt x="40" y="23"/>
                  </a:cubicBezTo>
                  <a:cubicBezTo>
                    <a:pt x="45" y="24"/>
                    <a:pt x="50" y="25"/>
                    <a:pt x="55" y="26"/>
                  </a:cubicBezTo>
                  <a:cubicBezTo>
                    <a:pt x="64" y="27"/>
                    <a:pt x="73" y="29"/>
                    <a:pt x="83" y="32"/>
                  </a:cubicBezTo>
                  <a:cubicBezTo>
                    <a:pt x="92" y="34"/>
                    <a:pt x="101" y="38"/>
                    <a:pt x="110" y="41"/>
                  </a:cubicBezTo>
                  <a:cubicBezTo>
                    <a:pt x="114" y="43"/>
                    <a:pt x="119" y="45"/>
                    <a:pt x="123" y="46"/>
                  </a:cubicBezTo>
                  <a:cubicBezTo>
                    <a:pt x="126" y="47"/>
                    <a:pt x="129" y="48"/>
                    <a:pt x="131" y="48"/>
                  </a:cubicBezTo>
                  <a:cubicBezTo>
                    <a:pt x="132" y="49"/>
                    <a:pt x="134" y="49"/>
                    <a:pt x="135" y="49"/>
                  </a:cubicBezTo>
                  <a:cubicBezTo>
                    <a:pt x="135" y="49"/>
                    <a:pt x="135" y="49"/>
                    <a:pt x="136" y="49"/>
                  </a:cubicBezTo>
                  <a:cubicBezTo>
                    <a:pt x="134" y="48"/>
                    <a:pt x="132" y="47"/>
                    <a:pt x="130" y="47"/>
                  </a:cubicBezTo>
                  <a:cubicBezTo>
                    <a:pt x="128" y="46"/>
                    <a:pt x="126" y="45"/>
                    <a:pt x="124" y="43"/>
                  </a:cubicBezTo>
                  <a:cubicBezTo>
                    <a:pt x="121" y="40"/>
                    <a:pt x="118" y="36"/>
                    <a:pt x="114" y="33"/>
                  </a:cubicBezTo>
                  <a:cubicBezTo>
                    <a:pt x="110" y="30"/>
                    <a:pt x="105" y="28"/>
                    <a:pt x="101" y="26"/>
                  </a:cubicBezTo>
                  <a:cubicBezTo>
                    <a:pt x="96" y="25"/>
                    <a:pt x="91" y="23"/>
                    <a:pt x="87" y="21"/>
                  </a:cubicBezTo>
                  <a:cubicBezTo>
                    <a:pt x="77" y="18"/>
                    <a:pt x="68" y="14"/>
                    <a:pt x="58" y="12"/>
                  </a:cubicBezTo>
                  <a:cubicBezTo>
                    <a:pt x="49" y="10"/>
                    <a:pt x="41" y="9"/>
                    <a:pt x="32" y="7"/>
                  </a:cubicBezTo>
                  <a:cubicBezTo>
                    <a:pt x="25" y="6"/>
                    <a:pt x="18" y="5"/>
                    <a:pt x="12" y="0"/>
                  </a:cubicBezTo>
                  <a:cubicBezTo>
                    <a:pt x="7" y="6"/>
                    <a:pt x="4" y="12"/>
                    <a:pt x="1" y="18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9" y="19"/>
                    <a:pt x="18" y="19"/>
                    <a:pt x="27" y="21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8" name="Freeform 166"/>
            <p:cNvSpPr/>
            <p:nvPr/>
          </p:nvSpPr>
          <p:spPr bwMode="auto">
            <a:xfrm>
              <a:off x="5997575" y="3465513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9" name="Freeform 167"/>
            <p:cNvSpPr/>
            <p:nvPr/>
          </p:nvSpPr>
          <p:spPr bwMode="auto">
            <a:xfrm>
              <a:off x="5421313" y="3243263"/>
              <a:ext cx="419100" cy="196850"/>
            </a:xfrm>
            <a:custGeom>
              <a:avLst/>
              <a:gdLst>
                <a:gd name="T0" fmla="*/ 0 w 98"/>
                <a:gd name="T1" fmla="*/ 16 h 46"/>
                <a:gd name="T2" fmla="*/ 22 w 98"/>
                <a:gd name="T3" fmla="*/ 23 h 46"/>
                <a:gd name="T4" fmla="*/ 48 w 98"/>
                <a:gd name="T5" fmla="*/ 28 h 46"/>
                <a:gd name="T6" fmla="*/ 62 w 98"/>
                <a:gd name="T7" fmla="*/ 32 h 46"/>
                <a:gd name="T8" fmla="*/ 76 w 98"/>
                <a:gd name="T9" fmla="*/ 37 h 46"/>
                <a:gd name="T10" fmla="*/ 90 w 98"/>
                <a:gd name="T11" fmla="*/ 42 h 46"/>
                <a:gd name="T12" fmla="*/ 98 w 98"/>
                <a:gd name="T13" fmla="*/ 46 h 46"/>
                <a:gd name="T14" fmla="*/ 96 w 98"/>
                <a:gd name="T15" fmla="*/ 44 h 46"/>
                <a:gd name="T16" fmla="*/ 73 w 98"/>
                <a:gd name="T17" fmla="*/ 24 h 46"/>
                <a:gd name="T18" fmla="*/ 53 w 98"/>
                <a:gd name="T19" fmla="*/ 11 h 46"/>
                <a:gd name="T20" fmla="*/ 32 w 98"/>
                <a:gd name="T21" fmla="*/ 2 h 46"/>
                <a:gd name="T22" fmla="*/ 14 w 98"/>
                <a:gd name="T23" fmla="*/ 0 h 46"/>
                <a:gd name="T24" fmla="*/ 1 w 98"/>
                <a:gd name="T25" fmla="*/ 15 h 46"/>
                <a:gd name="T26" fmla="*/ 0 w 98"/>
                <a:gd name="T27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46">
                  <a:moveTo>
                    <a:pt x="0" y="16"/>
                  </a:moveTo>
                  <a:cubicBezTo>
                    <a:pt x="6" y="21"/>
                    <a:pt x="15" y="22"/>
                    <a:pt x="22" y="23"/>
                  </a:cubicBezTo>
                  <a:cubicBezTo>
                    <a:pt x="31" y="24"/>
                    <a:pt x="40" y="26"/>
                    <a:pt x="48" y="28"/>
                  </a:cubicBezTo>
                  <a:cubicBezTo>
                    <a:pt x="53" y="29"/>
                    <a:pt x="58" y="31"/>
                    <a:pt x="62" y="32"/>
                  </a:cubicBezTo>
                  <a:cubicBezTo>
                    <a:pt x="67" y="34"/>
                    <a:pt x="71" y="36"/>
                    <a:pt x="76" y="37"/>
                  </a:cubicBezTo>
                  <a:cubicBezTo>
                    <a:pt x="81" y="39"/>
                    <a:pt x="85" y="41"/>
                    <a:pt x="90" y="42"/>
                  </a:cubicBezTo>
                  <a:cubicBezTo>
                    <a:pt x="93" y="43"/>
                    <a:pt x="96" y="45"/>
                    <a:pt x="98" y="46"/>
                  </a:cubicBezTo>
                  <a:cubicBezTo>
                    <a:pt x="97" y="45"/>
                    <a:pt x="97" y="44"/>
                    <a:pt x="96" y="44"/>
                  </a:cubicBezTo>
                  <a:cubicBezTo>
                    <a:pt x="89" y="37"/>
                    <a:pt x="81" y="30"/>
                    <a:pt x="73" y="24"/>
                  </a:cubicBezTo>
                  <a:cubicBezTo>
                    <a:pt x="67" y="19"/>
                    <a:pt x="61" y="14"/>
                    <a:pt x="53" y="11"/>
                  </a:cubicBezTo>
                  <a:cubicBezTo>
                    <a:pt x="47" y="7"/>
                    <a:pt x="40" y="4"/>
                    <a:pt x="32" y="2"/>
                  </a:cubicBezTo>
                  <a:cubicBezTo>
                    <a:pt x="26" y="1"/>
                    <a:pt x="20" y="0"/>
                    <a:pt x="14" y="0"/>
                  </a:cubicBezTo>
                  <a:cubicBezTo>
                    <a:pt x="9" y="5"/>
                    <a:pt x="5" y="10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" name="Freeform 168"/>
            <p:cNvSpPr/>
            <p:nvPr/>
          </p:nvSpPr>
          <p:spPr bwMode="auto">
            <a:xfrm>
              <a:off x="5481638" y="3192463"/>
              <a:ext cx="490538" cy="323850"/>
            </a:xfrm>
            <a:custGeom>
              <a:avLst/>
              <a:gdLst>
                <a:gd name="T0" fmla="*/ 24 w 115"/>
                <a:gd name="T1" fmla="*/ 15 h 76"/>
                <a:gd name="T2" fmla="*/ 44 w 115"/>
                <a:gd name="T3" fmla="*/ 25 h 76"/>
                <a:gd name="T4" fmla="*/ 86 w 115"/>
                <a:gd name="T5" fmla="*/ 59 h 76"/>
                <a:gd name="T6" fmla="*/ 87 w 115"/>
                <a:gd name="T7" fmla="*/ 60 h 76"/>
                <a:gd name="T8" fmla="*/ 88 w 115"/>
                <a:gd name="T9" fmla="*/ 61 h 76"/>
                <a:gd name="T10" fmla="*/ 99 w 115"/>
                <a:gd name="T11" fmla="*/ 71 h 76"/>
                <a:gd name="T12" fmla="*/ 105 w 115"/>
                <a:gd name="T13" fmla="*/ 75 h 76"/>
                <a:gd name="T14" fmla="*/ 110 w 115"/>
                <a:gd name="T15" fmla="*/ 76 h 76"/>
                <a:gd name="T16" fmla="*/ 115 w 115"/>
                <a:gd name="T17" fmla="*/ 71 h 76"/>
                <a:gd name="T18" fmla="*/ 95 w 115"/>
                <a:gd name="T19" fmla="*/ 58 h 76"/>
                <a:gd name="T20" fmla="*/ 78 w 115"/>
                <a:gd name="T21" fmla="*/ 41 h 76"/>
                <a:gd name="T22" fmla="*/ 62 w 115"/>
                <a:gd name="T23" fmla="*/ 21 h 76"/>
                <a:gd name="T24" fmla="*/ 46 w 115"/>
                <a:gd name="T25" fmla="*/ 5 h 76"/>
                <a:gd name="T26" fmla="*/ 3 w 115"/>
                <a:gd name="T27" fmla="*/ 9 h 76"/>
                <a:gd name="T28" fmla="*/ 0 w 115"/>
                <a:gd name="T29" fmla="*/ 12 h 76"/>
                <a:gd name="T30" fmla="*/ 4 w 115"/>
                <a:gd name="T31" fmla="*/ 12 h 76"/>
                <a:gd name="T32" fmla="*/ 24 w 115"/>
                <a:gd name="T33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76">
                  <a:moveTo>
                    <a:pt x="24" y="15"/>
                  </a:moveTo>
                  <a:cubicBezTo>
                    <a:pt x="31" y="18"/>
                    <a:pt x="38" y="21"/>
                    <a:pt x="44" y="25"/>
                  </a:cubicBezTo>
                  <a:cubicBezTo>
                    <a:pt x="60" y="34"/>
                    <a:pt x="73" y="47"/>
                    <a:pt x="86" y="59"/>
                  </a:cubicBezTo>
                  <a:cubicBezTo>
                    <a:pt x="87" y="59"/>
                    <a:pt x="87" y="59"/>
                    <a:pt x="87" y="60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92" y="64"/>
                    <a:pt x="95" y="68"/>
                    <a:pt x="99" y="71"/>
                  </a:cubicBezTo>
                  <a:cubicBezTo>
                    <a:pt x="101" y="73"/>
                    <a:pt x="103" y="74"/>
                    <a:pt x="105" y="75"/>
                  </a:cubicBezTo>
                  <a:cubicBezTo>
                    <a:pt x="107" y="75"/>
                    <a:pt x="109" y="75"/>
                    <a:pt x="110" y="76"/>
                  </a:cubicBezTo>
                  <a:cubicBezTo>
                    <a:pt x="112" y="74"/>
                    <a:pt x="113" y="73"/>
                    <a:pt x="115" y="71"/>
                  </a:cubicBezTo>
                  <a:cubicBezTo>
                    <a:pt x="109" y="66"/>
                    <a:pt x="101" y="63"/>
                    <a:pt x="95" y="58"/>
                  </a:cubicBezTo>
                  <a:cubicBezTo>
                    <a:pt x="88" y="54"/>
                    <a:pt x="83" y="47"/>
                    <a:pt x="78" y="41"/>
                  </a:cubicBezTo>
                  <a:cubicBezTo>
                    <a:pt x="72" y="35"/>
                    <a:pt x="67" y="28"/>
                    <a:pt x="62" y="21"/>
                  </a:cubicBezTo>
                  <a:cubicBezTo>
                    <a:pt x="57" y="16"/>
                    <a:pt x="51" y="10"/>
                    <a:pt x="46" y="5"/>
                  </a:cubicBezTo>
                  <a:cubicBezTo>
                    <a:pt x="32" y="0"/>
                    <a:pt x="14" y="0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1" y="12"/>
                    <a:pt x="2" y="11"/>
                    <a:pt x="4" y="12"/>
                  </a:cubicBezTo>
                  <a:cubicBezTo>
                    <a:pt x="11" y="12"/>
                    <a:pt x="17" y="13"/>
                    <a:pt x="24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1" name="Freeform 169"/>
            <p:cNvSpPr/>
            <p:nvPr/>
          </p:nvSpPr>
          <p:spPr bwMode="auto">
            <a:xfrm>
              <a:off x="5575300" y="3046413"/>
              <a:ext cx="409575" cy="444500"/>
            </a:xfrm>
            <a:custGeom>
              <a:avLst/>
              <a:gdLst>
                <a:gd name="T0" fmla="*/ 37 w 96"/>
                <a:gd name="T1" fmla="*/ 41 h 104"/>
                <a:gd name="T2" fmla="*/ 59 w 96"/>
                <a:gd name="T3" fmla="*/ 60 h 104"/>
                <a:gd name="T4" fmla="*/ 67 w 96"/>
                <a:gd name="T5" fmla="*/ 71 h 104"/>
                <a:gd name="T6" fmla="*/ 73 w 96"/>
                <a:gd name="T7" fmla="*/ 77 h 104"/>
                <a:gd name="T8" fmla="*/ 79 w 96"/>
                <a:gd name="T9" fmla="*/ 81 h 104"/>
                <a:gd name="T10" fmla="*/ 86 w 96"/>
                <a:gd name="T11" fmla="*/ 92 h 104"/>
                <a:gd name="T12" fmla="*/ 94 w 96"/>
                <a:gd name="T13" fmla="*/ 104 h 104"/>
                <a:gd name="T14" fmla="*/ 95 w 96"/>
                <a:gd name="T15" fmla="*/ 103 h 104"/>
                <a:gd name="T16" fmla="*/ 96 w 96"/>
                <a:gd name="T17" fmla="*/ 102 h 104"/>
                <a:gd name="T18" fmla="*/ 93 w 96"/>
                <a:gd name="T19" fmla="*/ 98 h 104"/>
                <a:gd name="T20" fmla="*/ 91 w 96"/>
                <a:gd name="T21" fmla="*/ 93 h 104"/>
                <a:gd name="T22" fmla="*/ 89 w 96"/>
                <a:gd name="T23" fmla="*/ 87 h 104"/>
                <a:gd name="T24" fmla="*/ 85 w 96"/>
                <a:gd name="T25" fmla="*/ 73 h 104"/>
                <a:gd name="T26" fmla="*/ 81 w 96"/>
                <a:gd name="T27" fmla="*/ 60 h 104"/>
                <a:gd name="T28" fmla="*/ 79 w 96"/>
                <a:gd name="T29" fmla="*/ 57 h 104"/>
                <a:gd name="T30" fmla="*/ 54 w 96"/>
                <a:gd name="T31" fmla="*/ 34 h 104"/>
                <a:gd name="T32" fmla="*/ 20 w 96"/>
                <a:gd name="T33" fmla="*/ 7 h 104"/>
                <a:gd name="T34" fmla="*/ 14 w 96"/>
                <a:gd name="T35" fmla="*/ 6 h 104"/>
                <a:gd name="T36" fmla="*/ 1 w 96"/>
                <a:gd name="T37" fmla="*/ 0 h 104"/>
                <a:gd name="T38" fmla="*/ 1 w 96"/>
                <a:gd name="T39" fmla="*/ 5 h 104"/>
                <a:gd name="T40" fmla="*/ 3 w 96"/>
                <a:gd name="T41" fmla="*/ 14 h 104"/>
                <a:gd name="T42" fmla="*/ 12 w 96"/>
                <a:gd name="T43" fmla="*/ 22 h 104"/>
                <a:gd name="T44" fmla="*/ 37 w 96"/>
                <a:gd name="T45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04">
                  <a:moveTo>
                    <a:pt x="37" y="41"/>
                  </a:moveTo>
                  <a:cubicBezTo>
                    <a:pt x="44" y="47"/>
                    <a:pt x="52" y="53"/>
                    <a:pt x="59" y="60"/>
                  </a:cubicBezTo>
                  <a:cubicBezTo>
                    <a:pt x="62" y="64"/>
                    <a:pt x="64" y="68"/>
                    <a:pt x="67" y="71"/>
                  </a:cubicBezTo>
                  <a:cubicBezTo>
                    <a:pt x="69" y="73"/>
                    <a:pt x="71" y="76"/>
                    <a:pt x="73" y="77"/>
                  </a:cubicBezTo>
                  <a:cubicBezTo>
                    <a:pt x="75" y="79"/>
                    <a:pt x="77" y="80"/>
                    <a:pt x="79" y="81"/>
                  </a:cubicBezTo>
                  <a:cubicBezTo>
                    <a:pt x="82" y="84"/>
                    <a:pt x="84" y="88"/>
                    <a:pt x="86" y="92"/>
                  </a:cubicBezTo>
                  <a:cubicBezTo>
                    <a:pt x="88" y="97"/>
                    <a:pt x="91" y="100"/>
                    <a:pt x="94" y="104"/>
                  </a:cubicBezTo>
                  <a:cubicBezTo>
                    <a:pt x="94" y="104"/>
                    <a:pt x="94" y="104"/>
                    <a:pt x="95" y="103"/>
                  </a:cubicBezTo>
                  <a:cubicBezTo>
                    <a:pt x="95" y="103"/>
                    <a:pt x="95" y="103"/>
                    <a:pt x="96" y="102"/>
                  </a:cubicBezTo>
                  <a:cubicBezTo>
                    <a:pt x="95" y="101"/>
                    <a:pt x="94" y="99"/>
                    <a:pt x="93" y="98"/>
                  </a:cubicBezTo>
                  <a:cubicBezTo>
                    <a:pt x="93" y="96"/>
                    <a:pt x="92" y="94"/>
                    <a:pt x="91" y="93"/>
                  </a:cubicBezTo>
                  <a:cubicBezTo>
                    <a:pt x="90" y="91"/>
                    <a:pt x="89" y="89"/>
                    <a:pt x="89" y="87"/>
                  </a:cubicBezTo>
                  <a:cubicBezTo>
                    <a:pt x="88" y="83"/>
                    <a:pt x="86" y="78"/>
                    <a:pt x="85" y="73"/>
                  </a:cubicBezTo>
                  <a:cubicBezTo>
                    <a:pt x="84" y="69"/>
                    <a:pt x="83" y="64"/>
                    <a:pt x="81" y="60"/>
                  </a:cubicBezTo>
                  <a:cubicBezTo>
                    <a:pt x="80" y="59"/>
                    <a:pt x="80" y="58"/>
                    <a:pt x="79" y="57"/>
                  </a:cubicBezTo>
                  <a:cubicBezTo>
                    <a:pt x="73" y="47"/>
                    <a:pt x="63" y="40"/>
                    <a:pt x="54" y="34"/>
                  </a:cubicBezTo>
                  <a:cubicBezTo>
                    <a:pt x="42" y="25"/>
                    <a:pt x="31" y="16"/>
                    <a:pt x="20" y="7"/>
                  </a:cubicBezTo>
                  <a:cubicBezTo>
                    <a:pt x="18" y="7"/>
                    <a:pt x="16" y="7"/>
                    <a:pt x="14" y="6"/>
                  </a:cubicBezTo>
                  <a:cubicBezTo>
                    <a:pt x="9" y="5"/>
                    <a:pt x="5" y="2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6" y="17"/>
                    <a:pt x="9" y="19"/>
                    <a:pt x="12" y="22"/>
                  </a:cubicBezTo>
                  <a:cubicBezTo>
                    <a:pt x="20" y="28"/>
                    <a:pt x="28" y="34"/>
                    <a:pt x="37" y="41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2" name="Freeform 170"/>
            <p:cNvSpPr/>
            <p:nvPr/>
          </p:nvSpPr>
          <p:spPr bwMode="auto">
            <a:xfrm>
              <a:off x="5592763" y="3114675"/>
              <a:ext cx="371475" cy="363538"/>
            </a:xfrm>
            <a:custGeom>
              <a:avLst/>
              <a:gdLst>
                <a:gd name="T0" fmla="*/ 21 w 87"/>
                <a:gd name="T1" fmla="*/ 22 h 85"/>
                <a:gd name="T2" fmla="*/ 29 w 87"/>
                <a:gd name="T3" fmla="*/ 29 h 85"/>
                <a:gd name="T4" fmla="*/ 47 w 87"/>
                <a:gd name="T5" fmla="*/ 51 h 85"/>
                <a:gd name="T6" fmla="*/ 67 w 87"/>
                <a:gd name="T7" fmla="*/ 73 h 85"/>
                <a:gd name="T8" fmla="*/ 87 w 87"/>
                <a:gd name="T9" fmla="*/ 85 h 85"/>
                <a:gd name="T10" fmla="*/ 83 w 87"/>
                <a:gd name="T11" fmla="*/ 80 h 85"/>
                <a:gd name="T12" fmla="*/ 76 w 87"/>
                <a:gd name="T13" fmla="*/ 68 h 85"/>
                <a:gd name="T14" fmla="*/ 65 w 87"/>
                <a:gd name="T15" fmla="*/ 58 h 85"/>
                <a:gd name="T16" fmla="*/ 46 w 87"/>
                <a:gd name="T17" fmla="*/ 37 h 85"/>
                <a:gd name="T18" fmla="*/ 22 w 87"/>
                <a:gd name="T19" fmla="*/ 17 h 85"/>
                <a:gd name="T20" fmla="*/ 0 w 87"/>
                <a:gd name="T21" fmla="*/ 0 h 85"/>
                <a:gd name="T22" fmla="*/ 8 w 87"/>
                <a:gd name="T23" fmla="*/ 10 h 85"/>
                <a:gd name="T24" fmla="*/ 21 w 87"/>
                <a:gd name="T25" fmla="*/ 22 h 85"/>
                <a:gd name="T26" fmla="*/ 21 w 87"/>
                <a:gd name="T27" fmla="*/ 2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5">
                  <a:moveTo>
                    <a:pt x="21" y="22"/>
                  </a:moveTo>
                  <a:cubicBezTo>
                    <a:pt x="24" y="24"/>
                    <a:pt x="26" y="27"/>
                    <a:pt x="29" y="29"/>
                  </a:cubicBezTo>
                  <a:cubicBezTo>
                    <a:pt x="36" y="36"/>
                    <a:pt x="42" y="43"/>
                    <a:pt x="47" y="51"/>
                  </a:cubicBezTo>
                  <a:cubicBezTo>
                    <a:pt x="53" y="59"/>
                    <a:pt x="60" y="67"/>
                    <a:pt x="67" y="73"/>
                  </a:cubicBezTo>
                  <a:cubicBezTo>
                    <a:pt x="73" y="78"/>
                    <a:pt x="81" y="81"/>
                    <a:pt x="87" y="85"/>
                  </a:cubicBezTo>
                  <a:cubicBezTo>
                    <a:pt x="85" y="84"/>
                    <a:pt x="84" y="82"/>
                    <a:pt x="83" y="80"/>
                  </a:cubicBezTo>
                  <a:cubicBezTo>
                    <a:pt x="81" y="76"/>
                    <a:pt x="80" y="71"/>
                    <a:pt x="76" y="68"/>
                  </a:cubicBezTo>
                  <a:cubicBezTo>
                    <a:pt x="73" y="64"/>
                    <a:pt x="68" y="62"/>
                    <a:pt x="65" y="58"/>
                  </a:cubicBezTo>
                  <a:cubicBezTo>
                    <a:pt x="59" y="51"/>
                    <a:pt x="54" y="43"/>
                    <a:pt x="46" y="37"/>
                  </a:cubicBezTo>
                  <a:cubicBezTo>
                    <a:pt x="38" y="30"/>
                    <a:pt x="30" y="24"/>
                    <a:pt x="22" y="17"/>
                  </a:cubicBezTo>
                  <a:cubicBezTo>
                    <a:pt x="14" y="12"/>
                    <a:pt x="7" y="6"/>
                    <a:pt x="0" y="0"/>
                  </a:cubicBezTo>
                  <a:cubicBezTo>
                    <a:pt x="2" y="4"/>
                    <a:pt x="5" y="7"/>
                    <a:pt x="8" y="10"/>
                  </a:cubicBezTo>
                  <a:cubicBezTo>
                    <a:pt x="12" y="14"/>
                    <a:pt x="17" y="18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3" name="Freeform 171"/>
            <p:cNvSpPr/>
            <p:nvPr/>
          </p:nvSpPr>
          <p:spPr bwMode="auto">
            <a:xfrm>
              <a:off x="5322888" y="3384550"/>
              <a:ext cx="623888" cy="200025"/>
            </a:xfrm>
            <a:custGeom>
              <a:avLst/>
              <a:gdLst>
                <a:gd name="T0" fmla="*/ 63 w 146"/>
                <a:gd name="T1" fmla="*/ 26 h 47"/>
                <a:gd name="T2" fmla="*/ 77 w 146"/>
                <a:gd name="T3" fmla="*/ 28 h 47"/>
                <a:gd name="T4" fmla="*/ 91 w 146"/>
                <a:gd name="T5" fmla="*/ 30 h 47"/>
                <a:gd name="T6" fmla="*/ 119 w 146"/>
                <a:gd name="T7" fmla="*/ 32 h 47"/>
                <a:gd name="T8" fmla="*/ 134 w 146"/>
                <a:gd name="T9" fmla="*/ 32 h 47"/>
                <a:gd name="T10" fmla="*/ 145 w 146"/>
                <a:gd name="T11" fmla="*/ 33 h 47"/>
                <a:gd name="T12" fmla="*/ 146 w 146"/>
                <a:gd name="T13" fmla="*/ 33 h 47"/>
                <a:gd name="T14" fmla="*/ 141 w 146"/>
                <a:gd name="T15" fmla="*/ 32 h 47"/>
                <a:gd name="T16" fmla="*/ 134 w 146"/>
                <a:gd name="T17" fmla="*/ 30 h 47"/>
                <a:gd name="T18" fmla="*/ 119 w 146"/>
                <a:gd name="T19" fmla="*/ 24 h 47"/>
                <a:gd name="T20" fmla="*/ 91 w 146"/>
                <a:gd name="T21" fmla="*/ 15 h 47"/>
                <a:gd name="T22" fmla="*/ 63 w 146"/>
                <a:gd name="T23" fmla="*/ 9 h 47"/>
                <a:gd name="T24" fmla="*/ 10 w 146"/>
                <a:gd name="T25" fmla="*/ 5 h 47"/>
                <a:gd name="T26" fmla="*/ 5 w 146"/>
                <a:gd name="T27" fmla="*/ 12 h 47"/>
                <a:gd name="T28" fmla="*/ 1 w 146"/>
                <a:gd name="T29" fmla="*/ 23 h 47"/>
                <a:gd name="T30" fmla="*/ 2 w 146"/>
                <a:gd name="T31" fmla="*/ 35 h 47"/>
                <a:gd name="T32" fmla="*/ 2 w 146"/>
                <a:gd name="T33" fmla="*/ 45 h 47"/>
                <a:gd name="T34" fmla="*/ 2 w 146"/>
                <a:gd name="T35" fmla="*/ 47 h 47"/>
                <a:gd name="T36" fmla="*/ 43 w 146"/>
                <a:gd name="T37" fmla="*/ 31 h 47"/>
                <a:gd name="T38" fmla="*/ 63 w 146"/>
                <a:gd name="T3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47">
                  <a:moveTo>
                    <a:pt x="63" y="26"/>
                  </a:moveTo>
                  <a:cubicBezTo>
                    <a:pt x="68" y="26"/>
                    <a:pt x="72" y="27"/>
                    <a:pt x="77" y="28"/>
                  </a:cubicBezTo>
                  <a:cubicBezTo>
                    <a:pt x="81" y="29"/>
                    <a:pt x="86" y="29"/>
                    <a:pt x="91" y="30"/>
                  </a:cubicBezTo>
                  <a:cubicBezTo>
                    <a:pt x="100" y="31"/>
                    <a:pt x="110" y="32"/>
                    <a:pt x="119" y="32"/>
                  </a:cubicBezTo>
                  <a:cubicBezTo>
                    <a:pt x="124" y="32"/>
                    <a:pt x="129" y="32"/>
                    <a:pt x="134" y="32"/>
                  </a:cubicBezTo>
                  <a:cubicBezTo>
                    <a:pt x="138" y="33"/>
                    <a:pt x="141" y="33"/>
                    <a:pt x="145" y="33"/>
                  </a:cubicBezTo>
                  <a:cubicBezTo>
                    <a:pt x="145" y="33"/>
                    <a:pt x="145" y="33"/>
                    <a:pt x="146" y="33"/>
                  </a:cubicBezTo>
                  <a:cubicBezTo>
                    <a:pt x="144" y="33"/>
                    <a:pt x="142" y="32"/>
                    <a:pt x="141" y="32"/>
                  </a:cubicBezTo>
                  <a:cubicBezTo>
                    <a:pt x="139" y="31"/>
                    <a:pt x="136" y="30"/>
                    <a:pt x="134" y="30"/>
                  </a:cubicBezTo>
                  <a:cubicBezTo>
                    <a:pt x="129" y="28"/>
                    <a:pt x="124" y="26"/>
                    <a:pt x="119" y="24"/>
                  </a:cubicBezTo>
                  <a:cubicBezTo>
                    <a:pt x="110" y="21"/>
                    <a:pt x="101" y="17"/>
                    <a:pt x="91" y="15"/>
                  </a:cubicBezTo>
                  <a:cubicBezTo>
                    <a:pt x="82" y="12"/>
                    <a:pt x="72" y="11"/>
                    <a:pt x="63" y="9"/>
                  </a:cubicBezTo>
                  <a:cubicBezTo>
                    <a:pt x="45" y="6"/>
                    <a:pt x="28" y="0"/>
                    <a:pt x="10" y="5"/>
                  </a:cubicBezTo>
                  <a:cubicBezTo>
                    <a:pt x="9" y="7"/>
                    <a:pt x="7" y="10"/>
                    <a:pt x="5" y="12"/>
                  </a:cubicBezTo>
                  <a:cubicBezTo>
                    <a:pt x="2" y="15"/>
                    <a:pt x="0" y="18"/>
                    <a:pt x="1" y="23"/>
                  </a:cubicBezTo>
                  <a:cubicBezTo>
                    <a:pt x="1" y="27"/>
                    <a:pt x="2" y="31"/>
                    <a:pt x="2" y="35"/>
                  </a:cubicBezTo>
                  <a:cubicBezTo>
                    <a:pt x="2" y="39"/>
                    <a:pt x="2" y="42"/>
                    <a:pt x="2" y="45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16" y="43"/>
                    <a:pt x="30" y="38"/>
                    <a:pt x="43" y="31"/>
                  </a:cubicBezTo>
                  <a:cubicBezTo>
                    <a:pt x="49" y="28"/>
                    <a:pt x="56" y="25"/>
                    <a:pt x="63" y="2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4" name="Freeform 172"/>
            <p:cNvSpPr/>
            <p:nvPr/>
          </p:nvSpPr>
          <p:spPr bwMode="auto">
            <a:xfrm>
              <a:off x="6488113" y="3708400"/>
              <a:ext cx="103188" cy="136525"/>
            </a:xfrm>
            <a:custGeom>
              <a:avLst/>
              <a:gdLst>
                <a:gd name="T0" fmla="*/ 23 w 24"/>
                <a:gd name="T1" fmla="*/ 19 h 32"/>
                <a:gd name="T2" fmla="*/ 19 w 24"/>
                <a:gd name="T3" fmla="*/ 13 h 32"/>
                <a:gd name="T4" fmla="*/ 13 w 24"/>
                <a:gd name="T5" fmla="*/ 7 h 32"/>
                <a:gd name="T6" fmla="*/ 10 w 24"/>
                <a:gd name="T7" fmla="*/ 4 h 32"/>
                <a:gd name="T8" fmla="*/ 8 w 24"/>
                <a:gd name="T9" fmla="*/ 4 h 32"/>
                <a:gd name="T10" fmla="*/ 2 w 24"/>
                <a:gd name="T11" fmla="*/ 9 h 32"/>
                <a:gd name="T12" fmla="*/ 6 w 24"/>
                <a:gd name="T13" fmla="*/ 17 h 32"/>
                <a:gd name="T14" fmla="*/ 12 w 24"/>
                <a:gd name="T15" fmla="*/ 28 h 32"/>
                <a:gd name="T16" fmla="*/ 23 w 24"/>
                <a:gd name="T17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2">
                  <a:moveTo>
                    <a:pt x="23" y="19"/>
                  </a:moveTo>
                  <a:cubicBezTo>
                    <a:pt x="22" y="17"/>
                    <a:pt x="21" y="15"/>
                    <a:pt x="19" y="13"/>
                  </a:cubicBezTo>
                  <a:cubicBezTo>
                    <a:pt x="17" y="11"/>
                    <a:pt x="15" y="9"/>
                    <a:pt x="13" y="7"/>
                  </a:cubicBezTo>
                  <a:cubicBezTo>
                    <a:pt x="12" y="6"/>
                    <a:pt x="11" y="5"/>
                    <a:pt x="10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3" y="12"/>
                    <a:pt x="5" y="15"/>
                    <a:pt x="6" y="17"/>
                  </a:cubicBezTo>
                  <a:cubicBezTo>
                    <a:pt x="8" y="21"/>
                    <a:pt x="10" y="24"/>
                    <a:pt x="12" y="28"/>
                  </a:cubicBezTo>
                  <a:cubicBezTo>
                    <a:pt x="18" y="32"/>
                    <a:pt x="24" y="25"/>
                    <a:pt x="23" y="19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5" name="Freeform 173"/>
            <p:cNvSpPr/>
            <p:nvPr/>
          </p:nvSpPr>
          <p:spPr bwMode="auto">
            <a:xfrm>
              <a:off x="5873750" y="3051175"/>
              <a:ext cx="123825" cy="431800"/>
            </a:xfrm>
            <a:custGeom>
              <a:avLst/>
              <a:gdLst>
                <a:gd name="T0" fmla="*/ 10 w 29"/>
                <a:gd name="T1" fmla="*/ 56 h 101"/>
                <a:gd name="T2" fmla="*/ 11 w 29"/>
                <a:gd name="T3" fmla="*/ 56 h 101"/>
                <a:gd name="T4" fmla="*/ 11 w 29"/>
                <a:gd name="T5" fmla="*/ 57 h 101"/>
                <a:gd name="T6" fmla="*/ 15 w 29"/>
                <a:gd name="T7" fmla="*/ 68 h 101"/>
                <a:gd name="T8" fmla="*/ 18 w 29"/>
                <a:gd name="T9" fmla="*/ 81 h 101"/>
                <a:gd name="T10" fmla="*/ 22 w 29"/>
                <a:gd name="T11" fmla="*/ 93 h 101"/>
                <a:gd name="T12" fmla="*/ 26 w 29"/>
                <a:gd name="T13" fmla="*/ 101 h 101"/>
                <a:gd name="T14" fmla="*/ 28 w 29"/>
                <a:gd name="T15" fmla="*/ 99 h 101"/>
                <a:gd name="T16" fmla="*/ 28 w 29"/>
                <a:gd name="T17" fmla="*/ 98 h 101"/>
                <a:gd name="T18" fmla="*/ 28 w 29"/>
                <a:gd name="T19" fmla="*/ 97 h 101"/>
                <a:gd name="T20" fmla="*/ 28 w 29"/>
                <a:gd name="T21" fmla="*/ 97 h 101"/>
                <a:gd name="T22" fmla="*/ 28 w 29"/>
                <a:gd name="T23" fmla="*/ 97 h 101"/>
                <a:gd name="T24" fmla="*/ 28 w 29"/>
                <a:gd name="T25" fmla="*/ 97 h 101"/>
                <a:gd name="T26" fmla="*/ 26 w 29"/>
                <a:gd name="T27" fmla="*/ 52 h 101"/>
                <a:gd name="T28" fmla="*/ 12 w 29"/>
                <a:gd name="T29" fmla="*/ 7 h 101"/>
                <a:gd name="T30" fmla="*/ 0 w 29"/>
                <a:gd name="T31" fmla="*/ 0 h 101"/>
                <a:gd name="T32" fmla="*/ 0 w 29"/>
                <a:gd name="T33" fmla="*/ 3 h 101"/>
                <a:gd name="T34" fmla="*/ 2 w 29"/>
                <a:gd name="T35" fmla="*/ 27 h 101"/>
                <a:gd name="T36" fmla="*/ 10 w 29"/>
                <a:gd name="T37" fmla="*/ 54 h 101"/>
                <a:gd name="T38" fmla="*/ 10 w 29"/>
                <a:gd name="T39" fmla="*/ 5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1">
                  <a:moveTo>
                    <a:pt x="10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60"/>
                    <a:pt x="14" y="64"/>
                    <a:pt x="15" y="68"/>
                  </a:cubicBezTo>
                  <a:cubicBezTo>
                    <a:pt x="16" y="72"/>
                    <a:pt x="17" y="77"/>
                    <a:pt x="18" y="81"/>
                  </a:cubicBezTo>
                  <a:cubicBezTo>
                    <a:pt x="20" y="85"/>
                    <a:pt x="20" y="90"/>
                    <a:pt x="22" y="93"/>
                  </a:cubicBezTo>
                  <a:cubicBezTo>
                    <a:pt x="24" y="96"/>
                    <a:pt x="26" y="98"/>
                    <a:pt x="26" y="101"/>
                  </a:cubicBezTo>
                  <a:cubicBezTo>
                    <a:pt x="27" y="100"/>
                    <a:pt x="28" y="99"/>
                    <a:pt x="28" y="99"/>
                  </a:cubicBezTo>
                  <a:cubicBezTo>
                    <a:pt x="28" y="99"/>
                    <a:pt x="28" y="98"/>
                    <a:pt x="28" y="98"/>
                  </a:cubicBezTo>
                  <a:cubicBezTo>
                    <a:pt x="28" y="98"/>
                    <a:pt x="28" y="98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7"/>
                    <a:pt x="27" y="97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9" y="82"/>
                    <a:pt x="28" y="67"/>
                    <a:pt x="26" y="52"/>
                  </a:cubicBezTo>
                  <a:cubicBezTo>
                    <a:pt x="23" y="36"/>
                    <a:pt x="18" y="21"/>
                    <a:pt x="12" y="7"/>
                  </a:cubicBezTo>
                  <a:cubicBezTo>
                    <a:pt x="7" y="6"/>
                    <a:pt x="3" y="4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11"/>
                    <a:pt x="1" y="19"/>
                    <a:pt x="2" y="27"/>
                  </a:cubicBezTo>
                  <a:cubicBezTo>
                    <a:pt x="3" y="36"/>
                    <a:pt x="6" y="46"/>
                    <a:pt x="10" y="54"/>
                  </a:cubicBezTo>
                  <a:cubicBezTo>
                    <a:pt x="10" y="55"/>
                    <a:pt x="10" y="55"/>
                    <a:pt x="10" y="5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6" name="Freeform 174"/>
            <p:cNvSpPr/>
            <p:nvPr/>
          </p:nvSpPr>
          <p:spPr bwMode="auto">
            <a:xfrm>
              <a:off x="6305550" y="3589338"/>
              <a:ext cx="217488" cy="222250"/>
            </a:xfrm>
            <a:custGeom>
              <a:avLst/>
              <a:gdLst>
                <a:gd name="T0" fmla="*/ 4 w 51"/>
                <a:gd name="T1" fmla="*/ 2 h 52"/>
                <a:gd name="T2" fmla="*/ 11 w 51"/>
                <a:gd name="T3" fmla="*/ 6 h 52"/>
                <a:gd name="T4" fmla="*/ 19 w 51"/>
                <a:gd name="T5" fmla="*/ 16 h 52"/>
                <a:gd name="T6" fmla="*/ 26 w 51"/>
                <a:gd name="T7" fmla="*/ 25 h 52"/>
                <a:gd name="T8" fmla="*/ 39 w 51"/>
                <a:gd name="T9" fmla="*/ 41 h 52"/>
                <a:gd name="T10" fmla="*/ 51 w 51"/>
                <a:gd name="T11" fmla="*/ 52 h 52"/>
                <a:gd name="T12" fmla="*/ 48 w 51"/>
                <a:gd name="T13" fmla="*/ 48 h 52"/>
                <a:gd name="T14" fmla="*/ 43 w 51"/>
                <a:gd name="T15" fmla="*/ 38 h 52"/>
                <a:gd name="T16" fmla="*/ 49 w 51"/>
                <a:gd name="T17" fmla="*/ 28 h 52"/>
                <a:gd name="T18" fmla="*/ 48 w 51"/>
                <a:gd name="T19" fmla="*/ 27 h 52"/>
                <a:gd name="T20" fmla="*/ 38 w 51"/>
                <a:gd name="T21" fmla="*/ 20 h 52"/>
                <a:gd name="T22" fmla="*/ 25 w 51"/>
                <a:gd name="T23" fmla="*/ 11 h 52"/>
                <a:gd name="T24" fmla="*/ 11 w 51"/>
                <a:gd name="T25" fmla="*/ 4 h 52"/>
                <a:gd name="T26" fmla="*/ 0 w 51"/>
                <a:gd name="T27" fmla="*/ 0 h 52"/>
                <a:gd name="T28" fmla="*/ 0 w 51"/>
                <a:gd name="T29" fmla="*/ 0 h 52"/>
                <a:gd name="T30" fmla="*/ 1 w 51"/>
                <a:gd name="T31" fmla="*/ 0 h 52"/>
                <a:gd name="T32" fmla="*/ 4 w 51"/>
                <a:gd name="T3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4" y="2"/>
                  </a:moveTo>
                  <a:cubicBezTo>
                    <a:pt x="7" y="3"/>
                    <a:pt x="9" y="5"/>
                    <a:pt x="11" y="6"/>
                  </a:cubicBezTo>
                  <a:cubicBezTo>
                    <a:pt x="14" y="9"/>
                    <a:pt x="16" y="12"/>
                    <a:pt x="19" y="16"/>
                  </a:cubicBezTo>
                  <a:cubicBezTo>
                    <a:pt x="21" y="19"/>
                    <a:pt x="24" y="22"/>
                    <a:pt x="26" y="25"/>
                  </a:cubicBezTo>
                  <a:cubicBezTo>
                    <a:pt x="30" y="31"/>
                    <a:pt x="34" y="36"/>
                    <a:pt x="39" y="41"/>
                  </a:cubicBezTo>
                  <a:cubicBezTo>
                    <a:pt x="42" y="45"/>
                    <a:pt x="46" y="50"/>
                    <a:pt x="51" y="52"/>
                  </a:cubicBezTo>
                  <a:cubicBezTo>
                    <a:pt x="50" y="51"/>
                    <a:pt x="49" y="49"/>
                    <a:pt x="48" y="48"/>
                  </a:cubicBezTo>
                  <a:cubicBezTo>
                    <a:pt x="46" y="45"/>
                    <a:pt x="44" y="41"/>
                    <a:pt x="43" y="38"/>
                  </a:cubicBezTo>
                  <a:cubicBezTo>
                    <a:pt x="41" y="33"/>
                    <a:pt x="44" y="28"/>
                    <a:pt x="49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4" y="25"/>
                    <a:pt x="41" y="22"/>
                    <a:pt x="38" y="20"/>
                  </a:cubicBezTo>
                  <a:cubicBezTo>
                    <a:pt x="34" y="17"/>
                    <a:pt x="29" y="14"/>
                    <a:pt x="25" y="11"/>
                  </a:cubicBezTo>
                  <a:cubicBezTo>
                    <a:pt x="20" y="8"/>
                    <a:pt x="16" y="6"/>
                    <a:pt x="11" y="4"/>
                  </a:cubicBezTo>
                  <a:cubicBezTo>
                    <a:pt x="7" y="3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7" name="Freeform 175"/>
            <p:cNvSpPr/>
            <p:nvPr/>
          </p:nvSpPr>
          <p:spPr bwMode="auto">
            <a:xfrm>
              <a:off x="6472238" y="3609975"/>
              <a:ext cx="182563" cy="192088"/>
            </a:xfrm>
            <a:custGeom>
              <a:avLst/>
              <a:gdLst>
                <a:gd name="T0" fmla="*/ 38 w 43"/>
                <a:gd name="T1" fmla="*/ 26 h 45"/>
                <a:gd name="T2" fmla="*/ 38 w 43"/>
                <a:gd name="T3" fmla="*/ 25 h 45"/>
                <a:gd name="T4" fmla="*/ 28 w 43"/>
                <a:gd name="T5" fmla="*/ 15 h 45"/>
                <a:gd name="T6" fmla="*/ 14 w 43"/>
                <a:gd name="T7" fmla="*/ 6 h 45"/>
                <a:gd name="T8" fmla="*/ 6 w 43"/>
                <a:gd name="T9" fmla="*/ 0 h 45"/>
                <a:gd name="T10" fmla="*/ 6 w 43"/>
                <a:gd name="T11" fmla="*/ 0 h 45"/>
                <a:gd name="T12" fmla="*/ 1 w 43"/>
                <a:gd name="T13" fmla="*/ 4 h 45"/>
                <a:gd name="T14" fmla="*/ 4 w 43"/>
                <a:gd name="T15" fmla="*/ 12 h 45"/>
                <a:gd name="T16" fmla="*/ 14 w 43"/>
                <a:gd name="T17" fmla="*/ 25 h 45"/>
                <a:gd name="T18" fmla="*/ 14 w 43"/>
                <a:gd name="T19" fmla="*/ 25 h 45"/>
                <a:gd name="T20" fmla="*/ 18 w 43"/>
                <a:gd name="T21" fmla="*/ 30 h 45"/>
                <a:gd name="T22" fmla="*/ 25 w 43"/>
                <a:gd name="T23" fmla="*/ 36 h 45"/>
                <a:gd name="T24" fmla="*/ 28 w 43"/>
                <a:gd name="T25" fmla="*/ 41 h 45"/>
                <a:gd name="T26" fmla="*/ 38 w 43"/>
                <a:gd name="T2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5">
                  <a:moveTo>
                    <a:pt x="38" y="26"/>
                  </a:moveTo>
                  <a:cubicBezTo>
                    <a:pt x="38" y="26"/>
                    <a:pt x="38" y="26"/>
                    <a:pt x="38" y="25"/>
                  </a:cubicBezTo>
                  <a:cubicBezTo>
                    <a:pt x="35" y="22"/>
                    <a:pt x="32" y="18"/>
                    <a:pt x="28" y="15"/>
                  </a:cubicBezTo>
                  <a:cubicBezTo>
                    <a:pt x="24" y="11"/>
                    <a:pt x="19" y="9"/>
                    <a:pt x="14" y="6"/>
                  </a:cubicBezTo>
                  <a:cubicBezTo>
                    <a:pt x="11" y="4"/>
                    <a:pt x="8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7"/>
                    <a:pt x="3" y="10"/>
                    <a:pt x="4" y="12"/>
                  </a:cubicBezTo>
                  <a:cubicBezTo>
                    <a:pt x="7" y="17"/>
                    <a:pt x="11" y="21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7"/>
                    <a:pt x="17" y="28"/>
                    <a:pt x="18" y="30"/>
                  </a:cubicBezTo>
                  <a:cubicBezTo>
                    <a:pt x="21" y="32"/>
                    <a:pt x="23" y="34"/>
                    <a:pt x="25" y="36"/>
                  </a:cubicBezTo>
                  <a:cubicBezTo>
                    <a:pt x="26" y="38"/>
                    <a:pt x="27" y="39"/>
                    <a:pt x="28" y="41"/>
                  </a:cubicBezTo>
                  <a:cubicBezTo>
                    <a:pt x="37" y="45"/>
                    <a:pt x="43" y="33"/>
                    <a:pt x="38" y="26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8" name="Freeform 176"/>
            <p:cNvSpPr/>
            <p:nvPr/>
          </p:nvSpPr>
          <p:spPr bwMode="auto">
            <a:xfrm>
              <a:off x="6472238" y="3430588"/>
              <a:ext cx="319088" cy="192088"/>
            </a:xfrm>
            <a:custGeom>
              <a:avLst/>
              <a:gdLst>
                <a:gd name="T0" fmla="*/ 0 w 75"/>
                <a:gd name="T1" fmla="*/ 4 h 45"/>
                <a:gd name="T2" fmla="*/ 4 w 75"/>
                <a:gd name="T3" fmla="*/ 9 h 45"/>
                <a:gd name="T4" fmla="*/ 4 w 75"/>
                <a:gd name="T5" fmla="*/ 10 h 45"/>
                <a:gd name="T6" fmla="*/ 25 w 75"/>
                <a:gd name="T7" fmla="*/ 18 h 45"/>
                <a:gd name="T8" fmla="*/ 47 w 75"/>
                <a:gd name="T9" fmla="*/ 29 h 45"/>
                <a:gd name="T10" fmla="*/ 68 w 75"/>
                <a:gd name="T11" fmla="*/ 45 h 45"/>
                <a:gd name="T12" fmla="*/ 56 w 75"/>
                <a:gd name="T13" fmla="*/ 15 h 45"/>
                <a:gd name="T14" fmla="*/ 17 w 75"/>
                <a:gd name="T15" fmla="*/ 2 h 45"/>
                <a:gd name="T16" fmla="*/ 5 w 75"/>
                <a:gd name="T17" fmla="*/ 0 h 45"/>
                <a:gd name="T18" fmla="*/ 0 w 75"/>
                <a:gd name="T1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5">
                  <a:moveTo>
                    <a:pt x="0" y="4"/>
                  </a:moveTo>
                  <a:cubicBezTo>
                    <a:pt x="1" y="6"/>
                    <a:pt x="3" y="8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10" y="14"/>
                    <a:pt x="18" y="15"/>
                    <a:pt x="25" y="18"/>
                  </a:cubicBezTo>
                  <a:cubicBezTo>
                    <a:pt x="33" y="21"/>
                    <a:pt x="40" y="24"/>
                    <a:pt x="47" y="29"/>
                  </a:cubicBezTo>
                  <a:cubicBezTo>
                    <a:pt x="55" y="33"/>
                    <a:pt x="62" y="39"/>
                    <a:pt x="68" y="45"/>
                  </a:cubicBezTo>
                  <a:cubicBezTo>
                    <a:pt x="75" y="34"/>
                    <a:pt x="63" y="24"/>
                    <a:pt x="56" y="15"/>
                  </a:cubicBezTo>
                  <a:cubicBezTo>
                    <a:pt x="44" y="9"/>
                    <a:pt x="30" y="4"/>
                    <a:pt x="17" y="2"/>
                  </a:cubicBezTo>
                  <a:cubicBezTo>
                    <a:pt x="13" y="1"/>
                    <a:pt x="9" y="1"/>
                    <a:pt x="5" y="0"/>
                  </a:cubicBezTo>
                  <a:cubicBezTo>
                    <a:pt x="2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9" name="Freeform 177"/>
            <p:cNvSpPr/>
            <p:nvPr/>
          </p:nvSpPr>
          <p:spPr bwMode="auto">
            <a:xfrm>
              <a:off x="6308725" y="3589338"/>
              <a:ext cx="192088" cy="101600"/>
            </a:xfrm>
            <a:custGeom>
              <a:avLst/>
              <a:gdLst>
                <a:gd name="T0" fmla="*/ 32 w 45"/>
                <a:gd name="T1" fmla="*/ 4 h 24"/>
                <a:gd name="T2" fmla="*/ 21 w 45"/>
                <a:gd name="T3" fmla="*/ 2 h 24"/>
                <a:gd name="T4" fmla="*/ 0 w 45"/>
                <a:gd name="T5" fmla="*/ 0 h 24"/>
                <a:gd name="T6" fmla="*/ 11 w 45"/>
                <a:gd name="T7" fmla="*/ 3 h 24"/>
                <a:gd name="T8" fmla="*/ 24 w 45"/>
                <a:gd name="T9" fmla="*/ 10 h 24"/>
                <a:gd name="T10" fmla="*/ 37 w 45"/>
                <a:gd name="T11" fmla="*/ 19 h 24"/>
                <a:gd name="T12" fmla="*/ 45 w 45"/>
                <a:gd name="T13" fmla="*/ 24 h 24"/>
                <a:gd name="T14" fmla="*/ 38 w 45"/>
                <a:gd name="T15" fmla="*/ 14 h 24"/>
                <a:gd name="T16" fmla="*/ 37 w 45"/>
                <a:gd name="T17" fmla="*/ 6 h 24"/>
                <a:gd name="T18" fmla="*/ 38 w 45"/>
                <a:gd name="T19" fmla="*/ 4 h 24"/>
                <a:gd name="T20" fmla="*/ 32 w 45"/>
                <a:gd name="T2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32" y="4"/>
                  </a:moveTo>
                  <a:cubicBezTo>
                    <a:pt x="28" y="3"/>
                    <a:pt x="25" y="3"/>
                    <a:pt x="21" y="2"/>
                  </a:cubicBezTo>
                  <a:cubicBezTo>
                    <a:pt x="14" y="1"/>
                    <a:pt x="7" y="1"/>
                    <a:pt x="0" y="0"/>
                  </a:cubicBezTo>
                  <a:cubicBezTo>
                    <a:pt x="4" y="1"/>
                    <a:pt x="7" y="2"/>
                    <a:pt x="11" y="3"/>
                  </a:cubicBezTo>
                  <a:cubicBezTo>
                    <a:pt x="16" y="5"/>
                    <a:pt x="20" y="7"/>
                    <a:pt x="24" y="10"/>
                  </a:cubicBezTo>
                  <a:cubicBezTo>
                    <a:pt x="28" y="13"/>
                    <a:pt x="33" y="16"/>
                    <a:pt x="37" y="19"/>
                  </a:cubicBezTo>
                  <a:cubicBezTo>
                    <a:pt x="40" y="21"/>
                    <a:pt x="42" y="22"/>
                    <a:pt x="45" y="24"/>
                  </a:cubicBezTo>
                  <a:cubicBezTo>
                    <a:pt x="42" y="21"/>
                    <a:pt x="40" y="18"/>
                    <a:pt x="38" y="14"/>
                  </a:cubicBezTo>
                  <a:cubicBezTo>
                    <a:pt x="37" y="12"/>
                    <a:pt x="36" y="9"/>
                    <a:pt x="37" y="6"/>
                  </a:cubicBezTo>
                  <a:cubicBezTo>
                    <a:pt x="37" y="5"/>
                    <a:pt x="37" y="5"/>
                    <a:pt x="38" y="4"/>
                  </a:cubicBezTo>
                  <a:cubicBezTo>
                    <a:pt x="36" y="5"/>
                    <a:pt x="34" y="4"/>
                    <a:pt x="32" y="4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0" name="Freeform 178"/>
            <p:cNvSpPr/>
            <p:nvPr/>
          </p:nvSpPr>
          <p:spPr bwMode="auto">
            <a:xfrm>
              <a:off x="6065838" y="3503613"/>
              <a:ext cx="419100" cy="103188"/>
            </a:xfrm>
            <a:custGeom>
              <a:avLst/>
              <a:gdLst>
                <a:gd name="T0" fmla="*/ 55 w 98"/>
                <a:gd name="T1" fmla="*/ 19 h 24"/>
                <a:gd name="T2" fmla="*/ 78 w 98"/>
                <a:gd name="T3" fmla="*/ 21 h 24"/>
                <a:gd name="T4" fmla="*/ 88 w 98"/>
                <a:gd name="T5" fmla="*/ 23 h 24"/>
                <a:gd name="T6" fmla="*/ 98 w 98"/>
                <a:gd name="T7" fmla="*/ 23 h 24"/>
                <a:gd name="T8" fmla="*/ 98 w 98"/>
                <a:gd name="T9" fmla="*/ 23 h 24"/>
                <a:gd name="T10" fmla="*/ 97 w 98"/>
                <a:gd name="T11" fmla="*/ 22 h 24"/>
                <a:gd name="T12" fmla="*/ 97 w 98"/>
                <a:gd name="T13" fmla="*/ 22 h 24"/>
                <a:gd name="T14" fmla="*/ 93 w 98"/>
                <a:gd name="T15" fmla="*/ 13 h 24"/>
                <a:gd name="T16" fmla="*/ 97 w 98"/>
                <a:gd name="T17" fmla="*/ 8 h 24"/>
                <a:gd name="T18" fmla="*/ 93 w 98"/>
                <a:gd name="T19" fmla="*/ 1 h 24"/>
                <a:gd name="T20" fmla="*/ 83 w 98"/>
                <a:gd name="T21" fmla="*/ 1 h 24"/>
                <a:gd name="T22" fmla="*/ 72 w 98"/>
                <a:gd name="T23" fmla="*/ 1 h 24"/>
                <a:gd name="T24" fmla="*/ 48 w 98"/>
                <a:gd name="T25" fmla="*/ 1 h 24"/>
                <a:gd name="T26" fmla="*/ 23 w 98"/>
                <a:gd name="T27" fmla="*/ 3 h 24"/>
                <a:gd name="T28" fmla="*/ 0 w 98"/>
                <a:gd name="T29" fmla="*/ 5 h 24"/>
                <a:gd name="T30" fmla="*/ 0 w 98"/>
                <a:gd name="T31" fmla="*/ 5 h 24"/>
                <a:gd name="T32" fmla="*/ 0 w 98"/>
                <a:gd name="T33" fmla="*/ 5 h 24"/>
                <a:gd name="T34" fmla="*/ 2 w 98"/>
                <a:gd name="T35" fmla="*/ 7 h 24"/>
                <a:gd name="T36" fmla="*/ 2 w 98"/>
                <a:gd name="T37" fmla="*/ 7 h 24"/>
                <a:gd name="T38" fmla="*/ 2 w 98"/>
                <a:gd name="T39" fmla="*/ 7 h 24"/>
                <a:gd name="T40" fmla="*/ 2 w 98"/>
                <a:gd name="T41" fmla="*/ 7 h 24"/>
                <a:gd name="T42" fmla="*/ 22 w 98"/>
                <a:gd name="T43" fmla="*/ 12 h 24"/>
                <a:gd name="T44" fmla="*/ 49 w 98"/>
                <a:gd name="T45" fmla="*/ 19 h 24"/>
                <a:gd name="T46" fmla="*/ 54 w 98"/>
                <a:gd name="T47" fmla="*/ 19 h 24"/>
                <a:gd name="T48" fmla="*/ 54 w 98"/>
                <a:gd name="T49" fmla="*/ 19 h 24"/>
                <a:gd name="T50" fmla="*/ 54 w 98"/>
                <a:gd name="T51" fmla="*/ 19 h 24"/>
                <a:gd name="T52" fmla="*/ 54 w 98"/>
                <a:gd name="T53" fmla="*/ 19 h 24"/>
                <a:gd name="T54" fmla="*/ 54 w 98"/>
                <a:gd name="T55" fmla="*/ 19 h 24"/>
                <a:gd name="T56" fmla="*/ 55 w 98"/>
                <a:gd name="T57" fmla="*/ 19 h 24"/>
                <a:gd name="T58" fmla="*/ 55 w 98"/>
                <a:gd name="T5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24">
                  <a:moveTo>
                    <a:pt x="55" y="19"/>
                  </a:moveTo>
                  <a:cubicBezTo>
                    <a:pt x="62" y="20"/>
                    <a:pt x="70" y="20"/>
                    <a:pt x="78" y="21"/>
                  </a:cubicBezTo>
                  <a:cubicBezTo>
                    <a:pt x="81" y="22"/>
                    <a:pt x="85" y="22"/>
                    <a:pt x="88" y="23"/>
                  </a:cubicBezTo>
                  <a:cubicBezTo>
                    <a:pt x="92" y="23"/>
                    <a:pt x="95" y="24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19"/>
                    <a:pt x="93" y="16"/>
                    <a:pt x="93" y="13"/>
                  </a:cubicBezTo>
                  <a:cubicBezTo>
                    <a:pt x="92" y="9"/>
                    <a:pt x="94" y="8"/>
                    <a:pt x="97" y="8"/>
                  </a:cubicBezTo>
                  <a:cubicBezTo>
                    <a:pt x="96" y="6"/>
                    <a:pt x="94" y="4"/>
                    <a:pt x="93" y="1"/>
                  </a:cubicBezTo>
                  <a:cubicBezTo>
                    <a:pt x="90" y="1"/>
                    <a:pt x="87" y="1"/>
                    <a:pt x="83" y="1"/>
                  </a:cubicBezTo>
                  <a:cubicBezTo>
                    <a:pt x="79" y="1"/>
                    <a:pt x="76" y="1"/>
                    <a:pt x="72" y="1"/>
                  </a:cubicBezTo>
                  <a:cubicBezTo>
                    <a:pt x="64" y="0"/>
                    <a:pt x="56" y="0"/>
                    <a:pt x="48" y="1"/>
                  </a:cubicBezTo>
                  <a:cubicBezTo>
                    <a:pt x="40" y="2"/>
                    <a:pt x="31" y="3"/>
                    <a:pt x="23" y="3"/>
                  </a:cubicBezTo>
                  <a:cubicBezTo>
                    <a:pt x="15" y="4"/>
                    <a:pt x="7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8" y="10"/>
                    <a:pt x="16" y="10"/>
                    <a:pt x="22" y="12"/>
                  </a:cubicBezTo>
                  <a:cubicBezTo>
                    <a:pt x="31" y="15"/>
                    <a:pt x="40" y="17"/>
                    <a:pt x="49" y="19"/>
                  </a:cubicBezTo>
                  <a:cubicBezTo>
                    <a:pt x="51" y="19"/>
                    <a:pt x="52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1" name="Freeform 179"/>
            <p:cNvSpPr/>
            <p:nvPr/>
          </p:nvSpPr>
          <p:spPr bwMode="auto">
            <a:xfrm>
              <a:off x="6467475" y="3541713"/>
              <a:ext cx="260350" cy="217488"/>
            </a:xfrm>
            <a:custGeom>
              <a:avLst/>
              <a:gdLst>
                <a:gd name="T0" fmla="*/ 54 w 61"/>
                <a:gd name="T1" fmla="*/ 48 h 51"/>
                <a:gd name="T2" fmla="*/ 57 w 61"/>
                <a:gd name="T3" fmla="*/ 36 h 51"/>
                <a:gd name="T4" fmla="*/ 56 w 61"/>
                <a:gd name="T5" fmla="*/ 36 h 51"/>
                <a:gd name="T6" fmla="*/ 56 w 61"/>
                <a:gd name="T7" fmla="*/ 35 h 51"/>
                <a:gd name="T8" fmla="*/ 43 w 61"/>
                <a:gd name="T9" fmla="*/ 24 h 51"/>
                <a:gd name="T10" fmla="*/ 27 w 61"/>
                <a:gd name="T11" fmla="*/ 14 h 51"/>
                <a:gd name="T12" fmla="*/ 6 w 61"/>
                <a:gd name="T13" fmla="*/ 1 h 51"/>
                <a:gd name="T14" fmla="*/ 5 w 61"/>
                <a:gd name="T15" fmla="*/ 2 h 51"/>
                <a:gd name="T16" fmla="*/ 1 w 61"/>
                <a:gd name="T17" fmla="*/ 3 h 51"/>
                <a:gd name="T18" fmla="*/ 2 w 61"/>
                <a:gd name="T19" fmla="*/ 7 h 51"/>
                <a:gd name="T20" fmla="*/ 7 w 61"/>
                <a:gd name="T21" fmla="*/ 14 h 51"/>
                <a:gd name="T22" fmla="*/ 8 w 61"/>
                <a:gd name="T23" fmla="*/ 16 h 51"/>
                <a:gd name="T24" fmla="*/ 18 w 61"/>
                <a:gd name="T25" fmla="*/ 22 h 51"/>
                <a:gd name="T26" fmla="*/ 31 w 61"/>
                <a:gd name="T27" fmla="*/ 31 h 51"/>
                <a:gd name="T28" fmla="*/ 40 w 61"/>
                <a:gd name="T29" fmla="*/ 42 h 51"/>
                <a:gd name="T30" fmla="*/ 54 w 61"/>
                <a:gd name="T31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51">
                  <a:moveTo>
                    <a:pt x="54" y="48"/>
                  </a:moveTo>
                  <a:cubicBezTo>
                    <a:pt x="58" y="46"/>
                    <a:pt x="61" y="39"/>
                    <a:pt x="57" y="36"/>
                  </a:cubicBezTo>
                  <a:cubicBezTo>
                    <a:pt x="57" y="36"/>
                    <a:pt x="57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2" y="31"/>
                    <a:pt x="48" y="27"/>
                    <a:pt x="43" y="24"/>
                  </a:cubicBezTo>
                  <a:cubicBezTo>
                    <a:pt x="38" y="20"/>
                    <a:pt x="33" y="17"/>
                    <a:pt x="27" y="14"/>
                  </a:cubicBezTo>
                  <a:cubicBezTo>
                    <a:pt x="20" y="10"/>
                    <a:pt x="12" y="6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3" y="1"/>
                    <a:pt x="0" y="0"/>
                    <a:pt x="1" y="3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4" y="10"/>
                    <a:pt x="5" y="12"/>
                    <a:pt x="7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11" y="18"/>
                    <a:pt x="14" y="20"/>
                    <a:pt x="18" y="22"/>
                  </a:cubicBezTo>
                  <a:cubicBezTo>
                    <a:pt x="22" y="25"/>
                    <a:pt x="27" y="28"/>
                    <a:pt x="31" y="31"/>
                  </a:cubicBezTo>
                  <a:cubicBezTo>
                    <a:pt x="35" y="35"/>
                    <a:pt x="38" y="38"/>
                    <a:pt x="40" y="42"/>
                  </a:cubicBezTo>
                  <a:cubicBezTo>
                    <a:pt x="44" y="45"/>
                    <a:pt x="49" y="51"/>
                    <a:pt x="54" y="4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2" name="Freeform 180"/>
            <p:cNvSpPr/>
            <p:nvPr/>
          </p:nvSpPr>
          <p:spPr bwMode="auto">
            <a:xfrm>
              <a:off x="5661025" y="3046413"/>
              <a:ext cx="247650" cy="230188"/>
            </a:xfrm>
            <a:custGeom>
              <a:avLst/>
              <a:gdLst>
                <a:gd name="T0" fmla="*/ 0 w 58"/>
                <a:gd name="T1" fmla="*/ 6 h 54"/>
                <a:gd name="T2" fmla="*/ 17 w 58"/>
                <a:gd name="T3" fmla="*/ 20 h 54"/>
                <a:gd name="T4" fmla="*/ 35 w 58"/>
                <a:gd name="T5" fmla="*/ 34 h 54"/>
                <a:gd name="T6" fmla="*/ 49 w 58"/>
                <a:gd name="T7" fmla="*/ 45 h 54"/>
                <a:gd name="T8" fmla="*/ 58 w 58"/>
                <a:gd name="T9" fmla="*/ 54 h 54"/>
                <a:gd name="T10" fmla="*/ 56 w 58"/>
                <a:gd name="T11" fmla="*/ 47 h 54"/>
                <a:gd name="T12" fmla="*/ 51 w 58"/>
                <a:gd name="T13" fmla="*/ 25 h 54"/>
                <a:gd name="T14" fmla="*/ 51 w 58"/>
                <a:gd name="T15" fmla="*/ 24 h 54"/>
                <a:gd name="T16" fmla="*/ 50 w 58"/>
                <a:gd name="T17" fmla="*/ 23 h 54"/>
                <a:gd name="T18" fmla="*/ 38 w 58"/>
                <a:gd name="T19" fmla="*/ 9 h 54"/>
                <a:gd name="T20" fmla="*/ 30 w 58"/>
                <a:gd name="T21" fmla="*/ 3 h 54"/>
                <a:gd name="T22" fmla="*/ 26 w 58"/>
                <a:gd name="T23" fmla="*/ 1 h 54"/>
                <a:gd name="T24" fmla="*/ 25 w 58"/>
                <a:gd name="T25" fmla="*/ 0 h 54"/>
                <a:gd name="T26" fmla="*/ 17 w 58"/>
                <a:gd name="T27" fmla="*/ 7 h 54"/>
                <a:gd name="T28" fmla="*/ 2 w 58"/>
                <a:gd name="T29" fmla="*/ 2 h 54"/>
                <a:gd name="T30" fmla="*/ 1 w 58"/>
                <a:gd name="T31" fmla="*/ 6 h 54"/>
                <a:gd name="T32" fmla="*/ 0 w 58"/>
                <a:gd name="T33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4">
                  <a:moveTo>
                    <a:pt x="0" y="6"/>
                  </a:moveTo>
                  <a:cubicBezTo>
                    <a:pt x="6" y="11"/>
                    <a:pt x="12" y="15"/>
                    <a:pt x="17" y="20"/>
                  </a:cubicBezTo>
                  <a:cubicBezTo>
                    <a:pt x="23" y="25"/>
                    <a:pt x="29" y="29"/>
                    <a:pt x="35" y="34"/>
                  </a:cubicBezTo>
                  <a:cubicBezTo>
                    <a:pt x="40" y="37"/>
                    <a:pt x="45" y="41"/>
                    <a:pt x="49" y="45"/>
                  </a:cubicBezTo>
                  <a:cubicBezTo>
                    <a:pt x="53" y="47"/>
                    <a:pt x="56" y="50"/>
                    <a:pt x="58" y="54"/>
                  </a:cubicBezTo>
                  <a:cubicBezTo>
                    <a:pt x="57" y="51"/>
                    <a:pt x="57" y="49"/>
                    <a:pt x="56" y="47"/>
                  </a:cubicBezTo>
                  <a:cubicBezTo>
                    <a:pt x="54" y="39"/>
                    <a:pt x="52" y="32"/>
                    <a:pt x="51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50" y="24"/>
                    <a:pt x="50" y="23"/>
                  </a:cubicBezTo>
                  <a:cubicBezTo>
                    <a:pt x="47" y="18"/>
                    <a:pt x="43" y="13"/>
                    <a:pt x="38" y="9"/>
                  </a:cubicBezTo>
                  <a:cubicBezTo>
                    <a:pt x="36" y="7"/>
                    <a:pt x="33" y="5"/>
                    <a:pt x="30" y="3"/>
                  </a:cubicBezTo>
                  <a:cubicBezTo>
                    <a:pt x="29" y="2"/>
                    <a:pt x="28" y="1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4" y="4"/>
                    <a:pt x="22" y="7"/>
                    <a:pt x="17" y="7"/>
                  </a:cubicBezTo>
                  <a:cubicBezTo>
                    <a:pt x="12" y="6"/>
                    <a:pt x="6" y="4"/>
                    <a:pt x="2" y="2"/>
                  </a:cubicBezTo>
                  <a:cubicBezTo>
                    <a:pt x="2" y="3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3" name="Freeform 181"/>
            <p:cNvSpPr/>
            <p:nvPr/>
          </p:nvSpPr>
          <p:spPr bwMode="auto">
            <a:xfrm>
              <a:off x="6045200" y="3397250"/>
              <a:ext cx="33338" cy="33338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8 h 8"/>
                <a:gd name="T4" fmla="*/ 4 w 8"/>
                <a:gd name="T5" fmla="*/ 7 h 8"/>
                <a:gd name="T6" fmla="*/ 7 w 8"/>
                <a:gd name="T7" fmla="*/ 3 h 8"/>
                <a:gd name="T8" fmla="*/ 0 w 8"/>
                <a:gd name="T9" fmla="*/ 6 h 8"/>
                <a:gd name="T10" fmla="*/ 0 w 8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3" y="8"/>
                    <a:pt x="4" y="7"/>
                  </a:cubicBezTo>
                  <a:cubicBezTo>
                    <a:pt x="5" y="6"/>
                    <a:pt x="8" y="5"/>
                    <a:pt x="7" y="3"/>
                  </a:cubicBezTo>
                  <a:cubicBezTo>
                    <a:pt x="5" y="0"/>
                    <a:pt x="2" y="4"/>
                    <a:pt x="0" y="6"/>
                  </a:cubicBezTo>
                  <a:cubicBezTo>
                    <a:pt x="0" y="6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4" name="Freeform 182"/>
            <p:cNvSpPr/>
            <p:nvPr/>
          </p:nvSpPr>
          <p:spPr bwMode="auto">
            <a:xfrm>
              <a:off x="5767388" y="3038475"/>
              <a:ext cx="111125" cy="106363"/>
            </a:xfrm>
            <a:custGeom>
              <a:avLst/>
              <a:gdLst>
                <a:gd name="T0" fmla="*/ 0 w 26"/>
                <a:gd name="T1" fmla="*/ 0 h 25"/>
                <a:gd name="T2" fmla="*/ 0 w 26"/>
                <a:gd name="T3" fmla="*/ 1 h 25"/>
                <a:gd name="T4" fmla="*/ 3 w 26"/>
                <a:gd name="T5" fmla="*/ 2 h 25"/>
                <a:gd name="T6" fmla="*/ 6 w 26"/>
                <a:gd name="T7" fmla="*/ 5 h 25"/>
                <a:gd name="T8" fmla="*/ 15 w 26"/>
                <a:gd name="T9" fmla="*/ 11 h 25"/>
                <a:gd name="T10" fmla="*/ 25 w 26"/>
                <a:gd name="T11" fmla="*/ 23 h 25"/>
                <a:gd name="T12" fmla="*/ 26 w 26"/>
                <a:gd name="T13" fmla="*/ 25 h 25"/>
                <a:gd name="T14" fmla="*/ 26 w 26"/>
                <a:gd name="T15" fmla="*/ 23 h 25"/>
                <a:gd name="T16" fmla="*/ 23 w 26"/>
                <a:gd name="T17" fmla="*/ 2 h 25"/>
                <a:gd name="T18" fmla="*/ 18 w 26"/>
                <a:gd name="T19" fmla="*/ 6 h 25"/>
                <a:gd name="T20" fmla="*/ 0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4" y="3"/>
                    <a:pt x="5" y="4"/>
                    <a:pt x="6" y="5"/>
                  </a:cubicBezTo>
                  <a:cubicBezTo>
                    <a:pt x="9" y="7"/>
                    <a:pt x="12" y="9"/>
                    <a:pt x="15" y="11"/>
                  </a:cubicBezTo>
                  <a:cubicBezTo>
                    <a:pt x="19" y="15"/>
                    <a:pt x="23" y="19"/>
                    <a:pt x="25" y="23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16"/>
                    <a:pt x="26" y="9"/>
                    <a:pt x="23" y="2"/>
                  </a:cubicBezTo>
                  <a:cubicBezTo>
                    <a:pt x="23" y="4"/>
                    <a:pt x="21" y="6"/>
                    <a:pt x="18" y="6"/>
                  </a:cubicBezTo>
                  <a:cubicBezTo>
                    <a:pt x="11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5" name="Freeform 183"/>
            <p:cNvSpPr/>
            <p:nvPr/>
          </p:nvSpPr>
          <p:spPr bwMode="auto">
            <a:xfrm>
              <a:off x="6061075" y="3427413"/>
              <a:ext cx="414338" cy="93663"/>
            </a:xfrm>
            <a:custGeom>
              <a:avLst/>
              <a:gdLst>
                <a:gd name="T0" fmla="*/ 25 w 97"/>
                <a:gd name="T1" fmla="*/ 21 h 22"/>
                <a:gd name="T2" fmla="*/ 37 w 97"/>
                <a:gd name="T3" fmla="*/ 20 h 22"/>
                <a:gd name="T4" fmla="*/ 49 w 97"/>
                <a:gd name="T5" fmla="*/ 18 h 22"/>
                <a:gd name="T6" fmla="*/ 73 w 97"/>
                <a:gd name="T7" fmla="*/ 18 h 22"/>
                <a:gd name="T8" fmla="*/ 84 w 97"/>
                <a:gd name="T9" fmla="*/ 18 h 22"/>
                <a:gd name="T10" fmla="*/ 94 w 97"/>
                <a:gd name="T11" fmla="*/ 18 h 22"/>
                <a:gd name="T12" fmla="*/ 97 w 97"/>
                <a:gd name="T13" fmla="*/ 10 h 22"/>
                <a:gd name="T14" fmla="*/ 95 w 97"/>
                <a:gd name="T15" fmla="*/ 3 h 22"/>
                <a:gd name="T16" fmla="*/ 97 w 97"/>
                <a:gd name="T17" fmla="*/ 1 h 22"/>
                <a:gd name="T18" fmla="*/ 59 w 97"/>
                <a:gd name="T19" fmla="*/ 2 h 22"/>
                <a:gd name="T20" fmla="*/ 31 w 97"/>
                <a:gd name="T21" fmla="*/ 6 h 22"/>
                <a:gd name="T22" fmla="*/ 17 w 97"/>
                <a:gd name="T23" fmla="*/ 11 h 22"/>
                <a:gd name="T24" fmla="*/ 7 w 97"/>
                <a:gd name="T25" fmla="*/ 15 h 22"/>
                <a:gd name="T26" fmla="*/ 0 w 97"/>
                <a:gd name="T27" fmla="*/ 22 h 22"/>
                <a:gd name="T28" fmla="*/ 0 w 97"/>
                <a:gd name="T29" fmla="*/ 22 h 22"/>
                <a:gd name="T30" fmla="*/ 25 w 97"/>
                <a:gd name="T3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22">
                  <a:moveTo>
                    <a:pt x="25" y="21"/>
                  </a:moveTo>
                  <a:cubicBezTo>
                    <a:pt x="29" y="20"/>
                    <a:pt x="33" y="20"/>
                    <a:pt x="37" y="20"/>
                  </a:cubicBezTo>
                  <a:cubicBezTo>
                    <a:pt x="41" y="19"/>
                    <a:pt x="45" y="19"/>
                    <a:pt x="49" y="18"/>
                  </a:cubicBezTo>
                  <a:cubicBezTo>
                    <a:pt x="57" y="17"/>
                    <a:pt x="65" y="18"/>
                    <a:pt x="73" y="18"/>
                  </a:cubicBezTo>
                  <a:cubicBezTo>
                    <a:pt x="77" y="18"/>
                    <a:pt x="81" y="18"/>
                    <a:pt x="84" y="18"/>
                  </a:cubicBezTo>
                  <a:cubicBezTo>
                    <a:pt x="88" y="18"/>
                    <a:pt x="91" y="18"/>
                    <a:pt x="94" y="18"/>
                  </a:cubicBezTo>
                  <a:cubicBezTo>
                    <a:pt x="93" y="14"/>
                    <a:pt x="93" y="11"/>
                    <a:pt x="97" y="10"/>
                  </a:cubicBezTo>
                  <a:cubicBezTo>
                    <a:pt x="96" y="8"/>
                    <a:pt x="94" y="6"/>
                    <a:pt x="95" y="3"/>
                  </a:cubicBezTo>
                  <a:cubicBezTo>
                    <a:pt x="95" y="2"/>
                    <a:pt x="96" y="2"/>
                    <a:pt x="97" y="1"/>
                  </a:cubicBezTo>
                  <a:cubicBezTo>
                    <a:pt x="85" y="0"/>
                    <a:pt x="72" y="0"/>
                    <a:pt x="59" y="2"/>
                  </a:cubicBezTo>
                  <a:cubicBezTo>
                    <a:pt x="50" y="3"/>
                    <a:pt x="41" y="4"/>
                    <a:pt x="31" y="6"/>
                  </a:cubicBezTo>
                  <a:cubicBezTo>
                    <a:pt x="26" y="8"/>
                    <a:pt x="21" y="9"/>
                    <a:pt x="17" y="11"/>
                  </a:cubicBezTo>
                  <a:cubicBezTo>
                    <a:pt x="13" y="12"/>
                    <a:pt x="10" y="14"/>
                    <a:pt x="7" y="15"/>
                  </a:cubicBezTo>
                  <a:cubicBezTo>
                    <a:pt x="5" y="17"/>
                    <a:pt x="2" y="20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21"/>
                    <a:pt x="16" y="21"/>
                    <a:pt x="25" y="21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6" name="Freeform 184"/>
            <p:cNvSpPr/>
            <p:nvPr/>
          </p:nvSpPr>
          <p:spPr bwMode="auto">
            <a:xfrm>
              <a:off x="6078538" y="3422650"/>
              <a:ext cx="34925" cy="46038"/>
            </a:xfrm>
            <a:custGeom>
              <a:avLst/>
              <a:gdLst>
                <a:gd name="T0" fmla="*/ 1 w 8"/>
                <a:gd name="T1" fmla="*/ 10 h 11"/>
                <a:gd name="T2" fmla="*/ 2 w 8"/>
                <a:gd name="T3" fmla="*/ 11 h 11"/>
                <a:gd name="T4" fmla="*/ 4 w 8"/>
                <a:gd name="T5" fmla="*/ 10 h 11"/>
                <a:gd name="T6" fmla="*/ 7 w 8"/>
                <a:gd name="T7" fmla="*/ 4 h 11"/>
                <a:gd name="T8" fmla="*/ 4 w 8"/>
                <a:gd name="T9" fmla="*/ 1 h 11"/>
                <a:gd name="T10" fmla="*/ 1 w 8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1" y="10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5" y="8"/>
                    <a:pt x="7" y="6"/>
                    <a:pt x="7" y="4"/>
                  </a:cubicBezTo>
                  <a:cubicBezTo>
                    <a:pt x="8" y="2"/>
                    <a:pt x="7" y="0"/>
                    <a:pt x="4" y="1"/>
                  </a:cubicBezTo>
                  <a:cubicBezTo>
                    <a:pt x="1" y="1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7" name="Freeform 185"/>
            <p:cNvSpPr/>
            <p:nvPr/>
          </p:nvSpPr>
          <p:spPr bwMode="auto">
            <a:xfrm>
              <a:off x="6467475" y="3473450"/>
              <a:ext cx="303213" cy="227013"/>
            </a:xfrm>
            <a:custGeom>
              <a:avLst/>
              <a:gdLst>
                <a:gd name="T0" fmla="*/ 69 w 71"/>
                <a:gd name="T1" fmla="*/ 48 h 53"/>
                <a:gd name="T2" fmla="*/ 70 w 71"/>
                <a:gd name="T3" fmla="*/ 38 h 53"/>
                <a:gd name="T4" fmla="*/ 46 w 71"/>
                <a:gd name="T5" fmla="*/ 18 h 53"/>
                <a:gd name="T6" fmla="*/ 23 w 71"/>
                <a:gd name="T7" fmla="*/ 8 h 53"/>
                <a:gd name="T8" fmla="*/ 5 w 71"/>
                <a:gd name="T9" fmla="*/ 0 h 53"/>
                <a:gd name="T10" fmla="*/ 4 w 71"/>
                <a:gd name="T11" fmla="*/ 1 h 53"/>
                <a:gd name="T12" fmla="*/ 1 w 71"/>
                <a:gd name="T13" fmla="*/ 8 h 53"/>
                <a:gd name="T14" fmla="*/ 1 w 71"/>
                <a:gd name="T15" fmla="*/ 8 h 53"/>
                <a:gd name="T16" fmla="*/ 6 w 71"/>
                <a:gd name="T17" fmla="*/ 16 h 53"/>
                <a:gd name="T18" fmla="*/ 30 w 71"/>
                <a:gd name="T19" fmla="*/ 30 h 53"/>
                <a:gd name="T20" fmla="*/ 45 w 71"/>
                <a:gd name="T21" fmla="*/ 40 h 53"/>
                <a:gd name="T22" fmla="*/ 58 w 71"/>
                <a:gd name="T23" fmla="*/ 52 h 53"/>
                <a:gd name="T24" fmla="*/ 69 w 71"/>
                <a:gd name="T2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53">
                  <a:moveTo>
                    <a:pt x="69" y="48"/>
                  </a:moveTo>
                  <a:cubicBezTo>
                    <a:pt x="71" y="45"/>
                    <a:pt x="71" y="41"/>
                    <a:pt x="70" y="38"/>
                  </a:cubicBezTo>
                  <a:cubicBezTo>
                    <a:pt x="63" y="30"/>
                    <a:pt x="55" y="23"/>
                    <a:pt x="46" y="18"/>
                  </a:cubicBezTo>
                  <a:cubicBezTo>
                    <a:pt x="39" y="14"/>
                    <a:pt x="31" y="11"/>
                    <a:pt x="23" y="8"/>
                  </a:cubicBezTo>
                  <a:cubicBezTo>
                    <a:pt x="17" y="6"/>
                    <a:pt x="10" y="5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1"/>
                    <a:pt x="4" y="14"/>
                    <a:pt x="6" y="16"/>
                  </a:cubicBezTo>
                  <a:cubicBezTo>
                    <a:pt x="13" y="22"/>
                    <a:pt x="21" y="26"/>
                    <a:pt x="30" y="30"/>
                  </a:cubicBezTo>
                  <a:cubicBezTo>
                    <a:pt x="35" y="33"/>
                    <a:pt x="40" y="37"/>
                    <a:pt x="45" y="40"/>
                  </a:cubicBezTo>
                  <a:cubicBezTo>
                    <a:pt x="50" y="44"/>
                    <a:pt x="54" y="47"/>
                    <a:pt x="58" y="52"/>
                  </a:cubicBezTo>
                  <a:cubicBezTo>
                    <a:pt x="62" y="53"/>
                    <a:pt x="66" y="52"/>
                    <a:pt x="69" y="4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8" name="Freeform 186"/>
            <p:cNvSpPr/>
            <p:nvPr/>
          </p:nvSpPr>
          <p:spPr bwMode="auto">
            <a:xfrm>
              <a:off x="5827713" y="3597275"/>
              <a:ext cx="174625" cy="482600"/>
            </a:xfrm>
            <a:custGeom>
              <a:avLst/>
              <a:gdLst>
                <a:gd name="T0" fmla="*/ 12 w 41"/>
                <a:gd name="T1" fmla="*/ 96 h 113"/>
                <a:gd name="T2" fmla="*/ 30 w 41"/>
                <a:gd name="T3" fmla="*/ 48 h 113"/>
                <a:gd name="T4" fmla="*/ 35 w 41"/>
                <a:gd name="T5" fmla="*/ 21 h 113"/>
                <a:gd name="T6" fmla="*/ 39 w 41"/>
                <a:gd name="T7" fmla="*/ 8 h 113"/>
                <a:gd name="T8" fmla="*/ 41 w 41"/>
                <a:gd name="T9" fmla="*/ 0 h 113"/>
                <a:gd name="T10" fmla="*/ 27 w 41"/>
                <a:gd name="T11" fmla="*/ 12 h 113"/>
                <a:gd name="T12" fmla="*/ 27 w 41"/>
                <a:gd name="T13" fmla="*/ 12 h 113"/>
                <a:gd name="T14" fmla="*/ 19 w 41"/>
                <a:gd name="T15" fmla="*/ 22 h 113"/>
                <a:gd name="T16" fmla="*/ 4 w 41"/>
                <a:gd name="T17" fmla="*/ 73 h 113"/>
                <a:gd name="T18" fmla="*/ 4 w 41"/>
                <a:gd name="T19" fmla="*/ 113 h 113"/>
                <a:gd name="T20" fmla="*/ 8 w 41"/>
                <a:gd name="T21" fmla="*/ 105 h 113"/>
                <a:gd name="T22" fmla="*/ 12 w 41"/>
                <a:gd name="T23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13">
                  <a:moveTo>
                    <a:pt x="12" y="96"/>
                  </a:moveTo>
                  <a:cubicBezTo>
                    <a:pt x="20" y="81"/>
                    <a:pt x="29" y="65"/>
                    <a:pt x="30" y="48"/>
                  </a:cubicBezTo>
                  <a:cubicBezTo>
                    <a:pt x="31" y="39"/>
                    <a:pt x="33" y="30"/>
                    <a:pt x="35" y="21"/>
                  </a:cubicBezTo>
                  <a:cubicBezTo>
                    <a:pt x="37" y="17"/>
                    <a:pt x="38" y="13"/>
                    <a:pt x="39" y="8"/>
                  </a:cubicBezTo>
                  <a:cubicBezTo>
                    <a:pt x="39" y="5"/>
                    <a:pt x="40" y="2"/>
                    <a:pt x="41" y="0"/>
                  </a:cubicBezTo>
                  <a:cubicBezTo>
                    <a:pt x="36" y="4"/>
                    <a:pt x="32" y="8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6"/>
                    <a:pt x="22" y="20"/>
                    <a:pt x="19" y="22"/>
                  </a:cubicBezTo>
                  <a:cubicBezTo>
                    <a:pt x="11" y="38"/>
                    <a:pt x="7" y="56"/>
                    <a:pt x="4" y="73"/>
                  </a:cubicBezTo>
                  <a:cubicBezTo>
                    <a:pt x="2" y="85"/>
                    <a:pt x="0" y="100"/>
                    <a:pt x="4" y="113"/>
                  </a:cubicBezTo>
                  <a:cubicBezTo>
                    <a:pt x="5" y="110"/>
                    <a:pt x="7" y="108"/>
                    <a:pt x="8" y="105"/>
                  </a:cubicBezTo>
                  <a:cubicBezTo>
                    <a:pt x="9" y="102"/>
                    <a:pt x="11" y="99"/>
                    <a:pt x="12" y="9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9" name="Freeform 187"/>
            <p:cNvSpPr/>
            <p:nvPr/>
          </p:nvSpPr>
          <p:spPr bwMode="auto">
            <a:xfrm>
              <a:off x="6010275" y="3529013"/>
              <a:ext cx="366713" cy="414338"/>
            </a:xfrm>
            <a:custGeom>
              <a:avLst/>
              <a:gdLst>
                <a:gd name="T0" fmla="*/ 81 w 86"/>
                <a:gd name="T1" fmla="*/ 72 h 97"/>
                <a:gd name="T2" fmla="*/ 71 w 86"/>
                <a:gd name="T3" fmla="*/ 63 h 97"/>
                <a:gd name="T4" fmla="*/ 60 w 86"/>
                <a:gd name="T5" fmla="*/ 55 h 97"/>
                <a:gd name="T6" fmla="*/ 37 w 86"/>
                <a:gd name="T7" fmla="*/ 38 h 97"/>
                <a:gd name="T8" fmla="*/ 10 w 86"/>
                <a:gd name="T9" fmla="*/ 0 h 97"/>
                <a:gd name="T10" fmla="*/ 10 w 86"/>
                <a:gd name="T11" fmla="*/ 0 h 97"/>
                <a:gd name="T12" fmla="*/ 0 w 86"/>
                <a:gd name="T13" fmla="*/ 13 h 97"/>
                <a:gd name="T14" fmla="*/ 1 w 86"/>
                <a:gd name="T15" fmla="*/ 13 h 97"/>
                <a:gd name="T16" fmla="*/ 0 w 86"/>
                <a:gd name="T17" fmla="*/ 14 h 97"/>
                <a:gd name="T18" fmla="*/ 1 w 86"/>
                <a:gd name="T19" fmla="*/ 15 h 97"/>
                <a:gd name="T20" fmla="*/ 5 w 86"/>
                <a:gd name="T21" fmla="*/ 18 h 97"/>
                <a:gd name="T22" fmla="*/ 11 w 86"/>
                <a:gd name="T23" fmla="*/ 23 h 97"/>
                <a:gd name="T24" fmla="*/ 24 w 86"/>
                <a:gd name="T25" fmla="*/ 35 h 97"/>
                <a:gd name="T26" fmla="*/ 29 w 86"/>
                <a:gd name="T27" fmla="*/ 41 h 97"/>
                <a:gd name="T28" fmla="*/ 48 w 86"/>
                <a:gd name="T29" fmla="*/ 55 h 97"/>
                <a:gd name="T30" fmla="*/ 65 w 86"/>
                <a:gd name="T31" fmla="*/ 70 h 97"/>
                <a:gd name="T32" fmla="*/ 78 w 86"/>
                <a:gd name="T33" fmla="*/ 87 h 97"/>
                <a:gd name="T34" fmla="*/ 85 w 86"/>
                <a:gd name="T35" fmla="*/ 97 h 97"/>
                <a:gd name="T36" fmla="*/ 83 w 86"/>
                <a:gd name="T37" fmla="*/ 75 h 97"/>
                <a:gd name="T38" fmla="*/ 81 w 86"/>
                <a:gd name="T39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7">
                  <a:moveTo>
                    <a:pt x="81" y="72"/>
                  </a:moveTo>
                  <a:cubicBezTo>
                    <a:pt x="78" y="69"/>
                    <a:pt x="75" y="66"/>
                    <a:pt x="71" y="63"/>
                  </a:cubicBezTo>
                  <a:cubicBezTo>
                    <a:pt x="68" y="60"/>
                    <a:pt x="64" y="57"/>
                    <a:pt x="60" y="55"/>
                  </a:cubicBezTo>
                  <a:cubicBezTo>
                    <a:pt x="52" y="49"/>
                    <a:pt x="44" y="45"/>
                    <a:pt x="37" y="38"/>
                  </a:cubicBezTo>
                  <a:cubicBezTo>
                    <a:pt x="24" y="28"/>
                    <a:pt x="14" y="16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5"/>
                    <a:pt x="4" y="9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3" y="16"/>
                    <a:pt x="4" y="17"/>
                    <a:pt x="5" y="18"/>
                  </a:cubicBezTo>
                  <a:cubicBezTo>
                    <a:pt x="7" y="20"/>
                    <a:pt x="9" y="21"/>
                    <a:pt x="11" y="23"/>
                  </a:cubicBezTo>
                  <a:cubicBezTo>
                    <a:pt x="16" y="27"/>
                    <a:pt x="20" y="30"/>
                    <a:pt x="24" y="35"/>
                  </a:cubicBezTo>
                  <a:cubicBezTo>
                    <a:pt x="26" y="37"/>
                    <a:pt x="28" y="39"/>
                    <a:pt x="29" y="41"/>
                  </a:cubicBezTo>
                  <a:cubicBezTo>
                    <a:pt x="35" y="46"/>
                    <a:pt x="41" y="50"/>
                    <a:pt x="48" y="55"/>
                  </a:cubicBezTo>
                  <a:cubicBezTo>
                    <a:pt x="54" y="59"/>
                    <a:pt x="60" y="64"/>
                    <a:pt x="65" y="70"/>
                  </a:cubicBezTo>
                  <a:cubicBezTo>
                    <a:pt x="70" y="75"/>
                    <a:pt x="74" y="81"/>
                    <a:pt x="78" y="87"/>
                  </a:cubicBezTo>
                  <a:cubicBezTo>
                    <a:pt x="80" y="90"/>
                    <a:pt x="83" y="93"/>
                    <a:pt x="85" y="97"/>
                  </a:cubicBezTo>
                  <a:cubicBezTo>
                    <a:pt x="86" y="89"/>
                    <a:pt x="86" y="82"/>
                    <a:pt x="83" y="75"/>
                  </a:cubicBezTo>
                  <a:cubicBezTo>
                    <a:pt x="83" y="74"/>
                    <a:pt x="82" y="73"/>
                    <a:pt x="81" y="72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0" name="Freeform 188"/>
            <p:cNvSpPr/>
            <p:nvPr/>
          </p:nvSpPr>
          <p:spPr bwMode="auto">
            <a:xfrm>
              <a:off x="6134100" y="3708400"/>
              <a:ext cx="239713" cy="336550"/>
            </a:xfrm>
            <a:custGeom>
              <a:avLst/>
              <a:gdLst>
                <a:gd name="T0" fmla="*/ 34 w 56"/>
                <a:gd name="T1" fmla="*/ 27 h 79"/>
                <a:gd name="T2" fmla="*/ 17 w 56"/>
                <a:gd name="T3" fmla="*/ 12 h 79"/>
                <a:gd name="T4" fmla="*/ 0 w 56"/>
                <a:gd name="T5" fmla="*/ 0 h 79"/>
                <a:gd name="T6" fmla="*/ 2 w 56"/>
                <a:gd name="T7" fmla="*/ 3 h 79"/>
                <a:gd name="T8" fmla="*/ 5 w 56"/>
                <a:gd name="T9" fmla="*/ 14 h 79"/>
                <a:gd name="T10" fmla="*/ 26 w 56"/>
                <a:gd name="T11" fmla="*/ 47 h 79"/>
                <a:gd name="T12" fmla="*/ 46 w 56"/>
                <a:gd name="T13" fmla="*/ 79 h 79"/>
                <a:gd name="T14" fmla="*/ 47 w 56"/>
                <a:gd name="T15" fmla="*/ 78 h 79"/>
                <a:gd name="T16" fmla="*/ 56 w 56"/>
                <a:gd name="T17" fmla="*/ 56 h 79"/>
                <a:gd name="T18" fmla="*/ 48 w 56"/>
                <a:gd name="T19" fmla="*/ 44 h 79"/>
                <a:gd name="T20" fmla="*/ 34 w 56"/>
                <a:gd name="T21" fmla="*/ 2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9">
                  <a:moveTo>
                    <a:pt x="34" y="27"/>
                  </a:moveTo>
                  <a:cubicBezTo>
                    <a:pt x="29" y="21"/>
                    <a:pt x="23" y="17"/>
                    <a:pt x="17" y="12"/>
                  </a:cubicBezTo>
                  <a:cubicBezTo>
                    <a:pt x="11" y="8"/>
                    <a:pt x="5" y="5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7"/>
                    <a:pt x="4" y="10"/>
                    <a:pt x="5" y="14"/>
                  </a:cubicBezTo>
                  <a:cubicBezTo>
                    <a:pt x="14" y="24"/>
                    <a:pt x="20" y="36"/>
                    <a:pt x="26" y="47"/>
                  </a:cubicBezTo>
                  <a:cubicBezTo>
                    <a:pt x="32" y="58"/>
                    <a:pt x="39" y="69"/>
                    <a:pt x="46" y="79"/>
                  </a:cubicBezTo>
                  <a:cubicBezTo>
                    <a:pt x="46" y="79"/>
                    <a:pt x="47" y="78"/>
                    <a:pt x="47" y="78"/>
                  </a:cubicBezTo>
                  <a:cubicBezTo>
                    <a:pt x="51" y="72"/>
                    <a:pt x="54" y="63"/>
                    <a:pt x="56" y="56"/>
                  </a:cubicBezTo>
                  <a:cubicBezTo>
                    <a:pt x="54" y="52"/>
                    <a:pt x="50" y="48"/>
                    <a:pt x="48" y="44"/>
                  </a:cubicBezTo>
                  <a:cubicBezTo>
                    <a:pt x="44" y="38"/>
                    <a:pt x="39" y="32"/>
                    <a:pt x="34" y="27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1" name="Freeform 189"/>
            <p:cNvSpPr/>
            <p:nvPr/>
          </p:nvSpPr>
          <p:spPr bwMode="auto">
            <a:xfrm>
              <a:off x="6065838" y="3529013"/>
              <a:ext cx="406400" cy="350838"/>
            </a:xfrm>
            <a:custGeom>
              <a:avLst/>
              <a:gdLst>
                <a:gd name="T0" fmla="*/ 87 w 95"/>
                <a:gd name="T1" fmla="*/ 72 h 82"/>
                <a:gd name="T2" fmla="*/ 78 w 95"/>
                <a:gd name="T3" fmla="*/ 62 h 82"/>
                <a:gd name="T4" fmla="*/ 56 w 95"/>
                <a:gd name="T5" fmla="*/ 42 h 82"/>
                <a:gd name="T6" fmla="*/ 30 w 95"/>
                <a:gd name="T7" fmla="*/ 27 h 82"/>
                <a:gd name="T8" fmla="*/ 11 w 95"/>
                <a:gd name="T9" fmla="*/ 12 h 82"/>
                <a:gd name="T10" fmla="*/ 5 w 95"/>
                <a:gd name="T11" fmla="*/ 6 h 82"/>
                <a:gd name="T12" fmla="*/ 2 w 95"/>
                <a:gd name="T13" fmla="*/ 1 h 82"/>
                <a:gd name="T14" fmla="*/ 0 w 95"/>
                <a:gd name="T15" fmla="*/ 0 h 82"/>
                <a:gd name="T16" fmla="*/ 27 w 95"/>
                <a:gd name="T17" fmla="*/ 38 h 82"/>
                <a:gd name="T18" fmla="*/ 49 w 95"/>
                <a:gd name="T19" fmla="*/ 53 h 82"/>
                <a:gd name="T20" fmla="*/ 68 w 95"/>
                <a:gd name="T21" fmla="*/ 69 h 82"/>
                <a:gd name="T22" fmla="*/ 89 w 95"/>
                <a:gd name="T23" fmla="*/ 81 h 82"/>
                <a:gd name="T24" fmla="*/ 95 w 95"/>
                <a:gd name="T25" fmla="*/ 82 h 82"/>
                <a:gd name="T26" fmla="*/ 92 w 95"/>
                <a:gd name="T27" fmla="*/ 78 h 82"/>
                <a:gd name="T28" fmla="*/ 87 w 95"/>
                <a:gd name="T2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82">
                  <a:moveTo>
                    <a:pt x="87" y="72"/>
                  </a:moveTo>
                  <a:cubicBezTo>
                    <a:pt x="84" y="68"/>
                    <a:pt x="81" y="65"/>
                    <a:pt x="78" y="62"/>
                  </a:cubicBezTo>
                  <a:cubicBezTo>
                    <a:pt x="71" y="54"/>
                    <a:pt x="64" y="48"/>
                    <a:pt x="56" y="42"/>
                  </a:cubicBezTo>
                  <a:cubicBezTo>
                    <a:pt x="47" y="37"/>
                    <a:pt x="38" y="32"/>
                    <a:pt x="30" y="27"/>
                  </a:cubicBezTo>
                  <a:cubicBezTo>
                    <a:pt x="23" y="22"/>
                    <a:pt x="17" y="17"/>
                    <a:pt x="11" y="12"/>
                  </a:cubicBezTo>
                  <a:cubicBezTo>
                    <a:pt x="9" y="10"/>
                    <a:pt x="7" y="8"/>
                    <a:pt x="5" y="6"/>
                  </a:cubicBezTo>
                  <a:cubicBezTo>
                    <a:pt x="3" y="5"/>
                    <a:pt x="2" y="3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3" y="16"/>
                    <a:pt x="15" y="27"/>
                    <a:pt x="27" y="38"/>
                  </a:cubicBezTo>
                  <a:cubicBezTo>
                    <a:pt x="33" y="44"/>
                    <a:pt x="41" y="48"/>
                    <a:pt x="49" y="53"/>
                  </a:cubicBezTo>
                  <a:cubicBezTo>
                    <a:pt x="56" y="58"/>
                    <a:pt x="62" y="63"/>
                    <a:pt x="68" y="69"/>
                  </a:cubicBezTo>
                  <a:cubicBezTo>
                    <a:pt x="74" y="75"/>
                    <a:pt x="81" y="80"/>
                    <a:pt x="89" y="81"/>
                  </a:cubicBezTo>
                  <a:cubicBezTo>
                    <a:pt x="91" y="82"/>
                    <a:pt x="93" y="82"/>
                    <a:pt x="95" y="82"/>
                  </a:cubicBezTo>
                  <a:cubicBezTo>
                    <a:pt x="93" y="80"/>
                    <a:pt x="93" y="79"/>
                    <a:pt x="92" y="78"/>
                  </a:cubicBezTo>
                  <a:cubicBezTo>
                    <a:pt x="90" y="76"/>
                    <a:pt x="89" y="74"/>
                    <a:pt x="87" y="7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2" name="Freeform 190"/>
            <p:cNvSpPr/>
            <p:nvPr/>
          </p:nvSpPr>
          <p:spPr bwMode="auto">
            <a:xfrm>
              <a:off x="6045200" y="3908425"/>
              <a:ext cx="131763" cy="282575"/>
            </a:xfrm>
            <a:custGeom>
              <a:avLst/>
              <a:gdLst>
                <a:gd name="T0" fmla="*/ 28 w 31"/>
                <a:gd name="T1" fmla="*/ 29 h 66"/>
                <a:gd name="T2" fmla="*/ 20 w 31"/>
                <a:gd name="T3" fmla="*/ 12 h 66"/>
                <a:gd name="T4" fmla="*/ 10 w 31"/>
                <a:gd name="T5" fmla="*/ 0 h 66"/>
                <a:gd name="T6" fmla="*/ 10 w 31"/>
                <a:gd name="T7" fmla="*/ 2 h 66"/>
                <a:gd name="T8" fmla="*/ 8 w 31"/>
                <a:gd name="T9" fmla="*/ 15 h 66"/>
                <a:gd name="T10" fmla="*/ 8 w 31"/>
                <a:gd name="T11" fmla="*/ 28 h 66"/>
                <a:gd name="T12" fmla="*/ 7 w 31"/>
                <a:gd name="T13" fmla="*/ 40 h 66"/>
                <a:gd name="T14" fmla="*/ 0 w 31"/>
                <a:gd name="T15" fmla="*/ 65 h 66"/>
                <a:gd name="T16" fmla="*/ 16 w 31"/>
                <a:gd name="T17" fmla="*/ 63 h 66"/>
                <a:gd name="T18" fmla="*/ 30 w 31"/>
                <a:gd name="T19" fmla="*/ 63 h 66"/>
                <a:gd name="T20" fmla="*/ 28 w 31"/>
                <a:gd name="T21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66">
                  <a:moveTo>
                    <a:pt x="28" y="29"/>
                  </a:moveTo>
                  <a:cubicBezTo>
                    <a:pt x="26" y="23"/>
                    <a:pt x="24" y="17"/>
                    <a:pt x="20" y="12"/>
                  </a:cubicBezTo>
                  <a:cubicBezTo>
                    <a:pt x="17" y="8"/>
                    <a:pt x="13" y="4"/>
                    <a:pt x="10" y="0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6"/>
                    <a:pt x="8" y="11"/>
                    <a:pt x="8" y="15"/>
                  </a:cubicBezTo>
                  <a:cubicBezTo>
                    <a:pt x="8" y="19"/>
                    <a:pt x="8" y="24"/>
                    <a:pt x="8" y="28"/>
                  </a:cubicBezTo>
                  <a:cubicBezTo>
                    <a:pt x="8" y="32"/>
                    <a:pt x="8" y="36"/>
                    <a:pt x="7" y="40"/>
                  </a:cubicBezTo>
                  <a:cubicBezTo>
                    <a:pt x="5" y="48"/>
                    <a:pt x="2" y="57"/>
                    <a:pt x="0" y="65"/>
                  </a:cubicBezTo>
                  <a:cubicBezTo>
                    <a:pt x="5" y="66"/>
                    <a:pt x="10" y="64"/>
                    <a:pt x="16" y="63"/>
                  </a:cubicBezTo>
                  <a:cubicBezTo>
                    <a:pt x="20" y="63"/>
                    <a:pt x="25" y="64"/>
                    <a:pt x="30" y="63"/>
                  </a:cubicBezTo>
                  <a:cubicBezTo>
                    <a:pt x="31" y="52"/>
                    <a:pt x="31" y="40"/>
                    <a:pt x="28" y="29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3" name="Freeform 191"/>
            <p:cNvSpPr/>
            <p:nvPr/>
          </p:nvSpPr>
          <p:spPr bwMode="auto">
            <a:xfrm>
              <a:off x="6156325" y="3771900"/>
              <a:ext cx="174625" cy="325438"/>
            </a:xfrm>
            <a:custGeom>
              <a:avLst/>
              <a:gdLst>
                <a:gd name="T0" fmla="*/ 11 w 41"/>
                <a:gd name="T1" fmla="*/ 15 h 76"/>
                <a:gd name="T2" fmla="*/ 0 w 41"/>
                <a:gd name="T3" fmla="*/ 0 h 76"/>
                <a:gd name="T4" fmla="*/ 4 w 41"/>
                <a:gd name="T5" fmla="*/ 26 h 76"/>
                <a:gd name="T6" fmla="*/ 12 w 41"/>
                <a:gd name="T7" fmla="*/ 53 h 76"/>
                <a:gd name="T8" fmla="*/ 23 w 41"/>
                <a:gd name="T9" fmla="*/ 76 h 76"/>
                <a:gd name="T10" fmla="*/ 41 w 41"/>
                <a:gd name="T11" fmla="*/ 64 h 76"/>
                <a:gd name="T12" fmla="*/ 21 w 41"/>
                <a:gd name="T13" fmla="*/ 32 h 76"/>
                <a:gd name="T14" fmla="*/ 11 w 41"/>
                <a:gd name="T1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6">
                  <a:moveTo>
                    <a:pt x="11" y="15"/>
                  </a:moveTo>
                  <a:cubicBezTo>
                    <a:pt x="7" y="10"/>
                    <a:pt x="4" y="5"/>
                    <a:pt x="0" y="0"/>
                  </a:cubicBezTo>
                  <a:cubicBezTo>
                    <a:pt x="1" y="9"/>
                    <a:pt x="2" y="17"/>
                    <a:pt x="4" y="26"/>
                  </a:cubicBezTo>
                  <a:cubicBezTo>
                    <a:pt x="6" y="35"/>
                    <a:pt x="9" y="44"/>
                    <a:pt x="12" y="53"/>
                  </a:cubicBezTo>
                  <a:cubicBezTo>
                    <a:pt x="15" y="61"/>
                    <a:pt x="20" y="68"/>
                    <a:pt x="23" y="76"/>
                  </a:cubicBezTo>
                  <a:cubicBezTo>
                    <a:pt x="28" y="72"/>
                    <a:pt x="36" y="70"/>
                    <a:pt x="41" y="64"/>
                  </a:cubicBezTo>
                  <a:cubicBezTo>
                    <a:pt x="33" y="54"/>
                    <a:pt x="27" y="43"/>
                    <a:pt x="21" y="32"/>
                  </a:cubicBezTo>
                  <a:cubicBezTo>
                    <a:pt x="18" y="26"/>
                    <a:pt x="14" y="21"/>
                    <a:pt x="11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4" name="Freeform 192"/>
            <p:cNvSpPr/>
            <p:nvPr/>
          </p:nvSpPr>
          <p:spPr bwMode="auto">
            <a:xfrm>
              <a:off x="6022975" y="3614738"/>
              <a:ext cx="227013" cy="563563"/>
            </a:xfrm>
            <a:custGeom>
              <a:avLst/>
              <a:gdLst>
                <a:gd name="T0" fmla="*/ 53 w 53"/>
                <a:gd name="T1" fmla="*/ 114 h 132"/>
                <a:gd name="T2" fmla="*/ 46 w 53"/>
                <a:gd name="T3" fmla="*/ 99 h 132"/>
                <a:gd name="T4" fmla="*/ 40 w 53"/>
                <a:gd name="T5" fmla="*/ 83 h 132"/>
                <a:gd name="T6" fmla="*/ 33 w 53"/>
                <a:gd name="T7" fmla="*/ 56 h 132"/>
                <a:gd name="T8" fmla="*/ 30 w 53"/>
                <a:gd name="T9" fmla="*/ 36 h 132"/>
                <a:gd name="T10" fmla="*/ 30 w 53"/>
                <a:gd name="T11" fmla="*/ 36 h 132"/>
                <a:gd name="T12" fmla="*/ 30 w 53"/>
                <a:gd name="T13" fmla="*/ 36 h 132"/>
                <a:gd name="T14" fmla="*/ 29 w 53"/>
                <a:gd name="T15" fmla="*/ 30 h 132"/>
                <a:gd name="T16" fmla="*/ 23 w 53"/>
                <a:gd name="T17" fmla="*/ 18 h 132"/>
                <a:gd name="T18" fmla="*/ 13 w 53"/>
                <a:gd name="T19" fmla="*/ 8 h 132"/>
                <a:gd name="T20" fmla="*/ 3 w 53"/>
                <a:gd name="T21" fmla="*/ 0 h 132"/>
                <a:gd name="T22" fmla="*/ 6 w 53"/>
                <a:gd name="T23" fmla="*/ 36 h 132"/>
                <a:gd name="T24" fmla="*/ 9 w 53"/>
                <a:gd name="T25" fmla="*/ 47 h 132"/>
                <a:gd name="T26" fmla="*/ 9 w 53"/>
                <a:gd name="T27" fmla="*/ 47 h 132"/>
                <a:gd name="T28" fmla="*/ 9 w 53"/>
                <a:gd name="T29" fmla="*/ 47 h 132"/>
                <a:gd name="T30" fmla="*/ 9 w 53"/>
                <a:gd name="T31" fmla="*/ 48 h 132"/>
                <a:gd name="T32" fmla="*/ 12 w 53"/>
                <a:gd name="T33" fmla="*/ 59 h 132"/>
                <a:gd name="T34" fmla="*/ 14 w 53"/>
                <a:gd name="T35" fmla="*/ 68 h 132"/>
                <a:gd name="T36" fmla="*/ 21 w 53"/>
                <a:gd name="T37" fmla="*/ 76 h 132"/>
                <a:gd name="T38" fmla="*/ 27 w 53"/>
                <a:gd name="T39" fmla="*/ 82 h 132"/>
                <a:gd name="T40" fmla="*/ 34 w 53"/>
                <a:gd name="T41" fmla="*/ 98 h 132"/>
                <a:gd name="T42" fmla="*/ 36 w 53"/>
                <a:gd name="T43" fmla="*/ 132 h 132"/>
                <a:gd name="T44" fmla="*/ 41 w 53"/>
                <a:gd name="T45" fmla="*/ 129 h 132"/>
                <a:gd name="T46" fmla="*/ 53 w 53"/>
                <a:gd name="T47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32">
                  <a:moveTo>
                    <a:pt x="53" y="114"/>
                  </a:moveTo>
                  <a:cubicBezTo>
                    <a:pt x="52" y="109"/>
                    <a:pt x="49" y="104"/>
                    <a:pt x="46" y="99"/>
                  </a:cubicBezTo>
                  <a:cubicBezTo>
                    <a:pt x="44" y="94"/>
                    <a:pt x="42" y="88"/>
                    <a:pt x="40" y="83"/>
                  </a:cubicBezTo>
                  <a:cubicBezTo>
                    <a:pt x="37" y="74"/>
                    <a:pt x="34" y="65"/>
                    <a:pt x="33" y="56"/>
                  </a:cubicBezTo>
                  <a:cubicBezTo>
                    <a:pt x="32" y="49"/>
                    <a:pt x="31" y="43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4"/>
                    <a:pt x="29" y="32"/>
                    <a:pt x="29" y="30"/>
                  </a:cubicBezTo>
                  <a:cubicBezTo>
                    <a:pt x="28" y="26"/>
                    <a:pt x="26" y="22"/>
                    <a:pt x="23" y="18"/>
                  </a:cubicBezTo>
                  <a:cubicBezTo>
                    <a:pt x="20" y="15"/>
                    <a:pt x="17" y="11"/>
                    <a:pt x="13" y="8"/>
                  </a:cubicBezTo>
                  <a:cubicBezTo>
                    <a:pt x="10" y="5"/>
                    <a:pt x="6" y="3"/>
                    <a:pt x="3" y="0"/>
                  </a:cubicBezTo>
                  <a:cubicBezTo>
                    <a:pt x="0" y="12"/>
                    <a:pt x="3" y="25"/>
                    <a:pt x="6" y="36"/>
                  </a:cubicBezTo>
                  <a:cubicBezTo>
                    <a:pt x="7" y="40"/>
                    <a:pt x="8" y="44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8"/>
                    <a:pt x="9" y="48"/>
                  </a:cubicBezTo>
                  <a:cubicBezTo>
                    <a:pt x="10" y="51"/>
                    <a:pt x="11" y="55"/>
                    <a:pt x="12" y="59"/>
                  </a:cubicBezTo>
                  <a:cubicBezTo>
                    <a:pt x="13" y="62"/>
                    <a:pt x="14" y="65"/>
                    <a:pt x="14" y="68"/>
                  </a:cubicBezTo>
                  <a:cubicBezTo>
                    <a:pt x="17" y="71"/>
                    <a:pt x="19" y="73"/>
                    <a:pt x="21" y="76"/>
                  </a:cubicBezTo>
                  <a:cubicBezTo>
                    <a:pt x="23" y="78"/>
                    <a:pt x="25" y="80"/>
                    <a:pt x="27" y="82"/>
                  </a:cubicBezTo>
                  <a:cubicBezTo>
                    <a:pt x="30" y="87"/>
                    <a:pt x="33" y="93"/>
                    <a:pt x="34" y="98"/>
                  </a:cubicBezTo>
                  <a:cubicBezTo>
                    <a:pt x="37" y="109"/>
                    <a:pt x="37" y="121"/>
                    <a:pt x="36" y="132"/>
                  </a:cubicBezTo>
                  <a:cubicBezTo>
                    <a:pt x="38" y="131"/>
                    <a:pt x="39" y="131"/>
                    <a:pt x="41" y="129"/>
                  </a:cubicBezTo>
                  <a:cubicBezTo>
                    <a:pt x="46" y="125"/>
                    <a:pt x="48" y="118"/>
                    <a:pt x="53" y="114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5" name="Freeform 193"/>
            <p:cNvSpPr/>
            <p:nvPr/>
          </p:nvSpPr>
          <p:spPr bwMode="auto">
            <a:xfrm>
              <a:off x="6075363" y="3536950"/>
              <a:ext cx="465138" cy="342900"/>
            </a:xfrm>
            <a:custGeom>
              <a:avLst/>
              <a:gdLst>
                <a:gd name="T0" fmla="*/ 93 w 109"/>
                <a:gd name="T1" fmla="*/ 55 h 80"/>
                <a:gd name="T2" fmla="*/ 80 w 109"/>
                <a:gd name="T3" fmla="*/ 38 h 80"/>
                <a:gd name="T4" fmla="*/ 72 w 109"/>
                <a:gd name="T5" fmla="*/ 28 h 80"/>
                <a:gd name="T6" fmla="*/ 63 w 109"/>
                <a:gd name="T7" fmla="*/ 18 h 80"/>
                <a:gd name="T8" fmla="*/ 56 w 109"/>
                <a:gd name="T9" fmla="*/ 14 h 80"/>
                <a:gd name="T10" fmla="*/ 53 w 109"/>
                <a:gd name="T11" fmla="*/ 12 h 80"/>
                <a:gd name="T12" fmla="*/ 46 w 109"/>
                <a:gd name="T13" fmla="*/ 11 h 80"/>
                <a:gd name="T14" fmla="*/ 19 w 109"/>
                <a:gd name="T15" fmla="*/ 5 h 80"/>
                <a:gd name="T16" fmla="*/ 7 w 109"/>
                <a:gd name="T17" fmla="*/ 2 h 80"/>
                <a:gd name="T18" fmla="*/ 0 w 109"/>
                <a:gd name="T19" fmla="*/ 0 h 80"/>
                <a:gd name="T20" fmla="*/ 3 w 109"/>
                <a:gd name="T21" fmla="*/ 4 h 80"/>
                <a:gd name="T22" fmla="*/ 10 w 109"/>
                <a:gd name="T23" fmla="*/ 9 h 80"/>
                <a:gd name="T24" fmla="*/ 28 w 109"/>
                <a:gd name="T25" fmla="*/ 24 h 80"/>
                <a:gd name="T26" fmla="*/ 54 w 109"/>
                <a:gd name="T27" fmla="*/ 39 h 80"/>
                <a:gd name="T28" fmla="*/ 75 w 109"/>
                <a:gd name="T29" fmla="*/ 58 h 80"/>
                <a:gd name="T30" fmla="*/ 85 w 109"/>
                <a:gd name="T31" fmla="*/ 69 h 80"/>
                <a:gd name="T32" fmla="*/ 90 w 109"/>
                <a:gd name="T33" fmla="*/ 75 h 80"/>
                <a:gd name="T34" fmla="*/ 94 w 109"/>
                <a:gd name="T35" fmla="*/ 80 h 80"/>
                <a:gd name="T36" fmla="*/ 108 w 109"/>
                <a:gd name="T37" fmla="*/ 77 h 80"/>
                <a:gd name="T38" fmla="*/ 109 w 109"/>
                <a:gd name="T39" fmla="*/ 76 h 80"/>
                <a:gd name="T40" fmla="*/ 105 w 109"/>
                <a:gd name="T41" fmla="*/ 65 h 80"/>
                <a:gd name="T42" fmla="*/ 93 w 109"/>
                <a:gd name="T43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80">
                  <a:moveTo>
                    <a:pt x="93" y="55"/>
                  </a:moveTo>
                  <a:cubicBezTo>
                    <a:pt x="88" y="49"/>
                    <a:pt x="84" y="43"/>
                    <a:pt x="80" y="38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4"/>
                    <a:pt x="67" y="20"/>
                    <a:pt x="63" y="18"/>
                  </a:cubicBezTo>
                  <a:cubicBezTo>
                    <a:pt x="61" y="16"/>
                    <a:pt x="58" y="15"/>
                    <a:pt x="56" y="14"/>
                  </a:cubicBezTo>
                  <a:cubicBezTo>
                    <a:pt x="55" y="13"/>
                    <a:pt x="54" y="13"/>
                    <a:pt x="53" y="12"/>
                  </a:cubicBezTo>
                  <a:cubicBezTo>
                    <a:pt x="51" y="12"/>
                    <a:pt x="49" y="12"/>
                    <a:pt x="46" y="11"/>
                  </a:cubicBezTo>
                  <a:cubicBezTo>
                    <a:pt x="37" y="10"/>
                    <a:pt x="28" y="8"/>
                    <a:pt x="19" y="5"/>
                  </a:cubicBezTo>
                  <a:cubicBezTo>
                    <a:pt x="15" y="3"/>
                    <a:pt x="11" y="3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ubicBezTo>
                    <a:pt x="5" y="6"/>
                    <a:pt x="7" y="8"/>
                    <a:pt x="10" y="9"/>
                  </a:cubicBezTo>
                  <a:cubicBezTo>
                    <a:pt x="16" y="14"/>
                    <a:pt x="22" y="20"/>
                    <a:pt x="28" y="24"/>
                  </a:cubicBezTo>
                  <a:cubicBezTo>
                    <a:pt x="36" y="29"/>
                    <a:pt x="45" y="34"/>
                    <a:pt x="54" y="39"/>
                  </a:cubicBezTo>
                  <a:cubicBezTo>
                    <a:pt x="62" y="45"/>
                    <a:pt x="69" y="51"/>
                    <a:pt x="75" y="58"/>
                  </a:cubicBezTo>
                  <a:cubicBezTo>
                    <a:pt x="79" y="61"/>
                    <a:pt x="82" y="65"/>
                    <a:pt x="85" y="69"/>
                  </a:cubicBezTo>
                  <a:cubicBezTo>
                    <a:pt x="87" y="71"/>
                    <a:pt x="88" y="73"/>
                    <a:pt x="90" y="75"/>
                  </a:cubicBezTo>
                  <a:cubicBezTo>
                    <a:pt x="91" y="76"/>
                    <a:pt x="92" y="78"/>
                    <a:pt x="94" y="80"/>
                  </a:cubicBezTo>
                  <a:cubicBezTo>
                    <a:pt x="99" y="79"/>
                    <a:pt x="103" y="78"/>
                    <a:pt x="108" y="77"/>
                  </a:cubicBezTo>
                  <a:cubicBezTo>
                    <a:pt x="108" y="76"/>
                    <a:pt x="108" y="76"/>
                    <a:pt x="109" y="76"/>
                  </a:cubicBezTo>
                  <a:cubicBezTo>
                    <a:pt x="108" y="72"/>
                    <a:pt x="107" y="69"/>
                    <a:pt x="105" y="65"/>
                  </a:cubicBezTo>
                  <a:cubicBezTo>
                    <a:pt x="100" y="63"/>
                    <a:pt x="96" y="59"/>
                    <a:pt x="93" y="55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6" name="Freeform 194"/>
            <p:cNvSpPr/>
            <p:nvPr/>
          </p:nvSpPr>
          <p:spPr bwMode="auto">
            <a:xfrm>
              <a:off x="5353050" y="3503613"/>
              <a:ext cx="350838" cy="192088"/>
            </a:xfrm>
            <a:custGeom>
              <a:avLst/>
              <a:gdLst>
                <a:gd name="T0" fmla="*/ 67 w 82"/>
                <a:gd name="T1" fmla="*/ 15 h 45"/>
                <a:gd name="T2" fmla="*/ 82 w 82"/>
                <a:gd name="T3" fmla="*/ 2 h 45"/>
                <a:gd name="T4" fmla="*/ 67 w 82"/>
                <a:gd name="T5" fmla="*/ 0 h 45"/>
                <a:gd name="T6" fmla="*/ 34 w 82"/>
                <a:gd name="T7" fmla="*/ 20 h 45"/>
                <a:gd name="T8" fmla="*/ 0 w 82"/>
                <a:gd name="T9" fmla="*/ 35 h 45"/>
                <a:gd name="T10" fmla="*/ 2 w 82"/>
                <a:gd name="T11" fmla="*/ 40 h 45"/>
                <a:gd name="T12" fmla="*/ 5 w 82"/>
                <a:gd name="T13" fmla="*/ 45 h 45"/>
                <a:gd name="T14" fmla="*/ 48 w 82"/>
                <a:gd name="T15" fmla="*/ 24 h 45"/>
                <a:gd name="T16" fmla="*/ 67 w 82"/>
                <a:gd name="T17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45">
                  <a:moveTo>
                    <a:pt x="67" y="15"/>
                  </a:moveTo>
                  <a:cubicBezTo>
                    <a:pt x="72" y="11"/>
                    <a:pt x="77" y="7"/>
                    <a:pt x="82" y="2"/>
                  </a:cubicBezTo>
                  <a:cubicBezTo>
                    <a:pt x="77" y="2"/>
                    <a:pt x="72" y="1"/>
                    <a:pt x="67" y="0"/>
                  </a:cubicBezTo>
                  <a:cubicBezTo>
                    <a:pt x="57" y="9"/>
                    <a:pt x="46" y="14"/>
                    <a:pt x="34" y="20"/>
                  </a:cubicBezTo>
                  <a:cubicBezTo>
                    <a:pt x="23" y="25"/>
                    <a:pt x="11" y="29"/>
                    <a:pt x="0" y="35"/>
                  </a:cubicBezTo>
                  <a:cubicBezTo>
                    <a:pt x="1" y="37"/>
                    <a:pt x="2" y="38"/>
                    <a:pt x="2" y="40"/>
                  </a:cubicBezTo>
                  <a:cubicBezTo>
                    <a:pt x="3" y="41"/>
                    <a:pt x="4" y="43"/>
                    <a:pt x="5" y="45"/>
                  </a:cubicBezTo>
                  <a:cubicBezTo>
                    <a:pt x="19" y="39"/>
                    <a:pt x="33" y="30"/>
                    <a:pt x="48" y="24"/>
                  </a:cubicBezTo>
                  <a:cubicBezTo>
                    <a:pt x="54" y="21"/>
                    <a:pt x="61" y="18"/>
                    <a:pt x="67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7" name="Freeform 195"/>
            <p:cNvSpPr/>
            <p:nvPr/>
          </p:nvSpPr>
          <p:spPr bwMode="auto">
            <a:xfrm>
              <a:off x="5691188" y="3529013"/>
              <a:ext cx="247650" cy="184150"/>
            </a:xfrm>
            <a:custGeom>
              <a:avLst/>
              <a:gdLst>
                <a:gd name="T0" fmla="*/ 48 w 58"/>
                <a:gd name="T1" fmla="*/ 19 h 43"/>
                <a:gd name="T2" fmla="*/ 50 w 58"/>
                <a:gd name="T3" fmla="*/ 13 h 43"/>
                <a:gd name="T4" fmla="*/ 50 w 58"/>
                <a:gd name="T5" fmla="*/ 13 h 43"/>
                <a:gd name="T6" fmla="*/ 50 w 58"/>
                <a:gd name="T7" fmla="*/ 13 h 43"/>
                <a:gd name="T8" fmla="*/ 51 w 58"/>
                <a:gd name="T9" fmla="*/ 12 h 43"/>
                <a:gd name="T10" fmla="*/ 56 w 58"/>
                <a:gd name="T11" fmla="*/ 3 h 43"/>
                <a:gd name="T12" fmla="*/ 58 w 58"/>
                <a:gd name="T13" fmla="*/ 1 h 43"/>
                <a:gd name="T14" fmla="*/ 58 w 58"/>
                <a:gd name="T15" fmla="*/ 0 h 43"/>
                <a:gd name="T16" fmla="*/ 58 w 58"/>
                <a:gd name="T17" fmla="*/ 0 h 43"/>
                <a:gd name="T18" fmla="*/ 58 w 58"/>
                <a:gd name="T19" fmla="*/ 0 h 43"/>
                <a:gd name="T20" fmla="*/ 57 w 58"/>
                <a:gd name="T21" fmla="*/ 0 h 43"/>
                <a:gd name="T22" fmla="*/ 45 w 58"/>
                <a:gd name="T23" fmla="*/ 7 h 43"/>
                <a:gd name="T24" fmla="*/ 32 w 58"/>
                <a:gd name="T25" fmla="*/ 15 h 43"/>
                <a:gd name="T26" fmla="*/ 15 w 58"/>
                <a:gd name="T27" fmla="*/ 29 h 43"/>
                <a:gd name="T28" fmla="*/ 4 w 58"/>
                <a:gd name="T29" fmla="*/ 39 h 43"/>
                <a:gd name="T30" fmla="*/ 0 w 58"/>
                <a:gd name="T31" fmla="*/ 43 h 43"/>
                <a:gd name="T32" fmla="*/ 40 w 58"/>
                <a:gd name="T33" fmla="*/ 30 h 43"/>
                <a:gd name="T34" fmla="*/ 48 w 58"/>
                <a:gd name="T35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3">
                  <a:moveTo>
                    <a:pt x="48" y="19"/>
                  </a:moveTo>
                  <a:cubicBezTo>
                    <a:pt x="49" y="17"/>
                    <a:pt x="49" y="15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49" y="12"/>
                    <a:pt x="50" y="12"/>
                    <a:pt x="51" y="12"/>
                  </a:cubicBezTo>
                  <a:cubicBezTo>
                    <a:pt x="52" y="9"/>
                    <a:pt x="54" y="6"/>
                    <a:pt x="56" y="3"/>
                  </a:cubicBezTo>
                  <a:cubicBezTo>
                    <a:pt x="57" y="2"/>
                    <a:pt x="57" y="2"/>
                    <a:pt x="58" y="1"/>
                  </a:cubicBezTo>
                  <a:cubicBezTo>
                    <a:pt x="58" y="1"/>
                    <a:pt x="58" y="1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2"/>
                    <a:pt x="49" y="5"/>
                    <a:pt x="45" y="7"/>
                  </a:cubicBezTo>
                  <a:cubicBezTo>
                    <a:pt x="41" y="10"/>
                    <a:pt x="36" y="13"/>
                    <a:pt x="32" y="15"/>
                  </a:cubicBezTo>
                  <a:cubicBezTo>
                    <a:pt x="26" y="20"/>
                    <a:pt x="20" y="24"/>
                    <a:pt x="15" y="29"/>
                  </a:cubicBezTo>
                  <a:cubicBezTo>
                    <a:pt x="11" y="32"/>
                    <a:pt x="7" y="35"/>
                    <a:pt x="4" y="39"/>
                  </a:cubicBezTo>
                  <a:cubicBezTo>
                    <a:pt x="3" y="40"/>
                    <a:pt x="2" y="42"/>
                    <a:pt x="0" y="43"/>
                  </a:cubicBezTo>
                  <a:cubicBezTo>
                    <a:pt x="13" y="38"/>
                    <a:pt x="26" y="32"/>
                    <a:pt x="40" y="30"/>
                  </a:cubicBezTo>
                  <a:cubicBezTo>
                    <a:pt x="42" y="26"/>
                    <a:pt x="45" y="22"/>
                    <a:pt x="48" y="19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8" name="Freeform 196"/>
            <p:cNvSpPr/>
            <p:nvPr/>
          </p:nvSpPr>
          <p:spPr bwMode="auto">
            <a:xfrm>
              <a:off x="5921375" y="3832225"/>
              <a:ext cx="161925" cy="354013"/>
            </a:xfrm>
            <a:custGeom>
              <a:avLst/>
              <a:gdLst>
                <a:gd name="T0" fmla="*/ 36 w 38"/>
                <a:gd name="T1" fmla="*/ 41 h 83"/>
                <a:gd name="T2" fmla="*/ 37 w 38"/>
                <a:gd name="T3" fmla="*/ 29 h 83"/>
                <a:gd name="T4" fmla="*/ 37 w 38"/>
                <a:gd name="T5" fmla="*/ 15 h 83"/>
                <a:gd name="T6" fmla="*/ 34 w 38"/>
                <a:gd name="T7" fmla="*/ 3 h 83"/>
                <a:gd name="T8" fmla="*/ 33 w 38"/>
                <a:gd name="T9" fmla="*/ 0 h 83"/>
                <a:gd name="T10" fmla="*/ 30 w 38"/>
                <a:gd name="T11" fmla="*/ 15 h 83"/>
                <a:gd name="T12" fmla="*/ 21 w 38"/>
                <a:gd name="T13" fmla="*/ 33 h 83"/>
                <a:gd name="T14" fmla="*/ 9 w 38"/>
                <a:gd name="T15" fmla="*/ 56 h 83"/>
                <a:gd name="T16" fmla="*/ 4 w 38"/>
                <a:gd name="T17" fmla="*/ 67 h 83"/>
                <a:gd name="T18" fmla="*/ 0 w 38"/>
                <a:gd name="T19" fmla="*/ 75 h 83"/>
                <a:gd name="T20" fmla="*/ 0 w 38"/>
                <a:gd name="T21" fmla="*/ 75 h 83"/>
                <a:gd name="T22" fmla="*/ 11 w 38"/>
                <a:gd name="T23" fmla="*/ 76 h 83"/>
                <a:gd name="T24" fmla="*/ 23 w 38"/>
                <a:gd name="T25" fmla="*/ 82 h 83"/>
                <a:gd name="T26" fmla="*/ 28 w 38"/>
                <a:gd name="T27" fmla="*/ 83 h 83"/>
                <a:gd name="T28" fmla="*/ 34 w 38"/>
                <a:gd name="T29" fmla="*/ 61 h 83"/>
                <a:gd name="T30" fmla="*/ 36 w 38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83">
                  <a:moveTo>
                    <a:pt x="36" y="41"/>
                  </a:moveTo>
                  <a:cubicBezTo>
                    <a:pt x="36" y="37"/>
                    <a:pt x="36" y="33"/>
                    <a:pt x="37" y="29"/>
                  </a:cubicBezTo>
                  <a:cubicBezTo>
                    <a:pt x="37" y="24"/>
                    <a:pt x="38" y="20"/>
                    <a:pt x="37" y="15"/>
                  </a:cubicBezTo>
                  <a:cubicBezTo>
                    <a:pt x="37" y="11"/>
                    <a:pt x="35" y="7"/>
                    <a:pt x="34" y="3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3" y="5"/>
                    <a:pt x="31" y="10"/>
                    <a:pt x="30" y="15"/>
                  </a:cubicBezTo>
                  <a:cubicBezTo>
                    <a:pt x="27" y="21"/>
                    <a:pt x="24" y="27"/>
                    <a:pt x="21" y="33"/>
                  </a:cubicBezTo>
                  <a:cubicBezTo>
                    <a:pt x="17" y="41"/>
                    <a:pt x="13" y="48"/>
                    <a:pt x="9" y="56"/>
                  </a:cubicBezTo>
                  <a:cubicBezTo>
                    <a:pt x="7" y="60"/>
                    <a:pt x="5" y="63"/>
                    <a:pt x="4" y="67"/>
                  </a:cubicBezTo>
                  <a:cubicBezTo>
                    <a:pt x="3" y="70"/>
                    <a:pt x="1" y="72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7" y="75"/>
                    <a:pt x="11" y="76"/>
                  </a:cubicBezTo>
                  <a:cubicBezTo>
                    <a:pt x="15" y="78"/>
                    <a:pt x="19" y="81"/>
                    <a:pt x="23" y="82"/>
                  </a:cubicBezTo>
                  <a:cubicBezTo>
                    <a:pt x="25" y="83"/>
                    <a:pt x="26" y="83"/>
                    <a:pt x="28" y="83"/>
                  </a:cubicBezTo>
                  <a:cubicBezTo>
                    <a:pt x="30" y="76"/>
                    <a:pt x="33" y="69"/>
                    <a:pt x="34" y="61"/>
                  </a:cubicBezTo>
                  <a:cubicBezTo>
                    <a:pt x="36" y="55"/>
                    <a:pt x="36" y="48"/>
                    <a:pt x="36" y="41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9" name="Freeform 197"/>
            <p:cNvSpPr/>
            <p:nvPr/>
          </p:nvSpPr>
          <p:spPr bwMode="auto">
            <a:xfrm>
              <a:off x="5375275" y="3516313"/>
              <a:ext cx="554038" cy="227013"/>
            </a:xfrm>
            <a:custGeom>
              <a:avLst/>
              <a:gdLst>
                <a:gd name="T0" fmla="*/ 31 w 130"/>
                <a:gd name="T1" fmla="*/ 46 h 53"/>
                <a:gd name="T2" fmla="*/ 58 w 130"/>
                <a:gd name="T3" fmla="*/ 36 h 53"/>
                <a:gd name="T4" fmla="*/ 84 w 130"/>
                <a:gd name="T5" fmla="*/ 24 h 53"/>
                <a:gd name="T6" fmla="*/ 107 w 130"/>
                <a:gd name="T7" fmla="*/ 12 h 53"/>
                <a:gd name="T8" fmla="*/ 129 w 130"/>
                <a:gd name="T9" fmla="*/ 3 h 53"/>
                <a:gd name="T10" fmla="*/ 130 w 130"/>
                <a:gd name="T11" fmla="*/ 3 h 53"/>
                <a:gd name="T12" fmla="*/ 124 w 130"/>
                <a:gd name="T13" fmla="*/ 2 h 53"/>
                <a:gd name="T14" fmla="*/ 112 w 130"/>
                <a:gd name="T15" fmla="*/ 2 h 53"/>
                <a:gd name="T16" fmla="*/ 88 w 130"/>
                <a:gd name="T17" fmla="*/ 1 h 53"/>
                <a:gd name="T18" fmla="*/ 77 w 130"/>
                <a:gd name="T19" fmla="*/ 0 h 53"/>
                <a:gd name="T20" fmla="*/ 77 w 130"/>
                <a:gd name="T21" fmla="*/ 0 h 53"/>
                <a:gd name="T22" fmla="*/ 62 w 130"/>
                <a:gd name="T23" fmla="*/ 12 h 53"/>
                <a:gd name="T24" fmla="*/ 44 w 130"/>
                <a:gd name="T25" fmla="*/ 21 h 53"/>
                <a:gd name="T26" fmla="*/ 0 w 130"/>
                <a:gd name="T27" fmla="*/ 43 h 53"/>
                <a:gd name="T28" fmla="*/ 5 w 130"/>
                <a:gd name="T29" fmla="*/ 49 h 53"/>
                <a:gd name="T30" fmla="*/ 10 w 130"/>
                <a:gd name="T31" fmla="*/ 53 h 53"/>
                <a:gd name="T32" fmla="*/ 20 w 130"/>
                <a:gd name="T33" fmla="*/ 49 h 53"/>
                <a:gd name="T34" fmla="*/ 31 w 130"/>
                <a:gd name="T35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53">
                  <a:moveTo>
                    <a:pt x="31" y="46"/>
                  </a:moveTo>
                  <a:cubicBezTo>
                    <a:pt x="40" y="43"/>
                    <a:pt x="49" y="40"/>
                    <a:pt x="58" y="36"/>
                  </a:cubicBezTo>
                  <a:cubicBezTo>
                    <a:pt x="67" y="33"/>
                    <a:pt x="75" y="29"/>
                    <a:pt x="84" y="24"/>
                  </a:cubicBezTo>
                  <a:cubicBezTo>
                    <a:pt x="92" y="20"/>
                    <a:pt x="99" y="16"/>
                    <a:pt x="107" y="12"/>
                  </a:cubicBezTo>
                  <a:cubicBezTo>
                    <a:pt x="114" y="8"/>
                    <a:pt x="122" y="5"/>
                    <a:pt x="129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8" y="3"/>
                    <a:pt x="126" y="2"/>
                    <a:pt x="124" y="2"/>
                  </a:cubicBezTo>
                  <a:cubicBezTo>
                    <a:pt x="120" y="2"/>
                    <a:pt x="116" y="2"/>
                    <a:pt x="112" y="2"/>
                  </a:cubicBezTo>
                  <a:cubicBezTo>
                    <a:pt x="104" y="2"/>
                    <a:pt x="96" y="1"/>
                    <a:pt x="88" y="1"/>
                  </a:cubicBezTo>
                  <a:cubicBezTo>
                    <a:pt x="85" y="0"/>
                    <a:pt x="81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3" y="5"/>
                    <a:pt x="68" y="8"/>
                    <a:pt x="62" y="12"/>
                  </a:cubicBezTo>
                  <a:cubicBezTo>
                    <a:pt x="57" y="15"/>
                    <a:pt x="51" y="19"/>
                    <a:pt x="44" y="21"/>
                  </a:cubicBezTo>
                  <a:cubicBezTo>
                    <a:pt x="29" y="27"/>
                    <a:pt x="15" y="36"/>
                    <a:pt x="0" y="43"/>
                  </a:cubicBezTo>
                  <a:cubicBezTo>
                    <a:pt x="1" y="45"/>
                    <a:pt x="3" y="48"/>
                    <a:pt x="5" y="49"/>
                  </a:cubicBezTo>
                  <a:cubicBezTo>
                    <a:pt x="6" y="51"/>
                    <a:pt x="8" y="52"/>
                    <a:pt x="10" y="53"/>
                  </a:cubicBezTo>
                  <a:cubicBezTo>
                    <a:pt x="13" y="52"/>
                    <a:pt x="16" y="50"/>
                    <a:pt x="20" y="49"/>
                  </a:cubicBezTo>
                  <a:cubicBezTo>
                    <a:pt x="23" y="48"/>
                    <a:pt x="27" y="47"/>
                    <a:pt x="31" y="4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0" name="Freeform 198"/>
            <p:cNvSpPr/>
            <p:nvPr/>
          </p:nvSpPr>
          <p:spPr bwMode="auto">
            <a:xfrm>
              <a:off x="5899150" y="3635375"/>
              <a:ext cx="39688" cy="25400"/>
            </a:xfrm>
            <a:custGeom>
              <a:avLst/>
              <a:gdLst>
                <a:gd name="T0" fmla="*/ 6 w 9"/>
                <a:gd name="T1" fmla="*/ 2 h 6"/>
                <a:gd name="T2" fmla="*/ 7 w 9"/>
                <a:gd name="T3" fmla="*/ 2 h 6"/>
                <a:gd name="T4" fmla="*/ 9 w 9"/>
                <a:gd name="T5" fmla="*/ 0 h 6"/>
                <a:gd name="T6" fmla="*/ 9 w 9"/>
                <a:gd name="T7" fmla="*/ 0 h 6"/>
                <a:gd name="T8" fmla="*/ 3 w 9"/>
                <a:gd name="T9" fmla="*/ 1 h 6"/>
                <a:gd name="T10" fmla="*/ 3 w 9"/>
                <a:gd name="T11" fmla="*/ 1 h 6"/>
                <a:gd name="T12" fmla="*/ 0 w 9"/>
                <a:gd name="T13" fmla="*/ 1 h 6"/>
                <a:gd name="T14" fmla="*/ 0 w 9"/>
                <a:gd name="T15" fmla="*/ 1 h 6"/>
                <a:gd name="T16" fmla="*/ 0 w 9"/>
                <a:gd name="T17" fmla="*/ 6 h 6"/>
                <a:gd name="T18" fmla="*/ 6 w 9"/>
                <a:gd name="T19" fmla="*/ 3 h 6"/>
                <a:gd name="T20" fmla="*/ 3 w 9"/>
                <a:gd name="T21" fmla="*/ 3 h 6"/>
                <a:gd name="T22" fmla="*/ 1 w 9"/>
                <a:gd name="T23" fmla="*/ 3 h 6"/>
                <a:gd name="T24" fmla="*/ 1 w 9"/>
                <a:gd name="T25" fmla="*/ 3 h 6"/>
                <a:gd name="T26" fmla="*/ 3 w 9"/>
                <a:gd name="T27" fmla="*/ 2 h 6"/>
                <a:gd name="T28" fmla="*/ 6 w 9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6">
                  <a:moveTo>
                    <a:pt x="6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2" y="5"/>
                    <a:pt x="4" y="4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1" name="Freeform 199"/>
            <p:cNvSpPr/>
            <p:nvPr/>
          </p:nvSpPr>
          <p:spPr bwMode="auto">
            <a:xfrm>
              <a:off x="5421313" y="3533775"/>
              <a:ext cx="495300" cy="242888"/>
            </a:xfrm>
            <a:custGeom>
              <a:avLst/>
              <a:gdLst>
                <a:gd name="T0" fmla="*/ 77 w 116"/>
                <a:gd name="T1" fmla="*/ 28 h 57"/>
                <a:gd name="T2" fmla="*/ 89 w 116"/>
                <a:gd name="T3" fmla="*/ 18 h 57"/>
                <a:gd name="T4" fmla="*/ 100 w 116"/>
                <a:gd name="T5" fmla="*/ 10 h 57"/>
                <a:gd name="T6" fmla="*/ 116 w 116"/>
                <a:gd name="T7" fmla="*/ 0 h 57"/>
                <a:gd name="T8" fmla="*/ 101 w 116"/>
                <a:gd name="T9" fmla="*/ 6 h 57"/>
                <a:gd name="T10" fmla="*/ 52 w 116"/>
                <a:gd name="T11" fmla="*/ 31 h 57"/>
                <a:gd name="T12" fmla="*/ 25 w 116"/>
                <a:gd name="T13" fmla="*/ 41 h 57"/>
                <a:gd name="T14" fmla="*/ 11 w 116"/>
                <a:gd name="T15" fmla="*/ 45 h 57"/>
                <a:gd name="T16" fmla="*/ 0 w 116"/>
                <a:gd name="T17" fmla="*/ 50 h 57"/>
                <a:gd name="T18" fmla="*/ 2 w 116"/>
                <a:gd name="T19" fmla="*/ 51 h 57"/>
                <a:gd name="T20" fmla="*/ 14 w 116"/>
                <a:gd name="T21" fmla="*/ 56 h 57"/>
                <a:gd name="T22" fmla="*/ 26 w 116"/>
                <a:gd name="T23" fmla="*/ 55 h 57"/>
                <a:gd name="T24" fmla="*/ 54 w 116"/>
                <a:gd name="T25" fmla="*/ 45 h 57"/>
                <a:gd name="T26" fmla="*/ 61 w 116"/>
                <a:gd name="T27" fmla="*/ 43 h 57"/>
                <a:gd name="T28" fmla="*/ 67 w 116"/>
                <a:gd name="T29" fmla="*/ 37 h 57"/>
                <a:gd name="T30" fmla="*/ 77 w 116"/>
                <a:gd name="T3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57">
                  <a:moveTo>
                    <a:pt x="77" y="28"/>
                  </a:moveTo>
                  <a:cubicBezTo>
                    <a:pt x="81" y="24"/>
                    <a:pt x="85" y="21"/>
                    <a:pt x="89" y="18"/>
                  </a:cubicBezTo>
                  <a:cubicBezTo>
                    <a:pt x="92" y="15"/>
                    <a:pt x="96" y="13"/>
                    <a:pt x="100" y="10"/>
                  </a:cubicBezTo>
                  <a:cubicBezTo>
                    <a:pt x="101" y="9"/>
                    <a:pt x="110" y="3"/>
                    <a:pt x="116" y="0"/>
                  </a:cubicBezTo>
                  <a:cubicBezTo>
                    <a:pt x="111" y="2"/>
                    <a:pt x="106" y="4"/>
                    <a:pt x="101" y="6"/>
                  </a:cubicBezTo>
                  <a:cubicBezTo>
                    <a:pt x="84" y="14"/>
                    <a:pt x="69" y="24"/>
                    <a:pt x="52" y="31"/>
                  </a:cubicBezTo>
                  <a:cubicBezTo>
                    <a:pt x="43" y="35"/>
                    <a:pt x="34" y="38"/>
                    <a:pt x="25" y="41"/>
                  </a:cubicBezTo>
                  <a:cubicBezTo>
                    <a:pt x="20" y="42"/>
                    <a:pt x="16" y="44"/>
                    <a:pt x="11" y="45"/>
                  </a:cubicBezTo>
                  <a:cubicBezTo>
                    <a:pt x="7" y="47"/>
                    <a:pt x="4" y="48"/>
                    <a:pt x="0" y="50"/>
                  </a:cubicBezTo>
                  <a:cubicBezTo>
                    <a:pt x="1" y="50"/>
                    <a:pt x="2" y="51"/>
                    <a:pt x="2" y="51"/>
                  </a:cubicBezTo>
                  <a:cubicBezTo>
                    <a:pt x="6" y="54"/>
                    <a:pt x="10" y="56"/>
                    <a:pt x="14" y="56"/>
                  </a:cubicBezTo>
                  <a:cubicBezTo>
                    <a:pt x="18" y="57"/>
                    <a:pt x="22" y="56"/>
                    <a:pt x="26" y="55"/>
                  </a:cubicBezTo>
                  <a:cubicBezTo>
                    <a:pt x="36" y="52"/>
                    <a:pt x="45" y="49"/>
                    <a:pt x="54" y="45"/>
                  </a:cubicBezTo>
                  <a:cubicBezTo>
                    <a:pt x="56" y="45"/>
                    <a:pt x="59" y="44"/>
                    <a:pt x="61" y="43"/>
                  </a:cubicBezTo>
                  <a:cubicBezTo>
                    <a:pt x="63" y="41"/>
                    <a:pt x="65" y="39"/>
                    <a:pt x="67" y="37"/>
                  </a:cubicBezTo>
                  <a:cubicBezTo>
                    <a:pt x="70" y="33"/>
                    <a:pt x="73" y="31"/>
                    <a:pt x="77" y="28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2" name="Freeform 200"/>
            <p:cNvSpPr>
              <a:spLocks noEditPoints="1"/>
            </p:cNvSpPr>
            <p:nvPr/>
          </p:nvSpPr>
          <p:spPr bwMode="auto">
            <a:xfrm>
              <a:off x="5899150" y="3400425"/>
              <a:ext cx="204788" cy="234950"/>
            </a:xfrm>
            <a:custGeom>
              <a:avLst/>
              <a:gdLst>
                <a:gd name="T0" fmla="*/ 15 w 48"/>
                <a:gd name="T1" fmla="*/ 50 h 55"/>
                <a:gd name="T2" fmla="*/ 1 w 48"/>
                <a:gd name="T3" fmla="*/ 51 h 55"/>
                <a:gd name="T4" fmla="*/ 1 w 48"/>
                <a:gd name="T5" fmla="*/ 53 h 55"/>
                <a:gd name="T6" fmla="*/ 11 w 48"/>
                <a:gd name="T7" fmla="*/ 53 h 55"/>
                <a:gd name="T8" fmla="*/ 3 w 48"/>
                <a:gd name="T9" fmla="*/ 54 h 55"/>
                <a:gd name="T10" fmla="*/ 1 w 48"/>
                <a:gd name="T11" fmla="*/ 54 h 55"/>
                <a:gd name="T12" fmla="*/ 1 w 48"/>
                <a:gd name="T13" fmla="*/ 55 h 55"/>
                <a:gd name="T14" fmla="*/ 10 w 48"/>
                <a:gd name="T15" fmla="*/ 55 h 55"/>
                <a:gd name="T16" fmla="*/ 35 w 48"/>
                <a:gd name="T17" fmla="*/ 28 h 55"/>
                <a:gd name="T18" fmla="*/ 41 w 48"/>
                <a:gd name="T19" fmla="*/ 15 h 55"/>
                <a:gd name="T20" fmla="*/ 46 w 48"/>
                <a:gd name="T21" fmla="*/ 4 h 55"/>
                <a:gd name="T22" fmla="*/ 46 w 48"/>
                <a:gd name="T23" fmla="*/ 3 h 55"/>
                <a:gd name="T24" fmla="*/ 45 w 48"/>
                <a:gd name="T25" fmla="*/ 0 h 55"/>
                <a:gd name="T26" fmla="*/ 43 w 48"/>
                <a:gd name="T27" fmla="*/ 2 h 55"/>
                <a:gd name="T28" fmla="*/ 32 w 48"/>
                <a:gd name="T29" fmla="*/ 8 h 55"/>
                <a:gd name="T30" fmla="*/ 30 w 48"/>
                <a:gd name="T31" fmla="*/ 10 h 55"/>
                <a:gd name="T32" fmla="*/ 27 w 48"/>
                <a:gd name="T33" fmla="*/ 13 h 55"/>
                <a:gd name="T34" fmla="*/ 40 w 48"/>
                <a:gd name="T35" fmla="*/ 12 h 55"/>
                <a:gd name="T36" fmla="*/ 31 w 48"/>
                <a:gd name="T37" fmla="*/ 13 h 55"/>
                <a:gd name="T38" fmla="*/ 24 w 48"/>
                <a:gd name="T39" fmla="*/ 17 h 55"/>
                <a:gd name="T40" fmla="*/ 31 w 48"/>
                <a:gd name="T41" fmla="*/ 15 h 55"/>
                <a:gd name="T42" fmla="*/ 40 w 48"/>
                <a:gd name="T43" fmla="*/ 16 h 55"/>
                <a:gd name="T44" fmla="*/ 25 w 48"/>
                <a:gd name="T45" fmla="*/ 17 h 55"/>
                <a:gd name="T46" fmla="*/ 21 w 48"/>
                <a:gd name="T47" fmla="*/ 20 h 55"/>
                <a:gd name="T48" fmla="*/ 41 w 48"/>
                <a:gd name="T49" fmla="*/ 18 h 55"/>
                <a:gd name="T50" fmla="*/ 30 w 48"/>
                <a:gd name="T51" fmla="*/ 20 h 55"/>
                <a:gd name="T52" fmla="*/ 20 w 48"/>
                <a:gd name="T53" fmla="*/ 21 h 55"/>
                <a:gd name="T54" fmla="*/ 26 w 48"/>
                <a:gd name="T55" fmla="*/ 23 h 55"/>
                <a:gd name="T56" fmla="*/ 37 w 48"/>
                <a:gd name="T57" fmla="*/ 23 h 55"/>
                <a:gd name="T58" fmla="*/ 17 w 48"/>
                <a:gd name="T59" fmla="*/ 25 h 55"/>
                <a:gd name="T60" fmla="*/ 16 w 48"/>
                <a:gd name="T61" fmla="*/ 27 h 55"/>
                <a:gd name="T62" fmla="*/ 34 w 48"/>
                <a:gd name="T63" fmla="*/ 25 h 55"/>
                <a:gd name="T64" fmla="*/ 23 w 48"/>
                <a:gd name="T65" fmla="*/ 27 h 55"/>
                <a:gd name="T66" fmla="*/ 14 w 48"/>
                <a:gd name="T67" fmla="*/ 28 h 55"/>
                <a:gd name="T68" fmla="*/ 14 w 48"/>
                <a:gd name="T69" fmla="*/ 29 h 55"/>
                <a:gd name="T70" fmla="*/ 33 w 48"/>
                <a:gd name="T71" fmla="*/ 29 h 55"/>
                <a:gd name="T72" fmla="*/ 21 w 48"/>
                <a:gd name="T73" fmla="*/ 29 h 55"/>
                <a:gd name="T74" fmla="*/ 13 w 48"/>
                <a:gd name="T75" fmla="*/ 30 h 55"/>
                <a:gd name="T76" fmla="*/ 12 w 48"/>
                <a:gd name="T77" fmla="*/ 30 h 55"/>
                <a:gd name="T78" fmla="*/ 8 w 48"/>
                <a:gd name="T79" fmla="*/ 35 h 55"/>
                <a:gd name="T80" fmla="*/ 28 w 48"/>
                <a:gd name="T81" fmla="*/ 34 h 55"/>
                <a:gd name="T82" fmla="*/ 17 w 48"/>
                <a:gd name="T83" fmla="*/ 35 h 55"/>
                <a:gd name="T84" fmla="*/ 7 w 48"/>
                <a:gd name="T85" fmla="*/ 37 h 55"/>
                <a:gd name="T86" fmla="*/ 10 w 48"/>
                <a:gd name="T87" fmla="*/ 40 h 55"/>
                <a:gd name="T88" fmla="*/ 23 w 48"/>
                <a:gd name="T89" fmla="*/ 40 h 55"/>
                <a:gd name="T90" fmla="*/ 6 w 48"/>
                <a:gd name="T91" fmla="*/ 42 h 55"/>
                <a:gd name="T92" fmla="*/ 3 w 48"/>
                <a:gd name="T93" fmla="*/ 44 h 55"/>
                <a:gd name="T94" fmla="*/ 18 w 48"/>
                <a:gd name="T95" fmla="*/ 44 h 55"/>
                <a:gd name="T96" fmla="*/ 6 w 48"/>
                <a:gd name="T97" fmla="*/ 45 h 55"/>
                <a:gd name="T98" fmla="*/ 3 w 48"/>
                <a:gd name="T99" fmla="*/ 46 h 55"/>
                <a:gd name="T100" fmla="*/ 10 w 48"/>
                <a:gd name="T101" fmla="*/ 47 h 55"/>
                <a:gd name="T102" fmla="*/ 19 w 48"/>
                <a:gd name="T103" fmla="*/ 47 h 55"/>
                <a:gd name="T104" fmla="*/ 3 w 48"/>
                <a:gd name="T105" fmla="*/ 48 h 55"/>
                <a:gd name="T106" fmla="*/ 3 w 48"/>
                <a:gd name="T107" fmla="*/ 49 h 55"/>
                <a:gd name="T108" fmla="*/ 1 w 48"/>
                <a:gd name="T109" fmla="*/ 50 h 55"/>
                <a:gd name="T110" fmla="*/ 27 w 48"/>
                <a:gd name="T111" fmla="*/ 32 h 55"/>
                <a:gd name="T112" fmla="*/ 11 w 48"/>
                <a:gd name="T113" fmla="*/ 33 h 55"/>
                <a:gd name="T114" fmla="*/ 27 w 48"/>
                <a:gd name="T115" fmla="*/ 31 h 55"/>
                <a:gd name="T116" fmla="*/ 22 w 48"/>
                <a:gd name="T117" fmla="*/ 37 h 55"/>
                <a:gd name="T118" fmla="*/ 6 w 48"/>
                <a:gd name="T119" fmla="*/ 40 h 55"/>
                <a:gd name="T120" fmla="*/ 13 w 48"/>
                <a:gd name="T121" fmla="*/ 37 h 55"/>
                <a:gd name="T122" fmla="*/ 22 w 48"/>
                <a:gd name="T123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55">
                  <a:moveTo>
                    <a:pt x="15" y="49"/>
                  </a:moveTo>
                  <a:cubicBezTo>
                    <a:pt x="16" y="49"/>
                    <a:pt x="16" y="50"/>
                    <a:pt x="15" y="50"/>
                  </a:cubicBezTo>
                  <a:cubicBezTo>
                    <a:pt x="11" y="50"/>
                    <a:pt x="6" y="50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2"/>
                    <a:pt x="1" y="52"/>
                    <a:pt x="1" y="53"/>
                  </a:cubicBezTo>
                  <a:cubicBezTo>
                    <a:pt x="4" y="52"/>
                    <a:pt x="8" y="52"/>
                    <a:pt x="11" y="52"/>
                  </a:cubicBezTo>
                  <a:cubicBezTo>
                    <a:pt x="12" y="52"/>
                    <a:pt x="12" y="53"/>
                    <a:pt x="11" y="53"/>
                  </a:cubicBezTo>
                  <a:cubicBezTo>
                    <a:pt x="8" y="53"/>
                    <a:pt x="6" y="53"/>
                    <a:pt x="3" y="53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4"/>
                    <a:pt x="1" y="54"/>
                    <a:pt x="1" y="54"/>
                  </a:cubicBezTo>
                  <a:cubicBezTo>
                    <a:pt x="1" y="54"/>
                    <a:pt x="1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3" y="54"/>
                    <a:pt x="6" y="55"/>
                    <a:pt x="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5" y="51"/>
                    <a:pt x="20" y="46"/>
                    <a:pt x="25" y="41"/>
                  </a:cubicBezTo>
                  <a:cubicBezTo>
                    <a:pt x="29" y="37"/>
                    <a:pt x="32" y="32"/>
                    <a:pt x="35" y="28"/>
                  </a:cubicBezTo>
                  <a:cubicBezTo>
                    <a:pt x="38" y="24"/>
                    <a:pt x="42" y="21"/>
                    <a:pt x="44" y="17"/>
                  </a:cubicBezTo>
                  <a:cubicBezTo>
                    <a:pt x="43" y="18"/>
                    <a:pt x="41" y="17"/>
                    <a:pt x="41" y="15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40" y="10"/>
                    <a:pt x="42" y="5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3"/>
                    <a:pt x="46" y="3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7" y="1"/>
                    <a:pt x="46" y="1"/>
                    <a:pt x="45" y="0"/>
                  </a:cubicBezTo>
                  <a:cubicBezTo>
                    <a:pt x="45" y="1"/>
                    <a:pt x="44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7"/>
                    <a:pt x="36" y="10"/>
                    <a:pt x="32" y="9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1" y="9"/>
                    <a:pt x="30" y="9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1"/>
                    <a:pt x="29" y="11"/>
                  </a:cubicBezTo>
                  <a:cubicBezTo>
                    <a:pt x="29" y="12"/>
                    <a:pt x="28" y="13"/>
                    <a:pt x="27" y="13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4" y="12"/>
                    <a:pt x="37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7" y="12"/>
                    <a:pt x="34" y="13"/>
                    <a:pt x="31" y="13"/>
                  </a:cubicBezTo>
                  <a:cubicBezTo>
                    <a:pt x="30" y="14"/>
                    <a:pt x="28" y="14"/>
                    <a:pt x="26" y="14"/>
                  </a:cubicBezTo>
                  <a:cubicBezTo>
                    <a:pt x="26" y="15"/>
                    <a:pt x="25" y="16"/>
                    <a:pt x="24" y="17"/>
                  </a:cubicBezTo>
                  <a:cubicBezTo>
                    <a:pt x="25" y="16"/>
                    <a:pt x="25" y="16"/>
                    <a:pt x="26" y="16"/>
                  </a:cubicBezTo>
                  <a:cubicBezTo>
                    <a:pt x="27" y="16"/>
                    <a:pt x="29" y="15"/>
                    <a:pt x="31" y="15"/>
                  </a:cubicBezTo>
                  <a:cubicBezTo>
                    <a:pt x="34" y="15"/>
                    <a:pt x="37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7" y="15"/>
                    <a:pt x="34" y="15"/>
                    <a:pt x="30" y="16"/>
                  </a:cubicBezTo>
                  <a:cubicBezTo>
                    <a:pt x="29" y="16"/>
                    <a:pt x="27" y="16"/>
                    <a:pt x="25" y="17"/>
                  </a:cubicBezTo>
                  <a:cubicBezTo>
                    <a:pt x="25" y="17"/>
                    <a:pt x="24" y="17"/>
                    <a:pt x="23" y="18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4" y="19"/>
                    <a:pt x="27" y="19"/>
                    <a:pt x="30" y="19"/>
                  </a:cubicBezTo>
                  <a:cubicBezTo>
                    <a:pt x="34" y="19"/>
                    <a:pt x="37" y="19"/>
                    <a:pt x="41" y="18"/>
                  </a:cubicBezTo>
                  <a:cubicBezTo>
                    <a:pt x="41" y="18"/>
                    <a:pt x="41" y="19"/>
                    <a:pt x="41" y="19"/>
                  </a:cubicBezTo>
                  <a:cubicBezTo>
                    <a:pt x="37" y="19"/>
                    <a:pt x="34" y="19"/>
                    <a:pt x="30" y="20"/>
                  </a:cubicBezTo>
                  <a:cubicBezTo>
                    <a:pt x="28" y="20"/>
                    <a:pt x="27" y="20"/>
                    <a:pt x="25" y="20"/>
                  </a:cubicBezTo>
                  <a:cubicBezTo>
                    <a:pt x="23" y="21"/>
                    <a:pt x="22" y="21"/>
                    <a:pt x="20" y="21"/>
                  </a:cubicBezTo>
                  <a:cubicBezTo>
                    <a:pt x="20" y="22"/>
                    <a:pt x="19" y="23"/>
                    <a:pt x="18" y="24"/>
                  </a:cubicBezTo>
                  <a:cubicBezTo>
                    <a:pt x="21" y="23"/>
                    <a:pt x="23" y="23"/>
                    <a:pt x="26" y="23"/>
                  </a:cubicBezTo>
                  <a:cubicBezTo>
                    <a:pt x="29" y="23"/>
                    <a:pt x="33" y="22"/>
                    <a:pt x="36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33" y="23"/>
                    <a:pt x="29" y="23"/>
                    <a:pt x="26" y="24"/>
                  </a:cubicBezTo>
                  <a:cubicBezTo>
                    <a:pt x="23" y="24"/>
                    <a:pt x="20" y="24"/>
                    <a:pt x="17" y="25"/>
                  </a:cubicBezTo>
                  <a:cubicBezTo>
                    <a:pt x="17" y="25"/>
                    <a:pt x="16" y="26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6"/>
                    <a:pt x="20" y="26"/>
                    <a:pt x="22" y="26"/>
                  </a:cubicBezTo>
                  <a:cubicBezTo>
                    <a:pt x="26" y="26"/>
                    <a:pt x="30" y="26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0" y="27"/>
                    <a:pt x="26" y="27"/>
                    <a:pt x="23" y="27"/>
                  </a:cubicBezTo>
                  <a:cubicBezTo>
                    <a:pt x="21" y="27"/>
                    <a:pt x="19" y="27"/>
                    <a:pt x="17" y="27"/>
                  </a:cubicBezTo>
                  <a:cubicBezTo>
                    <a:pt x="16" y="27"/>
                    <a:pt x="15" y="28"/>
                    <a:pt x="14" y="28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8"/>
                    <a:pt x="18" y="28"/>
                    <a:pt x="20" y="28"/>
                  </a:cubicBezTo>
                  <a:cubicBezTo>
                    <a:pt x="24" y="28"/>
                    <a:pt x="29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29"/>
                    <a:pt x="25" y="29"/>
                    <a:pt x="21" y="29"/>
                  </a:cubicBezTo>
                  <a:cubicBezTo>
                    <a:pt x="19" y="29"/>
                    <a:pt x="16" y="29"/>
                    <a:pt x="14" y="29"/>
                  </a:cubicBezTo>
                  <a:cubicBezTo>
                    <a:pt x="14" y="29"/>
                    <a:pt x="13" y="30"/>
                    <a:pt x="13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9" y="34"/>
                    <a:pt x="9" y="35"/>
                    <a:pt x="8" y="35"/>
                  </a:cubicBezTo>
                  <a:cubicBezTo>
                    <a:pt x="10" y="34"/>
                    <a:pt x="14" y="34"/>
                    <a:pt x="16" y="34"/>
                  </a:cubicBezTo>
                  <a:cubicBezTo>
                    <a:pt x="20" y="34"/>
                    <a:pt x="24" y="34"/>
                    <a:pt x="28" y="34"/>
                  </a:cubicBezTo>
                  <a:cubicBezTo>
                    <a:pt x="28" y="34"/>
                    <a:pt x="28" y="35"/>
                    <a:pt x="28" y="35"/>
                  </a:cubicBezTo>
                  <a:cubicBezTo>
                    <a:pt x="24" y="35"/>
                    <a:pt x="21" y="34"/>
                    <a:pt x="17" y="35"/>
                  </a:cubicBezTo>
                  <a:cubicBezTo>
                    <a:pt x="14" y="35"/>
                    <a:pt x="10" y="35"/>
                    <a:pt x="8" y="37"/>
                  </a:cubicBezTo>
                  <a:cubicBezTo>
                    <a:pt x="8" y="37"/>
                    <a:pt x="7" y="37"/>
                    <a:pt x="7" y="37"/>
                  </a:cubicBezTo>
                  <a:cubicBezTo>
                    <a:pt x="6" y="38"/>
                    <a:pt x="5" y="40"/>
                    <a:pt x="5" y="41"/>
                  </a:cubicBezTo>
                  <a:cubicBezTo>
                    <a:pt x="6" y="41"/>
                    <a:pt x="8" y="40"/>
                    <a:pt x="10" y="40"/>
                  </a:cubicBezTo>
                  <a:cubicBezTo>
                    <a:pt x="14" y="40"/>
                    <a:pt x="18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9" y="41"/>
                    <a:pt x="15" y="41"/>
                    <a:pt x="11" y="41"/>
                  </a:cubicBezTo>
                  <a:cubicBezTo>
                    <a:pt x="10" y="41"/>
                    <a:pt x="8" y="41"/>
                    <a:pt x="6" y="42"/>
                  </a:cubicBezTo>
                  <a:cubicBezTo>
                    <a:pt x="5" y="42"/>
                    <a:pt x="5" y="42"/>
                    <a:pt x="4" y="42"/>
                  </a:cubicBezTo>
                  <a:cubicBezTo>
                    <a:pt x="4" y="43"/>
                    <a:pt x="4" y="44"/>
                    <a:pt x="3" y="44"/>
                  </a:cubicBezTo>
                  <a:cubicBezTo>
                    <a:pt x="8" y="43"/>
                    <a:pt x="13" y="43"/>
                    <a:pt x="18" y="43"/>
                  </a:cubicBezTo>
                  <a:cubicBezTo>
                    <a:pt x="19" y="43"/>
                    <a:pt x="19" y="44"/>
                    <a:pt x="18" y="44"/>
                  </a:cubicBezTo>
                  <a:cubicBezTo>
                    <a:pt x="16" y="44"/>
                    <a:pt x="13" y="44"/>
                    <a:pt x="11" y="44"/>
                  </a:cubicBezTo>
                  <a:cubicBezTo>
                    <a:pt x="9" y="44"/>
                    <a:pt x="8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4" y="46"/>
                    <a:pt x="3" y="46"/>
                  </a:cubicBezTo>
                  <a:cubicBezTo>
                    <a:pt x="3" y="46"/>
                    <a:pt x="2" y="47"/>
                    <a:pt x="2" y="47"/>
                  </a:cubicBezTo>
                  <a:cubicBezTo>
                    <a:pt x="5" y="47"/>
                    <a:pt x="7" y="47"/>
                    <a:pt x="10" y="47"/>
                  </a:cubicBezTo>
                  <a:cubicBezTo>
                    <a:pt x="13" y="46"/>
                    <a:pt x="16" y="46"/>
                    <a:pt x="19" y="46"/>
                  </a:cubicBezTo>
                  <a:cubicBezTo>
                    <a:pt x="19" y="46"/>
                    <a:pt x="20" y="47"/>
                    <a:pt x="19" y="47"/>
                  </a:cubicBezTo>
                  <a:cubicBezTo>
                    <a:pt x="16" y="47"/>
                    <a:pt x="13" y="47"/>
                    <a:pt x="10" y="47"/>
                  </a:cubicBezTo>
                  <a:cubicBezTo>
                    <a:pt x="7" y="47"/>
                    <a:pt x="5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9"/>
                    <a:pt x="3" y="49"/>
                  </a:cubicBezTo>
                  <a:cubicBezTo>
                    <a:pt x="3" y="49"/>
                    <a:pt x="2" y="49"/>
                    <a:pt x="2" y="49"/>
                  </a:cubicBezTo>
                  <a:cubicBezTo>
                    <a:pt x="2" y="49"/>
                    <a:pt x="2" y="49"/>
                    <a:pt x="1" y="50"/>
                  </a:cubicBezTo>
                  <a:cubicBezTo>
                    <a:pt x="6" y="49"/>
                    <a:pt x="11" y="49"/>
                    <a:pt x="15" y="49"/>
                  </a:cubicBezTo>
                  <a:close/>
                  <a:moveTo>
                    <a:pt x="27" y="32"/>
                  </a:moveTo>
                  <a:cubicBezTo>
                    <a:pt x="22" y="32"/>
                    <a:pt x="16" y="31"/>
                    <a:pt x="11" y="33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2" y="31"/>
                    <a:pt x="16" y="31"/>
                    <a:pt x="18" y="31"/>
                  </a:cubicBezTo>
                  <a:cubicBezTo>
                    <a:pt x="21" y="31"/>
                    <a:pt x="24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lose/>
                  <a:moveTo>
                    <a:pt x="22" y="37"/>
                  </a:moveTo>
                  <a:cubicBezTo>
                    <a:pt x="19" y="37"/>
                    <a:pt x="16" y="37"/>
                    <a:pt x="14" y="38"/>
                  </a:cubicBezTo>
                  <a:cubicBezTo>
                    <a:pt x="11" y="38"/>
                    <a:pt x="9" y="39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38"/>
                    <a:pt x="11" y="37"/>
                    <a:pt x="13" y="37"/>
                  </a:cubicBezTo>
                  <a:cubicBezTo>
                    <a:pt x="16" y="37"/>
                    <a:pt x="19" y="37"/>
                    <a:pt x="23" y="37"/>
                  </a:cubicBezTo>
                  <a:cubicBezTo>
                    <a:pt x="23" y="37"/>
                    <a:pt x="23" y="37"/>
                    <a:pt x="22" y="3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3" name="Freeform 201"/>
            <p:cNvSpPr/>
            <p:nvPr/>
          </p:nvSpPr>
          <p:spPr bwMode="auto">
            <a:xfrm>
              <a:off x="5843588" y="3614738"/>
              <a:ext cx="153988" cy="520700"/>
            </a:xfrm>
            <a:custGeom>
              <a:avLst/>
              <a:gdLst>
                <a:gd name="T0" fmla="*/ 12 w 36"/>
                <a:gd name="T1" fmla="*/ 115 h 122"/>
                <a:gd name="T2" fmla="*/ 17 w 36"/>
                <a:gd name="T3" fmla="*/ 103 h 122"/>
                <a:gd name="T4" fmla="*/ 26 w 36"/>
                <a:gd name="T5" fmla="*/ 77 h 122"/>
                <a:gd name="T6" fmla="*/ 33 w 36"/>
                <a:gd name="T7" fmla="*/ 50 h 122"/>
                <a:gd name="T8" fmla="*/ 34 w 36"/>
                <a:gd name="T9" fmla="*/ 22 h 122"/>
                <a:gd name="T10" fmla="*/ 36 w 36"/>
                <a:gd name="T11" fmla="*/ 6 h 122"/>
                <a:gd name="T12" fmla="*/ 36 w 36"/>
                <a:gd name="T13" fmla="*/ 0 h 122"/>
                <a:gd name="T14" fmla="*/ 35 w 36"/>
                <a:gd name="T15" fmla="*/ 5 h 122"/>
                <a:gd name="T16" fmla="*/ 32 w 36"/>
                <a:gd name="T17" fmla="*/ 17 h 122"/>
                <a:gd name="T18" fmla="*/ 27 w 36"/>
                <a:gd name="T19" fmla="*/ 44 h 122"/>
                <a:gd name="T20" fmla="*/ 21 w 36"/>
                <a:gd name="T21" fmla="*/ 67 h 122"/>
                <a:gd name="T22" fmla="*/ 10 w 36"/>
                <a:gd name="T23" fmla="*/ 90 h 122"/>
                <a:gd name="T24" fmla="*/ 4 w 36"/>
                <a:gd name="T25" fmla="*/ 101 h 122"/>
                <a:gd name="T26" fmla="*/ 0 w 36"/>
                <a:gd name="T27" fmla="*/ 110 h 122"/>
                <a:gd name="T28" fmla="*/ 1 w 36"/>
                <a:gd name="T29" fmla="*/ 112 h 122"/>
                <a:gd name="T30" fmla="*/ 9 w 36"/>
                <a:gd name="T31" fmla="*/ 122 h 122"/>
                <a:gd name="T32" fmla="*/ 10 w 36"/>
                <a:gd name="T33" fmla="*/ 119 h 122"/>
                <a:gd name="T34" fmla="*/ 12 w 36"/>
                <a:gd name="T35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22">
                  <a:moveTo>
                    <a:pt x="12" y="115"/>
                  </a:moveTo>
                  <a:cubicBezTo>
                    <a:pt x="14" y="111"/>
                    <a:pt x="16" y="107"/>
                    <a:pt x="17" y="103"/>
                  </a:cubicBezTo>
                  <a:cubicBezTo>
                    <a:pt x="21" y="95"/>
                    <a:pt x="23" y="86"/>
                    <a:pt x="26" y="77"/>
                  </a:cubicBezTo>
                  <a:cubicBezTo>
                    <a:pt x="28" y="68"/>
                    <a:pt x="31" y="59"/>
                    <a:pt x="33" y="50"/>
                  </a:cubicBezTo>
                  <a:cubicBezTo>
                    <a:pt x="34" y="41"/>
                    <a:pt x="34" y="31"/>
                    <a:pt x="34" y="22"/>
                  </a:cubicBezTo>
                  <a:cubicBezTo>
                    <a:pt x="35" y="17"/>
                    <a:pt x="35" y="11"/>
                    <a:pt x="36" y="6"/>
                  </a:cubicBezTo>
                  <a:cubicBezTo>
                    <a:pt x="36" y="4"/>
                    <a:pt x="36" y="2"/>
                    <a:pt x="36" y="0"/>
                  </a:cubicBezTo>
                  <a:cubicBezTo>
                    <a:pt x="36" y="2"/>
                    <a:pt x="36" y="3"/>
                    <a:pt x="35" y="5"/>
                  </a:cubicBezTo>
                  <a:cubicBezTo>
                    <a:pt x="35" y="9"/>
                    <a:pt x="33" y="13"/>
                    <a:pt x="32" y="17"/>
                  </a:cubicBezTo>
                  <a:cubicBezTo>
                    <a:pt x="30" y="26"/>
                    <a:pt x="28" y="35"/>
                    <a:pt x="27" y="44"/>
                  </a:cubicBezTo>
                  <a:cubicBezTo>
                    <a:pt x="26" y="52"/>
                    <a:pt x="24" y="60"/>
                    <a:pt x="21" y="67"/>
                  </a:cubicBezTo>
                  <a:cubicBezTo>
                    <a:pt x="17" y="75"/>
                    <a:pt x="13" y="83"/>
                    <a:pt x="10" y="90"/>
                  </a:cubicBezTo>
                  <a:cubicBezTo>
                    <a:pt x="8" y="94"/>
                    <a:pt x="6" y="98"/>
                    <a:pt x="4" y="101"/>
                  </a:cubicBezTo>
                  <a:cubicBezTo>
                    <a:pt x="3" y="104"/>
                    <a:pt x="2" y="107"/>
                    <a:pt x="0" y="110"/>
                  </a:cubicBezTo>
                  <a:cubicBezTo>
                    <a:pt x="1" y="110"/>
                    <a:pt x="1" y="111"/>
                    <a:pt x="1" y="112"/>
                  </a:cubicBezTo>
                  <a:cubicBezTo>
                    <a:pt x="3" y="115"/>
                    <a:pt x="6" y="119"/>
                    <a:pt x="9" y="122"/>
                  </a:cubicBezTo>
                  <a:cubicBezTo>
                    <a:pt x="9" y="121"/>
                    <a:pt x="10" y="120"/>
                    <a:pt x="10" y="119"/>
                  </a:cubicBezTo>
                  <a:cubicBezTo>
                    <a:pt x="11" y="118"/>
                    <a:pt x="11" y="117"/>
                    <a:pt x="12" y="1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4" name="Freeform 202"/>
            <p:cNvSpPr/>
            <p:nvPr/>
          </p:nvSpPr>
          <p:spPr bwMode="auto">
            <a:xfrm>
              <a:off x="5749925" y="3700463"/>
              <a:ext cx="111125" cy="136525"/>
            </a:xfrm>
            <a:custGeom>
              <a:avLst/>
              <a:gdLst>
                <a:gd name="T0" fmla="*/ 23 w 26"/>
                <a:gd name="T1" fmla="*/ 6 h 32"/>
                <a:gd name="T2" fmla="*/ 22 w 26"/>
                <a:gd name="T3" fmla="*/ 5 h 32"/>
                <a:gd name="T4" fmla="*/ 23 w 26"/>
                <a:gd name="T5" fmla="*/ 0 h 32"/>
                <a:gd name="T6" fmla="*/ 12 w 26"/>
                <a:gd name="T7" fmla="*/ 13 h 32"/>
                <a:gd name="T8" fmla="*/ 4 w 26"/>
                <a:gd name="T9" fmla="*/ 22 h 32"/>
                <a:gd name="T10" fmla="*/ 0 w 26"/>
                <a:gd name="T11" fmla="*/ 30 h 32"/>
                <a:gd name="T12" fmla="*/ 6 w 26"/>
                <a:gd name="T13" fmla="*/ 27 h 32"/>
                <a:gd name="T14" fmla="*/ 15 w 26"/>
                <a:gd name="T15" fmla="*/ 19 h 32"/>
                <a:gd name="T16" fmla="*/ 26 w 26"/>
                <a:gd name="T17" fmla="*/ 5 h 32"/>
                <a:gd name="T18" fmla="*/ 23 w 26"/>
                <a:gd name="T1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2">
                  <a:moveTo>
                    <a:pt x="23" y="6"/>
                  </a:moveTo>
                  <a:cubicBezTo>
                    <a:pt x="23" y="6"/>
                    <a:pt x="22" y="5"/>
                    <a:pt x="22" y="5"/>
                  </a:cubicBezTo>
                  <a:cubicBezTo>
                    <a:pt x="22" y="3"/>
                    <a:pt x="22" y="1"/>
                    <a:pt x="23" y="0"/>
                  </a:cubicBezTo>
                  <a:cubicBezTo>
                    <a:pt x="19" y="4"/>
                    <a:pt x="15" y="8"/>
                    <a:pt x="12" y="13"/>
                  </a:cubicBezTo>
                  <a:cubicBezTo>
                    <a:pt x="9" y="16"/>
                    <a:pt x="6" y="19"/>
                    <a:pt x="4" y="22"/>
                  </a:cubicBezTo>
                  <a:cubicBezTo>
                    <a:pt x="3" y="24"/>
                    <a:pt x="0" y="27"/>
                    <a:pt x="0" y="30"/>
                  </a:cubicBezTo>
                  <a:cubicBezTo>
                    <a:pt x="1" y="32"/>
                    <a:pt x="6" y="28"/>
                    <a:pt x="6" y="27"/>
                  </a:cubicBezTo>
                  <a:cubicBezTo>
                    <a:pt x="9" y="25"/>
                    <a:pt x="12" y="22"/>
                    <a:pt x="15" y="19"/>
                  </a:cubicBezTo>
                  <a:cubicBezTo>
                    <a:pt x="19" y="14"/>
                    <a:pt x="23" y="10"/>
                    <a:pt x="26" y="5"/>
                  </a:cubicBezTo>
                  <a:cubicBezTo>
                    <a:pt x="25" y="5"/>
                    <a:pt x="24" y="5"/>
                    <a:pt x="23" y="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5" name="Freeform 203"/>
            <p:cNvSpPr/>
            <p:nvPr/>
          </p:nvSpPr>
          <p:spPr bwMode="auto">
            <a:xfrm>
              <a:off x="5883275" y="3589338"/>
              <a:ext cx="177800" cy="563563"/>
            </a:xfrm>
            <a:custGeom>
              <a:avLst/>
              <a:gdLst>
                <a:gd name="T0" fmla="*/ 18 w 42"/>
                <a:gd name="T1" fmla="*/ 112 h 132"/>
                <a:gd name="T2" fmla="*/ 29 w 42"/>
                <a:gd name="T3" fmla="*/ 90 h 132"/>
                <a:gd name="T4" fmla="*/ 38 w 42"/>
                <a:gd name="T5" fmla="*/ 72 h 132"/>
                <a:gd name="T6" fmla="*/ 41 w 42"/>
                <a:gd name="T7" fmla="*/ 62 h 132"/>
                <a:gd name="T8" fmla="*/ 42 w 42"/>
                <a:gd name="T9" fmla="*/ 55 h 132"/>
                <a:gd name="T10" fmla="*/ 40 w 42"/>
                <a:gd name="T11" fmla="*/ 49 h 132"/>
                <a:gd name="T12" fmla="*/ 35 w 42"/>
                <a:gd name="T13" fmla="*/ 26 h 132"/>
                <a:gd name="T14" fmla="*/ 35 w 42"/>
                <a:gd name="T15" fmla="*/ 5 h 132"/>
                <a:gd name="T16" fmla="*/ 35 w 42"/>
                <a:gd name="T17" fmla="*/ 5 h 132"/>
                <a:gd name="T18" fmla="*/ 31 w 42"/>
                <a:gd name="T19" fmla="*/ 1 h 132"/>
                <a:gd name="T20" fmla="*/ 30 w 42"/>
                <a:gd name="T21" fmla="*/ 0 h 132"/>
                <a:gd name="T22" fmla="*/ 29 w 42"/>
                <a:gd name="T23" fmla="*/ 0 h 132"/>
                <a:gd name="T24" fmla="*/ 29 w 42"/>
                <a:gd name="T25" fmla="*/ 1 h 132"/>
                <a:gd name="T26" fmla="*/ 29 w 42"/>
                <a:gd name="T27" fmla="*/ 1 h 132"/>
                <a:gd name="T28" fmla="*/ 29 w 42"/>
                <a:gd name="T29" fmla="*/ 1 h 132"/>
                <a:gd name="T30" fmla="*/ 28 w 42"/>
                <a:gd name="T31" fmla="*/ 6 h 132"/>
                <a:gd name="T32" fmla="*/ 27 w 42"/>
                <a:gd name="T33" fmla="*/ 13 h 132"/>
                <a:gd name="T34" fmla="*/ 26 w 42"/>
                <a:gd name="T35" fmla="*/ 28 h 132"/>
                <a:gd name="T36" fmla="*/ 24 w 42"/>
                <a:gd name="T37" fmla="*/ 55 h 132"/>
                <a:gd name="T38" fmla="*/ 18 w 42"/>
                <a:gd name="T39" fmla="*/ 83 h 132"/>
                <a:gd name="T40" fmla="*/ 9 w 42"/>
                <a:gd name="T41" fmla="*/ 110 h 132"/>
                <a:gd name="T42" fmla="*/ 3 w 42"/>
                <a:gd name="T43" fmla="*/ 123 h 132"/>
                <a:gd name="T44" fmla="*/ 1 w 42"/>
                <a:gd name="T45" fmla="*/ 127 h 132"/>
                <a:gd name="T46" fmla="*/ 0 w 42"/>
                <a:gd name="T47" fmla="*/ 128 h 132"/>
                <a:gd name="T48" fmla="*/ 8 w 42"/>
                <a:gd name="T49" fmla="*/ 132 h 132"/>
                <a:gd name="T50" fmla="*/ 13 w 42"/>
                <a:gd name="T51" fmla="*/ 123 h 132"/>
                <a:gd name="T52" fmla="*/ 18 w 42"/>
                <a:gd name="T53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32">
                  <a:moveTo>
                    <a:pt x="18" y="112"/>
                  </a:moveTo>
                  <a:cubicBezTo>
                    <a:pt x="22" y="105"/>
                    <a:pt x="26" y="97"/>
                    <a:pt x="29" y="90"/>
                  </a:cubicBezTo>
                  <a:cubicBezTo>
                    <a:pt x="32" y="84"/>
                    <a:pt x="35" y="78"/>
                    <a:pt x="38" y="72"/>
                  </a:cubicBezTo>
                  <a:cubicBezTo>
                    <a:pt x="39" y="69"/>
                    <a:pt x="40" y="66"/>
                    <a:pt x="41" y="62"/>
                  </a:cubicBezTo>
                  <a:cubicBezTo>
                    <a:pt x="41" y="60"/>
                    <a:pt x="42" y="57"/>
                    <a:pt x="42" y="55"/>
                  </a:cubicBezTo>
                  <a:cubicBezTo>
                    <a:pt x="41" y="53"/>
                    <a:pt x="41" y="51"/>
                    <a:pt x="40" y="49"/>
                  </a:cubicBezTo>
                  <a:cubicBezTo>
                    <a:pt x="38" y="42"/>
                    <a:pt x="36" y="34"/>
                    <a:pt x="35" y="26"/>
                  </a:cubicBezTo>
                  <a:cubicBezTo>
                    <a:pt x="34" y="19"/>
                    <a:pt x="33" y="12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2" y="2"/>
                    <a:pt x="31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5"/>
                    <a:pt x="28" y="6"/>
                  </a:cubicBezTo>
                  <a:cubicBezTo>
                    <a:pt x="28" y="8"/>
                    <a:pt x="27" y="11"/>
                    <a:pt x="27" y="13"/>
                  </a:cubicBezTo>
                  <a:cubicBezTo>
                    <a:pt x="27" y="18"/>
                    <a:pt x="27" y="23"/>
                    <a:pt x="26" y="28"/>
                  </a:cubicBezTo>
                  <a:cubicBezTo>
                    <a:pt x="25" y="37"/>
                    <a:pt x="25" y="46"/>
                    <a:pt x="24" y="55"/>
                  </a:cubicBezTo>
                  <a:cubicBezTo>
                    <a:pt x="23" y="65"/>
                    <a:pt x="20" y="74"/>
                    <a:pt x="18" y="83"/>
                  </a:cubicBezTo>
                  <a:cubicBezTo>
                    <a:pt x="15" y="92"/>
                    <a:pt x="13" y="101"/>
                    <a:pt x="9" y="110"/>
                  </a:cubicBezTo>
                  <a:cubicBezTo>
                    <a:pt x="7" y="114"/>
                    <a:pt x="5" y="119"/>
                    <a:pt x="3" y="123"/>
                  </a:cubicBezTo>
                  <a:cubicBezTo>
                    <a:pt x="2" y="124"/>
                    <a:pt x="1" y="125"/>
                    <a:pt x="1" y="127"/>
                  </a:cubicBezTo>
                  <a:cubicBezTo>
                    <a:pt x="1" y="127"/>
                    <a:pt x="0" y="128"/>
                    <a:pt x="0" y="128"/>
                  </a:cubicBezTo>
                  <a:cubicBezTo>
                    <a:pt x="2" y="130"/>
                    <a:pt x="5" y="131"/>
                    <a:pt x="8" y="132"/>
                  </a:cubicBezTo>
                  <a:cubicBezTo>
                    <a:pt x="10" y="129"/>
                    <a:pt x="11" y="126"/>
                    <a:pt x="13" y="123"/>
                  </a:cubicBezTo>
                  <a:cubicBezTo>
                    <a:pt x="14" y="119"/>
                    <a:pt x="16" y="116"/>
                    <a:pt x="18" y="112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6" name="Freeform 204"/>
            <p:cNvSpPr/>
            <p:nvPr/>
          </p:nvSpPr>
          <p:spPr bwMode="auto">
            <a:xfrm>
              <a:off x="5853113" y="3622675"/>
              <a:ext cx="71438" cy="90488"/>
            </a:xfrm>
            <a:custGeom>
              <a:avLst/>
              <a:gdLst>
                <a:gd name="T0" fmla="*/ 17 w 17"/>
                <a:gd name="T1" fmla="*/ 8 h 21"/>
                <a:gd name="T2" fmla="*/ 11 w 17"/>
                <a:gd name="T3" fmla="*/ 12 h 21"/>
                <a:gd name="T4" fmla="*/ 9 w 17"/>
                <a:gd name="T5" fmla="*/ 11 h 21"/>
                <a:gd name="T6" fmla="*/ 10 w 17"/>
                <a:gd name="T7" fmla="*/ 0 h 21"/>
                <a:gd name="T8" fmla="*/ 4 w 17"/>
                <a:gd name="T9" fmla="*/ 8 h 21"/>
                <a:gd name="T10" fmla="*/ 4 w 17"/>
                <a:gd name="T11" fmla="*/ 9 h 21"/>
                <a:gd name="T12" fmla="*/ 0 w 17"/>
                <a:gd name="T13" fmla="*/ 21 h 21"/>
                <a:gd name="T14" fmla="*/ 11 w 17"/>
                <a:gd name="T15" fmla="*/ 15 h 21"/>
                <a:gd name="T16" fmla="*/ 16 w 17"/>
                <a:gd name="T17" fmla="*/ 10 h 21"/>
                <a:gd name="T18" fmla="*/ 17 w 17"/>
                <a:gd name="T1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1">
                  <a:moveTo>
                    <a:pt x="17" y="8"/>
                  </a:moveTo>
                  <a:cubicBezTo>
                    <a:pt x="15" y="10"/>
                    <a:pt x="13" y="11"/>
                    <a:pt x="11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7"/>
                    <a:pt x="9" y="4"/>
                    <a:pt x="10" y="0"/>
                  </a:cubicBezTo>
                  <a:cubicBezTo>
                    <a:pt x="8" y="3"/>
                    <a:pt x="6" y="5"/>
                    <a:pt x="4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2" y="13"/>
                    <a:pt x="0" y="17"/>
                    <a:pt x="0" y="21"/>
                  </a:cubicBezTo>
                  <a:cubicBezTo>
                    <a:pt x="4" y="20"/>
                    <a:pt x="8" y="18"/>
                    <a:pt x="11" y="15"/>
                  </a:cubicBezTo>
                  <a:cubicBezTo>
                    <a:pt x="13" y="13"/>
                    <a:pt x="15" y="12"/>
                    <a:pt x="16" y="10"/>
                  </a:cubicBezTo>
                  <a:cubicBezTo>
                    <a:pt x="17" y="9"/>
                    <a:pt x="17" y="9"/>
                    <a:pt x="17" y="8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7" name="Freeform 205"/>
            <p:cNvSpPr>
              <a:spLocks noEditPoints="1"/>
            </p:cNvSpPr>
            <p:nvPr/>
          </p:nvSpPr>
          <p:spPr bwMode="auto">
            <a:xfrm>
              <a:off x="5314950" y="2649538"/>
              <a:ext cx="1570038" cy="1554163"/>
            </a:xfrm>
            <a:custGeom>
              <a:avLst/>
              <a:gdLst>
                <a:gd name="T0" fmla="*/ 187 w 368"/>
                <a:gd name="T1" fmla="*/ 177 h 364"/>
                <a:gd name="T2" fmla="*/ 232 w 368"/>
                <a:gd name="T3" fmla="*/ 146 h 364"/>
                <a:gd name="T4" fmla="*/ 200 w 368"/>
                <a:gd name="T5" fmla="*/ 121 h 364"/>
                <a:gd name="T6" fmla="*/ 168 w 368"/>
                <a:gd name="T7" fmla="*/ 182 h 364"/>
                <a:gd name="T8" fmla="*/ 85 w 368"/>
                <a:gd name="T9" fmla="*/ 39 h 364"/>
                <a:gd name="T10" fmla="*/ 2 w 368"/>
                <a:gd name="T11" fmla="*/ 207 h 364"/>
                <a:gd name="T12" fmla="*/ 103 w 368"/>
                <a:gd name="T13" fmla="*/ 271 h 364"/>
                <a:gd name="T14" fmla="*/ 234 w 368"/>
                <a:gd name="T15" fmla="*/ 333 h 364"/>
                <a:gd name="T16" fmla="*/ 276 w 368"/>
                <a:gd name="T17" fmla="*/ 183 h 364"/>
                <a:gd name="T18" fmla="*/ 270 w 368"/>
                <a:gd name="T19" fmla="*/ 185 h 364"/>
                <a:gd name="T20" fmla="*/ 274 w 368"/>
                <a:gd name="T21" fmla="*/ 223 h 364"/>
                <a:gd name="T22" fmla="*/ 178 w 368"/>
                <a:gd name="T23" fmla="*/ 207 h 364"/>
                <a:gd name="T24" fmla="*/ 258 w 368"/>
                <a:gd name="T25" fmla="*/ 245 h 364"/>
                <a:gd name="T26" fmla="*/ 288 w 368"/>
                <a:gd name="T27" fmla="*/ 255 h 364"/>
                <a:gd name="T28" fmla="*/ 271 w 368"/>
                <a:gd name="T29" fmla="*/ 234 h 364"/>
                <a:gd name="T30" fmla="*/ 83 w 368"/>
                <a:gd name="T31" fmla="*/ 95 h 364"/>
                <a:gd name="T32" fmla="*/ 82 w 368"/>
                <a:gd name="T33" fmla="*/ 99 h 364"/>
                <a:gd name="T34" fmla="*/ 112 w 368"/>
                <a:gd name="T35" fmla="*/ 66 h 364"/>
                <a:gd name="T36" fmla="*/ 105 w 368"/>
                <a:gd name="T37" fmla="*/ 61 h 364"/>
                <a:gd name="T38" fmla="*/ 82 w 368"/>
                <a:gd name="T39" fmla="*/ 92 h 364"/>
                <a:gd name="T40" fmla="*/ 131 w 368"/>
                <a:gd name="T41" fmla="*/ 94 h 364"/>
                <a:gd name="T42" fmla="*/ 141 w 368"/>
                <a:gd name="T43" fmla="*/ 150 h 364"/>
                <a:gd name="T44" fmla="*/ 175 w 368"/>
                <a:gd name="T45" fmla="*/ 127 h 364"/>
                <a:gd name="T46" fmla="*/ 155 w 368"/>
                <a:gd name="T47" fmla="*/ 45 h 364"/>
                <a:gd name="T48" fmla="*/ 155 w 368"/>
                <a:gd name="T49" fmla="*/ 197 h 364"/>
                <a:gd name="T50" fmla="*/ 141 w 368"/>
                <a:gd name="T51" fmla="*/ 177 h 364"/>
                <a:gd name="T52" fmla="*/ 149 w 368"/>
                <a:gd name="T53" fmla="*/ 203 h 364"/>
                <a:gd name="T54" fmla="*/ 121 w 368"/>
                <a:gd name="T55" fmla="*/ 183 h 364"/>
                <a:gd name="T56" fmla="*/ 114 w 368"/>
                <a:gd name="T57" fmla="*/ 181 h 364"/>
                <a:gd name="T58" fmla="*/ 4 w 368"/>
                <a:gd name="T59" fmla="*/ 217 h 364"/>
                <a:gd name="T60" fmla="*/ 79 w 368"/>
                <a:gd name="T61" fmla="*/ 200 h 364"/>
                <a:gd name="T62" fmla="*/ 9 w 368"/>
                <a:gd name="T63" fmla="*/ 234 h 364"/>
                <a:gd name="T64" fmla="*/ 91 w 368"/>
                <a:gd name="T65" fmla="*/ 203 h 364"/>
                <a:gd name="T66" fmla="*/ 79 w 368"/>
                <a:gd name="T67" fmla="*/ 252 h 364"/>
                <a:gd name="T68" fmla="*/ 88 w 368"/>
                <a:gd name="T69" fmla="*/ 249 h 364"/>
                <a:gd name="T70" fmla="*/ 136 w 368"/>
                <a:gd name="T71" fmla="*/ 225 h 364"/>
                <a:gd name="T72" fmla="*/ 148 w 368"/>
                <a:gd name="T73" fmla="*/ 220 h 364"/>
                <a:gd name="T74" fmla="*/ 165 w 368"/>
                <a:gd name="T75" fmla="*/ 210 h 364"/>
                <a:gd name="T76" fmla="*/ 154 w 368"/>
                <a:gd name="T77" fmla="*/ 203 h 364"/>
                <a:gd name="T78" fmla="*/ 167 w 368"/>
                <a:gd name="T79" fmla="*/ 196 h 364"/>
                <a:gd name="T80" fmla="*/ 177 w 368"/>
                <a:gd name="T81" fmla="*/ 188 h 364"/>
                <a:gd name="T82" fmla="*/ 183 w 368"/>
                <a:gd name="T83" fmla="*/ 180 h 364"/>
                <a:gd name="T84" fmla="*/ 148 w 368"/>
                <a:gd name="T85" fmla="*/ 228 h 364"/>
                <a:gd name="T86" fmla="*/ 140 w 368"/>
                <a:gd name="T87" fmla="*/ 232 h 364"/>
                <a:gd name="T88" fmla="*/ 124 w 368"/>
                <a:gd name="T89" fmla="*/ 251 h 364"/>
                <a:gd name="T90" fmla="*/ 139 w 368"/>
                <a:gd name="T91" fmla="*/ 244 h 364"/>
                <a:gd name="T92" fmla="*/ 145 w 368"/>
                <a:gd name="T93" fmla="*/ 293 h 364"/>
                <a:gd name="T94" fmla="*/ 134 w 368"/>
                <a:gd name="T95" fmla="*/ 347 h 364"/>
                <a:gd name="T96" fmla="*/ 168 w 368"/>
                <a:gd name="T97" fmla="*/ 225 h 364"/>
                <a:gd name="T98" fmla="*/ 146 w 368"/>
                <a:gd name="T99" fmla="*/ 344 h 364"/>
                <a:gd name="T100" fmla="*/ 179 w 368"/>
                <a:gd name="T101" fmla="*/ 323 h 364"/>
                <a:gd name="T102" fmla="*/ 175 w 368"/>
                <a:gd name="T103" fmla="*/ 274 h 364"/>
                <a:gd name="T104" fmla="*/ 219 w 368"/>
                <a:gd name="T105" fmla="*/ 340 h 364"/>
                <a:gd name="T106" fmla="*/ 192 w 368"/>
                <a:gd name="T107" fmla="*/ 248 h 364"/>
                <a:gd name="T108" fmla="*/ 163 w 368"/>
                <a:gd name="T109" fmla="*/ 220 h 364"/>
                <a:gd name="T110" fmla="*/ 176 w 368"/>
                <a:gd name="T111" fmla="*/ 206 h 364"/>
                <a:gd name="T112" fmla="*/ 253 w 368"/>
                <a:gd name="T113" fmla="*/ 266 h 364"/>
                <a:gd name="T114" fmla="*/ 283 w 368"/>
                <a:gd name="T115" fmla="*/ 273 h 364"/>
                <a:gd name="T116" fmla="*/ 309 w 368"/>
                <a:gd name="T117" fmla="*/ 251 h 364"/>
                <a:gd name="T118" fmla="*/ 326 w 368"/>
                <a:gd name="T119" fmla="*/ 245 h 364"/>
                <a:gd name="T120" fmla="*/ 328 w 368"/>
                <a:gd name="T121" fmla="*/ 24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4">
                  <a:moveTo>
                    <a:pt x="363" y="224"/>
                  </a:moveTo>
                  <a:cubicBezTo>
                    <a:pt x="358" y="215"/>
                    <a:pt x="349" y="209"/>
                    <a:pt x="341" y="204"/>
                  </a:cubicBezTo>
                  <a:cubicBezTo>
                    <a:pt x="336" y="201"/>
                    <a:pt x="331" y="198"/>
                    <a:pt x="326" y="195"/>
                  </a:cubicBezTo>
                  <a:cubicBezTo>
                    <a:pt x="326" y="195"/>
                    <a:pt x="326" y="195"/>
                    <a:pt x="326" y="195"/>
                  </a:cubicBezTo>
                  <a:cubicBezTo>
                    <a:pt x="322" y="193"/>
                    <a:pt x="318" y="192"/>
                    <a:pt x="314" y="190"/>
                  </a:cubicBezTo>
                  <a:cubicBezTo>
                    <a:pt x="293" y="182"/>
                    <a:pt x="271" y="180"/>
                    <a:pt x="249" y="181"/>
                  </a:cubicBezTo>
                  <a:cubicBezTo>
                    <a:pt x="237" y="181"/>
                    <a:pt x="225" y="183"/>
                    <a:pt x="214" y="185"/>
                  </a:cubicBezTo>
                  <a:cubicBezTo>
                    <a:pt x="208" y="186"/>
                    <a:pt x="203" y="187"/>
                    <a:pt x="197" y="189"/>
                  </a:cubicBezTo>
                  <a:cubicBezTo>
                    <a:pt x="192" y="190"/>
                    <a:pt x="188" y="193"/>
                    <a:pt x="183" y="195"/>
                  </a:cubicBezTo>
                  <a:cubicBezTo>
                    <a:pt x="184" y="194"/>
                    <a:pt x="184" y="193"/>
                    <a:pt x="185" y="192"/>
                  </a:cubicBezTo>
                  <a:cubicBezTo>
                    <a:pt x="185" y="192"/>
                    <a:pt x="185" y="192"/>
                    <a:pt x="185" y="191"/>
                  </a:cubicBezTo>
                  <a:cubicBezTo>
                    <a:pt x="187" y="190"/>
                    <a:pt x="188" y="187"/>
                    <a:pt x="188" y="185"/>
                  </a:cubicBezTo>
                  <a:cubicBezTo>
                    <a:pt x="189" y="183"/>
                    <a:pt x="188" y="181"/>
                    <a:pt x="186" y="180"/>
                  </a:cubicBezTo>
                  <a:cubicBezTo>
                    <a:pt x="186" y="180"/>
                    <a:pt x="187" y="179"/>
                    <a:pt x="187" y="179"/>
                  </a:cubicBezTo>
                  <a:cubicBezTo>
                    <a:pt x="188" y="178"/>
                    <a:pt x="188" y="177"/>
                    <a:pt x="187" y="177"/>
                  </a:cubicBezTo>
                  <a:cubicBezTo>
                    <a:pt x="187" y="177"/>
                    <a:pt x="187" y="176"/>
                    <a:pt x="186" y="176"/>
                  </a:cubicBezTo>
                  <a:cubicBezTo>
                    <a:pt x="189" y="175"/>
                    <a:pt x="192" y="172"/>
                    <a:pt x="195" y="170"/>
                  </a:cubicBezTo>
                  <a:cubicBezTo>
                    <a:pt x="198" y="168"/>
                    <a:pt x="201" y="166"/>
                    <a:pt x="206" y="164"/>
                  </a:cubicBezTo>
                  <a:cubicBezTo>
                    <a:pt x="210" y="163"/>
                    <a:pt x="215" y="162"/>
                    <a:pt x="220" y="160"/>
                  </a:cubicBezTo>
                  <a:cubicBezTo>
                    <a:pt x="225" y="158"/>
                    <a:pt x="239" y="151"/>
                    <a:pt x="233" y="144"/>
                  </a:cubicBezTo>
                  <a:cubicBezTo>
                    <a:pt x="233" y="144"/>
                    <a:pt x="233" y="143"/>
                    <a:pt x="233" y="143"/>
                  </a:cubicBezTo>
                  <a:cubicBezTo>
                    <a:pt x="233" y="143"/>
                    <a:pt x="233" y="143"/>
                    <a:pt x="233" y="143"/>
                  </a:cubicBezTo>
                  <a:cubicBezTo>
                    <a:pt x="232" y="143"/>
                    <a:pt x="232" y="142"/>
                    <a:pt x="231" y="143"/>
                  </a:cubicBezTo>
                  <a:cubicBezTo>
                    <a:pt x="231" y="143"/>
                    <a:pt x="231" y="143"/>
                    <a:pt x="231" y="144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9" y="145"/>
                    <a:pt x="229" y="145"/>
                    <a:pt x="229" y="145"/>
                  </a:cubicBezTo>
                  <a:cubicBezTo>
                    <a:pt x="229" y="146"/>
                    <a:pt x="230" y="147"/>
                    <a:pt x="230" y="146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6" y="153"/>
                    <a:pt x="220" y="159"/>
                    <a:pt x="215" y="160"/>
                  </a:cubicBezTo>
                  <a:cubicBezTo>
                    <a:pt x="211" y="162"/>
                    <a:pt x="206" y="162"/>
                    <a:pt x="201" y="164"/>
                  </a:cubicBezTo>
                  <a:cubicBezTo>
                    <a:pt x="196" y="167"/>
                    <a:pt x="190" y="172"/>
                    <a:pt x="186" y="176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5" y="176"/>
                    <a:pt x="185" y="176"/>
                    <a:pt x="185" y="175"/>
                  </a:cubicBezTo>
                  <a:cubicBezTo>
                    <a:pt x="185" y="175"/>
                    <a:pt x="184" y="175"/>
                    <a:pt x="183" y="174"/>
                  </a:cubicBezTo>
                  <a:cubicBezTo>
                    <a:pt x="191" y="166"/>
                    <a:pt x="191" y="154"/>
                    <a:pt x="191" y="143"/>
                  </a:cubicBezTo>
                  <a:cubicBezTo>
                    <a:pt x="190" y="137"/>
                    <a:pt x="191" y="132"/>
                    <a:pt x="193" y="126"/>
                  </a:cubicBezTo>
                  <a:cubicBezTo>
                    <a:pt x="194" y="125"/>
                    <a:pt x="195" y="120"/>
                    <a:pt x="197" y="119"/>
                  </a:cubicBezTo>
                  <a:cubicBezTo>
                    <a:pt x="197" y="119"/>
                    <a:pt x="197" y="120"/>
                    <a:pt x="197" y="121"/>
                  </a:cubicBezTo>
                  <a:cubicBezTo>
                    <a:pt x="197" y="121"/>
                    <a:pt x="197" y="121"/>
                    <a:pt x="197" y="121"/>
                  </a:cubicBezTo>
                  <a:cubicBezTo>
                    <a:pt x="197" y="121"/>
                    <a:pt x="197" y="121"/>
                    <a:pt x="197" y="121"/>
                  </a:cubicBezTo>
                  <a:cubicBezTo>
                    <a:pt x="196" y="122"/>
                    <a:pt x="197" y="122"/>
                    <a:pt x="198" y="122"/>
                  </a:cubicBezTo>
                  <a:cubicBezTo>
                    <a:pt x="199" y="122"/>
                    <a:pt x="199" y="121"/>
                    <a:pt x="200" y="121"/>
                  </a:cubicBezTo>
                  <a:cubicBezTo>
                    <a:pt x="200" y="121"/>
                    <a:pt x="201" y="120"/>
                    <a:pt x="201" y="120"/>
                  </a:cubicBezTo>
                  <a:cubicBezTo>
                    <a:pt x="202" y="120"/>
                    <a:pt x="201" y="119"/>
                    <a:pt x="201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201" y="117"/>
                    <a:pt x="200" y="116"/>
                    <a:pt x="200" y="117"/>
                  </a:cubicBezTo>
                  <a:cubicBezTo>
                    <a:pt x="200" y="117"/>
                    <a:pt x="199" y="117"/>
                    <a:pt x="199" y="117"/>
                  </a:cubicBezTo>
                  <a:cubicBezTo>
                    <a:pt x="194" y="114"/>
                    <a:pt x="190" y="127"/>
                    <a:pt x="189" y="131"/>
                  </a:cubicBezTo>
                  <a:cubicBezTo>
                    <a:pt x="187" y="138"/>
                    <a:pt x="189" y="145"/>
                    <a:pt x="189" y="152"/>
                  </a:cubicBezTo>
                  <a:cubicBezTo>
                    <a:pt x="189" y="160"/>
                    <a:pt x="187" y="167"/>
                    <a:pt x="182" y="174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1" y="175"/>
                    <a:pt x="180" y="176"/>
                    <a:pt x="179" y="177"/>
                  </a:cubicBezTo>
                  <a:cubicBezTo>
                    <a:pt x="178" y="175"/>
                    <a:pt x="175" y="175"/>
                    <a:pt x="174" y="176"/>
                  </a:cubicBezTo>
                  <a:cubicBezTo>
                    <a:pt x="172" y="177"/>
                    <a:pt x="170" y="179"/>
                    <a:pt x="169" y="182"/>
                  </a:cubicBezTo>
                  <a:cubicBezTo>
                    <a:pt x="169" y="182"/>
                    <a:pt x="169" y="182"/>
                    <a:pt x="169" y="182"/>
                  </a:cubicBezTo>
                  <a:cubicBezTo>
                    <a:pt x="169" y="182"/>
                    <a:pt x="169" y="182"/>
                    <a:pt x="168" y="182"/>
                  </a:cubicBezTo>
                  <a:cubicBezTo>
                    <a:pt x="171" y="175"/>
                    <a:pt x="172" y="168"/>
                    <a:pt x="173" y="161"/>
                  </a:cubicBezTo>
                  <a:cubicBezTo>
                    <a:pt x="175" y="152"/>
                    <a:pt x="176" y="143"/>
                    <a:pt x="177" y="134"/>
                  </a:cubicBezTo>
                  <a:cubicBezTo>
                    <a:pt x="178" y="125"/>
                    <a:pt x="178" y="116"/>
                    <a:pt x="177" y="107"/>
                  </a:cubicBezTo>
                  <a:cubicBezTo>
                    <a:pt x="175" y="99"/>
                    <a:pt x="173" y="91"/>
                    <a:pt x="171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1" y="81"/>
                    <a:pt x="170" y="81"/>
                    <a:pt x="170" y="80"/>
                  </a:cubicBezTo>
                  <a:cubicBezTo>
                    <a:pt x="168" y="71"/>
                    <a:pt x="166" y="62"/>
                    <a:pt x="162" y="54"/>
                  </a:cubicBezTo>
                  <a:cubicBezTo>
                    <a:pt x="159" y="48"/>
                    <a:pt x="156" y="42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0" y="32"/>
                    <a:pt x="147" y="29"/>
                    <a:pt x="143" y="26"/>
                  </a:cubicBezTo>
                  <a:cubicBezTo>
                    <a:pt x="135" y="17"/>
                    <a:pt x="125" y="9"/>
                    <a:pt x="115" y="4"/>
                  </a:cubicBezTo>
                  <a:cubicBezTo>
                    <a:pt x="110" y="2"/>
                    <a:pt x="105" y="0"/>
                    <a:pt x="100" y="2"/>
                  </a:cubicBezTo>
                  <a:cubicBezTo>
                    <a:pt x="94" y="5"/>
                    <a:pt x="92" y="12"/>
                    <a:pt x="91" y="17"/>
                  </a:cubicBezTo>
                  <a:cubicBezTo>
                    <a:pt x="90" y="25"/>
                    <a:pt x="89" y="32"/>
                    <a:pt x="85" y="39"/>
                  </a:cubicBezTo>
                  <a:cubicBezTo>
                    <a:pt x="82" y="45"/>
                    <a:pt x="78" y="51"/>
                    <a:pt x="74" y="57"/>
                  </a:cubicBezTo>
                  <a:cubicBezTo>
                    <a:pt x="71" y="62"/>
                    <a:pt x="68" y="67"/>
                    <a:pt x="65" y="73"/>
                  </a:cubicBezTo>
                  <a:cubicBezTo>
                    <a:pt x="64" y="75"/>
                    <a:pt x="63" y="77"/>
                    <a:pt x="63" y="79"/>
                  </a:cubicBezTo>
                  <a:cubicBezTo>
                    <a:pt x="61" y="83"/>
                    <a:pt x="60" y="88"/>
                    <a:pt x="59" y="93"/>
                  </a:cubicBezTo>
                  <a:cubicBezTo>
                    <a:pt x="59" y="100"/>
                    <a:pt x="60" y="106"/>
                    <a:pt x="64" y="111"/>
                  </a:cubicBezTo>
                  <a:cubicBezTo>
                    <a:pt x="68" y="119"/>
                    <a:pt x="75" y="124"/>
                    <a:pt x="81" y="129"/>
                  </a:cubicBezTo>
                  <a:cubicBezTo>
                    <a:pt x="68" y="125"/>
                    <a:pt x="52" y="126"/>
                    <a:pt x="41" y="135"/>
                  </a:cubicBezTo>
                  <a:cubicBezTo>
                    <a:pt x="37" y="137"/>
                    <a:pt x="35" y="141"/>
                    <a:pt x="32" y="144"/>
                  </a:cubicBezTo>
                  <a:cubicBezTo>
                    <a:pt x="29" y="147"/>
                    <a:pt x="26" y="151"/>
                    <a:pt x="23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3" y="155"/>
                    <a:pt x="23" y="155"/>
                  </a:cubicBezTo>
                  <a:cubicBezTo>
                    <a:pt x="17" y="161"/>
                    <a:pt x="14" y="170"/>
                    <a:pt x="10" y="177"/>
                  </a:cubicBezTo>
                  <a:cubicBezTo>
                    <a:pt x="8" y="181"/>
                    <a:pt x="4" y="183"/>
                    <a:pt x="2" y="186"/>
                  </a:cubicBezTo>
                  <a:cubicBezTo>
                    <a:pt x="0" y="189"/>
                    <a:pt x="0" y="193"/>
                    <a:pt x="1" y="196"/>
                  </a:cubicBezTo>
                  <a:cubicBezTo>
                    <a:pt x="1" y="199"/>
                    <a:pt x="2" y="203"/>
                    <a:pt x="2" y="207"/>
                  </a:cubicBezTo>
                  <a:cubicBezTo>
                    <a:pt x="2" y="211"/>
                    <a:pt x="2" y="214"/>
                    <a:pt x="2" y="218"/>
                  </a:cubicBezTo>
                  <a:cubicBezTo>
                    <a:pt x="2" y="219"/>
                    <a:pt x="2" y="219"/>
                    <a:pt x="2" y="219"/>
                  </a:cubicBezTo>
                  <a:cubicBezTo>
                    <a:pt x="2" y="220"/>
                    <a:pt x="2" y="220"/>
                    <a:pt x="2" y="220"/>
                  </a:cubicBezTo>
                  <a:cubicBezTo>
                    <a:pt x="2" y="222"/>
                    <a:pt x="2" y="225"/>
                    <a:pt x="3" y="227"/>
                  </a:cubicBezTo>
                  <a:cubicBezTo>
                    <a:pt x="4" y="231"/>
                    <a:pt x="7" y="235"/>
                    <a:pt x="9" y="239"/>
                  </a:cubicBezTo>
                  <a:cubicBezTo>
                    <a:pt x="10" y="242"/>
                    <a:pt x="12" y="246"/>
                    <a:pt x="14" y="249"/>
                  </a:cubicBezTo>
                  <a:cubicBezTo>
                    <a:pt x="16" y="253"/>
                    <a:pt x="18" y="255"/>
                    <a:pt x="22" y="257"/>
                  </a:cubicBezTo>
                  <a:cubicBezTo>
                    <a:pt x="28" y="261"/>
                    <a:pt x="35" y="266"/>
                    <a:pt x="42" y="266"/>
                  </a:cubicBezTo>
                  <a:cubicBezTo>
                    <a:pt x="47" y="266"/>
                    <a:pt x="51" y="264"/>
                    <a:pt x="55" y="263"/>
                  </a:cubicBezTo>
                  <a:cubicBezTo>
                    <a:pt x="61" y="261"/>
                    <a:pt x="66" y="259"/>
                    <a:pt x="71" y="258"/>
                  </a:cubicBezTo>
                  <a:cubicBezTo>
                    <a:pt x="81" y="254"/>
                    <a:pt x="90" y="251"/>
                    <a:pt x="100" y="247"/>
                  </a:cubicBezTo>
                  <a:cubicBezTo>
                    <a:pt x="109" y="243"/>
                    <a:pt x="118" y="240"/>
                    <a:pt x="127" y="238"/>
                  </a:cubicBezTo>
                  <a:cubicBezTo>
                    <a:pt x="126" y="240"/>
                    <a:pt x="126" y="241"/>
                    <a:pt x="125" y="243"/>
                  </a:cubicBezTo>
                  <a:cubicBezTo>
                    <a:pt x="120" y="248"/>
                    <a:pt x="115" y="254"/>
                    <a:pt x="110" y="260"/>
                  </a:cubicBezTo>
                  <a:cubicBezTo>
                    <a:pt x="107" y="263"/>
                    <a:pt x="105" y="267"/>
                    <a:pt x="103" y="271"/>
                  </a:cubicBezTo>
                  <a:cubicBezTo>
                    <a:pt x="102" y="272"/>
                    <a:pt x="100" y="275"/>
                    <a:pt x="101" y="277"/>
                  </a:cubicBezTo>
                  <a:cubicBezTo>
                    <a:pt x="105" y="283"/>
                    <a:pt x="128" y="255"/>
                    <a:pt x="131" y="250"/>
                  </a:cubicBezTo>
                  <a:cubicBezTo>
                    <a:pt x="133" y="249"/>
                    <a:pt x="134" y="248"/>
                    <a:pt x="136" y="247"/>
                  </a:cubicBezTo>
                  <a:cubicBezTo>
                    <a:pt x="129" y="261"/>
                    <a:pt x="125" y="276"/>
                    <a:pt x="123" y="291"/>
                  </a:cubicBezTo>
                  <a:cubicBezTo>
                    <a:pt x="120" y="304"/>
                    <a:pt x="118" y="317"/>
                    <a:pt x="121" y="330"/>
                  </a:cubicBezTo>
                  <a:cubicBezTo>
                    <a:pt x="122" y="336"/>
                    <a:pt x="124" y="342"/>
                    <a:pt x="128" y="346"/>
                  </a:cubicBezTo>
                  <a:cubicBezTo>
                    <a:pt x="130" y="349"/>
                    <a:pt x="133" y="350"/>
                    <a:pt x="135" y="352"/>
                  </a:cubicBezTo>
                  <a:cubicBezTo>
                    <a:pt x="138" y="354"/>
                    <a:pt x="142" y="354"/>
                    <a:pt x="146" y="354"/>
                  </a:cubicBezTo>
                  <a:cubicBezTo>
                    <a:pt x="150" y="355"/>
                    <a:pt x="154" y="356"/>
                    <a:pt x="159" y="358"/>
                  </a:cubicBezTo>
                  <a:cubicBezTo>
                    <a:pt x="162" y="360"/>
                    <a:pt x="166" y="362"/>
                    <a:pt x="170" y="363"/>
                  </a:cubicBezTo>
                  <a:cubicBezTo>
                    <a:pt x="176" y="364"/>
                    <a:pt x="183" y="361"/>
                    <a:pt x="189" y="360"/>
                  </a:cubicBezTo>
                  <a:cubicBezTo>
                    <a:pt x="194" y="360"/>
                    <a:pt x="199" y="361"/>
                    <a:pt x="203" y="360"/>
                  </a:cubicBezTo>
                  <a:cubicBezTo>
                    <a:pt x="207" y="359"/>
                    <a:pt x="210" y="356"/>
                    <a:pt x="212" y="353"/>
                  </a:cubicBezTo>
                  <a:cubicBezTo>
                    <a:pt x="215" y="349"/>
                    <a:pt x="217" y="345"/>
                    <a:pt x="221" y="342"/>
                  </a:cubicBezTo>
                  <a:cubicBezTo>
                    <a:pt x="225" y="338"/>
                    <a:pt x="230" y="336"/>
                    <a:pt x="234" y="333"/>
                  </a:cubicBezTo>
                  <a:cubicBezTo>
                    <a:pt x="243" y="328"/>
                    <a:pt x="247" y="318"/>
                    <a:pt x="249" y="308"/>
                  </a:cubicBezTo>
                  <a:cubicBezTo>
                    <a:pt x="251" y="300"/>
                    <a:pt x="252" y="292"/>
                    <a:pt x="250" y="283"/>
                  </a:cubicBezTo>
                  <a:cubicBezTo>
                    <a:pt x="254" y="286"/>
                    <a:pt x="258" y="289"/>
                    <a:pt x="263" y="290"/>
                  </a:cubicBezTo>
                  <a:cubicBezTo>
                    <a:pt x="269" y="291"/>
                    <a:pt x="276" y="290"/>
                    <a:pt x="282" y="288"/>
                  </a:cubicBezTo>
                  <a:cubicBezTo>
                    <a:pt x="295" y="285"/>
                    <a:pt x="306" y="278"/>
                    <a:pt x="317" y="270"/>
                  </a:cubicBezTo>
                  <a:cubicBezTo>
                    <a:pt x="321" y="268"/>
                    <a:pt x="324" y="264"/>
                    <a:pt x="327" y="261"/>
                  </a:cubicBezTo>
                  <a:cubicBezTo>
                    <a:pt x="331" y="259"/>
                    <a:pt x="336" y="258"/>
                    <a:pt x="339" y="256"/>
                  </a:cubicBezTo>
                  <a:cubicBezTo>
                    <a:pt x="343" y="253"/>
                    <a:pt x="346" y="250"/>
                    <a:pt x="350" y="247"/>
                  </a:cubicBezTo>
                  <a:cubicBezTo>
                    <a:pt x="350" y="247"/>
                    <a:pt x="351" y="247"/>
                    <a:pt x="352" y="247"/>
                  </a:cubicBezTo>
                  <a:cubicBezTo>
                    <a:pt x="352" y="247"/>
                    <a:pt x="352" y="247"/>
                    <a:pt x="352" y="247"/>
                  </a:cubicBezTo>
                  <a:cubicBezTo>
                    <a:pt x="353" y="248"/>
                    <a:pt x="353" y="247"/>
                    <a:pt x="353" y="246"/>
                  </a:cubicBezTo>
                  <a:cubicBezTo>
                    <a:pt x="353" y="246"/>
                    <a:pt x="353" y="246"/>
                    <a:pt x="353" y="246"/>
                  </a:cubicBezTo>
                  <a:cubicBezTo>
                    <a:pt x="355" y="246"/>
                    <a:pt x="358" y="246"/>
                    <a:pt x="360" y="245"/>
                  </a:cubicBezTo>
                  <a:cubicBezTo>
                    <a:pt x="368" y="241"/>
                    <a:pt x="367" y="231"/>
                    <a:pt x="363" y="224"/>
                  </a:cubicBezTo>
                  <a:close/>
                  <a:moveTo>
                    <a:pt x="276" y="183"/>
                  </a:moveTo>
                  <a:cubicBezTo>
                    <a:pt x="280" y="184"/>
                    <a:pt x="284" y="184"/>
                    <a:pt x="288" y="185"/>
                  </a:cubicBezTo>
                  <a:cubicBezTo>
                    <a:pt x="301" y="187"/>
                    <a:pt x="315" y="192"/>
                    <a:pt x="327" y="198"/>
                  </a:cubicBezTo>
                  <a:cubicBezTo>
                    <a:pt x="334" y="207"/>
                    <a:pt x="346" y="217"/>
                    <a:pt x="339" y="228"/>
                  </a:cubicBezTo>
                  <a:cubicBezTo>
                    <a:pt x="333" y="222"/>
                    <a:pt x="326" y="216"/>
                    <a:pt x="318" y="212"/>
                  </a:cubicBezTo>
                  <a:cubicBezTo>
                    <a:pt x="311" y="207"/>
                    <a:pt x="304" y="204"/>
                    <a:pt x="296" y="201"/>
                  </a:cubicBezTo>
                  <a:cubicBezTo>
                    <a:pt x="289" y="198"/>
                    <a:pt x="281" y="197"/>
                    <a:pt x="275" y="193"/>
                  </a:cubicBezTo>
                  <a:cubicBezTo>
                    <a:pt x="275" y="193"/>
                    <a:pt x="275" y="192"/>
                    <a:pt x="275" y="192"/>
                  </a:cubicBezTo>
                  <a:cubicBezTo>
                    <a:pt x="274" y="191"/>
                    <a:pt x="272" y="189"/>
                    <a:pt x="271" y="187"/>
                  </a:cubicBezTo>
                  <a:cubicBezTo>
                    <a:pt x="271" y="185"/>
                    <a:pt x="273" y="184"/>
                    <a:pt x="276" y="183"/>
                  </a:cubicBezTo>
                  <a:close/>
                  <a:moveTo>
                    <a:pt x="182" y="197"/>
                  </a:moveTo>
                  <a:cubicBezTo>
                    <a:pt x="185" y="196"/>
                    <a:pt x="188" y="194"/>
                    <a:pt x="192" y="193"/>
                  </a:cubicBezTo>
                  <a:cubicBezTo>
                    <a:pt x="196" y="191"/>
                    <a:pt x="201" y="190"/>
                    <a:pt x="206" y="188"/>
                  </a:cubicBezTo>
                  <a:cubicBezTo>
                    <a:pt x="216" y="186"/>
                    <a:pt x="225" y="185"/>
                    <a:pt x="234" y="184"/>
                  </a:cubicBezTo>
                  <a:cubicBezTo>
                    <a:pt x="247" y="182"/>
                    <a:pt x="260" y="182"/>
                    <a:pt x="272" y="183"/>
                  </a:cubicBezTo>
                  <a:cubicBezTo>
                    <a:pt x="271" y="184"/>
                    <a:pt x="270" y="184"/>
                    <a:pt x="270" y="185"/>
                  </a:cubicBezTo>
                  <a:cubicBezTo>
                    <a:pt x="269" y="188"/>
                    <a:pt x="271" y="190"/>
                    <a:pt x="272" y="192"/>
                  </a:cubicBezTo>
                  <a:cubicBezTo>
                    <a:pt x="268" y="193"/>
                    <a:pt x="268" y="196"/>
                    <a:pt x="269" y="200"/>
                  </a:cubicBezTo>
                  <a:cubicBezTo>
                    <a:pt x="266" y="200"/>
                    <a:pt x="263" y="200"/>
                    <a:pt x="259" y="200"/>
                  </a:cubicBezTo>
                  <a:cubicBezTo>
                    <a:pt x="256" y="200"/>
                    <a:pt x="252" y="200"/>
                    <a:pt x="248" y="200"/>
                  </a:cubicBezTo>
                  <a:cubicBezTo>
                    <a:pt x="240" y="200"/>
                    <a:pt x="232" y="199"/>
                    <a:pt x="224" y="200"/>
                  </a:cubicBezTo>
                  <a:cubicBezTo>
                    <a:pt x="220" y="201"/>
                    <a:pt x="216" y="201"/>
                    <a:pt x="212" y="202"/>
                  </a:cubicBezTo>
                  <a:cubicBezTo>
                    <a:pt x="208" y="202"/>
                    <a:pt x="204" y="202"/>
                    <a:pt x="200" y="203"/>
                  </a:cubicBezTo>
                  <a:cubicBezTo>
                    <a:pt x="191" y="203"/>
                    <a:pt x="183" y="203"/>
                    <a:pt x="175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77" y="202"/>
                    <a:pt x="180" y="199"/>
                    <a:pt x="182" y="197"/>
                  </a:cubicBezTo>
                  <a:close/>
                  <a:moveTo>
                    <a:pt x="269" y="213"/>
                  </a:moveTo>
                  <a:cubicBezTo>
                    <a:pt x="269" y="216"/>
                    <a:pt x="271" y="219"/>
                    <a:pt x="273" y="22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273" y="222"/>
                    <a:pt x="274" y="223"/>
                    <a:pt x="274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71" y="224"/>
                    <a:pt x="268" y="223"/>
                    <a:pt x="264" y="223"/>
                  </a:cubicBezTo>
                  <a:cubicBezTo>
                    <a:pt x="261" y="222"/>
                    <a:pt x="257" y="222"/>
                    <a:pt x="254" y="221"/>
                  </a:cubicBezTo>
                  <a:cubicBezTo>
                    <a:pt x="246" y="220"/>
                    <a:pt x="238" y="220"/>
                    <a:pt x="231" y="219"/>
                  </a:cubicBezTo>
                  <a:cubicBezTo>
                    <a:pt x="231" y="219"/>
                    <a:pt x="231" y="219"/>
                    <a:pt x="231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28" y="219"/>
                    <a:pt x="227" y="219"/>
                    <a:pt x="225" y="219"/>
                  </a:cubicBezTo>
                  <a:cubicBezTo>
                    <a:pt x="216" y="217"/>
                    <a:pt x="207" y="215"/>
                    <a:pt x="198" y="212"/>
                  </a:cubicBezTo>
                  <a:cubicBezTo>
                    <a:pt x="192" y="210"/>
                    <a:pt x="184" y="210"/>
                    <a:pt x="178" y="207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8" y="206"/>
                    <a:pt x="178" y="206"/>
                    <a:pt x="178" y="207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7" y="206"/>
                    <a:pt x="176" y="206"/>
                    <a:pt x="176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83" y="204"/>
                    <a:pt x="191" y="204"/>
                    <a:pt x="199" y="203"/>
                  </a:cubicBezTo>
                  <a:cubicBezTo>
                    <a:pt x="207" y="203"/>
                    <a:pt x="216" y="202"/>
                    <a:pt x="224" y="201"/>
                  </a:cubicBezTo>
                  <a:cubicBezTo>
                    <a:pt x="232" y="200"/>
                    <a:pt x="240" y="200"/>
                    <a:pt x="248" y="201"/>
                  </a:cubicBezTo>
                  <a:cubicBezTo>
                    <a:pt x="252" y="201"/>
                    <a:pt x="255" y="201"/>
                    <a:pt x="259" y="201"/>
                  </a:cubicBezTo>
                  <a:cubicBezTo>
                    <a:pt x="263" y="201"/>
                    <a:pt x="266" y="201"/>
                    <a:pt x="269" y="201"/>
                  </a:cubicBezTo>
                  <a:cubicBezTo>
                    <a:pt x="270" y="204"/>
                    <a:pt x="272" y="206"/>
                    <a:pt x="273" y="208"/>
                  </a:cubicBezTo>
                  <a:cubicBezTo>
                    <a:pt x="270" y="208"/>
                    <a:pt x="268" y="209"/>
                    <a:pt x="269" y="213"/>
                  </a:cubicBezTo>
                  <a:close/>
                  <a:moveTo>
                    <a:pt x="275" y="258"/>
                  </a:moveTo>
                  <a:cubicBezTo>
                    <a:pt x="276" y="261"/>
                    <a:pt x="278" y="265"/>
                    <a:pt x="280" y="268"/>
                  </a:cubicBezTo>
                  <a:cubicBezTo>
                    <a:pt x="281" y="269"/>
                    <a:pt x="282" y="271"/>
                    <a:pt x="283" y="272"/>
                  </a:cubicBezTo>
                  <a:cubicBezTo>
                    <a:pt x="278" y="270"/>
                    <a:pt x="274" y="265"/>
                    <a:pt x="271" y="261"/>
                  </a:cubicBezTo>
                  <a:cubicBezTo>
                    <a:pt x="266" y="256"/>
                    <a:pt x="262" y="251"/>
                    <a:pt x="258" y="245"/>
                  </a:cubicBezTo>
                  <a:cubicBezTo>
                    <a:pt x="256" y="242"/>
                    <a:pt x="253" y="239"/>
                    <a:pt x="251" y="236"/>
                  </a:cubicBezTo>
                  <a:cubicBezTo>
                    <a:pt x="248" y="232"/>
                    <a:pt x="246" y="229"/>
                    <a:pt x="243" y="226"/>
                  </a:cubicBezTo>
                  <a:cubicBezTo>
                    <a:pt x="241" y="225"/>
                    <a:pt x="239" y="223"/>
                    <a:pt x="236" y="222"/>
                  </a:cubicBezTo>
                  <a:cubicBezTo>
                    <a:pt x="235" y="222"/>
                    <a:pt x="234" y="221"/>
                    <a:pt x="233" y="220"/>
                  </a:cubicBezTo>
                  <a:cubicBezTo>
                    <a:pt x="233" y="220"/>
                    <a:pt x="232" y="220"/>
                    <a:pt x="232" y="220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6" y="221"/>
                    <a:pt x="239" y="223"/>
                    <a:pt x="243" y="224"/>
                  </a:cubicBezTo>
                  <a:cubicBezTo>
                    <a:pt x="248" y="226"/>
                    <a:pt x="252" y="228"/>
                    <a:pt x="257" y="231"/>
                  </a:cubicBezTo>
                  <a:cubicBezTo>
                    <a:pt x="261" y="234"/>
                    <a:pt x="266" y="237"/>
                    <a:pt x="270" y="240"/>
                  </a:cubicBezTo>
                  <a:cubicBezTo>
                    <a:pt x="273" y="242"/>
                    <a:pt x="276" y="245"/>
                    <a:pt x="280" y="247"/>
                  </a:cubicBezTo>
                  <a:cubicBezTo>
                    <a:pt x="280" y="247"/>
                    <a:pt x="280" y="248"/>
                    <a:pt x="281" y="248"/>
                  </a:cubicBezTo>
                  <a:cubicBezTo>
                    <a:pt x="276" y="248"/>
                    <a:pt x="273" y="253"/>
                    <a:pt x="275" y="258"/>
                  </a:cubicBezTo>
                  <a:close/>
                  <a:moveTo>
                    <a:pt x="283" y="252"/>
                  </a:moveTo>
                  <a:cubicBezTo>
                    <a:pt x="284" y="252"/>
                    <a:pt x="284" y="252"/>
                    <a:pt x="285" y="252"/>
                  </a:cubicBezTo>
                  <a:cubicBezTo>
                    <a:pt x="286" y="253"/>
                    <a:pt x="287" y="254"/>
                    <a:pt x="288" y="255"/>
                  </a:cubicBezTo>
                  <a:cubicBezTo>
                    <a:pt x="290" y="257"/>
                    <a:pt x="292" y="259"/>
                    <a:pt x="294" y="261"/>
                  </a:cubicBezTo>
                  <a:cubicBezTo>
                    <a:pt x="296" y="263"/>
                    <a:pt x="297" y="265"/>
                    <a:pt x="298" y="267"/>
                  </a:cubicBezTo>
                  <a:cubicBezTo>
                    <a:pt x="299" y="273"/>
                    <a:pt x="293" y="280"/>
                    <a:pt x="287" y="276"/>
                  </a:cubicBezTo>
                  <a:cubicBezTo>
                    <a:pt x="285" y="272"/>
                    <a:pt x="283" y="269"/>
                    <a:pt x="281" y="265"/>
                  </a:cubicBezTo>
                  <a:cubicBezTo>
                    <a:pt x="280" y="263"/>
                    <a:pt x="278" y="260"/>
                    <a:pt x="277" y="257"/>
                  </a:cubicBezTo>
                  <a:cubicBezTo>
                    <a:pt x="275" y="252"/>
                    <a:pt x="279" y="248"/>
                    <a:pt x="283" y="252"/>
                  </a:cubicBezTo>
                  <a:close/>
                  <a:moveTo>
                    <a:pt x="270" y="239"/>
                  </a:moveTo>
                  <a:cubicBezTo>
                    <a:pt x="266" y="236"/>
                    <a:pt x="261" y="233"/>
                    <a:pt x="257" y="230"/>
                  </a:cubicBezTo>
                  <a:cubicBezTo>
                    <a:pt x="253" y="227"/>
                    <a:pt x="249" y="225"/>
                    <a:pt x="244" y="223"/>
                  </a:cubicBezTo>
                  <a:cubicBezTo>
                    <a:pt x="240" y="222"/>
                    <a:pt x="237" y="221"/>
                    <a:pt x="233" y="220"/>
                  </a:cubicBezTo>
                  <a:cubicBezTo>
                    <a:pt x="240" y="221"/>
                    <a:pt x="247" y="221"/>
                    <a:pt x="254" y="222"/>
                  </a:cubicBezTo>
                  <a:cubicBezTo>
                    <a:pt x="258" y="223"/>
                    <a:pt x="261" y="223"/>
                    <a:pt x="265" y="224"/>
                  </a:cubicBezTo>
                  <a:cubicBezTo>
                    <a:pt x="267" y="224"/>
                    <a:pt x="269" y="225"/>
                    <a:pt x="271" y="224"/>
                  </a:cubicBezTo>
                  <a:cubicBezTo>
                    <a:pt x="270" y="225"/>
                    <a:pt x="270" y="225"/>
                    <a:pt x="270" y="226"/>
                  </a:cubicBezTo>
                  <a:cubicBezTo>
                    <a:pt x="269" y="229"/>
                    <a:pt x="270" y="232"/>
                    <a:pt x="271" y="234"/>
                  </a:cubicBezTo>
                  <a:cubicBezTo>
                    <a:pt x="273" y="238"/>
                    <a:pt x="275" y="241"/>
                    <a:pt x="278" y="244"/>
                  </a:cubicBezTo>
                  <a:cubicBezTo>
                    <a:pt x="275" y="242"/>
                    <a:pt x="273" y="241"/>
                    <a:pt x="270" y="239"/>
                  </a:cubicBezTo>
                  <a:close/>
                  <a:moveTo>
                    <a:pt x="183" y="182"/>
                  </a:moveTo>
                  <a:cubicBezTo>
                    <a:pt x="186" y="181"/>
                    <a:pt x="187" y="183"/>
                    <a:pt x="186" y="185"/>
                  </a:cubicBezTo>
                  <a:cubicBezTo>
                    <a:pt x="186" y="187"/>
                    <a:pt x="184" y="189"/>
                    <a:pt x="183" y="191"/>
                  </a:cubicBezTo>
                  <a:cubicBezTo>
                    <a:pt x="182" y="191"/>
                    <a:pt x="181" y="192"/>
                    <a:pt x="181" y="192"/>
                  </a:cubicBezTo>
                  <a:cubicBezTo>
                    <a:pt x="180" y="192"/>
                    <a:pt x="180" y="192"/>
                    <a:pt x="180" y="191"/>
                  </a:cubicBezTo>
                  <a:cubicBezTo>
                    <a:pt x="179" y="188"/>
                    <a:pt x="180" y="182"/>
                    <a:pt x="183" y="182"/>
                  </a:cubicBezTo>
                  <a:close/>
                  <a:moveTo>
                    <a:pt x="178" y="178"/>
                  </a:moveTo>
                  <a:cubicBezTo>
                    <a:pt x="179" y="180"/>
                    <a:pt x="176" y="181"/>
                    <a:pt x="175" y="182"/>
                  </a:cubicBezTo>
                  <a:cubicBezTo>
                    <a:pt x="174" y="183"/>
                    <a:pt x="172" y="183"/>
                    <a:pt x="171" y="183"/>
                  </a:cubicBezTo>
                  <a:cubicBezTo>
                    <a:pt x="171" y="183"/>
                    <a:pt x="171" y="182"/>
                    <a:pt x="171" y="182"/>
                  </a:cubicBezTo>
                  <a:cubicBezTo>
                    <a:pt x="172" y="182"/>
                    <a:pt x="171" y="181"/>
                    <a:pt x="171" y="181"/>
                  </a:cubicBezTo>
                  <a:cubicBezTo>
                    <a:pt x="173" y="179"/>
                    <a:pt x="176" y="175"/>
                    <a:pt x="178" y="178"/>
                  </a:cubicBezTo>
                  <a:close/>
                  <a:moveTo>
                    <a:pt x="83" y="95"/>
                  </a:moveTo>
                  <a:cubicBezTo>
                    <a:pt x="87" y="97"/>
                    <a:pt x="93" y="99"/>
                    <a:pt x="98" y="100"/>
                  </a:cubicBezTo>
                  <a:cubicBezTo>
                    <a:pt x="103" y="100"/>
                    <a:pt x="105" y="97"/>
                    <a:pt x="106" y="93"/>
                  </a:cubicBezTo>
                  <a:cubicBezTo>
                    <a:pt x="106" y="93"/>
                    <a:pt x="107" y="93"/>
                    <a:pt x="107" y="94"/>
                  </a:cubicBezTo>
                  <a:cubicBezTo>
                    <a:pt x="109" y="94"/>
                    <a:pt x="110" y="95"/>
                    <a:pt x="111" y="96"/>
                  </a:cubicBezTo>
                  <a:cubicBezTo>
                    <a:pt x="114" y="98"/>
                    <a:pt x="117" y="100"/>
                    <a:pt x="119" y="102"/>
                  </a:cubicBezTo>
                  <a:cubicBezTo>
                    <a:pt x="124" y="106"/>
                    <a:pt x="128" y="111"/>
                    <a:pt x="131" y="116"/>
                  </a:cubicBezTo>
                  <a:cubicBezTo>
                    <a:pt x="131" y="117"/>
                    <a:pt x="131" y="117"/>
                    <a:pt x="132" y="117"/>
                  </a:cubicBezTo>
                  <a:cubicBezTo>
                    <a:pt x="132" y="117"/>
                    <a:pt x="132" y="117"/>
                    <a:pt x="132" y="118"/>
                  </a:cubicBezTo>
                  <a:cubicBezTo>
                    <a:pt x="133" y="125"/>
                    <a:pt x="135" y="132"/>
                    <a:pt x="137" y="140"/>
                  </a:cubicBezTo>
                  <a:cubicBezTo>
                    <a:pt x="138" y="142"/>
                    <a:pt x="138" y="144"/>
                    <a:pt x="139" y="147"/>
                  </a:cubicBezTo>
                  <a:cubicBezTo>
                    <a:pt x="137" y="143"/>
                    <a:pt x="134" y="140"/>
                    <a:pt x="130" y="138"/>
                  </a:cubicBezTo>
                  <a:cubicBezTo>
                    <a:pt x="126" y="134"/>
                    <a:pt x="121" y="130"/>
                    <a:pt x="116" y="127"/>
                  </a:cubicBezTo>
                  <a:cubicBezTo>
                    <a:pt x="110" y="122"/>
                    <a:pt x="104" y="118"/>
                    <a:pt x="98" y="113"/>
                  </a:cubicBezTo>
                  <a:cubicBezTo>
                    <a:pt x="93" y="108"/>
                    <a:pt x="87" y="104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3" y="98"/>
                    <a:pt x="83" y="96"/>
                    <a:pt x="83" y="95"/>
                  </a:cubicBezTo>
                  <a:close/>
                  <a:moveTo>
                    <a:pt x="74" y="87"/>
                  </a:moveTo>
                  <a:cubicBezTo>
                    <a:pt x="77" y="89"/>
                    <a:pt x="79" y="90"/>
                    <a:pt x="81" y="92"/>
                  </a:cubicBezTo>
                  <a:cubicBezTo>
                    <a:pt x="80" y="92"/>
                    <a:pt x="80" y="93"/>
                    <a:pt x="80" y="93"/>
                  </a:cubicBezTo>
                  <a:cubicBezTo>
                    <a:pt x="81" y="95"/>
                    <a:pt x="82" y="98"/>
                    <a:pt x="79" y="98"/>
                  </a:cubicBezTo>
                  <a:cubicBezTo>
                    <a:pt x="77" y="98"/>
                    <a:pt x="74" y="97"/>
                    <a:pt x="73" y="96"/>
                  </a:cubicBezTo>
                  <a:cubicBezTo>
                    <a:pt x="70" y="95"/>
                    <a:pt x="68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8" y="90"/>
                    <a:pt x="70" y="86"/>
                    <a:pt x="74" y="87"/>
                  </a:cubicBezTo>
                  <a:close/>
                  <a:moveTo>
                    <a:pt x="150" y="89"/>
                  </a:moveTo>
                  <a:cubicBezTo>
                    <a:pt x="151" y="90"/>
                    <a:pt x="151" y="90"/>
                    <a:pt x="151" y="91"/>
                  </a:cubicBezTo>
                  <a:cubicBezTo>
                    <a:pt x="152" y="96"/>
                    <a:pt x="147" y="99"/>
                    <a:pt x="142" y="99"/>
                  </a:cubicBezTo>
                  <a:cubicBezTo>
                    <a:pt x="136" y="98"/>
                    <a:pt x="131" y="93"/>
                    <a:pt x="129" y="88"/>
                  </a:cubicBezTo>
                  <a:cubicBezTo>
                    <a:pt x="127" y="84"/>
                    <a:pt x="125" y="81"/>
                    <a:pt x="122" y="78"/>
                  </a:cubicBezTo>
                  <a:cubicBezTo>
                    <a:pt x="119" y="74"/>
                    <a:pt x="115" y="70"/>
                    <a:pt x="112" y="66"/>
                  </a:cubicBezTo>
                  <a:cubicBezTo>
                    <a:pt x="110" y="65"/>
                    <a:pt x="108" y="63"/>
                    <a:pt x="106" y="61"/>
                  </a:cubicBezTo>
                  <a:cubicBezTo>
                    <a:pt x="107" y="61"/>
                    <a:pt x="107" y="60"/>
                    <a:pt x="107" y="60"/>
                  </a:cubicBezTo>
                  <a:cubicBezTo>
                    <a:pt x="103" y="51"/>
                    <a:pt x="112" y="40"/>
                    <a:pt x="122" y="41"/>
                  </a:cubicBezTo>
                  <a:cubicBezTo>
                    <a:pt x="125" y="45"/>
                    <a:pt x="128" y="48"/>
                    <a:pt x="132" y="52"/>
                  </a:cubicBezTo>
                  <a:cubicBezTo>
                    <a:pt x="137" y="58"/>
                    <a:pt x="141" y="65"/>
                    <a:pt x="145" y="72"/>
                  </a:cubicBezTo>
                  <a:cubicBezTo>
                    <a:pt x="146" y="75"/>
                    <a:pt x="148" y="79"/>
                    <a:pt x="149" y="82"/>
                  </a:cubicBezTo>
                  <a:cubicBezTo>
                    <a:pt x="150" y="84"/>
                    <a:pt x="150" y="86"/>
                    <a:pt x="151" y="87"/>
                  </a:cubicBezTo>
                  <a:cubicBezTo>
                    <a:pt x="151" y="88"/>
                    <a:pt x="150" y="88"/>
                    <a:pt x="150" y="89"/>
                  </a:cubicBezTo>
                  <a:close/>
                  <a:moveTo>
                    <a:pt x="126" y="88"/>
                  </a:moveTo>
                  <a:cubicBezTo>
                    <a:pt x="127" y="89"/>
                    <a:pt x="127" y="89"/>
                    <a:pt x="127" y="89"/>
                  </a:cubicBezTo>
                  <a:cubicBezTo>
                    <a:pt x="129" y="94"/>
                    <a:pt x="124" y="96"/>
                    <a:pt x="120" y="95"/>
                  </a:cubicBezTo>
                  <a:cubicBezTo>
                    <a:pt x="115" y="95"/>
                    <a:pt x="110" y="90"/>
                    <a:pt x="105" y="88"/>
                  </a:cubicBezTo>
                  <a:cubicBezTo>
                    <a:pt x="105" y="88"/>
                    <a:pt x="105" y="88"/>
                    <a:pt x="104" y="89"/>
                  </a:cubicBezTo>
                  <a:cubicBezTo>
                    <a:pt x="101" y="84"/>
                    <a:pt x="95" y="80"/>
                    <a:pt x="90" y="77"/>
                  </a:cubicBezTo>
                  <a:cubicBezTo>
                    <a:pt x="95" y="71"/>
                    <a:pt x="89" y="57"/>
                    <a:pt x="105" y="61"/>
                  </a:cubicBezTo>
                  <a:cubicBezTo>
                    <a:pt x="107" y="63"/>
                    <a:pt x="109" y="65"/>
                    <a:pt x="110" y="66"/>
                  </a:cubicBezTo>
                  <a:cubicBezTo>
                    <a:pt x="117" y="73"/>
                    <a:pt x="123" y="79"/>
                    <a:pt x="127" y="87"/>
                  </a:cubicBezTo>
                  <a:cubicBezTo>
                    <a:pt x="127" y="87"/>
                    <a:pt x="126" y="88"/>
                    <a:pt x="126" y="88"/>
                  </a:cubicBezTo>
                  <a:close/>
                  <a:moveTo>
                    <a:pt x="124" y="97"/>
                  </a:moveTo>
                  <a:cubicBezTo>
                    <a:pt x="127" y="97"/>
                    <a:pt x="129" y="95"/>
                    <a:pt x="129" y="93"/>
                  </a:cubicBezTo>
                  <a:cubicBezTo>
                    <a:pt x="132" y="100"/>
                    <a:pt x="132" y="107"/>
                    <a:pt x="132" y="114"/>
                  </a:cubicBezTo>
                  <a:cubicBezTo>
                    <a:pt x="132" y="114"/>
                    <a:pt x="132" y="115"/>
                    <a:pt x="132" y="116"/>
                  </a:cubicBezTo>
                  <a:cubicBezTo>
                    <a:pt x="132" y="115"/>
                    <a:pt x="131" y="115"/>
                    <a:pt x="131" y="114"/>
                  </a:cubicBezTo>
                  <a:cubicBezTo>
                    <a:pt x="129" y="110"/>
                    <a:pt x="125" y="106"/>
                    <a:pt x="121" y="102"/>
                  </a:cubicBezTo>
                  <a:cubicBezTo>
                    <a:pt x="118" y="100"/>
                    <a:pt x="115" y="98"/>
                    <a:pt x="112" y="96"/>
                  </a:cubicBezTo>
                  <a:cubicBezTo>
                    <a:pt x="111" y="95"/>
                    <a:pt x="110" y="94"/>
                    <a:pt x="109" y="93"/>
                  </a:cubicBezTo>
                  <a:cubicBezTo>
                    <a:pt x="108" y="93"/>
                    <a:pt x="107" y="92"/>
                    <a:pt x="106" y="92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12" y="94"/>
                    <a:pt x="117" y="99"/>
                    <a:pt x="124" y="97"/>
                  </a:cubicBezTo>
                  <a:close/>
                  <a:moveTo>
                    <a:pt x="82" y="92"/>
                  </a:moveTo>
                  <a:cubicBezTo>
                    <a:pt x="80" y="90"/>
                    <a:pt x="78" y="88"/>
                    <a:pt x="76" y="87"/>
                  </a:cubicBezTo>
                  <a:cubicBezTo>
                    <a:pt x="76" y="87"/>
                    <a:pt x="77" y="86"/>
                    <a:pt x="77" y="86"/>
                  </a:cubicBezTo>
                  <a:cubicBezTo>
                    <a:pt x="77" y="83"/>
                    <a:pt x="79" y="80"/>
                    <a:pt x="81" y="79"/>
                  </a:cubicBezTo>
                  <a:cubicBezTo>
                    <a:pt x="82" y="79"/>
                    <a:pt x="82" y="79"/>
                    <a:pt x="82" y="78"/>
                  </a:cubicBezTo>
                  <a:cubicBezTo>
                    <a:pt x="84" y="78"/>
                    <a:pt x="86" y="78"/>
                    <a:pt x="88" y="77"/>
                  </a:cubicBezTo>
                  <a:cubicBezTo>
                    <a:pt x="88" y="78"/>
                    <a:pt x="89" y="78"/>
                    <a:pt x="90" y="78"/>
                  </a:cubicBezTo>
                  <a:cubicBezTo>
                    <a:pt x="92" y="79"/>
                    <a:pt x="94" y="81"/>
                    <a:pt x="96" y="82"/>
                  </a:cubicBezTo>
                  <a:cubicBezTo>
                    <a:pt x="99" y="84"/>
                    <a:pt x="101" y="87"/>
                    <a:pt x="104" y="89"/>
                  </a:cubicBezTo>
                  <a:cubicBezTo>
                    <a:pt x="104" y="89"/>
                    <a:pt x="104" y="89"/>
                    <a:pt x="104" y="90"/>
                  </a:cubicBezTo>
                  <a:cubicBezTo>
                    <a:pt x="104" y="92"/>
                    <a:pt x="104" y="95"/>
                    <a:pt x="101" y="97"/>
                  </a:cubicBezTo>
                  <a:cubicBezTo>
                    <a:pt x="99" y="98"/>
                    <a:pt x="97" y="97"/>
                    <a:pt x="95" y="97"/>
                  </a:cubicBezTo>
                  <a:cubicBezTo>
                    <a:pt x="90" y="96"/>
                    <a:pt x="86" y="94"/>
                    <a:pt x="82" y="92"/>
                  </a:cubicBezTo>
                  <a:close/>
                  <a:moveTo>
                    <a:pt x="133" y="121"/>
                  </a:moveTo>
                  <a:cubicBezTo>
                    <a:pt x="132" y="113"/>
                    <a:pt x="133" y="105"/>
                    <a:pt x="131" y="97"/>
                  </a:cubicBezTo>
                  <a:cubicBezTo>
                    <a:pt x="131" y="96"/>
                    <a:pt x="131" y="95"/>
                    <a:pt x="131" y="94"/>
                  </a:cubicBezTo>
                  <a:cubicBezTo>
                    <a:pt x="134" y="98"/>
                    <a:pt x="138" y="100"/>
                    <a:pt x="143" y="101"/>
                  </a:cubicBezTo>
                  <a:cubicBezTo>
                    <a:pt x="149" y="115"/>
                    <a:pt x="154" y="130"/>
                    <a:pt x="157" y="146"/>
                  </a:cubicBezTo>
                  <a:cubicBezTo>
                    <a:pt x="159" y="161"/>
                    <a:pt x="160" y="176"/>
                    <a:pt x="159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8" y="191"/>
                    <a:pt x="159" y="191"/>
                    <a:pt x="159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9" y="192"/>
                    <a:pt x="159" y="193"/>
                    <a:pt x="159" y="193"/>
                  </a:cubicBezTo>
                  <a:cubicBezTo>
                    <a:pt x="159" y="193"/>
                    <a:pt x="158" y="194"/>
                    <a:pt x="157" y="195"/>
                  </a:cubicBezTo>
                  <a:cubicBezTo>
                    <a:pt x="157" y="192"/>
                    <a:pt x="155" y="190"/>
                    <a:pt x="153" y="187"/>
                  </a:cubicBezTo>
                  <a:cubicBezTo>
                    <a:pt x="151" y="184"/>
                    <a:pt x="151" y="179"/>
                    <a:pt x="149" y="175"/>
                  </a:cubicBezTo>
                  <a:cubicBezTo>
                    <a:pt x="148" y="171"/>
                    <a:pt x="147" y="166"/>
                    <a:pt x="146" y="162"/>
                  </a:cubicBezTo>
                  <a:cubicBezTo>
                    <a:pt x="145" y="158"/>
                    <a:pt x="143" y="154"/>
                    <a:pt x="142" y="151"/>
                  </a:cubicBezTo>
                  <a:cubicBezTo>
                    <a:pt x="142" y="151"/>
                    <a:pt x="142" y="151"/>
                    <a:pt x="142" y="150"/>
                  </a:cubicBezTo>
                  <a:cubicBezTo>
                    <a:pt x="142" y="150"/>
                    <a:pt x="142" y="150"/>
                    <a:pt x="141" y="150"/>
                  </a:cubicBezTo>
                  <a:cubicBezTo>
                    <a:pt x="141" y="149"/>
                    <a:pt x="141" y="149"/>
                    <a:pt x="141" y="148"/>
                  </a:cubicBezTo>
                  <a:cubicBezTo>
                    <a:pt x="137" y="140"/>
                    <a:pt x="134" y="130"/>
                    <a:pt x="133" y="121"/>
                  </a:cubicBezTo>
                  <a:close/>
                  <a:moveTo>
                    <a:pt x="175" y="127"/>
                  </a:moveTo>
                  <a:cubicBezTo>
                    <a:pt x="175" y="137"/>
                    <a:pt x="173" y="146"/>
                    <a:pt x="171" y="156"/>
                  </a:cubicBezTo>
                  <a:cubicBezTo>
                    <a:pt x="170" y="166"/>
                    <a:pt x="169" y="176"/>
                    <a:pt x="164" y="185"/>
                  </a:cubicBezTo>
                  <a:cubicBezTo>
                    <a:pt x="164" y="186"/>
                    <a:pt x="164" y="186"/>
                    <a:pt x="165" y="186"/>
                  </a:cubicBezTo>
                  <a:cubicBezTo>
                    <a:pt x="164" y="188"/>
                    <a:pt x="163" y="189"/>
                    <a:pt x="161" y="190"/>
                  </a:cubicBezTo>
                  <a:cubicBezTo>
                    <a:pt x="161" y="190"/>
                    <a:pt x="160" y="190"/>
                    <a:pt x="160" y="190"/>
                  </a:cubicBezTo>
                  <a:cubicBezTo>
                    <a:pt x="162" y="176"/>
                    <a:pt x="160" y="160"/>
                    <a:pt x="157" y="146"/>
                  </a:cubicBezTo>
                  <a:cubicBezTo>
                    <a:pt x="154" y="130"/>
                    <a:pt x="150" y="115"/>
                    <a:pt x="144" y="101"/>
                  </a:cubicBezTo>
                  <a:cubicBezTo>
                    <a:pt x="144" y="101"/>
                    <a:pt x="145" y="101"/>
                    <a:pt x="145" y="101"/>
                  </a:cubicBezTo>
                  <a:cubicBezTo>
                    <a:pt x="149" y="101"/>
                    <a:pt x="153" y="98"/>
                    <a:pt x="153" y="94"/>
                  </a:cubicBezTo>
                  <a:cubicBezTo>
                    <a:pt x="156" y="97"/>
                    <a:pt x="159" y="99"/>
                    <a:pt x="163" y="99"/>
                  </a:cubicBezTo>
                  <a:cubicBezTo>
                    <a:pt x="169" y="99"/>
                    <a:pt x="170" y="94"/>
                    <a:pt x="171" y="89"/>
                  </a:cubicBezTo>
                  <a:cubicBezTo>
                    <a:pt x="174" y="102"/>
                    <a:pt x="176" y="114"/>
                    <a:pt x="175" y="127"/>
                  </a:cubicBezTo>
                  <a:close/>
                  <a:moveTo>
                    <a:pt x="165" y="69"/>
                  </a:moveTo>
                  <a:cubicBezTo>
                    <a:pt x="166" y="75"/>
                    <a:pt x="168" y="80"/>
                    <a:pt x="169" y="85"/>
                  </a:cubicBezTo>
                  <a:cubicBezTo>
                    <a:pt x="169" y="90"/>
                    <a:pt x="169" y="96"/>
                    <a:pt x="164" y="97"/>
                  </a:cubicBezTo>
                  <a:cubicBezTo>
                    <a:pt x="160" y="97"/>
                    <a:pt x="155" y="94"/>
                    <a:pt x="153" y="90"/>
                  </a:cubicBezTo>
                  <a:cubicBezTo>
                    <a:pt x="153" y="89"/>
                    <a:pt x="153" y="89"/>
                    <a:pt x="152" y="88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6"/>
                    <a:pt x="151" y="84"/>
                    <a:pt x="150" y="82"/>
                  </a:cubicBezTo>
                  <a:cubicBezTo>
                    <a:pt x="149" y="79"/>
                    <a:pt x="147" y="75"/>
                    <a:pt x="145" y="72"/>
                  </a:cubicBezTo>
                  <a:cubicBezTo>
                    <a:pt x="142" y="65"/>
                    <a:pt x="137" y="58"/>
                    <a:pt x="132" y="52"/>
                  </a:cubicBezTo>
                  <a:cubicBezTo>
                    <a:pt x="129" y="48"/>
                    <a:pt x="126" y="45"/>
                    <a:pt x="123" y="41"/>
                  </a:cubicBezTo>
                  <a:cubicBezTo>
                    <a:pt x="124" y="41"/>
                    <a:pt x="125" y="40"/>
                    <a:pt x="124" y="39"/>
                  </a:cubicBezTo>
                  <a:cubicBezTo>
                    <a:pt x="123" y="35"/>
                    <a:pt x="124" y="30"/>
                    <a:pt x="126" y="27"/>
                  </a:cubicBezTo>
                  <a:cubicBezTo>
                    <a:pt x="131" y="24"/>
                    <a:pt x="136" y="26"/>
                    <a:pt x="142" y="30"/>
                  </a:cubicBezTo>
                  <a:cubicBezTo>
                    <a:pt x="143" y="31"/>
                    <a:pt x="148" y="37"/>
                    <a:pt x="151" y="38"/>
                  </a:cubicBezTo>
                  <a:cubicBezTo>
                    <a:pt x="152" y="40"/>
                    <a:pt x="154" y="42"/>
                    <a:pt x="155" y="45"/>
                  </a:cubicBezTo>
                  <a:cubicBezTo>
                    <a:pt x="160" y="52"/>
                    <a:pt x="162" y="61"/>
                    <a:pt x="165" y="69"/>
                  </a:cubicBezTo>
                  <a:close/>
                  <a:moveTo>
                    <a:pt x="62" y="98"/>
                  </a:moveTo>
                  <a:cubicBezTo>
                    <a:pt x="61" y="96"/>
                    <a:pt x="61" y="94"/>
                    <a:pt x="62" y="93"/>
                  </a:cubicBezTo>
                  <a:cubicBezTo>
                    <a:pt x="66" y="95"/>
                    <a:pt x="70" y="98"/>
                    <a:pt x="75" y="99"/>
                  </a:cubicBezTo>
                  <a:cubicBezTo>
                    <a:pt x="77" y="100"/>
                    <a:pt x="79" y="100"/>
                    <a:pt x="81" y="100"/>
                  </a:cubicBezTo>
                  <a:cubicBezTo>
                    <a:pt x="92" y="109"/>
                    <a:pt x="103" y="118"/>
                    <a:pt x="115" y="127"/>
                  </a:cubicBezTo>
                  <a:cubicBezTo>
                    <a:pt x="124" y="133"/>
                    <a:pt x="134" y="140"/>
                    <a:pt x="140" y="150"/>
                  </a:cubicBezTo>
                  <a:cubicBezTo>
                    <a:pt x="141" y="151"/>
                    <a:pt x="141" y="152"/>
                    <a:pt x="142" y="153"/>
                  </a:cubicBezTo>
                  <a:cubicBezTo>
                    <a:pt x="144" y="157"/>
                    <a:pt x="145" y="162"/>
                    <a:pt x="146" y="166"/>
                  </a:cubicBezTo>
                  <a:cubicBezTo>
                    <a:pt x="147" y="171"/>
                    <a:pt x="149" y="176"/>
                    <a:pt x="150" y="180"/>
                  </a:cubicBezTo>
                  <a:cubicBezTo>
                    <a:pt x="150" y="182"/>
                    <a:pt x="151" y="184"/>
                    <a:pt x="152" y="186"/>
                  </a:cubicBezTo>
                  <a:cubicBezTo>
                    <a:pt x="153" y="187"/>
                    <a:pt x="154" y="189"/>
                    <a:pt x="154" y="191"/>
                  </a:cubicBezTo>
                  <a:cubicBezTo>
                    <a:pt x="155" y="192"/>
                    <a:pt x="156" y="194"/>
                    <a:pt x="157" y="195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55" y="197"/>
                    <a:pt x="155" y="197"/>
                    <a:pt x="155" y="197"/>
                  </a:cubicBezTo>
                  <a:cubicBezTo>
                    <a:pt x="152" y="193"/>
                    <a:pt x="149" y="190"/>
                    <a:pt x="147" y="185"/>
                  </a:cubicBezTo>
                  <a:cubicBezTo>
                    <a:pt x="145" y="181"/>
                    <a:pt x="143" y="177"/>
                    <a:pt x="140" y="174"/>
                  </a:cubicBezTo>
                  <a:cubicBezTo>
                    <a:pt x="138" y="173"/>
                    <a:pt x="136" y="172"/>
                    <a:pt x="134" y="170"/>
                  </a:cubicBezTo>
                  <a:cubicBezTo>
                    <a:pt x="132" y="169"/>
                    <a:pt x="130" y="166"/>
                    <a:pt x="128" y="164"/>
                  </a:cubicBezTo>
                  <a:cubicBezTo>
                    <a:pt x="125" y="161"/>
                    <a:pt x="123" y="157"/>
                    <a:pt x="120" y="153"/>
                  </a:cubicBezTo>
                  <a:cubicBezTo>
                    <a:pt x="113" y="146"/>
                    <a:pt x="105" y="140"/>
                    <a:pt x="98" y="134"/>
                  </a:cubicBezTo>
                  <a:cubicBezTo>
                    <a:pt x="89" y="127"/>
                    <a:pt x="81" y="121"/>
                    <a:pt x="73" y="115"/>
                  </a:cubicBezTo>
                  <a:cubicBezTo>
                    <a:pt x="70" y="112"/>
                    <a:pt x="67" y="110"/>
                    <a:pt x="64" y="107"/>
                  </a:cubicBezTo>
                  <a:cubicBezTo>
                    <a:pt x="63" y="104"/>
                    <a:pt x="62" y="101"/>
                    <a:pt x="62" y="98"/>
                  </a:cubicBezTo>
                  <a:close/>
                  <a:moveTo>
                    <a:pt x="73" y="119"/>
                  </a:moveTo>
                  <a:cubicBezTo>
                    <a:pt x="70" y="116"/>
                    <a:pt x="67" y="113"/>
                    <a:pt x="65" y="109"/>
                  </a:cubicBezTo>
                  <a:cubicBezTo>
                    <a:pt x="72" y="115"/>
                    <a:pt x="79" y="121"/>
                    <a:pt x="87" y="126"/>
                  </a:cubicBezTo>
                  <a:cubicBezTo>
                    <a:pt x="95" y="133"/>
                    <a:pt x="103" y="139"/>
                    <a:pt x="111" y="146"/>
                  </a:cubicBezTo>
                  <a:cubicBezTo>
                    <a:pt x="119" y="152"/>
                    <a:pt x="124" y="160"/>
                    <a:pt x="130" y="167"/>
                  </a:cubicBezTo>
                  <a:cubicBezTo>
                    <a:pt x="133" y="171"/>
                    <a:pt x="138" y="173"/>
                    <a:pt x="141" y="177"/>
                  </a:cubicBezTo>
                  <a:cubicBezTo>
                    <a:pt x="145" y="180"/>
                    <a:pt x="146" y="185"/>
                    <a:pt x="148" y="189"/>
                  </a:cubicBezTo>
                  <a:cubicBezTo>
                    <a:pt x="149" y="191"/>
                    <a:pt x="150" y="193"/>
                    <a:pt x="152" y="194"/>
                  </a:cubicBezTo>
                  <a:cubicBezTo>
                    <a:pt x="146" y="190"/>
                    <a:pt x="138" y="187"/>
                    <a:pt x="132" y="182"/>
                  </a:cubicBezTo>
                  <a:cubicBezTo>
                    <a:pt x="125" y="176"/>
                    <a:pt x="118" y="168"/>
                    <a:pt x="112" y="160"/>
                  </a:cubicBezTo>
                  <a:cubicBezTo>
                    <a:pt x="107" y="152"/>
                    <a:pt x="101" y="145"/>
                    <a:pt x="94" y="138"/>
                  </a:cubicBezTo>
                  <a:cubicBezTo>
                    <a:pt x="91" y="136"/>
                    <a:pt x="89" y="133"/>
                    <a:pt x="86" y="131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2" y="127"/>
                    <a:pt x="77" y="123"/>
                    <a:pt x="73" y="119"/>
                  </a:cubicBezTo>
                  <a:close/>
                  <a:moveTo>
                    <a:pt x="42" y="136"/>
                  </a:moveTo>
                  <a:cubicBezTo>
                    <a:pt x="53" y="127"/>
                    <a:pt x="71" y="127"/>
                    <a:pt x="85" y="132"/>
                  </a:cubicBezTo>
                  <a:cubicBezTo>
                    <a:pt x="90" y="137"/>
                    <a:pt x="96" y="143"/>
                    <a:pt x="101" y="148"/>
                  </a:cubicBezTo>
                  <a:cubicBezTo>
                    <a:pt x="106" y="155"/>
                    <a:pt x="111" y="162"/>
                    <a:pt x="117" y="168"/>
                  </a:cubicBezTo>
                  <a:cubicBezTo>
                    <a:pt x="122" y="174"/>
                    <a:pt x="127" y="181"/>
                    <a:pt x="134" y="185"/>
                  </a:cubicBezTo>
                  <a:cubicBezTo>
                    <a:pt x="140" y="190"/>
                    <a:pt x="148" y="193"/>
                    <a:pt x="154" y="198"/>
                  </a:cubicBezTo>
                  <a:cubicBezTo>
                    <a:pt x="152" y="200"/>
                    <a:pt x="151" y="201"/>
                    <a:pt x="149" y="203"/>
                  </a:cubicBezTo>
                  <a:cubicBezTo>
                    <a:pt x="148" y="202"/>
                    <a:pt x="146" y="202"/>
                    <a:pt x="144" y="202"/>
                  </a:cubicBezTo>
                  <a:cubicBezTo>
                    <a:pt x="142" y="201"/>
                    <a:pt x="140" y="200"/>
                    <a:pt x="138" y="198"/>
                  </a:cubicBezTo>
                  <a:cubicBezTo>
                    <a:pt x="134" y="195"/>
                    <a:pt x="131" y="191"/>
                    <a:pt x="127" y="188"/>
                  </a:cubicBezTo>
                  <a:cubicBezTo>
                    <a:pt x="127" y="187"/>
                    <a:pt x="126" y="187"/>
                    <a:pt x="126" y="187"/>
                  </a:cubicBezTo>
                  <a:cubicBezTo>
                    <a:pt x="126" y="186"/>
                    <a:pt x="126" y="186"/>
                    <a:pt x="125" y="186"/>
                  </a:cubicBezTo>
                  <a:cubicBezTo>
                    <a:pt x="112" y="174"/>
                    <a:pt x="99" y="161"/>
                    <a:pt x="83" y="152"/>
                  </a:cubicBezTo>
                  <a:cubicBezTo>
                    <a:pt x="77" y="148"/>
                    <a:pt x="70" y="145"/>
                    <a:pt x="63" y="142"/>
                  </a:cubicBezTo>
                  <a:cubicBezTo>
                    <a:pt x="56" y="140"/>
                    <a:pt x="50" y="139"/>
                    <a:pt x="43" y="139"/>
                  </a:cubicBezTo>
                  <a:cubicBezTo>
                    <a:pt x="41" y="138"/>
                    <a:pt x="40" y="139"/>
                    <a:pt x="39" y="139"/>
                  </a:cubicBezTo>
                  <a:cubicBezTo>
                    <a:pt x="40" y="138"/>
                    <a:pt x="41" y="137"/>
                    <a:pt x="42" y="136"/>
                  </a:cubicBezTo>
                  <a:close/>
                  <a:moveTo>
                    <a:pt x="39" y="139"/>
                  </a:moveTo>
                  <a:cubicBezTo>
                    <a:pt x="45" y="139"/>
                    <a:pt x="51" y="140"/>
                    <a:pt x="57" y="141"/>
                  </a:cubicBezTo>
                  <a:cubicBezTo>
                    <a:pt x="65" y="143"/>
                    <a:pt x="72" y="146"/>
                    <a:pt x="78" y="150"/>
                  </a:cubicBezTo>
                  <a:cubicBezTo>
                    <a:pt x="86" y="153"/>
                    <a:pt x="92" y="158"/>
                    <a:pt x="98" y="163"/>
                  </a:cubicBezTo>
                  <a:cubicBezTo>
                    <a:pt x="106" y="169"/>
                    <a:pt x="114" y="176"/>
                    <a:pt x="121" y="183"/>
                  </a:cubicBezTo>
                  <a:cubicBezTo>
                    <a:pt x="122" y="183"/>
                    <a:pt x="122" y="184"/>
                    <a:pt x="123" y="185"/>
                  </a:cubicBezTo>
                  <a:cubicBezTo>
                    <a:pt x="121" y="184"/>
                    <a:pt x="118" y="182"/>
                    <a:pt x="115" y="181"/>
                  </a:cubicBezTo>
                  <a:cubicBezTo>
                    <a:pt x="110" y="180"/>
                    <a:pt x="106" y="178"/>
                    <a:pt x="101" y="176"/>
                  </a:cubicBezTo>
                  <a:cubicBezTo>
                    <a:pt x="96" y="175"/>
                    <a:pt x="92" y="173"/>
                    <a:pt x="87" y="171"/>
                  </a:cubicBezTo>
                  <a:cubicBezTo>
                    <a:pt x="83" y="170"/>
                    <a:pt x="78" y="168"/>
                    <a:pt x="73" y="167"/>
                  </a:cubicBezTo>
                  <a:cubicBezTo>
                    <a:pt x="65" y="165"/>
                    <a:pt x="56" y="163"/>
                    <a:pt x="47" y="162"/>
                  </a:cubicBezTo>
                  <a:cubicBezTo>
                    <a:pt x="40" y="161"/>
                    <a:pt x="31" y="160"/>
                    <a:pt x="25" y="155"/>
                  </a:cubicBezTo>
                  <a:cubicBezTo>
                    <a:pt x="25" y="155"/>
                    <a:pt x="25" y="155"/>
                    <a:pt x="26" y="154"/>
                  </a:cubicBezTo>
                  <a:cubicBezTo>
                    <a:pt x="30" y="149"/>
                    <a:pt x="34" y="144"/>
                    <a:pt x="39" y="139"/>
                  </a:cubicBezTo>
                  <a:close/>
                  <a:moveTo>
                    <a:pt x="14" y="173"/>
                  </a:moveTo>
                  <a:cubicBezTo>
                    <a:pt x="17" y="167"/>
                    <a:pt x="20" y="161"/>
                    <a:pt x="25" y="155"/>
                  </a:cubicBezTo>
                  <a:cubicBezTo>
                    <a:pt x="31" y="160"/>
                    <a:pt x="38" y="161"/>
                    <a:pt x="45" y="162"/>
                  </a:cubicBezTo>
                  <a:cubicBezTo>
                    <a:pt x="54" y="164"/>
                    <a:pt x="62" y="165"/>
                    <a:pt x="71" y="167"/>
                  </a:cubicBezTo>
                  <a:cubicBezTo>
                    <a:pt x="81" y="169"/>
                    <a:pt x="90" y="173"/>
                    <a:pt x="100" y="176"/>
                  </a:cubicBezTo>
                  <a:cubicBezTo>
                    <a:pt x="104" y="178"/>
                    <a:pt x="109" y="180"/>
                    <a:pt x="114" y="181"/>
                  </a:cubicBezTo>
                  <a:cubicBezTo>
                    <a:pt x="118" y="183"/>
                    <a:pt x="123" y="185"/>
                    <a:pt x="127" y="188"/>
                  </a:cubicBezTo>
                  <a:cubicBezTo>
                    <a:pt x="131" y="191"/>
                    <a:pt x="134" y="195"/>
                    <a:pt x="137" y="198"/>
                  </a:cubicBezTo>
                  <a:cubicBezTo>
                    <a:pt x="139" y="200"/>
                    <a:pt x="141" y="201"/>
                    <a:pt x="143" y="202"/>
                  </a:cubicBezTo>
                  <a:cubicBezTo>
                    <a:pt x="145" y="202"/>
                    <a:pt x="147" y="203"/>
                    <a:pt x="149" y="204"/>
                  </a:cubicBezTo>
                  <a:cubicBezTo>
                    <a:pt x="148" y="204"/>
                    <a:pt x="148" y="204"/>
                    <a:pt x="148" y="204"/>
                  </a:cubicBezTo>
                  <a:cubicBezTo>
                    <a:pt x="147" y="204"/>
                    <a:pt x="145" y="204"/>
                    <a:pt x="144" y="203"/>
                  </a:cubicBezTo>
                  <a:cubicBezTo>
                    <a:pt x="142" y="203"/>
                    <a:pt x="139" y="202"/>
                    <a:pt x="136" y="201"/>
                  </a:cubicBezTo>
                  <a:cubicBezTo>
                    <a:pt x="132" y="200"/>
                    <a:pt x="127" y="198"/>
                    <a:pt x="123" y="196"/>
                  </a:cubicBezTo>
                  <a:cubicBezTo>
                    <a:pt x="114" y="193"/>
                    <a:pt x="105" y="189"/>
                    <a:pt x="96" y="187"/>
                  </a:cubicBezTo>
                  <a:cubicBezTo>
                    <a:pt x="86" y="184"/>
                    <a:pt x="77" y="182"/>
                    <a:pt x="68" y="181"/>
                  </a:cubicBezTo>
                  <a:cubicBezTo>
                    <a:pt x="63" y="180"/>
                    <a:pt x="58" y="179"/>
                    <a:pt x="53" y="178"/>
                  </a:cubicBezTo>
                  <a:cubicBezTo>
                    <a:pt x="49" y="178"/>
                    <a:pt x="45" y="177"/>
                    <a:pt x="40" y="176"/>
                  </a:cubicBezTo>
                  <a:cubicBezTo>
                    <a:pt x="31" y="174"/>
                    <a:pt x="22" y="174"/>
                    <a:pt x="13" y="176"/>
                  </a:cubicBezTo>
                  <a:cubicBezTo>
                    <a:pt x="13" y="175"/>
                    <a:pt x="14" y="174"/>
                    <a:pt x="14" y="173"/>
                  </a:cubicBezTo>
                  <a:close/>
                  <a:moveTo>
                    <a:pt x="4" y="217"/>
                  </a:moveTo>
                  <a:cubicBezTo>
                    <a:pt x="4" y="214"/>
                    <a:pt x="4" y="211"/>
                    <a:pt x="4" y="207"/>
                  </a:cubicBezTo>
                  <a:cubicBezTo>
                    <a:pt x="4" y="203"/>
                    <a:pt x="3" y="199"/>
                    <a:pt x="3" y="195"/>
                  </a:cubicBezTo>
                  <a:cubicBezTo>
                    <a:pt x="2" y="190"/>
                    <a:pt x="4" y="187"/>
                    <a:pt x="7" y="184"/>
                  </a:cubicBezTo>
                  <a:cubicBezTo>
                    <a:pt x="9" y="182"/>
                    <a:pt x="11" y="179"/>
                    <a:pt x="12" y="177"/>
                  </a:cubicBezTo>
                  <a:cubicBezTo>
                    <a:pt x="30" y="172"/>
                    <a:pt x="47" y="178"/>
                    <a:pt x="65" y="181"/>
                  </a:cubicBezTo>
                  <a:cubicBezTo>
                    <a:pt x="74" y="183"/>
                    <a:pt x="84" y="184"/>
                    <a:pt x="93" y="187"/>
                  </a:cubicBezTo>
                  <a:cubicBezTo>
                    <a:pt x="103" y="189"/>
                    <a:pt x="112" y="193"/>
                    <a:pt x="121" y="196"/>
                  </a:cubicBezTo>
                  <a:cubicBezTo>
                    <a:pt x="126" y="198"/>
                    <a:pt x="131" y="200"/>
                    <a:pt x="136" y="202"/>
                  </a:cubicBezTo>
                  <a:cubicBezTo>
                    <a:pt x="138" y="202"/>
                    <a:pt x="141" y="203"/>
                    <a:pt x="143" y="204"/>
                  </a:cubicBezTo>
                  <a:cubicBezTo>
                    <a:pt x="144" y="204"/>
                    <a:pt x="146" y="205"/>
                    <a:pt x="148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3" y="205"/>
                    <a:pt x="140" y="205"/>
                    <a:pt x="136" y="204"/>
                  </a:cubicBezTo>
                  <a:cubicBezTo>
                    <a:pt x="131" y="204"/>
                    <a:pt x="126" y="204"/>
                    <a:pt x="121" y="204"/>
                  </a:cubicBezTo>
                  <a:cubicBezTo>
                    <a:pt x="112" y="204"/>
                    <a:pt x="102" y="203"/>
                    <a:pt x="93" y="202"/>
                  </a:cubicBezTo>
                  <a:cubicBezTo>
                    <a:pt x="88" y="201"/>
                    <a:pt x="83" y="201"/>
                    <a:pt x="79" y="200"/>
                  </a:cubicBezTo>
                  <a:cubicBezTo>
                    <a:pt x="74" y="199"/>
                    <a:pt x="70" y="198"/>
                    <a:pt x="65" y="198"/>
                  </a:cubicBezTo>
                  <a:cubicBezTo>
                    <a:pt x="58" y="197"/>
                    <a:pt x="51" y="200"/>
                    <a:pt x="45" y="203"/>
                  </a:cubicBezTo>
                  <a:cubicBezTo>
                    <a:pt x="32" y="210"/>
                    <a:pt x="18" y="215"/>
                    <a:pt x="4" y="219"/>
                  </a:cubicBezTo>
                  <a:cubicBezTo>
                    <a:pt x="4" y="218"/>
                    <a:pt x="4" y="218"/>
                    <a:pt x="4" y="217"/>
                  </a:cubicBezTo>
                  <a:close/>
                  <a:moveTo>
                    <a:pt x="6" y="229"/>
                  </a:moveTo>
                  <a:cubicBezTo>
                    <a:pt x="4" y="226"/>
                    <a:pt x="4" y="223"/>
                    <a:pt x="4" y="220"/>
                  </a:cubicBezTo>
                  <a:cubicBezTo>
                    <a:pt x="12" y="218"/>
                    <a:pt x="21" y="215"/>
                    <a:pt x="29" y="211"/>
                  </a:cubicBezTo>
                  <a:cubicBezTo>
                    <a:pt x="33" y="210"/>
                    <a:pt x="37" y="208"/>
                    <a:pt x="40" y="206"/>
                  </a:cubicBezTo>
                  <a:cubicBezTo>
                    <a:pt x="44" y="204"/>
                    <a:pt x="47" y="203"/>
                    <a:pt x="50" y="201"/>
                  </a:cubicBezTo>
                  <a:cubicBezTo>
                    <a:pt x="54" y="200"/>
                    <a:pt x="57" y="199"/>
                    <a:pt x="61" y="198"/>
                  </a:cubicBezTo>
                  <a:cubicBezTo>
                    <a:pt x="65" y="198"/>
                    <a:pt x="70" y="199"/>
                    <a:pt x="74" y="200"/>
                  </a:cubicBezTo>
                  <a:cubicBezTo>
                    <a:pt x="75" y="200"/>
                    <a:pt x="75" y="200"/>
                    <a:pt x="76" y="200"/>
                  </a:cubicBezTo>
                  <a:cubicBezTo>
                    <a:pt x="71" y="204"/>
                    <a:pt x="66" y="207"/>
                    <a:pt x="60" y="210"/>
                  </a:cubicBezTo>
                  <a:cubicBezTo>
                    <a:pt x="55" y="213"/>
                    <a:pt x="49" y="216"/>
                    <a:pt x="42" y="219"/>
                  </a:cubicBezTo>
                  <a:cubicBezTo>
                    <a:pt x="31" y="224"/>
                    <a:pt x="20" y="229"/>
                    <a:pt x="9" y="234"/>
                  </a:cubicBezTo>
                  <a:cubicBezTo>
                    <a:pt x="8" y="233"/>
                    <a:pt x="7" y="231"/>
                    <a:pt x="6" y="229"/>
                  </a:cubicBezTo>
                  <a:close/>
                  <a:moveTo>
                    <a:pt x="11" y="240"/>
                  </a:moveTo>
                  <a:cubicBezTo>
                    <a:pt x="11" y="238"/>
                    <a:pt x="10" y="237"/>
                    <a:pt x="9" y="235"/>
                  </a:cubicBezTo>
                  <a:cubicBezTo>
                    <a:pt x="20" y="229"/>
                    <a:pt x="32" y="225"/>
                    <a:pt x="43" y="220"/>
                  </a:cubicBezTo>
                  <a:cubicBezTo>
                    <a:pt x="55" y="214"/>
                    <a:pt x="66" y="209"/>
                    <a:pt x="76" y="200"/>
                  </a:cubicBezTo>
                  <a:cubicBezTo>
                    <a:pt x="81" y="201"/>
                    <a:pt x="86" y="202"/>
                    <a:pt x="91" y="202"/>
                  </a:cubicBezTo>
                  <a:cubicBezTo>
                    <a:pt x="86" y="207"/>
                    <a:pt x="81" y="211"/>
                    <a:pt x="76" y="215"/>
                  </a:cubicBezTo>
                  <a:cubicBezTo>
                    <a:pt x="70" y="218"/>
                    <a:pt x="63" y="221"/>
                    <a:pt x="57" y="224"/>
                  </a:cubicBezTo>
                  <a:cubicBezTo>
                    <a:pt x="42" y="230"/>
                    <a:pt x="28" y="239"/>
                    <a:pt x="14" y="245"/>
                  </a:cubicBezTo>
                  <a:cubicBezTo>
                    <a:pt x="13" y="243"/>
                    <a:pt x="12" y="241"/>
                    <a:pt x="11" y="240"/>
                  </a:cubicBezTo>
                  <a:close/>
                  <a:moveTo>
                    <a:pt x="19" y="252"/>
                  </a:moveTo>
                  <a:cubicBezTo>
                    <a:pt x="17" y="251"/>
                    <a:pt x="15" y="248"/>
                    <a:pt x="14" y="246"/>
                  </a:cubicBezTo>
                  <a:cubicBezTo>
                    <a:pt x="29" y="239"/>
                    <a:pt x="43" y="230"/>
                    <a:pt x="58" y="224"/>
                  </a:cubicBezTo>
                  <a:cubicBezTo>
                    <a:pt x="65" y="222"/>
                    <a:pt x="71" y="218"/>
                    <a:pt x="76" y="215"/>
                  </a:cubicBezTo>
                  <a:cubicBezTo>
                    <a:pt x="82" y="211"/>
                    <a:pt x="87" y="208"/>
                    <a:pt x="91" y="203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5" y="203"/>
                    <a:pt x="99" y="203"/>
                    <a:pt x="102" y="204"/>
                  </a:cubicBezTo>
                  <a:cubicBezTo>
                    <a:pt x="110" y="204"/>
                    <a:pt x="118" y="205"/>
                    <a:pt x="126" y="205"/>
                  </a:cubicBezTo>
                  <a:cubicBezTo>
                    <a:pt x="130" y="205"/>
                    <a:pt x="134" y="205"/>
                    <a:pt x="138" y="205"/>
                  </a:cubicBezTo>
                  <a:cubicBezTo>
                    <a:pt x="140" y="205"/>
                    <a:pt x="142" y="206"/>
                    <a:pt x="144" y="206"/>
                  </a:cubicBezTo>
                  <a:cubicBezTo>
                    <a:pt x="144" y="206"/>
                    <a:pt x="144" y="206"/>
                    <a:pt x="143" y="206"/>
                  </a:cubicBezTo>
                  <a:cubicBezTo>
                    <a:pt x="136" y="208"/>
                    <a:pt x="128" y="211"/>
                    <a:pt x="121" y="215"/>
                  </a:cubicBezTo>
                  <a:cubicBezTo>
                    <a:pt x="113" y="219"/>
                    <a:pt x="106" y="223"/>
                    <a:pt x="98" y="227"/>
                  </a:cubicBezTo>
                  <a:cubicBezTo>
                    <a:pt x="89" y="232"/>
                    <a:pt x="81" y="236"/>
                    <a:pt x="72" y="239"/>
                  </a:cubicBezTo>
                  <a:cubicBezTo>
                    <a:pt x="63" y="243"/>
                    <a:pt x="54" y="246"/>
                    <a:pt x="45" y="249"/>
                  </a:cubicBezTo>
                  <a:cubicBezTo>
                    <a:pt x="41" y="250"/>
                    <a:pt x="37" y="251"/>
                    <a:pt x="34" y="252"/>
                  </a:cubicBezTo>
                  <a:cubicBezTo>
                    <a:pt x="30" y="253"/>
                    <a:pt x="27" y="255"/>
                    <a:pt x="24" y="256"/>
                  </a:cubicBezTo>
                  <a:cubicBezTo>
                    <a:pt x="22" y="255"/>
                    <a:pt x="20" y="254"/>
                    <a:pt x="19" y="252"/>
                  </a:cubicBezTo>
                  <a:close/>
                  <a:moveTo>
                    <a:pt x="86" y="250"/>
                  </a:moveTo>
                  <a:cubicBezTo>
                    <a:pt x="84" y="251"/>
                    <a:pt x="81" y="252"/>
                    <a:pt x="79" y="252"/>
                  </a:cubicBezTo>
                  <a:cubicBezTo>
                    <a:pt x="70" y="256"/>
                    <a:pt x="61" y="259"/>
                    <a:pt x="51" y="262"/>
                  </a:cubicBezTo>
                  <a:cubicBezTo>
                    <a:pt x="47" y="263"/>
                    <a:pt x="43" y="264"/>
                    <a:pt x="39" y="263"/>
                  </a:cubicBezTo>
                  <a:cubicBezTo>
                    <a:pt x="35" y="263"/>
                    <a:pt x="31" y="261"/>
                    <a:pt x="27" y="258"/>
                  </a:cubicBezTo>
                  <a:cubicBezTo>
                    <a:pt x="27" y="258"/>
                    <a:pt x="26" y="257"/>
                    <a:pt x="25" y="257"/>
                  </a:cubicBezTo>
                  <a:cubicBezTo>
                    <a:pt x="29" y="255"/>
                    <a:pt x="32" y="254"/>
                    <a:pt x="36" y="252"/>
                  </a:cubicBezTo>
                  <a:cubicBezTo>
                    <a:pt x="41" y="251"/>
                    <a:pt x="45" y="249"/>
                    <a:pt x="50" y="248"/>
                  </a:cubicBezTo>
                  <a:cubicBezTo>
                    <a:pt x="59" y="245"/>
                    <a:pt x="68" y="242"/>
                    <a:pt x="77" y="238"/>
                  </a:cubicBezTo>
                  <a:cubicBezTo>
                    <a:pt x="94" y="231"/>
                    <a:pt x="109" y="221"/>
                    <a:pt x="126" y="213"/>
                  </a:cubicBezTo>
                  <a:cubicBezTo>
                    <a:pt x="131" y="211"/>
                    <a:pt x="136" y="209"/>
                    <a:pt x="141" y="207"/>
                  </a:cubicBezTo>
                  <a:cubicBezTo>
                    <a:pt x="135" y="210"/>
                    <a:pt x="126" y="216"/>
                    <a:pt x="125" y="217"/>
                  </a:cubicBezTo>
                  <a:cubicBezTo>
                    <a:pt x="121" y="220"/>
                    <a:pt x="117" y="222"/>
                    <a:pt x="114" y="225"/>
                  </a:cubicBezTo>
                  <a:cubicBezTo>
                    <a:pt x="110" y="228"/>
                    <a:pt x="106" y="231"/>
                    <a:pt x="102" y="235"/>
                  </a:cubicBezTo>
                  <a:cubicBezTo>
                    <a:pt x="98" y="238"/>
                    <a:pt x="95" y="240"/>
                    <a:pt x="92" y="244"/>
                  </a:cubicBezTo>
                  <a:cubicBezTo>
                    <a:pt x="90" y="246"/>
                    <a:pt x="88" y="248"/>
                    <a:pt x="86" y="250"/>
                  </a:cubicBezTo>
                  <a:close/>
                  <a:moveTo>
                    <a:pt x="88" y="249"/>
                  </a:moveTo>
                  <a:cubicBezTo>
                    <a:pt x="90" y="248"/>
                    <a:pt x="91" y="246"/>
                    <a:pt x="92" y="245"/>
                  </a:cubicBezTo>
                  <a:cubicBezTo>
                    <a:pt x="95" y="241"/>
                    <a:pt x="99" y="238"/>
                    <a:pt x="103" y="235"/>
                  </a:cubicBezTo>
                  <a:cubicBezTo>
                    <a:pt x="108" y="230"/>
                    <a:pt x="114" y="226"/>
                    <a:pt x="120" y="221"/>
                  </a:cubicBezTo>
                  <a:cubicBezTo>
                    <a:pt x="124" y="219"/>
                    <a:pt x="129" y="216"/>
                    <a:pt x="133" y="213"/>
                  </a:cubicBezTo>
                  <a:cubicBezTo>
                    <a:pt x="137" y="211"/>
                    <a:pt x="141" y="208"/>
                    <a:pt x="145" y="206"/>
                  </a:cubicBezTo>
                  <a:cubicBezTo>
                    <a:pt x="145" y="206"/>
                    <a:pt x="145" y="206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45" y="208"/>
                    <a:pt x="145" y="208"/>
                    <a:pt x="144" y="209"/>
                  </a:cubicBezTo>
                  <a:cubicBezTo>
                    <a:pt x="142" y="212"/>
                    <a:pt x="140" y="215"/>
                    <a:pt x="139" y="218"/>
                  </a:cubicBezTo>
                  <a:cubicBezTo>
                    <a:pt x="138" y="218"/>
                    <a:pt x="137" y="218"/>
                    <a:pt x="138" y="219"/>
                  </a:cubicBezTo>
                  <a:cubicBezTo>
                    <a:pt x="138" y="219"/>
                    <a:pt x="138" y="220"/>
                    <a:pt x="138" y="219"/>
                  </a:cubicBezTo>
                  <a:cubicBezTo>
                    <a:pt x="138" y="219"/>
                    <a:pt x="138" y="219"/>
                    <a:pt x="138" y="219"/>
                  </a:cubicBezTo>
                  <a:cubicBezTo>
                    <a:pt x="137" y="221"/>
                    <a:pt x="137" y="223"/>
                    <a:pt x="136" y="225"/>
                  </a:cubicBezTo>
                  <a:cubicBezTo>
                    <a:pt x="133" y="228"/>
                    <a:pt x="130" y="232"/>
                    <a:pt x="128" y="236"/>
                  </a:cubicBezTo>
                  <a:cubicBezTo>
                    <a:pt x="114" y="238"/>
                    <a:pt x="101" y="244"/>
                    <a:pt x="88" y="249"/>
                  </a:cubicBezTo>
                  <a:close/>
                  <a:moveTo>
                    <a:pt x="139" y="225"/>
                  </a:moveTo>
                  <a:cubicBezTo>
                    <a:pt x="139" y="225"/>
                    <a:pt x="140" y="225"/>
                    <a:pt x="140" y="225"/>
                  </a:cubicBezTo>
                  <a:cubicBezTo>
                    <a:pt x="140" y="225"/>
                    <a:pt x="140" y="224"/>
                    <a:pt x="140" y="224"/>
                  </a:cubicBezTo>
                  <a:cubicBezTo>
                    <a:pt x="140" y="224"/>
                    <a:pt x="140" y="224"/>
                    <a:pt x="140" y="224"/>
                  </a:cubicBezTo>
                  <a:cubicBezTo>
                    <a:pt x="142" y="224"/>
                    <a:pt x="144" y="223"/>
                    <a:pt x="147" y="223"/>
                  </a:cubicBezTo>
                  <a:cubicBezTo>
                    <a:pt x="150" y="223"/>
                    <a:pt x="153" y="223"/>
                    <a:pt x="156" y="223"/>
                  </a:cubicBezTo>
                  <a:cubicBezTo>
                    <a:pt x="157" y="223"/>
                    <a:pt x="156" y="222"/>
                    <a:pt x="156" y="222"/>
                  </a:cubicBezTo>
                  <a:cubicBezTo>
                    <a:pt x="153" y="222"/>
                    <a:pt x="150" y="222"/>
                    <a:pt x="147" y="223"/>
                  </a:cubicBezTo>
                  <a:cubicBezTo>
                    <a:pt x="144" y="223"/>
                    <a:pt x="142" y="223"/>
                    <a:pt x="139" y="223"/>
                  </a:cubicBezTo>
                  <a:cubicBezTo>
                    <a:pt x="139" y="223"/>
                    <a:pt x="140" y="222"/>
                    <a:pt x="140" y="222"/>
                  </a:cubicBezTo>
                  <a:cubicBezTo>
                    <a:pt x="141" y="222"/>
                    <a:pt x="142" y="222"/>
                    <a:pt x="143" y="221"/>
                  </a:cubicBezTo>
                  <a:cubicBezTo>
                    <a:pt x="143" y="221"/>
                    <a:pt x="143" y="221"/>
                    <a:pt x="143" y="221"/>
                  </a:cubicBezTo>
                  <a:cubicBezTo>
                    <a:pt x="145" y="221"/>
                    <a:pt x="146" y="220"/>
                    <a:pt x="148" y="220"/>
                  </a:cubicBezTo>
                  <a:cubicBezTo>
                    <a:pt x="150" y="220"/>
                    <a:pt x="153" y="220"/>
                    <a:pt x="155" y="220"/>
                  </a:cubicBezTo>
                  <a:cubicBezTo>
                    <a:pt x="156" y="220"/>
                    <a:pt x="156" y="219"/>
                    <a:pt x="155" y="219"/>
                  </a:cubicBezTo>
                  <a:cubicBezTo>
                    <a:pt x="150" y="219"/>
                    <a:pt x="145" y="219"/>
                    <a:pt x="140" y="220"/>
                  </a:cubicBezTo>
                  <a:cubicBezTo>
                    <a:pt x="141" y="220"/>
                    <a:pt x="141" y="219"/>
                    <a:pt x="141" y="218"/>
                  </a:cubicBezTo>
                  <a:cubicBezTo>
                    <a:pt x="142" y="218"/>
                    <a:pt x="142" y="218"/>
                    <a:pt x="143" y="218"/>
                  </a:cubicBezTo>
                  <a:cubicBezTo>
                    <a:pt x="145" y="217"/>
                    <a:pt x="147" y="217"/>
                    <a:pt x="148" y="217"/>
                  </a:cubicBezTo>
                  <a:cubicBezTo>
                    <a:pt x="152" y="217"/>
                    <a:pt x="156" y="217"/>
                    <a:pt x="160" y="216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55" y="216"/>
                    <a:pt x="151" y="216"/>
                    <a:pt x="147" y="216"/>
                  </a:cubicBezTo>
                  <a:cubicBezTo>
                    <a:pt x="145" y="216"/>
                    <a:pt x="143" y="217"/>
                    <a:pt x="142" y="217"/>
                  </a:cubicBezTo>
                  <a:cubicBezTo>
                    <a:pt x="142" y="216"/>
                    <a:pt x="143" y="214"/>
                    <a:pt x="144" y="213"/>
                  </a:cubicBezTo>
                  <a:cubicBezTo>
                    <a:pt x="144" y="213"/>
                    <a:pt x="145" y="213"/>
                    <a:pt x="145" y="213"/>
                  </a:cubicBezTo>
                  <a:cubicBezTo>
                    <a:pt x="147" y="211"/>
                    <a:pt x="151" y="211"/>
                    <a:pt x="154" y="211"/>
                  </a:cubicBezTo>
                  <a:cubicBezTo>
                    <a:pt x="158" y="210"/>
                    <a:pt x="161" y="211"/>
                    <a:pt x="165" y="211"/>
                  </a:cubicBezTo>
                  <a:cubicBezTo>
                    <a:pt x="165" y="211"/>
                    <a:pt x="165" y="210"/>
                    <a:pt x="165" y="210"/>
                  </a:cubicBezTo>
                  <a:cubicBezTo>
                    <a:pt x="161" y="210"/>
                    <a:pt x="157" y="210"/>
                    <a:pt x="153" y="210"/>
                  </a:cubicBezTo>
                  <a:cubicBezTo>
                    <a:pt x="151" y="210"/>
                    <a:pt x="147" y="210"/>
                    <a:pt x="145" y="211"/>
                  </a:cubicBezTo>
                  <a:cubicBezTo>
                    <a:pt x="146" y="211"/>
                    <a:pt x="146" y="210"/>
                    <a:pt x="147" y="209"/>
                  </a:cubicBezTo>
                  <a:cubicBezTo>
                    <a:pt x="148" y="208"/>
                    <a:pt x="148" y="207"/>
                    <a:pt x="149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06"/>
                    <a:pt x="151" y="205"/>
                    <a:pt x="151" y="205"/>
                  </a:cubicBezTo>
                  <a:cubicBezTo>
                    <a:pt x="153" y="205"/>
                    <a:pt x="156" y="205"/>
                    <a:pt x="158" y="205"/>
                  </a:cubicBezTo>
                  <a:cubicBezTo>
                    <a:pt x="162" y="205"/>
                    <a:pt x="166" y="205"/>
                    <a:pt x="171" y="205"/>
                  </a:cubicBezTo>
                  <a:cubicBezTo>
                    <a:pt x="171" y="205"/>
                    <a:pt x="171" y="205"/>
                    <a:pt x="170" y="205"/>
                  </a:cubicBezTo>
                  <a:cubicBezTo>
                    <a:pt x="166" y="205"/>
                    <a:pt x="161" y="204"/>
                    <a:pt x="157" y="204"/>
                  </a:cubicBezTo>
                  <a:cubicBezTo>
                    <a:pt x="155" y="204"/>
                    <a:pt x="153" y="204"/>
                    <a:pt x="151" y="20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2" y="204"/>
                    <a:pt x="153" y="203"/>
                    <a:pt x="154" y="203"/>
                  </a:cubicBezTo>
                  <a:cubicBezTo>
                    <a:pt x="156" y="203"/>
                    <a:pt x="158" y="203"/>
                    <a:pt x="160" y="203"/>
                  </a:cubicBezTo>
                  <a:cubicBezTo>
                    <a:pt x="163" y="203"/>
                    <a:pt x="167" y="203"/>
                    <a:pt x="171" y="202"/>
                  </a:cubicBezTo>
                  <a:cubicBezTo>
                    <a:pt x="171" y="201"/>
                    <a:pt x="171" y="201"/>
                    <a:pt x="171" y="201"/>
                  </a:cubicBezTo>
                  <a:cubicBezTo>
                    <a:pt x="167" y="202"/>
                    <a:pt x="163" y="202"/>
                    <a:pt x="159" y="202"/>
                  </a:cubicBezTo>
                  <a:cubicBezTo>
                    <a:pt x="157" y="202"/>
                    <a:pt x="155" y="202"/>
                    <a:pt x="153" y="203"/>
                  </a:cubicBezTo>
                  <a:cubicBezTo>
                    <a:pt x="153" y="203"/>
                    <a:pt x="153" y="203"/>
                    <a:pt x="152" y="203"/>
                  </a:cubicBezTo>
                  <a:cubicBezTo>
                    <a:pt x="153" y="202"/>
                    <a:pt x="154" y="201"/>
                    <a:pt x="154" y="201"/>
                  </a:cubicBezTo>
                  <a:cubicBezTo>
                    <a:pt x="157" y="200"/>
                    <a:pt x="160" y="200"/>
                    <a:pt x="163" y="200"/>
                  </a:cubicBezTo>
                  <a:cubicBezTo>
                    <a:pt x="166" y="199"/>
                    <a:pt x="170" y="199"/>
                    <a:pt x="174" y="199"/>
                  </a:cubicBezTo>
                  <a:cubicBezTo>
                    <a:pt x="174" y="199"/>
                    <a:pt x="174" y="198"/>
                    <a:pt x="173" y="198"/>
                  </a:cubicBezTo>
                  <a:cubicBezTo>
                    <a:pt x="170" y="198"/>
                    <a:pt x="166" y="199"/>
                    <a:pt x="163" y="199"/>
                  </a:cubicBezTo>
                  <a:cubicBezTo>
                    <a:pt x="160" y="199"/>
                    <a:pt x="158" y="199"/>
                    <a:pt x="155" y="200"/>
                  </a:cubicBezTo>
                  <a:cubicBezTo>
                    <a:pt x="156" y="199"/>
                    <a:pt x="157" y="198"/>
                    <a:pt x="157" y="197"/>
                  </a:cubicBezTo>
                  <a:cubicBezTo>
                    <a:pt x="159" y="197"/>
                    <a:pt x="160" y="197"/>
                    <a:pt x="162" y="196"/>
                  </a:cubicBezTo>
                  <a:cubicBezTo>
                    <a:pt x="164" y="196"/>
                    <a:pt x="165" y="196"/>
                    <a:pt x="167" y="196"/>
                  </a:cubicBezTo>
                  <a:cubicBezTo>
                    <a:pt x="171" y="195"/>
                    <a:pt x="174" y="195"/>
                    <a:pt x="178" y="195"/>
                  </a:cubicBezTo>
                  <a:cubicBezTo>
                    <a:pt x="178" y="195"/>
                    <a:pt x="178" y="194"/>
                    <a:pt x="178" y="194"/>
                  </a:cubicBezTo>
                  <a:cubicBezTo>
                    <a:pt x="174" y="195"/>
                    <a:pt x="171" y="195"/>
                    <a:pt x="167" y="195"/>
                  </a:cubicBezTo>
                  <a:cubicBezTo>
                    <a:pt x="164" y="195"/>
                    <a:pt x="161" y="195"/>
                    <a:pt x="158" y="196"/>
                  </a:cubicBezTo>
                  <a:cubicBezTo>
                    <a:pt x="159" y="195"/>
                    <a:pt x="160" y="195"/>
                    <a:pt x="160" y="194"/>
                  </a:cubicBezTo>
                  <a:cubicBezTo>
                    <a:pt x="161" y="193"/>
                    <a:pt x="162" y="193"/>
                    <a:pt x="162" y="193"/>
                  </a:cubicBezTo>
                  <a:cubicBezTo>
                    <a:pt x="164" y="192"/>
                    <a:pt x="166" y="192"/>
                    <a:pt x="167" y="192"/>
                  </a:cubicBezTo>
                  <a:cubicBezTo>
                    <a:pt x="171" y="191"/>
                    <a:pt x="174" y="191"/>
                    <a:pt x="177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4" y="191"/>
                    <a:pt x="171" y="191"/>
                    <a:pt x="168" y="191"/>
                  </a:cubicBezTo>
                  <a:cubicBezTo>
                    <a:pt x="166" y="191"/>
                    <a:pt x="164" y="192"/>
                    <a:pt x="163" y="192"/>
                  </a:cubicBezTo>
                  <a:cubicBezTo>
                    <a:pt x="162" y="192"/>
                    <a:pt x="162" y="192"/>
                    <a:pt x="161" y="193"/>
                  </a:cubicBezTo>
                  <a:cubicBezTo>
                    <a:pt x="162" y="192"/>
                    <a:pt x="163" y="191"/>
                    <a:pt x="163" y="190"/>
                  </a:cubicBezTo>
                  <a:cubicBezTo>
                    <a:pt x="165" y="190"/>
                    <a:pt x="167" y="190"/>
                    <a:pt x="168" y="189"/>
                  </a:cubicBezTo>
                  <a:cubicBezTo>
                    <a:pt x="171" y="189"/>
                    <a:pt x="174" y="188"/>
                    <a:pt x="177" y="188"/>
                  </a:cubicBezTo>
                  <a:cubicBezTo>
                    <a:pt x="177" y="188"/>
                    <a:pt x="177" y="188"/>
                    <a:pt x="177" y="188"/>
                  </a:cubicBezTo>
                  <a:cubicBezTo>
                    <a:pt x="174" y="188"/>
                    <a:pt x="171" y="188"/>
                    <a:pt x="168" y="189"/>
                  </a:cubicBezTo>
                  <a:cubicBezTo>
                    <a:pt x="167" y="189"/>
                    <a:pt x="165" y="189"/>
                    <a:pt x="164" y="189"/>
                  </a:cubicBezTo>
                  <a:cubicBezTo>
                    <a:pt x="165" y="189"/>
                    <a:pt x="166" y="188"/>
                    <a:pt x="166" y="187"/>
                  </a:cubicBezTo>
                  <a:cubicBezTo>
                    <a:pt x="167" y="187"/>
                    <a:pt x="167" y="186"/>
                    <a:pt x="167" y="18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67" y="185"/>
                    <a:pt x="168" y="185"/>
                    <a:pt x="169" y="184"/>
                  </a:cubicBezTo>
                  <a:cubicBezTo>
                    <a:pt x="169" y="184"/>
                    <a:pt x="169" y="185"/>
                    <a:pt x="169" y="185"/>
                  </a:cubicBezTo>
                  <a:cubicBezTo>
                    <a:pt x="173" y="186"/>
                    <a:pt x="181" y="183"/>
                    <a:pt x="180" y="178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1" y="178"/>
                    <a:pt x="182" y="177"/>
                    <a:pt x="182" y="176"/>
                  </a:cubicBezTo>
                  <a:cubicBezTo>
                    <a:pt x="183" y="177"/>
                    <a:pt x="184" y="177"/>
                    <a:pt x="185" y="178"/>
                  </a:cubicBezTo>
                  <a:cubicBezTo>
                    <a:pt x="185" y="178"/>
                    <a:pt x="184" y="179"/>
                    <a:pt x="183" y="179"/>
                  </a:cubicBezTo>
                  <a:cubicBezTo>
                    <a:pt x="183" y="179"/>
                    <a:pt x="183" y="180"/>
                    <a:pt x="18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79" y="181"/>
                    <a:pt x="177" y="186"/>
                    <a:pt x="178" y="190"/>
                  </a:cubicBezTo>
                  <a:cubicBezTo>
                    <a:pt x="178" y="190"/>
                    <a:pt x="178" y="191"/>
                    <a:pt x="178" y="191"/>
                  </a:cubicBezTo>
                  <a:cubicBezTo>
                    <a:pt x="178" y="193"/>
                    <a:pt x="180" y="194"/>
                    <a:pt x="181" y="193"/>
                  </a:cubicBezTo>
                  <a:cubicBezTo>
                    <a:pt x="179" y="197"/>
                    <a:pt x="175" y="200"/>
                    <a:pt x="172" y="204"/>
                  </a:cubicBezTo>
                  <a:cubicBezTo>
                    <a:pt x="169" y="208"/>
                    <a:pt x="166" y="213"/>
                    <a:pt x="162" y="217"/>
                  </a:cubicBezTo>
                  <a:cubicBezTo>
                    <a:pt x="157" y="222"/>
                    <a:pt x="152" y="227"/>
                    <a:pt x="147" y="231"/>
                  </a:cubicBezTo>
                  <a:cubicBezTo>
                    <a:pt x="147" y="231"/>
                    <a:pt x="147" y="231"/>
                    <a:pt x="146" y="231"/>
                  </a:cubicBezTo>
                  <a:cubicBezTo>
                    <a:pt x="143" y="231"/>
                    <a:pt x="140" y="230"/>
                    <a:pt x="138" y="231"/>
                  </a:cubicBezTo>
                  <a:cubicBezTo>
                    <a:pt x="138" y="231"/>
                    <a:pt x="138" y="231"/>
                    <a:pt x="137" y="231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30"/>
                    <a:pt x="139" y="230"/>
                    <a:pt x="140" y="230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0" y="229"/>
                    <a:pt x="140" y="229"/>
                    <a:pt x="140" y="229"/>
                  </a:cubicBezTo>
                  <a:cubicBezTo>
                    <a:pt x="143" y="229"/>
                    <a:pt x="145" y="229"/>
                    <a:pt x="148" y="229"/>
                  </a:cubicBezTo>
                  <a:cubicBezTo>
                    <a:pt x="149" y="229"/>
                    <a:pt x="149" y="228"/>
                    <a:pt x="148" y="228"/>
                  </a:cubicBezTo>
                  <a:cubicBezTo>
                    <a:pt x="145" y="228"/>
                    <a:pt x="141" y="228"/>
                    <a:pt x="138" y="229"/>
                  </a:cubicBezTo>
                  <a:cubicBezTo>
                    <a:pt x="138" y="228"/>
                    <a:pt x="138" y="228"/>
                    <a:pt x="138" y="227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3" y="226"/>
                    <a:pt x="148" y="226"/>
                    <a:pt x="152" y="226"/>
                  </a:cubicBezTo>
                  <a:cubicBezTo>
                    <a:pt x="153" y="226"/>
                    <a:pt x="153" y="225"/>
                    <a:pt x="152" y="225"/>
                  </a:cubicBezTo>
                  <a:cubicBezTo>
                    <a:pt x="148" y="225"/>
                    <a:pt x="143" y="225"/>
                    <a:pt x="138" y="226"/>
                  </a:cubicBezTo>
                  <a:cubicBezTo>
                    <a:pt x="139" y="225"/>
                    <a:pt x="139" y="225"/>
                    <a:pt x="139" y="225"/>
                  </a:cubicBezTo>
                  <a:close/>
                  <a:moveTo>
                    <a:pt x="138" y="234"/>
                  </a:moveTo>
                  <a:cubicBezTo>
                    <a:pt x="139" y="235"/>
                    <a:pt x="140" y="234"/>
                    <a:pt x="140" y="234"/>
                  </a:cubicBezTo>
                  <a:cubicBezTo>
                    <a:pt x="141" y="234"/>
                    <a:pt x="142" y="234"/>
                    <a:pt x="143" y="234"/>
                  </a:cubicBezTo>
                  <a:cubicBezTo>
                    <a:pt x="141" y="235"/>
                    <a:pt x="139" y="236"/>
                    <a:pt x="137" y="237"/>
                  </a:cubicBezTo>
                  <a:cubicBezTo>
                    <a:pt x="137" y="235"/>
                    <a:pt x="137" y="234"/>
                    <a:pt x="137" y="232"/>
                  </a:cubicBezTo>
                  <a:cubicBezTo>
                    <a:pt x="137" y="232"/>
                    <a:pt x="137" y="232"/>
                    <a:pt x="137" y="232"/>
                  </a:cubicBezTo>
                  <a:cubicBezTo>
                    <a:pt x="138" y="232"/>
                    <a:pt x="139" y="232"/>
                    <a:pt x="140" y="232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42" y="231"/>
                    <a:pt x="144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5" y="232"/>
                    <a:pt x="145" y="233"/>
                    <a:pt x="144" y="233"/>
                  </a:cubicBezTo>
                  <a:cubicBezTo>
                    <a:pt x="144" y="233"/>
                    <a:pt x="144" y="233"/>
                    <a:pt x="143" y="233"/>
                  </a:cubicBezTo>
                  <a:cubicBezTo>
                    <a:pt x="142" y="233"/>
                    <a:pt x="141" y="233"/>
                    <a:pt x="140" y="233"/>
                  </a:cubicBezTo>
                  <a:cubicBezTo>
                    <a:pt x="139" y="233"/>
                    <a:pt x="138" y="233"/>
                    <a:pt x="138" y="234"/>
                  </a:cubicBezTo>
                  <a:cubicBezTo>
                    <a:pt x="137" y="234"/>
                    <a:pt x="137" y="234"/>
                    <a:pt x="138" y="234"/>
                  </a:cubicBezTo>
                  <a:close/>
                  <a:moveTo>
                    <a:pt x="117" y="265"/>
                  </a:moveTo>
                  <a:cubicBezTo>
                    <a:pt x="114" y="268"/>
                    <a:pt x="111" y="271"/>
                    <a:pt x="108" y="273"/>
                  </a:cubicBezTo>
                  <a:cubicBezTo>
                    <a:pt x="108" y="274"/>
                    <a:pt x="103" y="278"/>
                    <a:pt x="102" y="276"/>
                  </a:cubicBezTo>
                  <a:cubicBezTo>
                    <a:pt x="102" y="273"/>
                    <a:pt x="105" y="270"/>
                    <a:pt x="106" y="268"/>
                  </a:cubicBezTo>
                  <a:cubicBezTo>
                    <a:pt x="108" y="265"/>
                    <a:pt x="111" y="262"/>
                    <a:pt x="114" y="259"/>
                  </a:cubicBezTo>
                  <a:cubicBezTo>
                    <a:pt x="117" y="254"/>
                    <a:pt x="121" y="250"/>
                    <a:pt x="125" y="246"/>
                  </a:cubicBezTo>
                  <a:cubicBezTo>
                    <a:pt x="124" y="247"/>
                    <a:pt x="124" y="249"/>
                    <a:pt x="124" y="251"/>
                  </a:cubicBezTo>
                  <a:cubicBezTo>
                    <a:pt x="124" y="251"/>
                    <a:pt x="125" y="252"/>
                    <a:pt x="125" y="252"/>
                  </a:cubicBezTo>
                  <a:cubicBezTo>
                    <a:pt x="126" y="251"/>
                    <a:pt x="127" y="251"/>
                    <a:pt x="128" y="251"/>
                  </a:cubicBezTo>
                  <a:cubicBezTo>
                    <a:pt x="125" y="256"/>
                    <a:pt x="121" y="260"/>
                    <a:pt x="117" y="265"/>
                  </a:cubicBezTo>
                  <a:close/>
                  <a:moveTo>
                    <a:pt x="137" y="243"/>
                  </a:moveTo>
                  <a:cubicBezTo>
                    <a:pt x="134" y="246"/>
                    <a:pt x="130" y="248"/>
                    <a:pt x="126" y="249"/>
                  </a:cubicBezTo>
                  <a:cubicBezTo>
                    <a:pt x="126" y="245"/>
                    <a:pt x="128" y="241"/>
                    <a:pt x="130" y="237"/>
                  </a:cubicBezTo>
                  <a:cubicBezTo>
                    <a:pt x="130" y="237"/>
                    <a:pt x="131" y="236"/>
                    <a:pt x="130" y="236"/>
                  </a:cubicBezTo>
                  <a:cubicBezTo>
                    <a:pt x="132" y="233"/>
                    <a:pt x="134" y="231"/>
                    <a:pt x="136" y="228"/>
                  </a:cubicBezTo>
                  <a:cubicBezTo>
                    <a:pt x="135" y="232"/>
                    <a:pt x="135" y="235"/>
                    <a:pt x="135" y="239"/>
                  </a:cubicBezTo>
                  <a:cubicBezTo>
                    <a:pt x="135" y="240"/>
                    <a:pt x="136" y="240"/>
                    <a:pt x="137" y="240"/>
                  </a:cubicBezTo>
                  <a:cubicBezTo>
                    <a:pt x="139" y="239"/>
                    <a:pt x="141" y="238"/>
                    <a:pt x="143" y="236"/>
                  </a:cubicBezTo>
                  <a:cubicBezTo>
                    <a:pt x="143" y="237"/>
                    <a:pt x="143" y="237"/>
                    <a:pt x="142" y="238"/>
                  </a:cubicBezTo>
                  <a:cubicBezTo>
                    <a:pt x="141" y="240"/>
                    <a:pt x="139" y="241"/>
                    <a:pt x="137" y="243"/>
                  </a:cubicBezTo>
                  <a:close/>
                  <a:moveTo>
                    <a:pt x="124" y="295"/>
                  </a:moveTo>
                  <a:cubicBezTo>
                    <a:pt x="127" y="278"/>
                    <a:pt x="131" y="260"/>
                    <a:pt x="139" y="244"/>
                  </a:cubicBezTo>
                  <a:cubicBezTo>
                    <a:pt x="142" y="242"/>
                    <a:pt x="146" y="238"/>
                    <a:pt x="147" y="234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52" y="230"/>
                    <a:pt x="156" y="226"/>
                    <a:pt x="161" y="222"/>
                  </a:cubicBezTo>
                  <a:cubicBezTo>
                    <a:pt x="160" y="224"/>
                    <a:pt x="159" y="227"/>
                    <a:pt x="159" y="230"/>
                  </a:cubicBezTo>
                  <a:cubicBezTo>
                    <a:pt x="158" y="235"/>
                    <a:pt x="157" y="239"/>
                    <a:pt x="155" y="243"/>
                  </a:cubicBezTo>
                  <a:cubicBezTo>
                    <a:pt x="153" y="252"/>
                    <a:pt x="151" y="261"/>
                    <a:pt x="150" y="270"/>
                  </a:cubicBezTo>
                  <a:cubicBezTo>
                    <a:pt x="149" y="287"/>
                    <a:pt x="140" y="303"/>
                    <a:pt x="132" y="318"/>
                  </a:cubicBezTo>
                  <a:cubicBezTo>
                    <a:pt x="131" y="321"/>
                    <a:pt x="129" y="324"/>
                    <a:pt x="128" y="327"/>
                  </a:cubicBezTo>
                  <a:cubicBezTo>
                    <a:pt x="127" y="330"/>
                    <a:pt x="125" y="332"/>
                    <a:pt x="124" y="335"/>
                  </a:cubicBezTo>
                  <a:cubicBezTo>
                    <a:pt x="120" y="322"/>
                    <a:pt x="122" y="307"/>
                    <a:pt x="124" y="295"/>
                  </a:cubicBezTo>
                  <a:close/>
                  <a:moveTo>
                    <a:pt x="125" y="338"/>
                  </a:moveTo>
                  <a:cubicBezTo>
                    <a:pt x="125" y="337"/>
                    <a:pt x="125" y="336"/>
                    <a:pt x="124" y="336"/>
                  </a:cubicBezTo>
                  <a:cubicBezTo>
                    <a:pt x="126" y="333"/>
                    <a:pt x="127" y="330"/>
                    <a:pt x="128" y="327"/>
                  </a:cubicBezTo>
                  <a:cubicBezTo>
                    <a:pt x="130" y="324"/>
                    <a:pt x="132" y="320"/>
                    <a:pt x="134" y="316"/>
                  </a:cubicBezTo>
                  <a:cubicBezTo>
                    <a:pt x="137" y="309"/>
                    <a:pt x="141" y="301"/>
                    <a:pt x="145" y="293"/>
                  </a:cubicBezTo>
                  <a:cubicBezTo>
                    <a:pt x="148" y="286"/>
                    <a:pt x="150" y="278"/>
                    <a:pt x="151" y="270"/>
                  </a:cubicBezTo>
                  <a:cubicBezTo>
                    <a:pt x="152" y="261"/>
                    <a:pt x="154" y="252"/>
                    <a:pt x="156" y="243"/>
                  </a:cubicBezTo>
                  <a:cubicBezTo>
                    <a:pt x="157" y="239"/>
                    <a:pt x="159" y="235"/>
                    <a:pt x="159" y="231"/>
                  </a:cubicBezTo>
                  <a:cubicBezTo>
                    <a:pt x="160" y="229"/>
                    <a:pt x="160" y="228"/>
                    <a:pt x="160" y="226"/>
                  </a:cubicBezTo>
                  <a:cubicBezTo>
                    <a:pt x="160" y="228"/>
                    <a:pt x="160" y="230"/>
                    <a:pt x="160" y="232"/>
                  </a:cubicBezTo>
                  <a:cubicBezTo>
                    <a:pt x="159" y="237"/>
                    <a:pt x="159" y="243"/>
                    <a:pt x="158" y="248"/>
                  </a:cubicBezTo>
                  <a:cubicBezTo>
                    <a:pt x="158" y="257"/>
                    <a:pt x="158" y="267"/>
                    <a:pt x="157" y="276"/>
                  </a:cubicBezTo>
                  <a:cubicBezTo>
                    <a:pt x="155" y="285"/>
                    <a:pt x="152" y="294"/>
                    <a:pt x="150" y="303"/>
                  </a:cubicBezTo>
                  <a:cubicBezTo>
                    <a:pt x="147" y="312"/>
                    <a:pt x="145" y="321"/>
                    <a:pt x="141" y="329"/>
                  </a:cubicBezTo>
                  <a:cubicBezTo>
                    <a:pt x="140" y="333"/>
                    <a:pt x="138" y="337"/>
                    <a:pt x="136" y="341"/>
                  </a:cubicBezTo>
                  <a:cubicBezTo>
                    <a:pt x="135" y="343"/>
                    <a:pt x="135" y="344"/>
                    <a:pt x="134" y="345"/>
                  </a:cubicBezTo>
                  <a:cubicBezTo>
                    <a:pt x="134" y="346"/>
                    <a:pt x="133" y="347"/>
                    <a:pt x="133" y="348"/>
                  </a:cubicBezTo>
                  <a:cubicBezTo>
                    <a:pt x="130" y="345"/>
                    <a:pt x="127" y="341"/>
                    <a:pt x="125" y="338"/>
                  </a:cubicBezTo>
                  <a:close/>
                  <a:moveTo>
                    <a:pt x="133" y="348"/>
                  </a:moveTo>
                  <a:cubicBezTo>
                    <a:pt x="133" y="348"/>
                    <a:pt x="134" y="347"/>
                    <a:pt x="134" y="347"/>
                  </a:cubicBezTo>
                  <a:cubicBezTo>
                    <a:pt x="134" y="345"/>
                    <a:pt x="135" y="344"/>
                    <a:pt x="136" y="343"/>
                  </a:cubicBezTo>
                  <a:cubicBezTo>
                    <a:pt x="138" y="339"/>
                    <a:pt x="140" y="334"/>
                    <a:pt x="142" y="330"/>
                  </a:cubicBezTo>
                  <a:cubicBezTo>
                    <a:pt x="146" y="321"/>
                    <a:pt x="148" y="312"/>
                    <a:pt x="151" y="303"/>
                  </a:cubicBezTo>
                  <a:cubicBezTo>
                    <a:pt x="153" y="294"/>
                    <a:pt x="156" y="285"/>
                    <a:pt x="157" y="275"/>
                  </a:cubicBezTo>
                  <a:cubicBezTo>
                    <a:pt x="158" y="266"/>
                    <a:pt x="158" y="257"/>
                    <a:pt x="159" y="248"/>
                  </a:cubicBezTo>
                  <a:cubicBezTo>
                    <a:pt x="160" y="243"/>
                    <a:pt x="160" y="238"/>
                    <a:pt x="160" y="233"/>
                  </a:cubicBezTo>
                  <a:cubicBezTo>
                    <a:pt x="160" y="231"/>
                    <a:pt x="161" y="228"/>
                    <a:pt x="161" y="226"/>
                  </a:cubicBezTo>
                  <a:cubicBezTo>
                    <a:pt x="161" y="225"/>
                    <a:pt x="161" y="222"/>
                    <a:pt x="162" y="221"/>
                  </a:cubicBezTo>
                  <a:cubicBezTo>
                    <a:pt x="162" y="221"/>
                    <a:pt x="162" y="221"/>
                    <a:pt x="162" y="221"/>
                  </a:cubicBezTo>
                  <a:cubicBezTo>
                    <a:pt x="162" y="221"/>
                    <a:pt x="162" y="221"/>
                    <a:pt x="162" y="221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2" y="220"/>
                    <a:pt x="163" y="220"/>
                    <a:pt x="163" y="220"/>
                  </a:cubicBezTo>
                  <a:cubicBezTo>
                    <a:pt x="163" y="220"/>
                    <a:pt x="163" y="221"/>
                    <a:pt x="164" y="221"/>
                  </a:cubicBezTo>
                  <a:cubicBezTo>
                    <a:pt x="165" y="222"/>
                    <a:pt x="167" y="224"/>
                    <a:pt x="168" y="225"/>
                  </a:cubicBezTo>
                  <a:cubicBezTo>
                    <a:pt x="168" y="225"/>
                    <a:pt x="168" y="225"/>
                    <a:pt x="168" y="225"/>
                  </a:cubicBezTo>
                  <a:cubicBezTo>
                    <a:pt x="166" y="232"/>
                    <a:pt x="167" y="239"/>
                    <a:pt x="168" y="246"/>
                  </a:cubicBezTo>
                  <a:cubicBezTo>
                    <a:pt x="169" y="254"/>
                    <a:pt x="171" y="262"/>
                    <a:pt x="173" y="269"/>
                  </a:cubicBezTo>
                  <a:cubicBezTo>
                    <a:pt x="174" y="271"/>
                    <a:pt x="174" y="273"/>
                    <a:pt x="175" y="275"/>
                  </a:cubicBezTo>
                  <a:cubicBezTo>
                    <a:pt x="175" y="277"/>
                    <a:pt x="174" y="280"/>
                    <a:pt x="174" y="282"/>
                  </a:cubicBezTo>
                  <a:cubicBezTo>
                    <a:pt x="173" y="286"/>
                    <a:pt x="172" y="289"/>
                    <a:pt x="171" y="292"/>
                  </a:cubicBezTo>
                  <a:cubicBezTo>
                    <a:pt x="168" y="298"/>
                    <a:pt x="165" y="304"/>
                    <a:pt x="162" y="310"/>
                  </a:cubicBezTo>
                  <a:cubicBezTo>
                    <a:pt x="159" y="317"/>
                    <a:pt x="155" y="325"/>
                    <a:pt x="151" y="332"/>
                  </a:cubicBezTo>
                  <a:cubicBezTo>
                    <a:pt x="149" y="336"/>
                    <a:pt x="147" y="339"/>
                    <a:pt x="146" y="343"/>
                  </a:cubicBezTo>
                  <a:cubicBezTo>
                    <a:pt x="144" y="346"/>
                    <a:pt x="143" y="349"/>
                    <a:pt x="141" y="352"/>
                  </a:cubicBezTo>
                  <a:cubicBezTo>
                    <a:pt x="138" y="351"/>
                    <a:pt x="135" y="350"/>
                    <a:pt x="133" y="348"/>
                  </a:cubicBezTo>
                  <a:close/>
                  <a:moveTo>
                    <a:pt x="165" y="359"/>
                  </a:moveTo>
                  <a:cubicBezTo>
                    <a:pt x="161" y="358"/>
                    <a:pt x="157" y="355"/>
                    <a:pt x="153" y="353"/>
                  </a:cubicBezTo>
                  <a:cubicBezTo>
                    <a:pt x="149" y="352"/>
                    <a:pt x="145" y="352"/>
                    <a:pt x="142" y="352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43" y="349"/>
                    <a:pt x="145" y="347"/>
                    <a:pt x="146" y="344"/>
                  </a:cubicBezTo>
                  <a:cubicBezTo>
                    <a:pt x="147" y="340"/>
                    <a:pt x="149" y="337"/>
                    <a:pt x="151" y="333"/>
                  </a:cubicBezTo>
                  <a:cubicBezTo>
                    <a:pt x="155" y="325"/>
                    <a:pt x="159" y="318"/>
                    <a:pt x="163" y="310"/>
                  </a:cubicBezTo>
                  <a:cubicBezTo>
                    <a:pt x="166" y="304"/>
                    <a:pt x="169" y="298"/>
                    <a:pt x="172" y="292"/>
                  </a:cubicBezTo>
                  <a:cubicBezTo>
                    <a:pt x="173" y="287"/>
                    <a:pt x="175" y="282"/>
                    <a:pt x="175" y="277"/>
                  </a:cubicBezTo>
                  <a:cubicBezTo>
                    <a:pt x="176" y="278"/>
                    <a:pt x="176" y="279"/>
                    <a:pt x="176" y="280"/>
                  </a:cubicBezTo>
                  <a:cubicBezTo>
                    <a:pt x="177" y="284"/>
                    <a:pt x="179" y="288"/>
                    <a:pt x="179" y="292"/>
                  </a:cubicBezTo>
                  <a:cubicBezTo>
                    <a:pt x="180" y="297"/>
                    <a:pt x="179" y="301"/>
                    <a:pt x="179" y="306"/>
                  </a:cubicBezTo>
                  <a:cubicBezTo>
                    <a:pt x="178" y="310"/>
                    <a:pt x="178" y="314"/>
                    <a:pt x="178" y="318"/>
                  </a:cubicBezTo>
                  <a:cubicBezTo>
                    <a:pt x="178" y="325"/>
                    <a:pt x="178" y="332"/>
                    <a:pt x="176" y="338"/>
                  </a:cubicBezTo>
                  <a:cubicBezTo>
                    <a:pt x="175" y="346"/>
                    <a:pt x="172" y="353"/>
                    <a:pt x="170" y="360"/>
                  </a:cubicBezTo>
                  <a:cubicBezTo>
                    <a:pt x="168" y="360"/>
                    <a:pt x="167" y="360"/>
                    <a:pt x="165" y="359"/>
                  </a:cubicBezTo>
                  <a:close/>
                  <a:moveTo>
                    <a:pt x="187" y="358"/>
                  </a:moveTo>
                  <a:cubicBezTo>
                    <a:pt x="181" y="359"/>
                    <a:pt x="176" y="361"/>
                    <a:pt x="171" y="360"/>
                  </a:cubicBezTo>
                  <a:cubicBezTo>
                    <a:pt x="173" y="352"/>
                    <a:pt x="176" y="343"/>
                    <a:pt x="178" y="335"/>
                  </a:cubicBezTo>
                  <a:cubicBezTo>
                    <a:pt x="179" y="331"/>
                    <a:pt x="179" y="327"/>
                    <a:pt x="179" y="323"/>
                  </a:cubicBezTo>
                  <a:cubicBezTo>
                    <a:pt x="179" y="319"/>
                    <a:pt x="179" y="314"/>
                    <a:pt x="179" y="310"/>
                  </a:cubicBezTo>
                  <a:cubicBezTo>
                    <a:pt x="179" y="306"/>
                    <a:pt x="180" y="301"/>
                    <a:pt x="181" y="297"/>
                  </a:cubicBezTo>
                  <a:cubicBezTo>
                    <a:pt x="181" y="296"/>
                    <a:pt x="181" y="296"/>
                    <a:pt x="181" y="295"/>
                  </a:cubicBezTo>
                  <a:cubicBezTo>
                    <a:pt x="184" y="299"/>
                    <a:pt x="188" y="303"/>
                    <a:pt x="191" y="307"/>
                  </a:cubicBezTo>
                  <a:cubicBezTo>
                    <a:pt x="195" y="312"/>
                    <a:pt x="197" y="318"/>
                    <a:pt x="199" y="324"/>
                  </a:cubicBezTo>
                  <a:cubicBezTo>
                    <a:pt x="202" y="335"/>
                    <a:pt x="202" y="347"/>
                    <a:pt x="201" y="358"/>
                  </a:cubicBezTo>
                  <a:cubicBezTo>
                    <a:pt x="196" y="359"/>
                    <a:pt x="191" y="358"/>
                    <a:pt x="187" y="358"/>
                  </a:cubicBezTo>
                  <a:close/>
                  <a:moveTo>
                    <a:pt x="207" y="355"/>
                  </a:moveTo>
                  <a:cubicBezTo>
                    <a:pt x="205" y="357"/>
                    <a:pt x="204" y="357"/>
                    <a:pt x="202" y="358"/>
                  </a:cubicBezTo>
                  <a:cubicBezTo>
                    <a:pt x="203" y="347"/>
                    <a:pt x="203" y="335"/>
                    <a:pt x="200" y="324"/>
                  </a:cubicBezTo>
                  <a:cubicBezTo>
                    <a:pt x="199" y="319"/>
                    <a:pt x="196" y="313"/>
                    <a:pt x="193" y="308"/>
                  </a:cubicBezTo>
                  <a:cubicBezTo>
                    <a:pt x="191" y="306"/>
                    <a:pt x="189" y="304"/>
                    <a:pt x="187" y="302"/>
                  </a:cubicBezTo>
                  <a:cubicBezTo>
                    <a:pt x="185" y="299"/>
                    <a:pt x="183" y="297"/>
                    <a:pt x="180" y="294"/>
                  </a:cubicBezTo>
                  <a:cubicBezTo>
                    <a:pt x="180" y="291"/>
                    <a:pt x="179" y="288"/>
                    <a:pt x="178" y="285"/>
                  </a:cubicBezTo>
                  <a:cubicBezTo>
                    <a:pt x="177" y="281"/>
                    <a:pt x="176" y="277"/>
                    <a:pt x="175" y="274"/>
                  </a:cubicBezTo>
                  <a:cubicBezTo>
                    <a:pt x="175" y="274"/>
                    <a:pt x="175" y="273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4" y="270"/>
                    <a:pt x="173" y="266"/>
                    <a:pt x="172" y="262"/>
                  </a:cubicBezTo>
                  <a:cubicBezTo>
                    <a:pt x="169" y="251"/>
                    <a:pt x="166" y="238"/>
                    <a:pt x="169" y="226"/>
                  </a:cubicBezTo>
                  <a:cubicBezTo>
                    <a:pt x="172" y="229"/>
                    <a:pt x="176" y="231"/>
                    <a:pt x="179" y="234"/>
                  </a:cubicBezTo>
                  <a:cubicBezTo>
                    <a:pt x="183" y="237"/>
                    <a:pt x="186" y="241"/>
                    <a:pt x="189" y="244"/>
                  </a:cubicBezTo>
                  <a:cubicBezTo>
                    <a:pt x="192" y="248"/>
                    <a:pt x="194" y="252"/>
                    <a:pt x="195" y="256"/>
                  </a:cubicBezTo>
                  <a:cubicBezTo>
                    <a:pt x="195" y="258"/>
                    <a:pt x="196" y="260"/>
                    <a:pt x="196" y="262"/>
                  </a:cubicBezTo>
                  <a:cubicBezTo>
                    <a:pt x="196" y="262"/>
                    <a:pt x="196" y="262"/>
                    <a:pt x="196" y="262"/>
                  </a:cubicBezTo>
                  <a:cubicBezTo>
                    <a:pt x="196" y="262"/>
                    <a:pt x="196" y="262"/>
                    <a:pt x="196" y="262"/>
                  </a:cubicBezTo>
                  <a:cubicBezTo>
                    <a:pt x="197" y="269"/>
                    <a:pt x="198" y="275"/>
                    <a:pt x="199" y="282"/>
                  </a:cubicBezTo>
                  <a:cubicBezTo>
                    <a:pt x="200" y="291"/>
                    <a:pt x="203" y="300"/>
                    <a:pt x="206" y="309"/>
                  </a:cubicBezTo>
                  <a:cubicBezTo>
                    <a:pt x="208" y="314"/>
                    <a:pt x="210" y="320"/>
                    <a:pt x="212" y="325"/>
                  </a:cubicBezTo>
                  <a:cubicBezTo>
                    <a:pt x="215" y="330"/>
                    <a:pt x="218" y="335"/>
                    <a:pt x="219" y="340"/>
                  </a:cubicBezTo>
                  <a:cubicBezTo>
                    <a:pt x="214" y="344"/>
                    <a:pt x="212" y="351"/>
                    <a:pt x="207" y="355"/>
                  </a:cubicBezTo>
                  <a:close/>
                  <a:moveTo>
                    <a:pt x="220" y="339"/>
                  </a:moveTo>
                  <a:cubicBezTo>
                    <a:pt x="217" y="331"/>
                    <a:pt x="212" y="324"/>
                    <a:pt x="209" y="316"/>
                  </a:cubicBezTo>
                  <a:cubicBezTo>
                    <a:pt x="206" y="307"/>
                    <a:pt x="203" y="298"/>
                    <a:pt x="201" y="289"/>
                  </a:cubicBezTo>
                  <a:cubicBezTo>
                    <a:pt x="199" y="280"/>
                    <a:pt x="198" y="272"/>
                    <a:pt x="197" y="263"/>
                  </a:cubicBezTo>
                  <a:cubicBezTo>
                    <a:pt x="201" y="268"/>
                    <a:pt x="204" y="273"/>
                    <a:pt x="208" y="278"/>
                  </a:cubicBezTo>
                  <a:cubicBezTo>
                    <a:pt x="211" y="284"/>
                    <a:pt x="215" y="289"/>
                    <a:pt x="218" y="295"/>
                  </a:cubicBezTo>
                  <a:cubicBezTo>
                    <a:pt x="224" y="306"/>
                    <a:pt x="230" y="317"/>
                    <a:pt x="238" y="327"/>
                  </a:cubicBezTo>
                  <a:cubicBezTo>
                    <a:pt x="233" y="333"/>
                    <a:pt x="225" y="335"/>
                    <a:pt x="220" y="339"/>
                  </a:cubicBezTo>
                  <a:close/>
                  <a:moveTo>
                    <a:pt x="239" y="326"/>
                  </a:moveTo>
                  <a:cubicBezTo>
                    <a:pt x="239" y="326"/>
                    <a:pt x="238" y="327"/>
                    <a:pt x="238" y="327"/>
                  </a:cubicBezTo>
                  <a:cubicBezTo>
                    <a:pt x="231" y="317"/>
                    <a:pt x="224" y="306"/>
                    <a:pt x="218" y="295"/>
                  </a:cubicBezTo>
                  <a:cubicBezTo>
                    <a:pt x="212" y="284"/>
                    <a:pt x="206" y="272"/>
                    <a:pt x="197" y="262"/>
                  </a:cubicBezTo>
                  <a:cubicBezTo>
                    <a:pt x="196" y="258"/>
                    <a:pt x="195" y="255"/>
                    <a:pt x="194" y="251"/>
                  </a:cubicBezTo>
                  <a:cubicBezTo>
                    <a:pt x="193" y="250"/>
                    <a:pt x="193" y="249"/>
                    <a:pt x="192" y="248"/>
                  </a:cubicBezTo>
                  <a:cubicBezTo>
                    <a:pt x="197" y="253"/>
                    <a:pt x="203" y="256"/>
                    <a:pt x="209" y="260"/>
                  </a:cubicBezTo>
                  <a:cubicBezTo>
                    <a:pt x="215" y="265"/>
                    <a:pt x="221" y="269"/>
                    <a:pt x="226" y="275"/>
                  </a:cubicBezTo>
                  <a:cubicBezTo>
                    <a:pt x="231" y="280"/>
                    <a:pt x="236" y="286"/>
                    <a:pt x="240" y="292"/>
                  </a:cubicBezTo>
                  <a:cubicBezTo>
                    <a:pt x="242" y="296"/>
                    <a:pt x="246" y="300"/>
                    <a:pt x="248" y="304"/>
                  </a:cubicBezTo>
                  <a:cubicBezTo>
                    <a:pt x="246" y="311"/>
                    <a:pt x="243" y="320"/>
                    <a:pt x="239" y="326"/>
                  </a:cubicBezTo>
                  <a:close/>
                  <a:moveTo>
                    <a:pt x="248" y="303"/>
                  </a:moveTo>
                  <a:cubicBezTo>
                    <a:pt x="246" y="299"/>
                    <a:pt x="243" y="296"/>
                    <a:pt x="241" y="293"/>
                  </a:cubicBezTo>
                  <a:cubicBezTo>
                    <a:pt x="237" y="287"/>
                    <a:pt x="233" y="281"/>
                    <a:pt x="228" y="276"/>
                  </a:cubicBezTo>
                  <a:cubicBezTo>
                    <a:pt x="223" y="270"/>
                    <a:pt x="217" y="265"/>
                    <a:pt x="211" y="261"/>
                  </a:cubicBezTo>
                  <a:cubicBezTo>
                    <a:pt x="204" y="256"/>
                    <a:pt x="198" y="252"/>
                    <a:pt x="192" y="247"/>
                  </a:cubicBezTo>
                  <a:cubicBezTo>
                    <a:pt x="191" y="245"/>
                    <a:pt x="189" y="243"/>
                    <a:pt x="187" y="241"/>
                  </a:cubicBezTo>
                  <a:cubicBezTo>
                    <a:pt x="183" y="236"/>
                    <a:pt x="179" y="233"/>
                    <a:pt x="174" y="229"/>
                  </a:cubicBezTo>
                  <a:cubicBezTo>
                    <a:pt x="172" y="227"/>
                    <a:pt x="170" y="226"/>
                    <a:pt x="168" y="224"/>
                  </a:cubicBezTo>
                  <a:cubicBezTo>
                    <a:pt x="167" y="223"/>
                    <a:pt x="166" y="222"/>
                    <a:pt x="164" y="221"/>
                  </a:cubicBezTo>
                  <a:cubicBezTo>
                    <a:pt x="164" y="221"/>
                    <a:pt x="164" y="220"/>
                    <a:pt x="163" y="220"/>
                  </a:cubicBezTo>
                  <a:cubicBezTo>
                    <a:pt x="164" y="220"/>
                    <a:pt x="164" y="220"/>
                    <a:pt x="164" y="219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7" y="215"/>
                    <a:pt x="170" y="211"/>
                    <a:pt x="173" y="206"/>
                  </a:cubicBezTo>
                  <a:cubicBezTo>
                    <a:pt x="173" y="206"/>
                    <a:pt x="173" y="206"/>
                    <a:pt x="173" y="206"/>
                  </a:cubicBezTo>
                  <a:cubicBezTo>
                    <a:pt x="177" y="222"/>
                    <a:pt x="187" y="234"/>
                    <a:pt x="200" y="244"/>
                  </a:cubicBezTo>
                  <a:cubicBezTo>
                    <a:pt x="207" y="251"/>
                    <a:pt x="215" y="255"/>
                    <a:pt x="223" y="261"/>
                  </a:cubicBezTo>
                  <a:cubicBezTo>
                    <a:pt x="227" y="263"/>
                    <a:pt x="231" y="266"/>
                    <a:pt x="234" y="269"/>
                  </a:cubicBezTo>
                  <a:cubicBezTo>
                    <a:pt x="238" y="272"/>
                    <a:pt x="241" y="275"/>
                    <a:pt x="244" y="278"/>
                  </a:cubicBezTo>
                  <a:cubicBezTo>
                    <a:pt x="245" y="279"/>
                    <a:pt x="246" y="280"/>
                    <a:pt x="246" y="281"/>
                  </a:cubicBezTo>
                  <a:cubicBezTo>
                    <a:pt x="249" y="288"/>
                    <a:pt x="249" y="295"/>
                    <a:pt x="248" y="303"/>
                  </a:cubicBezTo>
                  <a:close/>
                  <a:moveTo>
                    <a:pt x="265" y="287"/>
                  </a:moveTo>
                  <a:cubicBezTo>
                    <a:pt x="257" y="286"/>
                    <a:pt x="250" y="281"/>
                    <a:pt x="244" y="275"/>
                  </a:cubicBezTo>
                  <a:cubicBezTo>
                    <a:pt x="238" y="269"/>
                    <a:pt x="232" y="264"/>
                    <a:pt x="225" y="259"/>
                  </a:cubicBezTo>
                  <a:cubicBezTo>
                    <a:pt x="217" y="254"/>
                    <a:pt x="209" y="250"/>
                    <a:pt x="203" y="244"/>
                  </a:cubicBezTo>
                  <a:cubicBezTo>
                    <a:pt x="191" y="233"/>
                    <a:pt x="179" y="222"/>
                    <a:pt x="176" y="206"/>
                  </a:cubicBezTo>
                  <a:cubicBezTo>
                    <a:pt x="176" y="207"/>
                    <a:pt x="177" y="207"/>
                    <a:pt x="178" y="207"/>
                  </a:cubicBezTo>
                  <a:cubicBezTo>
                    <a:pt x="178" y="209"/>
                    <a:pt x="179" y="211"/>
                    <a:pt x="181" y="212"/>
                  </a:cubicBezTo>
                  <a:cubicBezTo>
                    <a:pt x="183" y="214"/>
                    <a:pt x="185" y="216"/>
                    <a:pt x="187" y="218"/>
                  </a:cubicBezTo>
                  <a:cubicBezTo>
                    <a:pt x="193" y="223"/>
                    <a:pt x="199" y="228"/>
                    <a:pt x="206" y="233"/>
                  </a:cubicBezTo>
                  <a:cubicBezTo>
                    <a:pt x="214" y="238"/>
                    <a:pt x="223" y="243"/>
                    <a:pt x="232" y="248"/>
                  </a:cubicBezTo>
                  <a:cubicBezTo>
                    <a:pt x="240" y="254"/>
                    <a:pt x="247" y="260"/>
                    <a:pt x="254" y="268"/>
                  </a:cubicBezTo>
                  <a:cubicBezTo>
                    <a:pt x="257" y="271"/>
                    <a:pt x="260" y="274"/>
                    <a:pt x="263" y="278"/>
                  </a:cubicBezTo>
                  <a:cubicBezTo>
                    <a:pt x="265" y="280"/>
                    <a:pt x="266" y="282"/>
                    <a:pt x="268" y="284"/>
                  </a:cubicBezTo>
                  <a:cubicBezTo>
                    <a:pt x="269" y="285"/>
                    <a:pt x="269" y="286"/>
                    <a:pt x="271" y="288"/>
                  </a:cubicBezTo>
                  <a:cubicBezTo>
                    <a:pt x="269" y="288"/>
                    <a:pt x="267" y="288"/>
                    <a:pt x="265" y="287"/>
                  </a:cubicBezTo>
                  <a:close/>
                  <a:moveTo>
                    <a:pt x="286" y="285"/>
                  </a:moveTo>
                  <a:cubicBezTo>
                    <a:pt x="281" y="286"/>
                    <a:pt x="277" y="287"/>
                    <a:pt x="272" y="288"/>
                  </a:cubicBezTo>
                  <a:cubicBezTo>
                    <a:pt x="270" y="286"/>
                    <a:pt x="269" y="284"/>
                    <a:pt x="268" y="283"/>
                  </a:cubicBezTo>
                  <a:cubicBezTo>
                    <a:pt x="266" y="281"/>
                    <a:pt x="265" y="279"/>
                    <a:pt x="263" y="277"/>
                  </a:cubicBezTo>
                  <a:cubicBezTo>
                    <a:pt x="260" y="273"/>
                    <a:pt x="257" y="269"/>
                    <a:pt x="253" y="266"/>
                  </a:cubicBezTo>
                  <a:cubicBezTo>
                    <a:pt x="247" y="259"/>
                    <a:pt x="240" y="253"/>
                    <a:pt x="232" y="247"/>
                  </a:cubicBezTo>
                  <a:cubicBezTo>
                    <a:pt x="223" y="242"/>
                    <a:pt x="214" y="237"/>
                    <a:pt x="206" y="232"/>
                  </a:cubicBezTo>
                  <a:cubicBezTo>
                    <a:pt x="200" y="228"/>
                    <a:pt x="194" y="222"/>
                    <a:pt x="188" y="217"/>
                  </a:cubicBezTo>
                  <a:cubicBezTo>
                    <a:pt x="185" y="216"/>
                    <a:pt x="183" y="214"/>
                    <a:pt x="181" y="212"/>
                  </a:cubicBezTo>
                  <a:cubicBezTo>
                    <a:pt x="180" y="211"/>
                    <a:pt x="179" y="209"/>
                    <a:pt x="178" y="208"/>
                  </a:cubicBezTo>
                  <a:cubicBezTo>
                    <a:pt x="180" y="209"/>
                    <a:pt x="183" y="209"/>
                    <a:pt x="185" y="210"/>
                  </a:cubicBezTo>
                  <a:cubicBezTo>
                    <a:pt x="189" y="211"/>
                    <a:pt x="193" y="211"/>
                    <a:pt x="197" y="213"/>
                  </a:cubicBezTo>
                  <a:cubicBezTo>
                    <a:pt x="206" y="216"/>
                    <a:pt x="215" y="218"/>
                    <a:pt x="224" y="219"/>
                  </a:cubicBezTo>
                  <a:cubicBezTo>
                    <a:pt x="227" y="220"/>
                    <a:pt x="229" y="220"/>
                    <a:pt x="231" y="220"/>
                  </a:cubicBezTo>
                  <a:cubicBezTo>
                    <a:pt x="232" y="221"/>
                    <a:pt x="233" y="221"/>
                    <a:pt x="234" y="222"/>
                  </a:cubicBezTo>
                  <a:cubicBezTo>
                    <a:pt x="236" y="223"/>
                    <a:pt x="239" y="224"/>
                    <a:pt x="241" y="226"/>
                  </a:cubicBezTo>
                  <a:cubicBezTo>
                    <a:pt x="245" y="228"/>
                    <a:pt x="248" y="232"/>
                    <a:pt x="250" y="236"/>
                  </a:cubicBezTo>
                  <a:cubicBezTo>
                    <a:pt x="253" y="239"/>
                    <a:pt x="255" y="242"/>
                    <a:pt x="258" y="246"/>
                  </a:cubicBezTo>
                  <a:cubicBezTo>
                    <a:pt x="262" y="251"/>
                    <a:pt x="266" y="257"/>
                    <a:pt x="271" y="263"/>
                  </a:cubicBezTo>
                  <a:cubicBezTo>
                    <a:pt x="274" y="267"/>
                    <a:pt x="278" y="271"/>
                    <a:pt x="283" y="273"/>
                  </a:cubicBezTo>
                  <a:cubicBezTo>
                    <a:pt x="285" y="277"/>
                    <a:pt x="286" y="280"/>
                    <a:pt x="287" y="284"/>
                  </a:cubicBezTo>
                  <a:cubicBezTo>
                    <a:pt x="286" y="284"/>
                    <a:pt x="286" y="284"/>
                    <a:pt x="286" y="285"/>
                  </a:cubicBezTo>
                  <a:close/>
                  <a:moveTo>
                    <a:pt x="299" y="266"/>
                  </a:moveTo>
                  <a:cubicBezTo>
                    <a:pt x="298" y="264"/>
                    <a:pt x="297" y="263"/>
                    <a:pt x="296" y="261"/>
                  </a:cubicBezTo>
                  <a:cubicBezTo>
                    <a:pt x="294" y="259"/>
                    <a:pt x="292" y="257"/>
                    <a:pt x="289" y="255"/>
                  </a:cubicBezTo>
                  <a:cubicBezTo>
                    <a:pt x="288" y="253"/>
                    <a:pt x="286" y="252"/>
                    <a:pt x="285" y="250"/>
                  </a:cubicBezTo>
                  <a:cubicBezTo>
                    <a:pt x="285" y="250"/>
                    <a:pt x="285" y="250"/>
                    <a:pt x="285" y="250"/>
                  </a:cubicBezTo>
                  <a:cubicBezTo>
                    <a:pt x="282" y="246"/>
                    <a:pt x="278" y="242"/>
                    <a:pt x="275" y="237"/>
                  </a:cubicBezTo>
                  <a:cubicBezTo>
                    <a:pt x="274" y="235"/>
                    <a:pt x="272" y="232"/>
                    <a:pt x="272" y="229"/>
                  </a:cubicBezTo>
                  <a:cubicBezTo>
                    <a:pt x="271" y="226"/>
                    <a:pt x="274" y="225"/>
                    <a:pt x="277" y="225"/>
                  </a:cubicBezTo>
                  <a:cubicBezTo>
                    <a:pt x="277" y="225"/>
                    <a:pt x="277" y="225"/>
                    <a:pt x="277" y="225"/>
                  </a:cubicBezTo>
                  <a:cubicBezTo>
                    <a:pt x="279" y="227"/>
                    <a:pt x="282" y="229"/>
                    <a:pt x="285" y="231"/>
                  </a:cubicBezTo>
                  <a:cubicBezTo>
                    <a:pt x="290" y="234"/>
                    <a:pt x="295" y="236"/>
                    <a:pt x="299" y="240"/>
                  </a:cubicBezTo>
                  <a:cubicBezTo>
                    <a:pt x="303" y="243"/>
                    <a:pt x="306" y="247"/>
                    <a:pt x="309" y="250"/>
                  </a:cubicBezTo>
                  <a:cubicBezTo>
                    <a:pt x="309" y="251"/>
                    <a:pt x="309" y="251"/>
                    <a:pt x="309" y="251"/>
                  </a:cubicBezTo>
                  <a:cubicBezTo>
                    <a:pt x="314" y="258"/>
                    <a:pt x="308" y="270"/>
                    <a:pt x="299" y="266"/>
                  </a:cubicBezTo>
                  <a:close/>
                  <a:moveTo>
                    <a:pt x="324" y="257"/>
                  </a:moveTo>
                  <a:cubicBezTo>
                    <a:pt x="319" y="260"/>
                    <a:pt x="314" y="254"/>
                    <a:pt x="310" y="251"/>
                  </a:cubicBezTo>
                  <a:cubicBezTo>
                    <a:pt x="308" y="247"/>
                    <a:pt x="305" y="244"/>
                    <a:pt x="301" y="240"/>
                  </a:cubicBezTo>
                  <a:cubicBezTo>
                    <a:pt x="297" y="237"/>
                    <a:pt x="292" y="234"/>
                    <a:pt x="288" y="231"/>
                  </a:cubicBezTo>
                  <a:cubicBezTo>
                    <a:pt x="284" y="229"/>
                    <a:pt x="281" y="227"/>
                    <a:pt x="278" y="225"/>
                  </a:cubicBezTo>
                  <a:cubicBezTo>
                    <a:pt x="278" y="224"/>
                    <a:pt x="278" y="224"/>
                    <a:pt x="277" y="223"/>
                  </a:cubicBezTo>
                  <a:cubicBezTo>
                    <a:pt x="275" y="221"/>
                    <a:pt x="274" y="219"/>
                    <a:pt x="272" y="216"/>
                  </a:cubicBezTo>
                  <a:cubicBezTo>
                    <a:pt x="271" y="215"/>
                    <a:pt x="271" y="213"/>
                    <a:pt x="271" y="212"/>
                  </a:cubicBezTo>
                  <a:cubicBezTo>
                    <a:pt x="270" y="209"/>
                    <a:pt x="273" y="210"/>
                    <a:pt x="275" y="211"/>
                  </a:cubicBezTo>
                  <a:cubicBezTo>
                    <a:pt x="275" y="211"/>
                    <a:pt x="276" y="210"/>
                    <a:pt x="276" y="210"/>
                  </a:cubicBezTo>
                  <a:cubicBezTo>
                    <a:pt x="282" y="215"/>
                    <a:pt x="290" y="219"/>
                    <a:pt x="297" y="223"/>
                  </a:cubicBezTo>
                  <a:cubicBezTo>
                    <a:pt x="303" y="226"/>
                    <a:pt x="308" y="229"/>
                    <a:pt x="313" y="233"/>
                  </a:cubicBezTo>
                  <a:cubicBezTo>
                    <a:pt x="318" y="236"/>
                    <a:pt x="322" y="240"/>
                    <a:pt x="326" y="244"/>
                  </a:cubicBezTo>
                  <a:cubicBezTo>
                    <a:pt x="326" y="244"/>
                    <a:pt x="326" y="245"/>
                    <a:pt x="326" y="245"/>
                  </a:cubicBezTo>
                  <a:cubicBezTo>
                    <a:pt x="327" y="245"/>
                    <a:pt x="327" y="245"/>
                    <a:pt x="327" y="245"/>
                  </a:cubicBezTo>
                  <a:cubicBezTo>
                    <a:pt x="331" y="248"/>
                    <a:pt x="328" y="255"/>
                    <a:pt x="324" y="257"/>
                  </a:cubicBezTo>
                  <a:close/>
                  <a:moveTo>
                    <a:pt x="328" y="245"/>
                  </a:moveTo>
                  <a:cubicBezTo>
                    <a:pt x="324" y="240"/>
                    <a:pt x="320" y="237"/>
                    <a:pt x="315" y="233"/>
                  </a:cubicBezTo>
                  <a:cubicBezTo>
                    <a:pt x="310" y="230"/>
                    <a:pt x="305" y="226"/>
                    <a:pt x="300" y="223"/>
                  </a:cubicBezTo>
                  <a:cubicBezTo>
                    <a:pt x="291" y="219"/>
                    <a:pt x="283" y="215"/>
                    <a:pt x="276" y="209"/>
                  </a:cubicBezTo>
                  <a:cubicBezTo>
                    <a:pt x="274" y="207"/>
                    <a:pt x="272" y="204"/>
                    <a:pt x="271" y="201"/>
                  </a:cubicBezTo>
                  <a:cubicBezTo>
                    <a:pt x="271" y="201"/>
                    <a:pt x="271" y="201"/>
                    <a:pt x="271" y="201"/>
                  </a:cubicBezTo>
                  <a:cubicBezTo>
                    <a:pt x="270" y="197"/>
                    <a:pt x="270" y="194"/>
                    <a:pt x="274" y="194"/>
                  </a:cubicBezTo>
                  <a:cubicBezTo>
                    <a:pt x="275" y="194"/>
                    <a:pt x="275" y="194"/>
                    <a:pt x="275" y="193"/>
                  </a:cubicBezTo>
                  <a:cubicBezTo>
                    <a:pt x="280" y="198"/>
                    <a:pt x="287" y="199"/>
                    <a:pt x="293" y="201"/>
                  </a:cubicBezTo>
                  <a:cubicBezTo>
                    <a:pt x="301" y="204"/>
                    <a:pt x="309" y="207"/>
                    <a:pt x="316" y="211"/>
                  </a:cubicBezTo>
                  <a:cubicBezTo>
                    <a:pt x="325" y="216"/>
                    <a:pt x="333" y="223"/>
                    <a:pt x="340" y="231"/>
                  </a:cubicBezTo>
                  <a:cubicBezTo>
                    <a:pt x="341" y="234"/>
                    <a:pt x="341" y="238"/>
                    <a:pt x="339" y="241"/>
                  </a:cubicBezTo>
                  <a:cubicBezTo>
                    <a:pt x="336" y="245"/>
                    <a:pt x="332" y="246"/>
                    <a:pt x="328" y="24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8" name="Freeform 206"/>
            <p:cNvSpPr/>
            <p:nvPr/>
          </p:nvSpPr>
          <p:spPr bwMode="auto">
            <a:xfrm>
              <a:off x="5946775" y="3533775"/>
              <a:ext cx="68263" cy="12700"/>
            </a:xfrm>
            <a:custGeom>
              <a:avLst/>
              <a:gdLst>
                <a:gd name="T0" fmla="*/ 7 w 16"/>
                <a:gd name="T1" fmla="*/ 0 h 3"/>
                <a:gd name="T2" fmla="*/ 0 w 16"/>
                <a:gd name="T3" fmla="*/ 2 h 3"/>
                <a:gd name="T4" fmla="*/ 0 w 16"/>
                <a:gd name="T5" fmla="*/ 2 h 3"/>
                <a:gd name="T6" fmla="*/ 16 w 16"/>
                <a:gd name="T7" fmla="*/ 1 h 3"/>
                <a:gd name="T8" fmla="*/ 16 w 16"/>
                <a:gd name="T9" fmla="*/ 0 h 3"/>
                <a:gd name="T10" fmla="*/ 7 w 1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">
                  <a:moveTo>
                    <a:pt x="7" y="0"/>
                  </a:moveTo>
                  <a:cubicBezTo>
                    <a:pt x="5" y="0"/>
                    <a:pt x="1" y="0"/>
                    <a:pt x="0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5" y="0"/>
                    <a:pt x="11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3" y="0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9" name="Freeform 207"/>
            <p:cNvSpPr/>
            <p:nvPr/>
          </p:nvSpPr>
          <p:spPr bwMode="auto">
            <a:xfrm>
              <a:off x="5924550" y="3559175"/>
              <a:ext cx="73025" cy="12700"/>
            </a:xfrm>
            <a:custGeom>
              <a:avLst/>
              <a:gdLst>
                <a:gd name="T0" fmla="*/ 17 w 17"/>
                <a:gd name="T1" fmla="*/ 0 h 3"/>
                <a:gd name="T2" fmla="*/ 7 w 17"/>
                <a:gd name="T3" fmla="*/ 0 h 3"/>
                <a:gd name="T4" fmla="*/ 0 w 17"/>
                <a:gd name="T5" fmla="*/ 3 h 3"/>
                <a:gd name="T6" fmla="*/ 0 w 17"/>
                <a:gd name="T7" fmla="*/ 3 h 3"/>
                <a:gd name="T8" fmla="*/ 8 w 17"/>
                <a:gd name="T9" fmla="*/ 1 h 3"/>
                <a:gd name="T10" fmla="*/ 16 w 17"/>
                <a:gd name="T11" fmla="*/ 0 h 3"/>
                <a:gd name="T12" fmla="*/ 17 w 1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3" y="0"/>
                    <a:pt x="10" y="0"/>
                    <a:pt x="7" y="0"/>
                  </a:cubicBezTo>
                  <a:cubicBezTo>
                    <a:pt x="5" y="0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171" name="直接连接符 1170"/>
          <p:cNvCxnSpPr/>
          <p:nvPr/>
        </p:nvCxnSpPr>
        <p:spPr>
          <a:xfrm>
            <a:off x="5452306" y="2028968"/>
            <a:ext cx="98629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3" name="直接连接符 1182"/>
          <p:cNvCxnSpPr/>
          <p:nvPr/>
        </p:nvCxnSpPr>
        <p:spPr>
          <a:xfrm>
            <a:off x="5452306" y="3583151"/>
            <a:ext cx="551125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" name="矩形: 圆角 1197"/>
          <p:cNvSpPr/>
          <p:nvPr/>
        </p:nvSpPr>
        <p:spPr>
          <a:xfrm rot="5400000">
            <a:off x="2632327" y="5326218"/>
            <a:ext cx="399544" cy="305724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9" name="矩形: 圆角 1198"/>
          <p:cNvSpPr/>
          <p:nvPr/>
        </p:nvSpPr>
        <p:spPr>
          <a:xfrm rot="5400000">
            <a:off x="2632327" y="-1545620"/>
            <a:ext cx="399544" cy="305724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00" name="组合 1199"/>
          <p:cNvGrpSpPr/>
          <p:nvPr/>
        </p:nvGrpSpPr>
        <p:grpSpPr>
          <a:xfrm rot="16200000">
            <a:off x="4942326" y="4780920"/>
            <a:ext cx="787400" cy="846138"/>
            <a:chOff x="5708650" y="3008313"/>
            <a:chExt cx="787400" cy="846138"/>
          </a:xfrm>
        </p:grpSpPr>
        <p:sp>
          <p:nvSpPr>
            <p:cNvPr id="1201" name="Freeform 656"/>
            <p:cNvSpPr/>
            <p:nvPr/>
          </p:nvSpPr>
          <p:spPr bwMode="auto">
            <a:xfrm>
              <a:off x="5919788" y="3217863"/>
              <a:ext cx="85725" cy="180975"/>
            </a:xfrm>
            <a:custGeom>
              <a:avLst/>
              <a:gdLst>
                <a:gd name="T0" fmla="*/ 20 w 20"/>
                <a:gd name="T1" fmla="*/ 42 h 42"/>
                <a:gd name="T2" fmla="*/ 17 w 20"/>
                <a:gd name="T3" fmla="*/ 32 h 42"/>
                <a:gd name="T4" fmla="*/ 13 w 20"/>
                <a:gd name="T5" fmla="*/ 22 h 42"/>
                <a:gd name="T6" fmla="*/ 7 w 20"/>
                <a:gd name="T7" fmla="*/ 0 h 42"/>
                <a:gd name="T8" fmla="*/ 0 w 20"/>
                <a:gd name="T9" fmla="*/ 3 h 42"/>
                <a:gd name="T10" fmla="*/ 13 w 20"/>
                <a:gd name="T11" fmla="*/ 33 h 42"/>
                <a:gd name="T12" fmla="*/ 20 w 20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2">
                  <a:moveTo>
                    <a:pt x="20" y="42"/>
                  </a:moveTo>
                  <a:cubicBezTo>
                    <a:pt x="20" y="39"/>
                    <a:pt x="18" y="35"/>
                    <a:pt x="17" y="32"/>
                  </a:cubicBezTo>
                  <a:cubicBezTo>
                    <a:pt x="15" y="29"/>
                    <a:pt x="13" y="26"/>
                    <a:pt x="13" y="22"/>
                  </a:cubicBezTo>
                  <a:cubicBezTo>
                    <a:pt x="11" y="15"/>
                    <a:pt x="7" y="7"/>
                    <a:pt x="7" y="0"/>
                  </a:cubicBezTo>
                  <a:cubicBezTo>
                    <a:pt x="5" y="1"/>
                    <a:pt x="2" y="1"/>
                    <a:pt x="0" y="3"/>
                  </a:cubicBezTo>
                  <a:cubicBezTo>
                    <a:pt x="0" y="14"/>
                    <a:pt x="6" y="24"/>
                    <a:pt x="13" y="33"/>
                  </a:cubicBezTo>
                  <a:cubicBezTo>
                    <a:pt x="15" y="36"/>
                    <a:pt x="18" y="39"/>
                    <a:pt x="20" y="42"/>
                  </a:cubicBezTo>
                  <a:close/>
                </a:path>
              </a:pathLst>
            </a:custGeom>
            <a:solidFill>
              <a:srgbClr val="91B6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2" name="Freeform 657"/>
            <p:cNvSpPr/>
            <p:nvPr/>
          </p:nvSpPr>
          <p:spPr bwMode="auto">
            <a:xfrm>
              <a:off x="6013450" y="3157538"/>
              <a:ext cx="138113" cy="211138"/>
            </a:xfrm>
            <a:custGeom>
              <a:avLst/>
              <a:gdLst>
                <a:gd name="T0" fmla="*/ 12 w 32"/>
                <a:gd name="T1" fmla="*/ 29 h 49"/>
                <a:gd name="T2" fmla="*/ 24 w 32"/>
                <a:gd name="T3" fmla="*/ 49 h 49"/>
                <a:gd name="T4" fmla="*/ 32 w 32"/>
                <a:gd name="T5" fmla="*/ 38 h 49"/>
                <a:gd name="T6" fmla="*/ 28 w 32"/>
                <a:gd name="T7" fmla="*/ 18 h 49"/>
                <a:gd name="T8" fmla="*/ 27 w 32"/>
                <a:gd name="T9" fmla="*/ 0 h 49"/>
                <a:gd name="T10" fmla="*/ 0 w 32"/>
                <a:gd name="T11" fmla="*/ 9 h 49"/>
                <a:gd name="T12" fmla="*/ 6 w 32"/>
                <a:gd name="T13" fmla="*/ 20 h 49"/>
                <a:gd name="T14" fmla="*/ 12 w 32"/>
                <a:gd name="T15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9">
                  <a:moveTo>
                    <a:pt x="12" y="29"/>
                  </a:moveTo>
                  <a:cubicBezTo>
                    <a:pt x="16" y="35"/>
                    <a:pt x="22" y="42"/>
                    <a:pt x="24" y="49"/>
                  </a:cubicBezTo>
                  <a:cubicBezTo>
                    <a:pt x="27" y="45"/>
                    <a:pt x="30" y="42"/>
                    <a:pt x="32" y="38"/>
                  </a:cubicBezTo>
                  <a:cubicBezTo>
                    <a:pt x="31" y="32"/>
                    <a:pt x="29" y="25"/>
                    <a:pt x="28" y="18"/>
                  </a:cubicBezTo>
                  <a:cubicBezTo>
                    <a:pt x="26" y="12"/>
                    <a:pt x="25" y="6"/>
                    <a:pt x="27" y="0"/>
                  </a:cubicBezTo>
                  <a:cubicBezTo>
                    <a:pt x="18" y="3"/>
                    <a:pt x="9" y="6"/>
                    <a:pt x="0" y="9"/>
                  </a:cubicBezTo>
                  <a:cubicBezTo>
                    <a:pt x="1" y="13"/>
                    <a:pt x="3" y="16"/>
                    <a:pt x="6" y="20"/>
                  </a:cubicBezTo>
                  <a:cubicBezTo>
                    <a:pt x="8" y="23"/>
                    <a:pt x="10" y="26"/>
                    <a:pt x="12" y="29"/>
                  </a:cubicBezTo>
                  <a:close/>
                </a:path>
              </a:pathLst>
            </a:custGeom>
            <a:solidFill>
              <a:srgbClr val="90C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3" name="Freeform 658"/>
            <p:cNvSpPr/>
            <p:nvPr/>
          </p:nvSpPr>
          <p:spPr bwMode="auto">
            <a:xfrm>
              <a:off x="5954713" y="3197225"/>
              <a:ext cx="163513" cy="266700"/>
            </a:xfrm>
            <a:custGeom>
              <a:avLst/>
              <a:gdLst>
                <a:gd name="T0" fmla="*/ 6 w 38"/>
                <a:gd name="T1" fmla="*/ 29 h 62"/>
                <a:gd name="T2" fmla="*/ 13 w 38"/>
                <a:gd name="T3" fmla="*/ 48 h 62"/>
                <a:gd name="T4" fmla="*/ 16 w 38"/>
                <a:gd name="T5" fmla="*/ 51 h 62"/>
                <a:gd name="T6" fmla="*/ 24 w 38"/>
                <a:gd name="T7" fmla="*/ 62 h 62"/>
                <a:gd name="T8" fmla="*/ 34 w 38"/>
                <a:gd name="T9" fmla="*/ 47 h 62"/>
                <a:gd name="T10" fmla="*/ 38 w 38"/>
                <a:gd name="T11" fmla="*/ 41 h 62"/>
                <a:gd name="T12" fmla="*/ 31 w 38"/>
                <a:gd name="T13" fmla="*/ 29 h 62"/>
                <a:gd name="T14" fmla="*/ 23 w 38"/>
                <a:gd name="T15" fmla="*/ 18 h 62"/>
                <a:gd name="T16" fmla="*/ 13 w 38"/>
                <a:gd name="T17" fmla="*/ 0 h 62"/>
                <a:gd name="T18" fmla="*/ 0 w 38"/>
                <a:gd name="T19" fmla="*/ 4 h 62"/>
                <a:gd name="T20" fmla="*/ 3 w 38"/>
                <a:gd name="T21" fmla="*/ 17 h 62"/>
                <a:gd name="T22" fmla="*/ 6 w 38"/>
                <a:gd name="T23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62">
                  <a:moveTo>
                    <a:pt x="6" y="29"/>
                  </a:moveTo>
                  <a:cubicBezTo>
                    <a:pt x="9" y="35"/>
                    <a:pt x="14" y="42"/>
                    <a:pt x="13" y="48"/>
                  </a:cubicBezTo>
                  <a:cubicBezTo>
                    <a:pt x="14" y="49"/>
                    <a:pt x="15" y="50"/>
                    <a:pt x="16" y="51"/>
                  </a:cubicBezTo>
                  <a:cubicBezTo>
                    <a:pt x="18" y="55"/>
                    <a:pt x="22" y="58"/>
                    <a:pt x="24" y="62"/>
                  </a:cubicBezTo>
                  <a:cubicBezTo>
                    <a:pt x="27" y="57"/>
                    <a:pt x="30" y="52"/>
                    <a:pt x="34" y="47"/>
                  </a:cubicBezTo>
                  <a:cubicBezTo>
                    <a:pt x="35" y="45"/>
                    <a:pt x="36" y="43"/>
                    <a:pt x="38" y="41"/>
                  </a:cubicBezTo>
                  <a:cubicBezTo>
                    <a:pt x="36" y="37"/>
                    <a:pt x="34" y="33"/>
                    <a:pt x="31" y="29"/>
                  </a:cubicBezTo>
                  <a:cubicBezTo>
                    <a:pt x="28" y="25"/>
                    <a:pt x="25" y="22"/>
                    <a:pt x="23" y="18"/>
                  </a:cubicBezTo>
                  <a:cubicBezTo>
                    <a:pt x="20" y="12"/>
                    <a:pt x="15" y="7"/>
                    <a:pt x="13" y="0"/>
                  </a:cubicBezTo>
                  <a:cubicBezTo>
                    <a:pt x="9" y="1"/>
                    <a:pt x="5" y="3"/>
                    <a:pt x="0" y="4"/>
                  </a:cubicBezTo>
                  <a:cubicBezTo>
                    <a:pt x="1" y="9"/>
                    <a:pt x="2" y="13"/>
                    <a:pt x="3" y="17"/>
                  </a:cubicBezTo>
                  <a:cubicBezTo>
                    <a:pt x="4" y="21"/>
                    <a:pt x="5" y="25"/>
                    <a:pt x="6" y="29"/>
                  </a:cubicBezTo>
                  <a:close/>
                </a:path>
              </a:pathLst>
            </a:custGeom>
            <a:solidFill>
              <a:srgbClr val="59B8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4" name="Freeform 659"/>
            <p:cNvSpPr/>
            <p:nvPr/>
          </p:nvSpPr>
          <p:spPr bwMode="auto">
            <a:xfrm>
              <a:off x="5824538" y="3257550"/>
              <a:ext cx="173038" cy="377825"/>
            </a:xfrm>
            <a:custGeom>
              <a:avLst/>
              <a:gdLst>
                <a:gd name="T0" fmla="*/ 11 w 40"/>
                <a:gd name="T1" fmla="*/ 52 h 88"/>
                <a:gd name="T2" fmla="*/ 16 w 40"/>
                <a:gd name="T3" fmla="*/ 63 h 88"/>
                <a:gd name="T4" fmla="*/ 23 w 40"/>
                <a:gd name="T5" fmla="*/ 72 h 88"/>
                <a:gd name="T6" fmla="*/ 35 w 40"/>
                <a:gd name="T7" fmla="*/ 88 h 88"/>
                <a:gd name="T8" fmla="*/ 38 w 40"/>
                <a:gd name="T9" fmla="*/ 80 h 88"/>
                <a:gd name="T10" fmla="*/ 40 w 40"/>
                <a:gd name="T11" fmla="*/ 75 h 88"/>
                <a:gd name="T12" fmla="*/ 31 w 40"/>
                <a:gd name="T13" fmla="*/ 57 h 88"/>
                <a:gd name="T14" fmla="*/ 22 w 40"/>
                <a:gd name="T15" fmla="*/ 40 h 88"/>
                <a:gd name="T16" fmla="*/ 15 w 40"/>
                <a:gd name="T17" fmla="*/ 18 h 88"/>
                <a:gd name="T18" fmla="*/ 12 w 40"/>
                <a:gd name="T19" fmla="*/ 8 h 88"/>
                <a:gd name="T20" fmla="*/ 10 w 40"/>
                <a:gd name="T21" fmla="*/ 0 h 88"/>
                <a:gd name="T22" fmla="*/ 0 w 40"/>
                <a:gd name="T23" fmla="*/ 7 h 88"/>
                <a:gd name="T24" fmla="*/ 3 w 40"/>
                <a:gd name="T25" fmla="*/ 30 h 88"/>
                <a:gd name="T26" fmla="*/ 11 w 40"/>
                <a:gd name="T27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88">
                  <a:moveTo>
                    <a:pt x="11" y="52"/>
                  </a:moveTo>
                  <a:cubicBezTo>
                    <a:pt x="13" y="55"/>
                    <a:pt x="14" y="59"/>
                    <a:pt x="16" y="63"/>
                  </a:cubicBezTo>
                  <a:cubicBezTo>
                    <a:pt x="18" y="66"/>
                    <a:pt x="21" y="69"/>
                    <a:pt x="23" y="72"/>
                  </a:cubicBezTo>
                  <a:cubicBezTo>
                    <a:pt x="27" y="77"/>
                    <a:pt x="30" y="83"/>
                    <a:pt x="35" y="88"/>
                  </a:cubicBezTo>
                  <a:cubicBezTo>
                    <a:pt x="36" y="85"/>
                    <a:pt x="37" y="83"/>
                    <a:pt x="38" y="80"/>
                  </a:cubicBezTo>
                  <a:cubicBezTo>
                    <a:pt x="39" y="78"/>
                    <a:pt x="39" y="76"/>
                    <a:pt x="40" y="75"/>
                  </a:cubicBezTo>
                  <a:cubicBezTo>
                    <a:pt x="38" y="68"/>
                    <a:pt x="35" y="63"/>
                    <a:pt x="31" y="57"/>
                  </a:cubicBezTo>
                  <a:cubicBezTo>
                    <a:pt x="27" y="52"/>
                    <a:pt x="24" y="46"/>
                    <a:pt x="22" y="40"/>
                  </a:cubicBezTo>
                  <a:cubicBezTo>
                    <a:pt x="19" y="33"/>
                    <a:pt x="17" y="25"/>
                    <a:pt x="15" y="18"/>
                  </a:cubicBezTo>
                  <a:cubicBezTo>
                    <a:pt x="14" y="15"/>
                    <a:pt x="13" y="12"/>
                    <a:pt x="12" y="8"/>
                  </a:cubicBezTo>
                  <a:cubicBezTo>
                    <a:pt x="11" y="5"/>
                    <a:pt x="11" y="3"/>
                    <a:pt x="10" y="0"/>
                  </a:cubicBezTo>
                  <a:cubicBezTo>
                    <a:pt x="6" y="2"/>
                    <a:pt x="3" y="5"/>
                    <a:pt x="0" y="7"/>
                  </a:cubicBezTo>
                  <a:cubicBezTo>
                    <a:pt x="0" y="15"/>
                    <a:pt x="1" y="23"/>
                    <a:pt x="3" y="30"/>
                  </a:cubicBezTo>
                  <a:cubicBezTo>
                    <a:pt x="5" y="38"/>
                    <a:pt x="8" y="45"/>
                    <a:pt x="11" y="52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5" name="Freeform 660"/>
            <p:cNvSpPr/>
            <p:nvPr/>
          </p:nvSpPr>
          <p:spPr bwMode="auto">
            <a:xfrm>
              <a:off x="5872163" y="3230563"/>
              <a:ext cx="185738" cy="339725"/>
            </a:xfrm>
            <a:custGeom>
              <a:avLst/>
              <a:gdLst>
                <a:gd name="T0" fmla="*/ 5 w 43"/>
                <a:gd name="T1" fmla="*/ 24 h 79"/>
                <a:gd name="T2" fmla="*/ 9 w 43"/>
                <a:gd name="T3" fmla="*/ 35 h 79"/>
                <a:gd name="T4" fmla="*/ 12 w 43"/>
                <a:gd name="T5" fmla="*/ 45 h 79"/>
                <a:gd name="T6" fmla="*/ 23 w 43"/>
                <a:gd name="T7" fmla="*/ 65 h 79"/>
                <a:gd name="T8" fmla="*/ 30 w 43"/>
                <a:gd name="T9" fmla="*/ 79 h 79"/>
                <a:gd name="T10" fmla="*/ 43 w 43"/>
                <a:gd name="T11" fmla="*/ 55 h 79"/>
                <a:gd name="T12" fmla="*/ 32 w 43"/>
                <a:gd name="T13" fmla="*/ 42 h 79"/>
                <a:gd name="T14" fmla="*/ 22 w 43"/>
                <a:gd name="T15" fmla="*/ 29 h 79"/>
                <a:gd name="T16" fmla="*/ 9 w 43"/>
                <a:gd name="T17" fmla="*/ 0 h 79"/>
                <a:gd name="T18" fmla="*/ 6 w 43"/>
                <a:gd name="T19" fmla="*/ 1 h 79"/>
                <a:gd name="T20" fmla="*/ 0 w 43"/>
                <a:gd name="T21" fmla="*/ 5 h 79"/>
                <a:gd name="T22" fmla="*/ 2 w 43"/>
                <a:gd name="T23" fmla="*/ 13 h 79"/>
                <a:gd name="T24" fmla="*/ 5 w 43"/>
                <a:gd name="T25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9">
                  <a:moveTo>
                    <a:pt x="5" y="24"/>
                  </a:moveTo>
                  <a:cubicBezTo>
                    <a:pt x="7" y="27"/>
                    <a:pt x="8" y="31"/>
                    <a:pt x="9" y="35"/>
                  </a:cubicBezTo>
                  <a:cubicBezTo>
                    <a:pt x="10" y="38"/>
                    <a:pt x="11" y="42"/>
                    <a:pt x="12" y="45"/>
                  </a:cubicBezTo>
                  <a:cubicBezTo>
                    <a:pt x="15" y="52"/>
                    <a:pt x="18" y="59"/>
                    <a:pt x="23" y="65"/>
                  </a:cubicBezTo>
                  <a:cubicBezTo>
                    <a:pt x="25" y="69"/>
                    <a:pt x="29" y="74"/>
                    <a:pt x="30" y="79"/>
                  </a:cubicBezTo>
                  <a:cubicBezTo>
                    <a:pt x="34" y="71"/>
                    <a:pt x="38" y="63"/>
                    <a:pt x="43" y="55"/>
                  </a:cubicBezTo>
                  <a:cubicBezTo>
                    <a:pt x="39" y="51"/>
                    <a:pt x="36" y="47"/>
                    <a:pt x="32" y="42"/>
                  </a:cubicBezTo>
                  <a:cubicBezTo>
                    <a:pt x="29" y="38"/>
                    <a:pt x="25" y="34"/>
                    <a:pt x="22" y="29"/>
                  </a:cubicBezTo>
                  <a:cubicBezTo>
                    <a:pt x="15" y="20"/>
                    <a:pt x="10" y="11"/>
                    <a:pt x="9" y="0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3"/>
                    <a:pt x="2" y="4"/>
                    <a:pt x="0" y="5"/>
                  </a:cubicBezTo>
                  <a:cubicBezTo>
                    <a:pt x="1" y="8"/>
                    <a:pt x="2" y="10"/>
                    <a:pt x="2" y="13"/>
                  </a:cubicBezTo>
                  <a:cubicBezTo>
                    <a:pt x="3" y="17"/>
                    <a:pt x="4" y="20"/>
                    <a:pt x="5" y="24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6" name="Freeform 661"/>
            <p:cNvSpPr/>
            <p:nvPr/>
          </p:nvSpPr>
          <p:spPr bwMode="auto">
            <a:xfrm>
              <a:off x="6130925" y="3192463"/>
              <a:ext cx="309563" cy="188913"/>
            </a:xfrm>
            <a:custGeom>
              <a:avLst/>
              <a:gdLst>
                <a:gd name="T0" fmla="*/ 43 w 72"/>
                <a:gd name="T1" fmla="*/ 17 h 44"/>
                <a:gd name="T2" fmla="*/ 27 w 72"/>
                <a:gd name="T3" fmla="*/ 26 h 44"/>
                <a:gd name="T4" fmla="*/ 10 w 72"/>
                <a:gd name="T5" fmla="*/ 31 h 44"/>
                <a:gd name="T6" fmla="*/ 2 w 72"/>
                <a:gd name="T7" fmla="*/ 42 h 44"/>
                <a:gd name="T8" fmla="*/ 0 w 72"/>
                <a:gd name="T9" fmla="*/ 44 h 44"/>
                <a:gd name="T10" fmla="*/ 40 w 72"/>
                <a:gd name="T11" fmla="*/ 39 h 44"/>
                <a:gd name="T12" fmla="*/ 41 w 72"/>
                <a:gd name="T13" fmla="*/ 38 h 44"/>
                <a:gd name="T14" fmla="*/ 50 w 72"/>
                <a:gd name="T15" fmla="*/ 33 h 44"/>
                <a:gd name="T16" fmla="*/ 58 w 72"/>
                <a:gd name="T17" fmla="*/ 25 h 44"/>
                <a:gd name="T18" fmla="*/ 72 w 72"/>
                <a:gd name="T19" fmla="*/ 13 h 44"/>
                <a:gd name="T20" fmla="*/ 71 w 72"/>
                <a:gd name="T21" fmla="*/ 10 h 44"/>
                <a:gd name="T22" fmla="*/ 67 w 72"/>
                <a:gd name="T23" fmla="*/ 0 h 44"/>
                <a:gd name="T24" fmla="*/ 43 w 72"/>
                <a:gd name="T25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44">
                  <a:moveTo>
                    <a:pt x="43" y="17"/>
                  </a:moveTo>
                  <a:cubicBezTo>
                    <a:pt x="38" y="20"/>
                    <a:pt x="32" y="23"/>
                    <a:pt x="27" y="26"/>
                  </a:cubicBezTo>
                  <a:cubicBezTo>
                    <a:pt x="22" y="28"/>
                    <a:pt x="16" y="31"/>
                    <a:pt x="10" y="31"/>
                  </a:cubicBezTo>
                  <a:cubicBezTo>
                    <a:pt x="8" y="35"/>
                    <a:pt x="5" y="38"/>
                    <a:pt x="2" y="42"/>
                  </a:cubicBezTo>
                  <a:cubicBezTo>
                    <a:pt x="2" y="43"/>
                    <a:pt x="1" y="43"/>
                    <a:pt x="0" y="44"/>
                  </a:cubicBezTo>
                  <a:cubicBezTo>
                    <a:pt x="14" y="44"/>
                    <a:pt x="27" y="42"/>
                    <a:pt x="40" y="39"/>
                  </a:cubicBezTo>
                  <a:cubicBezTo>
                    <a:pt x="40" y="38"/>
                    <a:pt x="40" y="38"/>
                    <a:pt x="41" y="38"/>
                  </a:cubicBezTo>
                  <a:cubicBezTo>
                    <a:pt x="44" y="37"/>
                    <a:pt x="47" y="35"/>
                    <a:pt x="50" y="33"/>
                  </a:cubicBezTo>
                  <a:cubicBezTo>
                    <a:pt x="53" y="31"/>
                    <a:pt x="55" y="28"/>
                    <a:pt x="58" y="25"/>
                  </a:cubicBezTo>
                  <a:cubicBezTo>
                    <a:pt x="62" y="21"/>
                    <a:pt x="67" y="16"/>
                    <a:pt x="72" y="13"/>
                  </a:cubicBezTo>
                  <a:cubicBezTo>
                    <a:pt x="71" y="12"/>
                    <a:pt x="71" y="11"/>
                    <a:pt x="71" y="10"/>
                  </a:cubicBezTo>
                  <a:cubicBezTo>
                    <a:pt x="70" y="7"/>
                    <a:pt x="68" y="3"/>
                    <a:pt x="67" y="0"/>
                  </a:cubicBezTo>
                  <a:cubicBezTo>
                    <a:pt x="62" y="8"/>
                    <a:pt x="52" y="13"/>
                    <a:pt x="43" y="17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7" name="Freeform 662"/>
            <p:cNvSpPr/>
            <p:nvPr/>
          </p:nvSpPr>
          <p:spPr bwMode="auto">
            <a:xfrm>
              <a:off x="5743575" y="3290888"/>
              <a:ext cx="227013" cy="422275"/>
            </a:xfrm>
            <a:custGeom>
              <a:avLst/>
              <a:gdLst>
                <a:gd name="T0" fmla="*/ 24 w 53"/>
                <a:gd name="T1" fmla="*/ 74 h 98"/>
                <a:gd name="T2" fmla="*/ 40 w 53"/>
                <a:gd name="T3" fmla="*/ 92 h 98"/>
                <a:gd name="T4" fmla="*/ 46 w 53"/>
                <a:gd name="T5" fmla="*/ 98 h 98"/>
                <a:gd name="T6" fmla="*/ 47 w 53"/>
                <a:gd name="T7" fmla="*/ 96 h 98"/>
                <a:gd name="T8" fmla="*/ 53 w 53"/>
                <a:gd name="T9" fmla="*/ 81 h 98"/>
                <a:gd name="T10" fmla="*/ 41 w 53"/>
                <a:gd name="T11" fmla="*/ 63 h 98"/>
                <a:gd name="T12" fmla="*/ 34 w 53"/>
                <a:gd name="T13" fmla="*/ 54 h 98"/>
                <a:gd name="T14" fmla="*/ 29 w 53"/>
                <a:gd name="T15" fmla="*/ 44 h 98"/>
                <a:gd name="T16" fmla="*/ 20 w 53"/>
                <a:gd name="T17" fmla="*/ 21 h 98"/>
                <a:gd name="T18" fmla="*/ 18 w 53"/>
                <a:gd name="T19" fmla="*/ 0 h 98"/>
                <a:gd name="T20" fmla="*/ 17 w 53"/>
                <a:gd name="T21" fmla="*/ 1 h 98"/>
                <a:gd name="T22" fmla="*/ 1 w 53"/>
                <a:gd name="T23" fmla="*/ 20 h 98"/>
                <a:gd name="T24" fmla="*/ 0 w 53"/>
                <a:gd name="T25" fmla="*/ 22 h 98"/>
                <a:gd name="T26" fmla="*/ 11 w 53"/>
                <a:gd name="T27" fmla="*/ 48 h 98"/>
                <a:gd name="T28" fmla="*/ 24 w 53"/>
                <a:gd name="T29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98">
                  <a:moveTo>
                    <a:pt x="24" y="74"/>
                  </a:moveTo>
                  <a:cubicBezTo>
                    <a:pt x="28" y="81"/>
                    <a:pt x="33" y="87"/>
                    <a:pt x="40" y="92"/>
                  </a:cubicBezTo>
                  <a:cubicBezTo>
                    <a:pt x="40" y="93"/>
                    <a:pt x="45" y="96"/>
                    <a:pt x="46" y="98"/>
                  </a:cubicBezTo>
                  <a:cubicBezTo>
                    <a:pt x="47" y="98"/>
                    <a:pt x="47" y="97"/>
                    <a:pt x="47" y="96"/>
                  </a:cubicBezTo>
                  <a:cubicBezTo>
                    <a:pt x="49" y="91"/>
                    <a:pt x="51" y="86"/>
                    <a:pt x="53" y="81"/>
                  </a:cubicBezTo>
                  <a:cubicBezTo>
                    <a:pt x="48" y="76"/>
                    <a:pt x="45" y="69"/>
                    <a:pt x="41" y="63"/>
                  </a:cubicBezTo>
                  <a:cubicBezTo>
                    <a:pt x="38" y="60"/>
                    <a:pt x="36" y="57"/>
                    <a:pt x="34" y="54"/>
                  </a:cubicBezTo>
                  <a:cubicBezTo>
                    <a:pt x="32" y="51"/>
                    <a:pt x="30" y="47"/>
                    <a:pt x="29" y="44"/>
                  </a:cubicBezTo>
                  <a:cubicBezTo>
                    <a:pt x="26" y="36"/>
                    <a:pt x="22" y="29"/>
                    <a:pt x="20" y="21"/>
                  </a:cubicBezTo>
                  <a:cubicBezTo>
                    <a:pt x="19" y="14"/>
                    <a:pt x="18" y="7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1" y="7"/>
                    <a:pt x="5" y="13"/>
                    <a:pt x="1" y="20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2" y="31"/>
                    <a:pt x="7" y="39"/>
                    <a:pt x="11" y="48"/>
                  </a:cubicBezTo>
                  <a:cubicBezTo>
                    <a:pt x="15" y="57"/>
                    <a:pt x="19" y="66"/>
                    <a:pt x="24" y="74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8" name="Freeform 663"/>
            <p:cNvSpPr/>
            <p:nvPr/>
          </p:nvSpPr>
          <p:spPr bwMode="auto">
            <a:xfrm>
              <a:off x="6176963" y="3124200"/>
              <a:ext cx="238125" cy="196850"/>
            </a:xfrm>
            <a:custGeom>
              <a:avLst/>
              <a:gdLst>
                <a:gd name="T0" fmla="*/ 35 w 55"/>
                <a:gd name="T1" fmla="*/ 11 h 46"/>
                <a:gd name="T2" fmla="*/ 27 w 55"/>
                <a:gd name="T3" fmla="*/ 16 h 46"/>
                <a:gd name="T4" fmla="*/ 21 w 55"/>
                <a:gd name="T5" fmla="*/ 20 h 46"/>
                <a:gd name="T6" fmla="*/ 12 w 55"/>
                <a:gd name="T7" fmla="*/ 29 h 46"/>
                <a:gd name="T8" fmla="*/ 8 w 55"/>
                <a:gd name="T9" fmla="*/ 34 h 46"/>
                <a:gd name="T10" fmla="*/ 7 w 55"/>
                <a:gd name="T11" fmla="*/ 35 h 46"/>
                <a:gd name="T12" fmla="*/ 3 w 55"/>
                <a:gd name="T13" fmla="*/ 43 h 46"/>
                <a:gd name="T14" fmla="*/ 0 w 55"/>
                <a:gd name="T15" fmla="*/ 46 h 46"/>
                <a:gd name="T16" fmla="*/ 17 w 55"/>
                <a:gd name="T17" fmla="*/ 40 h 46"/>
                <a:gd name="T18" fmla="*/ 32 w 55"/>
                <a:gd name="T19" fmla="*/ 32 h 46"/>
                <a:gd name="T20" fmla="*/ 55 w 55"/>
                <a:gd name="T21" fmla="*/ 15 h 46"/>
                <a:gd name="T22" fmla="*/ 50 w 55"/>
                <a:gd name="T23" fmla="*/ 5 h 46"/>
                <a:gd name="T24" fmla="*/ 48 w 55"/>
                <a:gd name="T25" fmla="*/ 0 h 46"/>
                <a:gd name="T26" fmla="*/ 35 w 55"/>
                <a:gd name="T2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46">
                  <a:moveTo>
                    <a:pt x="35" y="11"/>
                  </a:moveTo>
                  <a:cubicBezTo>
                    <a:pt x="32" y="13"/>
                    <a:pt x="29" y="14"/>
                    <a:pt x="27" y="16"/>
                  </a:cubicBezTo>
                  <a:cubicBezTo>
                    <a:pt x="25" y="17"/>
                    <a:pt x="23" y="19"/>
                    <a:pt x="21" y="20"/>
                  </a:cubicBezTo>
                  <a:cubicBezTo>
                    <a:pt x="18" y="23"/>
                    <a:pt x="15" y="26"/>
                    <a:pt x="12" y="29"/>
                  </a:cubicBezTo>
                  <a:cubicBezTo>
                    <a:pt x="11" y="31"/>
                    <a:pt x="9" y="32"/>
                    <a:pt x="8" y="34"/>
                  </a:cubicBezTo>
                  <a:cubicBezTo>
                    <a:pt x="8" y="34"/>
                    <a:pt x="7" y="34"/>
                    <a:pt x="7" y="35"/>
                  </a:cubicBezTo>
                  <a:cubicBezTo>
                    <a:pt x="6" y="37"/>
                    <a:pt x="4" y="40"/>
                    <a:pt x="3" y="43"/>
                  </a:cubicBezTo>
                  <a:cubicBezTo>
                    <a:pt x="2" y="44"/>
                    <a:pt x="1" y="45"/>
                    <a:pt x="0" y="46"/>
                  </a:cubicBezTo>
                  <a:cubicBezTo>
                    <a:pt x="6" y="45"/>
                    <a:pt x="11" y="43"/>
                    <a:pt x="17" y="40"/>
                  </a:cubicBezTo>
                  <a:cubicBezTo>
                    <a:pt x="22" y="37"/>
                    <a:pt x="27" y="34"/>
                    <a:pt x="32" y="32"/>
                  </a:cubicBezTo>
                  <a:cubicBezTo>
                    <a:pt x="40" y="28"/>
                    <a:pt x="51" y="23"/>
                    <a:pt x="55" y="15"/>
                  </a:cubicBezTo>
                  <a:cubicBezTo>
                    <a:pt x="53" y="12"/>
                    <a:pt x="52" y="8"/>
                    <a:pt x="50" y="5"/>
                  </a:cubicBezTo>
                  <a:cubicBezTo>
                    <a:pt x="49" y="3"/>
                    <a:pt x="48" y="2"/>
                    <a:pt x="48" y="0"/>
                  </a:cubicBezTo>
                  <a:cubicBezTo>
                    <a:pt x="44" y="4"/>
                    <a:pt x="39" y="8"/>
                    <a:pt x="35" y="11"/>
                  </a:cubicBezTo>
                  <a:close/>
                </a:path>
              </a:pathLst>
            </a:custGeom>
            <a:solidFill>
              <a:srgbClr val="A3B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9" name="Freeform 664"/>
            <p:cNvSpPr/>
            <p:nvPr/>
          </p:nvSpPr>
          <p:spPr bwMode="auto">
            <a:xfrm>
              <a:off x="6121400" y="3127375"/>
              <a:ext cx="85725" cy="193675"/>
            </a:xfrm>
            <a:custGeom>
              <a:avLst/>
              <a:gdLst>
                <a:gd name="T0" fmla="*/ 18 w 20"/>
                <a:gd name="T1" fmla="*/ 32 h 45"/>
                <a:gd name="T2" fmla="*/ 18 w 20"/>
                <a:gd name="T3" fmla="*/ 33 h 45"/>
                <a:gd name="T4" fmla="*/ 18 w 20"/>
                <a:gd name="T5" fmla="*/ 33 h 45"/>
                <a:gd name="T6" fmla="*/ 19 w 20"/>
                <a:gd name="T7" fmla="*/ 28 h 45"/>
                <a:gd name="T8" fmla="*/ 20 w 20"/>
                <a:gd name="T9" fmla="*/ 22 h 45"/>
                <a:gd name="T10" fmla="*/ 19 w 20"/>
                <a:gd name="T11" fmla="*/ 14 h 45"/>
                <a:gd name="T12" fmla="*/ 19 w 20"/>
                <a:gd name="T13" fmla="*/ 0 h 45"/>
                <a:gd name="T14" fmla="*/ 3 w 20"/>
                <a:gd name="T15" fmla="*/ 6 h 45"/>
                <a:gd name="T16" fmla="*/ 8 w 20"/>
                <a:gd name="T17" fmla="*/ 45 h 45"/>
                <a:gd name="T18" fmla="*/ 18 w 20"/>
                <a:gd name="T1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45">
                  <a:moveTo>
                    <a:pt x="18" y="32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1"/>
                    <a:pt x="19" y="29"/>
                    <a:pt x="19" y="28"/>
                  </a:cubicBezTo>
                  <a:cubicBezTo>
                    <a:pt x="20" y="26"/>
                    <a:pt x="20" y="24"/>
                    <a:pt x="20" y="22"/>
                  </a:cubicBezTo>
                  <a:cubicBezTo>
                    <a:pt x="20" y="20"/>
                    <a:pt x="20" y="17"/>
                    <a:pt x="19" y="14"/>
                  </a:cubicBezTo>
                  <a:cubicBezTo>
                    <a:pt x="19" y="10"/>
                    <a:pt x="17" y="4"/>
                    <a:pt x="19" y="0"/>
                  </a:cubicBezTo>
                  <a:cubicBezTo>
                    <a:pt x="14" y="2"/>
                    <a:pt x="9" y="4"/>
                    <a:pt x="3" y="6"/>
                  </a:cubicBezTo>
                  <a:cubicBezTo>
                    <a:pt x="0" y="20"/>
                    <a:pt x="7" y="32"/>
                    <a:pt x="8" y="45"/>
                  </a:cubicBezTo>
                  <a:cubicBezTo>
                    <a:pt x="11" y="41"/>
                    <a:pt x="15" y="36"/>
                    <a:pt x="18" y="32"/>
                  </a:cubicBezTo>
                  <a:close/>
                </a:path>
              </a:pathLst>
            </a:custGeom>
            <a:solidFill>
              <a:srgbClr val="79B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0" name="Freeform 665"/>
            <p:cNvSpPr/>
            <p:nvPr/>
          </p:nvSpPr>
          <p:spPr bwMode="auto">
            <a:xfrm>
              <a:off x="6281738" y="3046413"/>
              <a:ext cx="98425" cy="146050"/>
            </a:xfrm>
            <a:custGeom>
              <a:avLst/>
              <a:gdLst>
                <a:gd name="T0" fmla="*/ 5 w 23"/>
                <a:gd name="T1" fmla="*/ 28 h 34"/>
                <a:gd name="T2" fmla="*/ 0 w 23"/>
                <a:gd name="T3" fmla="*/ 34 h 34"/>
                <a:gd name="T4" fmla="*/ 1 w 23"/>
                <a:gd name="T5" fmla="*/ 34 h 34"/>
                <a:gd name="T6" fmla="*/ 9 w 23"/>
                <a:gd name="T7" fmla="*/ 29 h 34"/>
                <a:gd name="T8" fmla="*/ 23 w 23"/>
                <a:gd name="T9" fmla="*/ 17 h 34"/>
                <a:gd name="T10" fmla="*/ 19 w 23"/>
                <a:gd name="T11" fmla="*/ 7 h 34"/>
                <a:gd name="T12" fmla="*/ 18 w 23"/>
                <a:gd name="T13" fmla="*/ 0 h 34"/>
                <a:gd name="T14" fmla="*/ 17 w 23"/>
                <a:gd name="T15" fmla="*/ 2 h 34"/>
                <a:gd name="T16" fmla="*/ 12 w 23"/>
                <a:gd name="T17" fmla="*/ 16 h 34"/>
                <a:gd name="T18" fmla="*/ 5 w 23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4">
                  <a:moveTo>
                    <a:pt x="5" y="28"/>
                  </a:moveTo>
                  <a:cubicBezTo>
                    <a:pt x="4" y="30"/>
                    <a:pt x="2" y="32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32"/>
                    <a:pt x="7" y="30"/>
                    <a:pt x="9" y="29"/>
                  </a:cubicBezTo>
                  <a:cubicBezTo>
                    <a:pt x="14" y="25"/>
                    <a:pt x="19" y="21"/>
                    <a:pt x="23" y="17"/>
                  </a:cubicBezTo>
                  <a:cubicBezTo>
                    <a:pt x="22" y="14"/>
                    <a:pt x="20" y="10"/>
                    <a:pt x="19" y="7"/>
                  </a:cubicBezTo>
                  <a:cubicBezTo>
                    <a:pt x="19" y="5"/>
                    <a:pt x="18" y="3"/>
                    <a:pt x="18" y="0"/>
                  </a:cubicBezTo>
                  <a:cubicBezTo>
                    <a:pt x="18" y="1"/>
                    <a:pt x="17" y="1"/>
                    <a:pt x="17" y="2"/>
                  </a:cubicBezTo>
                  <a:cubicBezTo>
                    <a:pt x="15" y="6"/>
                    <a:pt x="14" y="11"/>
                    <a:pt x="12" y="16"/>
                  </a:cubicBezTo>
                  <a:cubicBezTo>
                    <a:pt x="11" y="20"/>
                    <a:pt x="8" y="24"/>
                    <a:pt x="5" y="28"/>
                  </a:cubicBezTo>
                  <a:close/>
                </a:path>
              </a:pathLst>
            </a:custGeom>
            <a:solidFill>
              <a:srgbClr val="8D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1" name="Freeform 666"/>
            <p:cNvSpPr/>
            <p:nvPr/>
          </p:nvSpPr>
          <p:spPr bwMode="auto">
            <a:xfrm>
              <a:off x="6194425" y="3033713"/>
              <a:ext cx="155575" cy="227013"/>
            </a:xfrm>
            <a:custGeom>
              <a:avLst/>
              <a:gdLst>
                <a:gd name="T0" fmla="*/ 4 w 36"/>
                <a:gd name="T1" fmla="*/ 48 h 53"/>
                <a:gd name="T2" fmla="*/ 2 w 36"/>
                <a:gd name="T3" fmla="*/ 53 h 53"/>
                <a:gd name="T4" fmla="*/ 4 w 36"/>
                <a:gd name="T5" fmla="*/ 52 h 53"/>
                <a:gd name="T6" fmla="*/ 7 w 36"/>
                <a:gd name="T7" fmla="*/ 48 h 53"/>
                <a:gd name="T8" fmla="*/ 10 w 36"/>
                <a:gd name="T9" fmla="*/ 46 h 53"/>
                <a:gd name="T10" fmla="*/ 27 w 36"/>
                <a:gd name="T11" fmla="*/ 26 h 53"/>
                <a:gd name="T12" fmla="*/ 32 w 36"/>
                <a:gd name="T13" fmla="*/ 13 h 53"/>
                <a:gd name="T14" fmla="*/ 35 w 36"/>
                <a:gd name="T15" fmla="*/ 5 h 53"/>
                <a:gd name="T16" fmla="*/ 35 w 36"/>
                <a:gd name="T17" fmla="*/ 4 h 53"/>
                <a:gd name="T18" fmla="*/ 36 w 36"/>
                <a:gd name="T19" fmla="*/ 3 h 53"/>
                <a:gd name="T20" fmla="*/ 36 w 36"/>
                <a:gd name="T21" fmla="*/ 0 h 53"/>
                <a:gd name="T22" fmla="*/ 32 w 36"/>
                <a:gd name="T23" fmla="*/ 3 h 53"/>
                <a:gd name="T24" fmla="*/ 23 w 36"/>
                <a:gd name="T25" fmla="*/ 9 h 53"/>
                <a:gd name="T26" fmla="*/ 4 w 36"/>
                <a:gd name="T27" fmla="*/ 21 h 53"/>
                <a:gd name="T28" fmla="*/ 4 w 36"/>
                <a:gd name="T29" fmla="*/ 21 h 53"/>
                <a:gd name="T30" fmla="*/ 4 w 36"/>
                <a:gd name="T31" fmla="*/ 39 h 53"/>
                <a:gd name="T32" fmla="*/ 4 w 36"/>
                <a:gd name="T3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3">
                  <a:moveTo>
                    <a:pt x="4" y="48"/>
                  </a:moveTo>
                  <a:cubicBezTo>
                    <a:pt x="4" y="50"/>
                    <a:pt x="3" y="52"/>
                    <a:pt x="2" y="53"/>
                  </a:cubicBezTo>
                  <a:cubicBezTo>
                    <a:pt x="3" y="53"/>
                    <a:pt x="4" y="52"/>
                    <a:pt x="4" y="52"/>
                  </a:cubicBezTo>
                  <a:cubicBezTo>
                    <a:pt x="5" y="50"/>
                    <a:pt x="6" y="49"/>
                    <a:pt x="7" y="48"/>
                  </a:cubicBezTo>
                  <a:cubicBezTo>
                    <a:pt x="8" y="47"/>
                    <a:pt x="9" y="47"/>
                    <a:pt x="10" y="46"/>
                  </a:cubicBezTo>
                  <a:cubicBezTo>
                    <a:pt x="16" y="40"/>
                    <a:pt x="22" y="34"/>
                    <a:pt x="27" y="26"/>
                  </a:cubicBezTo>
                  <a:cubicBezTo>
                    <a:pt x="29" y="22"/>
                    <a:pt x="31" y="18"/>
                    <a:pt x="32" y="13"/>
                  </a:cubicBezTo>
                  <a:cubicBezTo>
                    <a:pt x="33" y="10"/>
                    <a:pt x="34" y="7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6" y="3"/>
                  </a:cubicBezTo>
                  <a:cubicBezTo>
                    <a:pt x="35" y="2"/>
                    <a:pt x="36" y="1"/>
                    <a:pt x="36" y="0"/>
                  </a:cubicBezTo>
                  <a:cubicBezTo>
                    <a:pt x="35" y="1"/>
                    <a:pt x="33" y="2"/>
                    <a:pt x="32" y="3"/>
                  </a:cubicBezTo>
                  <a:cubicBezTo>
                    <a:pt x="29" y="5"/>
                    <a:pt x="26" y="7"/>
                    <a:pt x="23" y="9"/>
                  </a:cubicBezTo>
                  <a:cubicBezTo>
                    <a:pt x="17" y="14"/>
                    <a:pt x="11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6"/>
                    <a:pt x="3" y="34"/>
                    <a:pt x="4" y="39"/>
                  </a:cubicBezTo>
                  <a:cubicBezTo>
                    <a:pt x="4" y="42"/>
                    <a:pt x="4" y="45"/>
                    <a:pt x="4" y="48"/>
                  </a:cubicBezTo>
                  <a:close/>
                </a:path>
              </a:pathLst>
            </a:custGeom>
            <a:solidFill>
              <a:srgbClr val="B29D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2" name="Freeform 667"/>
            <p:cNvSpPr/>
            <p:nvPr/>
          </p:nvSpPr>
          <p:spPr bwMode="auto">
            <a:xfrm>
              <a:off x="5949950" y="3743325"/>
              <a:ext cx="339725" cy="90488"/>
            </a:xfrm>
            <a:custGeom>
              <a:avLst/>
              <a:gdLst>
                <a:gd name="T0" fmla="*/ 2 w 79"/>
                <a:gd name="T1" fmla="*/ 0 h 21"/>
                <a:gd name="T2" fmla="*/ 2 w 79"/>
                <a:gd name="T3" fmla="*/ 0 h 21"/>
                <a:gd name="T4" fmla="*/ 0 w 79"/>
                <a:gd name="T5" fmla="*/ 3 h 21"/>
                <a:gd name="T6" fmla="*/ 1 w 79"/>
                <a:gd name="T7" fmla="*/ 3 h 21"/>
                <a:gd name="T8" fmla="*/ 22 w 79"/>
                <a:gd name="T9" fmla="*/ 18 h 21"/>
                <a:gd name="T10" fmla="*/ 52 w 79"/>
                <a:gd name="T11" fmla="*/ 18 h 21"/>
                <a:gd name="T12" fmla="*/ 79 w 79"/>
                <a:gd name="T13" fmla="*/ 4 h 21"/>
                <a:gd name="T14" fmla="*/ 36 w 79"/>
                <a:gd name="T15" fmla="*/ 8 h 21"/>
                <a:gd name="T16" fmla="*/ 2 w 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11"/>
                    <a:pt x="14" y="16"/>
                    <a:pt x="22" y="18"/>
                  </a:cubicBezTo>
                  <a:cubicBezTo>
                    <a:pt x="32" y="21"/>
                    <a:pt x="42" y="21"/>
                    <a:pt x="52" y="18"/>
                  </a:cubicBezTo>
                  <a:cubicBezTo>
                    <a:pt x="62" y="15"/>
                    <a:pt x="71" y="10"/>
                    <a:pt x="79" y="4"/>
                  </a:cubicBezTo>
                  <a:cubicBezTo>
                    <a:pt x="65" y="8"/>
                    <a:pt x="50" y="8"/>
                    <a:pt x="36" y="8"/>
                  </a:cubicBezTo>
                  <a:cubicBezTo>
                    <a:pt x="25" y="8"/>
                    <a:pt x="10" y="9"/>
                    <a:pt x="2" y="0"/>
                  </a:cubicBezTo>
                  <a:close/>
                </a:path>
              </a:pathLst>
            </a:custGeom>
            <a:solidFill>
              <a:srgbClr val="75B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3" name="Freeform 668"/>
            <p:cNvSpPr/>
            <p:nvPr/>
          </p:nvSpPr>
          <p:spPr bwMode="auto">
            <a:xfrm>
              <a:off x="6078538" y="3303588"/>
              <a:ext cx="392113" cy="180975"/>
            </a:xfrm>
            <a:custGeom>
              <a:avLst/>
              <a:gdLst>
                <a:gd name="T0" fmla="*/ 32 w 91"/>
                <a:gd name="T1" fmla="*/ 17 h 42"/>
                <a:gd name="T2" fmla="*/ 12 w 91"/>
                <a:gd name="T3" fmla="*/ 19 h 42"/>
                <a:gd name="T4" fmla="*/ 3 w 91"/>
                <a:gd name="T5" fmla="*/ 34 h 42"/>
                <a:gd name="T6" fmla="*/ 0 w 91"/>
                <a:gd name="T7" fmla="*/ 40 h 42"/>
                <a:gd name="T8" fmla="*/ 46 w 91"/>
                <a:gd name="T9" fmla="*/ 34 h 42"/>
                <a:gd name="T10" fmla="*/ 91 w 91"/>
                <a:gd name="T11" fmla="*/ 17 h 42"/>
                <a:gd name="T12" fmla="*/ 89 w 91"/>
                <a:gd name="T13" fmla="*/ 8 h 42"/>
                <a:gd name="T14" fmla="*/ 88 w 91"/>
                <a:gd name="T15" fmla="*/ 0 h 42"/>
                <a:gd name="T16" fmla="*/ 51 w 91"/>
                <a:gd name="T17" fmla="*/ 14 h 42"/>
                <a:gd name="T18" fmla="*/ 32 w 91"/>
                <a:gd name="T1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42">
                  <a:moveTo>
                    <a:pt x="32" y="17"/>
                  </a:moveTo>
                  <a:cubicBezTo>
                    <a:pt x="25" y="18"/>
                    <a:pt x="19" y="20"/>
                    <a:pt x="12" y="19"/>
                  </a:cubicBezTo>
                  <a:cubicBezTo>
                    <a:pt x="9" y="24"/>
                    <a:pt x="6" y="29"/>
                    <a:pt x="3" y="34"/>
                  </a:cubicBezTo>
                  <a:cubicBezTo>
                    <a:pt x="2" y="36"/>
                    <a:pt x="1" y="38"/>
                    <a:pt x="0" y="40"/>
                  </a:cubicBezTo>
                  <a:cubicBezTo>
                    <a:pt x="16" y="42"/>
                    <a:pt x="31" y="37"/>
                    <a:pt x="46" y="34"/>
                  </a:cubicBezTo>
                  <a:cubicBezTo>
                    <a:pt x="62" y="30"/>
                    <a:pt x="77" y="25"/>
                    <a:pt x="91" y="17"/>
                  </a:cubicBezTo>
                  <a:cubicBezTo>
                    <a:pt x="90" y="14"/>
                    <a:pt x="90" y="11"/>
                    <a:pt x="89" y="8"/>
                  </a:cubicBezTo>
                  <a:cubicBezTo>
                    <a:pt x="89" y="5"/>
                    <a:pt x="88" y="3"/>
                    <a:pt x="88" y="0"/>
                  </a:cubicBezTo>
                  <a:cubicBezTo>
                    <a:pt x="76" y="5"/>
                    <a:pt x="64" y="11"/>
                    <a:pt x="51" y="14"/>
                  </a:cubicBezTo>
                  <a:cubicBezTo>
                    <a:pt x="45" y="15"/>
                    <a:pt x="38" y="16"/>
                    <a:pt x="32" y="17"/>
                  </a:cubicBezTo>
                  <a:close/>
                </a:path>
              </a:pathLst>
            </a:custGeom>
            <a:solidFill>
              <a:srgbClr val="B4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4" name="Freeform 669"/>
            <p:cNvSpPr/>
            <p:nvPr/>
          </p:nvSpPr>
          <p:spPr bwMode="auto">
            <a:xfrm>
              <a:off x="6022975" y="3381375"/>
              <a:ext cx="452438" cy="198438"/>
            </a:xfrm>
            <a:custGeom>
              <a:avLst/>
              <a:gdLst>
                <a:gd name="T0" fmla="*/ 33 w 105"/>
                <a:gd name="T1" fmla="*/ 22 h 46"/>
                <a:gd name="T2" fmla="*/ 12 w 105"/>
                <a:gd name="T3" fmla="*/ 23 h 46"/>
                <a:gd name="T4" fmla="*/ 6 w 105"/>
                <a:gd name="T5" fmla="*/ 34 h 46"/>
                <a:gd name="T6" fmla="*/ 0 w 105"/>
                <a:gd name="T7" fmla="*/ 46 h 46"/>
                <a:gd name="T8" fmla="*/ 10 w 105"/>
                <a:gd name="T9" fmla="*/ 44 h 46"/>
                <a:gd name="T10" fmla="*/ 22 w 105"/>
                <a:gd name="T11" fmla="*/ 41 h 46"/>
                <a:gd name="T12" fmla="*/ 54 w 105"/>
                <a:gd name="T13" fmla="*/ 33 h 46"/>
                <a:gd name="T14" fmla="*/ 84 w 105"/>
                <a:gd name="T15" fmla="*/ 24 h 46"/>
                <a:gd name="T16" fmla="*/ 105 w 105"/>
                <a:gd name="T17" fmla="*/ 17 h 46"/>
                <a:gd name="T18" fmla="*/ 104 w 105"/>
                <a:gd name="T19" fmla="*/ 0 h 46"/>
                <a:gd name="T20" fmla="*/ 58 w 105"/>
                <a:gd name="T21" fmla="*/ 17 h 46"/>
                <a:gd name="T22" fmla="*/ 33 w 105"/>
                <a:gd name="T2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46">
                  <a:moveTo>
                    <a:pt x="33" y="22"/>
                  </a:moveTo>
                  <a:cubicBezTo>
                    <a:pt x="26" y="23"/>
                    <a:pt x="19" y="24"/>
                    <a:pt x="12" y="23"/>
                  </a:cubicBezTo>
                  <a:cubicBezTo>
                    <a:pt x="10" y="27"/>
                    <a:pt x="8" y="30"/>
                    <a:pt x="6" y="34"/>
                  </a:cubicBezTo>
                  <a:cubicBezTo>
                    <a:pt x="4" y="38"/>
                    <a:pt x="2" y="42"/>
                    <a:pt x="0" y="46"/>
                  </a:cubicBezTo>
                  <a:cubicBezTo>
                    <a:pt x="3" y="46"/>
                    <a:pt x="7" y="45"/>
                    <a:pt x="10" y="44"/>
                  </a:cubicBezTo>
                  <a:cubicBezTo>
                    <a:pt x="14" y="43"/>
                    <a:pt x="18" y="42"/>
                    <a:pt x="22" y="41"/>
                  </a:cubicBezTo>
                  <a:cubicBezTo>
                    <a:pt x="33" y="38"/>
                    <a:pt x="43" y="36"/>
                    <a:pt x="54" y="33"/>
                  </a:cubicBezTo>
                  <a:cubicBezTo>
                    <a:pt x="64" y="30"/>
                    <a:pt x="74" y="27"/>
                    <a:pt x="84" y="24"/>
                  </a:cubicBezTo>
                  <a:cubicBezTo>
                    <a:pt x="90" y="22"/>
                    <a:pt x="99" y="21"/>
                    <a:pt x="105" y="17"/>
                  </a:cubicBezTo>
                  <a:cubicBezTo>
                    <a:pt x="105" y="11"/>
                    <a:pt x="105" y="6"/>
                    <a:pt x="104" y="0"/>
                  </a:cubicBezTo>
                  <a:cubicBezTo>
                    <a:pt x="90" y="8"/>
                    <a:pt x="74" y="13"/>
                    <a:pt x="58" y="17"/>
                  </a:cubicBezTo>
                  <a:cubicBezTo>
                    <a:pt x="49" y="19"/>
                    <a:pt x="41" y="21"/>
                    <a:pt x="33" y="22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5" name="Freeform 670"/>
            <p:cNvSpPr/>
            <p:nvPr/>
          </p:nvSpPr>
          <p:spPr bwMode="auto">
            <a:xfrm>
              <a:off x="5721350" y="3394075"/>
              <a:ext cx="219075" cy="352425"/>
            </a:xfrm>
            <a:custGeom>
              <a:avLst/>
              <a:gdLst>
                <a:gd name="T0" fmla="*/ 48 w 51"/>
                <a:gd name="T1" fmla="*/ 82 h 82"/>
                <a:gd name="T2" fmla="*/ 51 w 51"/>
                <a:gd name="T3" fmla="*/ 75 h 82"/>
                <a:gd name="T4" fmla="*/ 49 w 51"/>
                <a:gd name="T5" fmla="*/ 74 h 82"/>
                <a:gd name="T6" fmla="*/ 46 w 51"/>
                <a:gd name="T7" fmla="*/ 71 h 82"/>
                <a:gd name="T8" fmla="*/ 39 w 51"/>
                <a:gd name="T9" fmla="*/ 66 h 82"/>
                <a:gd name="T10" fmla="*/ 25 w 51"/>
                <a:gd name="T11" fmla="*/ 46 h 82"/>
                <a:gd name="T12" fmla="*/ 13 w 51"/>
                <a:gd name="T13" fmla="*/ 21 h 82"/>
                <a:gd name="T14" fmla="*/ 4 w 51"/>
                <a:gd name="T15" fmla="*/ 0 h 82"/>
                <a:gd name="T16" fmla="*/ 0 w 51"/>
                <a:gd name="T17" fmla="*/ 18 h 82"/>
                <a:gd name="T18" fmla="*/ 3 w 51"/>
                <a:gd name="T19" fmla="*/ 41 h 82"/>
                <a:gd name="T20" fmla="*/ 17 w 51"/>
                <a:gd name="T21" fmla="*/ 59 h 82"/>
                <a:gd name="T22" fmla="*/ 30 w 51"/>
                <a:gd name="T23" fmla="*/ 72 h 82"/>
                <a:gd name="T24" fmla="*/ 47 w 51"/>
                <a:gd name="T25" fmla="*/ 82 h 82"/>
                <a:gd name="T26" fmla="*/ 48 w 51"/>
                <a:gd name="T2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82">
                  <a:moveTo>
                    <a:pt x="48" y="82"/>
                  </a:moveTo>
                  <a:cubicBezTo>
                    <a:pt x="49" y="80"/>
                    <a:pt x="50" y="78"/>
                    <a:pt x="51" y="75"/>
                  </a:cubicBezTo>
                  <a:cubicBezTo>
                    <a:pt x="51" y="75"/>
                    <a:pt x="49" y="74"/>
                    <a:pt x="49" y="74"/>
                  </a:cubicBezTo>
                  <a:cubicBezTo>
                    <a:pt x="48" y="73"/>
                    <a:pt x="47" y="72"/>
                    <a:pt x="46" y="71"/>
                  </a:cubicBezTo>
                  <a:cubicBezTo>
                    <a:pt x="44" y="69"/>
                    <a:pt x="41" y="67"/>
                    <a:pt x="39" y="66"/>
                  </a:cubicBezTo>
                  <a:cubicBezTo>
                    <a:pt x="33" y="60"/>
                    <a:pt x="29" y="53"/>
                    <a:pt x="25" y="46"/>
                  </a:cubicBezTo>
                  <a:cubicBezTo>
                    <a:pt x="20" y="38"/>
                    <a:pt x="17" y="29"/>
                    <a:pt x="13" y="21"/>
                  </a:cubicBezTo>
                  <a:cubicBezTo>
                    <a:pt x="10" y="14"/>
                    <a:pt x="6" y="7"/>
                    <a:pt x="4" y="0"/>
                  </a:cubicBezTo>
                  <a:cubicBezTo>
                    <a:pt x="2" y="6"/>
                    <a:pt x="1" y="12"/>
                    <a:pt x="0" y="18"/>
                  </a:cubicBezTo>
                  <a:cubicBezTo>
                    <a:pt x="0" y="26"/>
                    <a:pt x="0" y="34"/>
                    <a:pt x="3" y="41"/>
                  </a:cubicBezTo>
                  <a:cubicBezTo>
                    <a:pt x="6" y="48"/>
                    <a:pt x="11" y="54"/>
                    <a:pt x="17" y="59"/>
                  </a:cubicBezTo>
                  <a:cubicBezTo>
                    <a:pt x="21" y="63"/>
                    <a:pt x="26" y="68"/>
                    <a:pt x="30" y="72"/>
                  </a:cubicBezTo>
                  <a:cubicBezTo>
                    <a:pt x="35" y="77"/>
                    <a:pt x="41" y="82"/>
                    <a:pt x="47" y="82"/>
                  </a:cubicBezTo>
                  <a:cubicBezTo>
                    <a:pt x="48" y="82"/>
                    <a:pt x="48" y="82"/>
                    <a:pt x="48" y="82"/>
                  </a:cubicBezTo>
                  <a:close/>
                </a:path>
              </a:pathLst>
            </a:custGeom>
            <a:solidFill>
              <a:srgbClr val="8D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6" name="Freeform 671"/>
            <p:cNvSpPr/>
            <p:nvPr/>
          </p:nvSpPr>
          <p:spPr bwMode="auto">
            <a:xfrm>
              <a:off x="5997575" y="3459163"/>
              <a:ext cx="473075" cy="184150"/>
            </a:xfrm>
            <a:custGeom>
              <a:avLst/>
              <a:gdLst>
                <a:gd name="T0" fmla="*/ 60 w 110"/>
                <a:gd name="T1" fmla="*/ 16 h 43"/>
                <a:gd name="T2" fmla="*/ 26 w 110"/>
                <a:gd name="T3" fmla="*/ 24 h 43"/>
                <a:gd name="T4" fmla="*/ 14 w 110"/>
                <a:gd name="T5" fmla="*/ 28 h 43"/>
                <a:gd name="T6" fmla="*/ 6 w 110"/>
                <a:gd name="T7" fmla="*/ 29 h 43"/>
                <a:gd name="T8" fmla="*/ 0 w 110"/>
                <a:gd name="T9" fmla="*/ 43 h 43"/>
                <a:gd name="T10" fmla="*/ 14 w 110"/>
                <a:gd name="T11" fmla="*/ 43 h 43"/>
                <a:gd name="T12" fmla="*/ 29 w 110"/>
                <a:gd name="T13" fmla="*/ 43 h 43"/>
                <a:gd name="T14" fmla="*/ 57 w 110"/>
                <a:gd name="T15" fmla="*/ 40 h 43"/>
                <a:gd name="T16" fmla="*/ 105 w 110"/>
                <a:gd name="T17" fmla="*/ 24 h 43"/>
                <a:gd name="T18" fmla="*/ 108 w 110"/>
                <a:gd name="T19" fmla="*/ 16 h 43"/>
                <a:gd name="T20" fmla="*/ 110 w 110"/>
                <a:gd name="T21" fmla="*/ 0 h 43"/>
                <a:gd name="T22" fmla="*/ 92 w 110"/>
                <a:gd name="T23" fmla="*/ 6 h 43"/>
                <a:gd name="T24" fmla="*/ 60 w 110"/>
                <a:gd name="T25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43">
                  <a:moveTo>
                    <a:pt x="60" y="16"/>
                  </a:moveTo>
                  <a:cubicBezTo>
                    <a:pt x="49" y="18"/>
                    <a:pt x="37" y="21"/>
                    <a:pt x="26" y="24"/>
                  </a:cubicBezTo>
                  <a:cubicBezTo>
                    <a:pt x="22" y="25"/>
                    <a:pt x="18" y="26"/>
                    <a:pt x="14" y="28"/>
                  </a:cubicBezTo>
                  <a:cubicBezTo>
                    <a:pt x="11" y="28"/>
                    <a:pt x="8" y="29"/>
                    <a:pt x="6" y="29"/>
                  </a:cubicBezTo>
                  <a:cubicBezTo>
                    <a:pt x="4" y="34"/>
                    <a:pt x="2" y="38"/>
                    <a:pt x="0" y="43"/>
                  </a:cubicBezTo>
                  <a:cubicBezTo>
                    <a:pt x="4" y="43"/>
                    <a:pt x="9" y="43"/>
                    <a:pt x="14" y="43"/>
                  </a:cubicBezTo>
                  <a:cubicBezTo>
                    <a:pt x="19" y="43"/>
                    <a:pt x="24" y="43"/>
                    <a:pt x="29" y="43"/>
                  </a:cubicBezTo>
                  <a:cubicBezTo>
                    <a:pt x="38" y="42"/>
                    <a:pt x="48" y="41"/>
                    <a:pt x="57" y="40"/>
                  </a:cubicBezTo>
                  <a:cubicBezTo>
                    <a:pt x="74" y="38"/>
                    <a:pt x="92" y="33"/>
                    <a:pt x="105" y="24"/>
                  </a:cubicBezTo>
                  <a:cubicBezTo>
                    <a:pt x="106" y="21"/>
                    <a:pt x="107" y="18"/>
                    <a:pt x="108" y="16"/>
                  </a:cubicBezTo>
                  <a:cubicBezTo>
                    <a:pt x="109" y="11"/>
                    <a:pt x="110" y="5"/>
                    <a:pt x="110" y="0"/>
                  </a:cubicBezTo>
                  <a:cubicBezTo>
                    <a:pt x="105" y="4"/>
                    <a:pt x="98" y="5"/>
                    <a:pt x="92" y="6"/>
                  </a:cubicBezTo>
                  <a:cubicBezTo>
                    <a:pt x="81" y="10"/>
                    <a:pt x="71" y="13"/>
                    <a:pt x="60" y="16"/>
                  </a:cubicBezTo>
                  <a:close/>
                </a:path>
              </a:pathLst>
            </a:custGeom>
            <a:solidFill>
              <a:srgbClr val="8D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7" name="Freeform 672"/>
            <p:cNvSpPr/>
            <p:nvPr/>
          </p:nvSpPr>
          <p:spPr bwMode="auto">
            <a:xfrm>
              <a:off x="6327775" y="3252788"/>
              <a:ext cx="125413" cy="98425"/>
            </a:xfrm>
            <a:custGeom>
              <a:avLst/>
              <a:gdLst>
                <a:gd name="T0" fmla="*/ 11 w 29"/>
                <a:gd name="T1" fmla="*/ 14 h 23"/>
                <a:gd name="T2" fmla="*/ 0 w 29"/>
                <a:gd name="T3" fmla="*/ 23 h 23"/>
                <a:gd name="T4" fmla="*/ 29 w 29"/>
                <a:gd name="T5" fmla="*/ 11 h 23"/>
                <a:gd name="T6" fmla="*/ 26 w 29"/>
                <a:gd name="T7" fmla="*/ 0 h 23"/>
                <a:gd name="T8" fmla="*/ 11 w 29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11" y="14"/>
                  </a:moveTo>
                  <a:cubicBezTo>
                    <a:pt x="8" y="17"/>
                    <a:pt x="4" y="21"/>
                    <a:pt x="0" y="23"/>
                  </a:cubicBezTo>
                  <a:cubicBezTo>
                    <a:pt x="10" y="20"/>
                    <a:pt x="19" y="15"/>
                    <a:pt x="29" y="11"/>
                  </a:cubicBezTo>
                  <a:cubicBezTo>
                    <a:pt x="28" y="7"/>
                    <a:pt x="27" y="3"/>
                    <a:pt x="26" y="0"/>
                  </a:cubicBezTo>
                  <a:cubicBezTo>
                    <a:pt x="21" y="4"/>
                    <a:pt x="16" y="9"/>
                    <a:pt x="11" y="14"/>
                  </a:cubicBezTo>
                  <a:close/>
                </a:path>
              </a:pathLst>
            </a:custGeom>
            <a:solidFill>
              <a:srgbClr val="8D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8" name="Freeform 673"/>
            <p:cNvSpPr/>
            <p:nvPr/>
          </p:nvSpPr>
          <p:spPr bwMode="auto">
            <a:xfrm>
              <a:off x="5962650" y="3567113"/>
              <a:ext cx="485775" cy="163513"/>
            </a:xfrm>
            <a:custGeom>
              <a:avLst/>
              <a:gdLst>
                <a:gd name="T0" fmla="*/ 36 w 113"/>
                <a:gd name="T1" fmla="*/ 19 h 38"/>
                <a:gd name="T2" fmla="*/ 8 w 113"/>
                <a:gd name="T3" fmla="*/ 19 h 38"/>
                <a:gd name="T4" fmla="*/ 3 w 113"/>
                <a:gd name="T5" fmla="*/ 31 h 38"/>
                <a:gd name="T6" fmla="*/ 0 w 113"/>
                <a:gd name="T7" fmla="*/ 38 h 38"/>
                <a:gd name="T8" fmla="*/ 0 w 113"/>
                <a:gd name="T9" fmla="*/ 38 h 38"/>
                <a:gd name="T10" fmla="*/ 14 w 113"/>
                <a:gd name="T11" fmla="*/ 37 h 38"/>
                <a:gd name="T12" fmla="*/ 28 w 113"/>
                <a:gd name="T13" fmla="*/ 35 h 38"/>
                <a:gd name="T14" fmla="*/ 55 w 113"/>
                <a:gd name="T15" fmla="*/ 28 h 38"/>
                <a:gd name="T16" fmla="*/ 81 w 113"/>
                <a:gd name="T17" fmla="*/ 18 h 38"/>
                <a:gd name="T18" fmla="*/ 107 w 113"/>
                <a:gd name="T19" fmla="*/ 11 h 38"/>
                <a:gd name="T20" fmla="*/ 107 w 113"/>
                <a:gd name="T21" fmla="*/ 11 h 38"/>
                <a:gd name="T22" fmla="*/ 113 w 113"/>
                <a:gd name="T23" fmla="*/ 0 h 38"/>
                <a:gd name="T24" fmla="*/ 66 w 113"/>
                <a:gd name="T25" fmla="*/ 16 h 38"/>
                <a:gd name="T26" fmla="*/ 36 w 113"/>
                <a:gd name="T2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38">
                  <a:moveTo>
                    <a:pt x="36" y="19"/>
                  </a:moveTo>
                  <a:cubicBezTo>
                    <a:pt x="27" y="19"/>
                    <a:pt x="17" y="20"/>
                    <a:pt x="8" y="19"/>
                  </a:cubicBezTo>
                  <a:cubicBezTo>
                    <a:pt x="6" y="23"/>
                    <a:pt x="4" y="27"/>
                    <a:pt x="3" y="31"/>
                  </a:cubicBezTo>
                  <a:cubicBezTo>
                    <a:pt x="2" y="34"/>
                    <a:pt x="1" y="3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8"/>
                    <a:pt x="9" y="38"/>
                    <a:pt x="14" y="37"/>
                  </a:cubicBezTo>
                  <a:cubicBezTo>
                    <a:pt x="19" y="37"/>
                    <a:pt x="23" y="36"/>
                    <a:pt x="28" y="35"/>
                  </a:cubicBezTo>
                  <a:cubicBezTo>
                    <a:pt x="37" y="33"/>
                    <a:pt x="46" y="30"/>
                    <a:pt x="55" y="28"/>
                  </a:cubicBezTo>
                  <a:cubicBezTo>
                    <a:pt x="64" y="25"/>
                    <a:pt x="72" y="21"/>
                    <a:pt x="81" y="18"/>
                  </a:cubicBezTo>
                  <a:cubicBezTo>
                    <a:pt x="89" y="15"/>
                    <a:pt x="98" y="14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9" y="8"/>
                    <a:pt x="111" y="4"/>
                    <a:pt x="113" y="0"/>
                  </a:cubicBezTo>
                  <a:cubicBezTo>
                    <a:pt x="99" y="9"/>
                    <a:pt x="83" y="14"/>
                    <a:pt x="66" y="16"/>
                  </a:cubicBezTo>
                  <a:cubicBezTo>
                    <a:pt x="56" y="17"/>
                    <a:pt x="46" y="18"/>
                    <a:pt x="36" y="19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9" name="Freeform 674"/>
            <p:cNvSpPr/>
            <p:nvPr/>
          </p:nvSpPr>
          <p:spPr bwMode="auto">
            <a:xfrm>
              <a:off x="6211888" y="3713163"/>
              <a:ext cx="138113" cy="55563"/>
            </a:xfrm>
            <a:custGeom>
              <a:avLst/>
              <a:gdLst>
                <a:gd name="T0" fmla="*/ 0 w 32"/>
                <a:gd name="T1" fmla="*/ 13 h 13"/>
                <a:gd name="T2" fmla="*/ 21 w 32"/>
                <a:gd name="T3" fmla="*/ 9 h 13"/>
                <a:gd name="T4" fmla="*/ 32 w 32"/>
                <a:gd name="T5" fmla="*/ 0 h 13"/>
                <a:gd name="T6" fmla="*/ 11 w 32"/>
                <a:gd name="T7" fmla="*/ 8 h 13"/>
                <a:gd name="T8" fmla="*/ 0 w 3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0" y="13"/>
                  </a:moveTo>
                  <a:cubicBezTo>
                    <a:pt x="7" y="12"/>
                    <a:pt x="14" y="11"/>
                    <a:pt x="21" y="9"/>
                  </a:cubicBezTo>
                  <a:cubicBezTo>
                    <a:pt x="25" y="6"/>
                    <a:pt x="29" y="3"/>
                    <a:pt x="32" y="0"/>
                  </a:cubicBezTo>
                  <a:cubicBezTo>
                    <a:pt x="25" y="3"/>
                    <a:pt x="18" y="5"/>
                    <a:pt x="11" y="8"/>
                  </a:cubicBezTo>
                  <a:cubicBezTo>
                    <a:pt x="7" y="10"/>
                    <a:pt x="4" y="12"/>
                    <a:pt x="0" y="13"/>
                  </a:cubicBezTo>
                  <a:close/>
                </a:path>
              </a:pathLst>
            </a:custGeom>
            <a:solidFill>
              <a:srgbClr val="A1B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0" name="Freeform 675"/>
            <p:cNvSpPr/>
            <p:nvPr/>
          </p:nvSpPr>
          <p:spPr bwMode="auto">
            <a:xfrm>
              <a:off x="5957888" y="3622675"/>
              <a:ext cx="460375" cy="150813"/>
            </a:xfrm>
            <a:custGeom>
              <a:avLst/>
              <a:gdLst>
                <a:gd name="T0" fmla="*/ 54 w 107"/>
                <a:gd name="T1" fmla="*/ 16 h 35"/>
                <a:gd name="T2" fmla="*/ 26 w 107"/>
                <a:gd name="T3" fmla="*/ 23 h 35"/>
                <a:gd name="T4" fmla="*/ 1 w 107"/>
                <a:gd name="T5" fmla="*/ 26 h 35"/>
                <a:gd name="T6" fmla="*/ 1 w 107"/>
                <a:gd name="T7" fmla="*/ 26 h 35"/>
                <a:gd name="T8" fmla="*/ 0 w 107"/>
                <a:gd name="T9" fmla="*/ 28 h 35"/>
                <a:gd name="T10" fmla="*/ 0 w 107"/>
                <a:gd name="T11" fmla="*/ 28 h 35"/>
                <a:gd name="T12" fmla="*/ 36 w 107"/>
                <a:gd name="T13" fmla="*/ 35 h 35"/>
                <a:gd name="T14" fmla="*/ 55 w 107"/>
                <a:gd name="T15" fmla="*/ 34 h 35"/>
                <a:gd name="T16" fmla="*/ 72 w 107"/>
                <a:gd name="T17" fmla="*/ 28 h 35"/>
                <a:gd name="T18" fmla="*/ 93 w 107"/>
                <a:gd name="T19" fmla="*/ 19 h 35"/>
                <a:gd name="T20" fmla="*/ 96 w 107"/>
                <a:gd name="T21" fmla="*/ 15 h 35"/>
                <a:gd name="T22" fmla="*/ 107 w 107"/>
                <a:gd name="T23" fmla="*/ 0 h 35"/>
                <a:gd name="T24" fmla="*/ 80 w 107"/>
                <a:gd name="T25" fmla="*/ 7 h 35"/>
                <a:gd name="T26" fmla="*/ 54 w 107"/>
                <a:gd name="T2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35">
                  <a:moveTo>
                    <a:pt x="54" y="16"/>
                  </a:moveTo>
                  <a:cubicBezTo>
                    <a:pt x="45" y="19"/>
                    <a:pt x="36" y="21"/>
                    <a:pt x="26" y="23"/>
                  </a:cubicBezTo>
                  <a:cubicBezTo>
                    <a:pt x="19" y="25"/>
                    <a:pt x="9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0" y="35"/>
                    <a:pt x="24" y="35"/>
                    <a:pt x="36" y="35"/>
                  </a:cubicBezTo>
                  <a:cubicBezTo>
                    <a:pt x="42" y="35"/>
                    <a:pt x="49" y="35"/>
                    <a:pt x="55" y="34"/>
                  </a:cubicBezTo>
                  <a:cubicBezTo>
                    <a:pt x="61" y="33"/>
                    <a:pt x="66" y="30"/>
                    <a:pt x="72" y="28"/>
                  </a:cubicBezTo>
                  <a:cubicBezTo>
                    <a:pt x="79" y="24"/>
                    <a:pt x="86" y="22"/>
                    <a:pt x="93" y="19"/>
                  </a:cubicBezTo>
                  <a:cubicBezTo>
                    <a:pt x="94" y="18"/>
                    <a:pt x="95" y="17"/>
                    <a:pt x="96" y="15"/>
                  </a:cubicBezTo>
                  <a:cubicBezTo>
                    <a:pt x="100" y="11"/>
                    <a:pt x="104" y="5"/>
                    <a:pt x="107" y="0"/>
                  </a:cubicBezTo>
                  <a:cubicBezTo>
                    <a:pt x="98" y="2"/>
                    <a:pt x="89" y="3"/>
                    <a:pt x="80" y="7"/>
                  </a:cubicBezTo>
                  <a:cubicBezTo>
                    <a:pt x="71" y="10"/>
                    <a:pt x="63" y="14"/>
                    <a:pt x="54" y="16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1" name="Freeform 676"/>
            <p:cNvSpPr/>
            <p:nvPr/>
          </p:nvSpPr>
          <p:spPr bwMode="auto">
            <a:xfrm>
              <a:off x="5880100" y="3295650"/>
              <a:ext cx="306388" cy="550863"/>
            </a:xfrm>
            <a:custGeom>
              <a:avLst/>
              <a:gdLst>
                <a:gd name="T0" fmla="*/ 38 w 71"/>
                <a:gd name="T1" fmla="*/ 52 h 128"/>
                <a:gd name="T2" fmla="*/ 49 w 71"/>
                <a:gd name="T3" fmla="*/ 34 h 128"/>
                <a:gd name="T4" fmla="*/ 55 w 71"/>
                <a:gd name="T5" fmla="*/ 24 h 128"/>
                <a:gd name="T6" fmla="*/ 60 w 71"/>
                <a:gd name="T7" fmla="*/ 15 h 128"/>
                <a:gd name="T8" fmla="*/ 71 w 71"/>
                <a:gd name="T9" fmla="*/ 0 h 128"/>
                <a:gd name="T10" fmla="*/ 64 w 71"/>
                <a:gd name="T11" fmla="*/ 8 h 128"/>
                <a:gd name="T12" fmla="*/ 36 w 71"/>
                <a:gd name="T13" fmla="*/ 53 h 128"/>
                <a:gd name="T14" fmla="*/ 24 w 71"/>
                <a:gd name="T15" fmla="*/ 78 h 128"/>
                <a:gd name="T16" fmla="*/ 23 w 71"/>
                <a:gd name="T17" fmla="*/ 81 h 128"/>
                <a:gd name="T18" fmla="*/ 23 w 71"/>
                <a:gd name="T19" fmla="*/ 81 h 128"/>
                <a:gd name="T20" fmla="*/ 14 w 71"/>
                <a:gd name="T21" fmla="*/ 102 h 128"/>
                <a:gd name="T22" fmla="*/ 6 w 71"/>
                <a:gd name="T23" fmla="*/ 118 h 128"/>
                <a:gd name="T24" fmla="*/ 0 w 71"/>
                <a:gd name="T25" fmla="*/ 126 h 128"/>
                <a:gd name="T26" fmla="*/ 1 w 71"/>
                <a:gd name="T27" fmla="*/ 127 h 128"/>
                <a:gd name="T28" fmla="*/ 3 w 71"/>
                <a:gd name="T29" fmla="*/ 128 h 128"/>
                <a:gd name="T30" fmla="*/ 4 w 71"/>
                <a:gd name="T31" fmla="*/ 128 h 128"/>
                <a:gd name="T32" fmla="*/ 12 w 71"/>
                <a:gd name="T33" fmla="*/ 112 h 128"/>
                <a:gd name="T34" fmla="*/ 21 w 71"/>
                <a:gd name="T35" fmla="*/ 92 h 128"/>
                <a:gd name="T36" fmla="*/ 38 w 71"/>
                <a:gd name="T37" fmla="*/ 5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28">
                  <a:moveTo>
                    <a:pt x="38" y="52"/>
                  </a:moveTo>
                  <a:cubicBezTo>
                    <a:pt x="41" y="46"/>
                    <a:pt x="45" y="40"/>
                    <a:pt x="49" y="34"/>
                  </a:cubicBezTo>
                  <a:cubicBezTo>
                    <a:pt x="51" y="30"/>
                    <a:pt x="53" y="27"/>
                    <a:pt x="55" y="24"/>
                  </a:cubicBezTo>
                  <a:cubicBezTo>
                    <a:pt x="56" y="21"/>
                    <a:pt x="58" y="18"/>
                    <a:pt x="60" y="15"/>
                  </a:cubicBezTo>
                  <a:cubicBezTo>
                    <a:pt x="64" y="10"/>
                    <a:pt x="68" y="6"/>
                    <a:pt x="71" y="0"/>
                  </a:cubicBezTo>
                  <a:cubicBezTo>
                    <a:pt x="69" y="3"/>
                    <a:pt x="67" y="5"/>
                    <a:pt x="64" y="8"/>
                  </a:cubicBezTo>
                  <a:cubicBezTo>
                    <a:pt x="53" y="22"/>
                    <a:pt x="44" y="38"/>
                    <a:pt x="36" y="53"/>
                  </a:cubicBezTo>
                  <a:cubicBezTo>
                    <a:pt x="32" y="61"/>
                    <a:pt x="28" y="69"/>
                    <a:pt x="24" y="78"/>
                  </a:cubicBezTo>
                  <a:cubicBezTo>
                    <a:pt x="24" y="79"/>
                    <a:pt x="23" y="80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0" y="88"/>
                    <a:pt x="18" y="95"/>
                    <a:pt x="14" y="102"/>
                  </a:cubicBezTo>
                  <a:cubicBezTo>
                    <a:pt x="12" y="107"/>
                    <a:pt x="9" y="113"/>
                    <a:pt x="6" y="118"/>
                  </a:cubicBezTo>
                  <a:cubicBezTo>
                    <a:pt x="5" y="120"/>
                    <a:pt x="3" y="125"/>
                    <a:pt x="0" y="126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2" y="127"/>
                    <a:pt x="2" y="127"/>
                    <a:pt x="3" y="128"/>
                  </a:cubicBezTo>
                  <a:cubicBezTo>
                    <a:pt x="3" y="128"/>
                    <a:pt x="4" y="128"/>
                    <a:pt x="4" y="128"/>
                  </a:cubicBezTo>
                  <a:cubicBezTo>
                    <a:pt x="6" y="122"/>
                    <a:pt x="9" y="117"/>
                    <a:pt x="12" y="112"/>
                  </a:cubicBezTo>
                  <a:cubicBezTo>
                    <a:pt x="16" y="105"/>
                    <a:pt x="19" y="99"/>
                    <a:pt x="21" y="92"/>
                  </a:cubicBezTo>
                  <a:cubicBezTo>
                    <a:pt x="26" y="79"/>
                    <a:pt x="31" y="65"/>
                    <a:pt x="38" y="52"/>
                  </a:cubicBezTo>
                  <a:close/>
                </a:path>
              </a:pathLst>
            </a:custGeom>
            <a:solidFill>
              <a:srgbClr val="2CC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2" name="Freeform 677"/>
            <p:cNvSpPr>
              <a:spLocks noEditPoints="1"/>
            </p:cNvSpPr>
            <p:nvPr/>
          </p:nvSpPr>
          <p:spPr bwMode="auto">
            <a:xfrm>
              <a:off x="5708650" y="3008313"/>
              <a:ext cx="787400" cy="846138"/>
            </a:xfrm>
            <a:custGeom>
              <a:avLst/>
              <a:gdLst>
                <a:gd name="T0" fmla="*/ 154 w 183"/>
                <a:gd name="T1" fmla="*/ 14 h 197"/>
                <a:gd name="T2" fmla="*/ 150 w 183"/>
                <a:gd name="T3" fmla="*/ 2 h 197"/>
                <a:gd name="T4" fmla="*/ 71 w 183"/>
                <a:gd name="T5" fmla="*/ 42 h 197"/>
                <a:gd name="T6" fmla="*/ 26 w 183"/>
                <a:gd name="T7" fmla="*/ 63 h 197"/>
                <a:gd name="T8" fmla="*/ 20 w 183"/>
                <a:gd name="T9" fmla="*/ 153 h 197"/>
                <a:gd name="T10" fmla="*/ 38 w 183"/>
                <a:gd name="T11" fmla="*/ 193 h 197"/>
                <a:gd name="T12" fmla="*/ 45 w 183"/>
                <a:gd name="T13" fmla="*/ 197 h 197"/>
                <a:gd name="T14" fmla="*/ 88 w 183"/>
                <a:gd name="T15" fmla="*/ 193 h 197"/>
                <a:gd name="T16" fmla="*/ 169 w 183"/>
                <a:gd name="T17" fmla="*/ 53 h 197"/>
                <a:gd name="T18" fmla="*/ 138 w 183"/>
                <a:gd name="T19" fmla="*/ 82 h 197"/>
                <a:gd name="T20" fmla="*/ 141 w 183"/>
                <a:gd name="T21" fmla="*/ 60 h 197"/>
                <a:gd name="T22" fmla="*/ 141 w 183"/>
                <a:gd name="T23" fmla="*/ 59 h 197"/>
                <a:gd name="T24" fmla="*/ 117 w 183"/>
                <a:gd name="T25" fmla="*/ 61 h 197"/>
                <a:gd name="T26" fmla="*/ 157 w 183"/>
                <a:gd name="T27" fmla="*/ 27 h 197"/>
                <a:gd name="T28" fmla="*/ 156 w 183"/>
                <a:gd name="T29" fmla="*/ 26 h 197"/>
                <a:gd name="T30" fmla="*/ 145 w 183"/>
                <a:gd name="T31" fmla="*/ 25 h 197"/>
                <a:gd name="T32" fmla="*/ 145 w 183"/>
                <a:gd name="T33" fmla="*/ 9 h 197"/>
                <a:gd name="T34" fmla="*/ 145 w 183"/>
                <a:gd name="T35" fmla="*/ 19 h 197"/>
                <a:gd name="T36" fmla="*/ 115 w 183"/>
                <a:gd name="T37" fmla="*/ 59 h 197"/>
                <a:gd name="T38" fmla="*/ 115 w 183"/>
                <a:gd name="T39" fmla="*/ 28 h 197"/>
                <a:gd name="T40" fmla="*/ 114 w 183"/>
                <a:gd name="T41" fmla="*/ 61 h 197"/>
                <a:gd name="T42" fmla="*/ 99 w 183"/>
                <a:gd name="T43" fmla="*/ 53 h 197"/>
                <a:gd name="T44" fmla="*/ 71 w 183"/>
                <a:gd name="T45" fmla="*/ 44 h 197"/>
                <a:gd name="T46" fmla="*/ 95 w 183"/>
                <a:gd name="T47" fmla="*/ 85 h 197"/>
                <a:gd name="T48" fmla="*/ 63 w 183"/>
                <a:gd name="T49" fmla="*/ 73 h 197"/>
                <a:gd name="T50" fmla="*/ 62 w 183"/>
                <a:gd name="T51" fmla="*/ 71 h 197"/>
                <a:gd name="T52" fmla="*/ 56 w 183"/>
                <a:gd name="T53" fmla="*/ 49 h 197"/>
                <a:gd name="T54" fmla="*/ 81 w 183"/>
                <a:gd name="T55" fmla="*/ 107 h 197"/>
                <a:gd name="T56" fmla="*/ 43 w 183"/>
                <a:gd name="T57" fmla="*/ 76 h 197"/>
                <a:gd name="T58" fmla="*/ 39 w 183"/>
                <a:gd name="T59" fmla="*/ 66 h 197"/>
                <a:gd name="T60" fmla="*/ 65 w 183"/>
                <a:gd name="T61" fmla="*/ 138 h 197"/>
                <a:gd name="T62" fmla="*/ 30 w 183"/>
                <a:gd name="T63" fmla="*/ 88 h 197"/>
                <a:gd name="T64" fmla="*/ 26 w 183"/>
                <a:gd name="T65" fmla="*/ 66 h 197"/>
                <a:gd name="T66" fmla="*/ 61 w 183"/>
                <a:gd name="T67" fmla="*/ 147 h 197"/>
                <a:gd name="T68" fmla="*/ 19 w 183"/>
                <a:gd name="T69" fmla="*/ 114 h 197"/>
                <a:gd name="T70" fmla="*/ 6 w 183"/>
                <a:gd name="T71" fmla="*/ 131 h 197"/>
                <a:gd name="T72" fmla="*/ 42 w 183"/>
                <a:gd name="T73" fmla="*/ 155 h 197"/>
                <a:gd name="T74" fmla="*/ 50 w 183"/>
                <a:gd name="T75" fmla="*/ 172 h 197"/>
                <a:gd name="T76" fmla="*/ 41 w 183"/>
                <a:gd name="T77" fmla="*/ 194 h 197"/>
                <a:gd name="T78" fmla="*/ 63 w 183"/>
                <a:gd name="T79" fmla="*/ 148 h 197"/>
                <a:gd name="T80" fmla="*/ 100 w 183"/>
                <a:gd name="T81" fmla="*/ 82 h 197"/>
                <a:gd name="T82" fmla="*/ 52 w 183"/>
                <a:gd name="T83" fmla="*/ 179 h 197"/>
                <a:gd name="T84" fmla="*/ 58 w 183"/>
                <a:gd name="T85" fmla="*/ 171 h 197"/>
                <a:gd name="T86" fmla="*/ 138 w 183"/>
                <a:gd name="T87" fmla="*/ 173 h 197"/>
                <a:gd name="T88" fmla="*/ 154 w 183"/>
                <a:gd name="T89" fmla="*/ 158 h 197"/>
                <a:gd name="T90" fmla="*/ 58 w 183"/>
                <a:gd name="T91" fmla="*/ 171 h 197"/>
                <a:gd name="T92" fmla="*/ 112 w 183"/>
                <a:gd name="T93" fmla="*/ 159 h 197"/>
                <a:gd name="T94" fmla="*/ 166 w 183"/>
                <a:gd name="T95" fmla="*/ 141 h 197"/>
                <a:gd name="T96" fmla="*/ 59 w 183"/>
                <a:gd name="T97" fmla="*/ 168 h 197"/>
                <a:gd name="T98" fmla="*/ 125 w 183"/>
                <a:gd name="T99" fmla="*/ 146 h 197"/>
                <a:gd name="T100" fmla="*/ 124 w 183"/>
                <a:gd name="T101" fmla="*/ 145 h 197"/>
                <a:gd name="T102" fmla="*/ 81 w 183"/>
                <a:gd name="T103" fmla="*/ 133 h 197"/>
                <a:gd name="T104" fmla="*/ 175 w 183"/>
                <a:gd name="T105" fmla="*/ 121 h 197"/>
                <a:gd name="T106" fmla="*/ 83 w 183"/>
                <a:gd name="T107" fmla="*/ 131 h 197"/>
                <a:gd name="T108" fmla="*/ 131 w 183"/>
                <a:gd name="T109" fmla="*/ 104 h 197"/>
                <a:gd name="T110" fmla="*/ 132 w 183"/>
                <a:gd name="T111" fmla="*/ 103 h 197"/>
                <a:gd name="T112" fmla="*/ 137 w 183"/>
                <a:gd name="T113" fmla="*/ 83 h 197"/>
                <a:gd name="T114" fmla="*/ 155 w 183"/>
                <a:gd name="T115" fmla="*/ 7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3" h="197">
                  <a:moveTo>
                    <a:pt x="172" y="55"/>
                  </a:moveTo>
                  <a:cubicBezTo>
                    <a:pt x="173" y="55"/>
                    <a:pt x="172" y="54"/>
                    <a:pt x="172" y="54"/>
                  </a:cubicBezTo>
                  <a:cubicBezTo>
                    <a:pt x="172" y="53"/>
                    <a:pt x="171" y="53"/>
                    <a:pt x="171" y="52"/>
                  </a:cubicBezTo>
                  <a:cubicBezTo>
                    <a:pt x="168" y="43"/>
                    <a:pt x="162" y="35"/>
                    <a:pt x="158" y="26"/>
                  </a:cubicBezTo>
                  <a:cubicBezTo>
                    <a:pt x="157" y="22"/>
                    <a:pt x="155" y="18"/>
                    <a:pt x="154" y="14"/>
                  </a:cubicBezTo>
                  <a:cubicBezTo>
                    <a:pt x="153" y="11"/>
                    <a:pt x="152" y="8"/>
                    <a:pt x="152" y="5"/>
                  </a:cubicBezTo>
                  <a:cubicBezTo>
                    <a:pt x="153" y="5"/>
                    <a:pt x="153" y="5"/>
                    <a:pt x="153" y="4"/>
                  </a:cubicBezTo>
                  <a:cubicBezTo>
                    <a:pt x="153" y="3"/>
                    <a:pt x="153" y="2"/>
                    <a:pt x="153" y="1"/>
                  </a:cubicBezTo>
                  <a:cubicBezTo>
                    <a:pt x="153" y="1"/>
                    <a:pt x="152" y="0"/>
                    <a:pt x="152" y="1"/>
                  </a:cubicBezTo>
                  <a:cubicBezTo>
                    <a:pt x="151" y="1"/>
                    <a:pt x="151" y="2"/>
                    <a:pt x="150" y="2"/>
                  </a:cubicBezTo>
                  <a:cubicBezTo>
                    <a:pt x="150" y="2"/>
                    <a:pt x="150" y="2"/>
                    <a:pt x="150" y="3"/>
                  </a:cubicBezTo>
                  <a:cubicBezTo>
                    <a:pt x="148" y="6"/>
                    <a:pt x="144" y="7"/>
                    <a:pt x="141" y="9"/>
                  </a:cubicBezTo>
                  <a:cubicBezTo>
                    <a:pt x="137" y="12"/>
                    <a:pt x="133" y="15"/>
                    <a:pt x="129" y="18"/>
                  </a:cubicBezTo>
                  <a:cubicBezTo>
                    <a:pt x="122" y="23"/>
                    <a:pt x="114" y="27"/>
                    <a:pt x="105" y="30"/>
                  </a:cubicBezTo>
                  <a:cubicBezTo>
                    <a:pt x="94" y="35"/>
                    <a:pt x="82" y="38"/>
                    <a:pt x="71" y="42"/>
                  </a:cubicBezTo>
                  <a:cubicBezTo>
                    <a:pt x="71" y="41"/>
                    <a:pt x="70" y="41"/>
                    <a:pt x="70" y="42"/>
                  </a:cubicBezTo>
                  <a:cubicBezTo>
                    <a:pt x="64" y="44"/>
                    <a:pt x="59" y="45"/>
                    <a:pt x="54" y="47"/>
                  </a:cubicBezTo>
                  <a:cubicBezTo>
                    <a:pt x="46" y="50"/>
                    <a:pt x="38" y="54"/>
                    <a:pt x="32" y="58"/>
                  </a:cubicBezTo>
                  <a:cubicBezTo>
                    <a:pt x="30" y="60"/>
                    <a:pt x="28" y="61"/>
                    <a:pt x="27" y="62"/>
                  </a:cubicBezTo>
                  <a:cubicBezTo>
                    <a:pt x="26" y="62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2" y="67"/>
                    <a:pt x="18" y="70"/>
                    <a:pt x="15" y="74"/>
                  </a:cubicBezTo>
                  <a:cubicBezTo>
                    <a:pt x="5" y="85"/>
                    <a:pt x="0" y="99"/>
                    <a:pt x="1" y="114"/>
                  </a:cubicBezTo>
                  <a:cubicBezTo>
                    <a:pt x="1" y="121"/>
                    <a:pt x="2" y="129"/>
                    <a:pt x="5" y="135"/>
                  </a:cubicBezTo>
                  <a:cubicBezTo>
                    <a:pt x="9" y="142"/>
                    <a:pt x="14" y="147"/>
                    <a:pt x="20" y="153"/>
                  </a:cubicBezTo>
                  <a:cubicBezTo>
                    <a:pt x="25" y="157"/>
                    <a:pt x="29" y="162"/>
                    <a:pt x="34" y="166"/>
                  </a:cubicBezTo>
                  <a:cubicBezTo>
                    <a:pt x="38" y="170"/>
                    <a:pt x="44" y="174"/>
                    <a:pt x="50" y="174"/>
                  </a:cubicBezTo>
                  <a:cubicBezTo>
                    <a:pt x="49" y="177"/>
                    <a:pt x="47" y="179"/>
                    <a:pt x="46" y="182"/>
                  </a:cubicBezTo>
                  <a:cubicBezTo>
                    <a:pt x="45" y="184"/>
                    <a:pt x="44" y="186"/>
                    <a:pt x="43" y="188"/>
                  </a:cubicBezTo>
                  <a:cubicBezTo>
                    <a:pt x="42" y="189"/>
                    <a:pt x="40" y="193"/>
                    <a:pt x="38" y="193"/>
                  </a:cubicBezTo>
                  <a:cubicBezTo>
                    <a:pt x="37" y="193"/>
                    <a:pt x="37" y="194"/>
                    <a:pt x="38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8" y="194"/>
                    <a:pt x="38" y="195"/>
                    <a:pt x="39" y="195"/>
                  </a:cubicBezTo>
                  <a:cubicBezTo>
                    <a:pt x="40" y="195"/>
                    <a:pt x="41" y="196"/>
                    <a:pt x="42" y="196"/>
                  </a:cubicBezTo>
                  <a:cubicBezTo>
                    <a:pt x="43" y="197"/>
                    <a:pt x="44" y="197"/>
                    <a:pt x="45" y="197"/>
                  </a:cubicBezTo>
                  <a:cubicBezTo>
                    <a:pt x="45" y="197"/>
                    <a:pt x="46" y="197"/>
                    <a:pt x="46" y="196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48" y="189"/>
                    <a:pt x="52" y="183"/>
                    <a:pt x="55" y="176"/>
                  </a:cubicBezTo>
                  <a:cubicBezTo>
                    <a:pt x="58" y="181"/>
                    <a:pt x="63" y="184"/>
                    <a:pt x="67" y="187"/>
                  </a:cubicBezTo>
                  <a:cubicBezTo>
                    <a:pt x="74" y="190"/>
                    <a:pt x="81" y="192"/>
                    <a:pt x="88" y="193"/>
                  </a:cubicBezTo>
                  <a:cubicBezTo>
                    <a:pt x="104" y="195"/>
                    <a:pt x="119" y="188"/>
                    <a:pt x="132" y="180"/>
                  </a:cubicBezTo>
                  <a:cubicBezTo>
                    <a:pt x="156" y="165"/>
                    <a:pt x="174" y="141"/>
                    <a:pt x="179" y="114"/>
                  </a:cubicBezTo>
                  <a:cubicBezTo>
                    <a:pt x="183" y="94"/>
                    <a:pt x="179" y="74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lose/>
                  <a:moveTo>
                    <a:pt x="169" y="53"/>
                  </a:moveTo>
                  <a:cubicBezTo>
                    <a:pt x="169" y="54"/>
                    <a:pt x="169" y="55"/>
                    <a:pt x="170" y="56"/>
                  </a:cubicBezTo>
                  <a:cubicBezTo>
                    <a:pt x="165" y="59"/>
                    <a:pt x="160" y="64"/>
                    <a:pt x="156" y="68"/>
                  </a:cubicBezTo>
                  <a:cubicBezTo>
                    <a:pt x="153" y="71"/>
                    <a:pt x="151" y="74"/>
                    <a:pt x="148" y="76"/>
                  </a:cubicBezTo>
                  <a:cubicBezTo>
                    <a:pt x="145" y="78"/>
                    <a:pt x="142" y="80"/>
                    <a:pt x="139" y="81"/>
                  </a:cubicBezTo>
                  <a:cubicBezTo>
                    <a:pt x="138" y="81"/>
                    <a:pt x="138" y="81"/>
                    <a:pt x="138" y="82"/>
                  </a:cubicBezTo>
                  <a:cubicBezTo>
                    <a:pt x="125" y="85"/>
                    <a:pt x="112" y="87"/>
                    <a:pt x="98" y="87"/>
                  </a:cubicBezTo>
                  <a:cubicBezTo>
                    <a:pt x="99" y="86"/>
                    <a:pt x="100" y="86"/>
                    <a:pt x="100" y="85"/>
                  </a:cubicBezTo>
                  <a:cubicBezTo>
                    <a:pt x="103" y="81"/>
                    <a:pt x="106" y="78"/>
                    <a:pt x="108" y="74"/>
                  </a:cubicBezTo>
                  <a:cubicBezTo>
                    <a:pt x="114" y="74"/>
                    <a:pt x="120" y="71"/>
                    <a:pt x="125" y="69"/>
                  </a:cubicBezTo>
                  <a:cubicBezTo>
                    <a:pt x="130" y="66"/>
                    <a:pt x="136" y="63"/>
                    <a:pt x="141" y="60"/>
                  </a:cubicBezTo>
                  <a:cubicBezTo>
                    <a:pt x="150" y="56"/>
                    <a:pt x="160" y="51"/>
                    <a:pt x="165" y="43"/>
                  </a:cubicBezTo>
                  <a:cubicBezTo>
                    <a:pt x="166" y="46"/>
                    <a:pt x="168" y="50"/>
                    <a:pt x="169" y="53"/>
                  </a:cubicBezTo>
                  <a:close/>
                  <a:moveTo>
                    <a:pt x="159" y="32"/>
                  </a:moveTo>
                  <a:cubicBezTo>
                    <a:pt x="161" y="35"/>
                    <a:pt x="162" y="39"/>
                    <a:pt x="164" y="42"/>
                  </a:cubicBezTo>
                  <a:cubicBezTo>
                    <a:pt x="160" y="50"/>
                    <a:pt x="149" y="55"/>
                    <a:pt x="141" y="59"/>
                  </a:cubicBezTo>
                  <a:cubicBezTo>
                    <a:pt x="136" y="61"/>
                    <a:pt x="131" y="64"/>
                    <a:pt x="126" y="67"/>
                  </a:cubicBezTo>
                  <a:cubicBezTo>
                    <a:pt x="120" y="70"/>
                    <a:pt x="115" y="72"/>
                    <a:pt x="109" y="73"/>
                  </a:cubicBezTo>
                  <a:cubicBezTo>
                    <a:pt x="110" y="72"/>
                    <a:pt x="111" y="71"/>
                    <a:pt x="112" y="70"/>
                  </a:cubicBezTo>
                  <a:cubicBezTo>
                    <a:pt x="113" y="67"/>
                    <a:pt x="115" y="64"/>
                    <a:pt x="116" y="62"/>
                  </a:cubicBezTo>
                  <a:cubicBezTo>
                    <a:pt x="116" y="61"/>
                    <a:pt x="117" y="61"/>
                    <a:pt x="117" y="61"/>
                  </a:cubicBezTo>
                  <a:cubicBezTo>
                    <a:pt x="118" y="59"/>
                    <a:pt x="120" y="58"/>
                    <a:pt x="121" y="56"/>
                  </a:cubicBezTo>
                  <a:cubicBezTo>
                    <a:pt x="124" y="53"/>
                    <a:pt x="127" y="50"/>
                    <a:pt x="130" y="47"/>
                  </a:cubicBezTo>
                  <a:cubicBezTo>
                    <a:pt x="132" y="46"/>
                    <a:pt x="134" y="44"/>
                    <a:pt x="136" y="43"/>
                  </a:cubicBezTo>
                  <a:cubicBezTo>
                    <a:pt x="138" y="41"/>
                    <a:pt x="141" y="40"/>
                    <a:pt x="144" y="38"/>
                  </a:cubicBezTo>
                  <a:cubicBezTo>
                    <a:pt x="148" y="35"/>
                    <a:pt x="153" y="31"/>
                    <a:pt x="157" y="27"/>
                  </a:cubicBezTo>
                  <a:cubicBezTo>
                    <a:pt x="157" y="29"/>
                    <a:pt x="158" y="30"/>
                    <a:pt x="159" y="32"/>
                  </a:cubicBezTo>
                  <a:close/>
                  <a:moveTo>
                    <a:pt x="150" y="11"/>
                  </a:moveTo>
                  <a:cubicBezTo>
                    <a:pt x="150" y="10"/>
                    <a:pt x="151" y="10"/>
                    <a:pt x="151" y="9"/>
                  </a:cubicBezTo>
                  <a:cubicBezTo>
                    <a:pt x="151" y="12"/>
                    <a:pt x="152" y="14"/>
                    <a:pt x="152" y="16"/>
                  </a:cubicBezTo>
                  <a:cubicBezTo>
                    <a:pt x="153" y="19"/>
                    <a:pt x="155" y="23"/>
                    <a:pt x="156" y="26"/>
                  </a:cubicBezTo>
                  <a:cubicBezTo>
                    <a:pt x="152" y="30"/>
                    <a:pt x="147" y="34"/>
                    <a:pt x="142" y="38"/>
                  </a:cubicBezTo>
                  <a:cubicBezTo>
                    <a:pt x="140" y="39"/>
                    <a:pt x="137" y="41"/>
                    <a:pt x="134" y="43"/>
                  </a:cubicBezTo>
                  <a:cubicBezTo>
                    <a:pt x="134" y="43"/>
                    <a:pt x="134" y="43"/>
                    <a:pt x="133" y="43"/>
                  </a:cubicBezTo>
                  <a:cubicBezTo>
                    <a:pt x="135" y="41"/>
                    <a:pt x="137" y="39"/>
                    <a:pt x="138" y="37"/>
                  </a:cubicBezTo>
                  <a:cubicBezTo>
                    <a:pt x="141" y="33"/>
                    <a:pt x="144" y="29"/>
                    <a:pt x="145" y="25"/>
                  </a:cubicBezTo>
                  <a:cubicBezTo>
                    <a:pt x="147" y="20"/>
                    <a:pt x="148" y="15"/>
                    <a:pt x="150" y="11"/>
                  </a:cubicBezTo>
                  <a:close/>
                  <a:moveTo>
                    <a:pt x="117" y="27"/>
                  </a:moveTo>
                  <a:cubicBezTo>
                    <a:pt x="117" y="27"/>
                    <a:pt x="117" y="27"/>
                    <a:pt x="117" y="27"/>
                  </a:cubicBezTo>
                  <a:cubicBezTo>
                    <a:pt x="124" y="24"/>
                    <a:pt x="130" y="20"/>
                    <a:pt x="136" y="15"/>
                  </a:cubicBezTo>
                  <a:cubicBezTo>
                    <a:pt x="139" y="13"/>
                    <a:pt x="142" y="11"/>
                    <a:pt x="145" y="9"/>
                  </a:cubicBezTo>
                  <a:cubicBezTo>
                    <a:pt x="146" y="8"/>
                    <a:pt x="148" y="7"/>
                    <a:pt x="149" y="6"/>
                  </a:cubicBezTo>
                  <a:cubicBezTo>
                    <a:pt x="149" y="7"/>
                    <a:pt x="148" y="8"/>
                    <a:pt x="149" y="9"/>
                  </a:cubicBezTo>
                  <a:cubicBezTo>
                    <a:pt x="148" y="9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1"/>
                  </a:cubicBezTo>
                  <a:cubicBezTo>
                    <a:pt x="147" y="13"/>
                    <a:pt x="146" y="16"/>
                    <a:pt x="145" y="19"/>
                  </a:cubicBezTo>
                  <a:cubicBezTo>
                    <a:pt x="144" y="24"/>
                    <a:pt x="142" y="28"/>
                    <a:pt x="140" y="32"/>
                  </a:cubicBezTo>
                  <a:cubicBezTo>
                    <a:pt x="135" y="40"/>
                    <a:pt x="129" y="46"/>
                    <a:pt x="123" y="52"/>
                  </a:cubicBezTo>
                  <a:cubicBezTo>
                    <a:pt x="122" y="53"/>
                    <a:pt x="121" y="53"/>
                    <a:pt x="120" y="54"/>
                  </a:cubicBezTo>
                  <a:cubicBezTo>
                    <a:pt x="119" y="55"/>
                    <a:pt x="118" y="56"/>
                    <a:pt x="117" y="58"/>
                  </a:cubicBezTo>
                  <a:cubicBezTo>
                    <a:pt x="117" y="58"/>
                    <a:pt x="116" y="59"/>
                    <a:pt x="115" y="59"/>
                  </a:cubicBezTo>
                  <a:cubicBezTo>
                    <a:pt x="116" y="58"/>
                    <a:pt x="117" y="56"/>
                    <a:pt x="117" y="54"/>
                  </a:cubicBezTo>
                  <a:cubicBezTo>
                    <a:pt x="117" y="51"/>
                    <a:pt x="117" y="48"/>
                    <a:pt x="117" y="45"/>
                  </a:cubicBezTo>
                  <a:cubicBezTo>
                    <a:pt x="116" y="40"/>
                    <a:pt x="113" y="32"/>
                    <a:pt x="117" y="27"/>
                  </a:cubicBezTo>
                  <a:close/>
                  <a:moveTo>
                    <a:pt x="99" y="34"/>
                  </a:moveTo>
                  <a:cubicBezTo>
                    <a:pt x="105" y="32"/>
                    <a:pt x="110" y="30"/>
                    <a:pt x="115" y="28"/>
                  </a:cubicBezTo>
                  <a:cubicBezTo>
                    <a:pt x="113" y="32"/>
                    <a:pt x="115" y="38"/>
                    <a:pt x="115" y="42"/>
                  </a:cubicBezTo>
                  <a:cubicBezTo>
                    <a:pt x="116" y="45"/>
                    <a:pt x="116" y="48"/>
                    <a:pt x="116" y="50"/>
                  </a:cubicBezTo>
                  <a:cubicBezTo>
                    <a:pt x="116" y="52"/>
                    <a:pt x="116" y="54"/>
                    <a:pt x="115" y="56"/>
                  </a:cubicBezTo>
                  <a:cubicBezTo>
                    <a:pt x="115" y="57"/>
                    <a:pt x="114" y="59"/>
                    <a:pt x="114" y="61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4" y="61"/>
                    <a:pt x="114" y="61"/>
                    <a:pt x="114" y="60"/>
                  </a:cubicBezTo>
                  <a:cubicBezTo>
                    <a:pt x="111" y="64"/>
                    <a:pt x="107" y="69"/>
                    <a:pt x="104" y="73"/>
                  </a:cubicBezTo>
                  <a:cubicBezTo>
                    <a:pt x="103" y="60"/>
                    <a:pt x="96" y="48"/>
                    <a:pt x="99" y="34"/>
                  </a:cubicBezTo>
                  <a:close/>
                  <a:moveTo>
                    <a:pt x="98" y="35"/>
                  </a:moveTo>
                  <a:cubicBezTo>
                    <a:pt x="96" y="41"/>
                    <a:pt x="97" y="47"/>
                    <a:pt x="99" y="53"/>
                  </a:cubicBezTo>
                  <a:cubicBezTo>
                    <a:pt x="100" y="60"/>
                    <a:pt x="102" y="67"/>
                    <a:pt x="103" y="73"/>
                  </a:cubicBezTo>
                  <a:cubicBezTo>
                    <a:pt x="101" y="77"/>
                    <a:pt x="98" y="80"/>
                    <a:pt x="95" y="84"/>
                  </a:cubicBezTo>
                  <a:cubicBezTo>
                    <a:pt x="93" y="77"/>
                    <a:pt x="87" y="70"/>
                    <a:pt x="83" y="64"/>
                  </a:cubicBezTo>
                  <a:cubicBezTo>
                    <a:pt x="81" y="61"/>
                    <a:pt x="79" y="58"/>
                    <a:pt x="77" y="55"/>
                  </a:cubicBezTo>
                  <a:cubicBezTo>
                    <a:pt x="74" y="51"/>
                    <a:pt x="72" y="48"/>
                    <a:pt x="71" y="44"/>
                  </a:cubicBezTo>
                  <a:cubicBezTo>
                    <a:pt x="80" y="41"/>
                    <a:pt x="89" y="38"/>
                    <a:pt x="98" y="35"/>
                  </a:cubicBezTo>
                  <a:close/>
                  <a:moveTo>
                    <a:pt x="70" y="44"/>
                  </a:moveTo>
                  <a:cubicBezTo>
                    <a:pt x="72" y="51"/>
                    <a:pt x="77" y="56"/>
                    <a:pt x="80" y="62"/>
                  </a:cubicBezTo>
                  <a:cubicBezTo>
                    <a:pt x="82" y="66"/>
                    <a:pt x="85" y="69"/>
                    <a:pt x="88" y="73"/>
                  </a:cubicBezTo>
                  <a:cubicBezTo>
                    <a:pt x="91" y="77"/>
                    <a:pt x="93" y="81"/>
                    <a:pt x="95" y="85"/>
                  </a:cubicBezTo>
                  <a:cubicBezTo>
                    <a:pt x="93" y="87"/>
                    <a:pt x="92" y="89"/>
                    <a:pt x="91" y="91"/>
                  </a:cubicBezTo>
                  <a:cubicBezTo>
                    <a:pt x="87" y="96"/>
                    <a:pt x="84" y="101"/>
                    <a:pt x="81" y="106"/>
                  </a:cubicBezTo>
                  <a:cubicBezTo>
                    <a:pt x="79" y="102"/>
                    <a:pt x="75" y="99"/>
                    <a:pt x="73" y="95"/>
                  </a:cubicBezTo>
                  <a:cubicBezTo>
                    <a:pt x="72" y="94"/>
                    <a:pt x="71" y="93"/>
                    <a:pt x="70" y="92"/>
                  </a:cubicBezTo>
                  <a:cubicBezTo>
                    <a:pt x="71" y="86"/>
                    <a:pt x="66" y="79"/>
                    <a:pt x="63" y="73"/>
                  </a:cubicBezTo>
                  <a:cubicBezTo>
                    <a:pt x="62" y="69"/>
                    <a:pt x="61" y="65"/>
                    <a:pt x="60" y="61"/>
                  </a:cubicBezTo>
                  <a:cubicBezTo>
                    <a:pt x="59" y="57"/>
                    <a:pt x="58" y="53"/>
                    <a:pt x="57" y="48"/>
                  </a:cubicBezTo>
                  <a:cubicBezTo>
                    <a:pt x="62" y="47"/>
                    <a:pt x="66" y="45"/>
                    <a:pt x="70" y="44"/>
                  </a:cubicBezTo>
                  <a:close/>
                  <a:moveTo>
                    <a:pt x="56" y="49"/>
                  </a:moveTo>
                  <a:cubicBezTo>
                    <a:pt x="56" y="56"/>
                    <a:pt x="60" y="64"/>
                    <a:pt x="62" y="71"/>
                  </a:cubicBezTo>
                  <a:cubicBezTo>
                    <a:pt x="62" y="75"/>
                    <a:pt x="64" y="78"/>
                    <a:pt x="66" y="81"/>
                  </a:cubicBezTo>
                  <a:cubicBezTo>
                    <a:pt x="67" y="84"/>
                    <a:pt x="69" y="88"/>
                    <a:pt x="69" y="91"/>
                  </a:cubicBezTo>
                  <a:cubicBezTo>
                    <a:pt x="67" y="88"/>
                    <a:pt x="64" y="85"/>
                    <a:pt x="62" y="82"/>
                  </a:cubicBezTo>
                  <a:cubicBezTo>
                    <a:pt x="55" y="73"/>
                    <a:pt x="49" y="63"/>
                    <a:pt x="49" y="52"/>
                  </a:cubicBezTo>
                  <a:cubicBezTo>
                    <a:pt x="51" y="51"/>
                    <a:pt x="54" y="50"/>
                    <a:pt x="56" y="49"/>
                  </a:cubicBezTo>
                  <a:close/>
                  <a:moveTo>
                    <a:pt x="44" y="53"/>
                  </a:moveTo>
                  <a:cubicBezTo>
                    <a:pt x="45" y="53"/>
                    <a:pt x="46" y="53"/>
                    <a:pt x="47" y="52"/>
                  </a:cubicBezTo>
                  <a:cubicBezTo>
                    <a:pt x="48" y="63"/>
                    <a:pt x="53" y="72"/>
                    <a:pt x="60" y="81"/>
                  </a:cubicBezTo>
                  <a:cubicBezTo>
                    <a:pt x="63" y="86"/>
                    <a:pt x="67" y="90"/>
                    <a:pt x="70" y="94"/>
                  </a:cubicBezTo>
                  <a:cubicBezTo>
                    <a:pt x="74" y="99"/>
                    <a:pt x="77" y="103"/>
                    <a:pt x="81" y="107"/>
                  </a:cubicBezTo>
                  <a:cubicBezTo>
                    <a:pt x="76" y="115"/>
                    <a:pt x="72" y="123"/>
                    <a:pt x="68" y="131"/>
                  </a:cubicBezTo>
                  <a:cubicBezTo>
                    <a:pt x="67" y="126"/>
                    <a:pt x="63" y="121"/>
                    <a:pt x="61" y="117"/>
                  </a:cubicBezTo>
                  <a:cubicBezTo>
                    <a:pt x="56" y="111"/>
                    <a:pt x="53" y="104"/>
                    <a:pt x="50" y="97"/>
                  </a:cubicBezTo>
                  <a:cubicBezTo>
                    <a:pt x="49" y="94"/>
                    <a:pt x="48" y="90"/>
                    <a:pt x="47" y="87"/>
                  </a:cubicBezTo>
                  <a:cubicBezTo>
                    <a:pt x="46" y="83"/>
                    <a:pt x="45" y="79"/>
                    <a:pt x="43" y="76"/>
                  </a:cubicBezTo>
                  <a:cubicBezTo>
                    <a:pt x="42" y="72"/>
                    <a:pt x="41" y="69"/>
                    <a:pt x="40" y="65"/>
                  </a:cubicBezTo>
                  <a:cubicBezTo>
                    <a:pt x="40" y="62"/>
                    <a:pt x="39" y="60"/>
                    <a:pt x="38" y="57"/>
                  </a:cubicBezTo>
                  <a:cubicBezTo>
                    <a:pt x="40" y="56"/>
                    <a:pt x="42" y="55"/>
                    <a:pt x="44" y="53"/>
                  </a:cubicBezTo>
                  <a:close/>
                  <a:moveTo>
                    <a:pt x="37" y="58"/>
                  </a:moveTo>
                  <a:cubicBezTo>
                    <a:pt x="38" y="61"/>
                    <a:pt x="38" y="63"/>
                    <a:pt x="39" y="66"/>
                  </a:cubicBezTo>
                  <a:cubicBezTo>
                    <a:pt x="40" y="70"/>
                    <a:pt x="41" y="73"/>
                    <a:pt x="42" y="76"/>
                  </a:cubicBezTo>
                  <a:cubicBezTo>
                    <a:pt x="44" y="83"/>
                    <a:pt x="46" y="91"/>
                    <a:pt x="49" y="98"/>
                  </a:cubicBezTo>
                  <a:cubicBezTo>
                    <a:pt x="51" y="104"/>
                    <a:pt x="54" y="110"/>
                    <a:pt x="58" y="115"/>
                  </a:cubicBezTo>
                  <a:cubicBezTo>
                    <a:pt x="62" y="121"/>
                    <a:pt x="65" y="126"/>
                    <a:pt x="67" y="133"/>
                  </a:cubicBezTo>
                  <a:cubicBezTo>
                    <a:pt x="66" y="134"/>
                    <a:pt x="66" y="136"/>
                    <a:pt x="65" y="138"/>
                  </a:cubicBezTo>
                  <a:cubicBezTo>
                    <a:pt x="64" y="141"/>
                    <a:pt x="63" y="143"/>
                    <a:pt x="62" y="146"/>
                  </a:cubicBezTo>
                  <a:cubicBezTo>
                    <a:pt x="57" y="141"/>
                    <a:pt x="54" y="135"/>
                    <a:pt x="50" y="130"/>
                  </a:cubicBezTo>
                  <a:cubicBezTo>
                    <a:pt x="48" y="127"/>
                    <a:pt x="45" y="124"/>
                    <a:pt x="43" y="121"/>
                  </a:cubicBezTo>
                  <a:cubicBezTo>
                    <a:pt x="41" y="117"/>
                    <a:pt x="40" y="113"/>
                    <a:pt x="38" y="110"/>
                  </a:cubicBezTo>
                  <a:cubicBezTo>
                    <a:pt x="35" y="103"/>
                    <a:pt x="32" y="96"/>
                    <a:pt x="30" y="88"/>
                  </a:cubicBezTo>
                  <a:cubicBezTo>
                    <a:pt x="28" y="81"/>
                    <a:pt x="27" y="73"/>
                    <a:pt x="27" y="65"/>
                  </a:cubicBezTo>
                  <a:cubicBezTo>
                    <a:pt x="30" y="63"/>
                    <a:pt x="33" y="60"/>
                    <a:pt x="37" y="58"/>
                  </a:cubicBezTo>
                  <a:close/>
                  <a:moveTo>
                    <a:pt x="9" y="86"/>
                  </a:moveTo>
                  <a:cubicBezTo>
                    <a:pt x="13" y="79"/>
                    <a:pt x="19" y="73"/>
                    <a:pt x="25" y="67"/>
                  </a:cubicBezTo>
                  <a:cubicBezTo>
                    <a:pt x="25" y="67"/>
                    <a:pt x="26" y="67"/>
                    <a:pt x="26" y="66"/>
                  </a:cubicBezTo>
                  <a:cubicBezTo>
                    <a:pt x="26" y="73"/>
                    <a:pt x="27" y="80"/>
                    <a:pt x="28" y="87"/>
                  </a:cubicBezTo>
                  <a:cubicBezTo>
                    <a:pt x="30" y="95"/>
                    <a:pt x="34" y="102"/>
                    <a:pt x="37" y="110"/>
                  </a:cubicBezTo>
                  <a:cubicBezTo>
                    <a:pt x="38" y="113"/>
                    <a:pt x="40" y="117"/>
                    <a:pt x="42" y="120"/>
                  </a:cubicBezTo>
                  <a:cubicBezTo>
                    <a:pt x="44" y="123"/>
                    <a:pt x="46" y="126"/>
                    <a:pt x="49" y="129"/>
                  </a:cubicBezTo>
                  <a:cubicBezTo>
                    <a:pt x="53" y="135"/>
                    <a:pt x="56" y="142"/>
                    <a:pt x="61" y="147"/>
                  </a:cubicBezTo>
                  <a:cubicBezTo>
                    <a:pt x="59" y="152"/>
                    <a:pt x="57" y="157"/>
                    <a:pt x="55" y="162"/>
                  </a:cubicBezTo>
                  <a:cubicBezTo>
                    <a:pt x="55" y="163"/>
                    <a:pt x="55" y="164"/>
                    <a:pt x="54" y="164"/>
                  </a:cubicBezTo>
                  <a:cubicBezTo>
                    <a:pt x="53" y="162"/>
                    <a:pt x="48" y="159"/>
                    <a:pt x="48" y="158"/>
                  </a:cubicBezTo>
                  <a:cubicBezTo>
                    <a:pt x="41" y="153"/>
                    <a:pt x="36" y="147"/>
                    <a:pt x="32" y="140"/>
                  </a:cubicBezTo>
                  <a:cubicBezTo>
                    <a:pt x="27" y="132"/>
                    <a:pt x="23" y="123"/>
                    <a:pt x="19" y="114"/>
                  </a:cubicBezTo>
                  <a:cubicBezTo>
                    <a:pt x="15" y="105"/>
                    <a:pt x="10" y="97"/>
                    <a:pt x="8" y="88"/>
                  </a:cubicBezTo>
                  <a:cubicBezTo>
                    <a:pt x="9" y="87"/>
                    <a:pt x="9" y="87"/>
                    <a:pt x="9" y="86"/>
                  </a:cubicBezTo>
                  <a:close/>
                  <a:moveTo>
                    <a:pt x="33" y="162"/>
                  </a:moveTo>
                  <a:cubicBezTo>
                    <a:pt x="29" y="158"/>
                    <a:pt x="24" y="153"/>
                    <a:pt x="20" y="149"/>
                  </a:cubicBezTo>
                  <a:cubicBezTo>
                    <a:pt x="14" y="144"/>
                    <a:pt x="9" y="138"/>
                    <a:pt x="6" y="131"/>
                  </a:cubicBezTo>
                  <a:cubicBezTo>
                    <a:pt x="3" y="124"/>
                    <a:pt x="3" y="116"/>
                    <a:pt x="3" y="108"/>
                  </a:cubicBezTo>
                  <a:cubicBezTo>
                    <a:pt x="4" y="102"/>
                    <a:pt x="5" y="96"/>
                    <a:pt x="7" y="90"/>
                  </a:cubicBezTo>
                  <a:cubicBezTo>
                    <a:pt x="9" y="97"/>
                    <a:pt x="13" y="104"/>
                    <a:pt x="16" y="111"/>
                  </a:cubicBezTo>
                  <a:cubicBezTo>
                    <a:pt x="20" y="119"/>
                    <a:pt x="23" y="128"/>
                    <a:pt x="28" y="136"/>
                  </a:cubicBezTo>
                  <a:cubicBezTo>
                    <a:pt x="32" y="143"/>
                    <a:pt x="36" y="150"/>
                    <a:pt x="42" y="155"/>
                  </a:cubicBezTo>
                  <a:cubicBezTo>
                    <a:pt x="44" y="157"/>
                    <a:pt x="47" y="159"/>
                    <a:pt x="49" y="161"/>
                  </a:cubicBezTo>
                  <a:cubicBezTo>
                    <a:pt x="50" y="162"/>
                    <a:pt x="51" y="163"/>
                    <a:pt x="52" y="164"/>
                  </a:cubicBezTo>
                  <a:cubicBezTo>
                    <a:pt x="52" y="164"/>
                    <a:pt x="54" y="165"/>
                    <a:pt x="54" y="165"/>
                  </a:cubicBezTo>
                  <a:cubicBezTo>
                    <a:pt x="53" y="168"/>
                    <a:pt x="52" y="170"/>
                    <a:pt x="51" y="172"/>
                  </a:cubicBezTo>
                  <a:cubicBezTo>
                    <a:pt x="51" y="172"/>
                    <a:pt x="51" y="172"/>
                    <a:pt x="50" y="172"/>
                  </a:cubicBezTo>
                  <a:cubicBezTo>
                    <a:pt x="44" y="172"/>
                    <a:pt x="38" y="167"/>
                    <a:pt x="33" y="162"/>
                  </a:cubicBezTo>
                  <a:close/>
                  <a:moveTo>
                    <a:pt x="52" y="179"/>
                  </a:moveTo>
                  <a:cubicBezTo>
                    <a:pt x="49" y="184"/>
                    <a:pt x="46" y="189"/>
                    <a:pt x="44" y="195"/>
                  </a:cubicBezTo>
                  <a:cubicBezTo>
                    <a:pt x="44" y="195"/>
                    <a:pt x="43" y="195"/>
                    <a:pt x="43" y="195"/>
                  </a:cubicBezTo>
                  <a:cubicBezTo>
                    <a:pt x="42" y="194"/>
                    <a:pt x="42" y="194"/>
                    <a:pt x="41" y="194"/>
                  </a:cubicBezTo>
                  <a:cubicBezTo>
                    <a:pt x="41" y="194"/>
                    <a:pt x="40" y="194"/>
                    <a:pt x="40" y="193"/>
                  </a:cubicBezTo>
                  <a:cubicBezTo>
                    <a:pt x="43" y="192"/>
                    <a:pt x="45" y="187"/>
                    <a:pt x="46" y="185"/>
                  </a:cubicBezTo>
                  <a:cubicBezTo>
                    <a:pt x="49" y="180"/>
                    <a:pt x="52" y="174"/>
                    <a:pt x="54" y="169"/>
                  </a:cubicBezTo>
                  <a:cubicBezTo>
                    <a:pt x="58" y="162"/>
                    <a:pt x="60" y="155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3" y="147"/>
                    <a:pt x="64" y="146"/>
                    <a:pt x="64" y="145"/>
                  </a:cubicBezTo>
                  <a:cubicBezTo>
                    <a:pt x="68" y="136"/>
                    <a:pt x="72" y="128"/>
                    <a:pt x="76" y="120"/>
                  </a:cubicBezTo>
                  <a:cubicBezTo>
                    <a:pt x="84" y="105"/>
                    <a:pt x="93" y="89"/>
                    <a:pt x="104" y="75"/>
                  </a:cubicBezTo>
                  <a:cubicBezTo>
                    <a:pt x="107" y="72"/>
                    <a:pt x="109" y="70"/>
                    <a:pt x="111" y="67"/>
                  </a:cubicBezTo>
                  <a:cubicBezTo>
                    <a:pt x="108" y="73"/>
                    <a:pt x="104" y="77"/>
                    <a:pt x="100" y="82"/>
                  </a:cubicBezTo>
                  <a:cubicBezTo>
                    <a:pt x="98" y="85"/>
                    <a:pt x="96" y="88"/>
                    <a:pt x="95" y="91"/>
                  </a:cubicBezTo>
                  <a:cubicBezTo>
                    <a:pt x="93" y="94"/>
                    <a:pt x="91" y="97"/>
                    <a:pt x="89" y="101"/>
                  </a:cubicBezTo>
                  <a:cubicBezTo>
                    <a:pt x="85" y="107"/>
                    <a:pt x="81" y="113"/>
                    <a:pt x="78" y="119"/>
                  </a:cubicBezTo>
                  <a:cubicBezTo>
                    <a:pt x="71" y="132"/>
                    <a:pt x="66" y="146"/>
                    <a:pt x="61" y="159"/>
                  </a:cubicBezTo>
                  <a:cubicBezTo>
                    <a:pt x="59" y="166"/>
                    <a:pt x="56" y="172"/>
                    <a:pt x="52" y="179"/>
                  </a:cubicBezTo>
                  <a:close/>
                  <a:moveTo>
                    <a:pt x="108" y="189"/>
                  </a:moveTo>
                  <a:cubicBezTo>
                    <a:pt x="98" y="192"/>
                    <a:pt x="88" y="192"/>
                    <a:pt x="78" y="189"/>
                  </a:cubicBezTo>
                  <a:cubicBezTo>
                    <a:pt x="70" y="187"/>
                    <a:pt x="60" y="182"/>
                    <a:pt x="57" y="174"/>
                  </a:cubicBezTo>
                  <a:cubicBezTo>
                    <a:pt x="57" y="174"/>
                    <a:pt x="57" y="174"/>
                    <a:pt x="56" y="174"/>
                  </a:cubicBezTo>
                  <a:cubicBezTo>
                    <a:pt x="57" y="173"/>
                    <a:pt x="57" y="172"/>
                    <a:pt x="58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6" y="180"/>
                    <a:pt x="81" y="179"/>
                    <a:pt x="92" y="179"/>
                  </a:cubicBezTo>
                  <a:cubicBezTo>
                    <a:pt x="106" y="179"/>
                    <a:pt x="121" y="179"/>
                    <a:pt x="135" y="175"/>
                  </a:cubicBezTo>
                  <a:cubicBezTo>
                    <a:pt x="127" y="181"/>
                    <a:pt x="118" y="186"/>
                    <a:pt x="108" y="189"/>
                  </a:cubicBezTo>
                  <a:close/>
                  <a:moveTo>
                    <a:pt x="138" y="173"/>
                  </a:moveTo>
                  <a:cubicBezTo>
                    <a:pt x="131" y="175"/>
                    <a:pt x="124" y="176"/>
                    <a:pt x="117" y="177"/>
                  </a:cubicBezTo>
                  <a:cubicBezTo>
                    <a:pt x="121" y="176"/>
                    <a:pt x="124" y="174"/>
                    <a:pt x="128" y="172"/>
                  </a:cubicBezTo>
                  <a:cubicBezTo>
                    <a:pt x="135" y="169"/>
                    <a:pt x="142" y="167"/>
                    <a:pt x="149" y="164"/>
                  </a:cubicBezTo>
                  <a:cubicBezTo>
                    <a:pt x="146" y="167"/>
                    <a:pt x="142" y="170"/>
                    <a:pt x="138" y="173"/>
                  </a:cubicBezTo>
                  <a:close/>
                  <a:moveTo>
                    <a:pt x="154" y="158"/>
                  </a:moveTo>
                  <a:cubicBezTo>
                    <a:pt x="153" y="160"/>
                    <a:pt x="152" y="161"/>
                    <a:pt x="151" y="162"/>
                  </a:cubicBezTo>
                  <a:cubicBezTo>
                    <a:pt x="144" y="165"/>
                    <a:pt x="137" y="167"/>
                    <a:pt x="130" y="171"/>
                  </a:cubicBezTo>
                  <a:cubicBezTo>
                    <a:pt x="124" y="173"/>
                    <a:pt x="119" y="176"/>
                    <a:pt x="113" y="177"/>
                  </a:cubicBezTo>
                  <a:cubicBezTo>
                    <a:pt x="107" y="178"/>
                    <a:pt x="100" y="178"/>
                    <a:pt x="94" y="178"/>
                  </a:cubicBezTo>
                  <a:cubicBezTo>
                    <a:pt x="82" y="178"/>
                    <a:pt x="68" y="178"/>
                    <a:pt x="58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0"/>
                    <a:pt x="59" y="169"/>
                    <a:pt x="59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67" y="170"/>
                    <a:pt x="77" y="168"/>
                    <a:pt x="84" y="166"/>
                  </a:cubicBezTo>
                  <a:cubicBezTo>
                    <a:pt x="94" y="164"/>
                    <a:pt x="103" y="162"/>
                    <a:pt x="112" y="159"/>
                  </a:cubicBezTo>
                  <a:cubicBezTo>
                    <a:pt x="121" y="157"/>
                    <a:pt x="129" y="153"/>
                    <a:pt x="138" y="150"/>
                  </a:cubicBezTo>
                  <a:cubicBezTo>
                    <a:pt x="147" y="146"/>
                    <a:pt x="156" y="145"/>
                    <a:pt x="165" y="143"/>
                  </a:cubicBezTo>
                  <a:cubicBezTo>
                    <a:pt x="162" y="148"/>
                    <a:pt x="158" y="154"/>
                    <a:pt x="154" y="158"/>
                  </a:cubicBezTo>
                  <a:close/>
                  <a:moveTo>
                    <a:pt x="166" y="141"/>
                  </a:moveTo>
                  <a:cubicBezTo>
                    <a:pt x="166" y="141"/>
                    <a:pt x="166" y="141"/>
                    <a:pt x="166" y="141"/>
                  </a:cubicBezTo>
                  <a:cubicBezTo>
                    <a:pt x="157" y="144"/>
                    <a:pt x="148" y="145"/>
                    <a:pt x="140" y="148"/>
                  </a:cubicBezTo>
                  <a:cubicBezTo>
                    <a:pt x="131" y="151"/>
                    <a:pt x="123" y="155"/>
                    <a:pt x="114" y="158"/>
                  </a:cubicBezTo>
                  <a:cubicBezTo>
                    <a:pt x="105" y="160"/>
                    <a:pt x="96" y="163"/>
                    <a:pt x="87" y="165"/>
                  </a:cubicBezTo>
                  <a:cubicBezTo>
                    <a:pt x="82" y="166"/>
                    <a:pt x="78" y="167"/>
                    <a:pt x="73" y="167"/>
                  </a:cubicBezTo>
                  <a:cubicBezTo>
                    <a:pt x="68" y="168"/>
                    <a:pt x="64" y="168"/>
                    <a:pt x="59" y="168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6"/>
                    <a:pt x="61" y="164"/>
                    <a:pt x="62" y="161"/>
                  </a:cubicBezTo>
                  <a:cubicBezTo>
                    <a:pt x="63" y="157"/>
                    <a:pt x="65" y="153"/>
                    <a:pt x="67" y="149"/>
                  </a:cubicBezTo>
                  <a:cubicBezTo>
                    <a:pt x="76" y="150"/>
                    <a:pt x="86" y="149"/>
                    <a:pt x="95" y="149"/>
                  </a:cubicBezTo>
                  <a:cubicBezTo>
                    <a:pt x="105" y="148"/>
                    <a:pt x="115" y="147"/>
                    <a:pt x="125" y="146"/>
                  </a:cubicBezTo>
                  <a:cubicBezTo>
                    <a:pt x="142" y="144"/>
                    <a:pt x="158" y="139"/>
                    <a:pt x="172" y="130"/>
                  </a:cubicBezTo>
                  <a:cubicBezTo>
                    <a:pt x="170" y="134"/>
                    <a:pt x="168" y="138"/>
                    <a:pt x="166" y="141"/>
                  </a:cubicBezTo>
                  <a:close/>
                  <a:moveTo>
                    <a:pt x="175" y="121"/>
                  </a:moveTo>
                  <a:cubicBezTo>
                    <a:pt x="174" y="123"/>
                    <a:pt x="173" y="126"/>
                    <a:pt x="172" y="129"/>
                  </a:cubicBezTo>
                  <a:cubicBezTo>
                    <a:pt x="159" y="138"/>
                    <a:pt x="141" y="143"/>
                    <a:pt x="124" y="145"/>
                  </a:cubicBezTo>
                  <a:cubicBezTo>
                    <a:pt x="115" y="146"/>
                    <a:pt x="105" y="147"/>
                    <a:pt x="96" y="148"/>
                  </a:cubicBezTo>
                  <a:cubicBezTo>
                    <a:pt x="91" y="148"/>
                    <a:pt x="86" y="148"/>
                    <a:pt x="81" y="148"/>
                  </a:cubicBezTo>
                  <a:cubicBezTo>
                    <a:pt x="76" y="148"/>
                    <a:pt x="71" y="148"/>
                    <a:pt x="67" y="148"/>
                  </a:cubicBezTo>
                  <a:cubicBezTo>
                    <a:pt x="69" y="143"/>
                    <a:pt x="71" y="139"/>
                    <a:pt x="73" y="134"/>
                  </a:cubicBezTo>
                  <a:cubicBezTo>
                    <a:pt x="75" y="134"/>
                    <a:pt x="78" y="133"/>
                    <a:pt x="81" y="133"/>
                  </a:cubicBezTo>
                  <a:cubicBezTo>
                    <a:pt x="85" y="131"/>
                    <a:pt x="89" y="130"/>
                    <a:pt x="93" y="129"/>
                  </a:cubicBezTo>
                  <a:cubicBezTo>
                    <a:pt x="104" y="126"/>
                    <a:pt x="116" y="123"/>
                    <a:pt x="127" y="121"/>
                  </a:cubicBezTo>
                  <a:cubicBezTo>
                    <a:pt x="138" y="118"/>
                    <a:pt x="148" y="115"/>
                    <a:pt x="159" y="111"/>
                  </a:cubicBezTo>
                  <a:cubicBezTo>
                    <a:pt x="165" y="110"/>
                    <a:pt x="172" y="109"/>
                    <a:pt x="177" y="105"/>
                  </a:cubicBezTo>
                  <a:cubicBezTo>
                    <a:pt x="177" y="110"/>
                    <a:pt x="176" y="116"/>
                    <a:pt x="175" y="121"/>
                  </a:cubicBezTo>
                  <a:close/>
                  <a:moveTo>
                    <a:pt x="178" y="104"/>
                  </a:moveTo>
                  <a:cubicBezTo>
                    <a:pt x="172" y="108"/>
                    <a:pt x="163" y="109"/>
                    <a:pt x="157" y="111"/>
                  </a:cubicBezTo>
                  <a:cubicBezTo>
                    <a:pt x="147" y="114"/>
                    <a:pt x="137" y="117"/>
                    <a:pt x="127" y="120"/>
                  </a:cubicBezTo>
                  <a:cubicBezTo>
                    <a:pt x="116" y="123"/>
                    <a:pt x="106" y="125"/>
                    <a:pt x="95" y="128"/>
                  </a:cubicBezTo>
                  <a:cubicBezTo>
                    <a:pt x="91" y="129"/>
                    <a:pt x="87" y="130"/>
                    <a:pt x="83" y="131"/>
                  </a:cubicBezTo>
                  <a:cubicBezTo>
                    <a:pt x="80" y="132"/>
                    <a:pt x="76" y="133"/>
                    <a:pt x="73" y="133"/>
                  </a:cubicBezTo>
                  <a:cubicBezTo>
                    <a:pt x="75" y="129"/>
                    <a:pt x="77" y="125"/>
                    <a:pt x="79" y="121"/>
                  </a:cubicBezTo>
                  <a:cubicBezTo>
                    <a:pt x="81" y="117"/>
                    <a:pt x="83" y="114"/>
                    <a:pt x="85" y="110"/>
                  </a:cubicBezTo>
                  <a:cubicBezTo>
                    <a:pt x="92" y="111"/>
                    <a:pt x="99" y="110"/>
                    <a:pt x="106" y="109"/>
                  </a:cubicBezTo>
                  <a:cubicBezTo>
                    <a:pt x="114" y="108"/>
                    <a:pt x="122" y="106"/>
                    <a:pt x="131" y="104"/>
                  </a:cubicBezTo>
                  <a:cubicBezTo>
                    <a:pt x="147" y="100"/>
                    <a:pt x="163" y="95"/>
                    <a:pt x="177" y="87"/>
                  </a:cubicBezTo>
                  <a:cubicBezTo>
                    <a:pt x="178" y="93"/>
                    <a:pt x="178" y="98"/>
                    <a:pt x="178" y="104"/>
                  </a:cubicBezTo>
                  <a:close/>
                  <a:moveTo>
                    <a:pt x="175" y="77"/>
                  </a:moveTo>
                  <a:cubicBezTo>
                    <a:pt x="176" y="80"/>
                    <a:pt x="176" y="83"/>
                    <a:pt x="177" y="86"/>
                  </a:cubicBezTo>
                  <a:cubicBezTo>
                    <a:pt x="163" y="94"/>
                    <a:pt x="148" y="99"/>
                    <a:pt x="132" y="103"/>
                  </a:cubicBezTo>
                  <a:cubicBezTo>
                    <a:pt x="117" y="106"/>
                    <a:pt x="102" y="111"/>
                    <a:pt x="86" y="109"/>
                  </a:cubicBezTo>
                  <a:cubicBezTo>
                    <a:pt x="87" y="107"/>
                    <a:pt x="88" y="105"/>
                    <a:pt x="89" y="103"/>
                  </a:cubicBezTo>
                  <a:cubicBezTo>
                    <a:pt x="92" y="98"/>
                    <a:pt x="95" y="93"/>
                    <a:pt x="98" y="88"/>
                  </a:cubicBezTo>
                  <a:cubicBezTo>
                    <a:pt x="105" y="89"/>
                    <a:pt x="111" y="87"/>
                    <a:pt x="118" y="86"/>
                  </a:cubicBezTo>
                  <a:cubicBezTo>
                    <a:pt x="124" y="85"/>
                    <a:pt x="131" y="84"/>
                    <a:pt x="137" y="83"/>
                  </a:cubicBezTo>
                  <a:cubicBezTo>
                    <a:pt x="150" y="80"/>
                    <a:pt x="162" y="74"/>
                    <a:pt x="174" y="69"/>
                  </a:cubicBezTo>
                  <a:cubicBezTo>
                    <a:pt x="174" y="72"/>
                    <a:pt x="175" y="74"/>
                    <a:pt x="175" y="77"/>
                  </a:cubicBezTo>
                  <a:close/>
                  <a:moveTo>
                    <a:pt x="173" y="68"/>
                  </a:moveTo>
                  <a:cubicBezTo>
                    <a:pt x="163" y="72"/>
                    <a:pt x="154" y="77"/>
                    <a:pt x="144" y="80"/>
                  </a:cubicBezTo>
                  <a:cubicBezTo>
                    <a:pt x="148" y="78"/>
                    <a:pt x="152" y="74"/>
                    <a:pt x="155" y="71"/>
                  </a:cubicBezTo>
                  <a:cubicBezTo>
                    <a:pt x="160" y="66"/>
                    <a:pt x="165" y="61"/>
                    <a:pt x="170" y="57"/>
                  </a:cubicBezTo>
                  <a:cubicBezTo>
                    <a:pt x="171" y="60"/>
                    <a:pt x="172" y="64"/>
                    <a:pt x="173" y="6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23" name="组合 1222"/>
          <p:cNvGrpSpPr/>
          <p:nvPr/>
        </p:nvGrpSpPr>
        <p:grpSpPr>
          <a:xfrm>
            <a:off x="4169215" y="3186446"/>
            <a:ext cx="479655" cy="407923"/>
            <a:chOff x="5657850" y="3049588"/>
            <a:chExt cx="881063" cy="749300"/>
          </a:xfrm>
        </p:grpSpPr>
        <p:sp>
          <p:nvSpPr>
            <p:cNvPr id="1224" name="Freeform 101"/>
            <p:cNvSpPr/>
            <p:nvPr/>
          </p:nvSpPr>
          <p:spPr bwMode="auto">
            <a:xfrm>
              <a:off x="5680075" y="3222625"/>
              <a:ext cx="317500" cy="485775"/>
            </a:xfrm>
            <a:custGeom>
              <a:avLst/>
              <a:gdLst>
                <a:gd name="T0" fmla="*/ 26 w 74"/>
                <a:gd name="T1" fmla="*/ 37 h 113"/>
                <a:gd name="T2" fmla="*/ 37 w 74"/>
                <a:gd name="T3" fmla="*/ 46 h 113"/>
                <a:gd name="T4" fmla="*/ 48 w 74"/>
                <a:gd name="T5" fmla="*/ 77 h 113"/>
                <a:gd name="T6" fmla="*/ 74 w 74"/>
                <a:gd name="T7" fmla="*/ 113 h 113"/>
                <a:gd name="T8" fmla="*/ 72 w 74"/>
                <a:gd name="T9" fmla="*/ 112 h 113"/>
                <a:gd name="T10" fmla="*/ 15 w 74"/>
                <a:gd name="T11" fmla="*/ 68 h 113"/>
                <a:gd name="T12" fmla="*/ 0 w 74"/>
                <a:gd name="T13" fmla="*/ 0 h 113"/>
                <a:gd name="T14" fmla="*/ 1 w 74"/>
                <a:gd name="T15" fmla="*/ 0 h 113"/>
                <a:gd name="T16" fmla="*/ 26 w 74"/>
                <a:gd name="T17" fmla="*/ 3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13">
                  <a:moveTo>
                    <a:pt x="26" y="37"/>
                  </a:moveTo>
                  <a:cubicBezTo>
                    <a:pt x="29" y="40"/>
                    <a:pt x="33" y="43"/>
                    <a:pt x="37" y="46"/>
                  </a:cubicBezTo>
                  <a:cubicBezTo>
                    <a:pt x="43" y="55"/>
                    <a:pt x="45" y="67"/>
                    <a:pt x="48" y="77"/>
                  </a:cubicBezTo>
                  <a:cubicBezTo>
                    <a:pt x="53" y="90"/>
                    <a:pt x="62" y="104"/>
                    <a:pt x="74" y="113"/>
                  </a:cubicBezTo>
                  <a:cubicBezTo>
                    <a:pt x="73" y="112"/>
                    <a:pt x="72" y="112"/>
                    <a:pt x="72" y="112"/>
                  </a:cubicBezTo>
                  <a:cubicBezTo>
                    <a:pt x="49" y="105"/>
                    <a:pt x="28" y="88"/>
                    <a:pt x="15" y="68"/>
                  </a:cubicBezTo>
                  <a:cubicBezTo>
                    <a:pt x="3" y="47"/>
                    <a:pt x="1" y="2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15"/>
                    <a:pt x="15" y="27"/>
                    <a:pt x="26" y="37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5" name="Freeform 102"/>
            <p:cNvSpPr/>
            <p:nvPr/>
          </p:nvSpPr>
          <p:spPr bwMode="auto">
            <a:xfrm>
              <a:off x="5859463" y="3436938"/>
              <a:ext cx="606425" cy="314325"/>
            </a:xfrm>
            <a:custGeom>
              <a:avLst/>
              <a:gdLst>
                <a:gd name="T0" fmla="*/ 5 w 141"/>
                <a:gd name="T1" fmla="*/ 20 h 73"/>
                <a:gd name="T2" fmla="*/ 0 w 141"/>
                <a:gd name="T3" fmla="*/ 0 h 73"/>
                <a:gd name="T4" fmla="*/ 30 w 141"/>
                <a:gd name="T5" fmla="*/ 20 h 73"/>
                <a:gd name="T6" fmla="*/ 93 w 141"/>
                <a:gd name="T7" fmla="*/ 49 h 73"/>
                <a:gd name="T8" fmla="*/ 141 w 141"/>
                <a:gd name="T9" fmla="*/ 73 h 73"/>
                <a:gd name="T10" fmla="*/ 129 w 141"/>
                <a:gd name="T11" fmla="*/ 71 h 73"/>
                <a:gd name="T12" fmla="*/ 97 w 141"/>
                <a:gd name="T13" fmla="*/ 68 h 73"/>
                <a:gd name="T14" fmla="*/ 73 w 141"/>
                <a:gd name="T15" fmla="*/ 68 h 73"/>
                <a:gd name="T16" fmla="*/ 41 w 141"/>
                <a:gd name="T17" fmla="*/ 45 h 73"/>
                <a:gd name="T18" fmla="*/ 20 w 141"/>
                <a:gd name="T19" fmla="*/ 16 h 73"/>
                <a:gd name="T20" fmla="*/ 20 w 141"/>
                <a:gd name="T21" fmla="*/ 16 h 73"/>
                <a:gd name="T22" fmla="*/ 43 w 141"/>
                <a:gd name="T23" fmla="*/ 48 h 73"/>
                <a:gd name="T24" fmla="*/ 68 w 141"/>
                <a:gd name="T25" fmla="*/ 68 h 73"/>
                <a:gd name="T26" fmla="*/ 37 w 141"/>
                <a:gd name="T27" fmla="*/ 64 h 73"/>
                <a:gd name="T28" fmla="*/ 5 w 141"/>
                <a:gd name="T29" fmla="*/ 2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73">
                  <a:moveTo>
                    <a:pt x="5" y="20"/>
                  </a:moveTo>
                  <a:cubicBezTo>
                    <a:pt x="4" y="17"/>
                    <a:pt x="3" y="7"/>
                    <a:pt x="0" y="0"/>
                  </a:cubicBezTo>
                  <a:cubicBezTo>
                    <a:pt x="9" y="8"/>
                    <a:pt x="19" y="14"/>
                    <a:pt x="30" y="20"/>
                  </a:cubicBezTo>
                  <a:cubicBezTo>
                    <a:pt x="50" y="31"/>
                    <a:pt x="72" y="40"/>
                    <a:pt x="93" y="49"/>
                  </a:cubicBezTo>
                  <a:cubicBezTo>
                    <a:pt x="110" y="56"/>
                    <a:pt x="126" y="63"/>
                    <a:pt x="141" y="73"/>
                  </a:cubicBezTo>
                  <a:cubicBezTo>
                    <a:pt x="137" y="72"/>
                    <a:pt x="133" y="71"/>
                    <a:pt x="129" y="71"/>
                  </a:cubicBezTo>
                  <a:cubicBezTo>
                    <a:pt x="118" y="69"/>
                    <a:pt x="108" y="69"/>
                    <a:pt x="97" y="68"/>
                  </a:cubicBezTo>
                  <a:cubicBezTo>
                    <a:pt x="89" y="68"/>
                    <a:pt x="81" y="68"/>
                    <a:pt x="73" y="68"/>
                  </a:cubicBezTo>
                  <a:cubicBezTo>
                    <a:pt x="61" y="63"/>
                    <a:pt x="49" y="55"/>
                    <a:pt x="41" y="45"/>
                  </a:cubicBezTo>
                  <a:cubicBezTo>
                    <a:pt x="34" y="35"/>
                    <a:pt x="29" y="2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9" y="26"/>
                    <a:pt x="34" y="39"/>
                    <a:pt x="43" y="48"/>
                  </a:cubicBezTo>
                  <a:cubicBezTo>
                    <a:pt x="50" y="56"/>
                    <a:pt x="59" y="63"/>
                    <a:pt x="68" y="68"/>
                  </a:cubicBezTo>
                  <a:cubicBezTo>
                    <a:pt x="58" y="67"/>
                    <a:pt x="47" y="66"/>
                    <a:pt x="37" y="64"/>
                  </a:cubicBezTo>
                  <a:cubicBezTo>
                    <a:pt x="22" y="55"/>
                    <a:pt x="10" y="37"/>
                    <a:pt x="5" y="20"/>
                  </a:cubicBezTo>
                  <a:close/>
                </a:path>
              </a:pathLst>
            </a:custGeom>
            <a:solidFill>
              <a:srgbClr val="B29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6" name="Freeform 103"/>
            <p:cNvSpPr/>
            <p:nvPr/>
          </p:nvSpPr>
          <p:spPr bwMode="auto">
            <a:xfrm>
              <a:off x="5700713" y="3227388"/>
              <a:ext cx="211138" cy="123825"/>
            </a:xfrm>
            <a:custGeom>
              <a:avLst/>
              <a:gdLst>
                <a:gd name="T0" fmla="*/ 28 w 49"/>
                <a:gd name="T1" fmla="*/ 28 h 29"/>
                <a:gd name="T2" fmla="*/ 18 w 49"/>
                <a:gd name="T3" fmla="*/ 28 h 29"/>
                <a:gd name="T4" fmla="*/ 17 w 49"/>
                <a:gd name="T5" fmla="*/ 26 h 29"/>
                <a:gd name="T6" fmla="*/ 3 w 49"/>
                <a:gd name="T7" fmla="*/ 5 h 29"/>
                <a:gd name="T8" fmla="*/ 0 w 49"/>
                <a:gd name="T9" fmla="*/ 0 h 29"/>
                <a:gd name="T10" fmla="*/ 41 w 49"/>
                <a:gd name="T11" fmla="*/ 20 h 29"/>
                <a:gd name="T12" fmla="*/ 49 w 49"/>
                <a:gd name="T13" fmla="*/ 22 h 29"/>
                <a:gd name="T14" fmla="*/ 42 w 49"/>
                <a:gd name="T15" fmla="*/ 24 h 29"/>
                <a:gd name="T16" fmla="*/ 28 w 49"/>
                <a:gd name="T1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9">
                  <a:moveTo>
                    <a:pt x="28" y="28"/>
                  </a:moveTo>
                  <a:cubicBezTo>
                    <a:pt x="25" y="29"/>
                    <a:pt x="21" y="28"/>
                    <a:pt x="18" y="28"/>
                  </a:cubicBezTo>
                  <a:cubicBezTo>
                    <a:pt x="18" y="28"/>
                    <a:pt x="17" y="27"/>
                    <a:pt x="17" y="26"/>
                  </a:cubicBezTo>
                  <a:cubicBezTo>
                    <a:pt x="11" y="20"/>
                    <a:pt x="7" y="12"/>
                    <a:pt x="3" y="5"/>
                  </a:cubicBezTo>
                  <a:cubicBezTo>
                    <a:pt x="2" y="3"/>
                    <a:pt x="1" y="1"/>
                    <a:pt x="0" y="0"/>
                  </a:cubicBezTo>
                  <a:cubicBezTo>
                    <a:pt x="11" y="10"/>
                    <a:pt x="26" y="16"/>
                    <a:pt x="41" y="20"/>
                  </a:cubicBezTo>
                  <a:cubicBezTo>
                    <a:pt x="44" y="21"/>
                    <a:pt x="46" y="21"/>
                    <a:pt x="49" y="22"/>
                  </a:cubicBezTo>
                  <a:cubicBezTo>
                    <a:pt x="47" y="23"/>
                    <a:pt x="44" y="23"/>
                    <a:pt x="42" y="24"/>
                  </a:cubicBezTo>
                  <a:cubicBezTo>
                    <a:pt x="38" y="25"/>
                    <a:pt x="33" y="27"/>
                    <a:pt x="28" y="28"/>
                  </a:cubicBezTo>
                  <a:close/>
                </a:path>
              </a:pathLst>
            </a:custGeom>
            <a:solidFill>
              <a:srgbClr val="B2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7" name="Freeform 104"/>
            <p:cNvSpPr/>
            <p:nvPr/>
          </p:nvSpPr>
          <p:spPr bwMode="auto">
            <a:xfrm>
              <a:off x="6254750" y="3635375"/>
              <a:ext cx="266700" cy="138113"/>
            </a:xfrm>
            <a:custGeom>
              <a:avLst/>
              <a:gdLst>
                <a:gd name="T0" fmla="*/ 0 w 62"/>
                <a:gd name="T1" fmla="*/ 0 h 32"/>
                <a:gd name="T2" fmla="*/ 27 w 62"/>
                <a:gd name="T3" fmla="*/ 3 h 32"/>
                <a:gd name="T4" fmla="*/ 62 w 62"/>
                <a:gd name="T5" fmla="*/ 16 h 32"/>
                <a:gd name="T6" fmla="*/ 61 w 62"/>
                <a:gd name="T7" fmla="*/ 32 h 32"/>
                <a:gd name="T8" fmla="*/ 56 w 62"/>
                <a:gd name="T9" fmla="*/ 30 h 32"/>
                <a:gd name="T10" fmla="*/ 10 w 62"/>
                <a:gd name="T11" fmla="*/ 4 h 32"/>
                <a:gd name="T12" fmla="*/ 0 w 6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2">
                  <a:moveTo>
                    <a:pt x="0" y="0"/>
                  </a:moveTo>
                  <a:cubicBezTo>
                    <a:pt x="9" y="1"/>
                    <a:pt x="18" y="1"/>
                    <a:pt x="27" y="3"/>
                  </a:cubicBezTo>
                  <a:cubicBezTo>
                    <a:pt x="39" y="5"/>
                    <a:pt x="51" y="8"/>
                    <a:pt x="62" y="16"/>
                  </a:cubicBezTo>
                  <a:cubicBezTo>
                    <a:pt x="62" y="21"/>
                    <a:pt x="62" y="27"/>
                    <a:pt x="61" y="32"/>
                  </a:cubicBezTo>
                  <a:cubicBezTo>
                    <a:pt x="59" y="31"/>
                    <a:pt x="58" y="30"/>
                    <a:pt x="56" y="30"/>
                  </a:cubicBezTo>
                  <a:cubicBezTo>
                    <a:pt x="42" y="18"/>
                    <a:pt x="26" y="11"/>
                    <a:pt x="10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8" name="Freeform 105"/>
            <p:cNvSpPr/>
            <p:nvPr/>
          </p:nvSpPr>
          <p:spPr bwMode="auto">
            <a:xfrm>
              <a:off x="5786438" y="3330575"/>
              <a:ext cx="515938" cy="133350"/>
            </a:xfrm>
            <a:custGeom>
              <a:avLst/>
              <a:gdLst>
                <a:gd name="T0" fmla="*/ 75 w 120"/>
                <a:gd name="T1" fmla="*/ 23 h 31"/>
                <a:gd name="T2" fmla="*/ 23 w 120"/>
                <a:gd name="T3" fmla="*/ 27 h 31"/>
                <a:gd name="T4" fmla="*/ 17 w 120"/>
                <a:gd name="T5" fmla="*/ 23 h 31"/>
                <a:gd name="T6" fmla="*/ 17 w 120"/>
                <a:gd name="T7" fmla="*/ 21 h 31"/>
                <a:gd name="T8" fmla="*/ 0 w 120"/>
                <a:gd name="T9" fmla="*/ 6 h 31"/>
                <a:gd name="T10" fmla="*/ 20 w 120"/>
                <a:gd name="T11" fmla="*/ 2 h 31"/>
                <a:gd name="T12" fmla="*/ 38 w 120"/>
                <a:gd name="T13" fmla="*/ 0 h 31"/>
                <a:gd name="T14" fmla="*/ 82 w 120"/>
                <a:gd name="T15" fmla="*/ 10 h 31"/>
                <a:gd name="T16" fmla="*/ 116 w 120"/>
                <a:gd name="T17" fmla="*/ 22 h 31"/>
                <a:gd name="T18" fmla="*/ 120 w 120"/>
                <a:gd name="T19" fmla="*/ 24 h 31"/>
                <a:gd name="T20" fmla="*/ 75 w 120"/>
                <a:gd name="T2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31">
                  <a:moveTo>
                    <a:pt x="75" y="23"/>
                  </a:moveTo>
                  <a:cubicBezTo>
                    <a:pt x="57" y="24"/>
                    <a:pt x="41" y="31"/>
                    <a:pt x="23" y="27"/>
                  </a:cubicBezTo>
                  <a:cubicBezTo>
                    <a:pt x="21" y="26"/>
                    <a:pt x="19" y="24"/>
                    <a:pt x="17" y="23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1" y="17"/>
                    <a:pt x="5" y="12"/>
                    <a:pt x="0" y="6"/>
                  </a:cubicBezTo>
                  <a:cubicBezTo>
                    <a:pt x="7" y="6"/>
                    <a:pt x="13" y="4"/>
                    <a:pt x="20" y="2"/>
                  </a:cubicBezTo>
                  <a:cubicBezTo>
                    <a:pt x="26" y="1"/>
                    <a:pt x="32" y="0"/>
                    <a:pt x="38" y="0"/>
                  </a:cubicBezTo>
                  <a:cubicBezTo>
                    <a:pt x="52" y="3"/>
                    <a:pt x="67" y="6"/>
                    <a:pt x="82" y="10"/>
                  </a:cubicBezTo>
                  <a:cubicBezTo>
                    <a:pt x="94" y="13"/>
                    <a:pt x="105" y="16"/>
                    <a:pt x="116" y="22"/>
                  </a:cubicBezTo>
                  <a:cubicBezTo>
                    <a:pt x="117" y="22"/>
                    <a:pt x="119" y="23"/>
                    <a:pt x="120" y="24"/>
                  </a:cubicBezTo>
                  <a:cubicBezTo>
                    <a:pt x="106" y="21"/>
                    <a:pt x="90" y="21"/>
                    <a:pt x="75" y="23"/>
                  </a:cubicBezTo>
                  <a:close/>
                </a:path>
              </a:pathLst>
            </a:custGeom>
            <a:solidFill>
              <a:srgbClr val="8D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9" name="Freeform 106"/>
            <p:cNvSpPr/>
            <p:nvPr/>
          </p:nvSpPr>
          <p:spPr bwMode="auto">
            <a:xfrm>
              <a:off x="6018213" y="3532188"/>
              <a:ext cx="498475" cy="158750"/>
            </a:xfrm>
            <a:custGeom>
              <a:avLst/>
              <a:gdLst>
                <a:gd name="T0" fmla="*/ 49 w 116"/>
                <a:gd name="T1" fmla="*/ 21 h 37"/>
                <a:gd name="T2" fmla="*/ 1 w 116"/>
                <a:gd name="T3" fmla="*/ 0 h 37"/>
                <a:gd name="T4" fmla="*/ 0 w 116"/>
                <a:gd name="T5" fmla="*/ 0 h 37"/>
                <a:gd name="T6" fmla="*/ 21 w 116"/>
                <a:gd name="T7" fmla="*/ 3 h 37"/>
                <a:gd name="T8" fmla="*/ 53 w 116"/>
                <a:gd name="T9" fmla="*/ 5 h 37"/>
                <a:gd name="T10" fmla="*/ 111 w 116"/>
                <a:gd name="T11" fmla="*/ 17 h 37"/>
                <a:gd name="T12" fmla="*/ 112 w 116"/>
                <a:gd name="T13" fmla="*/ 21 h 37"/>
                <a:gd name="T14" fmla="*/ 116 w 116"/>
                <a:gd name="T15" fmla="*/ 37 h 37"/>
                <a:gd name="T16" fmla="*/ 84 w 116"/>
                <a:gd name="T17" fmla="*/ 25 h 37"/>
                <a:gd name="T18" fmla="*/ 49 w 116"/>
                <a:gd name="T1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7">
                  <a:moveTo>
                    <a:pt x="49" y="21"/>
                  </a:moveTo>
                  <a:cubicBezTo>
                    <a:pt x="33" y="14"/>
                    <a:pt x="17" y="8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7" y="1"/>
                    <a:pt x="14" y="2"/>
                    <a:pt x="21" y="3"/>
                  </a:cubicBezTo>
                  <a:cubicBezTo>
                    <a:pt x="31" y="4"/>
                    <a:pt x="42" y="5"/>
                    <a:pt x="53" y="5"/>
                  </a:cubicBezTo>
                  <a:cubicBezTo>
                    <a:pt x="73" y="6"/>
                    <a:pt x="94" y="5"/>
                    <a:pt x="111" y="17"/>
                  </a:cubicBezTo>
                  <a:cubicBezTo>
                    <a:pt x="111" y="18"/>
                    <a:pt x="112" y="19"/>
                    <a:pt x="112" y="21"/>
                  </a:cubicBezTo>
                  <a:cubicBezTo>
                    <a:pt x="115" y="26"/>
                    <a:pt x="116" y="31"/>
                    <a:pt x="116" y="37"/>
                  </a:cubicBezTo>
                  <a:cubicBezTo>
                    <a:pt x="107" y="30"/>
                    <a:pt x="95" y="27"/>
                    <a:pt x="84" y="25"/>
                  </a:cubicBezTo>
                  <a:cubicBezTo>
                    <a:pt x="72" y="23"/>
                    <a:pt x="60" y="21"/>
                    <a:pt x="49" y="21"/>
                  </a:cubicBezTo>
                  <a:close/>
                </a:path>
              </a:pathLst>
            </a:custGeom>
            <a:solidFill>
              <a:srgbClr val="59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0" name="Freeform 107"/>
            <p:cNvSpPr/>
            <p:nvPr/>
          </p:nvSpPr>
          <p:spPr bwMode="auto">
            <a:xfrm>
              <a:off x="5894388" y="3429000"/>
              <a:ext cx="584200" cy="155575"/>
            </a:xfrm>
            <a:custGeom>
              <a:avLst/>
              <a:gdLst>
                <a:gd name="T0" fmla="*/ 52 w 136"/>
                <a:gd name="T1" fmla="*/ 25 h 36"/>
                <a:gd name="T2" fmla="*/ 24 w 136"/>
                <a:gd name="T3" fmla="*/ 21 h 36"/>
                <a:gd name="T4" fmla="*/ 0 w 136"/>
                <a:gd name="T5" fmla="*/ 5 h 36"/>
                <a:gd name="T6" fmla="*/ 46 w 136"/>
                <a:gd name="T7" fmla="*/ 2 h 36"/>
                <a:gd name="T8" fmla="*/ 100 w 136"/>
                <a:gd name="T9" fmla="*/ 5 h 36"/>
                <a:gd name="T10" fmla="*/ 101 w 136"/>
                <a:gd name="T11" fmla="*/ 5 h 36"/>
                <a:gd name="T12" fmla="*/ 118 w 136"/>
                <a:gd name="T13" fmla="*/ 18 h 36"/>
                <a:gd name="T14" fmla="*/ 136 w 136"/>
                <a:gd name="T15" fmla="*/ 36 h 36"/>
                <a:gd name="T16" fmla="*/ 86 w 136"/>
                <a:gd name="T17" fmla="*/ 27 h 36"/>
                <a:gd name="T18" fmla="*/ 52 w 136"/>
                <a:gd name="T1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36">
                  <a:moveTo>
                    <a:pt x="52" y="25"/>
                  </a:moveTo>
                  <a:cubicBezTo>
                    <a:pt x="42" y="24"/>
                    <a:pt x="33" y="22"/>
                    <a:pt x="24" y="21"/>
                  </a:cubicBezTo>
                  <a:cubicBezTo>
                    <a:pt x="16" y="16"/>
                    <a:pt x="7" y="11"/>
                    <a:pt x="0" y="5"/>
                  </a:cubicBezTo>
                  <a:cubicBezTo>
                    <a:pt x="15" y="9"/>
                    <a:pt x="30" y="4"/>
                    <a:pt x="46" y="2"/>
                  </a:cubicBezTo>
                  <a:cubicBezTo>
                    <a:pt x="64" y="0"/>
                    <a:pt x="82" y="1"/>
                    <a:pt x="100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7" y="9"/>
                    <a:pt x="113" y="13"/>
                    <a:pt x="118" y="18"/>
                  </a:cubicBezTo>
                  <a:cubicBezTo>
                    <a:pt x="125" y="23"/>
                    <a:pt x="131" y="29"/>
                    <a:pt x="136" y="36"/>
                  </a:cubicBezTo>
                  <a:cubicBezTo>
                    <a:pt x="121" y="27"/>
                    <a:pt x="103" y="27"/>
                    <a:pt x="86" y="27"/>
                  </a:cubicBezTo>
                  <a:cubicBezTo>
                    <a:pt x="75" y="27"/>
                    <a:pt x="63" y="26"/>
                    <a:pt x="52" y="25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1" name="Freeform 108"/>
            <p:cNvSpPr>
              <a:spLocks noEditPoints="1"/>
            </p:cNvSpPr>
            <p:nvPr/>
          </p:nvSpPr>
          <p:spPr bwMode="auto">
            <a:xfrm>
              <a:off x="5657850" y="3049588"/>
              <a:ext cx="881063" cy="749300"/>
            </a:xfrm>
            <a:custGeom>
              <a:avLst/>
              <a:gdLst>
                <a:gd name="T0" fmla="*/ 8 w 205"/>
                <a:gd name="T1" fmla="*/ 33 h 174"/>
                <a:gd name="T2" fmla="*/ 8 w 205"/>
                <a:gd name="T3" fmla="*/ 11 h 174"/>
                <a:gd name="T4" fmla="*/ 1 w 205"/>
                <a:gd name="T5" fmla="*/ 2 h 174"/>
                <a:gd name="T6" fmla="*/ 4 w 205"/>
                <a:gd name="T7" fmla="*/ 37 h 174"/>
                <a:gd name="T8" fmla="*/ 66 w 205"/>
                <a:gd name="T9" fmla="*/ 151 h 174"/>
                <a:gd name="T10" fmla="*/ 166 w 205"/>
                <a:gd name="T11" fmla="*/ 163 h 174"/>
                <a:gd name="T12" fmla="*/ 204 w 205"/>
                <a:gd name="T13" fmla="*/ 172 h 174"/>
                <a:gd name="T14" fmla="*/ 181 w 205"/>
                <a:gd name="T15" fmla="*/ 108 h 174"/>
                <a:gd name="T16" fmla="*/ 60 w 205"/>
                <a:gd name="T17" fmla="*/ 59 h 174"/>
                <a:gd name="T18" fmla="*/ 59 w 205"/>
                <a:gd name="T19" fmla="*/ 63 h 174"/>
                <a:gd name="T20" fmla="*/ 38 w 205"/>
                <a:gd name="T21" fmla="*/ 69 h 174"/>
                <a:gd name="T22" fmla="*/ 27 w 205"/>
                <a:gd name="T23" fmla="*/ 67 h 174"/>
                <a:gd name="T24" fmla="*/ 10 w 205"/>
                <a:gd name="T25" fmla="*/ 41 h 174"/>
                <a:gd name="T26" fmla="*/ 146 w 205"/>
                <a:gd name="T27" fmla="*/ 87 h 174"/>
                <a:gd name="T28" fmla="*/ 105 w 205"/>
                <a:gd name="T29" fmla="*/ 88 h 174"/>
                <a:gd name="T30" fmla="*/ 47 w 205"/>
                <a:gd name="T31" fmla="*/ 88 h 174"/>
                <a:gd name="T32" fmla="*/ 30 w 205"/>
                <a:gd name="T33" fmla="*/ 71 h 174"/>
                <a:gd name="T34" fmla="*/ 68 w 205"/>
                <a:gd name="T35" fmla="*/ 65 h 174"/>
                <a:gd name="T36" fmla="*/ 146 w 205"/>
                <a:gd name="T37" fmla="*/ 87 h 174"/>
                <a:gd name="T38" fmla="*/ 191 w 205"/>
                <a:gd name="T39" fmla="*/ 124 h 174"/>
                <a:gd name="T40" fmla="*/ 107 w 205"/>
                <a:gd name="T41" fmla="*/ 113 h 174"/>
                <a:gd name="T42" fmla="*/ 55 w 205"/>
                <a:gd name="T43" fmla="*/ 93 h 174"/>
                <a:gd name="T44" fmla="*/ 155 w 205"/>
                <a:gd name="T45" fmla="*/ 93 h 174"/>
                <a:gd name="T46" fmla="*/ 173 w 205"/>
                <a:gd name="T47" fmla="*/ 106 h 174"/>
                <a:gd name="T48" fmla="*/ 200 w 205"/>
                <a:gd name="T49" fmla="*/ 149 h 174"/>
                <a:gd name="T50" fmla="*/ 133 w 205"/>
                <a:gd name="T51" fmla="*/ 133 h 174"/>
                <a:gd name="T52" fmla="*/ 84 w 205"/>
                <a:gd name="T53" fmla="*/ 112 h 174"/>
                <a:gd name="T54" fmla="*/ 137 w 205"/>
                <a:gd name="T55" fmla="*/ 117 h 174"/>
                <a:gd name="T56" fmla="*/ 196 w 205"/>
                <a:gd name="T57" fmla="*/ 133 h 174"/>
                <a:gd name="T58" fmla="*/ 195 w 205"/>
                <a:gd name="T59" fmla="*/ 166 h 174"/>
                <a:gd name="T60" fmla="*/ 139 w 205"/>
                <a:gd name="T61" fmla="*/ 136 h 174"/>
                <a:gd name="T62" fmla="*/ 201 w 205"/>
                <a:gd name="T63" fmla="*/ 152 h 174"/>
                <a:gd name="T64" fmla="*/ 115 w 205"/>
                <a:gd name="T65" fmla="*/ 158 h 174"/>
                <a:gd name="T66" fmla="*/ 52 w 205"/>
                <a:gd name="T67" fmla="*/ 110 h 174"/>
                <a:gd name="T68" fmla="*/ 77 w 205"/>
                <a:gd name="T69" fmla="*/ 110 h 174"/>
                <a:gd name="T70" fmla="*/ 188 w 205"/>
                <a:gd name="T71" fmla="*/ 163 h 174"/>
                <a:gd name="T72" fmla="*/ 144 w 205"/>
                <a:gd name="T73" fmla="*/ 158 h 174"/>
                <a:gd name="T74" fmla="*/ 88 w 205"/>
                <a:gd name="T75" fmla="*/ 135 h 174"/>
                <a:gd name="T76" fmla="*/ 67 w 205"/>
                <a:gd name="T77" fmla="*/ 106 h 174"/>
                <a:gd name="T78" fmla="*/ 115 w 205"/>
                <a:gd name="T79" fmla="*/ 158 h 174"/>
                <a:gd name="T80" fmla="*/ 31 w 205"/>
                <a:gd name="T81" fmla="*/ 77 h 174"/>
                <a:gd name="T82" fmla="*/ 53 w 205"/>
                <a:gd name="T83" fmla="*/ 117 h 174"/>
                <a:gd name="T84" fmla="*/ 77 w 205"/>
                <a:gd name="T85" fmla="*/ 152 h 174"/>
                <a:gd name="T86" fmla="*/ 5 w 205"/>
                <a:gd name="T87" fmla="*/ 4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" h="174">
                  <a:moveTo>
                    <a:pt x="60" y="59"/>
                  </a:moveTo>
                  <a:cubicBezTo>
                    <a:pt x="41" y="55"/>
                    <a:pt x="21" y="49"/>
                    <a:pt x="8" y="33"/>
                  </a:cubicBezTo>
                  <a:cubicBezTo>
                    <a:pt x="8" y="29"/>
                    <a:pt x="8" y="25"/>
                    <a:pt x="8" y="20"/>
                  </a:cubicBezTo>
                  <a:cubicBezTo>
                    <a:pt x="9" y="17"/>
                    <a:pt x="10" y="14"/>
                    <a:pt x="8" y="11"/>
                  </a:cubicBezTo>
                  <a:cubicBezTo>
                    <a:pt x="7" y="8"/>
                    <a:pt x="4" y="6"/>
                    <a:pt x="4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9"/>
                    <a:pt x="1" y="16"/>
                    <a:pt x="1" y="23"/>
                  </a:cubicBezTo>
                  <a:cubicBezTo>
                    <a:pt x="2" y="27"/>
                    <a:pt x="2" y="32"/>
                    <a:pt x="4" y="37"/>
                  </a:cubicBezTo>
                  <a:cubicBezTo>
                    <a:pt x="3" y="61"/>
                    <a:pt x="4" y="86"/>
                    <a:pt x="17" y="107"/>
                  </a:cubicBezTo>
                  <a:cubicBezTo>
                    <a:pt x="28" y="126"/>
                    <a:pt x="46" y="142"/>
                    <a:pt x="66" y="151"/>
                  </a:cubicBezTo>
                  <a:cubicBezTo>
                    <a:pt x="86" y="160"/>
                    <a:pt x="109" y="161"/>
                    <a:pt x="131" y="161"/>
                  </a:cubicBezTo>
                  <a:cubicBezTo>
                    <a:pt x="143" y="162"/>
                    <a:pt x="154" y="162"/>
                    <a:pt x="166" y="163"/>
                  </a:cubicBezTo>
                  <a:cubicBezTo>
                    <a:pt x="177" y="164"/>
                    <a:pt x="192" y="166"/>
                    <a:pt x="200" y="173"/>
                  </a:cubicBezTo>
                  <a:cubicBezTo>
                    <a:pt x="202" y="174"/>
                    <a:pt x="203" y="174"/>
                    <a:pt x="204" y="172"/>
                  </a:cubicBezTo>
                  <a:cubicBezTo>
                    <a:pt x="205" y="159"/>
                    <a:pt x="205" y="146"/>
                    <a:pt x="201" y="133"/>
                  </a:cubicBezTo>
                  <a:cubicBezTo>
                    <a:pt x="197" y="123"/>
                    <a:pt x="189" y="114"/>
                    <a:pt x="181" y="108"/>
                  </a:cubicBezTo>
                  <a:cubicBezTo>
                    <a:pt x="164" y="92"/>
                    <a:pt x="146" y="81"/>
                    <a:pt x="124" y="74"/>
                  </a:cubicBezTo>
                  <a:cubicBezTo>
                    <a:pt x="103" y="68"/>
                    <a:pt x="81" y="65"/>
                    <a:pt x="60" y="59"/>
                  </a:cubicBezTo>
                  <a:close/>
                  <a:moveTo>
                    <a:pt x="51" y="61"/>
                  </a:moveTo>
                  <a:cubicBezTo>
                    <a:pt x="54" y="62"/>
                    <a:pt x="56" y="62"/>
                    <a:pt x="59" y="63"/>
                  </a:cubicBezTo>
                  <a:cubicBezTo>
                    <a:pt x="57" y="64"/>
                    <a:pt x="54" y="64"/>
                    <a:pt x="52" y="65"/>
                  </a:cubicBezTo>
                  <a:cubicBezTo>
                    <a:pt x="48" y="66"/>
                    <a:pt x="43" y="68"/>
                    <a:pt x="38" y="69"/>
                  </a:cubicBezTo>
                  <a:cubicBezTo>
                    <a:pt x="35" y="70"/>
                    <a:pt x="31" y="69"/>
                    <a:pt x="28" y="69"/>
                  </a:cubicBezTo>
                  <a:cubicBezTo>
                    <a:pt x="28" y="69"/>
                    <a:pt x="27" y="68"/>
                    <a:pt x="27" y="67"/>
                  </a:cubicBezTo>
                  <a:cubicBezTo>
                    <a:pt x="21" y="61"/>
                    <a:pt x="17" y="53"/>
                    <a:pt x="13" y="46"/>
                  </a:cubicBezTo>
                  <a:cubicBezTo>
                    <a:pt x="12" y="44"/>
                    <a:pt x="11" y="42"/>
                    <a:pt x="10" y="41"/>
                  </a:cubicBezTo>
                  <a:cubicBezTo>
                    <a:pt x="21" y="51"/>
                    <a:pt x="36" y="57"/>
                    <a:pt x="51" y="61"/>
                  </a:cubicBezTo>
                  <a:close/>
                  <a:moveTo>
                    <a:pt x="146" y="87"/>
                  </a:moveTo>
                  <a:cubicBezTo>
                    <a:pt x="147" y="87"/>
                    <a:pt x="149" y="88"/>
                    <a:pt x="150" y="89"/>
                  </a:cubicBezTo>
                  <a:cubicBezTo>
                    <a:pt x="136" y="86"/>
                    <a:pt x="120" y="86"/>
                    <a:pt x="105" y="88"/>
                  </a:cubicBezTo>
                  <a:cubicBezTo>
                    <a:pt x="87" y="89"/>
                    <a:pt x="71" y="96"/>
                    <a:pt x="53" y="92"/>
                  </a:cubicBezTo>
                  <a:cubicBezTo>
                    <a:pt x="51" y="91"/>
                    <a:pt x="49" y="89"/>
                    <a:pt x="47" y="88"/>
                  </a:cubicBezTo>
                  <a:cubicBezTo>
                    <a:pt x="47" y="87"/>
                    <a:pt x="47" y="87"/>
                    <a:pt x="47" y="86"/>
                  </a:cubicBezTo>
                  <a:cubicBezTo>
                    <a:pt x="41" y="82"/>
                    <a:pt x="35" y="77"/>
                    <a:pt x="30" y="71"/>
                  </a:cubicBezTo>
                  <a:cubicBezTo>
                    <a:pt x="37" y="71"/>
                    <a:pt x="43" y="69"/>
                    <a:pt x="50" y="67"/>
                  </a:cubicBezTo>
                  <a:cubicBezTo>
                    <a:pt x="56" y="66"/>
                    <a:pt x="62" y="65"/>
                    <a:pt x="68" y="65"/>
                  </a:cubicBezTo>
                  <a:cubicBezTo>
                    <a:pt x="82" y="68"/>
                    <a:pt x="97" y="71"/>
                    <a:pt x="112" y="75"/>
                  </a:cubicBezTo>
                  <a:cubicBezTo>
                    <a:pt x="124" y="78"/>
                    <a:pt x="135" y="81"/>
                    <a:pt x="146" y="87"/>
                  </a:cubicBezTo>
                  <a:close/>
                  <a:moveTo>
                    <a:pt x="173" y="106"/>
                  </a:moveTo>
                  <a:cubicBezTo>
                    <a:pt x="180" y="111"/>
                    <a:pt x="186" y="117"/>
                    <a:pt x="191" y="124"/>
                  </a:cubicBezTo>
                  <a:cubicBezTo>
                    <a:pt x="176" y="115"/>
                    <a:pt x="158" y="115"/>
                    <a:pt x="141" y="115"/>
                  </a:cubicBezTo>
                  <a:cubicBezTo>
                    <a:pt x="130" y="115"/>
                    <a:pt x="118" y="114"/>
                    <a:pt x="107" y="113"/>
                  </a:cubicBezTo>
                  <a:cubicBezTo>
                    <a:pt x="97" y="112"/>
                    <a:pt x="88" y="110"/>
                    <a:pt x="79" y="109"/>
                  </a:cubicBezTo>
                  <a:cubicBezTo>
                    <a:pt x="71" y="104"/>
                    <a:pt x="62" y="99"/>
                    <a:pt x="55" y="93"/>
                  </a:cubicBezTo>
                  <a:cubicBezTo>
                    <a:pt x="70" y="97"/>
                    <a:pt x="85" y="92"/>
                    <a:pt x="101" y="90"/>
                  </a:cubicBezTo>
                  <a:cubicBezTo>
                    <a:pt x="119" y="88"/>
                    <a:pt x="137" y="89"/>
                    <a:pt x="155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62" y="97"/>
                    <a:pt x="168" y="101"/>
                    <a:pt x="173" y="106"/>
                  </a:cubicBezTo>
                  <a:close/>
                  <a:moveTo>
                    <a:pt x="196" y="133"/>
                  </a:moveTo>
                  <a:cubicBezTo>
                    <a:pt x="199" y="138"/>
                    <a:pt x="200" y="143"/>
                    <a:pt x="200" y="149"/>
                  </a:cubicBezTo>
                  <a:cubicBezTo>
                    <a:pt x="191" y="142"/>
                    <a:pt x="179" y="139"/>
                    <a:pt x="168" y="137"/>
                  </a:cubicBezTo>
                  <a:cubicBezTo>
                    <a:pt x="156" y="135"/>
                    <a:pt x="144" y="133"/>
                    <a:pt x="133" y="133"/>
                  </a:cubicBezTo>
                  <a:cubicBezTo>
                    <a:pt x="117" y="126"/>
                    <a:pt x="101" y="120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91" y="113"/>
                    <a:pt x="98" y="114"/>
                    <a:pt x="105" y="115"/>
                  </a:cubicBezTo>
                  <a:cubicBezTo>
                    <a:pt x="115" y="116"/>
                    <a:pt x="126" y="117"/>
                    <a:pt x="137" y="117"/>
                  </a:cubicBezTo>
                  <a:cubicBezTo>
                    <a:pt x="157" y="118"/>
                    <a:pt x="178" y="117"/>
                    <a:pt x="195" y="129"/>
                  </a:cubicBezTo>
                  <a:cubicBezTo>
                    <a:pt x="195" y="130"/>
                    <a:pt x="196" y="131"/>
                    <a:pt x="196" y="133"/>
                  </a:cubicBezTo>
                  <a:close/>
                  <a:moveTo>
                    <a:pt x="200" y="168"/>
                  </a:moveTo>
                  <a:cubicBezTo>
                    <a:pt x="198" y="167"/>
                    <a:pt x="197" y="166"/>
                    <a:pt x="195" y="166"/>
                  </a:cubicBezTo>
                  <a:cubicBezTo>
                    <a:pt x="181" y="154"/>
                    <a:pt x="165" y="147"/>
                    <a:pt x="149" y="140"/>
                  </a:cubicBezTo>
                  <a:cubicBezTo>
                    <a:pt x="146" y="139"/>
                    <a:pt x="143" y="137"/>
                    <a:pt x="139" y="136"/>
                  </a:cubicBezTo>
                  <a:cubicBezTo>
                    <a:pt x="148" y="137"/>
                    <a:pt x="157" y="137"/>
                    <a:pt x="166" y="139"/>
                  </a:cubicBezTo>
                  <a:cubicBezTo>
                    <a:pt x="178" y="141"/>
                    <a:pt x="190" y="144"/>
                    <a:pt x="201" y="152"/>
                  </a:cubicBezTo>
                  <a:cubicBezTo>
                    <a:pt x="201" y="157"/>
                    <a:pt x="201" y="163"/>
                    <a:pt x="200" y="168"/>
                  </a:cubicBezTo>
                  <a:close/>
                  <a:moveTo>
                    <a:pt x="115" y="158"/>
                  </a:moveTo>
                  <a:cubicBezTo>
                    <a:pt x="105" y="157"/>
                    <a:pt x="94" y="156"/>
                    <a:pt x="84" y="154"/>
                  </a:cubicBezTo>
                  <a:cubicBezTo>
                    <a:pt x="69" y="145"/>
                    <a:pt x="57" y="127"/>
                    <a:pt x="52" y="110"/>
                  </a:cubicBezTo>
                  <a:cubicBezTo>
                    <a:pt x="51" y="107"/>
                    <a:pt x="50" y="97"/>
                    <a:pt x="47" y="90"/>
                  </a:cubicBezTo>
                  <a:cubicBezTo>
                    <a:pt x="56" y="98"/>
                    <a:pt x="66" y="104"/>
                    <a:pt x="77" y="110"/>
                  </a:cubicBezTo>
                  <a:cubicBezTo>
                    <a:pt x="97" y="121"/>
                    <a:pt x="119" y="130"/>
                    <a:pt x="140" y="139"/>
                  </a:cubicBezTo>
                  <a:cubicBezTo>
                    <a:pt x="157" y="146"/>
                    <a:pt x="173" y="153"/>
                    <a:pt x="188" y="163"/>
                  </a:cubicBezTo>
                  <a:cubicBezTo>
                    <a:pt x="184" y="162"/>
                    <a:pt x="180" y="161"/>
                    <a:pt x="176" y="161"/>
                  </a:cubicBezTo>
                  <a:cubicBezTo>
                    <a:pt x="165" y="159"/>
                    <a:pt x="155" y="159"/>
                    <a:pt x="144" y="158"/>
                  </a:cubicBezTo>
                  <a:cubicBezTo>
                    <a:pt x="136" y="158"/>
                    <a:pt x="128" y="158"/>
                    <a:pt x="120" y="158"/>
                  </a:cubicBezTo>
                  <a:cubicBezTo>
                    <a:pt x="108" y="153"/>
                    <a:pt x="96" y="145"/>
                    <a:pt x="88" y="135"/>
                  </a:cubicBezTo>
                  <a:cubicBezTo>
                    <a:pt x="81" y="125"/>
                    <a:pt x="76" y="115"/>
                    <a:pt x="67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6" y="116"/>
                    <a:pt x="81" y="129"/>
                    <a:pt x="90" y="138"/>
                  </a:cubicBezTo>
                  <a:cubicBezTo>
                    <a:pt x="97" y="146"/>
                    <a:pt x="106" y="153"/>
                    <a:pt x="115" y="158"/>
                  </a:cubicBezTo>
                  <a:close/>
                  <a:moveTo>
                    <a:pt x="6" y="40"/>
                  </a:moveTo>
                  <a:cubicBezTo>
                    <a:pt x="9" y="55"/>
                    <a:pt x="20" y="67"/>
                    <a:pt x="31" y="77"/>
                  </a:cubicBezTo>
                  <a:cubicBezTo>
                    <a:pt x="34" y="80"/>
                    <a:pt x="38" y="83"/>
                    <a:pt x="42" y="86"/>
                  </a:cubicBezTo>
                  <a:cubicBezTo>
                    <a:pt x="48" y="95"/>
                    <a:pt x="50" y="107"/>
                    <a:pt x="53" y="117"/>
                  </a:cubicBezTo>
                  <a:cubicBezTo>
                    <a:pt x="58" y="130"/>
                    <a:pt x="67" y="144"/>
                    <a:pt x="79" y="153"/>
                  </a:cubicBezTo>
                  <a:cubicBezTo>
                    <a:pt x="78" y="152"/>
                    <a:pt x="77" y="152"/>
                    <a:pt x="77" y="152"/>
                  </a:cubicBezTo>
                  <a:cubicBezTo>
                    <a:pt x="54" y="145"/>
                    <a:pt x="33" y="128"/>
                    <a:pt x="20" y="108"/>
                  </a:cubicBezTo>
                  <a:cubicBezTo>
                    <a:pt x="8" y="87"/>
                    <a:pt x="6" y="63"/>
                    <a:pt x="5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32" name="久石譲-Sum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1744" y="614299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">
        <p14:doors dir="ver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75"/>
          <p:cNvSpPr/>
          <p:nvPr/>
        </p:nvSpPr>
        <p:spPr>
          <a:xfrm>
            <a:off x="7301550" y="2026345"/>
            <a:ext cx="1773148" cy="41992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sz="76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Shape 1877"/>
          <p:cNvSpPr/>
          <p:nvPr/>
        </p:nvSpPr>
        <p:spPr>
          <a:xfrm>
            <a:off x="5191412" y="2026345"/>
            <a:ext cx="1734343" cy="1734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25399" tIns="25399" rIns="25399" bIns="25399" numCol="1" anchor="ctr">
            <a:noAutofit/>
          </a:bodyPr>
          <a:lstStyle/>
          <a:p>
            <a:pPr>
              <a:lnSpc>
                <a:spcPct val="120000"/>
              </a:lnSpc>
            </a:pPr>
            <a:endParaRPr sz="1750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4" name="Shape 1879"/>
          <p:cNvSpPr/>
          <p:nvPr/>
        </p:nvSpPr>
        <p:spPr>
          <a:xfrm>
            <a:off x="6180801" y="3015734"/>
            <a:ext cx="1734343" cy="1734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25399" tIns="25399" rIns="25399" bIns="25399" numCol="1" anchor="ctr">
            <a:noAutofit/>
          </a:bodyPr>
          <a:lstStyle/>
          <a:p>
            <a:pPr>
              <a:lnSpc>
                <a:spcPct val="120000"/>
              </a:lnSpc>
            </a:pPr>
            <a:endParaRPr sz="1750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8" name="Shape 1883"/>
          <p:cNvSpPr/>
          <p:nvPr/>
        </p:nvSpPr>
        <p:spPr>
          <a:xfrm>
            <a:off x="4202022" y="3015734"/>
            <a:ext cx="1734343" cy="1734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25399" tIns="25399" rIns="25399" bIns="25399" numCol="1" anchor="ctr">
            <a:noAutofit/>
          </a:bodyPr>
          <a:lstStyle/>
          <a:p>
            <a:pPr>
              <a:lnSpc>
                <a:spcPct val="120000"/>
              </a:lnSpc>
            </a:pPr>
            <a:endParaRPr sz="1750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20" name="Shape 1886"/>
          <p:cNvSpPr/>
          <p:nvPr/>
        </p:nvSpPr>
        <p:spPr>
          <a:xfrm>
            <a:off x="8282758" y="4086611"/>
            <a:ext cx="1773149" cy="41992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sz="76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Shape 1887"/>
          <p:cNvSpPr/>
          <p:nvPr/>
        </p:nvSpPr>
        <p:spPr>
          <a:xfrm>
            <a:off x="8292282" y="3844425"/>
            <a:ext cx="1540294" cy="22397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Shape 1888"/>
          <p:cNvSpPr/>
          <p:nvPr/>
        </p:nvSpPr>
        <p:spPr>
          <a:xfrm>
            <a:off x="2057557" y="3273067"/>
            <a:ext cx="1785240" cy="41992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sz="76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Shape 1889"/>
          <p:cNvSpPr/>
          <p:nvPr/>
        </p:nvSpPr>
        <p:spPr>
          <a:xfrm>
            <a:off x="2304262" y="3008791"/>
            <a:ext cx="1540295" cy="22397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Shape 1891"/>
          <p:cNvSpPr/>
          <p:nvPr/>
        </p:nvSpPr>
        <p:spPr>
          <a:xfrm>
            <a:off x="3198702" y="4915556"/>
            <a:ext cx="1540295" cy="22397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017125" y="1738313"/>
            <a:ext cx="2174875" cy="22397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id-ID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5175250"/>
            <a:ext cx="1741488" cy="4210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id-ID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647717" y="2616408"/>
            <a:ext cx="821732" cy="6092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id-ID" sz="1325" dirty="0">
              <a:solidFill>
                <a:srgbClr val="FCFCF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Shape 1881"/>
          <p:cNvSpPr/>
          <p:nvPr/>
        </p:nvSpPr>
        <p:spPr>
          <a:xfrm>
            <a:off x="5191412" y="4005124"/>
            <a:ext cx="1734343" cy="1734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25399" tIns="25399" rIns="25399" bIns="25399" numCol="1" anchor="ctr">
            <a:noAutofit/>
          </a:bodyPr>
          <a:lstStyle/>
          <a:p>
            <a:pPr>
              <a:lnSpc>
                <a:spcPct val="120000"/>
              </a:lnSpc>
            </a:pPr>
            <a:endParaRPr sz="1750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6637107" y="3605796"/>
            <a:ext cx="821732" cy="6092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id-ID" sz="1325" dirty="0">
              <a:solidFill>
                <a:srgbClr val="FCFCF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5647717" y="4595186"/>
            <a:ext cx="821732" cy="6092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id-ID" sz="1325" dirty="0">
              <a:solidFill>
                <a:srgbClr val="FCFCF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Shape 1883"/>
          <p:cNvSpPr/>
          <p:nvPr/>
        </p:nvSpPr>
        <p:spPr>
          <a:xfrm>
            <a:off x="4200327" y="3015734"/>
            <a:ext cx="1734343" cy="1734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25399" tIns="25399" rIns="25399" bIns="25399" numCol="1" anchor="ctr">
            <a:noAutofit/>
          </a:bodyPr>
          <a:lstStyle/>
          <a:p>
            <a:pPr>
              <a:lnSpc>
                <a:spcPct val="120000"/>
              </a:lnSpc>
            </a:pPr>
            <a:endParaRPr sz="1750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4658327" y="3605796"/>
            <a:ext cx="821732" cy="6092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id-ID" sz="1325" dirty="0">
              <a:solidFill>
                <a:srgbClr val="FCFCF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926088" y="-67978"/>
            <a:ext cx="2566728" cy="1015663"/>
            <a:chOff x="4832086" y="-391302"/>
            <a:chExt cx="2566728" cy="1015663"/>
          </a:xfrm>
        </p:grpSpPr>
        <p:grpSp>
          <p:nvGrpSpPr>
            <p:cNvPr id="33" name="组合 32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35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4832086" y="-391302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2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48" name="矩形: 圆角 47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4" grpId="0" build="p"/>
      <p:bldP spid="5" grpId="0" build="p"/>
      <p:bldP spid="27" grpId="0"/>
      <p:bldP spid="16" grpId="0" animBg="1"/>
      <p:bldP spid="26" grpId="0"/>
      <p:bldP spid="29" grpId="0"/>
      <p:bldP spid="30" grpId="0" animBg="1"/>
      <p:bldP spid="30" grpId="1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218049" y="1747530"/>
            <a:ext cx="1880159" cy="2278478"/>
            <a:chOff x="9683156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4" name="Freeform 63"/>
            <p:cNvSpPr/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46161" y="2140514"/>
            <a:ext cx="1880159" cy="2278478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7" name="Freeform 66"/>
            <p:cNvSpPr/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129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998645" y="2581510"/>
            <a:ext cx="1880159" cy="2278478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1" name="Freeform 130"/>
            <p:cNvSpPr/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132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724996" y="2515917"/>
            <a:ext cx="508473" cy="4737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301470" y="2075297"/>
            <a:ext cx="508473" cy="4737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874118" y="1710153"/>
            <a:ext cx="508473" cy="4737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27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8004190" y="2872543"/>
            <a:ext cx="327111" cy="230212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60" dirty="0">
              <a:cs typeface="+mn-ea"/>
              <a:sym typeface="+mn-lt"/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5464020" y="3186222"/>
            <a:ext cx="310135" cy="309556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60" dirty="0">
              <a:cs typeface="+mn-ea"/>
              <a:sym typeface="+mn-lt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2718703" y="3627078"/>
            <a:ext cx="393343" cy="398930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3333760" y="5722451"/>
            <a:ext cx="169048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415202" y="4777782"/>
            <a:ext cx="1458749" cy="31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id-ID" sz="1325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415202" y="5103246"/>
            <a:ext cx="171743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sz="76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H="1" flipV="1">
            <a:off x="3333760" y="4557348"/>
            <a:ext cx="0" cy="1162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094674" y="5216237"/>
            <a:ext cx="169048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130537" y="4271568"/>
            <a:ext cx="1458749" cy="31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id-ID" sz="1325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130538" y="4597032"/>
            <a:ext cx="171743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sz="76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6094673" y="4051133"/>
            <a:ext cx="0" cy="1162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8685795" y="4762598"/>
            <a:ext cx="169048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8721659" y="3817930"/>
            <a:ext cx="1458749" cy="31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id-ID" sz="1325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721660" y="4143394"/>
            <a:ext cx="171743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sz="76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8685795" y="3597495"/>
            <a:ext cx="0" cy="1162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926088" y="-67978"/>
            <a:ext cx="2566728" cy="1015663"/>
            <a:chOff x="4832086" y="-391302"/>
            <a:chExt cx="2566728" cy="1015663"/>
          </a:xfrm>
        </p:grpSpPr>
        <p:grpSp>
          <p:nvGrpSpPr>
            <p:cNvPr id="35" name="组合 34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37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832086" y="-391302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2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50" name="矩形: 圆角 49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 animBg="1"/>
      <p:bldP spid="137" grpId="0" animBg="1"/>
      <p:bldP spid="145" grpId="0"/>
      <p:bldP spid="146" grpId="0"/>
      <p:bldP spid="149" grpId="0"/>
      <p:bldP spid="150" grpId="0"/>
      <p:bldP spid="153" grpId="0"/>
      <p:bldP spid="1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16970" y="4024899"/>
            <a:ext cx="915806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375588" y="3920349"/>
            <a:ext cx="209099" cy="2090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55583" y="3920349"/>
            <a:ext cx="209099" cy="2090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80" y="3932381"/>
            <a:ext cx="209099" cy="2090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23685" y="3920349"/>
            <a:ext cx="209099" cy="2090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65114" y="3932382"/>
            <a:ext cx="209099" cy="2090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71782" y="3932381"/>
            <a:ext cx="209099" cy="2090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0349" y="3932381"/>
            <a:ext cx="209099" cy="20909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5589" y="3435376"/>
            <a:ext cx="3305293" cy="2165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8236" y="2954133"/>
            <a:ext cx="3200745" cy="215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80" y="2480334"/>
            <a:ext cx="3299567" cy="215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3937" y="2020577"/>
            <a:ext cx="3200745" cy="2157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6388" y="4582741"/>
            <a:ext cx="596583" cy="59658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1323" y="4582741"/>
            <a:ext cx="596583" cy="59658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76260" y="4582741"/>
            <a:ext cx="596583" cy="59658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873019" y="4582741"/>
            <a:ext cx="596583" cy="59658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3124" y="4754319"/>
            <a:ext cx="679673" cy="2239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文字内容</a:t>
            </a:r>
            <a:endParaRPr lang="en-GB" sz="1325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73020" y="5236437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4459" y="4754319"/>
            <a:ext cx="679673" cy="2239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文字内容</a:t>
            </a:r>
            <a:endParaRPr lang="en-GB" altLang="zh-CN" sz="1325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66129" y="4754319"/>
            <a:ext cx="679673" cy="2239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文字内容</a:t>
            </a:r>
            <a:endParaRPr lang="en-GB" altLang="zh-CN" sz="1325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95255" y="4754319"/>
            <a:ext cx="679673" cy="2239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文字内容</a:t>
            </a:r>
            <a:endParaRPr lang="en-GB" altLang="zh-CN" sz="1325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01324" y="5236438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6261" y="5236438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16970" y="5236437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GB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31552" y="4140152"/>
            <a:ext cx="378309" cy="222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2017</a:t>
            </a: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85781" y="4144470"/>
            <a:ext cx="378309" cy="222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2016</a:t>
            </a: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0011" y="4144470"/>
            <a:ext cx="378309" cy="222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2015</a:t>
            </a: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4243" y="4140912"/>
            <a:ext cx="378309" cy="222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2014</a:t>
            </a: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3963" y="4135704"/>
            <a:ext cx="378309" cy="222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2013</a:t>
            </a: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3686" y="4142388"/>
            <a:ext cx="378309" cy="222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2012</a:t>
            </a: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4231" y="4140152"/>
            <a:ext cx="365677" cy="222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2011</a:t>
            </a:r>
            <a:endParaRPr lang="en-GB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004686" y="4745454"/>
            <a:ext cx="333248" cy="271155"/>
            <a:chOff x="10074275" y="4479132"/>
            <a:chExt cx="464344" cy="377825"/>
          </a:xfrm>
          <a:solidFill>
            <a:schemeClr val="bg2"/>
          </a:solidFill>
        </p:grpSpPr>
        <p:sp>
          <p:nvSpPr>
            <p:cNvPr id="38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07927" y="4714124"/>
            <a:ext cx="333248" cy="333817"/>
            <a:chOff x="9145588" y="4435475"/>
            <a:chExt cx="464344" cy="465138"/>
          </a:xfrm>
          <a:solidFill>
            <a:schemeClr val="bg2"/>
          </a:solidFill>
        </p:grpSpPr>
        <p:sp>
          <p:nvSpPr>
            <p:cNvPr id="4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32991" y="4714408"/>
            <a:ext cx="333248" cy="333248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51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55182" y="4750866"/>
            <a:ext cx="333248" cy="260331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5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7485" hangingPunct="0">
                <a:lnSpc>
                  <a:spcPct val="120000"/>
                </a:lnSpc>
              </a:pP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926088" y="-67978"/>
            <a:ext cx="2566728" cy="1015663"/>
            <a:chOff x="4832086" y="-391302"/>
            <a:chExt cx="2566728" cy="1015663"/>
          </a:xfrm>
        </p:grpSpPr>
        <p:grpSp>
          <p:nvGrpSpPr>
            <p:cNvPr id="66" name="组合 65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68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4832086" y="-391302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2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81" name="矩形: 圆角 80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矩形: 圆角 81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53"/>
          <p:cNvGrpSpPr/>
          <p:nvPr/>
        </p:nvGrpSpPr>
        <p:grpSpPr>
          <a:xfrm>
            <a:off x="4963822" y="1288018"/>
            <a:ext cx="2122760" cy="3376250"/>
            <a:chOff x="4502150" y="901700"/>
            <a:chExt cx="3175000" cy="5049838"/>
          </a:xfrm>
        </p:grpSpPr>
        <p:sp>
          <p:nvSpPr>
            <p:cNvPr id="155" name="Freeform 69"/>
            <p:cNvSpPr>
              <a:spLocks noEditPoints="1"/>
            </p:cNvSpPr>
            <p:nvPr/>
          </p:nvSpPr>
          <p:spPr bwMode="auto">
            <a:xfrm>
              <a:off x="6673850" y="2740025"/>
              <a:ext cx="825500" cy="1230313"/>
            </a:xfrm>
            <a:custGeom>
              <a:avLst/>
              <a:gdLst>
                <a:gd name="T0" fmla="*/ 43 w 194"/>
                <a:gd name="T1" fmla="*/ 79 h 290"/>
                <a:gd name="T2" fmla="*/ 43 w 194"/>
                <a:gd name="T3" fmla="*/ 66 h 290"/>
                <a:gd name="T4" fmla="*/ 60 w 194"/>
                <a:gd name="T5" fmla="*/ 91 h 290"/>
                <a:gd name="T6" fmla="*/ 77 w 194"/>
                <a:gd name="T7" fmla="*/ 100 h 290"/>
                <a:gd name="T8" fmla="*/ 75 w 194"/>
                <a:gd name="T9" fmla="*/ 104 h 290"/>
                <a:gd name="T10" fmla="*/ 72 w 194"/>
                <a:gd name="T11" fmla="*/ 109 h 290"/>
                <a:gd name="T12" fmla="*/ 63 w 194"/>
                <a:gd name="T13" fmla="*/ 107 h 290"/>
                <a:gd name="T14" fmla="*/ 46 w 194"/>
                <a:gd name="T15" fmla="*/ 133 h 290"/>
                <a:gd name="T16" fmla="*/ 43 w 194"/>
                <a:gd name="T17" fmla="*/ 190 h 290"/>
                <a:gd name="T18" fmla="*/ 48 w 194"/>
                <a:gd name="T19" fmla="*/ 183 h 290"/>
                <a:gd name="T20" fmla="*/ 74 w 194"/>
                <a:gd name="T21" fmla="*/ 231 h 290"/>
                <a:gd name="T22" fmla="*/ 94 w 194"/>
                <a:gd name="T23" fmla="*/ 235 h 290"/>
                <a:gd name="T24" fmla="*/ 92 w 194"/>
                <a:gd name="T25" fmla="*/ 208 h 290"/>
                <a:gd name="T26" fmla="*/ 99 w 194"/>
                <a:gd name="T27" fmla="*/ 231 h 290"/>
                <a:gd name="T28" fmla="*/ 100 w 194"/>
                <a:gd name="T29" fmla="*/ 189 h 290"/>
                <a:gd name="T30" fmla="*/ 119 w 194"/>
                <a:gd name="T31" fmla="*/ 251 h 290"/>
                <a:gd name="T32" fmla="*/ 120 w 194"/>
                <a:gd name="T33" fmla="*/ 238 h 290"/>
                <a:gd name="T34" fmla="*/ 123 w 194"/>
                <a:gd name="T35" fmla="*/ 236 h 290"/>
                <a:gd name="T36" fmla="*/ 132 w 194"/>
                <a:gd name="T37" fmla="*/ 255 h 290"/>
                <a:gd name="T38" fmla="*/ 141 w 194"/>
                <a:gd name="T39" fmla="*/ 240 h 290"/>
                <a:gd name="T40" fmla="*/ 148 w 194"/>
                <a:gd name="T41" fmla="*/ 244 h 290"/>
                <a:gd name="T42" fmla="*/ 184 w 194"/>
                <a:gd name="T43" fmla="*/ 267 h 290"/>
                <a:gd name="T44" fmla="*/ 182 w 194"/>
                <a:gd name="T45" fmla="*/ 218 h 290"/>
                <a:gd name="T46" fmla="*/ 170 w 194"/>
                <a:gd name="T47" fmla="*/ 181 h 290"/>
                <a:gd name="T48" fmla="*/ 168 w 194"/>
                <a:gd name="T49" fmla="*/ 173 h 290"/>
                <a:gd name="T50" fmla="*/ 144 w 194"/>
                <a:gd name="T51" fmla="*/ 122 h 290"/>
                <a:gd name="T52" fmla="*/ 132 w 194"/>
                <a:gd name="T53" fmla="*/ 48 h 290"/>
                <a:gd name="T54" fmla="*/ 118 w 194"/>
                <a:gd name="T55" fmla="*/ 49 h 290"/>
                <a:gd name="T56" fmla="*/ 89 w 194"/>
                <a:gd name="T57" fmla="*/ 55 h 290"/>
                <a:gd name="T58" fmla="*/ 82 w 194"/>
                <a:gd name="T59" fmla="*/ 78 h 290"/>
                <a:gd name="T60" fmla="*/ 73 w 194"/>
                <a:gd name="T61" fmla="*/ 78 h 290"/>
                <a:gd name="T62" fmla="*/ 68 w 194"/>
                <a:gd name="T63" fmla="*/ 63 h 290"/>
                <a:gd name="T64" fmla="*/ 76 w 194"/>
                <a:gd name="T65" fmla="*/ 25 h 290"/>
                <a:gd name="T66" fmla="*/ 73 w 194"/>
                <a:gd name="T67" fmla="*/ 7 h 290"/>
                <a:gd name="T68" fmla="*/ 23 w 194"/>
                <a:gd name="T69" fmla="*/ 18 h 290"/>
                <a:gd name="T70" fmla="*/ 13 w 194"/>
                <a:gd name="T71" fmla="*/ 50 h 290"/>
                <a:gd name="T72" fmla="*/ 167 w 194"/>
                <a:gd name="T73" fmla="*/ 246 h 290"/>
                <a:gd name="T74" fmla="*/ 170 w 194"/>
                <a:gd name="T75" fmla="*/ 260 h 290"/>
                <a:gd name="T76" fmla="*/ 170 w 194"/>
                <a:gd name="T77" fmla="*/ 280 h 290"/>
                <a:gd name="T78" fmla="*/ 161 w 194"/>
                <a:gd name="T79" fmla="*/ 266 h 290"/>
                <a:gd name="T80" fmla="*/ 131 w 194"/>
                <a:gd name="T81" fmla="*/ 216 h 290"/>
                <a:gd name="T82" fmla="*/ 133 w 194"/>
                <a:gd name="T83" fmla="*/ 237 h 290"/>
                <a:gd name="T84" fmla="*/ 64 w 194"/>
                <a:gd name="T85" fmla="*/ 220 h 290"/>
                <a:gd name="T86" fmla="*/ 66 w 194"/>
                <a:gd name="T87" fmla="*/ 220 h 290"/>
                <a:gd name="T88" fmla="*/ 65 w 194"/>
                <a:gd name="T89" fmla="*/ 177 h 290"/>
                <a:gd name="T90" fmla="*/ 68 w 194"/>
                <a:gd name="T91" fmla="*/ 181 h 290"/>
                <a:gd name="T92" fmla="*/ 83 w 194"/>
                <a:gd name="T93" fmla="*/ 204 h 290"/>
                <a:gd name="T94" fmla="*/ 73 w 194"/>
                <a:gd name="T95" fmla="*/ 179 h 290"/>
                <a:gd name="T96" fmla="*/ 52 w 194"/>
                <a:gd name="T97" fmla="*/ 82 h 290"/>
                <a:gd name="T98" fmla="*/ 48 w 194"/>
                <a:gd name="T99" fmla="*/ 59 h 290"/>
                <a:gd name="T100" fmla="*/ 35 w 194"/>
                <a:gd name="T101" fmla="*/ 63 h 290"/>
                <a:gd name="T102" fmla="*/ 26 w 194"/>
                <a:gd name="T103" fmla="*/ 59 h 290"/>
                <a:gd name="T104" fmla="*/ 26 w 194"/>
                <a:gd name="T105" fmla="*/ 5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290">
                  <a:moveTo>
                    <a:pt x="0" y="57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4" y="62"/>
                    <a:pt x="8" y="63"/>
                    <a:pt x="12" y="64"/>
                  </a:cubicBezTo>
                  <a:cubicBezTo>
                    <a:pt x="23" y="67"/>
                    <a:pt x="33" y="73"/>
                    <a:pt x="43" y="79"/>
                  </a:cubicBezTo>
                  <a:cubicBezTo>
                    <a:pt x="40" y="76"/>
                    <a:pt x="40" y="71"/>
                    <a:pt x="39" y="67"/>
                  </a:cubicBezTo>
                  <a:cubicBezTo>
                    <a:pt x="38" y="62"/>
                    <a:pt x="37" y="58"/>
                    <a:pt x="37" y="53"/>
                  </a:cubicBezTo>
                  <a:cubicBezTo>
                    <a:pt x="37" y="51"/>
                    <a:pt x="40" y="51"/>
                    <a:pt x="41" y="53"/>
                  </a:cubicBezTo>
                  <a:cubicBezTo>
                    <a:pt x="42" y="57"/>
                    <a:pt x="43" y="62"/>
                    <a:pt x="43" y="66"/>
                  </a:cubicBezTo>
                  <a:cubicBezTo>
                    <a:pt x="44" y="70"/>
                    <a:pt x="46" y="75"/>
                    <a:pt x="45" y="79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5" y="81"/>
                    <a:pt x="47" y="82"/>
                    <a:pt x="48" y="83"/>
                  </a:cubicBezTo>
                  <a:cubicBezTo>
                    <a:pt x="52" y="86"/>
                    <a:pt x="56" y="88"/>
                    <a:pt x="60" y="91"/>
                  </a:cubicBezTo>
                  <a:cubicBezTo>
                    <a:pt x="58" y="85"/>
                    <a:pt x="56" y="77"/>
                    <a:pt x="56" y="71"/>
                  </a:cubicBezTo>
                  <a:cubicBezTo>
                    <a:pt x="56" y="68"/>
                    <a:pt x="60" y="69"/>
                    <a:pt x="60" y="71"/>
                  </a:cubicBezTo>
                  <a:cubicBezTo>
                    <a:pt x="60" y="78"/>
                    <a:pt x="64" y="86"/>
                    <a:pt x="63" y="93"/>
                  </a:cubicBezTo>
                  <a:cubicBezTo>
                    <a:pt x="68" y="95"/>
                    <a:pt x="72" y="98"/>
                    <a:pt x="77" y="100"/>
                  </a:cubicBezTo>
                  <a:cubicBezTo>
                    <a:pt x="78" y="100"/>
                    <a:pt x="79" y="102"/>
                    <a:pt x="79" y="103"/>
                  </a:cubicBezTo>
                  <a:cubicBezTo>
                    <a:pt x="78" y="103"/>
                    <a:pt x="78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6" y="104"/>
                    <a:pt x="75" y="104"/>
                    <a:pt x="75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8"/>
                    <a:pt x="73" y="109"/>
                  </a:cubicBezTo>
                  <a:cubicBezTo>
                    <a:pt x="73" y="109"/>
                    <a:pt x="72" y="109"/>
                    <a:pt x="72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69" y="109"/>
                    <a:pt x="68" y="108"/>
                    <a:pt x="66" y="107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57" y="112"/>
                    <a:pt x="59" y="120"/>
                    <a:pt x="60" y="124"/>
                  </a:cubicBezTo>
                  <a:cubicBezTo>
                    <a:pt x="61" y="125"/>
                    <a:pt x="60" y="126"/>
                    <a:pt x="60" y="127"/>
                  </a:cubicBezTo>
                  <a:cubicBezTo>
                    <a:pt x="59" y="128"/>
                    <a:pt x="58" y="128"/>
                    <a:pt x="57" y="128"/>
                  </a:cubicBezTo>
                  <a:cubicBezTo>
                    <a:pt x="51" y="129"/>
                    <a:pt x="47" y="131"/>
                    <a:pt x="46" y="133"/>
                  </a:cubicBezTo>
                  <a:cubicBezTo>
                    <a:pt x="44" y="137"/>
                    <a:pt x="44" y="141"/>
                    <a:pt x="46" y="147"/>
                  </a:cubicBezTo>
                  <a:cubicBezTo>
                    <a:pt x="48" y="153"/>
                    <a:pt x="48" y="160"/>
                    <a:pt x="46" y="169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4" y="178"/>
                    <a:pt x="43" y="184"/>
                    <a:pt x="43" y="190"/>
                  </a:cubicBezTo>
                  <a:cubicBezTo>
                    <a:pt x="44" y="190"/>
                    <a:pt x="45" y="190"/>
                    <a:pt x="45" y="191"/>
                  </a:cubicBezTo>
                  <a:cubicBezTo>
                    <a:pt x="46" y="193"/>
                    <a:pt x="46" y="195"/>
                    <a:pt x="47" y="196"/>
                  </a:cubicBezTo>
                  <a:cubicBezTo>
                    <a:pt x="46" y="192"/>
                    <a:pt x="45" y="188"/>
                    <a:pt x="45" y="184"/>
                  </a:cubicBezTo>
                  <a:cubicBezTo>
                    <a:pt x="44" y="182"/>
                    <a:pt x="47" y="181"/>
                    <a:pt x="48" y="183"/>
                  </a:cubicBezTo>
                  <a:cubicBezTo>
                    <a:pt x="50" y="189"/>
                    <a:pt x="51" y="195"/>
                    <a:pt x="53" y="201"/>
                  </a:cubicBezTo>
                  <a:cubicBezTo>
                    <a:pt x="54" y="206"/>
                    <a:pt x="55" y="211"/>
                    <a:pt x="54" y="215"/>
                  </a:cubicBezTo>
                  <a:cubicBezTo>
                    <a:pt x="54" y="216"/>
                    <a:pt x="53" y="217"/>
                    <a:pt x="52" y="216"/>
                  </a:cubicBezTo>
                  <a:cubicBezTo>
                    <a:pt x="57" y="222"/>
                    <a:pt x="64" y="227"/>
                    <a:pt x="74" y="231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31"/>
                    <a:pt x="76" y="231"/>
                    <a:pt x="76" y="231"/>
                  </a:cubicBezTo>
                  <a:cubicBezTo>
                    <a:pt x="82" y="231"/>
                    <a:pt x="89" y="233"/>
                    <a:pt x="94" y="235"/>
                  </a:cubicBezTo>
                  <a:cubicBezTo>
                    <a:pt x="94" y="235"/>
                    <a:pt x="94" y="235"/>
                    <a:pt x="94" y="235"/>
                  </a:cubicBezTo>
                  <a:cubicBezTo>
                    <a:pt x="95" y="234"/>
                    <a:pt x="95" y="234"/>
                    <a:pt x="95" y="234"/>
                  </a:cubicBezTo>
                  <a:cubicBezTo>
                    <a:pt x="96" y="234"/>
                    <a:pt x="96" y="234"/>
                    <a:pt x="96" y="234"/>
                  </a:cubicBezTo>
                  <a:cubicBezTo>
                    <a:pt x="93" y="226"/>
                    <a:pt x="93" y="216"/>
                    <a:pt x="92" y="208"/>
                  </a:cubicBezTo>
                  <a:cubicBezTo>
                    <a:pt x="90" y="197"/>
                    <a:pt x="87" y="187"/>
                    <a:pt x="84" y="178"/>
                  </a:cubicBezTo>
                  <a:cubicBezTo>
                    <a:pt x="83" y="176"/>
                    <a:pt x="86" y="175"/>
                    <a:pt x="87" y="177"/>
                  </a:cubicBezTo>
                  <a:cubicBezTo>
                    <a:pt x="91" y="186"/>
                    <a:pt x="94" y="196"/>
                    <a:pt x="96" y="207"/>
                  </a:cubicBezTo>
                  <a:cubicBezTo>
                    <a:pt x="98" y="214"/>
                    <a:pt x="100" y="223"/>
                    <a:pt x="99" y="231"/>
                  </a:cubicBezTo>
                  <a:cubicBezTo>
                    <a:pt x="100" y="230"/>
                    <a:pt x="101" y="228"/>
                    <a:pt x="101" y="226"/>
                  </a:cubicBezTo>
                  <a:cubicBezTo>
                    <a:pt x="101" y="225"/>
                    <a:pt x="102" y="225"/>
                    <a:pt x="102" y="225"/>
                  </a:cubicBezTo>
                  <a:cubicBezTo>
                    <a:pt x="97" y="211"/>
                    <a:pt x="93" y="188"/>
                    <a:pt x="100" y="186"/>
                  </a:cubicBezTo>
                  <a:cubicBezTo>
                    <a:pt x="101" y="186"/>
                    <a:pt x="102" y="189"/>
                    <a:pt x="100" y="189"/>
                  </a:cubicBezTo>
                  <a:cubicBezTo>
                    <a:pt x="99" y="190"/>
                    <a:pt x="104" y="210"/>
                    <a:pt x="106" y="224"/>
                  </a:cubicBezTo>
                  <a:cubicBezTo>
                    <a:pt x="107" y="224"/>
                    <a:pt x="107" y="224"/>
                    <a:pt x="108" y="225"/>
                  </a:cubicBezTo>
                  <a:cubicBezTo>
                    <a:pt x="108" y="225"/>
                    <a:pt x="108" y="226"/>
                    <a:pt x="108" y="227"/>
                  </a:cubicBezTo>
                  <a:cubicBezTo>
                    <a:pt x="107" y="237"/>
                    <a:pt x="110" y="245"/>
                    <a:pt x="119" y="251"/>
                  </a:cubicBezTo>
                  <a:cubicBezTo>
                    <a:pt x="117" y="247"/>
                    <a:pt x="117" y="243"/>
                    <a:pt x="116" y="239"/>
                  </a:cubicBezTo>
                  <a:cubicBezTo>
                    <a:pt x="114" y="232"/>
                    <a:pt x="113" y="226"/>
                    <a:pt x="112" y="220"/>
                  </a:cubicBezTo>
                  <a:cubicBezTo>
                    <a:pt x="111" y="218"/>
                    <a:pt x="115" y="217"/>
                    <a:pt x="115" y="219"/>
                  </a:cubicBezTo>
                  <a:cubicBezTo>
                    <a:pt x="117" y="226"/>
                    <a:pt x="119" y="232"/>
                    <a:pt x="120" y="238"/>
                  </a:cubicBezTo>
                  <a:cubicBezTo>
                    <a:pt x="121" y="242"/>
                    <a:pt x="123" y="247"/>
                    <a:pt x="122" y="252"/>
                  </a:cubicBezTo>
                  <a:cubicBezTo>
                    <a:pt x="122" y="252"/>
                    <a:pt x="122" y="252"/>
                    <a:pt x="122" y="252"/>
                  </a:cubicBezTo>
                  <a:cubicBezTo>
                    <a:pt x="124" y="254"/>
                    <a:pt x="127" y="255"/>
                    <a:pt x="130" y="255"/>
                  </a:cubicBezTo>
                  <a:cubicBezTo>
                    <a:pt x="127" y="249"/>
                    <a:pt x="126" y="242"/>
                    <a:pt x="123" y="236"/>
                  </a:cubicBezTo>
                  <a:cubicBezTo>
                    <a:pt x="121" y="230"/>
                    <a:pt x="119" y="223"/>
                    <a:pt x="118" y="216"/>
                  </a:cubicBezTo>
                  <a:cubicBezTo>
                    <a:pt x="118" y="214"/>
                    <a:pt x="121" y="213"/>
                    <a:pt x="122" y="215"/>
                  </a:cubicBezTo>
                  <a:cubicBezTo>
                    <a:pt x="123" y="224"/>
                    <a:pt x="126" y="231"/>
                    <a:pt x="129" y="239"/>
                  </a:cubicBezTo>
                  <a:cubicBezTo>
                    <a:pt x="131" y="244"/>
                    <a:pt x="133" y="250"/>
                    <a:pt x="132" y="255"/>
                  </a:cubicBezTo>
                  <a:cubicBezTo>
                    <a:pt x="135" y="255"/>
                    <a:pt x="137" y="254"/>
                    <a:pt x="139" y="253"/>
                  </a:cubicBezTo>
                  <a:cubicBezTo>
                    <a:pt x="140" y="252"/>
                    <a:pt x="142" y="250"/>
                    <a:pt x="142" y="246"/>
                  </a:cubicBezTo>
                  <a:cubicBezTo>
                    <a:pt x="142" y="245"/>
                    <a:pt x="142" y="244"/>
                    <a:pt x="142" y="244"/>
                  </a:cubicBezTo>
                  <a:cubicBezTo>
                    <a:pt x="142" y="243"/>
                    <a:pt x="142" y="241"/>
                    <a:pt x="141" y="240"/>
                  </a:cubicBezTo>
                  <a:cubicBezTo>
                    <a:pt x="140" y="234"/>
                    <a:pt x="139" y="228"/>
                    <a:pt x="138" y="222"/>
                  </a:cubicBezTo>
                  <a:cubicBezTo>
                    <a:pt x="138" y="219"/>
                    <a:pt x="141" y="219"/>
                    <a:pt x="142" y="221"/>
                  </a:cubicBezTo>
                  <a:cubicBezTo>
                    <a:pt x="143" y="227"/>
                    <a:pt x="144" y="233"/>
                    <a:pt x="146" y="239"/>
                  </a:cubicBezTo>
                  <a:cubicBezTo>
                    <a:pt x="147" y="241"/>
                    <a:pt x="147" y="242"/>
                    <a:pt x="148" y="244"/>
                  </a:cubicBezTo>
                  <a:cubicBezTo>
                    <a:pt x="155" y="250"/>
                    <a:pt x="157" y="261"/>
                    <a:pt x="158" y="271"/>
                  </a:cubicBezTo>
                  <a:cubicBezTo>
                    <a:pt x="159" y="276"/>
                    <a:pt x="160" y="282"/>
                    <a:pt x="162" y="286"/>
                  </a:cubicBezTo>
                  <a:cubicBezTo>
                    <a:pt x="163" y="290"/>
                    <a:pt x="165" y="290"/>
                    <a:pt x="166" y="290"/>
                  </a:cubicBezTo>
                  <a:cubicBezTo>
                    <a:pt x="173" y="290"/>
                    <a:pt x="184" y="272"/>
                    <a:pt x="184" y="267"/>
                  </a:cubicBezTo>
                  <a:cubicBezTo>
                    <a:pt x="184" y="264"/>
                    <a:pt x="183" y="261"/>
                    <a:pt x="182" y="258"/>
                  </a:cubicBezTo>
                  <a:cubicBezTo>
                    <a:pt x="181" y="255"/>
                    <a:pt x="181" y="253"/>
                    <a:pt x="181" y="250"/>
                  </a:cubicBezTo>
                  <a:cubicBezTo>
                    <a:pt x="181" y="246"/>
                    <a:pt x="181" y="243"/>
                    <a:pt x="182" y="238"/>
                  </a:cubicBezTo>
                  <a:cubicBezTo>
                    <a:pt x="184" y="232"/>
                    <a:pt x="185" y="225"/>
                    <a:pt x="182" y="218"/>
                  </a:cubicBezTo>
                  <a:cubicBezTo>
                    <a:pt x="182" y="217"/>
                    <a:pt x="182" y="215"/>
                    <a:pt x="184" y="214"/>
                  </a:cubicBezTo>
                  <a:cubicBezTo>
                    <a:pt x="191" y="211"/>
                    <a:pt x="194" y="203"/>
                    <a:pt x="192" y="195"/>
                  </a:cubicBezTo>
                  <a:cubicBezTo>
                    <a:pt x="191" y="187"/>
                    <a:pt x="185" y="180"/>
                    <a:pt x="176" y="180"/>
                  </a:cubicBezTo>
                  <a:cubicBezTo>
                    <a:pt x="174" y="180"/>
                    <a:pt x="172" y="180"/>
                    <a:pt x="170" y="181"/>
                  </a:cubicBezTo>
                  <a:cubicBezTo>
                    <a:pt x="170" y="181"/>
                    <a:pt x="170" y="181"/>
                    <a:pt x="169" y="181"/>
                  </a:cubicBezTo>
                  <a:cubicBezTo>
                    <a:pt x="168" y="181"/>
                    <a:pt x="167" y="179"/>
                    <a:pt x="166" y="178"/>
                  </a:cubicBezTo>
                  <a:cubicBezTo>
                    <a:pt x="166" y="176"/>
                    <a:pt x="166" y="174"/>
                    <a:pt x="168" y="174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74" y="171"/>
                    <a:pt x="181" y="167"/>
                    <a:pt x="179" y="160"/>
                  </a:cubicBezTo>
                  <a:cubicBezTo>
                    <a:pt x="178" y="153"/>
                    <a:pt x="173" y="148"/>
                    <a:pt x="169" y="143"/>
                  </a:cubicBezTo>
                  <a:cubicBezTo>
                    <a:pt x="168" y="142"/>
                    <a:pt x="168" y="142"/>
                    <a:pt x="168" y="142"/>
                  </a:cubicBezTo>
                  <a:cubicBezTo>
                    <a:pt x="160" y="135"/>
                    <a:pt x="152" y="128"/>
                    <a:pt x="144" y="122"/>
                  </a:cubicBezTo>
                  <a:cubicBezTo>
                    <a:pt x="140" y="118"/>
                    <a:pt x="136" y="115"/>
                    <a:pt x="132" y="112"/>
                  </a:cubicBezTo>
                  <a:cubicBezTo>
                    <a:pt x="123" y="104"/>
                    <a:pt x="120" y="95"/>
                    <a:pt x="125" y="83"/>
                  </a:cubicBezTo>
                  <a:cubicBezTo>
                    <a:pt x="126" y="80"/>
                    <a:pt x="127" y="78"/>
                    <a:pt x="128" y="75"/>
                  </a:cubicBezTo>
                  <a:cubicBezTo>
                    <a:pt x="132" y="67"/>
                    <a:pt x="136" y="58"/>
                    <a:pt x="132" y="48"/>
                  </a:cubicBezTo>
                  <a:cubicBezTo>
                    <a:pt x="130" y="44"/>
                    <a:pt x="122" y="39"/>
                    <a:pt x="118" y="39"/>
                  </a:cubicBezTo>
                  <a:cubicBezTo>
                    <a:pt x="116" y="39"/>
                    <a:pt x="116" y="40"/>
                    <a:pt x="115" y="41"/>
                  </a:cubicBezTo>
                  <a:cubicBezTo>
                    <a:pt x="115" y="43"/>
                    <a:pt x="116" y="45"/>
                    <a:pt x="118" y="47"/>
                  </a:cubicBezTo>
                  <a:cubicBezTo>
                    <a:pt x="119" y="48"/>
                    <a:pt x="119" y="49"/>
                    <a:pt x="118" y="49"/>
                  </a:cubicBezTo>
                  <a:cubicBezTo>
                    <a:pt x="118" y="50"/>
                    <a:pt x="117" y="51"/>
                    <a:pt x="116" y="51"/>
                  </a:cubicBezTo>
                  <a:cubicBezTo>
                    <a:pt x="115" y="51"/>
                    <a:pt x="115" y="51"/>
                    <a:pt x="114" y="51"/>
                  </a:cubicBezTo>
                  <a:cubicBezTo>
                    <a:pt x="108" y="47"/>
                    <a:pt x="104" y="45"/>
                    <a:pt x="100" y="45"/>
                  </a:cubicBezTo>
                  <a:cubicBezTo>
                    <a:pt x="95" y="45"/>
                    <a:pt x="91" y="49"/>
                    <a:pt x="89" y="55"/>
                  </a:cubicBezTo>
                  <a:cubicBezTo>
                    <a:pt x="87" y="60"/>
                    <a:pt x="86" y="65"/>
                    <a:pt x="85" y="71"/>
                  </a:cubicBezTo>
                  <a:cubicBezTo>
                    <a:pt x="85" y="73"/>
                    <a:pt x="85" y="75"/>
                    <a:pt x="84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80"/>
                    <a:pt x="81" y="81"/>
                    <a:pt x="80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7" y="80"/>
                    <a:pt x="75" y="79"/>
                    <a:pt x="73" y="78"/>
                  </a:cubicBezTo>
                  <a:cubicBezTo>
                    <a:pt x="71" y="77"/>
                    <a:pt x="69" y="75"/>
                    <a:pt x="66" y="75"/>
                  </a:cubicBezTo>
                  <a:cubicBezTo>
                    <a:pt x="66" y="74"/>
                    <a:pt x="65" y="74"/>
                    <a:pt x="65" y="73"/>
                  </a:cubicBezTo>
                  <a:cubicBezTo>
                    <a:pt x="64" y="73"/>
                    <a:pt x="64" y="72"/>
                    <a:pt x="64" y="71"/>
                  </a:cubicBezTo>
                  <a:cubicBezTo>
                    <a:pt x="66" y="68"/>
                    <a:pt x="67" y="66"/>
                    <a:pt x="68" y="63"/>
                  </a:cubicBezTo>
                  <a:cubicBezTo>
                    <a:pt x="70" y="60"/>
                    <a:pt x="72" y="57"/>
                    <a:pt x="73" y="53"/>
                  </a:cubicBezTo>
                  <a:cubicBezTo>
                    <a:pt x="74" y="50"/>
                    <a:pt x="73" y="46"/>
                    <a:pt x="73" y="43"/>
                  </a:cubicBezTo>
                  <a:cubicBezTo>
                    <a:pt x="72" y="40"/>
                    <a:pt x="71" y="37"/>
                    <a:pt x="72" y="34"/>
                  </a:cubicBezTo>
                  <a:cubicBezTo>
                    <a:pt x="73" y="31"/>
                    <a:pt x="74" y="28"/>
                    <a:pt x="76" y="25"/>
                  </a:cubicBezTo>
                  <a:cubicBezTo>
                    <a:pt x="77" y="23"/>
                    <a:pt x="78" y="21"/>
                    <a:pt x="79" y="19"/>
                  </a:cubicBezTo>
                  <a:cubicBezTo>
                    <a:pt x="80" y="14"/>
                    <a:pt x="80" y="9"/>
                    <a:pt x="76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9"/>
                    <a:pt x="70" y="10"/>
                    <a:pt x="70" y="10"/>
                  </a:cubicBezTo>
                  <a:cubicBezTo>
                    <a:pt x="70" y="10"/>
                    <a:pt x="69" y="9"/>
                    <a:pt x="68" y="9"/>
                  </a:cubicBezTo>
                  <a:cubicBezTo>
                    <a:pt x="65" y="7"/>
                    <a:pt x="60" y="6"/>
                    <a:pt x="55" y="6"/>
                  </a:cubicBezTo>
                  <a:cubicBezTo>
                    <a:pt x="44" y="6"/>
                    <a:pt x="31" y="11"/>
                    <a:pt x="23" y="18"/>
                  </a:cubicBezTo>
                  <a:cubicBezTo>
                    <a:pt x="18" y="23"/>
                    <a:pt x="18" y="29"/>
                    <a:pt x="18" y="35"/>
                  </a:cubicBezTo>
                  <a:cubicBezTo>
                    <a:pt x="19" y="41"/>
                    <a:pt x="19" y="46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1" y="53"/>
                    <a:pt x="7" y="56"/>
                    <a:pt x="0" y="57"/>
                  </a:cubicBezTo>
                  <a:close/>
                  <a:moveTo>
                    <a:pt x="170" y="260"/>
                  </a:moveTo>
                  <a:cubicBezTo>
                    <a:pt x="168" y="255"/>
                    <a:pt x="166" y="251"/>
                    <a:pt x="165" y="246"/>
                  </a:cubicBezTo>
                  <a:cubicBezTo>
                    <a:pt x="165" y="245"/>
                    <a:pt x="167" y="245"/>
                    <a:pt x="167" y="246"/>
                  </a:cubicBezTo>
                  <a:cubicBezTo>
                    <a:pt x="170" y="250"/>
                    <a:pt x="172" y="255"/>
                    <a:pt x="174" y="260"/>
                  </a:cubicBezTo>
                  <a:cubicBezTo>
                    <a:pt x="176" y="264"/>
                    <a:pt x="178" y="269"/>
                    <a:pt x="177" y="274"/>
                  </a:cubicBezTo>
                  <a:cubicBezTo>
                    <a:pt x="177" y="275"/>
                    <a:pt x="175" y="276"/>
                    <a:pt x="175" y="275"/>
                  </a:cubicBezTo>
                  <a:cubicBezTo>
                    <a:pt x="172" y="270"/>
                    <a:pt x="171" y="265"/>
                    <a:pt x="170" y="260"/>
                  </a:cubicBezTo>
                  <a:close/>
                  <a:moveTo>
                    <a:pt x="165" y="268"/>
                  </a:moveTo>
                  <a:cubicBezTo>
                    <a:pt x="164" y="263"/>
                    <a:pt x="161" y="257"/>
                    <a:pt x="159" y="251"/>
                  </a:cubicBezTo>
                  <a:cubicBezTo>
                    <a:pt x="159" y="249"/>
                    <a:pt x="161" y="248"/>
                    <a:pt x="162" y="250"/>
                  </a:cubicBezTo>
                  <a:cubicBezTo>
                    <a:pt x="166" y="258"/>
                    <a:pt x="174" y="271"/>
                    <a:pt x="170" y="280"/>
                  </a:cubicBezTo>
                  <a:cubicBezTo>
                    <a:pt x="170" y="281"/>
                    <a:pt x="169" y="281"/>
                    <a:pt x="169" y="280"/>
                  </a:cubicBezTo>
                  <a:cubicBezTo>
                    <a:pt x="167" y="277"/>
                    <a:pt x="166" y="272"/>
                    <a:pt x="165" y="268"/>
                  </a:cubicBezTo>
                  <a:close/>
                  <a:moveTo>
                    <a:pt x="159" y="267"/>
                  </a:moveTo>
                  <a:cubicBezTo>
                    <a:pt x="158" y="265"/>
                    <a:pt x="160" y="264"/>
                    <a:pt x="161" y="266"/>
                  </a:cubicBezTo>
                  <a:cubicBezTo>
                    <a:pt x="163" y="270"/>
                    <a:pt x="166" y="275"/>
                    <a:pt x="166" y="279"/>
                  </a:cubicBezTo>
                  <a:cubicBezTo>
                    <a:pt x="166" y="280"/>
                    <a:pt x="164" y="280"/>
                    <a:pt x="164" y="280"/>
                  </a:cubicBezTo>
                  <a:cubicBezTo>
                    <a:pt x="161" y="276"/>
                    <a:pt x="160" y="271"/>
                    <a:pt x="159" y="267"/>
                  </a:cubicBezTo>
                  <a:close/>
                  <a:moveTo>
                    <a:pt x="131" y="216"/>
                  </a:moveTo>
                  <a:cubicBezTo>
                    <a:pt x="135" y="221"/>
                    <a:pt x="137" y="227"/>
                    <a:pt x="138" y="234"/>
                  </a:cubicBezTo>
                  <a:cubicBezTo>
                    <a:pt x="139" y="239"/>
                    <a:pt x="141" y="246"/>
                    <a:pt x="139" y="251"/>
                  </a:cubicBezTo>
                  <a:cubicBezTo>
                    <a:pt x="138" y="252"/>
                    <a:pt x="137" y="252"/>
                    <a:pt x="136" y="251"/>
                  </a:cubicBezTo>
                  <a:cubicBezTo>
                    <a:pt x="134" y="247"/>
                    <a:pt x="134" y="241"/>
                    <a:pt x="133" y="237"/>
                  </a:cubicBezTo>
                  <a:cubicBezTo>
                    <a:pt x="132" y="230"/>
                    <a:pt x="131" y="223"/>
                    <a:pt x="128" y="217"/>
                  </a:cubicBezTo>
                  <a:cubicBezTo>
                    <a:pt x="127" y="215"/>
                    <a:pt x="130" y="214"/>
                    <a:pt x="131" y="216"/>
                  </a:cubicBezTo>
                  <a:close/>
                  <a:moveTo>
                    <a:pt x="66" y="220"/>
                  </a:moveTo>
                  <a:cubicBezTo>
                    <a:pt x="65" y="221"/>
                    <a:pt x="64" y="221"/>
                    <a:pt x="64" y="220"/>
                  </a:cubicBezTo>
                  <a:cubicBezTo>
                    <a:pt x="62" y="215"/>
                    <a:pt x="62" y="209"/>
                    <a:pt x="60" y="204"/>
                  </a:cubicBezTo>
                  <a:cubicBezTo>
                    <a:pt x="59" y="197"/>
                    <a:pt x="56" y="191"/>
                    <a:pt x="55" y="185"/>
                  </a:cubicBezTo>
                  <a:cubicBezTo>
                    <a:pt x="55" y="183"/>
                    <a:pt x="58" y="182"/>
                    <a:pt x="58" y="184"/>
                  </a:cubicBezTo>
                  <a:cubicBezTo>
                    <a:pt x="61" y="193"/>
                    <a:pt x="72" y="212"/>
                    <a:pt x="66" y="220"/>
                  </a:cubicBezTo>
                  <a:close/>
                  <a:moveTo>
                    <a:pt x="78" y="225"/>
                  </a:moveTo>
                  <a:cubicBezTo>
                    <a:pt x="77" y="226"/>
                    <a:pt x="76" y="227"/>
                    <a:pt x="76" y="226"/>
                  </a:cubicBezTo>
                  <a:cubicBezTo>
                    <a:pt x="70" y="216"/>
                    <a:pt x="68" y="203"/>
                    <a:pt x="66" y="191"/>
                  </a:cubicBezTo>
                  <a:cubicBezTo>
                    <a:pt x="65" y="187"/>
                    <a:pt x="63" y="181"/>
                    <a:pt x="65" y="177"/>
                  </a:cubicBezTo>
                  <a:cubicBezTo>
                    <a:pt x="65" y="176"/>
                    <a:pt x="66" y="176"/>
                    <a:pt x="66" y="176"/>
                  </a:cubicBezTo>
                  <a:cubicBezTo>
                    <a:pt x="67" y="176"/>
                    <a:pt x="68" y="176"/>
                    <a:pt x="68" y="177"/>
                  </a:cubicBezTo>
                  <a:cubicBezTo>
                    <a:pt x="69" y="178"/>
                    <a:pt x="69" y="179"/>
                    <a:pt x="68" y="179"/>
                  </a:cubicBezTo>
                  <a:cubicBezTo>
                    <a:pt x="68" y="180"/>
                    <a:pt x="68" y="180"/>
                    <a:pt x="68" y="181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70" y="188"/>
                    <a:pt x="71" y="190"/>
                    <a:pt x="71" y="193"/>
                  </a:cubicBezTo>
                  <a:cubicBezTo>
                    <a:pt x="73" y="204"/>
                    <a:pt x="79" y="214"/>
                    <a:pt x="78" y="225"/>
                  </a:cubicBezTo>
                  <a:close/>
                  <a:moveTo>
                    <a:pt x="83" y="204"/>
                  </a:moveTo>
                  <a:cubicBezTo>
                    <a:pt x="85" y="212"/>
                    <a:pt x="88" y="220"/>
                    <a:pt x="86" y="228"/>
                  </a:cubicBezTo>
                  <a:cubicBezTo>
                    <a:pt x="86" y="229"/>
                    <a:pt x="85" y="229"/>
                    <a:pt x="85" y="228"/>
                  </a:cubicBezTo>
                  <a:cubicBezTo>
                    <a:pt x="81" y="221"/>
                    <a:pt x="80" y="213"/>
                    <a:pt x="78" y="205"/>
                  </a:cubicBezTo>
                  <a:cubicBezTo>
                    <a:pt x="76" y="196"/>
                    <a:pt x="74" y="188"/>
                    <a:pt x="73" y="179"/>
                  </a:cubicBezTo>
                  <a:cubicBezTo>
                    <a:pt x="73" y="176"/>
                    <a:pt x="77" y="175"/>
                    <a:pt x="77" y="178"/>
                  </a:cubicBezTo>
                  <a:cubicBezTo>
                    <a:pt x="79" y="187"/>
                    <a:pt x="81" y="195"/>
                    <a:pt x="83" y="204"/>
                  </a:cubicBezTo>
                  <a:close/>
                  <a:moveTo>
                    <a:pt x="48" y="59"/>
                  </a:moveTo>
                  <a:cubicBezTo>
                    <a:pt x="50" y="66"/>
                    <a:pt x="54" y="75"/>
                    <a:pt x="52" y="82"/>
                  </a:cubicBezTo>
                  <a:cubicBezTo>
                    <a:pt x="52" y="83"/>
                    <a:pt x="50" y="83"/>
                    <a:pt x="50" y="82"/>
                  </a:cubicBezTo>
                  <a:cubicBezTo>
                    <a:pt x="48" y="79"/>
                    <a:pt x="48" y="76"/>
                    <a:pt x="47" y="73"/>
                  </a:cubicBezTo>
                  <a:cubicBezTo>
                    <a:pt x="47" y="68"/>
                    <a:pt x="46" y="64"/>
                    <a:pt x="44" y="60"/>
                  </a:cubicBezTo>
                  <a:cubicBezTo>
                    <a:pt x="43" y="58"/>
                    <a:pt x="47" y="57"/>
                    <a:pt x="48" y="59"/>
                  </a:cubicBezTo>
                  <a:close/>
                  <a:moveTo>
                    <a:pt x="31" y="63"/>
                  </a:moveTo>
                  <a:cubicBezTo>
                    <a:pt x="30" y="59"/>
                    <a:pt x="29" y="55"/>
                    <a:pt x="29" y="51"/>
                  </a:cubicBezTo>
                  <a:cubicBezTo>
                    <a:pt x="29" y="49"/>
                    <a:pt x="33" y="49"/>
                    <a:pt x="33" y="51"/>
                  </a:cubicBezTo>
                  <a:cubicBezTo>
                    <a:pt x="33" y="55"/>
                    <a:pt x="34" y="59"/>
                    <a:pt x="35" y="63"/>
                  </a:cubicBezTo>
                  <a:cubicBezTo>
                    <a:pt x="36" y="66"/>
                    <a:pt x="37" y="70"/>
                    <a:pt x="36" y="73"/>
                  </a:cubicBezTo>
                  <a:cubicBezTo>
                    <a:pt x="36" y="73"/>
                    <a:pt x="35" y="74"/>
                    <a:pt x="34" y="73"/>
                  </a:cubicBezTo>
                  <a:cubicBezTo>
                    <a:pt x="32" y="70"/>
                    <a:pt x="32" y="66"/>
                    <a:pt x="31" y="63"/>
                  </a:cubicBezTo>
                  <a:close/>
                  <a:moveTo>
                    <a:pt x="26" y="59"/>
                  </a:moveTo>
                  <a:cubicBezTo>
                    <a:pt x="26" y="56"/>
                    <a:pt x="30" y="57"/>
                    <a:pt x="30" y="59"/>
                  </a:cubicBezTo>
                  <a:cubicBezTo>
                    <a:pt x="30" y="62"/>
                    <a:pt x="30" y="66"/>
                    <a:pt x="29" y="69"/>
                  </a:cubicBezTo>
                  <a:cubicBezTo>
                    <a:pt x="29" y="70"/>
                    <a:pt x="27" y="70"/>
                    <a:pt x="27" y="69"/>
                  </a:cubicBezTo>
                  <a:cubicBezTo>
                    <a:pt x="25" y="66"/>
                    <a:pt x="26" y="62"/>
                    <a:pt x="26" y="59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70"/>
            <p:cNvSpPr/>
            <p:nvPr/>
          </p:nvSpPr>
          <p:spPr bwMode="auto">
            <a:xfrm>
              <a:off x="6869113" y="3617913"/>
              <a:ext cx="22225" cy="38100"/>
            </a:xfrm>
            <a:custGeom>
              <a:avLst/>
              <a:gdLst>
                <a:gd name="T0" fmla="*/ 3 w 5"/>
                <a:gd name="T1" fmla="*/ 1 h 9"/>
                <a:gd name="T2" fmla="*/ 3 w 5"/>
                <a:gd name="T3" fmla="*/ 0 h 9"/>
                <a:gd name="T4" fmla="*/ 5 w 5"/>
                <a:gd name="T5" fmla="*/ 9 h 9"/>
                <a:gd name="T6" fmla="*/ 1 w 5"/>
                <a:gd name="T7" fmla="*/ 2 h 9"/>
                <a:gd name="T8" fmla="*/ 0 w 5"/>
                <a:gd name="T9" fmla="*/ 1 h 9"/>
                <a:gd name="T10" fmla="*/ 1 w 5"/>
                <a:gd name="T11" fmla="*/ 2 h 9"/>
                <a:gd name="T12" fmla="*/ 3 w 5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3"/>
                    <a:pt x="4" y="6"/>
                    <a:pt x="5" y="9"/>
                  </a:cubicBezTo>
                  <a:cubicBezTo>
                    <a:pt x="3" y="7"/>
                    <a:pt x="2" y="4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71"/>
            <p:cNvSpPr>
              <a:spLocks noEditPoints="1"/>
            </p:cNvSpPr>
            <p:nvPr/>
          </p:nvSpPr>
          <p:spPr bwMode="auto">
            <a:xfrm>
              <a:off x="4864100" y="2862263"/>
              <a:ext cx="1227138" cy="1192213"/>
            </a:xfrm>
            <a:custGeom>
              <a:avLst/>
              <a:gdLst>
                <a:gd name="T0" fmla="*/ 169 w 289"/>
                <a:gd name="T1" fmla="*/ 0 h 281"/>
                <a:gd name="T2" fmla="*/ 108 w 289"/>
                <a:gd name="T3" fmla="*/ 55 h 281"/>
                <a:gd name="T4" fmla="*/ 89 w 289"/>
                <a:gd name="T5" fmla="*/ 73 h 281"/>
                <a:gd name="T6" fmla="*/ 75 w 289"/>
                <a:gd name="T7" fmla="*/ 89 h 281"/>
                <a:gd name="T8" fmla="*/ 64 w 289"/>
                <a:gd name="T9" fmla="*/ 90 h 281"/>
                <a:gd name="T10" fmla="*/ 15 w 289"/>
                <a:gd name="T11" fmla="*/ 173 h 281"/>
                <a:gd name="T12" fmla="*/ 21 w 289"/>
                <a:gd name="T13" fmla="*/ 227 h 281"/>
                <a:gd name="T14" fmla="*/ 46 w 289"/>
                <a:gd name="T15" fmla="*/ 263 h 281"/>
                <a:gd name="T16" fmla="*/ 56 w 289"/>
                <a:gd name="T17" fmla="*/ 274 h 281"/>
                <a:gd name="T18" fmla="*/ 48 w 289"/>
                <a:gd name="T19" fmla="*/ 239 h 281"/>
                <a:gd name="T20" fmla="*/ 70 w 289"/>
                <a:gd name="T21" fmla="*/ 255 h 281"/>
                <a:gd name="T22" fmla="*/ 61 w 289"/>
                <a:gd name="T23" fmla="*/ 217 h 281"/>
                <a:gd name="T24" fmla="*/ 74 w 289"/>
                <a:gd name="T25" fmla="*/ 225 h 281"/>
                <a:gd name="T26" fmla="*/ 85 w 289"/>
                <a:gd name="T27" fmla="*/ 227 h 281"/>
                <a:gd name="T28" fmla="*/ 90 w 289"/>
                <a:gd name="T29" fmla="*/ 226 h 281"/>
                <a:gd name="T30" fmla="*/ 80 w 289"/>
                <a:gd name="T31" fmla="*/ 193 h 281"/>
                <a:gd name="T32" fmla="*/ 125 w 289"/>
                <a:gd name="T33" fmla="*/ 259 h 281"/>
                <a:gd name="T34" fmla="*/ 119 w 289"/>
                <a:gd name="T35" fmla="*/ 213 h 281"/>
                <a:gd name="T36" fmla="*/ 144 w 289"/>
                <a:gd name="T37" fmla="*/ 247 h 281"/>
                <a:gd name="T38" fmla="*/ 149 w 289"/>
                <a:gd name="T39" fmla="*/ 253 h 281"/>
                <a:gd name="T40" fmla="*/ 155 w 289"/>
                <a:gd name="T41" fmla="*/ 218 h 281"/>
                <a:gd name="T42" fmla="*/ 150 w 289"/>
                <a:gd name="T43" fmla="*/ 231 h 281"/>
                <a:gd name="T44" fmla="*/ 125 w 289"/>
                <a:gd name="T45" fmla="*/ 153 h 281"/>
                <a:gd name="T46" fmla="*/ 148 w 289"/>
                <a:gd name="T47" fmla="*/ 128 h 281"/>
                <a:gd name="T48" fmla="*/ 164 w 289"/>
                <a:gd name="T49" fmla="*/ 158 h 281"/>
                <a:gd name="T50" fmla="*/ 160 w 289"/>
                <a:gd name="T51" fmla="*/ 134 h 281"/>
                <a:gd name="T52" fmla="*/ 190 w 289"/>
                <a:gd name="T53" fmla="*/ 157 h 281"/>
                <a:gd name="T54" fmla="*/ 193 w 289"/>
                <a:gd name="T55" fmla="*/ 149 h 281"/>
                <a:gd name="T56" fmla="*/ 199 w 289"/>
                <a:gd name="T57" fmla="*/ 137 h 281"/>
                <a:gd name="T58" fmla="*/ 198 w 289"/>
                <a:gd name="T59" fmla="*/ 113 h 281"/>
                <a:gd name="T60" fmla="*/ 212 w 289"/>
                <a:gd name="T61" fmla="*/ 134 h 281"/>
                <a:gd name="T62" fmla="*/ 214 w 289"/>
                <a:gd name="T63" fmla="*/ 126 h 281"/>
                <a:gd name="T64" fmla="*/ 226 w 289"/>
                <a:gd name="T65" fmla="*/ 135 h 281"/>
                <a:gd name="T66" fmla="*/ 236 w 289"/>
                <a:gd name="T67" fmla="*/ 142 h 281"/>
                <a:gd name="T68" fmla="*/ 236 w 289"/>
                <a:gd name="T69" fmla="*/ 143 h 281"/>
                <a:gd name="T70" fmla="*/ 271 w 289"/>
                <a:gd name="T71" fmla="*/ 175 h 281"/>
                <a:gd name="T72" fmla="*/ 282 w 289"/>
                <a:gd name="T73" fmla="*/ 126 h 281"/>
                <a:gd name="T74" fmla="*/ 276 w 289"/>
                <a:gd name="T75" fmla="*/ 93 h 281"/>
                <a:gd name="T76" fmla="*/ 257 w 289"/>
                <a:gd name="T77" fmla="*/ 40 h 281"/>
                <a:gd name="T78" fmla="*/ 222 w 289"/>
                <a:gd name="T79" fmla="*/ 34 h 281"/>
                <a:gd name="T80" fmla="*/ 231 w 289"/>
                <a:gd name="T81" fmla="*/ 33 h 281"/>
                <a:gd name="T82" fmla="*/ 264 w 289"/>
                <a:gd name="T83" fmla="*/ 134 h 281"/>
                <a:gd name="T84" fmla="*/ 265 w 289"/>
                <a:gd name="T85" fmla="*/ 111 h 281"/>
                <a:gd name="T86" fmla="*/ 261 w 289"/>
                <a:gd name="T87" fmla="*/ 146 h 281"/>
                <a:gd name="T88" fmla="*/ 271 w 289"/>
                <a:gd name="T89" fmla="*/ 172 h 281"/>
                <a:gd name="T90" fmla="*/ 264 w 289"/>
                <a:gd name="T91" fmla="*/ 173 h 281"/>
                <a:gd name="T92" fmla="*/ 20 w 289"/>
                <a:gd name="T93" fmla="*/ 263 h 281"/>
                <a:gd name="T94" fmla="*/ 24 w 289"/>
                <a:gd name="T95" fmla="*/ 253 h 281"/>
                <a:gd name="T96" fmla="*/ 24 w 289"/>
                <a:gd name="T97" fmla="*/ 253 h 281"/>
                <a:gd name="T98" fmla="*/ 27 w 289"/>
                <a:gd name="T99" fmla="*/ 251 h 281"/>
                <a:gd name="T100" fmla="*/ 38 w 289"/>
                <a:gd name="T101" fmla="*/ 263 h 281"/>
                <a:gd name="T102" fmla="*/ 63 w 289"/>
                <a:gd name="T103" fmla="*/ 239 h 281"/>
                <a:gd name="T104" fmla="*/ 51 w 289"/>
                <a:gd name="T105" fmla="*/ 223 h 281"/>
                <a:gd name="T106" fmla="*/ 104 w 289"/>
                <a:gd name="T107" fmla="*/ 225 h 281"/>
                <a:gd name="T108" fmla="*/ 126 w 289"/>
                <a:gd name="T109" fmla="*/ 258 h 281"/>
                <a:gd name="T110" fmla="*/ 183 w 289"/>
                <a:gd name="T111" fmla="*/ 152 h 281"/>
                <a:gd name="T112" fmla="*/ 174 w 289"/>
                <a:gd name="T113" fmla="*/ 1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281">
                  <a:moveTo>
                    <a:pt x="228" y="29"/>
                  </a:moveTo>
                  <a:cubicBezTo>
                    <a:pt x="220" y="21"/>
                    <a:pt x="209" y="18"/>
                    <a:pt x="198" y="16"/>
                  </a:cubicBezTo>
                  <a:cubicBezTo>
                    <a:pt x="193" y="15"/>
                    <a:pt x="189" y="14"/>
                    <a:pt x="185" y="13"/>
                  </a:cubicBezTo>
                  <a:cubicBezTo>
                    <a:pt x="182" y="12"/>
                    <a:pt x="179" y="9"/>
                    <a:pt x="177" y="7"/>
                  </a:cubicBezTo>
                  <a:cubicBezTo>
                    <a:pt x="174" y="4"/>
                    <a:pt x="172" y="2"/>
                    <a:pt x="169" y="0"/>
                  </a:cubicBezTo>
                  <a:cubicBezTo>
                    <a:pt x="168" y="0"/>
                    <a:pt x="167" y="0"/>
                    <a:pt x="165" y="0"/>
                  </a:cubicBezTo>
                  <a:cubicBezTo>
                    <a:pt x="157" y="0"/>
                    <a:pt x="149" y="12"/>
                    <a:pt x="143" y="21"/>
                  </a:cubicBezTo>
                  <a:cubicBezTo>
                    <a:pt x="141" y="24"/>
                    <a:pt x="139" y="28"/>
                    <a:pt x="138" y="32"/>
                  </a:cubicBezTo>
                  <a:cubicBezTo>
                    <a:pt x="136" y="38"/>
                    <a:pt x="134" y="43"/>
                    <a:pt x="129" y="47"/>
                  </a:cubicBezTo>
                  <a:cubicBezTo>
                    <a:pt x="123" y="52"/>
                    <a:pt x="117" y="55"/>
                    <a:pt x="108" y="55"/>
                  </a:cubicBezTo>
                  <a:cubicBezTo>
                    <a:pt x="100" y="56"/>
                    <a:pt x="86" y="57"/>
                    <a:pt x="83" y="68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7" y="71"/>
                    <a:pt x="89" y="72"/>
                    <a:pt x="89" y="73"/>
                  </a:cubicBezTo>
                  <a:cubicBezTo>
                    <a:pt x="90" y="74"/>
                    <a:pt x="90" y="76"/>
                    <a:pt x="89" y="77"/>
                  </a:cubicBezTo>
                  <a:cubicBezTo>
                    <a:pt x="86" y="80"/>
                    <a:pt x="83" y="83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7" y="87"/>
                    <a:pt x="76" y="88"/>
                    <a:pt x="75" y="89"/>
                  </a:cubicBezTo>
                  <a:cubicBezTo>
                    <a:pt x="74" y="89"/>
                    <a:pt x="74" y="89"/>
                    <a:pt x="73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68" y="89"/>
                    <a:pt x="66" y="89"/>
                    <a:pt x="64" y="90"/>
                  </a:cubicBezTo>
                  <a:cubicBezTo>
                    <a:pt x="52" y="92"/>
                    <a:pt x="40" y="95"/>
                    <a:pt x="35" y="111"/>
                  </a:cubicBezTo>
                  <a:cubicBezTo>
                    <a:pt x="32" y="117"/>
                    <a:pt x="31" y="124"/>
                    <a:pt x="31" y="130"/>
                  </a:cubicBezTo>
                  <a:cubicBezTo>
                    <a:pt x="30" y="135"/>
                    <a:pt x="29" y="140"/>
                    <a:pt x="28" y="145"/>
                  </a:cubicBezTo>
                  <a:cubicBezTo>
                    <a:pt x="26" y="151"/>
                    <a:pt x="23" y="156"/>
                    <a:pt x="20" y="161"/>
                  </a:cubicBezTo>
                  <a:cubicBezTo>
                    <a:pt x="18" y="165"/>
                    <a:pt x="16" y="169"/>
                    <a:pt x="15" y="173"/>
                  </a:cubicBezTo>
                  <a:cubicBezTo>
                    <a:pt x="13" y="176"/>
                    <a:pt x="13" y="179"/>
                    <a:pt x="14" y="181"/>
                  </a:cubicBezTo>
                  <a:cubicBezTo>
                    <a:pt x="16" y="186"/>
                    <a:pt x="22" y="188"/>
                    <a:pt x="28" y="189"/>
                  </a:cubicBezTo>
                  <a:cubicBezTo>
                    <a:pt x="30" y="190"/>
                    <a:pt x="32" y="191"/>
                    <a:pt x="33" y="192"/>
                  </a:cubicBezTo>
                  <a:cubicBezTo>
                    <a:pt x="39" y="195"/>
                    <a:pt x="40" y="202"/>
                    <a:pt x="39" y="207"/>
                  </a:cubicBezTo>
                  <a:cubicBezTo>
                    <a:pt x="37" y="216"/>
                    <a:pt x="29" y="221"/>
                    <a:pt x="21" y="227"/>
                  </a:cubicBezTo>
                  <a:cubicBezTo>
                    <a:pt x="13" y="232"/>
                    <a:pt x="4" y="238"/>
                    <a:pt x="2" y="248"/>
                  </a:cubicBezTo>
                  <a:cubicBezTo>
                    <a:pt x="0" y="262"/>
                    <a:pt x="11" y="275"/>
                    <a:pt x="23" y="280"/>
                  </a:cubicBezTo>
                  <a:cubicBezTo>
                    <a:pt x="25" y="280"/>
                    <a:pt x="28" y="281"/>
                    <a:pt x="30" y="281"/>
                  </a:cubicBezTo>
                  <a:cubicBezTo>
                    <a:pt x="37" y="281"/>
                    <a:pt x="45" y="278"/>
                    <a:pt x="51" y="276"/>
                  </a:cubicBezTo>
                  <a:cubicBezTo>
                    <a:pt x="48" y="272"/>
                    <a:pt x="48" y="267"/>
                    <a:pt x="46" y="263"/>
                  </a:cubicBezTo>
                  <a:cubicBezTo>
                    <a:pt x="45" y="257"/>
                    <a:pt x="42" y="251"/>
                    <a:pt x="40" y="245"/>
                  </a:cubicBezTo>
                  <a:cubicBezTo>
                    <a:pt x="39" y="243"/>
                    <a:pt x="42" y="242"/>
                    <a:pt x="43" y="244"/>
                  </a:cubicBezTo>
                  <a:cubicBezTo>
                    <a:pt x="46" y="248"/>
                    <a:pt x="48" y="253"/>
                    <a:pt x="50" y="258"/>
                  </a:cubicBezTo>
                  <a:cubicBezTo>
                    <a:pt x="52" y="263"/>
                    <a:pt x="55" y="269"/>
                    <a:pt x="54" y="275"/>
                  </a:cubicBezTo>
                  <a:cubicBezTo>
                    <a:pt x="55" y="274"/>
                    <a:pt x="55" y="274"/>
                    <a:pt x="56" y="274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9" y="273"/>
                    <a:pt x="61" y="272"/>
                    <a:pt x="62" y="271"/>
                  </a:cubicBezTo>
                  <a:cubicBezTo>
                    <a:pt x="61" y="269"/>
                    <a:pt x="61" y="268"/>
                    <a:pt x="61" y="266"/>
                  </a:cubicBezTo>
                  <a:cubicBezTo>
                    <a:pt x="61" y="263"/>
                    <a:pt x="59" y="259"/>
                    <a:pt x="58" y="256"/>
                  </a:cubicBezTo>
                  <a:cubicBezTo>
                    <a:pt x="55" y="250"/>
                    <a:pt x="52" y="244"/>
                    <a:pt x="48" y="239"/>
                  </a:cubicBezTo>
                  <a:cubicBezTo>
                    <a:pt x="47" y="237"/>
                    <a:pt x="50" y="235"/>
                    <a:pt x="51" y="237"/>
                  </a:cubicBezTo>
                  <a:cubicBezTo>
                    <a:pt x="56" y="244"/>
                    <a:pt x="60" y="251"/>
                    <a:pt x="63" y="258"/>
                  </a:cubicBezTo>
                  <a:cubicBezTo>
                    <a:pt x="64" y="260"/>
                    <a:pt x="66" y="264"/>
                    <a:pt x="66" y="267"/>
                  </a:cubicBezTo>
                  <a:cubicBezTo>
                    <a:pt x="68" y="264"/>
                    <a:pt x="69" y="260"/>
                    <a:pt x="70" y="256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71" y="251"/>
                    <a:pt x="72" y="248"/>
                    <a:pt x="73" y="245"/>
                  </a:cubicBezTo>
                  <a:cubicBezTo>
                    <a:pt x="73" y="245"/>
                    <a:pt x="72" y="245"/>
                    <a:pt x="71" y="244"/>
                  </a:cubicBezTo>
                  <a:cubicBezTo>
                    <a:pt x="68" y="242"/>
                    <a:pt x="67" y="237"/>
                    <a:pt x="66" y="233"/>
                  </a:cubicBezTo>
                  <a:cubicBezTo>
                    <a:pt x="63" y="228"/>
                    <a:pt x="60" y="224"/>
                    <a:pt x="58" y="219"/>
                  </a:cubicBezTo>
                  <a:cubicBezTo>
                    <a:pt x="57" y="217"/>
                    <a:pt x="60" y="215"/>
                    <a:pt x="61" y="217"/>
                  </a:cubicBezTo>
                  <a:cubicBezTo>
                    <a:pt x="64" y="222"/>
                    <a:pt x="67" y="226"/>
                    <a:pt x="69" y="231"/>
                  </a:cubicBezTo>
                  <a:cubicBezTo>
                    <a:pt x="71" y="235"/>
                    <a:pt x="74" y="239"/>
                    <a:pt x="73" y="243"/>
                  </a:cubicBezTo>
                  <a:cubicBezTo>
                    <a:pt x="75" y="240"/>
                    <a:pt x="76" y="237"/>
                    <a:pt x="78" y="234"/>
                  </a:cubicBezTo>
                  <a:cubicBezTo>
                    <a:pt x="78" y="234"/>
                    <a:pt x="78" y="234"/>
                    <a:pt x="78" y="234"/>
                  </a:cubicBezTo>
                  <a:cubicBezTo>
                    <a:pt x="76" y="231"/>
                    <a:pt x="75" y="228"/>
                    <a:pt x="74" y="225"/>
                  </a:cubicBezTo>
                  <a:cubicBezTo>
                    <a:pt x="72" y="221"/>
                    <a:pt x="69" y="217"/>
                    <a:pt x="67" y="213"/>
                  </a:cubicBezTo>
                  <a:cubicBezTo>
                    <a:pt x="65" y="210"/>
                    <a:pt x="70" y="208"/>
                    <a:pt x="71" y="211"/>
                  </a:cubicBezTo>
                  <a:cubicBezTo>
                    <a:pt x="73" y="215"/>
                    <a:pt x="76" y="219"/>
                    <a:pt x="78" y="223"/>
                  </a:cubicBezTo>
                  <a:cubicBezTo>
                    <a:pt x="79" y="225"/>
                    <a:pt x="81" y="228"/>
                    <a:pt x="81" y="230"/>
                  </a:cubicBezTo>
                  <a:cubicBezTo>
                    <a:pt x="82" y="229"/>
                    <a:pt x="84" y="228"/>
                    <a:pt x="85" y="227"/>
                  </a:cubicBezTo>
                  <a:cubicBezTo>
                    <a:pt x="85" y="225"/>
                    <a:pt x="84" y="223"/>
                    <a:pt x="83" y="221"/>
                  </a:cubicBezTo>
                  <a:cubicBezTo>
                    <a:pt x="80" y="216"/>
                    <a:pt x="77" y="210"/>
                    <a:pt x="74" y="204"/>
                  </a:cubicBezTo>
                  <a:cubicBezTo>
                    <a:pt x="73" y="201"/>
                    <a:pt x="77" y="200"/>
                    <a:pt x="78" y="202"/>
                  </a:cubicBezTo>
                  <a:cubicBezTo>
                    <a:pt x="81" y="208"/>
                    <a:pt x="84" y="214"/>
                    <a:pt x="87" y="220"/>
                  </a:cubicBezTo>
                  <a:cubicBezTo>
                    <a:pt x="88" y="222"/>
                    <a:pt x="89" y="224"/>
                    <a:pt x="90" y="226"/>
                  </a:cubicBezTo>
                  <a:cubicBezTo>
                    <a:pt x="90" y="226"/>
                    <a:pt x="90" y="226"/>
                    <a:pt x="91" y="226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93" y="226"/>
                    <a:pt x="95" y="227"/>
                    <a:pt x="96" y="227"/>
                  </a:cubicBezTo>
                  <a:cubicBezTo>
                    <a:pt x="95" y="224"/>
                    <a:pt x="94" y="221"/>
                    <a:pt x="93" y="219"/>
                  </a:cubicBezTo>
                  <a:cubicBezTo>
                    <a:pt x="90" y="210"/>
                    <a:pt x="86" y="201"/>
                    <a:pt x="80" y="193"/>
                  </a:cubicBezTo>
                  <a:cubicBezTo>
                    <a:pt x="79" y="191"/>
                    <a:pt x="82" y="189"/>
                    <a:pt x="83" y="190"/>
                  </a:cubicBezTo>
                  <a:cubicBezTo>
                    <a:pt x="88" y="198"/>
                    <a:pt x="92" y="205"/>
                    <a:pt x="96" y="214"/>
                  </a:cubicBezTo>
                  <a:cubicBezTo>
                    <a:pt x="99" y="221"/>
                    <a:pt x="102" y="229"/>
                    <a:pt x="103" y="236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8" y="245"/>
                    <a:pt x="114" y="255"/>
                    <a:pt x="125" y="259"/>
                  </a:cubicBezTo>
                  <a:cubicBezTo>
                    <a:pt x="127" y="260"/>
                    <a:pt x="130" y="260"/>
                    <a:pt x="132" y="260"/>
                  </a:cubicBezTo>
                  <a:cubicBezTo>
                    <a:pt x="134" y="260"/>
                    <a:pt x="136" y="260"/>
                    <a:pt x="137" y="259"/>
                  </a:cubicBezTo>
                  <a:cubicBezTo>
                    <a:pt x="133" y="253"/>
                    <a:pt x="131" y="246"/>
                    <a:pt x="127" y="239"/>
                  </a:cubicBezTo>
                  <a:cubicBezTo>
                    <a:pt x="122" y="231"/>
                    <a:pt x="119" y="223"/>
                    <a:pt x="116" y="214"/>
                  </a:cubicBezTo>
                  <a:cubicBezTo>
                    <a:pt x="116" y="213"/>
                    <a:pt x="119" y="211"/>
                    <a:pt x="119" y="213"/>
                  </a:cubicBezTo>
                  <a:cubicBezTo>
                    <a:pt x="123" y="223"/>
                    <a:pt x="128" y="231"/>
                    <a:pt x="133" y="240"/>
                  </a:cubicBezTo>
                  <a:cubicBezTo>
                    <a:pt x="136" y="245"/>
                    <a:pt x="140" y="251"/>
                    <a:pt x="142" y="258"/>
                  </a:cubicBezTo>
                  <a:cubicBezTo>
                    <a:pt x="143" y="257"/>
                    <a:pt x="145" y="257"/>
                    <a:pt x="146" y="256"/>
                  </a:cubicBezTo>
                  <a:cubicBezTo>
                    <a:pt x="146" y="256"/>
                    <a:pt x="146" y="256"/>
                    <a:pt x="146" y="256"/>
                  </a:cubicBezTo>
                  <a:cubicBezTo>
                    <a:pt x="144" y="253"/>
                    <a:pt x="144" y="250"/>
                    <a:pt x="144" y="247"/>
                  </a:cubicBezTo>
                  <a:cubicBezTo>
                    <a:pt x="143" y="241"/>
                    <a:pt x="140" y="235"/>
                    <a:pt x="137" y="229"/>
                  </a:cubicBezTo>
                  <a:cubicBezTo>
                    <a:pt x="132" y="219"/>
                    <a:pt x="126" y="209"/>
                    <a:pt x="120" y="199"/>
                  </a:cubicBezTo>
                  <a:cubicBezTo>
                    <a:pt x="119" y="197"/>
                    <a:pt x="122" y="195"/>
                    <a:pt x="123" y="197"/>
                  </a:cubicBezTo>
                  <a:cubicBezTo>
                    <a:pt x="130" y="208"/>
                    <a:pt x="137" y="218"/>
                    <a:pt x="143" y="229"/>
                  </a:cubicBezTo>
                  <a:cubicBezTo>
                    <a:pt x="145" y="234"/>
                    <a:pt x="152" y="247"/>
                    <a:pt x="149" y="253"/>
                  </a:cubicBezTo>
                  <a:cubicBezTo>
                    <a:pt x="151" y="251"/>
                    <a:pt x="153" y="249"/>
                    <a:pt x="154" y="247"/>
                  </a:cubicBezTo>
                  <a:cubicBezTo>
                    <a:pt x="156" y="241"/>
                    <a:pt x="155" y="235"/>
                    <a:pt x="150" y="229"/>
                  </a:cubicBezTo>
                  <a:cubicBezTo>
                    <a:pt x="150" y="228"/>
                    <a:pt x="149" y="227"/>
                    <a:pt x="149" y="226"/>
                  </a:cubicBezTo>
                  <a:cubicBezTo>
                    <a:pt x="150" y="225"/>
                    <a:pt x="150" y="224"/>
                    <a:pt x="152" y="223"/>
                  </a:cubicBezTo>
                  <a:cubicBezTo>
                    <a:pt x="154" y="222"/>
                    <a:pt x="155" y="220"/>
                    <a:pt x="155" y="218"/>
                  </a:cubicBezTo>
                  <a:cubicBezTo>
                    <a:pt x="155" y="212"/>
                    <a:pt x="147" y="204"/>
                    <a:pt x="139" y="198"/>
                  </a:cubicBezTo>
                  <a:cubicBezTo>
                    <a:pt x="138" y="197"/>
                    <a:pt x="137" y="196"/>
                    <a:pt x="136" y="196"/>
                  </a:cubicBezTo>
                  <a:cubicBezTo>
                    <a:pt x="135" y="194"/>
                    <a:pt x="134" y="193"/>
                    <a:pt x="133" y="192"/>
                  </a:cubicBezTo>
                  <a:cubicBezTo>
                    <a:pt x="135" y="198"/>
                    <a:pt x="138" y="203"/>
                    <a:pt x="140" y="209"/>
                  </a:cubicBezTo>
                  <a:cubicBezTo>
                    <a:pt x="143" y="216"/>
                    <a:pt x="147" y="224"/>
                    <a:pt x="150" y="231"/>
                  </a:cubicBezTo>
                  <a:cubicBezTo>
                    <a:pt x="150" y="233"/>
                    <a:pt x="148" y="234"/>
                    <a:pt x="147" y="233"/>
                  </a:cubicBezTo>
                  <a:cubicBezTo>
                    <a:pt x="138" y="221"/>
                    <a:pt x="133" y="203"/>
                    <a:pt x="129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4" y="182"/>
                    <a:pt x="122" y="176"/>
                    <a:pt x="121" y="168"/>
                  </a:cubicBezTo>
                  <a:cubicBezTo>
                    <a:pt x="121" y="161"/>
                    <a:pt x="122" y="156"/>
                    <a:pt x="125" y="153"/>
                  </a:cubicBezTo>
                  <a:cubicBezTo>
                    <a:pt x="128" y="150"/>
                    <a:pt x="133" y="148"/>
                    <a:pt x="139" y="148"/>
                  </a:cubicBezTo>
                  <a:cubicBezTo>
                    <a:pt x="143" y="148"/>
                    <a:pt x="149" y="149"/>
                    <a:pt x="154" y="151"/>
                  </a:cubicBezTo>
                  <a:cubicBezTo>
                    <a:pt x="152" y="148"/>
                    <a:pt x="151" y="146"/>
                    <a:pt x="150" y="143"/>
                  </a:cubicBezTo>
                  <a:cubicBezTo>
                    <a:pt x="148" y="138"/>
                    <a:pt x="146" y="134"/>
                    <a:pt x="145" y="129"/>
                  </a:cubicBezTo>
                  <a:cubicBezTo>
                    <a:pt x="144" y="127"/>
                    <a:pt x="147" y="126"/>
                    <a:pt x="148" y="128"/>
                  </a:cubicBezTo>
                  <a:cubicBezTo>
                    <a:pt x="151" y="132"/>
                    <a:pt x="152" y="137"/>
                    <a:pt x="154" y="141"/>
                  </a:cubicBezTo>
                  <a:cubicBezTo>
                    <a:pt x="156" y="145"/>
                    <a:pt x="158" y="148"/>
                    <a:pt x="159" y="152"/>
                  </a:cubicBezTo>
                  <a:cubicBezTo>
                    <a:pt x="159" y="153"/>
                    <a:pt x="158" y="153"/>
                    <a:pt x="158" y="153"/>
                  </a:cubicBezTo>
                  <a:cubicBezTo>
                    <a:pt x="160" y="153"/>
                    <a:pt x="161" y="154"/>
                    <a:pt x="162" y="155"/>
                  </a:cubicBezTo>
                  <a:cubicBezTo>
                    <a:pt x="163" y="155"/>
                    <a:pt x="164" y="157"/>
                    <a:pt x="164" y="158"/>
                  </a:cubicBezTo>
                  <a:cubicBezTo>
                    <a:pt x="163" y="162"/>
                    <a:pt x="163" y="169"/>
                    <a:pt x="167" y="174"/>
                  </a:cubicBezTo>
                  <a:cubicBezTo>
                    <a:pt x="169" y="177"/>
                    <a:pt x="172" y="179"/>
                    <a:pt x="176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7" y="179"/>
                    <a:pt x="178" y="179"/>
                    <a:pt x="178" y="179"/>
                  </a:cubicBezTo>
                  <a:cubicBezTo>
                    <a:pt x="169" y="166"/>
                    <a:pt x="163" y="149"/>
                    <a:pt x="160" y="134"/>
                  </a:cubicBezTo>
                  <a:cubicBezTo>
                    <a:pt x="160" y="131"/>
                    <a:pt x="163" y="131"/>
                    <a:pt x="163" y="133"/>
                  </a:cubicBezTo>
                  <a:cubicBezTo>
                    <a:pt x="168" y="149"/>
                    <a:pt x="178" y="163"/>
                    <a:pt x="182" y="178"/>
                  </a:cubicBezTo>
                  <a:cubicBezTo>
                    <a:pt x="186" y="177"/>
                    <a:pt x="189" y="175"/>
                    <a:pt x="190" y="172"/>
                  </a:cubicBezTo>
                  <a:cubicBezTo>
                    <a:pt x="191" y="170"/>
                    <a:pt x="191" y="168"/>
                    <a:pt x="190" y="167"/>
                  </a:cubicBezTo>
                  <a:cubicBezTo>
                    <a:pt x="189" y="164"/>
                    <a:pt x="189" y="161"/>
                    <a:pt x="190" y="157"/>
                  </a:cubicBezTo>
                  <a:cubicBezTo>
                    <a:pt x="189" y="154"/>
                    <a:pt x="187" y="150"/>
                    <a:pt x="186" y="147"/>
                  </a:cubicBezTo>
                  <a:cubicBezTo>
                    <a:pt x="182" y="140"/>
                    <a:pt x="179" y="133"/>
                    <a:pt x="176" y="126"/>
                  </a:cubicBezTo>
                  <a:cubicBezTo>
                    <a:pt x="175" y="124"/>
                    <a:pt x="179" y="121"/>
                    <a:pt x="180" y="124"/>
                  </a:cubicBezTo>
                  <a:cubicBezTo>
                    <a:pt x="183" y="131"/>
                    <a:pt x="187" y="138"/>
                    <a:pt x="191" y="145"/>
                  </a:cubicBezTo>
                  <a:cubicBezTo>
                    <a:pt x="191" y="146"/>
                    <a:pt x="192" y="148"/>
                    <a:pt x="193" y="149"/>
                  </a:cubicBezTo>
                  <a:cubicBezTo>
                    <a:pt x="194" y="147"/>
                    <a:pt x="195" y="145"/>
                    <a:pt x="196" y="143"/>
                  </a:cubicBezTo>
                  <a:cubicBezTo>
                    <a:pt x="196" y="143"/>
                    <a:pt x="196" y="143"/>
                    <a:pt x="196" y="143"/>
                  </a:cubicBezTo>
                  <a:cubicBezTo>
                    <a:pt x="193" y="136"/>
                    <a:pt x="192" y="127"/>
                    <a:pt x="185" y="122"/>
                  </a:cubicBezTo>
                  <a:cubicBezTo>
                    <a:pt x="183" y="120"/>
                    <a:pt x="186" y="117"/>
                    <a:pt x="188" y="119"/>
                  </a:cubicBezTo>
                  <a:cubicBezTo>
                    <a:pt x="193" y="123"/>
                    <a:pt x="197" y="130"/>
                    <a:pt x="199" y="137"/>
                  </a:cubicBezTo>
                  <a:cubicBezTo>
                    <a:pt x="199" y="136"/>
                    <a:pt x="200" y="135"/>
                    <a:pt x="202" y="135"/>
                  </a:cubicBezTo>
                  <a:cubicBezTo>
                    <a:pt x="202" y="135"/>
                    <a:pt x="203" y="135"/>
                    <a:pt x="204" y="135"/>
                  </a:cubicBezTo>
                  <a:cubicBezTo>
                    <a:pt x="204" y="136"/>
                    <a:pt x="205" y="136"/>
                    <a:pt x="205" y="136"/>
                  </a:cubicBezTo>
                  <a:cubicBezTo>
                    <a:pt x="201" y="129"/>
                    <a:pt x="199" y="122"/>
                    <a:pt x="194" y="115"/>
                  </a:cubicBezTo>
                  <a:cubicBezTo>
                    <a:pt x="193" y="113"/>
                    <a:pt x="196" y="111"/>
                    <a:pt x="198" y="113"/>
                  </a:cubicBezTo>
                  <a:cubicBezTo>
                    <a:pt x="202" y="120"/>
                    <a:pt x="208" y="128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1" y="134"/>
                    <a:pt x="212" y="134"/>
                  </a:cubicBezTo>
                  <a:cubicBezTo>
                    <a:pt x="213" y="134"/>
                    <a:pt x="214" y="135"/>
                    <a:pt x="215" y="135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5"/>
                    <a:pt x="218" y="135"/>
                    <a:pt x="218" y="135"/>
                  </a:cubicBezTo>
                  <a:cubicBezTo>
                    <a:pt x="216" y="132"/>
                    <a:pt x="215" y="129"/>
                    <a:pt x="214" y="126"/>
                  </a:cubicBezTo>
                  <a:cubicBezTo>
                    <a:pt x="212" y="121"/>
                    <a:pt x="209" y="116"/>
                    <a:pt x="206" y="112"/>
                  </a:cubicBezTo>
                  <a:cubicBezTo>
                    <a:pt x="205" y="110"/>
                    <a:pt x="207" y="108"/>
                    <a:pt x="209" y="110"/>
                  </a:cubicBezTo>
                  <a:cubicBezTo>
                    <a:pt x="214" y="115"/>
                    <a:pt x="222" y="126"/>
                    <a:pt x="221" y="135"/>
                  </a:cubicBezTo>
                  <a:cubicBezTo>
                    <a:pt x="222" y="134"/>
                    <a:pt x="222" y="134"/>
                    <a:pt x="223" y="134"/>
                  </a:cubicBezTo>
                  <a:cubicBezTo>
                    <a:pt x="224" y="134"/>
                    <a:pt x="225" y="134"/>
                    <a:pt x="226" y="135"/>
                  </a:cubicBezTo>
                  <a:cubicBezTo>
                    <a:pt x="226" y="135"/>
                    <a:pt x="226" y="135"/>
                    <a:pt x="226" y="135"/>
                  </a:cubicBezTo>
                  <a:cubicBezTo>
                    <a:pt x="222" y="127"/>
                    <a:pt x="219" y="118"/>
                    <a:pt x="215" y="110"/>
                  </a:cubicBezTo>
                  <a:cubicBezTo>
                    <a:pt x="214" y="108"/>
                    <a:pt x="217" y="107"/>
                    <a:pt x="218" y="108"/>
                  </a:cubicBezTo>
                  <a:cubicBezTo>
                    <a:pt x="223" y="117"/>
                    <a:pt x="228" y="127"/>
                    <a:pt x="230" y="137"/>
                  </a:cubicBezTo>
                  <a:cubicBezTo>
                    <a:pt x="232" y="138"/>
                    <a:pt x="234" y="140"/>
                    <a:pt x="236" y="142"/>
                  </a:cubicBezTo>
                  <a:cubicBezTo>
                    <a:pt x="231" y="134"/>
                    <a:pt x="228" y="125"/>
                    <a:pt x="224" y="117"/>
                  </a:cubicBezTo>
                  <a:cubicBezTo>
                    <a:pt x="223" y="115"/>
                    <a:pt x="226" y="113"/>
                    <a:pt x="228" y="116"/>
                  </a:cubicBezTo>
                  <a:cubicBezTo>
                    <a:pt x="233" y="124"/>
                    <a:pt x="238" y="134"/>
                    <a:pt x="240" y="144"/>
                  </a:cubicBezTo>
                  <a:cubicBezTo>
                    <a:pt x="240" y="145"/>
                    <a:pt x="239" y="146"/>
                    <a:pt x="238" y="145"/>
                  </a:cubicBezTo>
                  <a:cubicBezTo>
                    <a:pt x="237" y="144"/>
                    <a:pt x="237" y="144"/>
                    <a:pt x="236" y="143"/>
                  </a:cubicBezTo>
                  <a:cubicBezTo>
                    <a:pt x="238" y="145"/>
                    <a:pt x="238" y="147"/>
                    <a:pt x="239" y="149"/>
                  </a:cubicBezTo>
                  <a:cubicBezTo>
                    <a:pt x="239" y="151"/>
                    <a:pt x="240" y="153"/>
                    <a:pt x="240" y="155"/>
                  </a:cubicBezTo>
                  <a:cubicBezTo>
                    <a:pt x="242" y="163"/>
                    <a:pt x="243" y="172"/>
                    <a:pt x="254" y="177"/>
                  </a:cubicBezTo>
                  <a:cubicBezTo>
                    <a:pt x="257" y="178"/>
                    <a:pt x="260" y="179"/>
                    <a:pt x="262" y="179"/>
                  </a:cubicBezTo>
                  <a:cubicBezTo>
                    <a:pt x="266" y="179"/>
                    <a:pt x="269" y="177"/>
                    <a:pt x="271" y="175"/>
                  </a:cubicBezTo>
                  <a:cubicBezTo>
                    <a:pt x="277" y="169"/>
                    <a:pt x="278" y="159"/>
                    <a:pt x="278" y="152"/>
                  </a:cubicBezTo>
                  <a:cubicBezTo>
                    <a:pt x="278" y="144"/>
                    <a:pt x="280" y="137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7"/>
                    <a:pt x="282" y="126"/>
                    <a:pt x="282" y="126"/>
                  </a:cubicBezTo>
                  <a:cubicBezTo>
                    <a:pt x="282" y="125"/>
                    <a:pt x="283" y="125"/>
                    <a:pt x="283" y="124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6" y="117"/>
                    <a:pt x="289" y="108"/>
                    <a:pt x="282" y="102"/>
                  </a:cubicBezTo>
                  <a:cubicBezTo>
                    <a:pt x="279" y="99"/>
                    <a:pt x="277" y="97"/>
                    <a:pt x="276" y="93"/>
                  </a:cubicBezTo>
                  <a:cubicBezTo>
                    <a:pt x="274" y="89"/>
                    <a:pt x="276" y="86"/>
                    <a:pt x="278" y="82"/>
                  </a:cubicBezTo>
                  <a:cubicBezTo>
                    <a:pt x="279" y="78"/>
                    <a:pt x="281" y="74"/>
                    <a:pt x="280" y="69"/>
                  </a:cubicBezTo>
                  <a:cubicBezTo>
                    <a:pt x="277" y="58"/>
                    <a:pt x="268" y="46"/>
                    <a:pt x="258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4" y="41"/>
                    <a:pt x="252" y="41"/>
                    <a:pt x="249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4" y="41"/>
                    <a:pt x="240" y="40"/>
                    <a:pt x="237" y="40"/>
                  </a:cubicBezTo>
                  <a:cubicBezTo>
                    <a:pt x="232" y="39"/>
                    <a:pt x="224" y="39"/>
                    <a:pt x="222" y="34"/>
                  </a:cubicBezTo>
                  <a:cubicBezTo>
                    <a:pt x="221" y="33"/>
                    <a:pt x="221" y="33"/>
                    <a:pt x="222" y="33"/>
                  </a:cubicBezTo>
                  <a:cubicBezTo>
                    <a:pt x="222" y="33"/>
                    <a:pt x="222" y="32"/>
                    <a:pt x="222" y="32"/>
                  </a:cubicBezTo>
                  <a:cubicBezTo>
                    <a:pt x="223" y="32"/>
                    <a:pt x="224" y="32"/>
                    <a:pt x="225" y="32"/>
                  </a:cubicBezTo>
                  <a:cubicBezTo>
                    <a:pt x="225" y="32"/>
                    <a:pt x="226" y="32"/>
                    <a:pt x="226" y="32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28" y="29"/>
                  </a:lnTo>
                  <a:close/>
                  <a:moveTo>
                    <a:pt x="259" y="116"/>
                  </a:moveTo>
                  <a:cubicBezTo>
                    <a:pt x="265" y="125"/>
                    <a:pt x="273" y="139"/>
                    <a:pt x="271" y="151"/>
                  </a:cubicBezTo>
                  <a:cubicBezTo>
                    <a:pt x="271" y="152"/>
                    <a:pt x="269" y="152"/>
                    <a:pt x="269" y="151"/>
                  </a:cubicBezTo>
                  <a:cubicBezTo>
                    <a:pt x="267" y="146"/>
                    <a:pt x="266" y="140"/>
                    <a:pt x="264" y="134"/>
                  </a:cubicBezTo>
                  <a:cubicBezTo>
                    <a:pt x="262" y="128"/>
                    <a:pt x="259" y="123"/>
                    <a:pt x="256" y="117"/>
                  </a:cubicBezTo>
                  <a:cubicBezTo>
                    <a:pt x="255" y="115"/>
                    <a:pt x="258" y="114"/>
                    <a:pt x="259" y="116"/>
                  </a:cubicBezTo>
                  <a:close/>
                  <a:moveTo>
                    <a:pt x="276" y="142"/>
                  </a:moveTo>
                  <a:cubicBezTo>
                    <a:pt x="272" y="137"/>
                    <a:pt x="271" y="130"/>
                    <a:pt x="269" y="125"/>
                  </a:cubicBezTo>
                  <a:cubicBezTo>
                    <a:pt x="267" y="121"/>
                    <a:pt x="264" y="115"/>
                    <a:pt x="265" y="111"/>
                  </a:cubicBezTo>
                  <a:cubicBezTo>
                    <a:pt x="265" y="111"/>
                    <a:pt x="266" y="111"/>
                    <a:pt x="266" y="111"/>
                  </a:cubicBezTo>
                  <a:cubicBezTo>
                    <a:pt x="270" y="113"/>
                    <a:pt x="272" y="121"/>
                    <a:pt x="274" y="124"/>
                  </a:cubicBezTo>
                  <a:cubicBezTo>
                    <a:pt x="276" y="129"/>
                    <a:pt x="279" y="136"/>
                    <a:pt x="278" y="141"/>
                  </a:cubicBezTo>
                  <a:cubicBezTo>
                    <a:pt x="278" y="142"/>
                    <a:pt x="277" y="143"/>
                    <a:pt x="276" y="142"/>
                  </a:cubicBezTo>
                  <a:close/>
                  <a:moveTo>
                    <a:pt x="261" y="146"/>
                  </a:moveTo>
                  <a:cubicBezTo>
                    <a:pt x="258" y="137"/>
                    <a:pt x="255" y="129"/>
                    <a:pt x="250" y="120"/>
                  </a:cubicBezTo>
                  <a:cubicBezTo>
                    <a:pt x="249" y="119"/>
                    <a:pt x="252" y="117"/>
                    <a:pt x="253" y="118"/>
                  </a:cubicBezTo>
                  <a:cubicBezTo>
                    <a:pt x="258" y="126"/>
                    <a:pt x="261" y="133"/>
                    <a:pt x="264" y="142"/>
                  </a:cubicBezTo>
                  <a:cubicBezTo>
                    <a:pt x="268" y="151"/>
                    <a:pt x="272" y="161"/>
                    <a:pt x="273" y="171"/>
                  </a:cubicBezTo>
                  <a:cubicBezTo>
                    <a:pt x="273" y="172"/>
                    <a:pt x="272" y="172"/>
                    <a:pt x="271" y="172"/>
                  </a:cubicBezTo>
                  <a:cubicBezTo>
                    <a:pt x="266" y="164"/>
                    <a:pt x="264" y="155"/>
                    <a:pt x="261" y="146"/>
                  </a:cubicBezTo>
                  <a:close/>
                  <a:moveTo>
                    <a:pt x="244" y="128"/>
                  </a:moveTo>
                  <a:cubicBezTo>
                    <a:pt x="250" y="132"/>
                    <a:pt x="253" y="139"/>
                    <a:pt x="257" y="146"/>
                  </a:cubicBezTo>
                  <a:cubicBezTo>
                    <a:pt x="260" y="154"/>
                    <a:pt x="265" y="163"/>
                    <a:pt x="266" y="172"/>
                  </a:cubicBezTo>
                  <a:cubicBezTo>
                    <a:pt x="266" y="173"/>
                    <a:pt x="265" y="174"/>
                    <a:pt x="264" y="173"/>
                  </a:cubicBezTo>
                  <a:cubicBezTo>
                    <a:pt x="260" y="167"/>
                    <a:pt x="258" y="159"/>
                    <a:pt x="255" y="152"/>
                  </a:cubicBezTo>
                  <a:cubicBezTo>
                    <a:pt x="252" y="144"/>
                    <a:pt x="248" y="136"/>
                    <a:pt x="243" y="129"/>
                  </a:cubicBezTo>
                  <a:cubicBezTo>
                    <a:pt x="242" y="128"/>
                    <a:pt x="243" y="127"/>
                    <a:pt x="244" y="128"/>
                  </a:cubicBezTo>
                  <a:close/>
                  <a:moveTo>
                    <a:pt x="16" y="254"/>
                  </a:moveTo>
                  <a:cubicBezTo>
                    <a:pt x="17" y="257"/>
                    <a:pt x="18" y="260"/>
                    <a:pt x="20" y="263"/>
                  </a:cubicBezTo>
                  <a:cubicBezTo>
                    <a:pt x="20" y="265"/>
                    <a:pt x="22" y="269"/>
                    <a:pt x="19" y="270"/>
                  </a:cubicBezTo>
                  <a:cubicBezTo>
                    <a:pt x="17" y="271"/>
                    <a:pt x="15" y="268"/>
                    <a:pt x="15" y="266"/>
                  </a:cubicBezTo>
                  <a:cubicBezTo>
                    <a:pt x="14" y="262"/>
                    <a:pt x="13" y="259"/>
                    <a:pt x="11" y="255"/>
                  </a:cubicBezTo>
                  <a:cubicBezTo>
                    <a:pt x="11" y="253"/>
                    <a:pt x="15" y="251"/>
                    <a:pt x="16" y="254"/>
                  </a:cubicBezTo>
                  <a:close/>
                  <a:moveTo>
                    <a:pt x="24" y="253"/>
                  </a:moveTo>
                  <a:cubicBezTo>
                    <a:pt x="27" y="258"/>
                    <a:pt x="33" y="267"/>
                    <a:pt x="30" y="273"/>
                  </a:cubicBezTo>
                  <a:cubicBezTo>
                    <a:pt x="29" y="275"/>
                    <a:pt x="27" y="274"/>
                    <a:pt x="26" y="272"/>
                  </a:cubicBezTo>
                  <a:cubicBezTo>
                    <a:pt x="26" y="269"/>
                    <a:pt x="25" y="266"/>
                    <a:pt x="24" y="264"/>
                  </a:cubicBezTo>
                  <a:cubicBezTo>
                    <a:pt x="23" y="261"/>
                    <a:pt x="21" y="258"/>
                    <a:pt x="20" y="255"/>
                  </a:cubicBezTo>
                  <a:cubicBezTo>
                    <a:pt x="18" y="252"/>
                    <a:pt x="22" y="250"/>
                    <a:pt x="24" y="253"/>
                  </a:cubicBezTo>
                  <a:close/>
                  <a:moveTo>
                    <a:pt x="39" y="277"/>
                  </a:moveTo>
                  <a:cubicBezTo>
                    <a:pt x="39" y="280"/>
                    <a:pt x="35" y="279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4" y="272"/>
                    <a:pt x="33" y="267"/>
                    <a:pt x="31" y="263"/>
                  </a:cubicBezTo>
                  <a:cubicBezTo>
                    <a:pt x="30" y="259"/>
                    <a:pt x="28" y="255"/>
                    <a:pt x="27" y="251"/>
                  </a:cubicBezTo>
                  <a:cubicBezTo>
                    <a:pt x="27" y="250"/>
                    <a:pt x="29" y="248"/>
                    <a:pt x="30" y="250"/>
                  </a:cubicBezTo>
                  <a:cubicBezTo>
                    <a:pt x="35" y="257"/>
                    <a:pt x="40" y="268"/>
                    <a:pt x="39" y="277"/>
                  </a:cubicBezTo>
                  <a:close/>
                  <a:moveTo>
                    <a:pt x="43" y="272"/>
                  </a:moveTo>
                  <a:cubicBezTo>
                    <a:pt x="42" y="272"/>
                    <a:pt x="41" y="273"/>
                    <a:pt x="41" y="272"/>
                  </a:cubicBezTo>
                  <a:cubicBezTo>
                    <a:pt x="39" y="269"/>
                    <a:pt x="39" y="266"/>
                    <a:pt x="38" y="263"/>
                  </a:cubicBezTo>
                  <a:cubicBezTo>
                    <a:pt x="37" y="259"/>
                    <a:pt x="35" y="255"/>
                    <a:pt x="33" y="252"/>
                  </a:cubicBezTo>
                  <a:cubicBezTo>
                    <a:pt x="32" y="249"/>
                    <a:pt x="36" y="247"/>
                    <a:pt x="37" y="250"/>
                  </a:cubicBezTo>
                  <a:cubicBezTo>
                    <a:pt x="40" y="255"/>
                    <a:pt x="47" y="266"/>
                    <a:pt x="43" y="272"/>
                  </a:cubicBezTo>
                  <a:close/>
                  <a:moveTo>
                    <a:pt x="51" y="223"/>
                  </a:moveTo>
                  <a:cubicBezTo>
                    <a:pt x="55" y="228"/>
                    <a:pt x="59" y="234"/>
                    <a:pt x="63" y="239"/>
                  </a:cubicBezTo>
                  <a:cubicBezTo>
                    <a:pt x="65" y="244"/>
                    <a:pt x="69" y="250"/>
                    <a:pt x="68" y="256"/>
                  </a:cubicBezTo>
                  <a:cubicBezTo>
                    <a:pt x="68" y="257"/>
                    <a:pt x="66" y="257"/>
                    <a:pt x="66" y="256"/>
                  </a:cubicBezTo>
                  <a:cubicBezTo>
                    <a:pt x="63" y="253"/>
                    <a:pt x="62" y="248"/>
                    <a:pt x="59" y="243"/>
                  </a:cubicBezTo>
                  <a:cubicBezTo>
                    <a:pt x="56" y="237"/>
                    <a:pt x="52" y="231"/>
                    <a:pt x="48" y="226"/>
                  </a:cubicBezTo>
                  <a:cubicBezTo>
                    <a:pt x="47" y="224"/>
                    <a:pt x="50" y="221"/>
                    <a:pt x="51" y="223"/>
                  </a:cubicBezTo>
                  <a:close/>
                  <a:moveTo>
                    <a:pt x="98" y="193"/>
                  </a:moveTo>
                  <a:cubicBezTo>
                    <a:pt x="101" y="204"/>
                    <a:pt x="105" y="215"/>
                    <a:pt x="110" y="226"/>
                  </a:cubicBezTo>
                  <a:cubicBezTo>
                    <a:pt x="113" y="234"/>
                    <a:pt x="118" y="242"/>
                    <a:pt x="118" y="251"/>
                  </a:cubicBezTo>
                  <a:cubicBezTo>
                    <a:pt x="118" y="252"/>
                    <a:pt x="117" y="253"/>
                    <a:pt x="116" y="252"/>
                  </a:cubicBezTo>
                  <a:cubicBezTo>
                    <a:pt x="110" y="244"/>
                    <a:pt x="108" y="234"/>
                    <a:pt x="104" y="225"/>
                  </a:cubicBezTo>
                  <a:cubicBezTo>
                    <a:pt x="100" y="215"/>
                    <a:pt x="96" y="205"/>
                    <a:pt x="94" y="194"/>
                  </a:cubicBezTo>
                  <a:cubicBezTo>
                    <a:pt x="94" y="191"/>
                    <a:pt x="97" y="190"/>
                    <a:pt x="98" y="193"/>
                  </a:cubicBezTo>
                  <a:close/>
                  <a:moveTo>
                    <a:pt x="121" y="233"/>
                  </a:moveTo>
                  <a:cubicBezTo>
                    <a:pt x="124" y="240"/>
                    <a:pt x="129" y="249"/>
                    <a:pt x="129" y="257"/>
                  </a:cubicBezTo>
                  <a:cubicBezTo>
                    <a:pt x="129" y="259"/>
                    <a:pt x="127" y="259"/>
                    <a:pt x="126" y="258"/>
                  </a:cubicBezTo>
                  <a:cubicBezTo>
                    <a:pt x="121" y="249"/>
                    <a:pt x="118" y="239"/>
                    <a:pt x="113" y="229"/>
                  </a:cubicBezTo>
                  <a:cubicBezTo>
                    <a:pt x="109" y="221"/>
                    <a:pt x="105" y="212"/>
                    <a:pt x="102" y="202"/>
                  </a:cubicBezTo>
                  <a:cubicBezTo>
                    <a:pt x="102" y="200"/>
                    <a:pt x="105" y="199"/>
                    <a:pt x="106" y="202"/>
                  </a:cubicBezTo>
                  <a:cubicBezTo>
                    <a:pt x="110" y="213"/>
                    <a:pt x="115" y="223"/>
                    <a:pt x="121" y="233"/>
                  </a:cubicBezTo>
                  <a:close/>
                  <a:moveTo>
                    <a:pt x="183" y="152"/>
                  </a:moveTo>
                  <a:cubicBezTo>
                    <a:pt x="185" y="158"/>
                    <a:pt x="188" y="163"/>
                    <a:pt x="188" y="169"/>
                  </a:cubicBezTo>
                  <a:cubicBezTo>
                    <a:pt x="188" y="171"/>
                    <a:pt x="186" y="171"/>
                    <a:pt x="186" y="170"/>
                  </a:cubicBezTo>
                  <a:cubicBezTo>
                    <a:pt x="181" y="165"/>
                    <a:pt x="180" y="158"/>
                    <a:pt x="177" y="152"/>
                  </a:cubicBezTo>
                  <a:cubicBezTo>
                    <a:pt x="175" y="145"/>
                    <a:pt x="173" y="139"/>
                    <a:pt x="171" y="133"/>
                  </a:cubicBezTo>
                  <a:cubicBezTo>
                    <a:pt x="170" y="131"/>
                    <a:pt x="173" y="130"/>
                    <a:pt x="174" y="132"/>
                  </a:cubicBezTo>
                  <a:cubicBezTo>
                    <a:pt x="177" y="138"/>
                    <a:pt x="180" y="145"/>
                    <a:pt x="183" y="152"/>
                  </a:cubicBezTo>
                  <a:close/>
                </a:path>
              </a:pathLst>
            </a:custGeom>
            <a:solidFill>
              <a:srgbClr val="A2A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72"/>
            <p:cNvSpPr>
              <a:spLocks noEditPoints="1"/>
            </p:cNvSpPr>
            <p:nvPr/>
          </p:nvSpPr>
          <p:spPr bwMode="auto">
            <a:xfrm>
              <a:off x="4522788" y="1817688"/>
              <a:ext cx="1628775" cy="836613"/>
            </a:xfrm>
            <a:custGeom>
              <a:avLst/>
              <a:gdLst>
                <a:gd name="T0" fmla="*/ 36 w 383"/>
                <a:gd name="T1" fmla="*/ 185 h 197"/>
                <a:gd name="T2" fmla="*/ 68 w 383"/>
                <a:gd name="T3" fmla="*/ 171 h 197"/>
                <a:gd name="T4" fmla="*/ 90 w 383"/>
                <a:gd name="T5" fmla="*/ 173 h 197"/>
                <a:gd name="T6" fmla="*/ 96 w 383"/>
                <a:gd name="T7" fmla="*/ 160 h 197"/>
                <a:gd name="T8" fmla="*/ 136 w 383"/>
                <a:gd name="T9" fmla="*/ 132 h 197"/>
                <a:gd name="T10" fmla="*/ 131 w 383"/>
                <a:gd name="T11" fmla="*/ 108 h 197"/>
                <a:gd name="T12" fmla="*/ 153 w 383"/>
                <a:gd name="T13" fmla="*/ 120 h 197"/>
                <a:gd name="T14" fmla="*/ 163 w 383"/>
                <a:gd name="T15" fmla="*/ 126 h 197"/>
                <a:gd name="T16" fmla="*/ 184 w 383"/>
                <a:gd name="T17" fmla="*/ 122 h 197"/>
                <a:gd name="T18" fmla="*/ 160 w 383"/>
                <a:gd name="T19" fmla="*/ 89 h 197"/>
                <a:gd name="T20" fmla="*/ 185 w 383"/>
                <a:gd name="T21" fmla="*/ 105 h 197"/>
                <a:gd name="T22" fmla="*/ 184 w 383"/>
                <a:gd name="T23" fmla="*/ 96 h 197"/>
                <a:gd name="T24" fmla="*/ 192 w 383"/>
                <a:gd name="T25" fmla="*/ 91 h 197"/>
                <a:gd name="T26" fmla="*/ 204 w 383"/>
                <a:gd name="T27" fmla="*/ 98 h 197"/>
                <a:gd name="T28" fmla="*/ 195 w 383"/>
                <a:gd name="T29" fmla="*/ 77 h 197"/>
                <a:gd name="T30" fmla="*/ 218 w 383"/>
                <a:gd name="T31" fmla="*/ 93 h 197"/>
                <a:gd name="T32" fmla="*/ 205 w 383"/>
                <a:gd name="T33" fmla="*/ 70 h 197"/>
                <a:gd name="T34" fmla="*/ 227 w 383"/>
                <a:gd name="T35" fmla="*/ 95 h 197"/>
                <a:gd name="T36" fmla="*/ 235 w 383"/>
                <a:gd name="T37" fmla="*/ 93 h 197"/>
                <a:gd name="T38" fmla="*/ 231 w 383"/>
                <a:gd name="T39" fmla="*/ 79 h 197"/>
                <a:gd name="T40" fmla="*/ 246 w 383"/>
                <a:gd name="T41" fmla="*/ 86 h 197"/>
                <a:gd name="T42" fmla="*/ 242 w 383"/>
                <a:gd name="T43" fmla="*/ 81 h 197"/>
                <a:gd name="T44" fmla="*/ 241 w 383"/>
                <a:gd name="T45" fmla="*/ 75 h 197"/>
                <a:gd name="T46" fmla="*/ 258 w 383"/>
                <a:gd name="T47" fmla="*/ 76 h 197"/>
                <a:gd name="T48" fmla="*/ 242 w 383"/>
                <a:gd name="T49" fmla="*/ 48 h 197"/>
                <a:gd name="T50" fmla="*/ 268 w 383"/>
                <a:gd name="T51" fmla="*/ 74 h 197"/>
                <a:gd name="T52" fmla="*/ 340 w 383"/>
                <a:gd name="T53" fmla="*/ 53 h 197"/>
                <a:gd name="T54" fmla="*/ 382 w 383"/>
                <a:gd name="T55" fmla="*/ 46 h 197"/>
                <a:gd name="T56" fmla="*/ 354 w 383"/>
                <a:gd name="T57" fmla="*/ 7 h 197"/>
                <a:gd name="T58" fmla="*/ 339 w 383"/>
                <a:gd name="T59" fmla="*/ 1 h 197"/>
                <a:gd name="T60" fmla="*/ 293 w 383"/>
                <a:gd name="T61" fmla="*/ 5 h 197"/>
                <a:gd name="T62" fmla="*/ 259 w 383"/>
                <a:gd name="T63" fmla="*/ 14 h 197"/>
                <a:gd name="T64" fmla="*/ 234 w 383"/>
                <a:gd name="T65" fmla="*/ 12 h 197"/>
                <a:gd name="T66" fmla="*/ 185 w 383"/>
                <a:gd name="T67" fmla="*/ 49 h 197"/>
                <a:gd name="T68" fmla="*/ 107 w 383"/>
                <a:gd name="T69" fmla="*/ 80 h 197"/>
                <a:gd name="T70" fmla="*/ 78 w 383"/>
                <a:gd name="T71" fmla="*/ 111 h 197"/>
                <a:gd name="T72" fmla="*/ 40 w 383"/>
                <a:gd name="T73" fmla="*/ 149 h 197"/>
                <a:gd name="T74" fmla="*/ 33 w 383"/>
                <a:gd name="T75" fmla="*/ 151 h 197"/>
                <a:gd name="T76" fmla="*/ 354 w 383"/>
                <a:gd name="T77" fmla="*/ 27 h 197"/>
                <a:gd name="T78" fmla="*/ 363 w 383"/>
                <a:gd name="T79" fmla="*/ 42 h 197"/>
                <a:gd name="T80" fmla="*/ 341 w 383"/>
                <a:gd name="T81" fmla="*/ 20 h 197"/>
                <a:gd name="T82" fmla="*/ 348 w 383"/>
                <a:gd name="T83" fmla="*/ 36 h 197"/>
                <a:gd name="T84" fmla="*/ 341 w 383"/>
                <a:gd name="T85" fmla="*/ 37 h 197"/>
                <a:gd name="T86" fmla="*/ 328 w 383"/>
                <a:gd name="T87" fmla="*/ 43 h 197"/>
                <a:gd name="T88" fmla="*/ 337 w 383"/>
                <a:gd name="T89" fmla="*/ 52 h 197"/>
                <a:gd name="T90" fmla="*/ 314 w 383"/>
                <a:gd name="T91" fmla="*/ 38 h 197"/>
                <a:gd name="T92" fmla="*/ 327 w 383"/>
                <a:gd name="T93" fmla="*/ 56 h 197"/>
                <a:gd name="T94" fmla="*/ 297 w 383"/>
                <a:gd name="T95" fmla="*/ 37 h 197"/>
                <a:gd name="T96" fmla="*/ 313 w 383"/>
                <a:gd name="T97" fmla="*/ 62 h 197"/>
                <a:gd name="T98" fmla="*/ 295 w 383"/>
                <a:gd name="T99" fmla="*/ 40 h 197"/>
                <a:gd name="T100" fmla="*/ 295 w 383"/>
                <a:gd name="T101" fmla="*/ 52 h 197"/>
                <a:gd name="T102" fmla="*/ 288 w 383"/>
                <a:gd name="T103" fmla="*/ 53 h 197"/>
                <a:gd name="T104" fmla="*/ 272 w 383"/>
                <a:gd name="T105" fmla="*/ 57 h 197"/>
                <a:gd name="T106" fmla="*/ 282 w 383"/>
                <a:gd name="T107" fmla="*/ 66 h 197"/>
                <a:gd name="T108" fmla="*/ 272 w 383"/>
                <a:gd name="T109" fmla="*/ 71 h 197"/>
                <a:gd name="T110" fmla="*/ 260 w 383"/>
                <a:gd name="T111" fmla="*/ 49 h 197"/>
                <a:gd name="T112" fmla="*/ 176 w 383"/>
                <a:gd name="T113" fmla="*/ 127 h 197"/>
                <a:gd name="T114" fmla="*/ 123 w 383"/>
                <a:gd name="T115" fmla="*/ 126 h 197"/>
                <a:gd name="T116" fmla="*/ 133 w 383"/>
                <a:gd name="T117" fmla="*/ 132 h 197"/>
                <a:gd name="T118" fmla="*/ 117 w 383"/>
                <a:gd name="T119" fmla="*/ 125 h 197"/>
                <a:gd name="T120" fmla="*/ 107 w 383"/>
                <a:gd name="T121" fmla="*/ 12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3" h="197">
                  <a:moveTo>
                    <a:pt x="4" y="193"/>
                  </a:moveTo>
                  <a:cubicBezTo>
                    <a:pt x="5" y="196"/>
                    <a:pt x="9" y="197"/>
                    <a:pt x="12" y="195"/>
                  </a:cubicBezTo>
                  <a:cubicBezTo>
                    <a:pt x="16" y="193"/>
                    <a:pt x="19" y="189"/>
                    <a:pt x="23" y="188"/>
                  </a:cubicBezTo>
                  <a:cubicBezTo>
                    <a:pt x="27" y="188"/>
                    <a:pt x="32" y="187"/>
                    <a:pt x="36" y="185"/>
                  </a:cubicBezTo>
                  <a:cubicBezTo>
                    <a:pt x="40" y="184"/>
                    <a:pt x="42" y="181"/>
                    <a:pt x="44" y="178"/>
                  </a:cubicBezTo>
                  <a:cubicBezTo>
                    <a:pt x="45" y="178"/>
                    <a:pt x="47" y="178"/>
                    <a:pt x="48" y="178"/>
                  </a:cubicBezTo>
                  <a:cubicBezTo>
                    <a:pt x="50" y="179"/>
                    <a:pt x="52" y="179"/>
                    <a:pt x="55" y="179"/>
                  </a:cubicBezTo>
                  <a:cubicBezTo>
                    <a:pt x="60" y="179"/>
                    <a:pt x="65" y="176"/>
                    <a:pt x="68" y="171"/>
                  </a:cubicBezTo>
                  <a:cubicBezTo>
                    <a:pt x="69" y="170"/>
                    <a:pt x="70" y="169"/>
                    <a:pt x="72" y="169"/>
                  </a:cubicBezTo>
                  <a:cubicBezTo>
                    <a:pt x="72" y="169"/>
                    <a:pt x="73" y="169"/>
                    <a:pt x="73" y="169"/>
                  </a:cubicBezTo>
                  <a:cubicBezTo>
                    <a:pt x="75" y="171"/>
                    <a:pt x="80" y="175"/>
                    <a:pt x="85" y="175"/>
                  </a:cubicBezTo>
                  <a:cubicBezTo>
                    <a:pt x="87" y="175"/>
                    <a:pt x="89" y="174"/>
                    <a:pt x="90" y="173"/>
                  </a:cubicBezTo>
                  <a:cubicBezTo>
                    <a:pt x="91" y="171"/>
                    <a:pt x="92" y="168"/>
                    <a:pt x="92" y="164"/>
                  </a:cubicBezTo>
                  <a:cubicBezTo>
                    <a:pt x="92" y="163"/>
                    <a:pt x="92" y="161"/>
                    <a:pt x="93" y="161"/>
                  </a:cubicBezTo>
                  <a:cubicBezTo>
                    <a:pt x="93" y="160"/>
                    <a:pt x="94" y="160"/>
                    <a:pt x="95" y="160"/>
                  </a:cubicBezTo>
                  <a:cubicBezTo>
                    <a:pt x="95" y="160"/>
                    <a:pt x="96" y="160"/>
                    <a:pt x="96" y="160"/>
                  </a:cubicBezTo>
                  <a:cubicBezTo>
                    <a:pt x="97" y="160"/>
                    <a:pt x="98" y="160"/>
                    <a:pt x="99" y="160"/>
                  </a:cubicBezTo>
                  <a:cubicBezTo>
                    <a:pt x="105" y="160"/>
                    <a:pt x="109" y="155"/>
                    <a:pt x="112" y="149"/>
                  </a:cubicBezTo>
                  <a:cubicBezTo>
                    <a:pt x="114" y="146"/>
                    <a:pt x="116" y="143"/>
                    <a:pt x="119" y="141"/>
                  </a:cubicBezTo>
                  <a:cubicBezTo>
                    <a:pt x="124" y="137"/>
                    <a:pt x="130" y="135"/>
                    <a:pt x="136" y="132"/>
                  </a:cubicBezTo>
                  <a:cubicBezTo>
                    <a:pt x="139" y="131"/>
                    <a:pt x="141" y="130"/>
                    <a:pt x="144" y="129"/>
                  </a:cubicBezTo>
                  <a:cubicBezTo>
                    <a:pt x="142" y="127"/>
                    <a:pt x="141" y="124"/>
                    <a:pt x="140" y="123"/>
                  </a:cubicBezTo>
                  <a:cubicBezTo>
                    <a:pt x="136" y="119"/>
                    <a:pt x="132" y="116"/>
                    <a:pt x="128" y="112"/>
                  </a:cubicBezTo>
                  <a:cubicBezTo>
                    <a:pt x="126" y="110"/>
                    <a:pt x="129" y="106"/>
                    <a:pt x="131" y="108"/>
                  </a:cubicBezTo>
                  <a:cubicBezTo>
                    <a:pt x="135" y="111"/>
                    <a:pt x="139" y="115"/>
                    <a:pt x="143" y="118"/>
                  </a:cubicBezTo>
                  <a:cubicBezTo>
                    <a:pt x="145" y="120"/>
                    <a:pt x="147" y="123"/>
                    <a:pt x="149" y="126"/>
                  </a:cubicBezTo>
                  <a:cubicBezTo>
                    <a:pt x="151" y="125"/>
                    <a:pt x="153" y="124"/>
                    <a:pt x="155" y="122"/>
                  </a:cubicBezTo>
                  <a:cubicBezTo>
                    <a:pt x="155" y="122"/>
                    <a:pt x="154" y="121"/>
                    <a:pt x="153" y="120"/>
                  </a:cubicBezTo>
                  <a:cubicBezTo>
                    <a:pt x="149" y="115"/>
                    <a:pt x="145" y="111"/>
                    <a:pt x="139" y="108"/>
                  </a:cubicBezTo>
                  <a:cubicBezTo>
                    <a:pt x="137" y="107"/>
                    <a:pt x="139" y="104"/>
                    <a:pt x="141" y="105"/>
                  </a:cubicBezTo>
                  <a:cubicBezTo>
                    <a:pt x="147" y="108"/>
                    <a:pt x="152" y="112"/>
                    <a:pt x="157" y="117"/>
                  </a:cubicBezTo>
                  <a:cubicBezTo>
                    <a:pt x="159" y="119"/>
                    <a:pt x="162" y="122"/>
                    <a:pt x="163" y="126"/>
                  </a:cubicBezTo>
                  <a:cubicBezTo>
                    <a:pt x="166" y="129"/>
                    <a:pt x="170" y="131"/>
                    <a:pt x="174" y="131"/>
                  </a:cubicBezTo>
                  <a:cubicBezTo>
                    <a:pt x="177" y="131"/>
                    <a:pt x="180" y="129"/>
                    <a:pt x="182" y="126"/>
                  </a:cubicBezTo>
                  <a:cubicBezTo>
                    <a:pt x="183" y="125"/>
                    <a:pt x="184" y="124"/>
                    <a:pt x="184" y="123"/>
                  </a:cubicBezTo>
                  <a:cubicBezTo>
                    <a:pt x="184" y="123"/>
                    <a:pt x="184" y="123"/>
                    <a:pt x="184" y="122"/>
                  </a:cubicBezTo>
                  <a:cubicBezTo>
                    <a:pt x="181" y="121"/>
                    <a:pt x="181" y="119"/>
                    <a:pt x="179" y="116"/>
                  </a:cubicBezTo>
                  <a:cubicBezTo>
                    <a:pt x="177" y="113"/>
                    <a:pt x="175" y="110"/>
                    <a:pt x="172" y="107"/>
                  </a:cubicBezTo>
                  <a:cubicBezTo>
                    <a:pt x="167" y="102"/>
                    <a:pt x="162" y="97"/>
                    <a:pt x="158" y="91"/>
                  </a:cubicBezTo>
                  <a:cubicBezTo>
                    <a:pt x="157" y="90"/>
                    <a:pt x="158" y="88"/>
                    <a:pt x="160" y="89"/>
                  </a:cubicBezTo>
                  <a:cubicBezTo>
                    <a:pt x="165" y="95"/>
                    <a:pt x="171" y="100"/>
                    <a:pt x="176" y="105"/>
                  </a:cubicBezTo>
                  <a:cubicBezTo>
                    <a:pt x="180" y="108"/>
                    <a:pt x="185" y="114"/>
                    <a:pt x="185" y="120"/>
                  </a:cubicBezTo>
                  <a:cubicBezTo>
                    <a:pt x="187" y="116"/>
                    <a:pt x="187" y="111"/>
                    <a:pt x="187" y="108"/>
                  </a:cubicBezTo>
                  <a:cubicBezTo>
                    <a:pt x="186" y="107"/>
                    <a:pt x="185" y="106"/>
                    <a:pt x="185" y="105"/>
                  </a:cubicBezTo>
                  <a:cubicBezTo>
                    <a:pt x="183" y="102"/>
                    <a:pt x="182" y="100"/>
                    <a:pt x="180" y="98"/>
                  </a:cubicBezTo>
                  <a:cubicBezTo>
                    <a:pt x="176" y="95"/>
                    <a:pt x="173" y="92"/>
                    <a:pt x="169" y="88"/>
                  </a:cubicBezTo>
                  <a:cubicBezTo>
                    <a:pt x="168" y="87"/>
                    <a:pt x="170" y="84"/>
                    <a:pt x="172" y="86"/>
                  </a:cubicBezTo>
                  <a:cubicBezTo>
                    <a:pt x="176" y="89"/>
                    <a:pt x="180" y="92"/>
                    <a:pt x="184" y="96"/>
                  </a:cubicBezTo>
                  <a:cubicBezTo>
                    <a:pt x="186" y="98"/>
                    <a:pt x="188" y="100"/>
                    <a:pt x="189" y="103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93" y="103"/>
                    <a:pt x="197" y="101"/>
                    <a:pt x="201" y="100"/>
                  </a:cubicBezTo>
                  <a:cubicBezTo>
                    <a:pt x="198" y="97"/>
                    <a:pt x="195" y="94"/>
                    <a:pt x="192" y="91"/>
                  </a:cubicBezTo>
                  <a:cubicBezTo>
                    <a:pt x="188" y="87"/>
                    <a:pt x="184" y="83"/>
                    <a:pt x="181" y="79"/>
                  </a:cubicBezTo>
                  <a:cubicBezTo>
                    <a:pt x="179" y="77"/>
                    <a:pt x="182" y="75"/>
                    <a:pt x="183" y="76"/>
                  </a:cubicBezTo>
                  <a:cubicBezTo>
                    <a:pt x="187" y="80"/>
                    <a:pt x="191" y="84"/>
                    <a:pt x="195" y="88"/>
                  </a:cubicBezTo>
                  <a:cubicBezTo>
                    <a:pt x="198" y="91"/>
                    <a:pt x="202" y="94"/>
                    <a:pt x="204" y="98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206" y="97"/>
                    <a:pt x="208" y="96"/>
                    <a:pt x="210" y="95"/>
                  </a:cubicBezTo>
                  <a:cubicBezTo>
                    <a:pt x="208" y="93"/>
                    <a:pt x="206" y="91"/>
                    <a:pt x="205" y="89"/>
                  </a:cubicBezTo>
                  <a:cubicBezTo>
                    <a:pt x="202" y="85"/>
                    <a:pt x="198" y="81"/>
                    <a:pt x="195" y="77"/>
                  </a:cubicBezTo>
                  <a:cubicBezTo>
                    <a:pt x="193" y="75"/>
                    <a:pt x="197" y="72"/>
                    <a:pt x="199" y="74"/>
                  </a:cubicBezTo>
                  <a:cubicBezTo>
                    <a:pt x="202" y="78"/>
                    <a:pt x="205" y="82"/>
                    <a:pt x="208" y="86"/>
                  </a:cubicBezTo>
                  <a:cubicBezTo>
                    <a:pt x="211" y="88"/>
                    <a:pt x="213" y="91"/>
                    <a:pt x="215" y="94"/>
                  </a:cubicBezTo>
                  <a:cubicBezTo>
                    <a:pt x="216" y="94"/>
                    <a:pt x="217" y="94"/>
                    <a:pt x="218" y="93"/>
                  </a:cubicBezTo>
                  <a:cubicBezTo>
                    <a:pt x="219" y="93"/>
                    <a:pt x="219" y="93"/>
                    <a:pt x="220" y="93"/>
                  </a:cubicBezTo>
                  <a:cubicBezTo>
                    <a:pt x="221" y="93"/>
                    <a:pt x="221" y="93"/>
                    <a:pt x="222" y="93"/>
                  </a:cubicBezTo>
                  <a:cubicBezTo>
                    <a:pt x="219" y="90"/>
                    <a:pt x="217" y="86"/>
                    <a:pt x="214" y="83"/>
                  </a:cubicBezTo>
                  <a:cubicBezTo>
                    <a:pt x="211" y="79"/>
                    <a:pt x="208" y="74"/>
                    <a:pt x="205" y="70"/>
                  </a:cubicBezTo>
                  <a:cubicBezTo>
                    <a:pt x="203" y="68"/>
                    <a:pt x="206" y="66"/>
                    <a:pt x="207" y="68"/>
                  </a:cubicBezTo>
                  <a:cubicBezTo>
                    <a:pt x="211" y="72"/>
                    <a:pt x="215" y="77"/>
                    <a:pt x="219" y="82"/>
                  </a:cubicBezTo>
                  <a:cubicBezTo>
                    <a:pt x="222" y="85"/>
                    <a:pt x="225" y="90"/>
                    <a:pt x="226" y="95"/>
                  </a:cubicBezTo>
                  <a:cubicBezTo>
                    <a:pt x="226" y="95"/>
                    <a:pt x="227" y="95"/>
                    <a:pt x="227" y="95"/>
                  </a:cubicBezTo>
                  <a:cubicBezTo>
                    <a:pt x="228" y="95"/>
                    <a:pt x="228" y="96"/>
                    <a:pt x="229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1" y="95"/>
                    <a:pt x="231" y="95"/>
                    <a:pt x="231" y="95"/>
                  </a:cubicBezTo>
                  <a:cubicBezTo>
                    <a:pt x="232" y="95"/>
                    <a:pt x="233" y="94"/>
                    <a:pt x="235" y="93"/>
                  </a:cubicBezTo>
                  <a:cubicBezTo>
                    <a:pt x="231" y="90"/>
                    <a:pt x="229" y="85"/>
                    <a:pt x="227" y="81"/>
                  </a:cubicBezTo>
                  <a:cubicBezTo>
                    <a:pt x="224" y="76"/>
                    <a:pt x="221" y="71"/>
                    <a:pt x="219" y="65"/>
                  </a:cubicBezTo>
                  <a:cubicBezTo>
                    <a:pt x="219" y="63"/>
                    <a:pt x="222" y="62"/>
                    <a:pt x="222" y="64"/>
                  </a:cubicBezTo>
                  <a:cubicBezTo>
                    <a:pt x="225" y="69"/>
                    <a:pt x="228" y="74"/>
                    <a:pt x="231" y="79"/>
                  </a:cubicBezTo>
                  <a:cubicBezTo>
                    <a:pt x="233" y="83"/>
                    <a:pt x="236" y="87"/>
                    <a:pt x="237" y="92"/>
                  </a:cubicBezTo>
                  <a:cubicBezTo>
                    <a:pt x="239" y="91"/>
                    <a:pt x="242" y="89"/>
                    <a:pt x="245" y="88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46" y="86"/>
                    <a:pt x="246" y="86"/>
                    <a:pt x="246" y="86"/>
                  </a:cubicBezTo>
                  <a:cubicBezTo>
                    <a:pt x="246" y="85"/>
                    <a:pt x="246" y="84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4" y="82"/>
                    <a:pt x="243" y="81"/>
                    <a:pt x="242" y="81"/>
                  </a:cubicBezTo>
                  <a:cubicBezTo>
                    <a:pt x="242" y="81"/>
                    <a:pt x="242" y="80"/>
                    <a:pt x="242" y="80"/>
                  </a:cubicBezTo>
                  <a:cubicBezTo>
                    <a:pt x="242" y="80"/>
                    <a:pt x="242" y="79"/>
                    <a:pt x="243" y="79"/>
                  </a:cubicBezTo>
                  <a:cubicBezTo>
                    <a:pt x="243" y="79"/>
                    <a:pt x="243" y="79"/>
                    <a:pt x="244" y="79"/>
                  </a:cubicBezTo>
                  <a:cubicBezTo>
                    <a:pt x="243" y="78"/>
                    <a:pt x="242" y="76"/>
                    <a:pt x="241" y="75"/>
                  </a:cubicBezTo>
                  <a:cubicBezTo>
                    <a:pt x="237" y="70"/>
                    <a:pt x="233" y="65"/>
                    <a:pt x="229" y="60"/>
                  </a:cubicBezTo>
                  <a:cubicBezTo>
                    <a:pt x="227" y="57"/>
                    <a:pt x="230" y="54"/>
                    <a:pt x="232" y="57"/>
                  </a:cubicBezTo>
                  <a:cubicBezTo>
                    <a:pt x="238" y="63"/>
                    <a:pt x="245" y="70"/>
                    <a:pt x="249" y="77"/>
                  </a:cubicBezTo>
                  <a:cubicBezTo>
                    <a:pt x="252" y="76"/>
                    <a:pt x="255" y="76"/>
                    <a:pt x="258" y="76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55" y="72"/>
                    <a:pt x="252" y="68"/>
                    <a:pt x="249" y="64"/>
                  </a:cubicBezTo>
                  <a:cubicBezTo>
                    <a:pt x="246" y="59"/>
                    <a:pt x="242" y="55"/>
                    <a:pt x="239" y="50"/>
                  </a:cubicBezTo>
                  <a:cubicBezTo>
                    <a:pt x="238" y="49"/>
                    <a:pt x="241" y="47"/>
                    <a:pt x="242" y="48"/>
                  </a:cubicBezTo>
                  <a:cubicBezTo>
                    <a:pt x="246" y="53"/>
                    <a:pt x="250" y="57"/>
                    <a:pt x="254" y="62"/>
                  </a:cubicBezTo>
                  <a:cubicBezTo>
                    <a:pt x="257" y="65"/>
                    <a:pt x="261" y="70"/>
                    <a:pt x="261" y="75"/>
                  </a:cubicBezTo>
                  <a:cubicBezTo>
                    <a:pt x="261" y="75"/>
                    <a:pt x="261" y="75"/>
                    <a:pt x="261" y="75"/>
                  </a:cubicBezTo>
                  <a:cubicBezTo>
                    <a:pt x="264" y="75"/>
                    <a:pt x="266" y="75"/>
                    <a:pt x="268" y="74"/>
                  </a:cubicBezTo>
                  <a:cubicBezTo>
                    <a:pt x="272" y="73"/>
                    <a:pt x="276" y="72"/>
                    <a:pt x="281" y="71"/>
                  </a:cubicBezTo>
                  <a:cubicBezTo>
                    <a:pt x="285" y="70"/>
                    <a:pt x="289" y="69"/>
                    <a:pt x="294" y="68"/>
                  </a:cubicBezTo>
                  <a:cubicBezTo>
                    <a:pt x="297" y="67"/>
                    <a:pt x="301" y="67"/>
                    <a:pt x="305" y="66"/>
                  </a:cubicBezTo>
                  <a:cubicBezTo>
                    <a:pt x="318" y="65"/>
                    <a:pt x="334" y="63"/>
                    <a:pt x="340" y="53"/>
                  </a:cubicBezTo>
                  <a:cubicBezTo>
                    <a:pt x="340" y="52"/>
                    <a:pt x="340" y="52"/>
                    <a:pt x="341" y="52"/>
                  </a:cubicBezTo>
                  <a:cubicBezTo>
                    <a:pt x="341" y="52"/>
                    <a:pt x="341" y="52"/>
                    <a:pt x="342" y="52"/>
                  </a:cubicBezTo>
                  <a:cubicBezTo>
                    <a:pt x="347" y="54"/>
                    <a:pt x="355" y="57"/>
                    <a:pt x="362" y="57"/>
                  </a:cubicBezTo>
                  <a:cubicBezTo>
                    <a:pt x="371" y="57"/>
                    <a:pt x="378" y="53"/>
                    <a:pt x="382" y="46"/>
                  </a:cubicBezTo>
                  <a:cubicBezTo>
                    <a:pt x="383" y="44"/>
                    <a:pt x="383" y="44"/>
                    <a:pt x="383" y="44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374" y="36"/>
                    <a:pt x="367" y="26"/>
                    <a:pt x="361" y="18"/>
                  </a:cubicBezTo>
                  <a:cubicBezTo>
                    <a:pt x="359" y="14"/>
                    <a:pt x="356" y="10"/>
                    <a:pt x="354" y="7"/>
                  </a:cubicBezTo>
                  <a:cubicBezTo>
                    <a:pt x="352" y="5"/>
                    <a:pt x="350" y="3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6" y="0"/>
                  </a:cubicBezTo>
                  <a:cubicBezTo>
                    <a:pt x="344" y="1"/>
                    <a:pt x="341" y="1"/>
                    <a:pt x="339" y="1"/>
                  </a:cubicBezTo>
                  <a:cubicBezTo>
                    <a:pt x="331" y="3"/>
                    <a:pt x="321" y="4"/>
                    <a:pt x="312" y="5"/>
                  </a:cubicBezTo>
                  <a:cubicBezTo>
                    <a:pt x="311" y="5"/>
                    <a:pt x="310" y="5"/>
                    <a:pt x="308" y="5"/>
                  </a:cubicBezTo>
                  <a:cubicBezTo>
                    <a:pt x="306" y="5"/>
                    <a:pt x="304" y="5"/>
                    <a:pt x="302" y="5"/>
                  </a:cubicBezTo>
                  <a:cubicBezTo>
                    <a:pt x="299" y="5"/>
                    <a:pt x="296" y="5"/>
                    <a:pt x="293" y="5"/>
                  </a:cubicBezTo>
                  <a:cubicBezTo>
                    <a:pt x="282" y="5"/>
                    <a:pt x="269" y="6"/>
                    <a:pt x="266" y="15"/>
                  </a:cubicBezTo>
                  <a:cubicBezTo>
                    <a:pt x="265" y="16"/>
                    <a:pt x="264" y="17"/>
                    <a:pt x="262" y="17"/>
                  </a:cubicBezTo>
                  <a:cubicBezTo>
                    <a:pt x="261" y="17"/>
                    <a:pt x="260" y="16"/>
                    <a:pt x="259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57" y="9"/>
                    <a:pt x="255" y="2"/>
                    <a:pt x="249" y="2"/>
                  </a:cubicBezTo>
                  <a:cubicBezTo>
                    <a:pt x="248" y="2"/>
                    <a:pt x="248" y="2"/>
                    <a:pt x="247" y="2"/>
                  </a:cubicBezTo>
                  <a:cubicBezTo>
                    <a:pt x="242" y="3"/>
                    <a:pt x="238" y="7"/>
                    <a:pt x="235" y="11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28" y="18"/>
                    <a:pt x="224" y="24"/>
                    <a:pt x="219" y="30"/>
                  </a:cubicBezTo>
                  <a:cubicBezTo>
                    <a:pt x="216" y="33"/>
                    <a:pt x="214" y="37"/>
                    <a:pt x="211" y="41"/>
                  </a:cubicBezTo>
                  <a:cubicBezTo>
                    <a:pt x="205" y="47"/>
                    <a:pt x="200" y="50"/>
                    <a:pt x="192" y="50"/>
                  </a:cubicBezTo>
                  <a:cubicBezTo>
                    <a:pt x="190" y="50"/>
                    <a:pt x="188" y="50"/>
                    <a:pt x="185" y="49"/>
                  </a:cubicBezTo>
                  <a:cubicBezTo>
                    <a:pt x="180" y="49"/>
                    <a:pt x="175" y="47"/>
                    <a:pt x="170" y="46"/>
                  </a:cubicBezTo>
                  <a:cubicBezTo>
                    <a:pt x="163" y="44"/>
                    <a:pt x="155" y="43"/>
                    <a:pt x="148" y="43"/>
                  </a:cubicBezTo>
                  <a:cubicBezTo>
                    <a:pt x="139" y="43"/>
                    <a:pt x="131" y="45"/>
                    <a:pt x="124" y="51"/>
                  </a:cubicBezTo>
                  <a:cubicBezTo>
                    <a:pt x="117" y="58"/>
                    <a:pt x="109" y="69"/>
                    <a:pt x="107" y="80"/>
                  </a:cubicBezTo>
                  <a:cubicBezTo>
                    <a:pt x="106" y="85"/>
                    <a:pt x="105" y="88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8" y="97"/>
                    <a:pt x="94" y="101"/>
                    <a:pt x="90" y="105"/>
                  </a:cubicBezTo>
                  <a:cubicBezTo>
                    <a:pt x="87" y="109"/>
                    <a:pt x="83" y="110"/>
                    <a:pt x="78" y="111"/>
                  </a:cubicBezTo>
                  <a:cubicBezTo>
                    <a:pt x="73" y="113"/>
                    <a:pt x="68" y="114"/>
                    <a:pt x="64" y="119"/>
                  </a:cubicBezTo>
                  <a:cubicBezTo>
                    <a:pt x="61" y="123"/>
                    <a:pt x="59" y="126"/>
                    <a:pt x="57" y="130"/>
                  </a:cubicBezTo>
                  <a:cubicBezTo>
                    <a:pt x="55" y="133"/>
                    <a:pt x="53" y="137"/>
                    <a:pt x="51" y="140"/>
                  </a:cubicBezTo>
                  <a:cubicBezTo>
                    <a:pt x="48" y="144"/>
                    <a:pt x="44" y="146"/>
                    <a:pt x="40" y="149"/>
                  </a:cubicBezTo>
                  <a:cubicBezTo>
                    <a:pt x="39" y="149"/>
                    <a:pt x="37" y="150"/>
                    <a:pt x="37" y="151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7" y="151"/>
                    <a:pt x="36" y="151"/>
                    <a:pt x="36" y="151"/>
                  </a:cubicBezTo>
                  <a:cubicBezTo>
                    <a:pt x="35" y="150"/>
                    <a:pt x="34" y="150"/>
                    <a:pt x="33" y="151"/>
                  </a:cubicBezTo>
                  <a:cubicBezTo>
                    <a:pt x="29" y="151"/>
                    <a:pt x="25" y="151"/>
                    <a:pt x="21" y="152"/>
                  </a:cubicBezTo>
                  <a:cubicBezTo>
                    <a:pt x="15" y="154"/>
                    <a:pt x="11" y="158"/>
                    <a:pt x="7" y="162"/>
                  </a:cubicBezTo>
                  <a:cubicBezTo>
                    <a:pt x="0" y="171"/>
                    <a:pt x="0" y="183"/>
                    <a:pt x="4" y="193"/>
                  </a:cubicBezTo>
                  <a:close/>
                  <a:moveTo>
                    <a:pt x="354" y="27"/>
                  </a:moveTo>
                  <a:cubicBezTo>
                    <a:pt x="354" y="26"/>
                    <a:pt x="355" y="25"/>
                    <a:pt x="356" y="25"/>
                  </a:cubicBezTo>
                  <a:cubicBezTo>
                    <a:pt x="360" y="29"/>
                    <a:pt x="363" y="34"/>
                    <a:pt x="366" y="38"/>
                  </a:cubicBezTo>
                  <a:cubicBezTo>
                    <a:pt x="368" y="41"/>
                    <a:pt x="374" y="49"/>
                    <a:pt x="371" y="52"/>
                  </a:cubicBezTo>
                  <a:cubicBezTo>
                    <a:pt x="368" y="54"/>
                    <a:pt x="364" y="44"/>
                    <a:pt x="363" y="42"/>
                  </a:cubicBezTo>
                  <a:cubicBezTo>
                    <a:pt x="360" y="37"/>
                    <a:pt x="357" y="32"/>
                    <a:pt x="354" y="27"/>
                  </a:cubicBezTo>
                  <a:close/>
                  <a:moveTo>
                    <a:pt x="348" y="36"/>
                  </a:moveTo>
                  <a:cubicBezTo>
                    <a:pt x="345" y="31"/>
                    <a:pt x="341" y="27"/>
                    <a:pt x="338" y="21"/>
                  </a:cubicBezTo>
                  <a:cubicBezTo>
                    <a:pt x="337" y="20"/>
                    <a:pt x="340" y="18"/>
                    <a:pt x="341" y="20"/>
                  </a:cubicBezTo>
                  <a:cubicBezTo>
                    <a:pt x="345" y="26"/>
                    <a:pt x="350" y="31"/>
                    <a:pt x="354" y="36"/>
                  </a:cubicBezTo>
                  <a:cubicBezTo>
                    <a:pt x="357" y="40"/>
                    <a:pt x="361" y="45"/>
                    <a:pt x="361" y="50"/>
                  </a:cubicBezTo>
                  <a:cubicBezTo>
                    <a:pt x="361" y="51"/>
                    <a:pt x="359" y="51"/>
                    <a:pt x="359" y="50"/>
                  </a:cubicBezTo>
                  <a:cubicBezTo>
                    <a:pt x="355" y="46"/>
                    <a:pt x="352" y="41"/>
                    <a:pt x="348" y="36"/>
                  </a:cubicBezTo>
                  <a:close/>
                  <a:moveTo>
                    <a:pt x="338" y="39"/>
                  </a:moveTo>
                  <a:cubicBezTo>
                    <a:pt x="334" y="33"/>
                    <a:pt x="331" y="28"/>
                    <a:pt x="328" y="22"/>
                  </a:cubicBezTo>
                  <a:cubicBezTo>
                    <a:pt x="327" y="21"/>
                    <a:pt x="329" y="19"/>
                    <a:pt x="330" y="21"/>
                  </a:cubicBezTo>
                  <a:cubicBezTo>
                    <a:pt x="334" y="26"/>
                    <a:pt x="338" y="31"/>
                    <a:pt x="341" y="37"/>
                  </a:cubicBezTo>
                  <a:cubicBezTo>
                    <a:pt x="344" y="40"/>
                    <a:pt x="347" y="45"/>
                    <a:pt x="348" y="49"/>
                  </a:cubicBezTo>
                  <a:cubicBezTo>
                    <a:pt x="348" y="50"/>
                    <a:pt x="347" y="51"/>
                    <a:pt x="346" y="51"/>
                  </a:cubicBezTo>
                  <a:cubicBezTo>
                    <a:pt x="342" y="48"/>
                    <a:pt x="340" y="43"/>
                    <a:pt x="338" y="39"/>
                  </a:cubicBezTo>
                  <a:close/>
                  <a:moveTo>
                    <a:pt x="328" y="43"/>
                  </a:moveTo>
                  <a:cubicBezTo>
                    <a:pt x="325" y="37"/>
                    <a:pt x="322" y="32"/>
                    <a:pt x="318" y="27"/>
                  </a:cubicBezTo>
                  <a:cubicBezTo>
                    <a:pt x="317" y="26"/>
                    <a:pt x="319" y="24"/>
                    <a:pt x="321" y="25"/>
                  </a:cubicBezTo>
                  <a:cubicBezTo>
                    <a:pt x="324" y="29"/>
                    <a:pt x="327" y="33"/>
                    <a:pt x="330" y="37"/>
                  </a:cubicBezTo>
                  <a:cubicBezTo>
                    <a:pt x="333" y="42"/>
                    <a:pt x="337" y="47"/>
                    <a:pt x="337" y="52"/>
                  </a:cubicBezTo>
                  <a:cubicBezTo>
                    <a:pt x="338" y="54"/>
                    <a:pt x="336" y="54"/>
                    <a:pt x="335" y="54"/>
                  </a:cubicBezTo>
                  <a:cubicBezTo>
                    <a:pt x="332" y="51"/>
                    <a:pt x="330" y="47"/>
                    <a:pt x="328" y="43"/>
                  </a:cubicBezTo>
                  <a:close/>
                  <a:moveTo>
                    <a:pt x="317" y="47"/>
                  </a:moveTo>
                  <a:cubicBezTo>
                    <a:pt x="316" y="44"/>
                    <a:pt x="314" y="41"/>
                    <a:pt x="314" y="38"/>
                  </a:cubicBezTo>
                  <a:cubicBezTo>
                    <a:pt x="314" y="37"/>
                    <a:pt x="316" y="37"/>
                    <a:pt x="317" y="38"/>
                  </a:cubicBezTo>
                  <a:cubicBezTo>
                    <a:pt x="317" y="39"/>
                    <a:pt x="318" y="40"/>
                    <a:pt x="319" y="41"/>
                  </a:cubicBezTo>
                  <a:cubicBezTo>
                    <a:pt x="320" y="42"/>
                    <a:pt x="321" y="44"/>
                    <a:pt x="322" y="46"/>
                  </a:cubicBezTo>
                  <a:cubicBezTo>
                    <a:pt x="324" y="48"/>
                    <a:pt x="328" y="53"/>
                    <a:pt x="327" y="56"/>
                  </a:cubicBezTo>
                  <a:cubicBezTo>
                    <a:pt x="327" y="57"/>
                    <a:pt x="326" y="57"/>
                    <a:pt x="325" y="57"/>
                  </a:cubicBezTo>
                  <a:cubicBezTo>
                    <a:pt x="322" y="56"/>
                    <a:pt x="319" y="50"/>
                    <a:pt x="317" y="47"/>
                  </a:cubicBezTo>
                  <a:close/>
                  <a:moveTo>
                    <a:pt x="306" y="51"/>
                  </a:moveTo>
                  <a:cubicBezTo>
                    <a:pt x="304" y="46"/>
                    <a:pt x="301" y="41"/>
                    <a:pt x="297" y="37"/>
                  </a:cubicBezTo>
                  <a:cubicBezTo>
                    <a:pt x="296" y="35"/>
                    <a:pt x="298" y="33"/>
                    <a:pt x="300" y="35"/>
                  </a:cubicBezTo>
                  <a:cubicBezTo>
                    <a:pt x="304" y="39"/>
                    <a:pt x="307" y="42"/>
                    <a:pt x="310" y="47"/>
                  </a:cubicBezTo>
                  <a:cubicBezTo>
                    <a:pt x="313" y="51"/>
                    <a:pt x="316" y="56"/>
                    <a:pt x="315" y="61"/>
                  </a:cubicBezTo>
                  <a:cubicBezTo>
                    <a:pt x="315" y="62"/>
                    <a:pt x="314" y="62"/>
                    <a:pt x="313" y="62"/>
                  </a:cubicBezTo>
                  <a:cubicBezTo>
                    <a:pt x="310" y="59"/>
                    <a:pt x="308" y="54"/>
                    <a:pt x="306" y="51"/>
                  </a:cubicBezTo>
                  <a:close/>
                  <a:moveTo>
                    <a:pt x="295" y="52"/>
                  </a:moveTo>
                  <a:cubicBezTo>
                    <a:pt x="293" y="48"/>
                    <a:pt x="291" y="44"/>
                    <a:pt x="291" y="40"/>
                  </a:cubicBezTo>
                  <a:cubicBezTo>
                    <a:pt x="291" y="38"/>
                    <a:pt x="295" y="37"/>
                    <a:pt x="295" y="40"/>
                  </a:cubicBezTo>
                  <a:cubicBezTo>
                    <a:pt x="295" y="43"/>
                    <a:pt x="298" y="47"/>
                    <a:pt x="300" y="50"/>
                  </a:cubicBezTo>
                  <a:cubicBezTo>
                    <a:pt x="302" y="53"/>
                    <a:pt x="305" y="56"/>
                    <a:pt x="305" y="59"/>
                  </a:cubicBezTo>
                  <a:cubicBezTo>
                    <a:pt x="306" y="60"/>
                    <a:pt x="305" y="60"/>
                    <a:pt x="304" y="60"/>
                  </a:cubicBezTo>
                  <a:cubicBezTo>
                    <a:pt x="300" y="59"/>
                    <a:pt x="297" y="55"/>
                    <a:pt x="295" y="52"/>
                  </a:cubicBezTo>
                  <a:close/>
                  <a:moveTo>
                    <a:pt x="286" y="58"/>
                  </a:moveTo>
                  <a:cubicBezTo>
                    <a:pt x="283" y="54"/>
                    <a:pt x="280" y="51"/>
                    <a:pt x="277" y="47"/>
                  </a:cubicBezTo>
                  <a:cubicBezTo>
                    <a:pt x="276" y="46"/>
                    <a:pt x="278" y="44"/>
                    <a:pt x="279" y="45"/>
                  </a:cubicBezTo>
                  <a:cubicBezTo>
                    <a:pt x="283" y="46"/>
                    <a:pt x="286" y="50"/>
                    <a:pt x="288" y="53"/>
                  </a:cubicBezTo>
                  <a:cubicBezTo>
                    <a:pt x="291" y="57"/>
                    <a:pt x="294" y="61"/>
                    <a:pt x="294" y="66"/>
                  </a:cubicBezTo>
                  <a:cubicBezTo>
                    <a:pt x="294" y="66"/>
                    <a:pt x="293" y="67"/>
                    <a:pt x="292" y="66"/>
                  </a:cubicBezTo>
                  <a:cubicBezTo>
                    <a:pt x="289" y="64"/>
                    <a:pt x="288" y="61"/>
                    <a:pt x="286" y="58"/>
                  </a:cubicBezTo>
                  <a:close/>
                  <a:moveTo>
                    <a:pt x="272" y="57"/>
                  </a:moveTo>
                  <a:cubicBezTo>
                    <a:pt x="270" y="54"/>
                    <a:pt x="267" y="50"/>
                    <a:pt x="265" y="46"/>
                  </a:cubicBezTo>
                  <a:cubicBezTo>
                    <a:pt x="264" y="45"/>
                    <a:pt x="267" y="43"/>
                    <a:pt x="268" y="44"/>
                  </a:cubicBezTo>
                  <a:cubicBezTo>
                    <a:pt x="271" y="48"/>
                    <a:pt x="274" y="52"/>
                    <a:pt x="277" y="55"/>
                  </a:cubicBezTo>
                  <a:cubicBezTo>
                    <a:pt x="279" y="58"/>
                    <a:pt x="283" y="62"/>
                    <a:pt x="282" y="66"/>
                  </a:cubicBezTo>
                  <a:cubicBezTo>
                    <a:pt x="282" y="67"/>
                    <a:pt x="281" y="68"/>
                    <a:pt x="280" y="67"/>
                  </a:cubicBezTo>
                  <a:cubicBezTo>
                    <a:pt x="277" y="65"/>
                    <a:pt x="275" y="60"/>
                    <a:pt x="272" y="57"/>
                  </a:cubicBezTo>
                  <a:close/>
                  <a:moveTo>
                    <a:pt x="260" y="49"/>
                  </a:moveTo>
                  <a:cubicBezTo>
                    <a:pt x="264" y="55"/>
                    <a:pt x="273" y="63"/>
                    <a:pt x="272" y="71"/>
                  </a:cubicBezTo>
                  <a:cubicBezTo>
                    <a:pt x="271" y="72"/>
                    <a:pt x="271" y="72"/>
                    <a:pt x="270" y="72"/>
                  </a:cubicBezTo>
                  <a:cubicBezTo>
                    <a:pt x="267" y="69"/>
                    <a:pt x="265" y="65"/>
                    <a:pt x="263" y="62"/>
                  </a:cubicBezTo>
                  <a:cubicBezTo>
                    <a:pt x="261" y="58"/>
                    <a:pt x="259" y="54"/>
                    <a:pt x="257" y="50"/>
                  </a:cubicBezTo>
                  <a:cubicBezTo>
                    <a:pt x="256" y="48"/>
                    <a:pt x="259" y="47"/>
                    <a:pt x="260" y="49"/>
                  </a:cubicBezTo>
                  <a:close/>
                  <a:moveTo>
                    <a:pt x="160" y="101"/>
                  </a:moveTo>
                  <a:cubicBezTo>
                    <a:pt x="164" y="105"/>
                    <a:pt x="168" y="110"/>
                    <a:pt x="171" y="114"/>
                  </a:cubicBezTo>
                  <a:cubicBezTo>
                    <a:pt x="174" y="118"/>
                    <a:pt x="178" y="122"/>
                    <a:pt x="178" y="126"/>
                  </a:cubicBezTo>
                  <a:cubicBezTo>
                    <a:pt x="178" y="127"/>
                    <a:pt x="177" y="128"/>
                    <a:pt x="176" y="127"/>
                  </a:cubicBezTo>
                  <a:cubicBezTo>
                    <a:pt x="172" y="125"/>
                    <a:pt x="170" y="120"/>
                    <a:pt x="167" y="116"/>
                  </a:cubicBezTo>
                  <a:cubicBezTo>
                    <a:pt x="163" y="112"/>
                    <a:pt x="160" y="108"/>
                    <a:pt x="157" y="104"/>
                  </a:cubicBezTo>
                  <a:cubicBezTo>
                    <a:pt x="155" y="101"/>
                    <a:pt x="159" y="98"/>
                    <a:pt x="160" y="101"/>
                  </a:cubicBezTo>
                  <a:close/>
                  <a:moveTo>
                    <a:pt x="123" y="126"/>
                  </a:moveTo>
                  <a:cubicBezTo>
                    <a:pt x="120" y="123"/>
                    <a:pt x="117" y="120"/>
                    <a:pt x="114" y="117"/>
                  </a:cubicBezTo>
                  <a:cubicBezTo>
                    <a:pt x="111" y="114"/>
                    <a:pt x="116" y="111"/>
                    <a:pt x="118" y="113"/>
                  </a:cubicBezTo>
                  <a:cubicBezTo>
                    <a:pt x="121" y="116"/>
                    <a:pt x="125" y="119"/>
                    <a:pt x="128" y="123"/>
                  </a:cubicBezTo>
                  <a:cubicBezTo>
                    <a:pt x="130" y="125"/>
                    <a:pt x="135" y="129"/>
                    <a:pt x="133" y="132"/>
                  </a:cubicBezTo>
                  <a:cubicBezTo>
                    <a:pt x="133" y="133"/>
                    <a:pt x="132" y="134"/>
                    <a:pt x="131" y="134"/>
                  </a:cubicBezTo>
                  <a:cubicBezTo>
                    <a:pt x="128" y="134"/>
                    <a:pt x="125" y="129"/>
                    <a:pt x="123" y="126"/>
                  </a:cubicBezTo>
                  <a:close/>
                  <a:moveTo>
                    <a:pt x="110" y="117"/>
                  </a:moveTo>
                  <a:cubicBezTo>
                    <a:pt x="112" y="120"/>
                    <a:pt x="114" y="122"/>
                    <a:pt x="117" y="125"/>
                  </a:cubicBezTo>
                  <a:cubicBezTo>
                    <a:pt x="118" y="127"/>
                    <a:pt x="121" y="129"/>
                    <a:pt x="122" y="132"/>
                  </a:cubicBezTo>
                  <a:cubicBezTo>
                    <a:pt x="122" y="133"/>
                    <a:pt x="121" y="134"/>
                    <a:pt x="120" y="133"/>
                  </a:cubicBezTo>
                  <a:cubicBezTo>
                    <a:pt x="117" y="133"/>
                    <a:pt x="115" y="131"/>
                    <a:pt x="114" y="129"/>
                  </a:cubicBezTo>
                  <a:cubicBezTo>
                    <a:pt x="111" y="126"/>
                    <a:pt x="109" y="123"/>
                    <a:pt x="107" y="120"/>
                  </a:cubicBezTo>
                  <a:cubicBezTo>
                    <a:pt x="105" y="118"/>
                    <a:pt x="108" y="115"/>
                    <a:pt x="110" y="117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73"/>
            <p:cNvSpPr>
              <a:spLocks noEditPoints="1"/>
            </p:cNvSpPr>
            <p:nvPr/>
          </p:nvSpPr>
          <p:spPr bwMode="auto">
            <a:xfrm>
              <a:off x="4859338" y="1971675"/>
              <a:ext cx="2800350" cy="1243013"/>
            </a:xfrm>
            <a:custGeom>
              <a:avLst/>
              <a:gdLst>
                <a:gd name="T0" fmla="*/ 52 w 659"/>
                <a:gd name="T1" fmla="*/ 234 h 293"/>
                <a:gd name="T2" fmla="*/ 54 w 659"/>
                <a:gd name="T3" fmla="*/ 220 h 293"/>
                <a:gd name="T4" fmla="*/ 76 w 659"/>
                <a:gd name="T5" fmla="*/ 237 h 293"/>
                <a:gd name="T6" fmla="*/ 66 w 659"/>
                <a:gd name="T7" fmla="*/ 191 h 293"/>
                <a:gd name="T8" fmla="*/ 82 w 659"/>
                <a:gd name="T9" fmla="*/ 193 h 293"/>
                <a:gd name="T10" fmla="*/ 84 w 659"/>
                <a:gd name="T11" fmla="*/ 179 h 293"/>
                <a:gd name="T12" fmla="*/ 105 w 659"/>
                <a:gd name="T13" fmla="*/ 176 h 293"/>
                <a:gd name="T14" fmla="*/ 119 w 659"/>
                <a:gd name="T15" fmla="*/ 137 h 293"/>
                <a:gd name="T16" fmla="*/ 176 w 659"/>
                <a:gd name="T17" fmla="*/ 139 h 293"/>
                <a:gd name="T18" fmla="*/ 154 w 659"/>
                <a:gd name="T19" fmla="*/ 96 h 293"/>
                <a:gd name="T20" fmla="*/ 208 w 659"/>
                <a:gd name="T21" fmla="*/ 129 h 293"/>
                <a:gd name="T22" fmla="*/ 222 w 659"/>
                <a:gd name="T23" fmla="*/ 121 h 293"/>
                <a:gd name="T24" fmla="*/ 248 w 659"/>
                <a:gd name="T25" fmla="*/ 121 h 293"/>
                <a:gd name="T26" fmla="*/ 271 w 659"/>
                <a:gd name="T27" fmla="*/ 138 h 293"/>
                <a:gd name="T28" fmla="*/ 307 w 659"/>
                <a:gd name="T29" fmla="*/ 128 h 293"/>
                <a:gd name="T30" fmla="*/ 364 w 659"/>
                <a:gd name="T31" fmla="*/ 163 h 293"/>
                <a:gd name="T32" fmla="*/ 367 w 659"/>
                <a:gd name="T33" fmla="*/ 140 h 293"/>
                <a:gd name="T34" fmla="*/ 411 w 659"/>
                <a:gd name="T35" fmla="*/ 166 h 293"/>
                <a:gd name="T36" fmla="*/ 437 w 659"/>
                <a:gd name="T37" fmla="*/ 159 h 293"/>
                <a:gd name="T38" fmla="*/ 446 w 659"/>
                <a:gd name="T39" fmla="*/ 136 h 293"/>
                <a:gd name="T40" fmla="*/ 469 w 659"/>
                <a:gd name="T41" fmla="*/ 137 h 293"/>
                <a:gd name="T42" fmla="*/ 534 w 659"/>
                <a:gd name="T43" fmla="*/ 165 h 293"/>
                <a:gd name="T44" fmla="*/ 531 w 659"/>
                <a:gd name="T45" fmla="*/ 216 h 293"/>
                <a:gd name="T46" fmla="*/ 534 w 659"/>
                <a:gd name="T47" fmla="*/ 201 h 293"/>
                <a:gd name="T48" fmla="*/ 551 w 659"/>
                <a:gd name="T49" fmla="*/ 208 h 293"/>
                <a:gd name="T50" fmla="*/ 565 w 659"/>
                <a:gd name="T51" fmla="*/ 224 h 293"/>
                <a:gd name="T52" fmla="*/ 578 w 659"/>
                <a:gd name="T53" fmla="*/ 223 h 293"/>
                <a:gd name="T54" fmla="*/ 605 w 659"/>
                <a:gd name="T55" fmla="*/ 224 h 293"/>
                <a:gd name="T56" fmla="*/ 615 w 659"/>
                <a:gd name="T57" fmla="*/ 275 h 293"/>
                <a:gd name="T58" fmla="*/ 635 w 659"/>
                <a:gd name="T59" fmla="*/ 289 h 293"/>
                <a:gd name="T60" fmla="*/ 632 w 659"/>
                <a:gd name="T61" fmla="*/ 258 h 293"/>
                <a:gd name="T62" fmla="*/ 657 w 659"/>
                <a:gd name="T63" fmla="*/ 174 h 293"/>
                <a:gd name="T64" fmla="*/ 607 w 659"/>
                <a:gd name="T65" fmla="*/ 120 h 293"/>
                <a:gd name="T66" fmla="*/ 559 w 659"/>
                <a:gd name="T67" fmla="*/ 97 h 293"/>
                <a:gd name="T68" fmla="*/ 525 w 659"/>
                <a:gd name="T69" fmla="*/ 88 h 293"/>
                <a:gd name="T70" fmla="*/ 470 w 659"/>
                <a:gd name="T71" fmla="*/ 44 h 293"/>
                <a:gd name="T72" fmla="*/ 390 w 659"/>
                <a:gd name="T73" fmla="*/ 1 h 293"/>
                <a:gd name="T74" fmla="*/ 376 w 659"/>
                <a:gd name="T75" fmla="*/ 3 h 293"/>
                <a:gd name="T76" fmla="*/ 345 w 659"/>
                <a:gd name="T77" fmla="*/ 30 h 293"/>
                <a:gd name="T78" fmla="*/ 333 w 659"/>
                <a:gd name="T79" fmla="*/ 27 h 293"/>
                <a:gd name="T80" fmla="*/ 300 w 659"/>
                <a:gd name="T81" fmla="*/ 50 h 293"/>
                <a:gd name="T82" fmla="*/ 202 w 659"/>
                <a:gd name="T83" fmla="*/ 58 h 293"/>
                <a:gd name="T84" fmla="*/ 156 w 659"/>
                <a:gd name="T85" fmla="*/ 65 h 293"/>
                <a:gd name="T86" fmla="*/ 129 w 659"/>
                <a:gd name="T87" fmla="*/ 65 h 293"/>
                <a:gd name="T88" fmla="*/ 79 w 659"/>
                <a:gd name="T89" fmla="*/ 93 h 293"/>
                <a:gd name="T90" fmla="*/ 20 w 659"/>
                <a:gd name="T91" fmla="*/ 135 h 293"/>
                <a:gd name="T92" fmla="*/ 590 w 659"/>
                <a:gd name="T93" fmla="*/ 227 h 293"/>
                <a:gd name="T94" fmla="*/ 576 w 659"/>
                <a:gd name="T95" fmla="*/ 221 h 293"/>
                <a:gd name="T96" fmla="*/ 436 w 659"/>
                <a:gd name="T97" fmla="*/ 136 h 293"/>
                <a:gd name="T98" fmla="*/ 419 w 659"/>
                <a:gd name="T99" fmla="*/ 153 h 293"/>
                <a:gd name="T100" fmla="*/ 380 w 659"/>
                <a:gd name="T101" fmla="*/ 124 h 293"/>
                <a:gd name="T102" fmla="*/ 358 w 659"/>
                <a:gd name="T103" fmla="*/ 157 h 293"/>
                <a:gd name="T104" fmla="*/ 336 w 659"/>
                <a:gd name="T105" fmla="*/ 128 h 293"/>
                <a:gd name="T106" fmla="*/ 330 w 659"/>
                <a:gd name="T107" fmla="*/ 126 h 293"/>
                <a:gd name="T108" fmla="*/ 285 w 659"/>
                <a:gd name="T109" fmla="*/ 142 h 293"/>
                <a:gd name="T110" fmla="*/ 277 w 659"/>
                <a:gd name="T111" fmla="*/ 129 h 293"/>
                <a:gd name="T112" fmla="*/ 226 w 659"/>
                <a:gd name="T113" fmla="*/ 93 h 293"/>
                <a:gd name="T114" fmla="*/ 213 w 659"/>
                <a:gd name="T115" fmla="*/ 93 h 293"/>
                <a:gd name="T116" fmla="*/ 185 w 659"/>
                <a:gd name="T117" fmla="*/ 107 h 293"/>
                <a:gd name="T118" fmla="*/ 122 w 659"/>
                <a:gd name="T119" fmla="*/ 153 h 293"/>
                <a:gd name="T120" fmla="*/ 124 w 659"/>
                <a:gd name="T121" fmla="*/ 177 h 293"/>
                <a:gd name="T122" fmla="*/ 99 w 659"/>
                <a:gd name="T123" fmla="*/ 152 h 293"/>
                <a:gd name="T124" fmla="*/ 24 w 659"/>
                <a:gd name="T125" fmla="*/ 21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9" h="293">
                  <a:moveTo>
                    <a:pt x="3" y="198"/>
                  </a:moveTo>
                  <a:cubicBezTo>
                    <a:pt x="4" y="202"/>
                    <a:pt x="9" y="206"/>
                    <a:pt x="14" y="209"/>
                  </a:cubicBezTo>
                  <a:cubicBezTo>
                    <a:pt x="16" y="210"/>
                    <a:pt x="17" y="211"/>
                    <a:pt x="18" y="212"/>
                  </a:cubicBezTo>
                  <a:cubicBezTo>
                    <a:pt x="19" y="213"/>
                    <a:pt x="20" y="214"/>
                    <a:pt x="22" y="216"/>
                  </a:cubicBezTo>
                  <a:cubicBezTo>
                    <a:pt x="27" y="222"/>
                    <a:pt x="33" y="229"/>
                    <a:pt x="39" y="229"/>
                  </a:cubicBezTo>
                  <a:cubicBezTo>
                    <a:pt x="41" y="229"/>
                    <a:pt x="42" y="228"/>
                    <a:pt x="44" y="227"/>
                  </a:cubicBezTo>
                  <a:cubicBezTo>
                    <a:pt x="44" y="227"/>
                    <a:pt x="44" y="227"/>
                    <a:pt x="45" y="227"/>
                  </a:cubicBezTo>
                  <a:cubicBezTo>
                    <a:pt x="46" y="227"/>
                    <a:pt x="48" y="228"/>
                    <a:pt x="48" y="229"/>
                  </a:cubicBezTo>
                  <a:cubicBezTo>
                    <a:pt x="49" y="231"/>
                    <a:pt x="51" y="233"/>
                    <a:pt x="52" y="234"/>
                  </a:cubicBezTo>
                  <a:cubicBezTo>
                    <a:pt x="49" y="229"/>
                    <a:pt x="48" y="223"/>
                    <a:pt x="45" y="218"/>
                  </a:cubicBezTo>
                  <a:cubicBezTo>
                    <a:pt x="43" y="213"/>
                    <a:pt x="40" y="207"/>
                    <a:pt x="37" y="201"/>
                  </a:cubicBezTo>
                  <a:cubicBezTo>
                    <a:pt x="36" y="199"/>
                    <a:pt x="39" y="197"/>
                    <a:pt x="41" y="199"/>
                  </a:cubicBezTo>
                  <a:cubicBezTo>
                    <a:pt x="44" y="206"/>
                    <a:pt x="48" y="212"/>
                    <a:pt x="51" y="219"/>
                  </a:cubicBezTo>
                  <a:cubicBezTo>
                    <a:pt x="54" y="224"/>
                    <a:pt x="57" y="230"/>
                    <a:pt x="56" y="236"/>
                  </a:cubicBezTo>
                  <a:cubicBezTo>
                    <a:pt x="56" y="236"/>
                    <a:pt x="56" y="236"/>
                    <a:pt x="56" y="237"/>
                  </a:cubicBezTo>
                  <a:cubicBezTo>
                    <a:pt x="58" y="237"/>
                    <a:pt x="60" y="237"/>
                    <a:pt x="62" y="237"/>
                  </a:cubicBezTo>
                  <a:cubicBezTo>
                    <a:pt x="62" y="237"/>
                    <a:pt x="63" y="237"/>
                    <a:pt x="64" y="237"/>
                  </a:cubicBezTo>
                  <a:cubicBezTo>
                    <a:pt x="59" y="233"/>
                    <a:pt x="57" y="226"/>
                    <a:pt x="54" y="220"/>
                  </a:cubicBezTo>
                  <a:cubicBezTo>
                    <a:pt x="50" y="214"/>
                    <a:pt x="47" y="207"/>
                    <a:pt x="43" y="200"/>
                  </a:cubicBezTo>
                  <a:cubicBezTo>
                    <a:pt x="42" y="198"/>
                    <a:pt x="46" y="196"/>
                    <a:pt x="47" y="198"/>
                  </a:cubicBezTo>
                  <a:cubicBezTo>
                    <a:pt x="51" y="205"/>
                    <a:pt x="54" y="212"/>
                    <a:pt x="58" y="218"/>
                  </a:cubicBezTo>
                  <a:cubicBezTo>
                    <a:pt x="61" y="224"/>
                    <a:pt x="66" y="230"/>
                    <a:pt x="67" y="236"/>
                  </a:cubicBezTo>
                  <a:cubicBezTo>
                    <a:pt x="67" y="237"/>
                    <a:pt x="67" y="237"/>
                    <a:pt x="66" y="237"/>
                  </a:cubicBezTo>
                  <a:cubicBezTo>
                    <a:pt x="67" y="237"/>
                    <a:pt x="68" y="237"/>
                    <a:pt x="68" y="237"/>
                  </a:cubicBezTo>
                  <a:cubicBezTo>
                    <a:pt x="69" y="237"/>
                    <a:pt x="71" y="237"/>
                    <a:pt x="72" y="237"/>
                  </a:cubicBezTo>
                  <a:cubicBezTo>
                    <a:pt x="73" y="237"/>
                    <a:pt x="74" y="237"/>
                    <a:pt x="75" y="237"/>
                  </a:cubicBezTo>
                  <a:cubicBezTo>
                    <a:pt x="75" y="237"/>
                    <a:pt x="76" y="237"/>
                    <a:pt x="76" y="237"/>
                  </a:cubicBezTo>
                  <a:cubicBezTo>
                    <a:pt x="74" y="231"/>
                    <a:pt x="73" y="226"/>
                    <a:pt x="70" y="221"/>
                  </a:cubicBezTo>
                  <a:cubicBezTo>
                    <a:pt x="66" y="213"/>
                    <a:pt x="61" y="205"/>
                    <a:pt x="56" y="197"/>
                  </a:cubicBezTo>
                  <a:cubicBezTo>
                    <a:pt x="54" y="195"/>
                    <a:pt x="57" y="193"/>
                    <a:pt x="59" y="195"/>
                  </a:cubicBezTo>
                  <a:cubicBezTo>
                    <a:pt x="64" y="202"/>
                    <a:pt x="69" y="208"/>
                    <a:pt x="73" y="216"/>
                  </a:cubicBezTo>
                  <a:cubicBezTo>
                    <a:pt x="76" y="222"/>
                    <a:pt x="80" y="229"/>
                    <a:pt x="81" y="236"/>
                  </a:cubicBezTo>
                  <a:cubicBezTo>
                    <a:pt x="83" y="235"/>
                    <a:pt x="85" y="234"/>
                    <a:pt x="86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2" y="226"/>
                    <a:pt x="80" y="219"/>
                    <a:pt x="77" y="213"/>
                  </a:cubicBezTo>
                  <a:cubicBezTo>
                    <a:pt x="74" y="205"/>
                    <a:pt x="70" y="198"/>
                    <a:pt x="66" y="191"/>
                  </a:cubicBezTo>
                  <a:cubicBezTo>
                    <a:pt x="65" y="189"/>
                    <a:pt x="68" y="188"/>
                    <a:pt x="69" y="189"/>
                  </a:cubicBezTo>
                  <a:cubicBezTo>
                    <a:pt x="73" y="195"/>
                    <a:pt x="77" y="202"/>
                    <a:pt x="80" y="208"/>
                  </a:cubicBezTo>
                  <a:cubicBezTo>
                    <a:pt x="83" y="213"/>
                    <a:pt x="86" y="219"/>
                    <a:pt x="87" y="225"/>
                  </a:cubicBezTo>
                  <a:cubicBezTo>
                    <a:pt x="88" y="223"/>
                    <a:pt x="88" y="221"/>
                    <a:pt x="89" y="218"/>
                  </a:cubicBezTo>
                  <a:cubicBezTo>
                    <a:pt x="89" y="218"/>
                    <a:pt x="88" y="218"/>
                    <a:pt x="88" y="218"/>
                  </a:cubicBezTo>
                  <a:cubicBezTo>
                    <a:pt x="84" y="212"/>
                    <a:pt x="82" y="204"/>
                    <a:pt x="79" y="197"/>
                  </a:cubicBezTo>
                  <a:cubicBezTo>
                    <a:pt x="76" y="190"/>
                    <a:pt x="71" y="183"/>
                    <a:pt x="67" y="176"/>
                  </a:cubicBezTo>
                  <a:cubicBezTo>
                    <a:pt x="66" y="174"/>
                    <a:pt x="68" y="173"/>
                    <a:pt x="69" y="174"/>
                  </a:cubicBezTo>
                  <a:cubicBezTo>
                    <a:pt x="75" y="179"/>
                    <a:pt x="79" y="187"/>
                    <a:pt x="82" y="193"/>
                  </a:cubicBezTo>
                  <a:cubicBezTo>
                    <a:pt x="84" y="198"/>
                    <a:pt x="88" y="204"/>
                    <a:pt x="90" y="210"/>
                  </a:cubicBezTo>
                  <a:cubicBezTo>
                    <a:pt x="90" y="208"/>
                    <a:pt x="90" y="207"/>
                    <a:pt x="90" y="205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0" y="201"/>
                    <a:pt x="90" y="201"/>
                    <a:pt x="90" y="200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5" y="195"/>
                    <a:pt x="83" y="187"/>
                    <a:pt x="80" y="181"/>
                  </a:cubicBezTo>
                  <a:cubicBezTo>
                    <a:pt x="77" y="175"/>
                    <a:pt x="74" y="169"/>
                    <a:pt x="71" y="163"/>
                  </a:cubicBezTo>
                  <a:cubicBezTo>
                    <a:pt x="70" y="161"/>
                    <a:pt x="72" y="160"/>
                    <a:pt x="74" y="161"/>
                  </a:cubicBezTo>
                  <a:cubicBezTo>
                    <a:pt x="79" y="166"/>
                    <a:pt x="82" y="173"/>
                    <a:pt x="84" y="179"/>
                  </a:cubicBezTo>
                  <a:cubicBezTo>
                    <a:pt x="86" y="183"/>
                    <a:pt x="88" y="186"/>
                    <a:pt x="89" y="190"/>
                  </a:cubicBezTo>
                  <a:cubicBezTo>
                    <a:pt x="90" y="185"/>
                    <a:pt x="90" y="181"/>
                    <a:pt x="92" y="176"/>
                  </a:cubicBezTo>
                  <a:cubicBezTo>
                    <a:pt x="92" y="176"/>
                    <a:pt x="92" y="175"/>
                    <a:pt x="92" y="175"/>
                  </a:cubicBezTo>
                  <a:cubicBezTo>
                    <a:pt x="91" y="173"/>
                    <a:pt x="90" y="170"/>
                    <a:pt x="89" y="168"/>
                  </a:cubicBezTo>
                  <a:cubicBezTo>
                    <a:pt x="87" y="163"/>
                    <a:pt x="85" y="160"/>
                    <a:pt x="82" y="156"/>
                  </a:cubicBezTo>
                  <a:cubicBezTo>
                    <a:pt x="81" y="155"/>
                    <a:pt x="83" y="153"/>
                    <a:pt x="84" y="154"/>
                  </a:cubicBezTo>
                  <a:cubicBezTo>
                    <a:pt x="88" y="155"/>
                    <a:pt x="91" y="161"/>
                    <a:pt x="93" y="164"/>
                  </a:cubicBezTo>
                  <a:cubicBezTo>
                    <a:pt x="94" y="167"/>
                    <a:pt x="96" y="171"/>
                    <a:pt x="97" y="174"/>
                  </a:cubicBezTo>
                  <a:cubicBezTo>
                    <a:pt x="100" y="175"/>
                    <a:pt x="103" y="175"/>
                    <a:pt x="105" y="176"/>
                  </a:cubicBezTo>
                  <a:cubicBezTo>
                    <a:pt x="113" y="179"/>
                    <a:pt x="123" y="181"/>
                    <a:pt x="132" y="181"/>
                  </a:cubicBezTo>
                  <a:cubicBezTo>
                    <a:pt x="140" y="181"/>
                    <a:pt x="146" y="178"/>
                    <a:pt x="149" y="172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3" y="166"/>
                    <a:pt x="143" y="166"/>
                    <a:pt x="143" y="166"/>
                  </a:cubicBezTo>
                  <a:cubicBezTo>
                    <a:pt x="140" y="163"/>
                    <a:pt x="137" y="161"/>
                    <a:pt x="134" y="159"/>
                  </a:cubicBezTo>
                  <a:cubicBezTo>
                    <a:pt x="127" y="153"/>
                    <a:pt x="120" y="148"/>
                    <a:pt x="115" y="141"/>
                  </a:cubicBezTo>
                  <a:cubicBezTo>
                    <a:pt x="114" y="140"/>
                    <a:pt x="114" y="139"/>
                    <a:pt x="115" y="138"/>
                  </a:cubicBezTo>
                  <a:cubicBezTo>
                    <a:pt x="115" y="137"/>
                    <a:pt x="116" y="137"/>
                    <a:pt x="117" y="137"/>
                  </a:cubicBezTo>
                  <a:cubicBezTo>
                    <a:pt x="118" y="137"/>
                    <a:pt x="118" y="137"/>
                    <a:pt x="119" y="137"/>
                  </a:cubicBezTo>
                  <a:cubicBezTo>
                    <a:pt x="125" y="141"/>
                    <a:pt x="130" y="146"/>
                    <a:pt x="135" y="151"/>
                  </a:cubicBezTo>
                  <a:cubicBezTo>
                    <a:pt x="138" y="154"/>
                    <a:pt x="141" y="156"/>
                    <a:pt x="143" y="159"/>
                  </a:cubicBezTo>
                  <a:cubicBezTo>
                    <a:pt x="150" y="164"/>
                    <a:pt x="150" y="164"/>
                    <a:pt x="150" y="16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1" y="162"/>
                    <a:pt x="152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4" y="162"/>
                    <a:pt x="155" y="162"/>
                    <a:pt x="156" y="162"/>
                  </a:cubicBezTo>
                  <a:cubicBezTo>
                    <a:pt x="162" y="162"/>
                    <a:pt x="167" y="160"/>
                    <a:pt x="170" y="157"/>
                  </a:cubicBezTo>
                  <a:cubicBezTo>
                    <a:pt x="174" y="153"/>
                    <a:pt x="176" y="147"/>
                    <a:pt x="176" y="139"/>
                  </a:cubicBezTo>
                  <a:cubicBezTo>
                    <a:pt x="176" y="139"/>
                    <a:pt x="176" y="139"/>
                    <a:pt x="176" y="138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73" y="130"/>
                    <a:pt x="169" y="123"/>
                    <a:pt x="165" y="118"/>
                  </a:cubicBezTo>
                  <a:cubicBezTo>
                    <a:pt x="163" y="115"/>
                    <a:pt x="160" y="112"/>
                    <a:pt x="158" y="110"/>
                  </a:cubicBezTo>
                  <a:cubicBezTo>
                    <a:pt x="155" y="107"/>
                    <a:pt x="153" y="104"/>
                    <a:pt x="151" y="102"/>
                  </a:cubicBezTo>
                  <a:cubicBezTo>
                    <a:pt x="150" y="101"/>
                    <a:pt x="150" y="99"/>
                    <a:pt x="151" y="97"/>
                  </a:cubicBezTo>
                  <a:cubicBezTo>
                    <a:pt x="151" y="97"/>
                    <a:pt x="152" y="96"/>
                    <a:pt x="153" y="96"/>
                  </a:cubicBezTo>
                  <a:cubicBezTo>
                    <a:pt x="153" y="96"/>
                    <a:pt x="153" y="96"/>
                    <a:pt x="154" y="96"/>
                  </a:cubicBezTo>
                  <a:cubicBezTo>
                    <a:pt x="164" y="101"/>
                    <a:pt x="171" y="112"/>
                    <a:pt x="177" y="122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2" y="127"/>
                    <a:pt x="184" y="128"/>
                    <a:pt x="186" y="128"/>
                  </a:cubicBezTo>
                  <a:cubicBezTo>
                    <a:pt x="189" y="128"/>
                    <a:pt x="192" y="126"/>
                    <a:pt x="193" y="122"/>
                  </a:cubicBezTo>
                  <a:cubicBezTo>
                    <a:pt x="193" y="120"/>
                    <a:pt x="194" y="120"/>
                    <a:pt x="195" y="120"/>
                  </a:cubicBezTo>
                  <a:cubicBezTo>
                    <a:pt x="197" y="120"/>
                    <a:pt x="198" y="120"/>
                    <a:pt x="199" y="121"/>
                  </a:cubicBezTo>
                  <a:cubicBezTo>
                    <a:pt x="201" y="125"/>
                    <a:pt x="204" y="129"/>
                    <a:pt x="208" y="129"/>
                  </a:cubicBezTo>
                  <a:cubicBezTo>
                    <a:pt x="210" y="129"/>
                    <a:pt x="212" y="127"/>
                    <a:pt x="214" y="123"/>
                  </a:cubicBezTo>
                  <a:cubicBezTo>
                    <a:pt x="212" y="119"/>
                    <a:pt x="210" y="115"/>
                    <a:pt x="208" y="112"/>
                  </a:cubicBezTo>
                  <a:cubicBezTo>
                    <a:pt x="206" y="107"/>
                    <a:pt x="204" y="102"/>
                    <a:pt x="202" y="96"/>
                  </a:cubicBezTo>
                  <a:cubicBezTo>
                    <a:pt x="202" y="94"/>
                    <a:pt x="205" y="93"/>
                    <a:pt x="206" y="95"/>
                  </a:cubicBezTo>
                  <a:cubicBezTo>
                    <a:pt x="209" y="100"/>
                    <a:pt x="211" y="106"/>
                    <a:pt x="214" y="111"/>
                  </a:cubicBezTo>
                  <a:cubicBezTo>
                    <a:pt x="215" y="114"/>
                    <a:pt x="217" y="116"/>
                    <a:pt x="218" y="119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19" y="119"/>
                    <a:pt x="219" y="120"/>
                    <a:pt x="220" y="120"/>
                  </a:cubicBezTo>
                  <a:cubicBezTo>
                    <a:pt x="221" y="120"/>
                    <a:pt x="221" y="121"/>
                    <a:pt x="222" y="121"/>
                  </a:cubicBezTo>
                  <a:cubicBezTo>
                    <a:pt x="226" y="124"/>
                    <a:pt x="230" y="127"/>
                    <a:pt x="235" y="127"/>
                  </a:cubicBezTo>
                  <a:cubicBezTo>
                    <a:pt x="238" y="127"/>
                    <a:pt x="241" y="126"/>
                    <a:pt x="244" y="123"/>
                  </a:cubicBezTo>
                  <a:cubicBezTo>
                    <a:pt x="245" y="123"/>
                    <a:pt x="245" y="122"/>
                    <a:pt x="246" y="122"/>
                  </a:cubicBezTo>
                  <a:cubicBezTo>
                    <a:pt x="246" y="122"/>
                    <a:pt x="246" y="122"/>
                    <a:pt x="246" y="122"/>
                  </a:cubicBezTo>
                  <a:cubicBezTo>
                    <a:pt x="243" y="119"/>
                    <a:pt x="241" y="115"/>
                    <a:pt x="240" y="111"/>
                  </a:cubicBezTo>
                  <a:cubicBezTo>
                    <a:pt x="237" y="106"/>
                    <a:pt x="235" y="101"/>
                    <a:pt x="232" y="97"/>
                  </a:cubicBezTo>
                  <a:cubicBezTo>
                    <a:pt x="231" y="95"/>
                    <a:pt x="233" y="93"/>
                    <a:pt x="235" y="95"/>
                  </a:cubicBezTo>
                  <a:cubicBezTo>
                    <a:pt x="237" y="99"/>
                    <a:pt x="240" y="103"/>
                    <a:pt x="242" y="107"/>
                  </a:cubicBezTo>
                  <a:cubicBezTo>
                    <a:pt x="245" y="112"/>
                    <a:pt x="248" y="116"/>
                    <a:pt x="248" y="121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8" y="121"/>
                    <a:pt x="249" y="121"/>
                    <a:pt x="249" y="121"/>
                  </a:cubicBezTo>
                  <a:cubicBezTo>
                    <a:pt x="251" y="121"/>
                    <a:pt x="254" y="122"/>
                    <a:pt x="256" y="123"/>
                  </a:cubicBezTo>
                  <a:cubicBezTo>
                    <a:pt x="254" y="120"/>
                    <a:pt x="253" y="117"/>
                    <a:pt x="252" y="115"/>
                  </a:cubicBezTo>
                  <a:cubicBezTo>
                    <a:pt x="250" y="110"/>
                    <a:pt x="248" y="105"/>
                    <a:pt x="246" y="101"/>
                  </a:cubicBezTo>
                  <a:cubicBezTo>
                    <a:pt x="246" y="99"/>
                    <a:pt x="248" y="98"/>
                    <a:pt x="249" y="99"/>
                  </a:cubicBezTo>
                  <a:cubicBezTo>
                    <a:pt x="251" y="104"/>
                    <a:pt x="253" y="108"/>
                    <a:pt x="255" y="113"/>
                  </a:cubicBezTo>
                  <a:cubicBezTo>
                    <a:pt x="257" y="117"/>
                    <a:pt x="259" y="121"/>
                    <a:pt x="260" y="125"/>
                  </a:cubicBezTo>
                  <a:cubicBezTo>
                    <a:pt x="265" y="128"/>
                    <a:pt x="269" y="133"/>
                    <a:pt x="271" y="138"/>
                  </a:cubicBezTo>
                  <a:cubicBezTo>
                    <a:pt x="272" y="139"/>
                    <a:pt x="272" y="141"/>
                    <a:pt x="273" y="142"/>
                  </a:cubicBezTo>
                  <a:cubicBezTo>
                    <a:pt x="277" y="151"/>
                    <a:pt x="279" y="158"/>
                    <a:pt x="289" y="165"/>
                  </a:cubicBezTo>
                  <a:cubicBezTo>
                    <a:pt x="290" y="165"/>
                    <a:pt x="290" y="165"/>
                    <a:pt x="291" y="165"/>
                  </a:cubicBezTo>
                  <a:cubicBezTo>
                    <a:pt x="293" y="165"/>
                    <a:pt x="295" y="164"/>
                    <a:pt x="297" y="162"/>
                  </a:cubicBezTo>
                  <a:cubicBezTo>
                    <a:pt x="300" y="161"/>
                    <a:pt x="302" y="159"/>
                    <a:pt x="304" y="159"/>
                  </a:cubicBezTo>
                  <a:cubicBezTo>
                    <a:pt x="309" y="159"/>
                    <a:pt x="315" y="162"/>
                    <a:pt x="321" y="164"/>
                  </a:cubicBezTo>
                  <a:cubicBezTo>
                    <a:pt x="322" y="165"/>
                    <a:pt x="324" y="165"/>
                    <a:pt x="325" y="166"/>
                  </a:cubicBezTo>
                  <a:cubicBezTo>
                    <a:pt x="322" y="160"/>
                    <a:pt x="321" y="153"/>
                    <a:pt x="317" y="147"/>
                  </a:cubicBezTo>
                  <a:cubicBezTo>
                    <a:pt x="314" y="141"/>
                    <a:pt x="310" y="135"/>
                    <a:pt x="307" y="128"/>
                  </a:cubicBezTo>
                  <a:cubicBezTo>
                    <a:pt x="306" y="126"/>
                    <a:pt x="309" y="124"/>
                    <a:pt x="310" y="126"/>
                  </a:cubicBezTo>
                  <a:cubicBezTo>
                    <a:pt x="317" y="138"/>
                    <a:pt x="332" y="153"/>
                    <a:pt x="329" y="167"/>
                  </a:cubicBezTo>
                  <a:cubicBezTo>
                    <a:pt x="333" y="168"/>
                    <a:pt x="337" y="169"/>
                    <a:pt x="341" y="169"/>
                  </a:cubicBezTo>
                  <a:cubicBezTo>
                    <a:pt x="337" y="162"/>
                    <a:pt x="335" y="155"/>
                    <a:pt x="331" y="148"/>
                  </a:cubicBezTo>
                  <a:cubicBezTo>
                    <a:pt x="327" y="141"/>
                    <a:pt x="322" y="134"/>
                    <a:pt x="320" y="126"/>
                  </a:cubicBezTo>
                  <a:cubicBezTo>
                    <a:pt x="320" y="124"/>
                    <a:pt x="323" y="123"/>
                    <a:pt x="323" y="125"/>
                  </a:cubicBezTo>
                  <a:cubicBezTo>
                    <a:pt x="327" y="133"/>
                    <a:pt x="332" y="140"/>
                    <a:pt x="337" y="148"/>
                  </a:cubicBezTo>
                  <a:cubicBezTo>
                    <a:pt x="341" y="154"/>
                    <a:pt x="346" y="162"/>
                    <a:pt x="345" y="169"/>
                  </a:cubicBezTo>
                  <a:cubicBezTo>
                    <a:pt x="351" y="168"/>
                    <a:pt x="358" y="167"/>
                    <a:pt x="364" y="163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7" y="162"/>
                    <a:pt x="367" y="161"/>
                    <a:pt x="368" y="161"/>
                  </a:cubicBezTo>
                  <a:cubicBezTo>
                    <a:pt x="370" y="160"/>
                    <a:pt x="370" y="160"/>
                    <a:pt x="370" y="160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9" y="157"/>
                    <a:pt x="369" y="156"/>
                    <a:pt x="369" y="155"/>
                  </a:cubicBezTo>
                  <a:cubicBezTo>
                    <a:pt x="366" y="151"/>
                    <a:pt x="364" y="145"/>
                    <a:pt x="362" y="140"/>
                  </a:cubicBezTo>
                  <a:cubicBezTo>
                    <a:pt x="359" y="135"/>
                    <a:pt x="355" y="130"/>
                    <a:pt x="353" y="124"/>
                  </a:cubicBezTo>
                  <a:cubicBezTo>
                    <a:pt x="352" y="121"/>
                    <a:pt x="356" y="120"/>
                    <a:pt x="357" y="122"/>
                  </a:cubicBezTo>
                  <a:cubicBezTo>
                    <a:pt x="360" y="128"/>
                    <a:pt x="364" y="134"/>
                    <a:pt x="367" y="140"/>
                  </a:cubicBezTo>
                  <a:cubicBezTo>
                    <a:pt x="369" y="144"/>
                    <a:pt x="373" y="149"/>
                    <a:pt x="372" y="153"/>
                  </a:cubicBezTo>
                  <a:cubicBezTo>
                    <a:pt x="377" y="153"/>
                    <a:pt x="380" y="152"/>
                    <a:pt x="384" y="152"/>
                  </a:cubicBezTo>
                  <a:cubicBezTo>
                    <a:pt x="390" y="152"/>
                    <a:pt x="396" y="154"/>
                    <a:pt x="402" y="156"/>
                  </a:cubicBezTo>
                  <a:cubicBezTo>
                    <a:pt x="401" y="153"/>
                    <a:pt x="400" y="150"/>
                    <a:pt x="399" y="147"/>
                  </a:cubicBezTo>
                  <a:cubicBezTo>
                    <a:pt x="397" y="140"/>
                    <a:pt x="394" y="134"/>
                    <a:pt x="390" y="128"/>
                  </a:cubicBezTo>
                  <a:cubicBezTo>
                    <a:pt x="389" y="126"/>
                    <a:pt x="392" y="124"/>
                    <a:pt x="393" y="126"/>
                  </a:cubicBezTo>
                  <a:cubicBezTo>
                    <a:pt x="397" y="132"/>
                    <a:pt x="401" y="138"/>
                    <a:pt x="403" y="145"/>
                  </a:cubicBezTo>
                  <a:cubicBezTo>
                    <a:pt x="405" y="149"/>
                    <a:pt x="408" y="155"/>
                    <a:pt x="408" y="160"/>
                  </a:cubicBezTo>
                  <a:cubicBezTo>
                    <a:pt x="411" y="162"/>
                    <a:pt x="411" y="163"/>
                    <a:pt x="411" y="166"/>
                  </a:cubicBezTo>
                  <a:cubicBezTo>
                    <a:pt x="411" y="168"/>
                    <a:pt x="412" y="170"/>
                    <a:pt x="413" y="173"/>
                  </a:cubicBezTo>
                  <a:cubicBezTo>
                    <a:pt x="415" y="178"/>
                    <a:pt x="421" y="182"/>
                    <a:pt x="427" y="182"/>
                  </a:cubicBezTo>
                  <a:cubicBezTo>
                    <a:pt x="431" y="182"/>
                    <a:pt x="434" y="181"/>
                    <a:pt x="437" y="178"/>
                  </a:cubicBezTo>
                  <a:cubicBezTo>
                    <a:pt x="438" y="177"/>
                    <a:pt x="438" y="177"/>
                    <a:pt x="439" y="177"/>
                  </a:cubicBezTo>
                  <a:cubicBezTo>
                    <a:pt x="439" y="177"/>
                    <a:pt x="439" y="177"/>
                    <a:pt x="439" y="177"/>
                  </a:cubicBezTo>
                  <a:cubicBezTo>
                    <a:pt x="437" y="172"/>
                    <a:pt x="435" y="166"/>
                    <a:pt x="433" y="161"/>
                  </a:cubicBezTo>
                  <a:cubicBezTo>
                    <a:pt x="430" y="154"/>
                    <a:pt x="427" y="148"/>
                    <a:pt x="424" y="142"/>
                  </a:cubicBezTo>
                  <a:cubicBezTo>
                    <a:pt x="423" y="141"/>
                    <a:pt x="425" y="139"/>
                    <a:pt x="426" y="141"/>
                  </a:cubicBezTo>
                  <a:cubicBezTo>
                    <a:pt x="430" y="146"/>
                    <a:pt x="434" y="152"/>
                    <a:pt x="437" y="159"/>
                  </a:cubicBezTo>
                  <a:cubicBezTo>
                    <a:pt x="440" y="165"/>
                    <a:pt x="444" y="172"/>
                    <a:pt x="444" y="179"/>
                  </a:cubicBezTo>
                  <a:cubicBezTo>
                    <a:pt x="444" y="179"/>
                    <a:pt x="444" y="179"/>
                    <a:pt x="444" y="179"/>
                  </a:cubicBezTo>
                  <a:cubicBezTo>
                    <a:pt x="446" y="180"/>
                    <a:pt x="448" y="181"/>
                    <a:pt x="450" y="181"/>
                  </a:cubicBezTo>
                  <a:cubicBezTo>
                    <a:pt x="453" y="181"/>
                    <a:pt x="455" y="180"/>
                    <a:pt x="457" y="178"/>
                  </a:cubicBezTo>
                  <a:cubicBezTo>
                    <a:pt x="458" y="176"/>
                    <a:pt x="459" y="172"/>
                    <a:pt x="458" y="166"/>
                  </a:cubicBezTo>
                  <a:cubicBezTo>
                    <a:pt x="458" y="166"/>
                    <a:pt x="458" y="166"/>
                    <a:pt x="458" y="165"/>
                  </a:cubicBezTo>
                  <a:cubicBezTo>
                    <a:pt x="457" y="167"/>
                    <a:pt x="456" y="166"/>
                    <a:pt x="455" y="165"/>
                  </a:cubicBezTo>
                  <a:cubicBezTo>
                    <a:pt x="452" y="161"/>
                    <a:pt x="451" y="155"/>
                    <a:pt x="450" y="150"/>
                  </a:cubicBezTo>
                  <a:cubicBezTo>
                    <a:pt x="448" y="145"/>
                    <a:pt x="446" y="141"/>
                    <a:pt x="446" y="136"/>
                  </a:cubicBezTo>
                  <a:cubicBezTo>
                    <a:pt x="446" y="134"/>
                    <a:pt x="448" y="134"/>
                    <a:pt x="449" y="135"/>
                  </a:cubicBezTo>
                  <a:cubicBezTo>
                    <a:pt x="451" y="140"/>
                    <a:pt x="453" y="146"/>
                    <a:pt x="455" y="151"/>
                  </a:cubicBezTo>
                  <a:cubicBezTo>
                    <a:pt x="457" y="155"/>
                    <a:pt x="459" y="160"/>
                    <a:pt x="458" y="164"/>
                  </a:cubicBezTo>
                  <a:cubicBezTo>
                    <a:pt x="458" y="164"/>
                    <a:pt x="459" y="163"/>
                    <a:pt x="459" y="163"/>
                  </a:cubicBezTo>
                  <a:cubicBezTo>
                    <a:pt x="462" y="161"/>
                    <a:pt x="464" y="158"/>
                    <a:pt x="464" y="155"/>
                  </a:cubicBezTo>
                  <a:cubicBezTo>
                    <a:pt x="464" y="153"/>
                    <a:pt x="463" y="150"/>
                    <a:pt x="459" y="148"/>
                  </a:cubicBezTo>
                  <a:cubicBezTo>
                    <a:pt x="458" y="147"/>
                    <a:pt x="458" y="146"/>
                    <a:pt x="458" y="145"/>
                  </a:cubicBezTo>
                  <a:cubicBezTo>
                    <a:pt x="458" y="143"/>
                    <a:pt x="459" y="142"/>
                    <a:pt x="460" y="142"/>
                  </a:cubicBezTo>
                  <a:cubicBezTo>
                    <a:pt x="464" y="141"/>
                    <a:pt x="467" y="139"/>
                    <a:pt x="469" y="137"/>
                  </a:cubicBezTo>
                  <a:cubicBezTo>
                    <a:pt x="469" y="136"/>
                    <a:pt x="470" y="136"/>
                    <a:pt x="471" y="136"/>
                  </a:cubicBezTo>
                  <a:cubicBezTo>
                    <a:pt x="472" y="136"/>
                    <a:pt x="473" y="137"/>
                    <a:pt x="473" y="137"/>
                  </a:cubicBezTo>
                  <a:cubicBezTo>
                    <a:pt x="477" y="141"/>
                    <a:pt x="479" y="144"/>
                    <a:pt x="483" y="144"/>
                  </a:cubicBezTo>
                  <a:cubicBezTo>
                    <a:pt x="486" y="144"/>
                    <a:pt x="489" y="142"/>
                    <a:pt x="492" y="138"/>
                  </a:cubicBezTo>
                  <a:cubicBezTo>
                    <a:pt x="493" y="138"/>
                    <a:pt x="495" y="137"/>
                    <a:pt x="497" y="137"/>
                  </a:cubicBezTo>
                  <a:cubicBezTo>
                    <a:pt x="498" y="137"/>
                    <a:pt x="499" y="137"/>
                    <a:pt x="500" y="138"/>
                  </a:cubicBezTo>
                  <a:cubicBezTo>
                    <a:pt x="501" y="138"/>
                    <a:pt x="501" y="138"/>
                    <a:pt x="501" y="138"/>
                  </a:cubicBezTo>
                  <a:cubicBezTo>
                    <a:pt x="508" y="138"/>
                    <a:pt x="516" y="142"/>
                    <a:pt x="524" y="148"/>
                  </a:cubicBezTo>
                  <a:cubicBezTo>
                    <a:pt x="530" y="153"/>
                    <a:pt x="534" y="159"/>
                    <a:pt x="534" y="165"/>
                  </a:cubicBezTo>
                  <a:cubicBezTo>
                    <a:pt x="534" y="171"/>
                    <a:pt x="531" y="176"/>
                    <a:pt x="525" y="180"/>
                  </a:cubicBezTo>
                  <a:cubicBezTo>
                    <a:pt x="524" y="180"/>
                    <a:pt x="524" y="180"/>
                    <a:pt x="524" y="180"/>
                  </a:cubicBezTo>
                  <a:cubicBezTo>
                    <a:pt x="525" y="182"/>
                    <a:pt x="525" y="182"/>
                    <a:pt x="525" y="182"/>
                  </a:cubicBezTo>
                  <a:cubicBezTo>
                    <a:pt x="525" y="184"/>
                    <a:pt x="525" y="186"/>
                    <a:pt x="525" y="189"/>
                  </a:cubicBezTo>
                  <a:cubicBezTo>
                    <a:pt x="525" y="190"/>
                    <a:pt x="525" y="191"/>
                    <a:pt x="524" y="191"/>
                  </a:cubicBezTo>
                  <a:cubicBezTo>
                    <a:pt x="518" y="196"/>
                    <a:pt x="518" y="200"/>
                    <a:pt x="519" y="203"/>
                  </a:cubicBezTo>
                  <a:cubicBezTo>
                    <a:pt x="521" y="209"/>
                    <a:pt x="529" y="213"/>
                    <a:pt x="536" y="213"/>
                  </a:cubicBezTo>
                  <a:cubicBezTo>
                    <a:pt x="535" y="213"/>
                    <a:pt x="535" y="214"/>
                    <a:pt x="534" y="214"/>
                  </a:cubicBezTo>
                  <a:cubicBezTo>
                    <a:pt x="531" y="216"/>
                    <a:pt x="531" y="216"/>
                    <a:pt x="531" y="216"/>
                  </a:cubicBezTo>
                  <a:cubicBezTo>
                    <a:pt x="535" y="218"/>
                    <a:pt x="535" y="218"/>
                    <a:pt x="535" y="218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6" y="218"/>
                    <a:pt x="536" y="218"/>
                    <a:pt x="536" y="218"/>
                  </a:cubicBezTo>
                  <a:cubicBezTo>
                    <a:pt x="537" y="218"/>
                    <a:pt x="537" y="218"/>
                    <a:pt x="537" y="218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9" y="217"/>
                    <a:pt x="539" y="217"/>
                    <a:pt x="540" y="216"/>
                  </a:cubicBezTo>
                  <a:cubicBezTo>
                    <a:pt x="539" y="214"/>
                    <a:pt x="539" y="212"/>
                    <a:pt x="538" y="210"/>
                  </a:cubicBezTo>
                  <a:cubicBezTo>
                    <a:pt x="537" y="207"/>
                    <a:pt x="535" y="204"/>
                    <a:pt x="534" y="201"/>
                  </a:cubicBezTo>
                  <a:cubicBezTo>
                    <a:pt x="533" y="199"/>
                    <a:pt x="535" y="198"/>
                    <a:pt x="536" y="199"/>
                  </a:cubicBezTo>
                  <a:cubicBezTo>
                    <a:pt x="538" y="203"/>
                    <a:pt x="540" y="206"/>
                    <a:pt x="542" y="210"/>
                  </a:cubicBezTo>
                  <a:cubicBezTo>
                    <a:pt x="543" y="211"/>
                    <a:pt x="544" y="213"/>
                    <a:pt x="544" y="215"/>
                  </a:cubicBezTo>
                  <a:cubicBezTo>
                    <a:pt x="545" y="215"/>
                    <a:pt x="545" y="215"/>
                    <a:pt x="546" y="215"/>
                  </a:cubicBezTo>
                  <a:cubicBezTo>
                    <a:pt x="547" y="215"/>
                    <a:pt x="549" y="215"/>
                    <a:pt x="550" y="215"/>
                  </a:cubicBezTo>
                  <a:cubicBezTo>
                    <a:pt x="549" y="214"/>
                    <a:pt x="548" y="212"/>
                    <a:pt x="547" y="210"/>
                  </a:cubicBezTo>
                  <a:cubicBezTo>
                    <a:pt x="544" y="206"/>
                    <a:pt x="541" y="202"/>
                    <a:pt x="540" y="197"/>
                  </a:cubicBezTo>
                  <a:cubicBezTo>
                    <a:pt x="539" y="195"/>
                    <a:pt x="542" y="193"/>
                    <a:pt x="543" y="195"/>
                  </a:cubicBezTo>
                  <a:cubicBezTo>
                    <a:pt x="546" y="199"/>
                    <a:pt x="548" y="204"/>
                    <a:pt x="551" y="208"/>
                  </a:cubicBezTo>
                  <a:cubicBezTo>
                    <a:pt x="553" y="211"/>
                    <a:pt x="555" y="214"/>
                    <a:pt x="555" y="217"/>
                  </a:cubicBezTo>
                  <a:cubicBezTo>
                    <a:pt x="556" y="218"/>
                    <a:pt x="557" y="218"/>
                    <a:pt x="558" y="219"/>
                  </a:cubicBezTo>
                  <a:cubicBezTo>
                    <a:pt x="559" y="219"/>
                    <a:pt x="559" y="220"/>
                    <a:pt x="560" y="221"/>
                  </a:cubicBezTo>
                  <a:cubicBezTo>
                    <a:pt x="560" y="221"/>
                    <a:pt x="560" y="221"/>
                    <a:pt x="560" y="221"/>
                  </a:cubicBezTo>
                  <a:cubicBezTo>
                    <a:pt x="560" y="221"/>
                    <a:pt x="560" y="221"/>
                    <a:pt x="560" y="221"/>
                  </a:cubicBezTo>
                  <a:cubicBezTo>
                    <a:pt x="561" y="221"/>
                    <a:pt x="561" y="221"/>
                    <a:pt x="561" y="221"/>
                  </a:cubicBezTo>
                  <a:cubicBezTo>
                    <a:pt x="562" y="222"/>
                    <a:pt x="562" y="222"/>
                    <a:pt x="563" y="222"/>
                  </a:cubicBezTo>
                  <a:cubicBezTo>
                    <a:pt x="564" y="223"/>
                    <a:pt x="564" y="223"/>
                    <a:pt x="565" y="224"/>
                  </a:cubicBezTo>
                  <a:cubicBezTo>
                    <a:pt x="565" y="224"/>
                    <a:pt x="565" y="224"/>
                    <a:pt x="565" y="224"/>
                  </a:cubicBezTo>
                  <a:cubicBezTo>
                    <a:pt x="562" y="219"/>
                    <a:pt x="559" y="213"/>
                    <a:pt x="556" y="208"/>
                  </a:cubicBezTo>
                  <a:cubicBezTo>
                    <a:pt x="554" y="204"/>
                    <a:pt x="551" y="200"/>
                    <a:pt x="550" y="195"/>
                  </a:cubicBezTo>
                  <a:cubicBezTo>
                    <a:pt x="550" y="193"/>
                    <a:pt x="552" y="192"/>
                    <a:pt x="553" y="194"/>
                  </a:cubicBezTo>
                  <a:cubicBezTo>
                    <a:pt x="557" y="203"/>
                    <a:pt x="568" y="212"/>
                    <a:pt x="567" y="223"/>
                  </a:cubicBezTo>
                  <a:cubicBezTo>
                    <a:pt x="567" y="224"/>
                    <a:pt x="567" y="224"/>
                    <a:pt x="566" y="224"/>
                  </a:cubicBezTo>
                  <a:cubicBezTo>
                    <a:pt x="567" y="224"/>
                    <a:pt x="568" y="225"/>
                    <a:pt x="569" y="225"/>
                  </a:cubicBezTo>
                  <a:cubicBezTo>
                    <a:pt x="571" y="225"/>
                    <a:pt x="572" y="224"/>
                    <a:pt x="574" y="223"/>
                  </a:cubicBezTo>
                  <a:cubicBezTo>
                    <a:pt x="575" y="223"/>
                    <a:pt x="576" y="222"/>
                    <a:pt x="576" y="222"/>
                  </a:cubicBezTo>
                  <a:cubicBezTo>
                    <a:pt x="577" y="222"/>
                    <a:pt x="578" y="223"/>
                    <a:pt x="578" y="223"/>
                  </a:cubicBezTo>
                  <a:cubicBezTo>
                    <a:pt x="581" y="228"/>
                    <a:pt x="585" y="230"/>
                    <a:pt x="590" y="230"/>
                  </a:cubicBezTo>
                  <a:cubicBezTo>
                    <a:pt x="591" y="230"/>
                    <a:pt x="593" y="230"/>
                    <a:pt x="594" y="229"/>
                  </a:cubicBezTo>
                  <a:cubicBezTo>
                    <a:pt x="594" y="227"/>
                    <a:pt x="593" y="225"/>
                    <a:pt x="592" y="223"/>
                  </a:cubicBezTo>
                  <a:cubicBezTo>
                    <a:pt x="591" y="218"/>
                    <a:pt x="589" y="214"/>
                    <a:pt x="587" y="210"/>
                  </a:cubicBezTo>
                  <a:cubicBezTo>
                    <a:pt x="586" y="207"/>
                    <a:pt x="589" y="206"/>
                    <a:pt x="590" y="208"/>
                  </a:cubicBezTo>
                  <a:cubicBezTo>
                    <a:pt x="593" y="212"/>
                    <a:pt x="594" y="217"/>
                    <a:pt x="596" y="221"/>
                  </a:cubicBezTo>
                  <a:cubicBezTo>
                    <a:pt x="597" y="223"/>
                    <a:pt x="598" y="225"/>
                    <a:pt x="599" y="228"/>
                  </a:cubicBezTo>
                  <a:cubicBezTo>
                    <a:pt x="600" y="227"/>
                    <a:pt x="602" y="226"/>
                    <a:pt x="604" y="224"/>
                  </a:cubicBezTo>
                  <a:cubicBezTo>
                    <a:pt x="604" y="224"/>
                    <a:pt x="605" y="224"/>
                    <a:pt x="605" y="224"/>
                  </a:cubicBezTo>
                  <a:cubicBezTo>
                    <a:pt x="605" y="224"/>
                    <a:pt x="606" y="224"/>
                    <a:pt x="606" y="224"/>
                  </a:cubicBezTo>
                  <a:cubicBezTo>
                    <a:pt x="606" y="225"/>
                    <a:pt x="607" y="225"/>
                    <a:pt x="606" y="226"/>
                  </a:cubicBezTo>
                  <a:cubicBezTo>
                    <a:pt x="606" y="227"/>
                    <a:pt x="605" y="228"/>
                    <a:pt x="605" y="229"/>
                  </a:cubicBezTo>
                  <a:cubicBezTo>
                    <a:pt x="604" y="229"/>
                    <a:pt x="604" y="229"/>
                    <a:pt x="604" y="229"/>
                  </a:cubicBezTo>
                  <a:cubicBezTo>
                    <a:pt x="604" y="230"/>
                    <a:pt x="604" y="230"/>
                    <a:pt x="604" y="230"/>
                  </a:cubicBezTo>
                  <a:cubicBezTo>
                    <a:pt x="605" y="234"/>
                    <a:pt x="604" y="239"/>
                    <a:pt x="604" y="245"/>
                  </a:cubicBezTo>
                  <a:cubicBezTo>
                    <a:pt x="603" y="255"/>
                    <a:pt x="602" y="265"/>
                    <a:pt x="606" y="270"/>
                  </a:cubicBezTo>
                  <a:cubicBezTo>
                    <a:pt x="608" y="272"/>
                    <a:pt x="610" y="274"/>
                    <a:pt x="613" y="274"/>
                  </a:cubicBezTo>
                  <a:cubicBezTo>
                    <a:pt x="614" y="274"/>
                    <a:pt x="615" y="274"/>
                    <a:pt x="615" y="275"/>
                  </a:cubicBezTo>
                  <a:cubicBezTo>
                    <a:pt x="616" y="276"/>
                    <a:pt x="616" y="276"/>
                    <a:pt x="616" y="277"/>
                  </a:cubicBezTo>
                  <a:cubicBezTo>
                    <a:pt x="614" y="282"/>
                    <a:pt x="614" y="287"/>
                    <a:pt x="616" y="289"/>
                  </a:cubicBezTo>
                  <a:cubicBezTo>
                    <a:pt x="618" y="292"/>
                    <a:pt x="621" y="293"/>
                    <a:pt x="624" y="293"/>
                  </a:cubicBezTo>
                  <a:cubicBezTo>
                    <a:pt x="626" y="293"/>
                    <a:pt x="628" y="292"/>
                    <a:pt x="630" y="292"/>
                  </a:cubicBezTo>
                  <a:cubicBezTo>
                    <a:pt x="629" y="288"/>
                    <a:pt x="628" y="284"/>
                    <a:pt x="626" y="280"/>
                  </a:cubicBezTo>
                  <a:cubicBezTo>
                    <a:pt x="625" y="274"/>
                    <a:pt x="622" y="269"/>
                    <a:pt x="619" y="264"/>
                  </a:cubicBezTo>
                  <a:cubicBezTo>
                    <a:pt x="618" y="263"/>
                    <a:pt x="620" y="261"/>
                    <a:pt x="621" y="262"/>
                  </a:cubicBezTo>
                  <a:cubicBezTo>
                    <a:pt x="626" y="269"/>
                    <a:pt x="633" y="280"/>
                    <a:pt x="634" y="290"/>
                  </a:cubicBezTo>
                  <a:cubicBezTo>
                    <a:pt x="634" y="289"/>
                    <a:pt x="635" y="289"/>
                    <a:pt x="635" y="289"/>
                  </a:cubicBezTo>
                  <a:cubicBezTo>
                    <a:pt x="633" y="285"/>
                    <a:pt x="632" y="280"/>
                    <a:pt x="630" y="276"/>
                  </a:cubicBezTo>
                  <a:cubicBezTo>
                    <a:pt x="628" y="271"/>
                    <a:pt x="626" y="266"/>
                    <a:pt x="624" y="261"/>
                  </a:cubicBezTo>
                  <a:cubicBezTo>
                    <a:pt x="623" y="259"/>
                    <a:pt x="626" y="258"/>
                    <a:pt x="627" y="259"/>
                  </a:cubicBezTo>
                  <a:cubicBezTo>
                    <a:pt x="630" y="264"/>
                    <a:pt x="632" y="269"/>
                    <a:pt x="634" y="275"/>
                  </a:cubicBezTo>
                  <a:cubicBezTo>
                    <a:pt x="636" y="278"/>
                    <a:pt x="638" y="282"/>
                    <a:pt x="638" y="286"/>
                  </a:cubicBezTo>
                  <a:cubicBezTo>
                    <a:pt x="639" y="286"/>
                    <a:pt x="640" y="285"/>
                    <a:pt x="641" y="284"/>
                  </a:cubicBezTo>
                  <a:cubicBezTo>
                    <a:pt x="639" y="280"/>
                    <a:pt x="638" y="275"/>
                    <a:pt x="636" y="271"/>
                  </a:cubicBezTo>
                  <a:cubicBezTo>
                    <a:pt x="633" y="267"/>
                    <a:pt x="631" y="263"/>
                    <a:pt x="629" y="259"/>
                  </a:cubicBezTo>
                  <a:cubicBezTo>
                    <a:pt x="629" y="257"/>
                    <a:pt x="631" y="256"/>
                    <a:pt x="632" y="258"/>
                  </a:cubicBezTo>
                  <a:cubicBezTo>
                    <a:pt x="635" y="263"/>
                    <a:pt x="638" y="268"/>
                    <a:pt x="641" y="273"/>
                  </a:cubicBezTo>
                  <a:cubicBezTo>
                    <a:pt x="642" y="275"/>
                    <a:pt x="643" y="277"/>
                    <a:pt x="644" y="279"/>
                  </a:cubicBezTo>
                  <a:cubicBezTo>
                    <a:pt x="647" y="270"/>
                    <a:pt x="643" y="262"/>
                    <a:pt x="640" y="254"/>
                  </a:cubicBezTo>
                  <a:cubicBezTo>
                    <a:pt x="639" y="252"/>
                    <a:pt x="638" y="250"/>
                    <a:pt x="637" y="248"/>
                  </a:cubicBezTo>
                  <a:cubicBezTo>
                    <a:pt x="636" y="244"/>
                    <a:pt x="636" y="239"/>
                    <a:pt x="636" y="235"/>
                  </a:cubicBezTo>
                  <a:cubicBezTo>
                    <a:pt x="635" y="228"/>
                    <a:pt x="635" y="221"/>
                    <a:pt x="629" y="216"/>
                  </a:cubicBezTo>
                  <a:cubicBezTo>
                    <a:pt x="629" y="215"/>
                    <a:pt x="628" y="215"/>
                    <a:pt x="629" y="214"/>
                  </a:cubicBezTo>
                  <a:cubicBezTo>
                    <a:pt x="629" y="213"/>
                    <a:pt x="629" y="212"/>
                    <a:pt x="630" y="212"/>
                  </a:cubicBezTo>
                  <a:cubicBezTo>
                    <a:pt x="640" y="208"/>
                    <a:pt x="655" y="190"/>
                    <a:pt x="657" y="174"/>
                  </a:cubicBezTo>
                  <a:cubicBezTo>
                    <a:pt x="659" y="165"/>
                    <a:pt x="656" y="158"/>
                    <a:pt x="651" y="154"/>
                  </a:cubicBezTo>
                  <a:cubicBezTo>
                    <a:pt x="649" y="153"/>
                    <a:pt x="649" y="152"/>
                    <a:pt x="650" y="150"/>
                  </a:cubicBezTo>
                  <a:cubicBezTo>
                    <a:pt x="652" y="147"/>
                    <a:pt x="652" y="144"/>
                    <a:pt x="651" y="142"/>
                  </a:cubicBezTo>
                  <a:cubicBezTo>
                    <a:pt x="648" y="137"/>
                    <a:pt x="637" y="135"/>
                    <a:pt x="633" y="135"/>
                  </a:cubicBezTo>
                  <a:cubicBezTo>
                    <a:pt x="633" y="135"/>
                    <a:pt x="633" y="135"/>
                    <a:pt x="632" y="135"/>
                  </a:cubicBezTo>
                  <a:cubicBezTo>
                    <a:pt x="632" y="135"/>
                    <a:pt x="631" y="135"/>
                    <a:pt x="631" y="134"/>
                  </a:cubicBezTo>
                  <a:cubicBezTo>
                    <a:pt x="625" y="128"/>
                    <a:pt x="619" y="127"/>
                    <a:pt x="613" y="127"/>
                  </a:cubicBezTo>
                  <a:cubicBezTo>
                    <a:pt x="612" y="127"/>
                    <a:pt x="611" y="126"/>
                    <a:pt x="611" y="126"/>
                  </a:cubicBezTo>
                  <a:cubicBezTo>
                    <a:pt x="610" y="123"/>
                    <a:pt x="608" y="121"/>
                    <a:pt x="607" y="120"/>
                  </a:cubicBezTo>
                  <a:cubicBezTo>
                    <a:pt x="605" y="118"/>
                    <a:pt x="604" y="117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2" y="113"/>
                    <a:pt x="602" y="113"/>
                    <a:pt x="602" y="113"/>
                  </a:cubicBezTo>
                  <a:cubicBezTo>
                    <a:pt x="590" y="108"/>
                    <a:pt x="579" y="99"/>
                    <a:pt x="569" y="92"/>
                  </a:cubicBezTo>
                  <a:cubicBezTo>
                    <a:pt x="566" y="89"/>
                    <a:pt x="566" y="89"/>
                    <a:pt x="566" y="89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4" y="92"/>
                    <a:pt x="563" y="93"/>
                    <a:pt x="563" y="95"/>
                  </a:cubicBezTo>
                  <a:cubicBezTo>
                    <a:pt x="562" y="96"/>
                    <a:pt x="561" y="97"/>
                    <a:pt x="559" y="97"/>
                  </a:cubicBezTo>
                  <a:cubicBezTo>
                    <a:pt x="559" y="97"/>
                    <a:pt x="558" y="97"/>
                    <a:pt x="558" y="97"/>
                  </a:cubicBezTo>
                  <a:cubicBezTo>
                    <a:pt x="557" y="96"/>
                    <a:pt x="555" y="95"/>
                    <a:pt x="554" y="94"/>
                  </a:cubicBezTo>
                  <a:cubicBezTo>
                    <a:pt x="553" y="93"/>
                    <a:pt x="552" y="93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49" y="91"/>
                    <a:pt x="549" y="91"/>
                    <a:pt x="549" y="91"/>
                  </a:cubicBezTo>
                  <a:cubicBezTo>
                    <a:pt x="548" y="91"/>
                    <a:pt x="547" y="91"/>
                    <a:pt x="546" y="91"/>
                  </a:cubicBezTo>
                  <a:cubicBezTo>
                    <a:pt x="542" y="91"/>
                    <a:pt x="538" y="91"/>
                    <a:pt x="534" y="89"/>
                  </a:cubicBezTo>
                  <a:cubicBezTo>
                    <a:pt x="533" y="88"/>
                    <a:pt x="531" y="88"/>
                    <a:pt x="529" y="88"/>
                  </a:cubicBezTo>
                  <a:cubicBezTo>
                    <a:pt x="528" y="88"/>
                    <a:pt x="526" y="88"/>
                    <a:pt x="525" y="88"/>
                  </a:cubicBezTo>
                  <a:cubicBezTo>
                    <a:pt x="523" y="88"/>
                    <a:pt x="522" y="89"/>
                    <a:pt x="520" y="89"/>
                  </a:cubicBezTo>
                  <a:cubicBezTo>
                    <a:pt x="519" y="89"/>
                    <a:pt x="519" y="89"/>
                    <a:pt x="518" y="88"/>
                  </a:cubicBezTo>
                  <a:cubicBezTo>
                    <a:pt x="508" y="87"/>
                    <a:pt x="502" y="81"/>
                    <a:pt x="501" y="72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486" y="67"/>
                    <a:pt x="479" y="57"/>
                    <a:pt x="474" y="49"/>
                  </a:cubicBezTo>
                  <a:cubicBezTo>
                    <a:pt x="474" y="48"/>
                    <a:pt x="474" y="48"/>
                    <a:pt x="474" y="48"/>
                  </a:cubicBezTo>
                  <a:cubicBezTo>
                    <a:pt x="474" y="48"/>
                    <a:pt x="474" y="48"/>
                    <a:pt x="474" y="48"/>
                  </a:cubicBezTo>
                  <a:cubicBezTo>
                    <a:pt x="473" y="47"/>
                    <a:pt x="471" y="46"/>
                    <a:pt x="470" y="44"/>
                  </a:cubicBezTo>
                  <a:cubicBezTo>
                    <a:pt x="465" y="37"/>
                    <a:pt x="457" y="27"/>
                    <a:pt x="449" y="27"/>
                  </a:cubicBezTo>
                  <a:cubicBezTo>
                    <a:pt x="445" y="27"/>
                    <a:pt x="442" y="29"/>
                    <a:pt x="439" y="33"/>
                  </a:cubicBezTo>
                  <a:cubicBezTo>
                    <a:pt x="438" y="34"/>
                    <a:pt x="437" y="34"/>
                    <a:pt x="436" y="34"/>
                  </a:cubicBezTo>
                  <a:cubicBezTo>
                    <a:pt x="436" y="34"/>
                    <a:pt x="435" y="34"/>
                    <a:pt x="434" y="33"/>
                  </a:cubicBezTo>
                  <a:cubicBezTo>
                    <a:pt x="430" y="29"/>
                    <a:pt x="424" y="27"/>
                    <a:pt x="418" y="26"/>
                  </a:cubicBezTo>
                  <a:cubicBezTo>
                    <a:pt x="413" y="24"/>
                    <a:pt x="408" y="23"/>
                    <a:pt x="404" y="20"/>
                  </a:cubicBezTo>
                  <a:cubicBezTo>
                    <a:pt x="401" y="18"/>
                    <a:pt x="399" y="15"/>
                    <a:pt x="398" y="11"/>
                  </a:cubicBezTo>
                  <a:cubicBezTo>
                    <a:pt x="396" y="8"/>
                    <a:pt x="394" y="5"/>
                    <a:pt x="391" y="2"/>
                  </a:cubicBezTo>
                  <a:cubicBezTo>
                    <a:pt x="390" y="1"/>
                    <a:pt x="390" y="1"/>
                    <a:pt x="390" y="1"/>
                  </a:cubicBezTo>
                  <a:cubicBezTo>
                    <a:pt x="389" y="2"/>
                    <a:pt x="389" y="2"/>
                    <a:pt x="389" y="2"/>
                  </a:cubicBezTo>
                  <a:cubicBezTo>
                    <a:pt x="388" y="3"/>
                    <a:pt x="386" y="4"/>
                    <a:pt x="385" y="6"/>
                  </a:cubicBezTo>
                  <a:cubicBezTo>
                    <a:pt x="385" y="6"/>
                    <a:pt x="384" y="7"/>
                    <a:pt x="383" y="7"/>
                  </a:cubicBezTo>
                  <a:cubicBezTo>
                    <a:pt x="382" y="7"/>
                    <a:pt x="382" y="7"/>
                    <a:pt x="382" y="7"/>
                  </a:cubicBezTo>
                  <a:cubicBezTo>
                    <a:pt x="381" y="8"/>
                    <a:pt x="381" y="8"/>
                    <a:pt x="381" y="8"/>
                  </a:cubicBezTo>
                  <a:cubicBezTo>
                    <a:pt x="380" y="10"/>
                    <a:pt x="379" y="10"/>
                    <a:pt x="379" y="10"/>
                  </a:cubicBezTo>
                  <a:cubicBezTo>
                    <a:pt x="377" y="10"/>
                    <a:pt x="376" y="9"/>
                    <a:pt x="376" y="8"/>
                  </a:cubicBezTo>
                  <a:cubicBezTo>
                    <a:pt x="375" y="8"/>
                    <a:pt x="375" y="7"/>
                    <a:pt x="375" y="6"/>
                  </a:cubicBezTo>
                  <a:cubicBezTo>
                    <a:pt x="376" y="5"/>
                    <a:pt x="376" y="4"/>
                    <a:pt x="376" y="3"/>
                  </a:cubicBezTo>
                  <a:cubicBezTo>
                    <a:pt x="377" y="2"/>
                    <a:pt x="377" y="2"/>
                    <a:pt x="377" y="2"/>
                  </a:cubicBezTo>
                  <a:cubicBezTo>
                    <a:pt x="375" y="1"/>
                    <a:pt x="375" y="1"/>
                    <a:pt x="375" y="1"/>
                  </a:cubicBezTo>
                  <a:cubicBezTo>
                    <a:pt x="374" y="0"/>
                    <a:pt x="373" y="0"/>
                    <a:pt x="371" y="0"/>
                  </a:cubicBezTo>
                  <a:cubicBezTo>
                    <a:pt x="368" y="0"/>
                    <a:pt x="366" y="1"/>
                    <a:pt x="363" y="2"/>
                  </a:cubicBezTo>
                  <a:cubicBezTo>
                    <a:pt x="358" y="5"/>
                    <a:pt x="354" y="9"/>
                    <a:pt x="350" y="13"/>
                  </a:cubicBezTo>
                  <a:cubicBezTo>
                    <a:pt x="349" y="15"/>
                    <a:pt x="349" y="15"/>
                    <a:pt x="349" y="15"/>
                  </a:cubicBezTo>
                  <a:cubicBezTo>
                    <a:pt x="349" y="15"/>
                    <a:pt x="349" y="15"/>
                    <a:pt x="349" y="15"/>
                  </a:cubicBezTo>
                  <a:cubicBezTo>
                    <a:pt x="349" y="19"/>
                    <a:pt x="348" y="23"/>
                    <a:pt x="347" y="27"/>
                  </a:cubicBezTo>
                  <a:cubicBezTo>
                    <a:pt x="347" y="29"/>
                    <a:pt x="346" y="30"/>
                    <a:pt x="345" y="30"/>
                  </a:cubicBezTo>
                  <a:cubicBezTo>
                    <a:pt x="345" y="30"/>
                    <a:pt x="344" y="29"/>
                    <a:pt x="343" y="29"/>
                  </a:cubicBezTo>
                  <a:cubicBezTo>
                    <a:pt x="343" y="28"/>
                    <a:pt x="343" y="27"/>
                    <a:pt x="343" y="27"/>
                  </a:cubicBezTo>
                  <a:cubicBezTo>
                    <a:pt x="343" y="25"/>
                    <a:pt x="344" y="23"/>
                    <a:pt x="344" y="21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3" y="19"/>
                    <a:pt x="343" y="19"/>
                    <a:pt x="343" y="19"/>
                  </a:cubicBezTo>
                  <a:cubicBezTo>
                    <a:pt x="343" y="19"/>
                    <a:pt x="342" y="19"/>
                    <a:pt x="342" y="19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0" y="19"/>
                    <a:pt x="340" y="19"/>
                    <a:pt x="340" y="19"/>
                  </a:cubicBezTo>
                  <a:cubicBezTo>
                    <a:pt x="338" y="23"/>
                    <a:pt x="336" y="26"/>
                    <a:pt x="333" y="27"/>
                  </a:cubicBezTo>
                  <a:cubicBezTo>
                    <a:pt x="332" y="27"/>
                    <a:pt x="330" y="28"/>
                    <a:pt x="329" y="28"/>
                  </a:cubicBezTo>
                  <a:cubicBezTo>
                    <a:pt x="326" y="28"/>
                    <a:pt x="322" y="26"/>
                    <a:pt x="319" y="24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1" y="23"/>
                    <a:pt x="308" y="28"/>
                    <a:pt x="306" y="33"/>
                  </a:cubicBezTo>
                  <a:cubicBezTo>
                    <a:pt x="305" y="34"/>
                    <a:pt x="305" y="35"/>
                    <a:pt x="304" y="37"/>
                  </a:cubicBezTo>
                  <a:cubicBezTo>
                    <a:pt x="303" y="39"/>
                    <a:pt x="302" y="41"/>
                    <a:pt x="302" y="44"/>
                  </a:cubicBezTo>
                  <a:cubicBezTo>
                    <a:pt x="302" y="46"/>
                    <a:pt x="302" y="49"/>
                    <a:pt x="300" y="50"/>
                  </a:cubicBezTo>
                  <a:cubicBezTo>
                    <a:pt x="296" y="54"/>
                    <a:pt x="293" y="54"/>
                    <a:pt x="288" y="54"/>
                  </a:cubicBezTo>
                  <a:cubicBezTo>
                    <a:pt x="287" y="54"/>
                    <a:pt x="286" y="55"/>
                    <a:pt x="285" y="55"/>
                  </a:cubicBezTo>
                  <a:cubicBezTo>
                    <a:pt x="275" y="56"/>
                    <a:pt x="270" y="72"/>
                    <a:pt x="268" y="77"/>
                  </a:cubicBezTo>
                  <a:cubicBezTo>
                    <a:pt x="268" y="78"/>
                    <a:pt x="266" y="79"/>
                    <a:pt x="265" y="79"/>
                  </a:cubicBezTo>
                  <a:cubicBezTo>
                    <a:pt x="264" y="79"/>
                    <a:pt x="264" y="79"/>
                    <a:pt x="263" y="79"/>
                  </a:cubicBezTo>
                  <a:cubicBezTo>
                    <a:pt x="251" y="69"/>
                    <a:pt x="231" y="59"/>
                    <a:pt x="214" y="59"/>
                  </a:cubicBezTo>
                  <a:cubicBezTo>
                    <a:pt x="211" y="59"/>
                    <a:pt x="209" y="59"/>
                    <a:pt x="206" y="60"/>
                  </a:cubicBezTo>
                  <a:cubicBezTo>
                    <a:pt x="206" y="60"/>
                    <a:pt x="206" y="60"/>
                    <a:pt x="205" y="60"/>
                  </a:cubicBezTo>
                  <a:cubicBezTo>
                    <a:pt x="204" y="60"/>
                    <a:pt x="203" y="59"/>
                    <a:pt x="202" y="58"/>
                  </a:cubicBezTo>
                  <a:cubicBezTo>
                    <a:pt x="201" y="56"/>
                    <a:pt x="198" y="55"/>
                    <a:pt x="193" y="55"/>
                  </a:cubicBezTo>
                  <a:cubicBezTo>
                    <a:pt x="188" y="55"/>
                    <a:pt x="183" y="56"/>
                    <a:pt x="179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4" y="58"/>
                    <a:pt x="171" y="59"/>
                    <a:pt x="167" y="60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5" y="62"/>
                    <a:pt x="164" y="63"/>
                    <a:pt x="163" y="64"/>
                  </a:cubicBezTo>
                  <a:cubicBezTo>
                    <a:pt x="161" y="65"/>
                    <a:pt x="159" y="65"/>
                    <a:pt x="158" y="65"/>
                  </a:cubicBezTo>
                  <a:cubicBezTo>
                    <a:pt x="157" y="65"/>
                    <a:pt x="157" y="65"/>
                    <a:pt x="156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4" y="66"/>
                    <a:pt x="153" y="65"/>
                    <a:pt x="152" y="65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7" y="63"/>
                    <a:pt x="144" y="62"/>
                    <a:pt x="141" y="62"/>
                  </a:cubicBezTo>
                  <a:cubicBezTo>
                    <a:pt x="139" y="62"/>
                    <a:pt x="137" y="62"/>
                    <a:pt x="135" y="63"/>
                  </a:cubicBezTo>
                  <a:cubicBezTo>
                    <a:pt x="133" y="64"/>
                    <a:pt x="131" y="64"/>
                    <a:pt x="129" y="65"/>
                  </a:cubicBezTo>
                  <a:cubicBezTo>
                    <a:pt x="124" y="68"/>
                    <a:pt x="119" y="70"/>
                    <a:pt x="114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85"/>
                    <a:pt x="109" y="93"/>
                    <a:pt x="103" y="98"/>
                  </a:cubicBezTo>
                  <a:cubicBezTo>
                    <a:pt x="100" y="100"/>
                    <a:pt x="98" y="101"/>
                    <a:pt x="95" y="101"/>
                  </a:cubicBezTo>
                  <a:cubicBezTo>
                    <a:pt x="92" y="101"/>
                    <a:pt x="88" y="99"/>
                    <a:pt x="84" y="97"/>
                  </a:cubicBezTo>
                  <a:cubicBezTo>
                    <a:pt x="84" y="97"/>
                    <a:pt x="83" y="97"/>
                    <a:pt x="83" y="97"/>
                  </a:cubicBezTo>
                  <a:cubicBezTo>
                    <a:pt x="82" y="96"/>
                    <a:pt x="82" y="95"/>
                    <a:pt x="81" y="95"/>
                  </a:cubicBezTo>
                  <a:cubicBezTo>
                    <a:pt x="81" y="94"/>
                    <a:pt x="80" y="94"/>
                    <a:pt x="79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3" y="96"/>
                    <a:pt x="67" y="98"/>
                    <a:pt x="62" y="100"/>
                  </a:cubicBezTo>
                  <a:cubicBezTo>
                    <a:pt x="52" y="104"/>
                    <a:pt x="42" y="109"/>
                    <a:pt x="37" y="118"/>
                  </a:cubicBezTo>
                  <a:cubicBezTo>
                    <a:pt x="32" y="127"/>
                    <a:pt x="28" y="131"/>
                    <a:pt x="21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2" y="135"/>
                    <a:pt x="23" y="137"/>
                    <a:pt x="23" y="138"/>
                  </a:cubicBezTo>
                  <a:cubicBezTo>
                    <a:pt x="23" y="139"/>
                    <a:pt x="22" y="140"/>
                    <a:pt x="21" y="141"/>
                  </a:cubicBezTo>
                  <a:cubicBezTo>
                    <a:pt x="8" y="153"/>
                    <a:pt x="0" y="181"/>
                    <a:pt x="3" y="198"/>
                  </a:cubicBezTo>
                  <a:close/>
                  <a:moveTo>
                    <a:pt x="589" y="227"/>
                  </a:moveTo>
                  <a:cubicBezTo>
                    <a:pt x="586" y="224"/>
                    <a:pt x="585" y="220"/>
                    <a:pt x="584" y="216"/>
                  </a:cubicBezTo>
                  <a:cubicBezTo>
                    <a:pt x="582" y="211"/>
                    <a:pt x="580" y="207"/>
                    <a:pt x="577" y="202"/>
                  </a:cubicBezTo>
                  <a:cubicBezTo>
                    <a:pt x="576" y="201"/>
                    <a:pt x="579" y="199"/>
                    <a:pt x="580" y="200"/>
                  </a:cubicBezTo>
                  <a:cubicBezTo>
                    <a:pt x="583" y="205"/>
                    <a:pt x="586" y="209"/>
                    <a:pt x="588" y="214"/>
                  </a:cubicBezTo>
                  <a:cubicBezTo>
                    <a:pt x="589" y="218"/>
                    <a:pt x="591" y="223"/>
                    <a:pt x="590" y="227"/>
                  </a:cubicBezTo>
                  <a:cubicBezTo>
                    <a:pt x="590" y="227"/>
                    <a:pt x="589" y="228"/>
                    <a:pt x="589" y="227"/>
                  </a:cubicBezTo>
                  <a:close/>
                  <a:moveTo>
                    <a:pt x="576" y="212"/>
                  </a:moveTo>
                  <a:cubicBezTo>
                    <a:pt x="573" y="207"/>
                    <a:pt x="570" y="202"/>
                    <a:pt x="568" y="197"/>
                  </a:cubicBezTo>
                  <a:cubicBezTo>
                    <a:pt x="567" y="195"/>
                    <a:pt x="570" y="193"/>
                    <a:pt x="571" y="195"/>
                  </a:cubicBezTo>
                  <a:cubicBezTo>
                    <a:pt x="576" y="203"/>
                    <a:pt x="586" y="215"/>
                    <a:pt x="584" y="226"/>
                  </a:cubicBezTo>
                  <a:cubicBezTo>
                    <a:pt x="583" y="227"/>
                    <a:pt x="582" y="226"/>
                    <a:pt x="582" y="226"/>
                  </a:cubicBezTo>
                  <a:cubicBezTo>
                    <a:pt x="579" y="222"/>
                    <a:pt x="578" y="217"/>
                    <a:pt x="576" y="212"/>
                  </a:cubicBezTo>
                  <a:close/>
                  <a:moveTo>
                    <a:pt x="562" y="193"/>
                  </a:moveTo>
                  <a:cubicBezTo>
                    <a:pt x="567" y="201"/>
                    <a:pt x="575" y="211"/>
                    <a:pt x="576" y="221"/>
                  </a:cubicBezTo>
                  <a:cubicBezTo>
                    <a:pt x="576" y="222"/>
                    <a:pt x="575" y="223"/>
                    <a:pt x="574" y="222"/>
                  </a:cubicBezTo>
                  <a:cubicBezTo>
                    <a:pt x="568" y="214"/>
                    <a:pt x="563" y="204"/>
                    <a:pt x="559" y="194"/>
                  </a:cubicBezTo>
                  <a:cubicBezTo>
                    <a:pt x="558" y="192"/>
                    <a:pt x="561" y="191"/>
                    <a:pt x="562" y="193"/>
                  </a:cubicBezTo>
                  <a:close/>
                  <a:moveTo>
                    <a:pt x="531" y="205"/>
                  </a:moveTo>
                  <a:cubicBezTo>
                    <a:pt x="532" y="207"/>
                    <a:pt x="533" y="210"/>
                    <a:pt x="534" y="212"/>
                  </a:cubicBezTo>
                  <a:cubicBezTo>
                    <a:pt x="534" y="212"/>
                    <a:pt x="533" y="213"/>
                    <a:pt x="533" y="212"/>
                  </a:cubicBezTo>
                  <a:cubicBezTo>
                    <a:pt x="532" y="210"/>
                    <a:pt x="531" y="208"/>
                    <a:pt x="530" y="206"/>
                  </a:cubicBezTo>
                  <a:cubicBezTo>
                    <a:pt x="529" y="205"/>
                    <a:pt x="530" y="205"/>
                    <a:pt x="531" y="205"/>
                  </a:cubicBezTo>
                  <a:close/>
                  <a:moveTo>
                    <a:pt x="436" y="136"/>
                  </a:moveTo>
                  <a:cubicBezTo>
                    <a:pt x="441" y="141"/>
                    <a:pt x="443" y="147"/>
                    <a:pt x="446" y="153"/>
                  </a:cubicBezTo>
                  <a:cubicBezTo>
                    <a:pt x="448" y="159"/>
                    <a:pt x="451" y="167"/>
                    <a:pt x="450" y="174"/>
                  </a:cubicBezTo>
                  <a:cubicBezTo>
                    <a:pt x="450" y="175"/>
                    <a:pt x="448" y="176"/>
                    <a:pt x="447" y="174"/>
                  </a:cubicBezTo>
                  <a:cubicBezTo>
                    <a:pt x="444" y="171"/>
                    <a:pt x="444" y="165"/>
                    <a:pt x="442" y="160"/>
                  </a:cubicBezTo>
                  <a:cubicBezTo>
                    <a:pt x="440" y="153"/>
                    <a:pt x="438" y="145"/>
                    <a:pt x="433" y="138"/>
                  </a:cubicBezTo>
                  <a:cubicBezTo>
                    <a:pt x="432" y="136"/>
                    <a:pt x="435" y="134"/>
                    <a:pt x="436" y="136"/>
                  </a:cubicBezTo>
                  <a:close/>
                  <a:moveTo>
                    <a:pt x="407" y="138"/>
                  </a:moveTo>
                  <a:cubicBezTo>
                    <a:pt x="407" y="137"/>
                    <a:pt x="408" y="136"/>
                    <a:pt x="409" y="137"/>
                  </a:cubicBezTo>
                  <a:cubicBezTo>
                    <a:pt x="414" y="141"/>
                    <a:pt x="416" y="148"/>
                    <a:pt x="419" y="153"/>
                  </a:cubicBezTo>
                  <a:cubicBezTo>
                    <a:pt x="422" y="159"/>
                    <a:pt x="428" y="168"/>
                    <a:pt x="426" y="174"/>
                  </a:cubicBezTo>
                  <a:cubicBezTo>
                    <a:pt x="426" y="175"/>
                    <a:pt x="424" y="175"/>
                    <a:pt x="423" y="175"/>
                  </a:cubicBezTo>
                  <a:cubicBezTo>
                    <a:pt x="419" y="170"/>
                    <a:pt x="417" y="161"/>
                    <a:pt x="414" y="156"/>
                  </a:cubicBezTo>
                  <a:cubicBezTo>
                    <a:pt x="412" y="151"/>
                    <a:pt x="406" y="144"/>
                    <a:pt x="407" y="138"/>
                  </a:cubicBezTo>
                  <a:close/>
                  <a:moveTo>
                    <a:pt x="380" y="124"/>
                  </a:moveTo>
                  <a:cubicBezTo>
                    <a:pt x="380" y="122"/>
                    <a:pt x="383" y="121"/>
                    <a:pt x="384" y="123"/>
                  </a:cubicBezTo>
                  <a:cubicBezTo>
                    <a:pt x="388" y="131"/>
                    <a:pt x="395" y="140"/>
                    <a:pt x="395" y="150"/>
                  </a:cubicBezTo>
                  <a:cubicBezTo>
                    <a:pt x="395" y="151"/>
                    <a:pt x="394" y="151"/>
                    <a:pt x="393" y="150"/>
                  </a:cubicBezTo>
                  <a:cubicBezTo>
                    <a:pt x="387" y="143"/>
                    <a:pt x="383" y="133"/>
                    <a:pt x="380" y="124"/>
                  </a:cubicBezTo>
                  <a:close/>
                  <a:moveTo>
                    <a:pt x="365" y="119"/>
                  </a:moveTo>
                  <a:cubicBezTo>
                    <a:pt x="369" y="124"/>
                    <a:pt x="373" y="129"/>
                    <a:pt x="376" y="134"/>
                  </a:cubicBezTo>
                  <a:cubicBezTo>
                    <a:pt x="379" y="138"/>
                    <a:pt x="383" y="144"/>
                    <a:pt x="381" y="149"/>
                  </a:cubicBezTo>
                  <a:cubicBezTo>
                    <a:pt x="380" y="150"/>
                    <a:pt x="379" y="150"/>
                    <a:pt x="379" y="150"/>
                  </a:cubicBezTo>
                  <a:cubicBezTo>
                    <a:pt x="375" y="146"/>
                    <a:pt x="374" y="140"/>
                    <a:pt x="372" y="136"/>
                  </a:cubicBezTo>
                  <a:cubicBezTo>
                    <a:pt x="369" y="131"/>
                    <a:pt x="365" y="126"/>
                    <a:pt x="362" y="121"/>
                  </a:cubicBezTo>
                  <a:cubicBezTo>
                    <a:pt x="361" y="119"/>
                    <a:pt x="364" y="117"/>
                    <a:pt x="365" y="119"/>
                  </a:cubicBezTo>
                  <a:close/>
                  <a:moveTo>
                    <a:pt x="358" y="157"/>
                  </a:moveTo>
                  <a:cubicBezTo>
                    <a:pt x="358" y="157"/>
                    <a:pt x="358" y="157"/>
                    <a:pt x="358" y="157"/>
                  </a:cubicBezTo>
                  <a:cubicBezTo>
                    <a:pt x="355" y="147"/>
                    <a:pt x="350" y="139"/>
                    <a:pt x="344" y="130"/>
                  </a:cubicBezTo>
                  <a:cubicBezTo>
                    <a:pt x="343" y="127"/>
                    <a:pt x="346" y="126"/>
                    <a:pt x="348" y="128"/>
                  </a:cubicBezTo>
                  <a:cubicBezTo>
                    <a:pt x="354" y="137"/>
                    <a:pt x="365" y="148"/>
                    <a:pt x="363" y="160"/>
                  </a:cubicBezTo>
                  <a:cubicBezTo>
                    <a:pt x="363" y="162"/>
                    <a:pt x="361" y="163"/>
                    <a:pt x="360" y="161"/>
                  </a:cubicBezTo>
                  <a:cubicBezTo>
                    <a:pt x="359" y="160"/>
                    <a:pt x="358" y="159"/>
                    <a:pt x="357" y="158"/>
                  </a:cubicBezTo>
                  <a:cubicBezTo>
                    <a:pt x="357" y="158"/>
                    <a:pt x="358" y="157"/>
                    <a:pt x="358" y="157"/>
                  </a:cubicBezTo>
                  <a:close/>
                  <a:moveTo>
                    <a:pt x="333" y="123"/>
                  </a:moveTo>
                  <a:cubicBezTo>
                    <a:pt x="334" y="124"/>
                    <a:pt x="335" y="125"/>
                    <a:pt x="336" y="126"/>
                  </a:cubicBezTo>
                  <a:cubicBezTo>
                    <a:pt x="336" y="127"/>
                    <a:pt x="336" y="127"/>
                    <a:pt x="336" y="128"/>
                  </a:cubicBezTo>
                  <a:cubicBezTo>
                    <a:pt x="339" y="132"/>
                    <a:pt x="342" y="138"/>
                    <a:pt x="345" y="142"/>
                  </a:cubicBezTo>
                  <a:cubicBezTo>
                    <a:pt x="347" y="147"/>
                    <a:pt x="352" y="155"/>
                    <a:pt x="350" y="160"/>
                  </a:cubicBezTo>
                  <a:cubicBezTo>
                    <a:pt x="349" y="161"/>
                    <a:pt x="348" y="162"/>
                    <a:pt x="347" y="162"/>
                  </a:cubicBezTo>
                  <a:cubicBezTo>
                    <a:pt x="347" y="162"/>
                    <a:pt x="347" y="162"/>
                    <a:pt x="347" y="162"/>
                  </a:cubicBezTo>
                  <a:cubicBezTo>
                    <a:pt x="346" y="162"/>
                    <a:pt x="346" y="162"/>
                    <a:pt x="346" y="161"/>
                  </a:cubicBezTo>
                  <a:cubicBezTo>
                    <a:pt x="346" y="162"/>
                    <a:pt x="346" y="161"/>
                    <a:pt x="345" y="161"/>
                  </a:cubicBezTo>
                  <a:cubicBezTo>
                    <a:pt x="345" y="160"/>
                    <a:pt x="345" y="158"/>
                    <a:pt x="345" y="157"/>
                  </a:cubicBezTo>
                  <a:cubicBezTo>
                    <a:pt x="344" y="154"/>
                    <a:pt x="342" y="150"/>
                    <a:pt x="341" y="146"/>
                  </a:cubicBezTo>
                  <a:cubicBezTo>
                    <a:pt x="337" y="139"/>
                    <a:pt x="332" y="133"/>
                    <a:pt x="330" y="126"/>
                  </a:cubicBezTo>
                  <a:cubicBezTo>
                    <a:pt x="329" y="124"/>
                    <a:pt x="331" y="122"/>
                    <a:pt x="333" y="123"/>
                  </a:cubicBezTo>
                  <a:close/>
                  <a:moveTo>
                    <a:pt x="292" y="128"/>
                  </a:moveTo>
                  <a:cubicBezTo>
                    <a:pt x="291" y="126"/>
                    <a:pt x="295" y="124"/>
                    <a:pt x="296" y="126"/>
                  </a:cubicBezTo>
                  <a:cubicBezTo>
                    <a:pt x="299" y="132"/>
                    <a:pt x="301" y="137"/>
                    <a:pt x="304" y="142"/>
                  </a:cubicBezTo>
                  <a:cubicBezTo>
                    <a:pt x="307" y="147"/>
                    <a:pt x="310" y="152"/>
                    <a:pt x="310" y="158"/>
                  </a:cubicBezTo>
                  <a:cubicBezTo>
                    <a:pt x="310" y="159"/>
                    <a:pt x="308" y="159"/>
                    <a:pt x="307" y="158"/>
                  </a:cubicBezTo>
                  <a:cubicBezTo>
                    <a:pt x="304" y="155"/>
                    <a:pt x="302" y="149"/>
                    <a:pt x="300" y="144"/>
                  </a:cubicBezTo>
                  <a:cubicBezTo>
                    <a:pt x="297" y="139"/>
                    <a:pt x="295" y="134"/>
                    <a:pt x="292" y="128"/>
                  </a:cubicBezTo>
                  <a:close/>
                  <a:moveTo>
                    <a:pt x="285" y="142"/>
                  </a:moveTo>
                  <a:cubicBezTo>
                    <a:pt x="283" y="138"/>
                    <a:pt x="280" y="131"/>
                    <a:pt x="283" y="126"/>
                  </a:cubicBezTo>
                  <a:cubicBezTo>
                    <a:pt x="284" y="125"/>
                    <a:pt x="286" y="126"/>
                    <a:pt x="286" y="127"/>
                  </a:cubicBezTo>
                  <a:cubicBezTo>
                    <a:pt x="286" y="134"/>
                    <a:pt x="290" y="141"/>
                    <a:pt x="293" y="147"/>
                  </a:cubicBezTo>
                  <a:cubicBezTo>
                    <a:pt x="295" y="151"/>
                    <a:pt x="298" y="158"/>
                    <a:pt x="296" y="162"/>
                  </a:cubicBezTo>
                  <a:cubicBezTo>
                    <a:pt x="296" y="163"/>
                    <a:pt x="294" y="163"/>
                    <a:pt x="294" y="163"/>
                  </a:cubicBezTo>
                  <a:cubicBezTo>
                    <a:pt x="292" y="160"/>
                    <a:pt x="291" y="157"/>
                    <a:pt x="290" y="155"/>
                  </a:cubicBezTo>
                  <a:cubicBezTo>
                    <a:pt x="289" y="150"/>
                    <a:pt x="287" y="146"/>
                    <a:pt x="285" y="142"/>
                  </a:cubicBezTo>
                  <a:close/>
                  <a:moveTo>
                    <a:pt x="273" y="129"/>
                  </a:moveTo>
                  <a:cubicBezTo>
                    <a:pt x="273" y="127"/>
                    <a:pt x="276" y="127"/>
                    <a:pt x="277" y="129"/>
                  </a:cubicBezTo>
                  <a:cubicBezTo>
                    <a:pt x="278" y="134"/>
                    <a:pt x="279" y="138"/>
                    <a:pt x="281" y="142"/>
                  </a:cubicBezTo>
                  <a:cubicBezTo>
                    <a:pt x="283" y="145"/>
                    <a:pt x="285" y="149"/>
                    <a:pt x="285" y="153"/>
                  </a:cubicBezTo>
                  <a:cubicBezTo>
                    <a:pt x="285" y="154"/>
                    <a:pt x="283" y="154"/>
                    <a:pt x="283" y="154"/>
                  </a:cubicBezTo>
                  <a:cubicBezTo>
                    <a:pt x="279" y="151"/>
                    <a:pt x="278" y="146"/>
                    <a:pt x="276" y="143"/>
                  </a:cubicBezTo>
                  <a:cubicBezTo>
                    <a:pt x="274" y="138"/>
                    <a:pt x="273" y="134"/>
                    <a:pt x="273" y="129"/>
                  </a:cubicBezTo>
                  <a:close/>
                  <a:moveTo>
                    <a:pt x="234" y="119"/>
                  </a:moveTo>
                  <a:cubicBezTo>
                    <a:pt x="230" y="116"/>
                    <a:pt x="229" y="112"/>
                    <a:pt x="227" y="108"/>
                  </a:cubicBezTo>
                  <a:cubicBezTo>
                    <a:pt x="225" y="104"/>
                    <a:pt x="224" y="99"/>
                    <a:pt x="222" y="94"/>
                  </a:cubicBezTo>
                  <a:cubicBezTo>
                    <a:pt x="222" y="91"/>
                    <a:pt x="226" y="91"/>
                    <a:pt x="226" y="93"/>
                  </a:cubicBezTo>
                  <a:cubicBezTo>
                    <a:pt x="228" y="98"/>
                    <a:pt x="230" y="102"/>
                    <a:pt x="232" y="106"/>
                  </a:cubicBezTo>
                  <a:cubicBezTo>
                    <a:pt x="233" y="110"/>
                    <a:pt x="236" y="114"/>
                    <a:pt x="236" y="118"/>
                  </a:cubicBezTo>
                  <a:cubicBezTo>
                    <a:pt x="236" y="120"/>
                    <a:pt x="235" y="120"/>
                    <a:pt x="234" y="119"/>
                  </a:cubicBezTo>
                  <a:close/>
                  <a:moveTo>
                    <a:pt x="217" y="92"/>
                  </a:moveTo>
                  <a:cubicBezTo>
                    <a:pt x="219" y="97"/>
                    <a:pt x="221" y="103"/>
                    <a:pt x="224" y="108"/>
                  </a:cubicBezTo>
                  <a:cubicBezTo>
                    <a:pt x="226" y="112"/>
                    <a:pt x="228" y="117"/>
                    <a:pt x="228" y="122"/>
                  </a:cubicBezTo>
                  <a:cubicBezTo>
                    <a:pt x="228" y="123"/>
                    <a:pt x="227" y="123"/>
                    <a:pt x="226" y="122"/>
                  </a:cubicBezTo>
                  <a:cubicBezTo>
                    <a:pt x="222" y="119"/>
                    <a:pt x="220" y="113"/>
                    <a:pt x="218" y="108"/>
                  </a:cubicBezTo>
                  <a:cubicBezTo>
                    <a:pt x="216" y="103"/>
                    <a:pt x="214" y="98"/>
                    <a:pt x="213" y="93"/>
                  </a:cubicBezTo>
                  <a:cubicBezTo>
                    <a:pt x="212" y="91"/>
                    <a:pt x="216" y="90"/>
                    <a:pt x="217" y="92"/>
                  </a:cubicBezTo>
                  <a:close/>
                  <a:moveTo>
                    <a:pt x="199" y="101"/>
                  </a:moveTo>
                  <a:cubicBezTo>
                    <a:pt x="201" y="106"/>
                    <a:pt x="203" y="109"/>
                    <a:pt x="205" y="114"/>
                  </a:cubicBezTo>
                  <a:cubicBezTo>
                    <a:pt x="206" y="117"/>
                    <a:pt x="208" y="121"/>
                    <a:pt x="206" y="125"/>
                  </a:cubicBezTo>
                  <a:cubicBezTo>
                    <a:pt x="206" y="126"/>
                    <a:pt x="205" y="126"/>
                    <a:pt x="204" y="125"/>
                  </a:cubicBezTo>
                  <a:cubicBezTo>
                    <a:pt x="202" y="122"/>
                    <a:pt x="201" y="118"/>
                    <a:pt x="200" y="115"/>
                  </a:cubicBezTo>
                  <a:cubicBezTo>
                    <a:pt x="198" y="111"/>
                    <a:pt x="196" y="107"/>
                    <a:pt x="195" y="103"/>
                  </a:cubicBezTo>
                  <a:cubicBezTo>
                    <a:pt x="194" y="100"/>
                    <a:pt x="198" y="99"/>
                    <a:pt x="199" y="101"/>
                  </a:cubicBezTo>
                  <a:close/>
                  <a:moveTo>
                    <a:pt x="185" y="107"/>
                  </a:moveTo>
                  <a:cubicBezTo>
                    <a:pt x="186" y="110"/>
                    <a:pt x="187" y="114"/>
                    <a:pt x="189" y="117"/>
                  </a:cubicBezTo>
                  <a:cubicBezTo>
                    <a:pt x="190" y="119"/>
                    <a:pt x="192" y="122"/>
                    <a:pt x="191" y="124"/>
                  </a:cubicBezTo>
                  <a:cubicBezTo>
                    <a:pt x="190" y="126"/>
                    <a:pt x="189" y="126"/>
                    <a:pt x="188" y="125"/>
                  </a:cubicBezTo>
                  <a:cubicBezTo>
                    <a:pt x="186" y="124"/>
                    <a:pt x="185" y="121"/>
                    <a:pt x="184" y="118"/>
                  </a:cubicBezTo>
                  <a:cubicBezTo>
                    <a:pt x="183" y="114"/>
                    <a:pt x="182" y="111"/>
                    <a:pt x="181" y="108"/>
                  </a:cubicBezTo>
                  <a:cubicBezTo>
                    <a:pt x="180" y="105"/>
                    <a:pt x="184" y="104"/>
                    <a:pt x="185" y="107"/>
                  </a:cubicBezTo>
                  <a:close/>
                  <a:moveTo>
                    <a:pt x="126" y="168"/>
                  </a:moveTo>
                  <a:cubicBezTo>
                    <a:pt x="124" y="164"/>
                    <a:pt x="121" y="160"/>
                    <a:pt x="119" y="155"/>
                  </a:cubicBezTo>
                  <a:cubicBezTo>
                    <a:pt x="118" y="153"/>
                    <a:pt x="121" y="151"/>
                    <a:pt x="122" y="153"/>
                  </a:cubicBezTo>
                  <a:cubicBezTo>
                    <a:pt x="124" y="157"/>
                    <a:pt x="127" y="161"/>
                    <a:pt x="129" y="165"/>
                  </a:cubicBezTo>
                  <a:cubicBezTo>
                    <a:pt x="131" y="168"/>
                    <a:pt x="134" y="172"/>
                    <a:pt x="134" y="176"/>
                  </a:cubicBezTo>
                  <a:cubicBezTo>
                    <a:pt x="134" y="177"/>
                    <a:pt x="133" y="177"/>
                    <a:pt x="133" y="177"/>
                  </a:cubicBezTo>
                  <a:cubicBezTo>
                    <a:pt x="130" y="175"/>
                    <a:pt x="128" y="171"/>
                    <a:pt x="126" y="168"/>
                  </a:cubicBezTo>
                  <a:close/>
                  <a:moveTo>
                    <a:pt x="116" y="166"/>
                  </a:moveTo>
                  <a:cubicBezTo>
                    <a:pt x="115" y="161"/>
                    <a:pt x="112" y="157"/>
                    <a:pt x="111" y="152"/>
                  </a:cubicBezTo>
                  <a:cubicBezTo>
                    <a:pt x="110" y="151"/>
                    <a:pt x="113" y="150"/>
                    <a:pt x="114" y="151"/>
                  </a:cubicBezTo>
                  <a:cubicBezTo>
                    <a:pt x="116" y="155"/>
                    <a:pt x="119" y="159"/>
                    <a:pt x="121" y="164"/>
                  </a:cubicBezTo>
                  <a:cubicBezTo>
                    <a:pt x="122" y="168"/>
                    <a:pt x="125" y="173"/>
                    <a:pt x="124" y="177"/>
                  </a:cubicBezTo>
                  <a:cubicBezTo>
                    <a:pt x="124" y="178"/>
                    <a:pt x="122" y="178"/>
                    <a:pt x="122" y="178"/>
                  </a:cubicBezTo>
                  <a:cubicBezTo>
                    <a:pt x="119" y="174"/>
                    <a:pt x="118" y="170"/>
                    <a:pt x="116" y="166"/>
                  </a:cubicBezTo>
                  <a:close/>
                  <a:moveTo>
                    <a:pt x="99" y="152"/>
                  </a:moveTo>
                  <a:cubicBezTo>
                    <a:pt x="99" y="149"/>
                    <a:pt x="102" y="149"/>
                    <a:pt x="103" y="150"/>
                  </a:cubicBezTo>
                  <a:cubicBezTo>
                    <a:pt x="105" y="154"/>
                    <a:pt x="107" y="159"/>
                    <a:pt x="109" y="163"/>
                  </a:cubicBezTo>
                  <a:cubicBezTo>
                    <a:pt x="111" y="167"/>
                    <a:pt x="113" y="172"/>
                    <a:pt x="113" y="176"/>
                  </a:cubicBezTo>
                  <a:cubicBezTo>
                    <a:pt x="113" y="177"/>
                    <a:pt x="111" y="178"/>
                    <a:pt x="111" y="177"/>
                  </a:cubicBezTo>
                  <a:cubicBezTo>
                    <a:pt x="107" y="173"/>
                    <a:pt x="106" y="168"/>
                    <a:pt x="104" y="164"/>
                  </a:cubicBezTo>
                  <a:cubicBezTo>
                    <a:pt x="102" y="160"/>
                    <a:pt x="100" y="156"/>
                    <a:pt x="99" y="152"/>
                  </a:cubicBezTo>
                  <a:close/>
                  <a:moveTo>
                    <a:pt x="21" y="201"/>
                  </a:moveTo>
                  <a:cubicBezTo>
                    <a:pt x="23" y="204"/>
                    <a:pt x="25" y="207"/>
                    <a:pt x="27" y="210"/>
                  </a:cubicBezTo>
                  <a:cubicBezTo>
                    <a:pt x="27" y="210"/>
                    <a:pt x="27" y="210"/>
                    <a:pt x="28" y="211"/>
                  </a:cubicBezTo>
                  <a:cubicBezTo>
                    <a:pt x="29" y="209"/>
                    <a:pt x="31" y="209"/>
                    <a:pt x="32" y="211"/>
                  </a:cubicBezTo>
                  <a:cubicBezTo>
                    <a:pt x="34" y="216"/>
                    <a:pt x="38" y="221"/>
                    <a:pt x="38" y="226"/>
                  </a:cubicBezTo>
                  <a:cubicBezTo>
                    <a:pt x="38" y="227"/>
                    <a:pt x="37" y="227"/>
                    <a:pt x="36" y="227"/>
                  </a:cubicBezTo>
                  <a:cubicBezTo>
                    <a:pt x="34" y="225"/>
                    <a:pt x="32" y="221"/>
                    <a:pt x="30" y="218"/>
                  </a:cubicBezTo>
                  <a:cubicBezTo>
                    <a:pt x="30" y="219"/>
                    <a:pt x="29" y="219"/>
                    <a:pt x="29" y="219"/>
                  </a:cubicBezTo>
                  <a:cubicBezTo>
                    <a:pt x="26" y="218"/>
                    <a:pt x="25" y="215"/>
                    <a:pt x="24" y="213"/>
                  </a:cubicBezTo>
                  <a:cubicBezTo>
                    <a:pt x="21" y="210"/>
                    <a:pt x="20" y="206"/>
                    <a:pt x="18" y="202"/>
                  </a:cubicBezTo>
                  <a:cubicBezTo>
                    <a:pt x="17" y="200"/>
                    <a:pt x="20" y="199"/>
                    <a:pt x="21" y="20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74"/>
            <p:cNvSpPr>
              <a:spLocks noEditPoints="1"/>
            </p:cNvSpPr>
            <p:nvPr/>
          </p:nvSpPr>
          <p:spPr bwMode="auto">
            <a:xfrm>
              <a:off x="5153025" y="927100"/>
              <a:ext cx="2473325" cy="1514475"/>
            </a:xfrm>
            <a:custGeom>
              <a:avLst/>
              <a:gdLst>
                <a:gd name="T0" fmla="*/ 571 w 582"/>
                <a:gd name="T1" fmla="*/ 349 h 357"/>
                <a:gd name="T2" fmla="*/ 521 w 582"/>
                <a:gd name="T3" fmla="*/ 273 h 357"/>
                <a:gd name="T4" fmla="*/ 468 w 582"/>
                <a:gd name="T5" fmla="*/ 209 h 357"/>
                <a:gd name="T6" fmla="*/ 489 w 582"/>
                <a:gd name="T7" fmla="*/ 196 h 357"/>
                <a:gd name="T8" fmla="*/ 479 w 582"/>
                <a:gd name="T9" fmla="*/ 145 h 357"/>
                <a:gd name="T10" fmla="*/ 378 w 582"/>
                <a:gd name="T11" fmla="*/ 95 h 357"/>
                <a:gd name="T12" fmla="*/ 360 w 582"/>
                <a:gd name="T13" fmla="*/ 23 h 357"/>
                <a:gd name="T14" fmla="*/ 323 w 582"/>
                <a:gd name="T15" fmla="*/ 17 h 357"/>
                <a:gd name="T16" fmla="*/ 277 w 582"/>
                <a:gd name="T17" fmla="*/ 2 h 357"/>
                <a:gd name="T18" fmla="*/ 231 w 582"/>
                <a:gd name="T19" fmla="*/ 1 h 357"/>
                <a:gd name="T20" fmla="*/ 150 w 582"/>
                <a:gd name="T21" fmla="*/ 83 h 357"/>
                <a:gd name="T22" fmla="*/ 25 w 582"/>
                <a:gd name="T23" fmla="*/ 102 h 357"/>
                <a:gd name="T24" fmla="*/ 38 w 582"/>
                <a:gd name="T25" fmla="*/ 201 h 357"/>
                <a:gd name="T26" fmla="*/ 128 w 582"/>
                <a:gd name="T27" fmla="*/ 174 h 357"/>
                <a:gd name="T28" fmla="*/ 171 w 582"/>
                <a:gd name="T29" fmla="*/ 178 h 357"/>
                <a:gd name="T30" fmla="*/ 124 w 582"/>
                <a:gd name="T31" fmla="*/ 161 h 357"/>
                <a:gd name="T32" fmla="*/ 153 w 582"/>
                <a:gd name="T33" fmla="*/ 151 h 357"/>
                <a:gd name="T34" fmla="*/ 170 w 582"/>
                <a:gd name="T35" fmla="*/ 142 h 357"/>
                <a:gd name="T36" fmla="*/ 178 w 582"/>
                <a:gd name="T37" fmla="*/ 144 h 357"/>
                <a:gd name="T38" fmla="*/ 191 w 582"/>
                <a:gd name="T39" fmla="*/ 142 h 357"/>
                <a:gd name="T40" fmla="*/ 208 w 582"/>
                <a:gd name="T41" fmla="*/ 130 h 357"/>
                <a:gd name="T42" fmla="*/ 201 w 582"/>
                <a:gd name="T43" fmla="*/ 174 h 357"/>
                <a:gd name="T44" fmla="*/ 229 w 582"/>
                <a:gd name="T45" fmla="*/ 187 h 357"/>
                <a:gd name="T46" fmla="*/ 251 w 582"/>
                <a:gd name="T47" fmla="*/ 183 h 357"/>
                <a:gd name="T48" fmla="*/ 274 w 582"/>
                <a:gd name="T49" fmla="*/ 176 h 357"/>
                <a:gd name="T50" fmla="*/ 273 w 582"/>
                <a:gd name="T51" fmla="*/ 167 h 357"/>
                <a:gd name="T52" fmla="*/ 249 w 582"/>
                <a:gd name="T53" fmla="*/ 152 h 357"/>
                <a:gd name="T54" fmla="*/ 261 w 582"/>
                <a:gd name="T55" fmla="*/ 158 h 357"/>
                <a:gd name="T56" fmla="*/ 274 w 582"/>
                <a:gd name="T57" fmla="*/ 162 h 357"/>
                <a:gd name="T58" fmla="*/ 275 w 582"/>
                <a:gd name="T59" fmla="*/ 162 h 357"/>
                <a:gd name="T60" fmla="*/ 321 w 582"/>
                <a:gd name="T61" fmla="*/ 188 h 357"/>
                <a:gd name="T62" fmla="*/ 349 w 582"/>
                <a:gd name="T63" fmla="*/ 213 h 357"/>
                <a:gd name="T64" fmla="*/ 383 w 582"/>
                <a:gd name="T65" fmla="*/ 211 h 357"/>
                <a:gd name="T66" fmla="*/ 424 w 582"/>
                <a:gd name="T67" fmla="*/ 257 h 357"/>
                <a:gd name="T68" fmla="*/ 429 w 582"/>
                <a:gd name="T69" fmla="*/ 280 h 357"/>
                <a:gd name="T70" fmla="*/ 458 w 582"/>
                <a:gd name="T71" fmla="*/ 327 h 357"/>
                <a:gd name="T72" fmla="*/ 463 w 582"/>
                <a:gd name="T73" fmla="*/ 327 h 357"/>
                <a:gd name="T74" fmla="*/ 475 w 582"/>
                <a:gd name="T75" fmla="*/ 326 h 357"/>
                <a:gd name="T76" fmla="*/ 488 w 582"/>
                <a:gd name="T77" fmla="*/ 312 h 357"/>
                <a:gd name="T78" fmla="*/ 499 w 582"/>
                <a:gd name="T79" fmla="*/ 313 h 357"/>
                <a:gd name="T80" fmla="*/ 522 w 582"/>
                <a:gd name="T81" fmla="*/ 347 h 357"/>
                <a:gd name="T82" fmla="*/ 415 w 582"/>
                <a:gd name="T83" fmla="*/ 272 h 357"/>
                <a:gd name="T84" fmla="*/ 239 w 582"/>
                <a:gd name="T85" fmla="*/ 186 h 357"/>
                <a:gd name="T86" fmla="*/ 128 w 582"/>
                <a:gd name="T87" fmla="*/ 149 h 357"/>
                <a:gd name="T88" fmla="*/ 136 w 582"/>
                <a:gd name="T89" fmla="*/ 144 h 357"/>
                <a:gd name="T90" fmla="*/ 145 w 582"/>
                <a:gd name="T91" fmla="*/ 140 h 357"/>
                <a:gd name="T92" fmla="*/ 153 w 582"/>
                <a:gd name="T93" fmla="*/ 125 h 357"/>
                <a:gd name="T94" fmla="*/ 208 w 582"/>
                <a:gd name="T95" fmla="*/ 185 h 357"/>
                <a:gd name="T96" fmla="*/ 217 w 582"/>
                <a:gd name="T97" fmla="*/ 178 h 357"/>
                <a:gd name="T98" fmla="*/ 286 w 582"/>
                <a:gd name="T99" fmla="*/ 158 h 357"/>
                <a:gd name="T100" fmla="*/ 318 w 582"/>
                <a:gd name="T101" fmla="*/ 186 h 357"/>
                <a:gd name="T102" fmla="*/ 334 w 582"/>
                <a:gd name="T103" fmla="*/ 203 h 357"/>
                <a:gd name="T104" fmla="*/ 344 w 582"/>
                <a:gd name="T105" fmla="*/ 173 h 357"/>
                <a:gd name="T106" fmla="*/ 359 w 582"/>
                <a:gd name="T107" fmla="*/ 184 h 357"/>
                <a:gd name="T108" fmla="*/ 370 w 582"/>
                <a:gd name="T109" fmla="*/ 182 h 357"/>
                <a:gd name="T110" fmla="*/ 439 w 582"/>
                <a:gd name="T111" fmla="*/ 281 h 357"/>
                <a:gd name="T112" fmla="*/ 458 w 582"/>
                <a:gd name="T113" fmla="*/ 284 h 357"/>
                <a:gd name="T114" fmla="*/ 480 w 582"/>
                <a:gd name="T115" fmla="*/ 315 h 357"/>
                <a:gd name="T116" fmla="*/ 511 w 582"/>
                <a:gd name="T117" fmla="*/ 324 h 357"/>
                <a:gd name="T118" fmla="*/ 547 w 582"/>
                <a:gd name="T119" fmla="*/ 355 h 357"/>
                <a:gd name="T120" fmla="*/ 529 w 582"/>
                <a:gd name="T121" fmla="*/ 32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2" h="357">
                  <a:moveTo>
                    <a:pt x="531" y="350"/>
                  </a:moveTo>
                  <a:cubicBezTo>
                    <a:pt x="537" y="355"/>
                    <a:pt x="545" y="357"/>
                    <a:pt x="552" y="357"/>
                  </a:cubicBezTo>
                  <a:cubicBezTo>
                    <a:pt x="553" y="357"/>
                    <a:pt x="555" y="357"/>
                    <a:pt x="556" y="357"/>
                  </a:cubicBezTo>
                  <a:cubicBezTo>
                    <a:pt x="551" y="346"/>
                    <a:pt x="550" y="334"/>
                    <a:pt x="549" y="323"/>
                  </a:cubicBezTo>
                  <a:cubicBezTo>
                    <a:pt x="549" y="321"/>
                    <a:pt x="552" y="320"/>
                    <a:pt x="553" y="322"/>
                  </a:cubicBezTo>
                  <a:cubicBezTo>
                    <a:pt x="554" y="334"/>
                    <a:pt x="558" y="345"/>
                    <a:pt x="559" y="356"/>
                  </a:cubicBezTo>
                  <a:cubicBezTo>
                    <a:pt x="563" y="355"/>
                    <a:pt x="567" y="353"/>
                    <a:pt x="571" y="349"/>
                  </a:cubicBezTo>
                  <a:cubicBezTo>
                    <a:pt x="581" y="340"/>
                    <a:pt x="582" y="321"/>
                    <a:pt x="573" y="311"/>
                  </a:cubicBezTo>
                  <a:cubicBezTo>
                    <a:pt x="568" y="306"/>
                    <a:pt x="560" y="304"/>
                    <a:pt x="553" y="302"/>
                  </a:cubicBezTo>
                  <a:cubicBezTo>
                    <a:pt x="551" y="302"/>
                    <a:pt x="550" y="301"/>
                    <a:pt x="548" y="301"/>
                  </a:cubicBezTo>
                  <a:cubicBezTo>
                    <a:pt x="542" y="299"/>
                    <a:pt x="534" y="296"/>
                    <a:pt x="527" y="290"/>
                  </a:cubicBezTo>
                  <a:cubicBezTo>
                    <a:pt x="524" y="287"/>
                    <a:pt x="523" y="285"/>
                    <a:pt x="521" y="281"/>
                  </a:cubicBezTo>
                  <a:cubicBezTo>
                    <a:pt x="521" y="279"/>
                    <a:pt x="521" y="277"/>
                    <a:pt x="521" y="275"/>
                  </a:cubicBezTo>
                  <a:cubicBezTo>
                    <a:pt x="521" y="274"/>
                    <a:pt x="521" y="274"/>
                    <a:pt x="521" y="273"/>
                  </a:cubicBezTo>
                  <a:cubicBezTo>
                    <a:pt x="522" y="265"/>
                    <a:pt x="516" y="264"/>
                    <a:pt x="513" y="264"/>
                  </a:cubicBezTo>
                  <a:cubicBezTo>
                    <a:pt x="512" y="264"/>
                    <a:pt x="511" y="263"/>
                    <a:pt x="510" y="263"/>
                  </a:cubicBezTo>
                  <a:cubicBezTo>
                    <a:pt x="499" y="260"/>
                    <a:pt x="496" y="249"/>
                    <a:pt x="492" y="237"/>
                  </a:cubicBezTo>
                  <a:cubicBezTo>
                    <a:pt x="488" y="224"/>
                    <a:pt x="484" y="211"/>
                    <a:pt x="469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5" y="209"/>
                    <a:pt x="461" y="209"/>
                    <a:pt x="459" y="212"/>
                  </a:cubicBezTo>
                  <a:cubicBezTo>
                    <a:pt x="458" y="213"/>
                    <a:pt x="457" y="215"/>
                    <a:pt x="457" y="216"/>
                  </a:cubicBezTo>
                  <a:cubicBezTo>
                    <a:pt x="456" y="214"/>
                    <a:pt x="456" y="211"/>
                    <a:pt x="457" y="210"/>
                  </a:cubicBezTo>
                  <a:cubicBezTo>
                    <a:pt x="457" y="208"/>
                    <a:pt x="459" y="207"/>
                    <a:pt x="461" y="206"/>
                  </a:cubicBezTo>
                  <a:cubicBezTo>
                    <a:pt x="461" y="206"/>
                    <a:pt x="464" y="206"/>
                    <a:pt x="467" y="206"/>
                  </a:cubicBezTo>
                  <a:cubicBezTo>
                    <a:pt x="477" y="205"/>
                    <a:pt x="486" y="204"/>
                    <a:pt x="488" y="200"/>
                  </a:cubicBezTo>
                  <a:cubicBezTo>
                    <a:pt x="489" y="199"/>
                    <a:pt x="489" y="198"/>
                    <a:pt x="489" y="196"/>
                  </a:cubicBezTo>
                  <a:cubicBezTo>
                    <a:pt x="488" y="195"/>
                    <a:pt x="488" y="194"/>
                    <a:pt x="487" y="193"/>
                  </a:cubicBezTo>
                  <a:cubicBezTo>
                    <a:pt x="486" y="189"/>
                    <a:pt x="485" y="185"/>
                    <a:pt x="482" y="183"/>
                  </a:cubicBezTo>
                  <a:cubicBezTo>
                    <a:pt x="480" y="180"/>
                    <a:pt x="479" y="177"/>
                    <a:pt x="480" y="174"/>
                  </a:cubicBezTo>
                  <a:cubicBezTo>
                    <a:pt x="481" y="173"/>
                    <a:pt x="482" y="172"/>
                    <a:pt x="482" y="171"/>
                  </a:cubicBezTo>
                  <a:cubicBezTo>
                    <a:pt x="486" y="168"/>
                    <a:pt x="485" y="163"/>
                    <a:pt x="485" y="159"/>
                  </a:cubicBezTo>
                  <a:cubicBezTo>
                    <a:pt x="485" y="158"/>
                    <a:pt x="485" y="157"/>
                    <a:pt x="485" y="156"/>
                  </a:cubicBezTo>
                  <a:cubicBezTo>
                    <a:pt x="485" y="151"/>
                    <a:pt x="485" y="148"/>
                    <a:pt x="479" y="145"/>
                  </a:cubicBezTo>
                  <a:cubicBezTo>
                    <a:pt x="476" y="143"/>
                    <a:pt x="472" y="141"/>
                    <a:pt x="469" y="139"/>
                  </a:cubicBezTo>
                  <a:cubicBezTo>
                    <a:pt x="461" y="136"/>
                    <a:pt x="454" y="133"/>
                    <a:pt x="448" y="127"/>
                  </a:cubicBezTo>
                  <a:cubicBezTo>
                    <a:pt x="444" y="124"/>
                    <a:pt x="440" y="119"/>
                    <a:pt x="436" y="115"/>
                  </a:cubicBezTo>
                  <a:cubicBezTo>
                    <a:pt x="430" y="109"/>
                    <a:pt x="424" y="102"/>
                    <a:pt x="417" y="97"/>
                  </a:cubicBezTo>
                  <a:cubicBezTo>
                    <a:pt x="412" y="94"/>
                    <a:pt x="406" y="93"/>
                    <a:pt x="400" y="93"/>
                  </a:cubicBezTo>
                  <a:cubicBezTo>
                    <a:pt x="396" y="93"/>
                    <a:pt x="392" y="93"/>
                    <a:pt x="388" y="94"/>
                  </a:cubicBezTo>
                  <a:cubicBezTo>
                    <a:pt x="385" y="94"/>
                    <a:pt x="381" y="95"/>
                    <a:pt x="378" y="95"/>
                  </a:cubicBezTo>
                  <a:cubicBezTo>
                    <a:pt x="374" y="95"/>
                    <a:pt x="371" y="94"/>
                    <a:pt x="369" y="93"/>
                  </a:cubicBezTo>
                  <a:cubicBezTo>
                    <a:pt x="358" y="90"/>
                    <a:pt x="349" y="83"/>
                    <a:pt x="340" y="75"/>
                  </a:cubicBezTo>
                  <a:cubicBezTo>
                    <a:pt x="335" y="71"/>
                    <a:pt x="330" y="67"/>
                    <a:pt x="324" y="63"/>
                  </a:cubicBezTo>
                  <a:cubicBezTo>
                    <a:pt x="323" y="62"/>
                    <a:pt x="323" y="61"/>
                    <a:pt x="323" y="60"/>
                  </a:cubicBezTo>
                  <a:cubicBezTo>
                    <a:pt x="327" y="51"/>
                    <a:pt x="334" y="46"/>
                    <a:pt x="342" y="41"/>
                  </a:cubicBezTo>
                  <a:cubicBezTo>
                    <a:pt x="343" y="40"/>
                    <a:pt x="344" y="39"/>
                    <a:pt x="345" y="38"/>
                  </a:cubicBezTo>
                  <a:cubicBezTo>
                    <a:pt x="352" y="35"/>
                    <a:pt x="360" y="30"/>
                    <a:pt x="360" y="23"/>
                  </a:cubicBezTo>
                  <a:cubicBezTo>
                    <a:pt x="361" y="21"/>
                    <a:pt x="359" y="18"/>
                    <a:pt x="356" y="16"/>
                  </a:cubicBezTo>
                  <a:cubicBezTo>
                    <a:pt x="352" y="12"/>
                    <a:pt x="349" y="11"/>
                    <a:pt x="344" y="11"/>
                  </a:cubicBezTo>
                  <a:cubicBezTo>
                    <a:pt x="342" y="11"/>
                    <a:pt x="341" y="11"/>
                    <a:pt x="339" y="11"/>
                  </a:cubicBezTo>
                  <a:cubicBezTo>
                    <a:pt x="338" y="11"/>
                    <a:pt x="337" y="11"/>
                    <a:pt x="336" y="11"/>
                  </a:cubicBezTo>
                  <a:cubicBezTo>
                    <a:pt x="333" y="12"/>
                    <a:pt x="331" y="13"/>
                    <a:pt x="329" y="14"/>
                  </a:cubicBezTo>
                  <a:cubicBezTo>
                    <a:pt x="327" y="16"/>
                    <a:pt x="325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0" y="17"/>
                    <a:pt x="319" y="15"/>
                    <a:pt x="317" y="14"/>
                  </a:cubicBezTo>
                  <a:cubicBezTo>
                    <a:pt x="315" y="12"/>
                    <a:pt x="313" y="10"/>
                    <a:pt x="309" y="10"/>
                  </a:cubicBezTo>
                  <a:cubicBezTo>
                    <a:pt x="308" y="10"/>
                    <a:pt x="307" y="10"/>
                    <a:pt x="305" y="11"/>
                  </a:cubicBezTo>
                  <a:cubicBezTo>
                    <a:pt x="302" y="12"/>
                    <a:pt x="299" y="13"/>
                    <a:pt x="296" y="13"/>
                  </a:cubicBezTo>
                  <a:cubicBezTo>
                    <a:pt x="294" y="13"/>
                    <a:pt x="292" y="13"/>
                    <a:pt x="290" y="12"/>
                  </a:cubicBezTo>
                  <a:cubicBezTo>
                    <a:pt x="287" y="11"/>
                    <a:pt x="284" y="8"/>
                    <a:pt x="281" y="6"/>
                  </a:cubicBezTo>
                  <a:cubicBezTo>
                    <a:pt x="280" y="4"/>
                    <a:pt x="278" y="3"/>
                    <a:pt x="277" y="2"/>
                  </a:cubicBezTo>
                  <a:cubicBezTo>
                    <a:pt x="275" y="1"/>
                    <a:pt x="273" y="0"/>
                    <a:pt x="271" y="0"/>
                  </a:cubicBezTo>
                  <a:cubicBezTo>
                    <a:pt x="267" y="0"/>
                    <a:pt x="264" y="1"/>
                    <a:pt x="260" y="3"/>
                  </a:cubicBezTo>
                  <a:cubicBezTo>
                    <a:pt x="259" y="3"/>
                    <a:pt x="258" y="4"/>
                    <a:pt x="257" y="4"/>
                  </a:cubicBezTo>
                  <a:cubicBezTo>
                    <a:pt x="256" y="4"/>
                    <a:pt x="254" y="4"/>
                    <a:pt x="253" y="4"/>
                  </a:cubicBezTo>
                  <a:cubicBezTo>
                    <a:pt x="251" y="4"/>
                    <a:pt x="248" y="4"/>
                    <a:pt x="246" y="3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39" y="2"/>
                    <a:pt x="235" y="1"/>
                    <a:pt x="231" y="1"/>
                  </a:cubicBezTo>
                  <a:cubicBezTo>
                    <a:pt x="226" y="1"/>
                    <a:pt x="222" y="2"/>
                    <a:pt x="217" y="5"/>
                  </a:cubicBezTo>
                  <a:cubicBezTo>
                    <a:pt x="208" y="9"/>
                    <a:pt x="192" y="18"/>
                    <a:pt x="194" y="32"/>
                  </a:cubicBezTo>
                  <a:cubicBezTo>
                    <a:pt x="196" y="43"/>
                    <a:pt x="188" y="47"/>
                    <a:pt x="177" y="51"/>
                  </a:cubicBezTo>
                  <a:cubicBezTo>
                    <a:pt x="171" y="54"/>
                    <a:pt x="165" y="56"/>
                    <a:pt x="159" y="59"/>
                  </a:cubicBezTo>
                  <a:cubicBezTo>
                    <a:pt x="150" y="63"/>
                    <a:pt x="151" y="71"/>
                    <a:pt x="152" y="79"/>
                  </a:cubicBezTo>
                  <a:cubicBezTo>
                    <a:pt x="153" y="80"/>
                    <a:pt x="152" y="81"/>
                    <a:pt x="152" y="82"/>
                  </a:cubicBezTo>
                  <a:cubicBezTo>
                    <a:pt x="151" y="82"/>
                    <a:pt x="151" y="83"/>
                    <a:pt x="150" y="83"/>
                  </a:cubicBezTo>
                  <a:cubicBezTo>
                    <a:pt x="142" y="84"/>
                    <a:pt x="134" y="88"/>
                    <a:pt x="127" y="91"/>
                  </a:cubicBezTo>
                  <a:cubicBezTo>
                    <a:pt x="119" y="95"/>
                    <a:pt x="111" y="99"/>
                    <a:pt x="101" y="99"/>
                  </a:cubicBezTo>
                  <a:cubicBezTo>
                    <a:pt x="100" y="99"/>
                    <a:pt x="98" y="98"/>
                    <a:pt x="97" y="98"/>
                  </a:cubicBezTo>
                  <a:cubicBezTo>
                    <a:pt x="90" y="97"/>
                    <a:pt x="84" y="96"/>
                    <a:pt x="77" y="94"/>
                  </a:cubicBezTo>
                  <a:cubicBezTo>
                    <a:pt x="68" y="92"/>
                    <a:pt x="59" y="89"/>
                    <a:pt x="49" y="89"/>
                  </a:cubicBezTo>
                  <a:cubicBezTo>
                    <a:pt x="45" y="89"/>
                    <a:pt x="40" y="90"/>
                    <a:pt x="36" y="91"/>
                  </a:cubicBezTo>
                  <a:cubicBezTo>
                    <a:pt x="30" y="92"/>
                    <a:pt x="26" y="96"/>
                    <a:pt x="25" y="102"/>
                  </a:cubicBezTo>
                  <a:cubicBezTo>
                    <a:pt x="23" y="107"/>
                    <a:pt x="24" y="113"/>
                    <a:pt x="28" y="117"/>
                  </a:cubicBezTo>
                  <a:cubicBezTo>
                    <a:pt x="33" y="122"/>
                    <a:pt x="34" y="126"/>
                    <a:pt x="34" y="131"/>
                  </a:cubicBezTo>
                  <a:cubicBezTo>
                    <a:pt x="32" y="139"/>
                    <a:pt x="26" y="143"/>
                    <a:pt x="19" y="147"/>
                  </a:cubicBezTo>
                  <a:cubicBezTo>
                    <a:pt x="11" y="152"/>
                    <a:pt x="3" y="156"/>
                    <a:pt x="1" y="167"/>
                  </a:cubicBezTo>
                  <a:cubicBezTo>
                    <a:pt x="0" y="175"/>
                    <a:pt x="3" y="183"/>
                    <a:pt x="11" y="190"/>
                  </a:cubicBezTo>
                  <a:cubicBezTo>
                    <a:pt x="17" y="195"/>
                    <a:pt x="25" y="199"/>
                    <a:pt x="33" y="201"/>
                  </a:cubicBezTo>
                  <a:cubicBezTo>
                    <a:pt x="35" y="201"/>
                    <a:pt x="37" y="201"/>
                    <a:pt x="38" y="201"/>
                  </a:cubicBezTo>
                  <a:cubicBezTo>
                    <a:pt x="51" y="201"/>
                    <a:pt x="60" y="192"/>
                    <a:pt x="68" y="184"/>
                  </a:cubicBezTo>
                  <a:cubicBezTo>
                    <a:pt x="72" y="180"/>
                    <a:pt x="76" y="177"/>
                    <a:pt x="80" y="174"/>
                  </a:cubicBezTo>
                  <a:cubicBezTo>
                    <a:pt x="85" y="170"/>
                    <a:pt x="90" y="168"/>
                    <a:pt x="95" y="168"/>
                  </a:cubicBezTo>
                  <a:cubicBezTo>
                    <a:pt x="102" y="168"/>
                    <a:pt x="108" y="171"/>
                    <a:pt x="115" y="174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119" y="176"/>
                    <a:pt x="120" y="176"/>
                    <a:pt x="121" y="176"/>
                  </a:cubicBezTo>
                  <a:cubicBezTo>
                    <a:pt x="123" y="176"/>
                    <a:pt x="126" y="175"/>
                    <a:pt x="128" y="174"/>
                  </a:cubicBezTo>
                  <a:cubicBezTo>
                    <a:pt x="129" y="174"/>
                    <a:pt x="130" y="173"/>
                    <a:pt x="130" y="173"/>
                  </a:cubicBezTo>
                  <a:cubicBezTo>
                    <a:pt x="132" y="172"/>
                    <a:pt x="135" y="172"/>
                    <a:pt x="138" y="172"/>
                  </a:cubicBezTo>
                  <a:cubicBezTo>
                    <a:pt x="140" y="172"/>
                    <a:pt x="141" y="172"/>
                    <a:pt x="143" y="172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51" y="173"/>
                    <a:pt x="159" y="176"/>
                    <a:pt x="167" y="180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65" y="171"/>
                    <a:pt x="161" y="165"/>
                    <a:pt x="157" y="159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53" y="159"/>
                    <a:pt x="152" y="160"/>
                    <a:pt x="150" y="160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44" y="162"/>
                    <a:pt x="138" y="164"/>
                    <a:pt x="133" y="164"/>
                  </a:cubicBezTo>
                  <a:cubicBezTo>
                    <a:pt x="129" y="164"/>
                    <a:pt x="126" y="163"/>
                    <a:pt x="124" y="161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59"/>
                    <a:pt x="124" y="159"/>
                    <a:pt x="125" y="159"/>
                  </a:cubicBezTo>
                  <a:cubicBezTo>
                    <a:pt x="128" y="158"/>
                    <a:pt x="131" y="157"/>
                    <a:pt x="135" y="157"/>
                  </a:cubicBezTo>
                  <a:cubicBezTo>
                    <a:pt x="138" y="157"/>
                    <a:pt x="141" y="157"/>
                    <a:pt x="143" y="156"/>
                  </a:cubicBezTo>
                  <a:cubicBezTo>
                    <a:pt x="146" y="156"/>
                    <a:pt x="149" y="155"/>
                    <a:pt x="152" y="154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1"/>
                    <a:pt x="152" y="150"/>
                    <a:pt x="153" y="150"/>
                  </a:cubicBezTo>
                  <a:cubicBezTo>
                    <a:pt x="153" y="149"/>
                    <a:pt x="154" y="149"/>
                    <a:pt x="155" y="149"/>
                  </a:cubicBezTo>
                  <a:cubicBezTo>
                    <a:pt x="155" y="149"/>
                    <a:pt x="156" y="149"/>
                    <a:pt x="156" y="150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8" y="151"/>
                    <a:pt x="158" y="151"/>
                    <a:pt x="159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4" y="148"/>
                    <a:pt x="168" y="145"/>
                    <a:pt x="170" y="142"/>
                  </a:cubicBezTo>
                  <a:cubicBezTo>
                    <a:pt x="171" y="141"/>
                    <a:pt x="172" y="141"/>
                    <a:pt x="173" y="141"/>
                  </a:cubicBezTo>
                  <a:cubicBezTo>
                    <a:pt x="173" y="141"/>
                    <a:pt x="173" y="141"/>
                    <a:pt x="174" y="141"/>
                  </a:cubicBezTo>
                  <a:cubicBezTo>
                    <a:pt x="173" y="139"/>
                    <a:pt x="172" y="137"/>
                    <a:pt x="170" y="135"/>
                  </a:cubicBezTo>
                  <a:cubicBezTo>
                    <a:pt x="168" y="132"/>
                    <a:pt x="166" y="129"/>
                    <a:pt x="163" y="127"/>
                  </a:cubicBezTo>
                  <a:cubicBezTo>
                    <a:pt x="161" y="124"/>
                    <a:pt x="165" y="121"/>
                    <a:pt x="167" y="124"/>
                  </a:cubicBezTo>
                  <a:cubicBezTo>
                    <a:pt x="171" y="128"/>
                    <a:pt x="181" y="137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0" y="145"/>
                    <a:pt x="182" y="147"/>
                    <a:pt x="185" y="147"/>
                  </a:cubicBezTo>
                  <a:cubicBezTo>
                    <a:pt x="186" y="147"/>
                    <a:pt x="187" y="146"/>
                    <a:pt x="188" y="145"/>
                  </a:cubicBezTo>
                  <a:cubicBezTo>
                    <a:pt x="185" y="143"/>
                    <a:pt x="183" y="137"/>
                    <a:pt x="181" y="133"/>
                  </a:cubicBezTo>
                  <a:cubicBezTo>
                    <a:pt x="179" y="129"/>
                    <a:pt x="177" y="125"/>
                    <a:pt x="179" y="121"/>
                  </a:cubicBezTo>
                  <a:cubicBezTo>
                    <a:pt x="180" y="119"/>
                    <a:pt x="182" y="120"/>
                    <a:pt x="182" y="122"/>
                  </a:cubicBezTo>
                  <a:cubicBezTo>
                    <a:pt x="180" y="125"/>
                    <a:pt x="185" y="131"/>
                    <a:pt x="186" y="133"/>
                  </a:cubicBezTo>
                  <a:cubicBezTo>
                    <a:pt x="187" y="136"/>
                    <a:pt x="190" y="139"/>
                    <a:pt x="191" y="142"/>
                  </a:cubicBezTo>
                  <a:cubicBezTo>
                    <a:pt x="192" y="140"/>
                    <a:pt x="193" y="138"/>
                    <a:pt x="194" y="136"/>
                  </a:cubicBezTo>
                  <a:cubicBezTo>
                    <a:pt x="194" y="135"/>
                    <a:pt x="195" y="133"/>
                    <a:pt x="196" y="131"/>
                  </a:cubicBezTo>
                  <a:cubicBezTo>
                    <a:pt x="198" y="127"/>
                    <a:pt x="201" y="125"/>
                    <a:pt x="204" y="125"/>
                  </a:cubicBezTo>
                  <a:cubicBezTo>
                    <a:pt x="206" y="125"/>
                    <a:pt x="207" y="126"/>
                    <a:pt x="209" y="127"/>
                  </a:cubicBezTo>
                  <a:cubicBezTo>
                    <a:pt x="210" y="127"/>
                    <a:pt x="210" y="128"/>
                    <a:pt x="210" y="129"/>
                  </a:cubicBezTo>
                  <a:cubicBezTo>
                    <a:pt x="210" y="129"/>
                    <a:pt x="209" y="130"/>
                    <a:pt x="208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07" y="130"/>
                    <a:pt x="206" y="130"/>
                    <a:pt x="206" y="130"/>
                  </a:cubicBezTo>
                  <a:cubicBezTo>
                    <a:pt x="201" y="130"/>
                    <a:pt x="198" y="136"/>
                    <a:pt x="196" y="141"/>
                  </a:cubicBezTo>
                  <a:cubicBezTo>
                    <a:pt x="196" y="144"/>
                    <a:pt x="195" y="146"/>
                    <a:pt x="194" y="148"/>
                  </a:cubicBezTo>
                  <a:cubicBezTo>
                    <a:pt x="193" y="148"/>
                    <a:pt x="193" y="149"/>
                    <a:pt x="192" y="149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6" y="159"/>
                    <a:pt x="198" y="166"/>
                    <a:pt x="201" y="174"/>
                  </a:cubicBezTo>
                  <a:cubicBezTo>
                    <a:pt x="203" y="180"/>
                    <a:pt x="204" y="185"/>
                    <a:pt x="207" y="190"/>
                  </a:cubicBezTo>
                  <a:cubicBezTo>
                    <a:pt x="208" y="194"/>
                    <a:pt x="210" y="198"/>
                    <a:pt x="212" y="201"/>
                  </a:cubicBezTo>
                  <a:cubicBezTo>
                    <a:pt x="213" y="202"/>
                    <a:pt x="213" y="202"/>
                    <a:pt x="213" y="202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15" y="202"/>
                    <a:pt x="217" y="202"/>
                    <a:pt x="219" y="202"/>
                  </a:cubicBezTo>
                  <a:cubicBezTo>
                    <a:pt x="225" y="202"/>
                    <a:pt x="230" y="201"/>
                    <a:pt x="235" y="199"/>
                  </a:cubicBezTo>
                  <a:cubicBezTo>
                    <a:pt x="232" y="197"/>
                    <a:pt x="231" y="191"/>
                    <a:pt x="229" y="187"/>
                  </a:cubicBezTo>
                  <a:cubicBezTo>
                    <a:pt x="227" y="182"/>
                    <a:pt x="224" y="177"/>
                    <a:pt x="222" y="172"/>
                  </a:cubicBezTo>
                  <a:cubicBezTo>
                    <a:pt x="222" y="170"/>
                    <a:pt x="225" y="169"/>
                    <a:pt x="226" y="171"/>
                  </a:cubicBezTo>
                  <a:cubicBezTo>
                    <a:pt x="229" y="176"/>
                    <a:pt x="232" y="181"/>
                    <a:pt x="234" y="186"/>
                  </a:cubicBezTo>
                  <a:cubicBezTo>
                    <a:pt x="236" y="190"/>
                    <a:pt x="239" y="195"/>
                    <a:pt x="237" y="199"/>
                  </a:cubicBezTo>
                  <a:cubicBezTo>
                    <a:pt x="243" y="197"/>
                    <a:pt x="249" y="194"/>
                    <a:pt x="253" y="192"/>
                  </a:cubicBezTo>
                  <a:cubicBezTo>
                    <a:pt x="253" y="192"/>
                    <a:pt x="253" y="192"/>
                    <a:pt x="254" y="192"/>
                  </a:cubicBezTo>
                  <a:cubicBezTo>
                    <a:pt x="252" y="189"/>
                    <a:pt x="252" y="186"/>
                    <a:pt x="251" y="183"/>
                  </a:cubicBezTo>
                  <a:cubicBezTo>
                    <a:pt x="249" y="179"/>
                    <a:pt x="248" y="174"/>
                    <a:pt x="248" y="169"/>
                  </a:cubicBezTo>
                  <a:cubicBezTo>
                    <a:pt x="248" y="167"/>
                    <a:pt x="252" y="167"/>
                    <a:pt x="252" y="169"/>
                  </a:cubicBezTo>
                  <a:cubicBezTo>
                    <a:pt x="252" y="174"/>
                    <a:pt x="254" y="178"/>
                    <a:pt x="256" y="183"/>
                  </a:cubicBezTo>
                  <a:cubicBezTo>
                    <a:pt x="256" y="185"/>
                    <a:pt x="257" y="188"/>
                    <a:pt x="258" y="190"/>
                  </a:cubicBezTo>
                  <a:cubicBezTo>
                    <a:pt x="263" y="187"/>
                    <a:pt x="267" y="184"/>
                    <a:pt x="271" y="180"/>
                  </a:cubicBezTo>
                  <a:cubicBezTo>
                    <a:pt x="272" y="179"/>
                    <a:pt x="273" y="178"/>
                    <a:pt x="274" y="176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4"/>
                    <a:pt x="275" y="173"/>
                    <a:pt x="275" y="172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5" y="171"/>
                    <a:pt x="275" y="170"/>
                    <a:pt x="274" y="169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69" y="166"/>
                    <a:pt x="265" y="165"/>
                    <a:pt x="261" y="164"/>
                  </a:cubicBezTo>
                  <a:cubicBezTo>
                    <a:pt x="250" y="160"/>
                    <a:pt x="235" y="154"/>
                    <a:pt x="227" y="144"/>
                  </a:cubicBezTo>
                  <a:cubicBezTo>
                    <a:pt x="226" y="144"/>
                    <a:pt x="227" y="143"/>
                    <a:pt x="227" y="143"/>
                  </a:cubicBezTo>
                  <a:cubicBezTo>
                    <a:pt x="227" y="143"/>
                    <a:pt x="227" y="142"/>
                    <a:pt x="228" y="142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33" y="144"/>
                    <a:pt x="239" y="147"/>
                    <a:pt x="245" y="150"/>
                  </a:cubicBezTo>
                  <a:cubicBezTo>
                    <a:pt x="246" y="151"/>
                    <a:pt x="248" y="152"/>
                    <a:pt x="249" y="152"/>
                  </a:cubicBezTo>
                  <a:cubicBezTo>
                    <a:pt x="247" y="150"/>
                    <a:pt x="246" y="147"/>
                    <a:pt x="246" y="145"/>
                  </a:cubicBezTo>
                  <a:cubicBezTo>
                    <a:pt x="244" y="141"/>
                    <a:pt x="243" y="138"/>
                    <a:pt x="242" y="134"/>
                  </a:cubicBezTo>
                  <a:cubicBezTo>
                    <a:pt x="241" y="132"/>
                    <a:pt x="246" y="131"/>
                    <a:pt x="246" y="133"/>
                  </a:cubicBezTo>
                  <a:cubicBezTo>
                    <a:pt x="247" y="137"/>
                    <a:pt x="248" y="140"/>
                    <a:pt x="249" y="143"/>
                  </a:cubicBezTo>
                  <a:cubicBezTo>
                    <a:pt x="250" y="145"/>
                    <a:pt x="252" y="149"/>
                    <a:pt x="251" y="152"/>
                  </a:cubicBezTo>
                  <a:cubicBezTo>
                    <a:pt x="251" y="153"/>
                    <a:pt x="250" y="153"/>
                    <a:pt x="250" y="153"/>
                  </a:cubicBezTo>
                  <a:cubicBezTo>
                    <a:pt x="254" y="155"/>
                    <a:pt x="257" y="157"/>
                    <a:pt x="261" y="158"/>
                  </a:cubicBezTo>
                  <a:cubicBezTo>
                    <a:pt x="259" y="155"/>
                    <a:pt x="259" y="151"/>
                    <a:pt x="258" y="147"/>
                  </a:cubicBezTo>
                  <a:cubicBezTo>
                    <a:pt x="256" y="143"/>
                    <a:pt x="254" y="138"/>
                    <a:pt x="254" y="134"/>
                  </a:cubicBezTo>
                  <a:cubicBezTo>
                    <a:pt x="254" y="132"/>
                    <a:pt x="257" y="131"/>
                    <a:pt x="258" y="133"/>
                  </a:cubicBezTo>
                  <a:cubicBezTo>
                    <a:pt x="260" y="137"/>
                    <a:pt x="261" y="142"/>
                    <a:pt x="263" y="146"/>
                  </a:cubicBezTo>
                  <a:cubicBezTo>
                    <a:pt x="264" y="150"/>
                    <a:pt x="266" y="155"/>
                    <a:pt x="265" y="159"/>
                  </a:cubicBezTo>
                  <a:cubicBezTo>
                    <a:pt x="265" y="159"/>
                    <a:pt x="264" y="159"/>
                    <a:pt x="264" y="159"/>
                  </a:cubicBezTo>
                  <a:cubicBezTo>
                    <a:pt x="268" y="161"/>
                    <a:pt x="271" y="161"/>
                    <a:pt x="274" y="162"/>
                  </a:cubicBezTo>
                  <a:cubicBezTo>
                    <a:pt x="274" y="162"/>
                    <a:pt x="274" y="162"/>
                    <a:pt x="274" y="162"/>
                  </a:cubicBezTo>
                  <a:cubicBezTo>
                    <a:pt x="271" y="158"/>
                    <a:pt x="271" y="153"/>
                    <a:pt x="270" y="149"/>
                  </a:cubicBezTo>
                  <a:cubicBezTo>
                    <a:pt x="269" y="144"/>
                    <a:pt x="267" y="139"/>
                    <a:pt x="266" y="134"/>
                  </a:cubicBezTo>
                  <a:cubicBezTo>
                    <a:pt x="265" y="131"/>
                    <a:pt x="268" y="130"/>
                    <a:pt x="269" y="132"/>
                  </a:cubicBezTo>
                  <a:cubicBezTo>
                    <a:pt x="271" y="137"/>
                    <a:pt x="273" y="142"/>
                    <a:pt x="274" y="146"/>
                  </a:cubicBezTo>
                  <a:cubicBezTo>
                    <a:pt x="276" y="151"/>
                    <a:pt x="278" y="157"/>
                    <a:pt x="276" y="161"/>
                  </a:cubicBezTo>
                  <a:cubicBezTo>
                    <a:pt x="276" y="162"/>
                    <a:pt x="275" y="162"/>
                    <a:pt x="275" y="162"/>
                  </a:cubicBezTo>
                  <a:cubicBezTo>
                    <a:pt x="277" y="162"/>
                    <a:pt x="278" y="163"/>
                    <a:pt x="280" y="163"/>
                  </a:cubicBezTo>
                  <a:cubicBezTo>
                    <a:pt x="284" y="163"/>
                    <a:pt x="289" y="161"/>
                    <a:pt x="293" y="159"/>
                  </a:cubicBezTo>
                  <a:cubicBezTo>
                    <a:pt x="293" y="159"/>
                    <a:pt x="294" y="159"/>
                    <a:pt x="294" y="159"/>
                  </a:cubicBezTo>
                  <a:cubicBezTo>
                    <a:pt x="295" y="159"/>
                    <a:pt x="296" y="159"/>
                    <a:pt x="297" y="160"/>
                  </a:cubicBezTo>
                  <a:cubicBezTo>
                    <a:pt x="297" y="162"/>
                    <a:pt x="298" y="165"/>
                    <a:pt x="299" y="168"/>
                  </a:cubicBezTo>
                  <a:cubicBezTo>
                    <a:pt x="302" y="178"/>
                    <a:pt x="306" y="190"/>
                    <a:pt x="314" y="190"/>
                  </a:cubicBezTo>
                  <a:cubicBezTo>
                    <a:pt x="316" y="190"/>
                    <a:pt x="319" y="190"/>
                    <a:pt x="321" y="188"/>
                  </a:cubicBezTo>
                  <a:cubicBezTo>
                    <a:pt x="321" y="188"/>
                    <a:pt x="321" y="188"/>
                    <a:pt x="322" y="188"/>
                  </a:cubicBezTo>
                  <a:cubicBezTo>
                    <a:pt x="323" y="188"/>
                    <a:pt x="324" y="189"/>
                    <a:pt x="324" y="189"/>
                  </a:cubicBezTo>
                  <a:cubicBezTo>
                    <a:pt x="328" y="198"/>
                    <a:pt x="334" y="209"/>
                    <a:pt x="345" y="212"/>
                  </a:cubicBezTo>
                  <a:cubicBezTo>
                    <a:pt x="343" y="205"/>
                    <a:pt x="341" y="198"/>
                    <a:pt x="338" y="191"/>
                  </a:cubicBezTo>
                  <a:cubicBezTo>
                    <a:pt x="336" y="185"/>
                    <a:pt x="334" y="180"/>
                    <a:pt x="333" y="173"/>
                  </a:cubicBezTo>
                  <a:cubicBezTo>
                    <a:pt x="333" y="171"/>
                    <a:pt x="337" y="171"/>
                    <a:pt x="337" y="173"/>
                  </a:cubicBezTo>
                  <a:cubicBezTo>
                    <a:pt x="340" y="186"/>
                    <a:pt x="350" y="199"/>
                    <a:pt x="349" y="213"/>
                  </a:cubicBezTo>
                  <a:cubicBezTo>
                    <a:pt x="350" y="213"/>
                    <a:pt x="351" y="213"/>
                    <a:pt x="351" y="213"/>
                  </a:cubicBezTo>
                  <a:cubicBezTo>
                    <a:pt x="353" y="213"/>
                    <a:pt x="354" y="213"/>
                    <a:pt x="355" y="213"/>
                  </a:cubicBezTo>
                  <a:cubicBezTo>
                    <a:pt x="362" y="213"/>
                    <a:pt x="369" y="212"/>
                    <a:pt x="376" y="211"/>
                  </a:cubicBezTo>
                  <a:cubicBezTo>
                    <a:pt x="378" y="210"/>
                    <a:pt x="380" y="210"/>
                    <a:pt x="382" y="209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1"/>
                    <a:pt x="383" y="211"/>
                    <a:pt x="383" y="211"/>
                  </a:cubicBezTo>
                  <a:cubicBezTo>
                    <a:pt x="383" y="211"/>
                    <a:pt x="383" y="211"/>
                    <a:pt x="383" y="211"/>
                  </a:cubicBezTo>
                  <a:cubicBezTo>
                    <a:pt x="384" y="213"/>
                    <a:pt x="384" y="214"/>
                    <a:pt x="382" y="216"/>
                  </a:cubicBezTo>
                  <a:cubicBezTo>
                    <a:pt x="382" y="217"/>
                    <a:pt x="381" y="218"/>
                    <a:pt x="381" y="219"/>
                  </a:cubicBezTo>
                  <a:cubicBezTo>
                    <a:pt x="378" y="227"/>
                    <a:pt x="387" y="233"/>
                    <a:pt x="392" y="237"/>
                  </a:cubicBezTo>
                  <a:cubicBezTo>
                    <a:pt x="398" y="241"/>
                    <a:pt x="405" y="245"/>
                    <a:pt x="412" y="248"/>
                  </a:cubicBezTo>
                  <a:cubicBezTo>
                    <a:pt x="416" y="249"/>
                    <a:pt x="419" y="251"/>
                    <a:pt x="423" y="253"/>
                  </a:cubicBezTo>
                  <a:cubicBezTo>
                    <a:pt x="424" y="254"/>
                    <a:pt x="424" y="256"/>
                    <a:pt x="424" y="257"/>
                  </a:cubicBezTo>
                  <a:cubicBezTo>
                    <a:pt x="420" y="265"/>
                    <a:pt x="415" y="268"/>
                    <a:pt x="406" y="269"/>
                  </a:cubicBezTo>
                  <a:cubicBezTo>
                    <a:pt x="405" y="269"/>
                    <a:pt x="405" y="270"/>
                    <a:pt x="404" y="270"/>
                  </a:cubicBezTo>
                  <a:cubicBezTo>
                    <a:pt x="402" y="274"/>
                    <a:pt x="409" y="290"/>
                    <a:pt x="409" y="290"/>
                  </a:cubicBezTo>
                  <a:cubicBezTo>
                    <a:pt x="413" y="298"/>
                    <a:pt x="421" y="307"/>
                    <a:pt x="432" y="310"/>
                  </a:cubicBezTo>
                  <a:cubicBezTo>
                    <a:pt x="429" y="306"/>
                    <a:pt x="429" y="301"/>
                    <a:pt x="428" y="296"/>
                  </a:cubicBezTo>
                  <a:cubicBezTo>
                    <a:pt x="426" y="291"/>
                    <a:pt x="425" y="285"/>
                    <a:pt x="426" y="279"/>
                  </a:cubicBezTo>
                  <a:cubicBezTo>
                    <a:pt x="426" y="277"/>
                    <a:pt x="429" y="278"/>
                    <a:pt x="429" y="280"/>
                  </a:cubicBezTo>
                  <a:cubicBezTo>
                    <a:pt x="429" y="286"/>
                    <a:pt x="431" y="292"/>
                    <a:pt x="433" y="298"/>
                  </a:cubicBezTo>
                  <a:cubicBezTo>
                    <a:pt x="434" y="302"/>
                    <a:pt x="436" y="306"/>
                    <a:pt x="435" y="310"/>
                  </a:cubicBezTo>
                  <a:cubicBezTo>
                    <a:pt x="435" y="310"/>
                    <a:pt x="435" y="310"/>
                    <a:pt x="435" y="310"/>
                  </a:cubicBezTo>
                  <a:cubicBezTo>
                    <a:pt x="437" y="311"/>
                    <a:pt x="438" y="312"/>
                    <a:pt x="438" y="314"/>
                  </a:cubicBezTo>
                  <a:cubicBezTo>
                    <a:pt x="438" y="319"/>
                    <a:pt x="439" y="322"/>
                    <a:pt x="441" y="324"/>
                  </a:cubicBezTo>
                  <a:cubicBezTo>
                    <a:pt x="444" y="327"/>
                    <a:pt x="448" y="328"/>
                    <a:pt x="452" y="328"/>
                  </a:cubicBezTo>
                  <a:cubicBezTo>
                    <a:pt x="454" y="328"/>
                    <a:pt x="456" y="327"/>
                    <a:pt x="458" y="327"/>
                  </a:cubicBezTo>
                  <a:cubicBezTo>
                    <a:pt x="458" y="327"/>
                    <a:pt x="458" y="327"/>
                    <a:pt x="458" y="327"/>
                  </a:cubicBezTo>
                  <a:cubicBezTo>
                    <a:pt x="456" y="320"/>
                    <a:pt x="455" y="312"/>
                    <a:pt x="453" y="305"/>
                  </a:cubicBezTo>
                  <a:cubicBezTo>
                    <a:pt x="451" y="297"/>
                    <a:pt x="448" y="290"/>
                    <a:pt x="448" y="283"/>
                  </a:cubicBezTo>
                  <a:cubicBezTo>
                    <a:pt x="448" y="282"/>
                    <a:pt x="450" y="282"/>
                    <a:pt x="450" y="282"/>
                  </a:cubicBezTo>
                  <a:cubicBezTo>
                    <a:pt x="453" y="289"/>
                    <a:pt x="455" y="297"/>
                    <a:pt x="457" y="304"/>
                  </a:cubicBezTo>
                  <a:cubicBezTo>
                    <a:pt x="459" y="311"/>
                    <a:pt x="463" y="319"/>
                    <a:pt x="462" y="327"/>
                  </a:cubicBezTo>
                  <a:cubicBezTo>
                    <a:pt x="462" y="327"/>
                    <a:pt x="463" y="327"/>
                    <a:pt x="463" y="327"/>
                  </a:cubicBezTo>
                  <a:cubicBezTo>
                    <a:pt x="463" y="327"/>
                    <a:pt x="464" y="327"/>
                    <a:pt x="464" y="327"/>
                  </a:cubicBezTo>
                  <a:cubicBezTo>
                    <a:pt x="465" y="327"/>
                    <a:pt x="467" y="328"/>
                    <a:pt x="468" y="329"/>
                  </a:cubicBezTo>
                  <a:cubicBezTo>
                    <a:pt x="472" y="331"/>
                    <a:pt x="472" y="331"/>
                    <a:pt x="472" y="331"/>
                  </a:cubicBezTo>
                  <a:cubicBezTo>
                    <a:pt x="472" y="327"/>
                    <a:pt x="472" y="327"/>
                    <a:pt x="472" y="327"/>
                  </a:cubicBezTo>
                  <a:cubicBezTo>
                    <a:pt x="471" y="327"/>
                    <a:pt x="472" y="327"/>
                    <a:pt x="472" y="326"/>
                  </a:cubicBezTo>
                  <a:cubicBezTo>
                    <a:pt x="472" y="326"/>
                    <a:pt x="473" y="326"/>
                    <a:pt x="474" y="326"/>
                  </a:cubicBezTo>
                  <a:cubicBezTo>
                    <a:pt x="474" y="326"/>
                    <a:pt x="475" y="326"/>
                    <a:pt x="475" y="326"/>
                  </a:cubicBezTo>
                  <a:cubicBezTo>
                    <a:pt x="480" y="328"/>
                    <a:pt x="484" y="331"/>
                    <a:pt x="488" y="334"/>
                  </a:cubicBezTo>
                  <a:cubicBezTo>
                    <a:pt x="489" y="335"/>
                    <a:pt x="489" y="335"/>
                    <a:pt x="489" y="335"/>
                  </a:cubicBezTo>
                  <a:cubicBezTo>
                    <a:pt x="491" y="333"/>
                    <a:pt x="491" y="333"/>
                    <a:pt x="491" y="333"/>
                  </a:cubicBezTo>
                  <a:cubicBezTo>
                    <a:pt x="491" y="331"/>
                    <a:pt x="492" y="330"/>
                    <a:pt x="493" y="328"/>
                  </a:cubicBezTo>
                  <a:cubicBezTo>
                    <a:pt x="493" y="328"/>
                    <a:pt x="493" y="328"/>
                    <a:pt x="494" y="328"/>
                  </a:cubicBezTo>
                  <a:cubicBezTo>
                    <a:pt x="493" y="328"/>
                    <a:pt x="493" y="328"/>
                    <a:pt x="493" y="327"/>
                  </a:cubicBezTo>
                  <a:cubicBezTo>
                    <a:pt x="490" y="323"/>
                    <a:pt x="490" y="317"/>
                    <a:pt x="488" y="312"/>
                  </a:cubicBezTo>
                  <a:cubicBezTo>
                    <a:pt x="486" y="306"/>
                    <a:pt x="484" y="301"/>
                    <a:pt x="483" y="295"/>
                  </a:cubicBezTo>
                  <a:cubicBezTo>
                    <a:pt x="483" y="293"/>
                    <a:pt x="486" y="292"/>
                    <a:pt x="487" y="294"/>
                  </a:cubicBezTo>
                  <a:cubicBezTo>
                    <a:pt x="490" y="304"/>
                    <a:pt x="498" y="317"/>
                    <a:pt x="495" y="327"/>
                  </a:cubicBezTo>
                  <a:cubicBezTo>
                    <a:pt x="495" y="327"/>
                    <a:pt x="496" y="327"/>
                    <a:pt x="496" y="327"/>
                  </a:cubicBezTo>
                  <a:cubicBezTo>
                    <a:pt x="497" y="327"/>
                    <a:pt x="497" y="327"/>
                    <a:pt x="498" y="327"/>
                  </a:cubicBezTo>
                  <a:cubicBezTo>
                    <a:pt x="500" y="329"/>
                    <a:pt x="502" y="331"/>
                    <a:pt x="504" y="333"/>
                  </a:cubicBezTo>
                  <a:cubicBezTo>
                    <a:pt x="502" y="326"/>
                    <a:pt x="501" y="320"/>
                    <a:pt x="499" y="313"/>
                  </a:cubicBezTo>
                  <a:cubicBezTo>
                    <a:pt x="496" y="307"/>
                    <a:pt x="494" y="300"/>
                    <a:pt x="492" y="293"/>
                  </a:cubicBezTo>
                  <a:cubicBezTo>
                    <a:pt x="491" y="292"/>
                    <a:pt x="494" y="291"/>
                    <a:pt x="494" y="292"/>
                  </a:cubicBezTo>
                  <a:cubicBezTo>
                    <a:pt x="499" y="304"/>
                    <a:pt x="511" y="322"/>
                    <a:pt x="507" y="335"/>
                  </a:cubicBezTo>
                  <a:cubicBezTo>
                    <a:pt x="507" y="335"/>
                    <a:pt x="507" y="335"/>
                    <a:pt x="507" y="335"/>
                  </a:cubicBezTo>
                  <a:cubicBezTo>
                    <a:pt x="507" y="335"/>
                    <a:pt x="507" y="335"/>
                    <a:pt x="508" y="336"/>
                  </a:cubicBezTo>
                  <a:cubicBezTo>
                    <a:pt x="509" y="337"/>
                    <a:pt x="511" y="339"/>
                    <a:pt x="513" y="340"/>
                  </a:cubicBezTo>
                  <a:cubicBezTo>
                    <a:pt x="516" y="343"/>
                    <a:pt x="519" y="345"/>
                    <a:pt x="522" y="347"/>
                  </a:cubicBezTo>
                  <a:cubicBezTo>
                    <a:pt x="523" y="347"/>
                    <a:pt x="525" y="348"/>
                    <a:pt x="527" y="348"/>
                  </a:cubicBezTo>
                  <a:cubicBezTo>
                    <a:pt x="528" y="349"/>
                    <a:pt x="530" y="349"/>
                    <a:pt x="531" y="350"/>
                  </a:cubicBezTo>
                  <a:close/>
                  <a:moveTo>
                    <a:pt x="422" y="303"/>
                  </a:moveTo>
                  <a:cubicBezTo>
                    <a:pt x="422" y="305"/>
                    <a:pt x="420" y="304"/>
                    <a:pt x="420" y="303"/>
                  </a:cubicBezTo>
                  <a:cubicBezTo>
                    <a:pt x="417" y="299"/>
                    <a:pt x="416" y="293"/>
                    <a:pt x="415" y="288"/>
                  </a:cubicBezTo>
                  <a:cubicBezTo>
                    <a:pt x="414" y="283"/>
                    <a:pt x="413" y="278"/>
                    <a:pt x="412" y="272"/>
                  </a:cubicBezTo>
                  <a:cubicBezTo>
                    <a:pt x="412" y="270"/>
                    <a:pt x="415" y="270"/>
                    <a:pt x="415" y="272"/>
                  </a:cubicBezTo>
                  <a:cubicBezTo>
                    <a:pt x="417" y="278"/>
                    <a:pt x="419" y="283"/>
                    <a:pt x="420" y="289"/>
                  </a:cubicBezTo>
                  <a:cubicBezTo>
                    <a:pt x="422" y="294"/>
                    <a:pt x="423" y="298"/>
                    <a:pt x="422" y="303"/>
                  </a:cubicBezTo>
                  <a:close/>
                  <a:moveTo>
                    <a:pt x="239" y="173"/>
                  </a:moveTo>
                  <a:cubicBezTo>
                    <a:pt x="241" y="176"/>
                    <a:pt x="242" y="180"/>
                    <a:pt x="243" y="183"/>
                  </a:cubicBezTo>
                  <a:cubicBezTo>
                    <a:pt x="244" y="186"/>
                    <a:pt x="246" y="190"/>
                    <a:pt x="245" y="193"/>
                  </a:cubicBezTo>
                  <a:cubicBezTo>
                    <a:pt x="244" y="194"/>
                    <a:pt x="243" y="194"/>
                    <a:pt x="243" y="193"/>
                  </a:cubicBezTo>
                  <a:cubicBezTo>
                    <a:pt x="240" y="192"/>
                    <a:pt x="240" y="189"/>
                    <a:pt x="239" y="186"/>
                  </a:cubicBezTo>
                  <a:cubicBezTo>
                    <a:pt x="238" y="182"/>
                    <a:pt x="236" y="179"/>
                    <a:pt x="235" y="175"/>
                  </a:cubicBezTo>
                  <a:cubicBezTo>
                    <a:pt x="234" y="172"/>
                    <a:pt x="238" y="170"/>
                    <a:pt x="239" y="173"/>
                  </a:cubicBezTo>
                  <a:close/>
                  <a:moveTo>
                    <a:pt x="128" y="138"/>
                  </a:moveTo>
                  <a:cubicBezTo>
                    <a:pt x="129" y="141"/>
                    <a:pt x="131" y="144"/>
                    <a:pt x="132" y="147"/>
                  </a:cubicBezTo>
                  <a:cubicBezTo>
                    <a:pt x="134" y="150"/>
                    <a:pt x="135" y="153"/>
                    <a:pt x="134" y="156"/>
                  </a:cubicBezTo>
                  <a:cubicBezTo>
                    <a:pt x="134" y="157"/>
                    <a:pt x="133" y="157"/>
                    <a:pt x="132" y="156"/>
                  </a:cubicBezTo>
                  <a:cubicBezTo>
                    <a:pt x="130" y="155"/>
                    <a:pt x="129" y="152"/>
                    <a:pt x="128" y="149"/>
                  </a:cubicBezTo>
                  <a:cubicBezTo>
                    <a:pt x="127" y="146"/>
                    <a:pt x="125" y="143"/>
                    <a:pt x="124" y="141"/>
                  </a:cubicBezTo>
                  <a:cubicBezTo>
                    <a:pt x="123" y="138"/>
                    <a:pt x="126" y="136"/>
                    <a:pt x="128" y="138"/>
                  </a:cubicBezTo>
                  <a:close/>
                  <a:moveTo>
                    <a:pt x="134" y="130"/>
                  </a:moveTo>
                  <a:cubicBezTo>
                    <a:pt x="136" y="134"/>
                    <a:pt x="149" y="149"/>
                    <a:pt x="143" y="154"/>
                  </a:cubicBezTo>
                  <a:cubicBezTo>
                    <a:pt x="142" y="155"/>
                    <a:pt x="142" y="155"/>
                    <a:pt x="141" y="154"/>
                  </a:cubicBezTo>
                  <a:cubicBezTo>
                    <a:pt x="140" y="153"/>
                    <a:pt x="140" y="153"/>
                    <a:pt x="139" y="151"/>
                  </a:cubicBezTo>
                  <a:cubicBezTo>
                    <a:pt x="138" y="149"/>
                    <a:pt x="137" y="146"/>
                    <a:pt x="136" y="144"/>
                  </a:cubicBezTo>
                  <a:cubicBezTo>
                    <a:pt x="134" y="140"/>
                    <a:pt x="132" y="136"/>
                    <a:pt x="131" y="131"/>
                  </a:cubicBezTo>
                  <a:cubicBezTo>
                    <a:pt x="130" y="129"/>
                    <a:pt x="133" y="128"/>
                    <a:pt x="134" y="130"/>
                  </a:cubicBezTo>
                  <a:close/>
                  <a:moveTo>
                    <a:pt x="143" y="127"/>
                  </a:moveTo>
                  <a:cubicBezTo>
                    <a:pt x="146" y="131"/>
                    <a:pt x="148" y="135"/>
                    <a:pt x="150" y="139"/>
                  </a:cubicBezTo>
                  <a:cubicBezTo>
                    <a:pt x="152" y="142"/>
                    <a:pt x="154" y="147"/>
                    <a:pt x="152" y="149"/>
                  </a:cubicBezTo>
                  <a:cubicBezTo>
                    <a:pt x="151" y="150"/>
                    <a:pt x="150" y="150"/>
                    <a:pt x="150" y="149"/>
                  </a:cubicBezTo>
                  <a:cubicBezTo>
                    <a:pt x="147" y="148"/>
                    <a:pt x="146" y="143"/>
                    <a:pt x="145" y="140"/>
                  </a:cubicBezTo>
                  <a:cubicBezTo>
                    <a:pt x="143" y="136"/>
                    <a:pt x="141" y="132"/>
                    <a:pt x="140" y="128"/>
                  </a:cubicBezTo>
                  <a:cubicBezTo>
                    <a:pt x="140" y="126"/>
                    <a:pt x="142" y="125"/>
                    <a:pt x="143" y="127"/>
                  </a:cubicBezTo>
                  <a:close/>
                  <a:moveTo>
                    <a:pt x="163" y="148"/>
                  </a:moveTo>
                  <a:cubicBezTo>
                    <a:pt x="162" y="149"/>
                    <a:pt x="161" y="149"/>
                    <a:pt x="161" y="148"/>
                  </a:cubicBezTo>
                  <a:cubicBezTo>
                    <a:pt x="159" y="145"/>
                    <a:pt x="158" y="141"/>
                    <a:pt x="157" y="138"/>
                  </a:cubicBezTo>
                  <a:cubicBezTo>
                    <a:pt x="155" y="134"/>
                    <a:pt x="152" y="130"/>
                    <a:pt x="150" y="127"/>
                  </a:cubicBezTo>
                  <a:cubicBezTo>
                    <a:pt x="149" y="125"/>
                    <a:pt x="152" y="123"/>
                    <a:pt x="153" y="125"/>
                  </a:cubicBezTo>
                  <a:cubicBezTo>
                    <a:pt x="156" y="130"/>
                    <a:pt x="168" y="141"/>
                    <a:pt x="163" y="148"/>
                  </a:cubicBezTo>
                  <a:close/>
                  <a:moveTo>
                    <a:pt x="211" y="184"/>
                  </a:moveTo>
                  <a:cubicBezTo>
                    <a:pt x="213" y="185"/>
                    <a:pt x="214" y="188"/>
                    <a:pt x="215" y="190"/>
                  </a:cubicBezTo>
                  <a:cubicBezTo>
                    <a:pt x="215" y="192"/>
                    <a:pt x="216" y="194"/>
                    <a:pt x="216" y="196"/>
                  </a:cubicBezTo>
                  <a:cubicBezTo>
                    <a:pt x="216" y="197"/>
                    <a:pt x="215" y="197"/>
                    <a:pt x="214" y="196"/>
                  </a:cubicBezTo>
                  <a:cubicBezTo>
                    <a:pt x="212" y="195"/>
                    <a:pt x="212" y="194"/>
                    <a:pt x="211" y="192"/>
                  </a:cubicBezTo>
                  <a:cubicBezTo>
                    <a:pt x="210" y="189"/>
                    <a:pt x="209" y="187"/>
                    <a:pt x="208" y="185"/>
                  </a:cubicBezTo>
                  <a:cubicBezTo>
                    <a:pt x="207" y="183"/>
                    <a:pt x="210" y="182"/>
                    <a:pt x="211" y="184"/>
                  </a:cubicBezTo>
                  <a:close/>
                  <a:moveTo>
                    <a:pt x="217" y="178"/>
                  </a:moveTo>
                  <a:cubicBezTo>
                    <a:pt x="219" y="181"/>
                    <a:pt x="230" y="198"/>
                    <a:pt x="222" y="200"/>
                  </a:cubicBezTo>
                  <a:cubicBezTo>
                    <a:pt x="221" y="200"/>
                    <a:pt x="221" y="199"/>
                    <a:pt x="221" y="199"/>
                  </a:cubicBezTo>
                  <a:cubicBezTo>
                    <a:pt x="220" y="196"/>
                    <a:pt x="219" y="193"/>
                    <a:pt x="218" y="190"/>
                  </a:cubicBezTo>
                  <a:cubicBezTo>
                    <a:pt x="217" y="187"/>
                    <a:pt x="215" y="183"/>
                    <a:pt x="213" y="180"/>
                  </a:cubicBezTo>
                  <a:cubicBezTo>
                    <a:pt x="212" y="177"/>
                    <a:pt x="216" y="175"/>
                    <a:pt x="217" y="178"/>
                  </a:cubicBezTo>
                  <a:close/>
                  <a:moveTo>
                    <a:pt x="242" y="141"/>
                  </a:moveTo>
                  <a:cubicBezTo>
                    <a:pt x="243" y="142"/>
                    <a:pt x="241" y="144"/>
                    <a:pt x="240" y="143"/>
                  </a:cubicBezTo>
                  <a:cubicBezTo>
                    <a:pt x="239" y="142"/>
                    <a:pt x="239" y="140"/>
                    <a:pt x="238" y="139"/>
                  </a:cubicBezTo>
                  <a:cubicBezTo>
                    <a:pt x="237" y="137"/>
                    <a:pt x="240" y="135"/>
                    <a:pt x="241" y="137"/>
                  </a:cubicBezTo>
                  <a:cubicBezTo>
                    <a:pt x="241" y="138"/>
                    <a:pt x="241" y="140"/>
                    <a:pt x="242" y="141"/>
                  </a:cubicBezTo>
                  <a:close/>
                  <a:moveTo>
                    <a:pt x="288" y="158"/>
                  </a:moveTo>
                  <a:cubicBezTo>
                    <a:pt x="287" y="159"/>
                    <a:pt x="286" y="159"/>
                    <a:pt x="286" y="158"/>
                  </a:cubicBezTo>
                  <a:cubicBezTo>
                    <a:pt x="283" y="155"/>
                    <a:pt x="283" y="151"/>
                    <a:pt x="282" y="147"/>
                  </a:cubicBezTo>
                  <a:cubicBezTo>
                    <a:pt x="280" y="143"/>
                    <a:pt x="279" y="139"/>
                    <a:pt x="280" y="135"/>
                  </a:cubicBezTo>
                  <a:cubicBezTo>
                    <a:pt x="280" y="133"/>
                    <a:pt x="283" y="133"/>
                    <a:pt x="284" y="136"/>
                  </a:cubicBezTo>
                  <a:cubicBezTo>
                    <a:pt x="284" y="140"/>
                    <a:pt x="285" y="144"/>
                    <a:pt x="286" y="148"/>
                  </a:cubicBezTo>
                  <a:cubicBezTo>
                    <a:pt x="287" y="151"/>
                    <a:pt x="289" y="155"/>
                    <a:pt x="288" y="158"/>
                  </a:cubicBezTo>
                  <a:close/>
                  <a:moveTo>
                    <a:pt x="320" y="185"/>
                  </a:moveTo>
                  <a:cubicBezTo>
                    <a:pt x="320" y="186"/>
                    <a:pt x="318" y="187"/>
                    <a:pt x="318" y="186"/>
                  </a:cubicBezTo>
                  <a:cubicBezTo>
                    <a:pt x="312" y="179"/>
                    <a:pt x="310" y="168"/>
                    <a:pt x="309" y="159"/>
                  </a:cubicBezTo>
                  <a:cubicBezTo>
                    <a:pt x="309" y="157"/>
                    <a:pt x="313" y="156"/>
                    <a:pt x="313" y="158"/>
                  </a:cubicBezTo>
                  <a:cubicBezTo>
                    <a:pt x="315" y="167"/>
                    <a:pt x="319" y="176"/>
                    <a:pt x="320" y="185"/>
                  </a:cubicBezTo>
                  <a:close/>
                  <a:moveTo>
                    <a:pt x="328" y="174"/>
                  </a:moveTo>
                  <a:cubicBezTo>
                    <a:pt x="330" y="180"/>
                    <a:pt x="332" y="185"/>
                    <a:pt x="334" y="190"/>
                  </a:cubicBezTo>
                  <a:cubicBezTo>
                    <a:pt x="335" y="194"/>
                    <a:pt x="337" y="198"/>
                    <a:pt x="337" y="202"/>
                  </a:cubicBezTo>
                  <a:cubicBezTo>
                    <a:pt x="337" y="203"/>
                    <a:pt x="335" y="204"/>
                    <a:pt x="334" y="203"/>
                  </a:cubicBezTo>
                  <a:cubicBezTo>
                    <a:pt x="331" y="200"/>
                    <a:pt x="330" y="195"/>
                    <a:pt x="328" y="191"/>
                  </a:cubicBezTo>
                  <a:cubicBezTo>
                    <a:pt x="326" y="186"/>
                    <a:pt x="325" y="180"/>
                    <a:pt x="323" y="175"/>
                  </a:cubicBezTo>
                  <a:cubicBezTo>
                    <a:pt x="323" y="172"/>
                    <a:pt x="327" y="171"/>
                    <a:pt x="328" y="174"/>
                  </a:cubicBezTo>
                  <a:close/>
                  <a:moveTo>
                    <a:pt x="358" y="208"/>
                  </a:moveTo>
                  <a:cubicBezTo>
                    <a:pt x="358" y="209"/>
                    <a:pt x="357" y="209"/>
                    <a:pt x="356" y="208"/>
                  </a:cubicBezTo>
                  <a:cubicBezTo>
                    <a:pt x="353" y="203"/>
                    <a:pt x="352" y="196"/>
                    <a:pt x="350" y="191"/>
                  </a:cubicBezTo>
                  <a:cubicBezTo>
                    <a:pt x="348" y="185"/>
                    <a:pt x="346" y="180"/>
                    <a:pt x="344" y="173"/>
                  </a:cubicBezTo>
                  <a:cubicBezTo>
                    <a:pt x="344" y="172"/>
                    <a:pt x="347" y="170"/>
                    <a:pt x="347" y="172"/>
                  </a:cubicBezTo>
                  <a:cubicBezTo>
                    <a:pt x="351" y="182"/>
                    <a:pt x="362" y="197"/>
                    <a:pt x="358" y="208"/>
                  </a:cubicBezTo>
                  <a:close/>
                  <a:moveTo>
                    <a:pt x="366" y="197"/>
                  </a:moveTo>
                  <a:cubicBezTo>
                    <a:pt x="368" y="200"/>
                    <a:pt x="369" y="204"/>
                    <a:pt x="368" y="208"/>
                  </a:cubicBezTo>
                  <a:cubicBezTo>
                    <a:pt x="367" y="209"/>
                    <a:pt x="366" y="209"/>
                    <a:pt x="366" y="208"/>
                  </a:cubicBezTo>
                  <a:cubicBezTo>
                    <a:pt x="364" y="205"/>
                    <a:pt x="363" y="201"/>
                    <a:pt x="362" y="198"/>
                  </a:cubicBezTo>
                  <a:cubicBezTo>
                    <a:pt x="361" y="193"/>
                    <a:pt x="360" y="189"/>
                    <a:pt x="359" y="184"/>
                  </a:cubicBezTo>
                  <a:cubicBezTo>
                    <a:pt x="359" y="182"/>
                    <a:pt x="362" y="181"/>
                    <a:pt x="363" y="183"/>
                  </a:cubicBezTo>
                  <a:cubicBezTo>
                    <a:pt x="363" y="188"/>
                    <a:pt x="365" y="192"/>
                    <a:pt x="366" y="197"/>
                  </a:cubicBezTo>
                  <a:close/>
                  <a:moveTo>
                    <a:pt x="376" y="204"/>
                  </a:moveTo>
                  <a:cubicBezTo>
                    <a:pt x="376" y="205"/>
                    <a:pt x="374" y="206"/>
                    <a:pt x="374" y="205"/>
                  </a:cubicBezTo>
                  <a:cubicBezTo>
                    <a:pt x="371" y="202"/>
                    <a:pt x="370" y="198"/>
                    <a:pt x="369" y="195"/>
                  </a:cubicBezTo>
                  <a:cubicBezTo>
                    <a:pt x="368" y="191"/>
                    <a:pt x="367" y="187"/>
                    <a:pt x="367" y="183"/>
                  </a:cubicBezTo>
                  <a:cubicBezTo>
                    <a:pt x="367" y="181"/>
                    <a:pt x="369" y="181"/>
                    <a:pt x="370" y="182"/>
                  </a:cubicBezTo>
                  <a:cubicBezTo>
                    <a:pt x="370" y="187"/>
                    <a:pt x="372" y="191"/>
                    <a:pt x="373" y="195"/>
                  </a:cubicBezTo>
                  <a:cubicBezTo>
                    <a:pt x="375" y="198"/>
                    <a:pt x="376" y="201"/>
                    <a:pt x="376" y="204"/>
                  </a:cubicBezTo>
                  <a:close/>
                  <a:moveTo>
                    <a:pt x="449" y="325"/>
                  </a:moveTo>
                  <a:cubicBezTo>
                    <a:pt x="449" y="326"/>
                    <a:pt x="448" y="325"/>
                    <a:pt x="447" y="325"/>
                  </a:cubicBezTo>
                  <a:cubicBezTo>
                    <a:pt x="444" y="319"/>
                    <a:pt x="443" y="311"/>
                    <a:pt x="441" y="305"/>
                  </a:cubicBezTo>
                  <a:cubicBezTo>
                    <a:pt x="439" y="297"/>
                    <a:pt x="437" y="289"/>
                    <a:pt x="436" y="281"/>
                  </a:cubicBezTo>
                  <a:cubicBezTo>
                    <a:pt x="436" y="280"/>
                    <a:pt x="439" y="279"/>
                    <a:pt x="439" y="281"/>
                  </a:cubicBezTo>
                  <a:cubicBezTo>
                    <a:pt x="441" y="289"/>
                    <a:pt x="443" y="296"/>
                    <a:pt x="445" y="304"/>
                  </a:cubicBezTo>
                  <a:cubicBezTo>
                    <a:pt x="447" y="311"/>
                    <a:pt x="451" y="318"/>
                    <a:pt x="449" y="325"/>
                  </a:cubicBezTo>
                  <a:close/>
                  <a:moveTo>
                    <a:pt x="472" y="325"/>
                  </a:moveTo>
                  <a:cubicBezTo>
                    <a:pt x="472" y="326"/>
                    <a:pt x="470" y="326"/>
                    <a:pt x="469" y="325"/>
                  </a:cubicBezTo>
                  <a:cubicBezTo>
                    <a:pt x="467" y="322"/>
                    <a:pt x="467" y="317"/>
                    <a:pt x="466" y="314"/>
                  </a:cubicBezTo>
                  <a:cubicBezTo>
                    <a:pt x="464" y="310"/>
                    <a:pt x="462" y="306"/>
                    <a:pt x="461" y="301"/>
                  </a:cubicBezTo>
                  <a:cubicBezTo>
                    <a:pt x="459" y="296"/>
                    <a:pt x="456" y="290"/>
                    <a:pt x="458" y="284"/>
                  </a:cubicBezTo>
                  <a:cubicBezTo>
                    <a:pt x="459" y="283"/>
                    <a:pt x="461" y="283"/>
                    <a:pt x="461" y="284"/>
                  </a:cubicBezTo>
                  <a:cubicBezTo>
                    <a:pt x="461" y="293"/>
                    <a:pt x="465" y="300"/>
                    <a:pt x="469" y="307"/>
                  </a:cubicBezTo>
                  <a:cubicBezTo>
                    <a:pt x="471" y="312"/>
                    <a:pt x="474" y="320"/>
                    <a:pt x="472" y="325"/>
                  </a:cubicBezTo>
                  <a:close/>
                  <a:moveTo>
                    <a:pt x="484" y="313"/>
                  </a:moveTo>
                  <a:cubicBezTo>
                    <a:pt x="485" y="316"/>
                    <a:pt x="488" y="323"/>
                    <a:pt x="484" y="326"/>
                  </a:cubicBezTo>
                  <a:cubicBezTo>
                    <a:pt x="484" y="326"/>
                    <a:pt x="483" y="326"/>
                    <a:pt x="483" y="326"/>
                  </a:cubicBezTo>
                  <a:cubicBezTo>
                    <a:pt x="480" y="323"/>
                    <a:pt x="481" y="319"/>
                    <a:pt x="480" y="315"/>
                  </a:cubicBezTo>
                  <a:cubicBezTo>
                    <a:pt x="478" y="310"/>
                    <a:pt x="476" y="304"/>
                    <a:pt x="473" y="299"/>
                  </a:cubicBezTo>
                  <a:cubicBezTo>
                    <a:pt x="472" y="296"/>
                    <a:pt x="476" y="294"/>
                    <a:pt x="477" y="297"/>
                  </a:cubicBezTo>
                  <a:cubicBezTo>
                    <a:pt x="480" y="302"/>
                    <a:pt x="482" y="307"/>
                    <a:pt x="484" y="313"/>
                  </a:cubicBezTo>
                  <a:close/>
                  <a:moveTo>
                    <a:pt x="516" y="323"/>
                  </a:moveTo>
                  <a:cubicBezTo>
                    <a:pt x="518" y="329"/>
                    <a:pt x="520" y="335"/>
                    <a:pt x="518" y="341"/>
                  </a:cubicBezTo>
                  <a:cubicBezTo>
                    <a:pt x="518" y="342"/>
                    <a:pt x="517" y="342"/>
                    <a:pt x="516" y="342"/>
                  </a:cubicBezTo>
                  <a:cubicBezTo>
                    <a:pt x="513" y="336"/>
                    <a:pt x="513" y="330"/>
                    <a:pt x="511" y="324"/>
                  </a:cubicBezTo>
                  <a:cubicBezTo>
                    <a:pt x="509" y="316"/>
                    <a:pt x="506" y="309"/>
                    <a:pt x="505" y="302"/>
                  </a:cubicBezTo>
                  <a:cubicBezTo>
                    <a:pt x="504" y="299"/>
                    <a:pt x="508" y="298"/>
                    <a:pt x="508" y="301"/>
                  </a:cubicBezTo>
                  <a:cubicBezTo>
                    <a:pt x="510" y="308"/>
                    <a:pt x="513" y="315"/>
                    <a:pt x="516" y="323"/>
                  </a:cubicBezTo>
                  <a:close/>
                  <a:moveTo>
                    <a:pt x="540" y="338"/>
                  </a:moveTo>
                  <a:cubicBezTo>
                    <a:pt x="537" y="331"/>
                    <a:pt x="535" y="324"/>
                    <a:pt x="531" y="317"/>
                  </a:cubicBezTo>
                  <a:cubicBezTo>
                    <a:pt x="530" y="315"/>
                    <a:pt x="533" y="314"/>
                    <a:pt x="534" y="316"/>
                  </a:cubicBezTo>
                  <a:cubicBezTo>
                    <a:pt x="540" y="326"/>
                    <a:pt x="549" y="342"/>
                    <a:pt x="547" y="355"/>
                  </a:cubicBezTo>
                  <a:cubicBezTo>
                    <a:pt x="547" y="356"/>
                    <a:pt x="545" y="356"/>
                    <a:pt x="545" y="355"/>
                  </a:cubicBezTo>
                  <a:cubicBezTo>
                    <a:pt x="542" y="350"/>
                    <a:pt x="541" y="344"/>
                    <a:pt x="540" y="338"/>
                  </a:cubicBezTo>
                  <a:close/>
                  <a:moveTo>
                    <a:pt x="529" y="347"/>
                  </a:moveTo>
                  <a:cubicBezTo>
                    <a:pt x="526" y="343"/>
                    <a:pt x="526" y="337"/>
                    <a:pt x="524" y="332"/>
                  </a:cubicBezTo>
                  <a:cubicBezTo>
                    <a:pt x="523" y="325"/>
                    <a:pt x="521" y="318"/>
                    <a:pt x="519" y="312"/>
                  </a:cubicBezTo>
                  <a:cubicBezTo>
                    <a:pt x="518" y="309"/>
                    <a:pt x="521" y="308"/>
                    <a:pt x="522" y="310"/>
                  </a:cubicBezTo>
                  <a:cubicBezTo>
                    <a:pt x="525" y="316"/>
                    <a:pt x="527" y="322"/>
                    <a:pt x="529" y="329"/>
                  </a:cubicBezTo>
                  <a:cubicBezTo>
                    <a:pt x="530" y="335"/>
                    <a:pt x="532" y="341"/>
                    <a:pt x="531" y="346"/>
                  </a:cubicBezTo>
                  <a:cubicBezTo>
                    <a:pt x="531" y="347"/>
                    <a:pt x="529" y="348"/>
                    <a:pt x="529" y="347"/>
                  </a:cubicBezTo>
                  <a:close/>
                </a:path>
              </a:pathLst>
            </a:custGeom>
            <a:solidFill>
              <a:srgbClr val="BCC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75"/>
            <p:cNvSpPr/>
            <p:nvPr/>
          </p:nvSpPr>
          <p:spPr bwMode="auto">
            <a:xfrm>
              <a:off x="5840413" y="1550988"/>
              <a:ext cx="192088" cy="241300"/>
            </a:xfrm>
            <a:custGeom>
              <a:avLst/>
              <a:gdLst>
                <a:gd name="T0" fmla="*/ 10 w 45"/>
                <a:gd name="T1" fmla="*/ 1 h 57"/>
                <a:gd name="T2" fmla="*/ 11 w 45"/>
                <a:gd name="T3" fmla="*/ 0 h 57"/>
                <a:gd name="T4" fmla="*/ 12 w 45"/>
                <a:gd name="T5" fmla="*/ 1 h 57"/>
                <a:gd name="T6" fmla="*/ 23 w 45"/>
                <a:gd name="T7" fmla="*/ 5 h 57"/>
                <a:gd name="T8" fmla="*/ 24 w 45"/>
                <a:gd name="T9" fmla="*/ 5 h 57"/>
                <a:gd name="T10" fmla="*/ 25 w 45"/>
                <a:gd name="T11" fmla="*/ 6 h 57"/>
                <a:gd name="T12" fmla="*/ 30 w 45"/>
                <a:gd name="T13" fmla="*/ 21 h 57"/>
                <a:gd name="T14" fmla="*/ 42 w 45"/>
                <a:gd name="T15" fmla="*/ 51 h 57"/>
                <a:gd name="T16" fmla="*/ 45 w 45"/>
                <a:gd name="T17" fmla="*/ 57 h 57"/>
                <a:gd name="T18" fmla="*/ 28 w 45"/>
                <a:gd name="T19" fmla="*/ 39 h 57"/>
                <a:gd name="T20" fmla="*/ 0 w 45"/>
                <a:gd name="T21" fmla="*/ 8 h 57"/>
                <a:gd name="T22" fmla="*/ 10 w 45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7">
                  <a:moveTo>
                    <a:pt x="10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6" y="4"/>
                    <a:pt x="20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11"/>
                    <a:pt x="28" y="16"/>
                    <a:pt x="30" y="21"/>
                  </a:cubicBezTo>
                  <a:cubicBezTo>
                    <a:pt x="34" y="31"/>
                    <a:pt x="37" y="42"/>
                    <a:pt x="42" y="5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0" y="50"/>
                    <a:pt x="34" y="45"/>
                    <a:pt x="28" y="39"/>
                  </a:cubicBezTo>
                  <a:cubicBezTo>
                    <a:pt x="19" y="30"/>
                    <a:pt x="8" y="20"/>
                    <a:pt x="0" y="8"/>
                  </a:cubicBezTo>
                  <a:cubicBezTo>
                    <a:pt x="4" y="6"/>
                    <a:pt x="7" y="4"/>
                    <a:pt x="10" y="1"/>
                  </a:cubicBezTo>
                  <a:close/>
                </a:path>
              </a:pathLst>
            </a:custGeom>
            <a:solidFill>
              <a:srgbClr val="BCC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76"/>
            <p:cNvSpPr/>
            <p:nvPr/>
          </p:nvSpPr>
          <p:spPr bwMode="auto">
            <a:xfrm>
              <a:off x="6065838" y="1792288"/>
              <a:ext cx="166688" cy="192088"/>
            </a:xfrm>
            <a:custGeom>
              <a:avLst/>
              <a:gdLst>
                <a:gd name="T0" fmla="*/ 23 w 39"/>
                <a:gd name="T1" fmla="*/ 0 h 45"/>
                <a:gd name="T2" fmla="*/ 34 w 39"/>
                <a:gd name="T3" fmla="*/ 10 h 45"/>
                <a:gd name="T4" fmla="*/ 34 w 39"/>
                <a:gd name="T5" fmla="*/ 18 h 45"/>
                <a:gd name="T6" fmla="*/ 37 w 39"/>
                <a:gd name="T7" fmla="*/ 22 h 45"/>
                <a:gd name="T8" fmla="*/ 36 w 39"/>
                <a:gd name="T9" fmla="*/ 30 h 45"/>
                <a:gd name="T10" fmla="*/ 24 w 39"/>
                <a:gd name="T11" fmla="*/ 45 h 45"/>
                <a:gd name="T12" fmla="*/ 24 w 39"/>
                <a:gd name="T13" fmla="*/ 44 h 45"/>
                <a:gd name="T14" fmla="*/ 24 w 39"/>
                <a:gd name="T15" fmla="*/ 43 h 45"/>
                <a:gd name="T16" fmla="*/ 4 w 39"/>
                <a:gd name="T17" fmla="*/ 11 h 45"/>
                <a:gd name="T18" fmla="*/ 2 w 39"/>
                <a:gd name="T19" fmla="*/ 7 h 45"/>
                <a:gd name="T20" fmla="*/ 0 w 39"/>
                <a:gd name="T21" fmla="*/ 4 h 45"/>
                <a:gd name="T22" fmla="*/ 4 w 39"/>
                <a:gd name="T23" fmla="*/ 4 h 45"/>
                <a:gd name="T24" fmla="*/ 23 w 39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5">
                  <a:moveTo>
                    <a:pt x="23" y="0"/>
                  </a:moveTo>
                  <a:cubicBezTo>
                    <a:pt x="28" y="2"/>
                    <a:pt x="32" y="5"/>
                    <a:pt x="34" y="10"/>
                  </a:cubicBezTo>
                  <a:cubicBezTo>
                    <a:pt x="36" y="12"/>
                    <a:pt x="33" y="15"/>
                    <a:pt x="34" y="18"/>
                  </a:cubicBezTo>
                  <a:cubicBezTo>
                    <a:pt x="35" y="20"/>
                    <a:pt x="36" y="20"/>
                    <a:pt x="37" y="22"/>
                  </a:cubicBezTo>
                  <a:cubicBezTo>
                    <a:pt x="39" y="24"/>
                    <a:pt x="37" y="28"/>
                    <a:pt x="36" y="30"/>
                  </a:cubicBezTo>
                  <a:cubicBezTo>
                    <a:pt x="33" y="36"/>
                    <a:pt x="30" y="42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7" y="34"/>
                    <a:pt x="11" y="24"/>
                    <a:pt x="4" y="11"/>
                  </a:cubicBezTo>
                  <a:cubicBezTo>
                    <a:pt x="4" y="10"/>
                    <a:pt x="2" y="7"/>
                    <a:pt x="2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0" y="4"/>
                    <a:pt x="16" y="2"/>
                    <a:pt x="23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77"/>
            <p:cNvSpPr>
              <a:spLocks noEditPoints="1"/>
            </p:cNvSpPr>
            <p:nvPr/>
          </p:nvSpPr>
          <p:spPr bwMode="auto">
            <a:xfrm>
              <a:off x="4502150" y="901700"/>
              <a:ext cx="3175000" cy="5049838"/>
            </a:xfrm>
            <a:custGeom>
              <a:avLst/>
              <a:gdLst>
                <a:gd name="T0" fmla="*/ 145 w 747"/>
                <a:gd name="T1" fmla="*/ 497 h 1190"/>
                <a:gd name="T2" fmla="*/ 156 w 747"/>
                <a:gd name="T3" fmla="*/ 542 h 1190"/>
                <a:gd name="T4" fmla="*/ 247 w 747"/>
                <a:gd name="T5" fmla="*/ 710 h 1190"/>
                <a:gd name="T6" fmla="*/ 381 w 747"/>
                <a:gd name="T7" fmla="*/ 779 h 1190"/>
                <a:gd name="T8" fmla="*/ 442 w 747"/>
                <a:gd name="T9" fmla="*/ 509 h 1190"/>
                <a:gd name="T10" fmla="*/ 603 w 747"/>
                <a:gd name="T11" fmla="*/ 675 h 1190"/>
                <a:gd name="T12" fmla="*/ 643 w 747"/>
                <a:gd name="T13" fmla="*/ 537 h 1190"/>
                <a:gd name="T14" fmla="*/ 740 w 747"/>
                <a:gd name="T15" fmla="*/ 403 h 1190"/>
                <a:gd name="T16" fmla="*/ 624 w 747"/>
                <a:gd name="T17" fmla="*/ 141 h 1190"/>
                <a:gd name="T18" fmla="*/ 384 w 747"/>
                <a:gd name="T19" fmla="*/ 0 h 1190"/>
                <a:gd name="T20" fmla="*/ 273 w 747"/>
                <a:gd name="T21" fmla="*/ 188 h 1190"/>
                <a:gd name="T22" fmla="*/ 250 w 747"/>
                <a:gd name="T23" fmla="*/ 212 h 1190"/>
                <a:gd name="T24" fmla="*/ 345 w 747"/>
                <a:gd name="T25" fmla="*/ 174 h 1190"/>
                <a:gd name="T26" fmla="*/ 625 w 747"/>
                <a:gd name="T27" fmla="*/ 333 h 1190"/>
                <a:gd name="T28" fmla="*/ 536 w 747"/>
                <a:gd name="T29" fmla="*/ 217 h 1190"/>
                <a:gd name="T30" fmla="*/ 418 w 747"/>
                <a:gd name="T31" fmla="*/ 165 h 1190"/>
                <a:gd name="T32" fmla="*/ 405 w 747"/>
                <a:gd name="T33" fmla="*/ 175 h 1190"/>
                <a:gd name="T34" fmla="*/ 339 w 747"/>
                <a:gd name="T35" fmla="*/ 139 h 1190"/>
                <a:gd name="T36" fmla="*/ 308 w 747"/>
                <a:gd name="T37" fmla="*/ 165 h 1190"/>
                <a:gd name="T38" fmla="*/ 303 w 747"/>
                <a:gd name="T39" fmla="*/ 89 h 1190"/>
                <a:gd name="T40" fmla="*/ 476 w 747"/>
                <a:gd name="T41" fmla="*/ 66 h 1190"/>
                <a:gd name="T42" fmla="*/ 666 w 747"/>
                <a:gd name="T43" fmla="*/ 270 h 1190"/>
                <a:gd name="T44" fmla="*/ 395 w 747"/>
                <a:gd name="T45" fmla="*/ 272 h 1190"/>
                <a:gd name="T46" fmla="*/ 396 w 747"/>
                <a:gd name="T47" fmla="*/ 269 h 1190"/>
                <a:gd name="T48" fmla="*/ 499 w 747"/>
                <a:gd name="T49" fmla="*/ 222 h 1190"/>
                <a:gd name="T50" fmla="*/ 484 w 747"/>
                <a:gd name="T51" fmla="*/ 215 h 1190"/>
                <a:gd name="T52" fmla="*/ 577 w 747"/>
                <a:gd name="T53" fmla="*/ 508 h 1190"/>
                <a:gd name="T54" fmla="*/ 703 w 747"/>
                <a:gd name="T55" fmla="*/ 628 h 1190"/>
                <a:gd name="T56" fmla="*/ 619 w 747"/>
                <a:gd name="T57" fmla="*/ 660 h 1190"/>
                <a:gd name="T58" fmla="*/ 557 w 747"/>
                <a:gd name="T59" fmla="*/ 566 h 1190"/>
                <a:gd name="T60" fmla="*/ 511 w 747"/>
                <a:gd name="T61" fmla="*/ 490 h 1190"/>
                <a:gd name="T62" fmla="*/ 578 w 747"/>
                <a:gd name="T63" fmla="*/ 436 h 1190"/>
                <a:gd name="T64" fmla="*/ 452 w 747"/>
                <a:gd name="T65" fmla="*/ 416 h 1190"/>
                <a:gd name="T66" fmla="*/ 383 w 747"/>
                <a:gd name="T67" fmla="*/ 600 h 1190"/>
                <a:gd name="T68" fmla="*/ 292 w 747"/>
                <a:gd name="T69" fmla="*/ 387 h 1190"/>
                <a:gd name="T70" fmla="*/ 390 w 747"/>
                <a:gd name="T71" fmla="*/ 604 h 1190"/>
                <a:gd name="T72" fmla="*/ 307 w 747"/>
                <a:gd name="T73" fmla="*/ 496 h 1190"/>
                <a:gd name="T74" fmla="*/ 315 w 747"/>
                <a:gd name="T75" fmla="*/ 599 h 1190"/>
                <a:gd name="T76" fmla="*/ 265 w 747"/>
                <a:gd name="T77" fmla="*/ 586 h 1190"/>
                <a:gd name="T78" fmla="*/ 221 w 747"/>
                <a:gd name="T79" fmla="*/ 658 h 1190"/>
                <a:gd name="T80" fmla="*/ 176 w 747"/>
                <a:gd name="T81" fmla="*/ 688 h 1190"/>
                <a:gd name="T82" fmla="*/ 141 w 747"/>
                <a:gd name="T83" fmla="*/ 736 h 1190"/>
                <a:gd name="T84" fmla="*/ 170 w 747"/>
                <a:gd name="T85" fmla="*/ 533 h 1190"/>
                <a:gd name="T86" fmla="*/ 103 w 747"/>
                <a:gd name="T87" fmla="*/ 386 h 1190"/>
                <a:gd name="T88" fmla="*/ 251 w 747"/>
                <a:gd name="T89" fmla="*/ 312 h 1190"/>
                <a:gd name="T90" fmla="*/ 429 w 747"/>
                <a:gd name="T91" fmla="*/ 282 h 1190"/>
                <a:gd name="T92" fmla="*/ 584 w 747"/>
                <a:gd name="T93" fmla="*/ 322 h 1190"/>
                <a:gd name="T94" fmla="*/ 735 w 747"/>
                <a:gd name="T95" fmla="*/ 406 h 1190"/>
                <a:gd name="T96" fmla="*/ 688 w 747"/>
                <a:gd name="T97" fmla="*/ 497 h 1190"/>
                <a:gd name="T98" fmla="*/ 642 w 747"/>
                <a:gd name="T99" fmla="*/ 471 h 1190"/>
                <a:gd name="T100" fmla="*/ 585 w 747"/>
                <a:gd name="T101" fmla="*/ 390 h 1190"/>
                <a:gd name="T102" fmla="*/ 521 w 747"/>
                <a:gd name="T103" fmla="*/ 430 h 1190"/>
                <a:gd name="T104" fmla="*/ 401 w 747"/>
                <a:gd name="T105" fmla="*/ 399 h 1190"/>
                <a:gd name="T106" fmla="*/ 290 w 747"/>
                <a:gd name="T107" fmla="*/ 347 h 1190"/>
                <a:gd name="T108" fmla="*/ 203 w 747"/>
                <a:gd name="T109" fmla="*/ 389 h 1190"/>
                <a:gd name="T110" fmla="*/ 172 w 747"/>
                <a:gd name="T111" fmla="*/ 470 h 1190"/>
                <a:gd name="T112" fmla="*/ 129 w 747"/>
                <a:gd name="T113" fmla="*/ 470 h 1190"/>
                <a:gd name="T114" fmla="*/ 240 w 747"/>
                <a:gd name="T115" fmla="*/ 227 h 1190"/>
                <a:gd name="T116" fmla="*/ 247 w 747"/>
                <a:gd name="T117" fmla="*/ 264 h 1190"/>
                <a:gd name="T118" fmla="*/ 212 w 747"/>
                <a:gd name="T119" fmla="*/ 284 h 1190"/>
                <a:gd name="T120" fmla="*/ 177 w 747"/>
                <a:gd name="T121" fmla="*/ 323 h 1190"/>
                <a:gd name="T122" fmla="*/ 60 w 747"/>
                <a:gd name="T123" fmla="*/ 395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7" h="1190">
                  <a:moveTo>
                    <a:pt x="13" y="422"/>
                  </a:moveTo>
                  <a:cubicBezTo>
                    <a:pt x="14" y="423"/>
                    <a:pt x="15" y="423"/>
                    <a:pt x="16" y="423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7" y="423"/>
                    <a:pt x="18" y="422"/>
                    <a:pt x="19" y="421"/>
                  </a:cubicBezTo>
                  <a:cubicBezTo>
                    <a:pt x="20" y="420"/>
                    <a:pt x="21" y="418"/>
                    <a:pt x="22" y="417"/>
                  </a:cubicBezTo>
                  <a:cubicBezTo>
                    <a:pt x="22" y="416"/>
                    <a:pt x="22" y="416"/>
                    <a:pt x="22" y="415"/>
                  </a:cubicBezTo>
                  <a:cubicBezTo>
                    <a:pt x="22" y="414"/>
                    <a:pt x="22" y="414"/>
                    <a:pt x="22" y="414"/>
                  </a:cubicBezTo>
                  <a:cubicBezTo>
                    <a:pt x="23" y="414"/>
                    <a:pt x="23" y="414"/>
                    <a:pt x="23" y="414"/>
                  </a:cubicBezTo>
                  <a:cubicBezTo>
                    <a:pt x="24" y="413"/>
                    <a:pt x="26" y="412"/>
                    <a:pt x="27" y="411"/>
                  </a:cubicBezTo>
                  <a:cubicBezTo>
                    <a:pt x="29" y="409"/>
                    <a:pt x="31" y="407"/>
                    <a:pt x="33" y="406"/>
                  </a:cubicBezTo>
                  <a:cubicBezTo>
                    <a:pt x="37" y="403"/>
                    <a:pt x="40" y="402"/>
                    <a:pt x="45" y="402"/>
                  </a:cubicBezTo>
                  <a:cubicBezTo>
                    <a:pt x="45" y="402"/>
                    <a:pt x="46" y="402"/>
                    <a:pt x="46" y="402"/>
                  </a:cubicBezTo>
                  <a:cubicBezTo>
                    <a:pt x="49" y="402"/>
                    <a:pt x="51" y="402"/>
                    <a:pt x="54" y="402"/>
                  </a:cubicBezTo>
                  <a:cubicBezTo>
                    <a:pt x="55" y="403"/>
                    <a:pt x="56" y="403"/>
                    <a:pt x="57" y="403"/>
                  </a:cubicBezTo>
                  <a:cubicBezTo>
                    <a:pt x="58" y="403"/>
                    <a:pt x="59" y="403"/>
                    <a:pt x="60" y="403"/>
                  </a:cubicBezTo>
                  <a:cubicBezTo>
                    <a:pt x="67" y="403"/>
                    <a:pt x="72" y="401"/>
                    <a:pt x="77" y="395"/>
                  </a:cubicBezTo>
                  <a:cubicBezTo>
                    <a:pt x="78" y="394"/>
                    <a:pt x="78" y="394"/>
                    <a:pt x="78" y="39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2" y="397"/>
                    <a:pt x="85" y="398"/>
                    <a:pt x="89" y="398"/>
                  </a:cubicBezTo>
                  <a:cubicBezTo>
                    <a:pt x="91" y="398"/>
                    <a:pt x="91" y="398"/>
                    <a:pt x="91" y="398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87" y="407"/>
                    <a:pt x="84" y="414"/>
                    <a:pt x="82" y="422"/>
                  </a:cubicBezTo>
                  <a:cubicBezTo>
                    <a:pt x="82" y="425"/>
                    <a:pt x="82" y="425"/>
                    <a:pt x="82" y="425"/>
                  </a:cubicBezTo>
                  <a:cubicBezTo>
                    <a:pt x="80" y="434"/>
                    <a:pt x="76" y="447"/>
                    <a:pt x="81" y="455"/>
                  </a:cubicBezTo>
                  <a:cubicBezTo>
                    <a:pt x="85" y="461"/>
                    <a:pt x="92" y="466"/>
                    <a:pt x="98" y="471"/>
                  </a:cubicBezTo>
                  <a:cubicBezTo>
                    <a:pt x="101" y="474"/>
                    <a:pt x="103" y="476"/>
                    <a:pt x="105" y="478"/>
                  </a:cubicBezTo>
                  <a:cubicBezTo>
                    <a:pt x="111" y="483"/>
                    <a:pt x="117" y="488"/>
                    <a:pt x="124" y="488"/>
                  </a:cubicBezTo>
                  <a:cubicBezTo>
                    <a:pt x="125" y="488"/>
                    <a:pt x="125" y="488"/>
                    <a:pt x="126" y="488"/>
                  </a:cubicBezTo>
                  <a:cubicBezTo>
                    <a:pt x="128" y="488"/>
                    <a:pt x="128" y="488"/>
                    <a:pt x="128" y="488"/>
                  </a:cubicBezTo>
                  <a:cubicBezTo>
                    <a:pt x="128" y="489"/>
                    <a:pt x="128" y="489"/>
                    <a:pt x="128" y="489"/>
                  </a:cubicBezTo>
                  <a:cubicBezTo>
                    <a:pt x="132" y="494"/>
                    <a:pt x="138" y="497"/>
                    <a:pt x="145" y="497"/>
                  </a:cubicBezTo>
                  <a:cubicBezTo>
                    <a:pt x="146" y="497"/>
                    <a:pt x="147" y="497"/>
                    <a:pt x="147" y="497"/>
                  </a:cubicBezTo>
                  <a:cubicBezTo>
                    <a:pt x="149" y="497"/>
                    <a:pt x="151" y="497"/>
                    <a:pt x="153" y="497"/>
                  </a:cubicBezTo>
                  <a:cubicBezTo>
                    <a:pt x="160" y="497"/>
                    <a:pt x="169" y="496"/>
                    <a:pt x="173" y="493"/>
                  </a:cubicBezTo>
                  <a:cubicBezTo>
                    <a:pt x="177" y="489"/>
                    <a:pt x="179" y="482"/>
                    <a:pt x="180" y="476"/>
                  </a:cubicBezTo>
                  <a:cubicBezTo>
                    <a:pt x="180" y="475"/>
                    <a:pt x="180" y="474"/>
                    <a:pt x="180" y="474"/>
                  </a:cubicBezTo>
                  <a:cubicBezTo>
                    <a:pt x="182" y="467"/>
                    <a:pt x="181" y="460"/>
                    <a:pt x="181" y="454"/>
                  </a:cubicBezTo>
                  <a:cubicBezTo>
                    <a:pt x="180" y="447"/>
                    <a:pt x="180" y="441"/>
                    <a:pt x="181" y="434"/>
                  </a:cubicBezTo>
                  <a:cubicBezTo>
                    <a:pt x="181" y="432"/>
                    <a:pt x="181" y="432"/>
                    <a:pt x="181" y="432"/>
                  </a:cubicBezTo>
                  <a:cubicBezTo>
                    <a:pt x="187" y="434"/>
                    <a:pt x="187" y="434"/>
                    <a:pt x="187" y="434"/>
                  </a:cubicBezTo>
                  <a:cubicBezTo>
                    <a:pt x="196" y="436"/>
                    <a:pt x="207" y="438"/>
                    <a:pt x="217" y="438"/>
                  </a:cubicBezTo>
                  <a:cubicBezTo>
                    <a:pt x="227" y="438"/>
                    <a:pt x="234" y="435"/>
                    <a:pt x="237" y="429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44" y="432"/>
                    <a:pt x="244" y="432"/>
                    <a:pt x="244" y="432"/>
                  </a:cubicBezTo>
                  <a:cubicBezTo>
                    <a:pt x="248" y="435"/>
                    <a:pt x="252" y="438"/>
                    <a:pt x="255" y="441"/>
                  </a:cubicBezTo>
                  <a:cubicBezTo>
                    <a:pt x="263" y="448"/>
                    <a:pt x="263" y="448"/>
                    <a:pt x="263" y="448"/>
                  </a:cubicBezTo>
                  <a:cubicBezTo>
                    <a:pt x="273" y="456"/>
                    <a:pt x="284" y="465"/>
                    <a:pt x="294" y="473"/>
                  </a:cubicBezTo>
                  <a:cubicBezTo>
                    <a:pt x="293" y="477"/>
                    <a:pt x="293" y="477"/>
                    <a:pt x="293" y="477"/>
                  </a:cubicBezTo>
                  <a:cubicBezTo>
                    <a:pt x="291" y="476"/>
                    <a:pt x="291" y="476"/>
                    <a:pt x="291" y="476"/>
                  </a:cubicBezTo>
                  <a:cubicBezTo>
                    <a:pt x="286" y="475"/>
                    <a:pt x="281" y="474"/>
                    <a:pt x="276" y="472"/>
                  </a:cubicBezTo>
                  <a:cubicBezTo>
                    <a:pt x="271" y="470"/>
                    <a:pt x="268" y="467"/>
                    <a:pt x="265" y="464"/>
                  </a:cubicBezTo>
                  <a:cubicBezTo>
                    <a:pt x="261" y="461"/>
                    <a:pt x="258" y="458"/>
                    <a:pt x="253" y="456"/>
                  </a:cubicBezTo>
                  <a:cubicBezTo>
                    <a:pt x="252" y="456"/>
                    <a:pt x="251" y="456"/>
                    <a:pt x="250" y="456"/>
                  </a:cubicBezTo>
                  <a:cubicBezTo>
                    <a:pt x="244" y="456"/>
                    <a:pt x="239" y="460"/>
                    <a:pt x="235" y="464"/>
                  </a:cubicBezTo>
                  <a:cubicBezTo>
                    <a:pt x="229" y="471"/>
                    <a:pt x="222" y="479"/>
                    <a:pt x="218" y="489"/>
                  </a:cubicBezTo>
                  <a:cubicBezTo>
                    <a:pt x="214" y="498"/>
                    <a:pt x="210" y="508"/>
                    <a:pt x="198" y="510"/>
                  </a:cubicBezTo>
                  <a:cubicBezTo>
                    <a:pt x="196" y="510"/>
                    <a:pt x="194" y="510"/>
                    <a:pt x="191" y="510"/>
                  </a:cubicBezTo>
                  <a:cubicBezTo>
                    <a:pt x="188" y="511"/>
                    <a:pt x="185" y="511"/>
                    <a:pt x="182" y="512"/>
                  </a:cubicBezTo>
                  <a:cubicBezTo>
                    <a:pt x="174" y="513"/>
                    <a:pt x="165" y="517"/>
                    <a:pt x="162" y="525"/>
                  </a:cubicBezTo>
                  <a:cubicBezTo>
                    <a:pt x="160" y="529"/>
                    <a:pt x="158" y="535"/>
                    <a:pt x="157" y="541"/>
                  </a:cubicBezTo>
                  <a:cubicBezTo>
                    <a:pt x="157" y="542"/>
                    <a:pt x="157" y="542"/>
                    <a:pt x="157" y="542"/>
                  </a:cubicBezTo>
                  <a:cubicBezTo>
                    <a:pt x="156" y="542"/>
                    <a:pt x="156" y="542"/>
                    <a:pt x="156" y="542"/>
                  </a:cubicBezTo>
                  <a:cubicBezTo>
                    <a:pt x="152" y="543"/>
                    <a:pt x="148" y="544"/>
                    <a:pt x="144" y="545"/>
                  </a:cubicBezTo>
                  <a:cubicBezTo>
                    <a:pt x="138" y="546"/>
                    <a:pt x="133" y="547"/>
                    <a:pt x="129" y="549"/>
                  </a:cubicBezTo>
                  <a:cubicBezTo>
                    <a:pt x="114" y="557"/>
                    <a:pt x="112" y="572"/>
                    <a:pt x="109" y="587"/>
                  </a:cubicBezTo>
                  <a:cubicBezTo>
                    <a:pt x="108" y="596"/>
                    <a:pt x="106" y="605"/>
                    <a:pt x="102" y="613"/>
                  </a:cubicBezTo>
                  <a:cubicBezTo>
                    <a:pt x="101" y="615"/>
                    <a:pt x="101" y="615"/>
                    <a:pt x="101" y="615"/>
                  </a:cubicBezTo>
                  <a:cubicBezTo>
                    <a:pt x="95" y="626"/>
                    <a:pt x="89" y="638"/>
                    <a:pt x="92" y="647"/>
                  </a:cubicBezTo>
                  <a:cubicBezTo>
                    <a:pt x="94" y="652"/>
                    <a:pt x="98" y="655"/>
                    <a:pt x="105" y="657"/>
                  </a:cubicBezTo>
                  <a:cubicBezTo>
                    <a:pt x="106" y="658"/>
                    <a:pt x="106" y="658"/>
                    <a:pt x="106" y="658"/>
                  </a:cubicBezTo>
                  <a:cubicBezTo>
                    <a:pt x="110" y="659"/>
                    <a:pt x="114" y="661"/>
                    <a:pt x="116" y="664"/>
                  </a:cubicBezTo>
                  <a:cubicBezTo>
                    <a:pt x="116" y="667"/>
                    <a:pt x="116" y="669"/>
                    <a:pt x="114" y="672"/>
                  </a:cubicBezTo>
                  <a:cubicBezTo>
                    <a:pt x="110" y="677"/>
                    <a:pt x="106" y="680"/>
                    <a:pt x="102" y="683"/>
                  </a:cubicBezTo>
                  <a:cubicBezTo>
                    <a:pt x="101" y="683"/>
                    <a:pt x="100" y="684"/>
                    <a:pt x="99" y="685"/>
                  </a:cubicBezTo>
                  <a:cubicBezTo>
                    <a:pt x="92" y="689"/>
                    <a:pt x="86" y="693"/>
                    <a:pt x="82" y="700"/>
                  </a:cubicBezTo>
                  <a:cubicBezTo>
                    <a:pt x="78" y="707"/>
                    <a:pt x="78" y="716"/>
                    <a:pt x="81" y="725"/>
                  </a:cubicBezTo>
                  <a:cubicBezTo>
                    <a:pt x="85" y="736"/>
                    <a:pt x="93" y="745"/>
                    <a:pt x="103" y="748"/>
                  </a:cubicBezTo>
                  <a:cubicBezTo>
                    <a:pt x="107" y="750"/>
                    <a:pt x="111" y="750"/>
                    <a:pt x="115" y="750"/>
                  </a:cubicBezTo>
                  <a:cubicBezTo>
                    <a:pt x="121" y="750"/>
                    <a:pt x="128" y="749"/>
                    <a:pt x="133" y="747"/>
                  </a:cubicBezTo>
                  <a:cubicBezTo>
                    <a:pt x="136" y="746"/>
                    <a:pt x="136" y="746"/>
                    <a:pt x="136" y="746"/>
                  </a:cubicBezTo>
                  <a:cubicBezTo>
                    <a:pt x="144" y="744"/>
                    <a:pt x="153" y="741"/>
                    <a:pt x="157" y="735"/>
                  </a:cubicBezTo>
                  <a:cubicBezTo>
                    <a:pt x="161" y="731"/>
                    <a:pt x="162" y="725"/>
                    <a:pt x="163" y="720"/>
                  </a:cubicBezTo>
                  <a:cubicBezTo>
                    <a:pt x="163" y="717"/>
                    <a:pt x="164" y="715"/>
                    <a:pt x="165" y="713"/>
                  </a:cubicBezTo>
                  <a:cubicBezTo>
                    <a:pt x="165" y="712"/>
                    <a:pt x="165" y="712"/>
                    <a:pt x="165" y="712"/>
                  </a:cubicBezTo>
                  <a:cubicBezTo>
                    <a:pt x="166" y="708"/>
                    <a:pt x="167" y="704"/>
                    <a:pt x="170" y="701"/>
                  </a:cubicBezTo>
                  <a:cubicBezTo>
                    <a:pt x="171" y="699"/>
                    <a:pt x="172" y="697"/>
                    <a:pt x="174" y="697"/>
                  </a:cubicBezTo>
                  <a:cubicBezTo>
                    <a:pt x="174" y="697"/>
                    <a:pt x="174" y="697"/>
                    <a:pt x="175" y="698"/>
                  </a:cubicBezTo>
                  <a:cubicBezTo>
                    <a:pt x="175" y="698"/>
                    <a:pt x="177" y="698"/>
                    <a:pt x="177" y="697"/>
                  </a:cubicBezTo>
                  <a:cubicBezTo>
                    <a:pt x="177" y="697"/>
                    <a:pt x="177" y="697"/>
                    <a:pt x="177" y="697"/>
                  </a:cubicBezTo>
                  <a:cubicBezTo>
                    <a:pt x="178" y="697"/>
                    <a:pt x="179" y="699"/>
                    <a:pt x="180" y="700"/>
                  </a:cubicBezTo>
                  <a:cubicBezTo>
                    <a:pt x="191" y="721"/>
                    <a:pt x="203" y="731"/>
                    <a:pt x="216" y="731"/>
                  </a:cubicBezTo>
                  <a:cubicBezTo>
                    <a:pt x="219" y="731"/>
                    <a:pt x="222" y="730"/>
                    <a:pt x="224" y="729"/>
                  </a:cubicBezTo>
                  <a:cubicBezTo>
                    <a:pt x="235" y="726"/>
                    <a:pt x="244" y="719"/>
                    <a:pt x="247" y="710"/>
                  </a:cubicBezTo>
                  <a:cubicBezTo>
                    <a:pt x="249" y="704"/>
                    <a:pt x="249" y="697"/>
                    <a:pt x="245" y="691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5" y="688"/>
                    <a:pt x="245" y="688"/>
                    <a:pt x="245" y="688"/>
                  </a:cubicBezTo>
                  <a:cubicBezTo>
                    <a:pt x="253" y="678"/>
                    <a:pt x="242" y="666"/>
                    <a:pt x="231" y="656"/>
                  </a:cubicBezTo>
                  <a:cubicBezTo>
                    <a:pt x="229" y="654"/>
                    <a:pt x="229" y="654"/>
                    <a:pt x="229" y="654"/>
                  </a:cubicBezTo>
                  <a:cubicBezTo>
                    <a:pt x="221" y="647"/>
                    <a:pt x="212" y="639"/>
                    <a:pt x="214" y="625"/>
                  </a:cubicBezTo>
                  <a:cubicBezTo>
                    <a:pt x="214" y="620"/>
                    <a:pt x="218" y="617"/>
                    <a:pt x="224" y="617"/>
                  </a:cubicBezTo>
                  <a:cubicBezTo>
                    <a:pt x="230" y="617"/>
                    <a:pt x="237" y="619"/>
                    <a:pt x="240" y="621"/>
                  </a:cubicBezTo>
                  <a:cubicBezTo>
                    <a:pt x="241" y="622"/>
                    <a:pt x="241" y="622"/>
                    <a:pt x="241" y="622"/>
                  </a:cubicBezTo>
                  <a:cubicBezTo>
                    <a:pt x="241" y="623"/>
                    <a:pt x="241" y="623"/>
                    <a:pt x="241" y="623"/>
                  </a:cubicBezTo>
                  <a:cubicBezTo>
                    <a:pt x="241" y="630"/>
                    <a:pt x="244" y="639"/>
                    <a:pt x="249" y="644"/>
                  </a:cubicBezTo>
                  <a:cubicBezTo>
                    <a:pt x="252" y="646"/>
                    <a:pt x="256" y="650"/>
                    <a:pt x="262" y="650"/>
                  </a:cubicBezTo>
                  <a:cubicBezTo>
                    <a:pt x="265" y="650"/>
                    <a:pt x="268" y="649"/>
                    <a:pt x="271" y="647"/>
                  </a:cubicBezTo>
                  <a:cubicBezTo>
                    <a:pt x="285" y="638"/>
                    <a:pt x="286" y="633"/>
                    <a:pt x="285" y="631"/>
                  </a:cubicBezTo>
                  <a:cubicBezTo>
                    <a:pt x="285" y="630"/>
                    <a:pt x="284" y="629"/>
                    <a:pt x="283" y="628"/>
                  </a:cubicBezTo>
                  <a:cubicBezTo>
                    <a:pt x="283" y="627"/>
                    <a:pt x="283" y="626"/>
                    <a:pt x="282" y="626"/>
                  </a:cubicBezTo>
                  <a:cubicBezTo>
                    <a:pt x="282" y="624"/>
                    <a:pt x="282" y="623"/>
                    <a:pt x="282" y="622"/>
                  </a:cubicBezTo>
                  <a:cubicBezTo>
                    <a:pt x="282" y="621"/>
                    <a:pt x="282" y="620"/>
                    <a:pt x="283" y="619"/>
                  </a:cubicBezTo>
                  <a:cubicBezTo>
                    <a:pt x="284" y="615"/>
                    <a:pt x="286" y="611"/>
                    <a:pt x="288" y="607"/>
                  </a:cubicBezTo>
                  <a:cubicBezTo>
                    <a:pt x="288" y="605"/>
                    <a:pt x="288" y="605"/>
                    <a:pt x="288" y="605"/>
                  </a:cubicBezTo>
                  <a:cubicBezTo>
                    <a:pt x="290" y="606"/>
                    <a:pt x="290" y="606"/>
                    <a:pt x="290" y="606"/>
                  </a:cubicBezTo>
                  <a:cubicBezTo>
                    <a:pt x="291" y="606"/>
                    <a:pt x="292" y="607"/>
                    <a:pt x="293" y="607"/>
                  </a:cubicBezTo>
                  <a:cubicBezTo>
                    <a:pt x="294" y="607"/>
                    <a:pt x="294" y="607"/>
                    <a:pt x="294" y="607"/>
                  </a:cubicBezTo>
                  <a:cubicBezTo>
                    <a:pt x="295" y="608"/>
                    <a:pt x="295" y="608"/>
                    <a:pt x="295" y="608"/>
                  </a:cubicBezTo>
                  <a:cubicBezTo>
                    <a:pt x="298" y="640"/>
                    <a:pt x="311" y="675"/>
                    <a:pt x="330" y="702"/>
                  </a:cubicBezTo>
                  <a:cubicBezTo>
                    <a:pt x="336" y="710"/>
                    <a:pt x="343" y="718"/>
                    <a:pt x="349" y="726"/>
                  </a:cubicBezTo>
                  <a:cubicBezTo>
                    <a:pt x="353" y="730"/>
                    <a:pt x="357" y="734"/>
                    <a:pt x="360" y="738"/>
                  </a:cubicBezTo>
                  <a:cubicBezTo>
                    <a:pt x="367" y="747"/>
                    <a:pt x="373" y="756"/>
                    <a:pt x="378" y="766"/>
                  </a:cubicBezTo>
                  <a:cubicBezTo>
                    <a:pt x="378" y="767"/>
                    <a:pt x="378" y="767"/>
                    <a:pt x="378" y="767"/>
                  </a:cubicBezTo>
                  <a:cubicBezTo>
                    <a:pt x="378" y="767"/>
                    <a:pt x="378" y="767"/>
                    <a:pt x="378" y="767"/>
                  </a:cubicBezTo>
                  <a:cubicBezTo>
                    <a:pt x="379" y="771"/>
                    <a:pt x="380" y="775"/>
                    <a:pt x="381" y="779"/>
                  </a:cubicBezTo>
                  <a:cubicBezTo>
                    <a:pt x="381" y="779"/>
                    <a:pt x="381" y="779"/>
                    <a:pt x="381" y="779"/>
                  </a:cubicBezTo>
                  <a:cubicBezTo>
                    <a:pt x="381" y="779"/>
                    <a:pt x="381" y="779"/>
                    <a:pt x="381" y="779"/>
                  </a:cubicBezTo>
                  <a:cubicBezTo>
                    <a:pt x="376" y="855"/>
                    <a:pt x="374" y="924"/>
                    <a:pt x="376" y="991"/>
                  </a:cubicBezTo>
                  <a:cubicBezTo>
                    <a:pt x="377" y="1027"/>
                    <a:pt x="376" y="1066"/>
                    <a:pt x="373" y="1104"/>
                  </a:cubicBezTo>
                  <a:cubicBezTo>
                    <a:pt x="373" y="1108"/>
                    <a:pt x="373" y="1111"/>
                    <a:pt x="372" y="1115"/>
                  </a:cubicBezTo>
                  <a:cubicBezTo>
                    <a:pt x="372" y="1128"/>
                    <a:pt x="371" y="1141"/>
                    <a:pt x="368" y="1153"/>
                  </a:cubicBezTo>
                  <a:cubicBezTo>
                    <a:pt x="368" y="1155"/>
                    <a:pt x="368" y="1157"/>
                    <a:pt x="367" y="1159"/>
                  </a:cubicBezTo>
                  <a:cubicBezTo>
                    <a:pt x="366" y="1165"/>
                    <a:pt x="365" y="1172"/>
                    <a:pt x="366" y="1178"/>
                  </a:cubicBezTo>
                  <a:cubicBezTo>
                    <a:pt x="367" y="1183"/>
                    <a:pt x="373" y="1188"/>
                    <a:pt x="378" y="1188"/>
                  </a:cubicBezTo>
                  <a:cubicBezTo>
                    <a:pt x="379" y="1188"/>
                    <a:pt x="380" y="1187"/>
                    <a:pt x="381" y="1187"/>
                  </a:cubicBezTo>
                  <a:cubicBezTo>
                    <a:pt x="381" y="1187"/>
                    <a:pt x="382" y="1187"/>
                    <a:pt x="382" y="1186"/>
                  </a:cubicBezTo>
                  <a:cubicBezTo>
                    <a:pt x="384" y="1185"/>
                    <a:pt x="384" y="1185"/>
                    <a:pt x="384" y="1185"/>
                  </a:cubicBezTo>
                  <a:cubicBezTo>
                    <a:pt x="385" y="1187"/>
                    <a:pt x="385" y="1187"/>
                    <a:pt x="385" y="1187"/>
                  </a:cubicBezTo>
                  <a:cubicBezTo>
                    <a:pt x="386" y="1188"/>
                    <a:pt x="386" y="1190"/>
                    <a:pt x="388" y="1190"/>
                  </a:cubicBezTo>
                  <a:cubicBezTo>
                    <a:pt x="389" y="1190"/>
                    <a:pt x="389" y="1190"/>
                    <a:pt x="390" y="1190"/>
                  </a:cubicBezTo>
                  <a:cubicBezTo>
                    <a:pt x="398" y="1187"/>
                    <a:pt x="398" y="1187"/>
                    <a:pt x="398" y="1187"/>
                  </a:cubicBezTo>
                  <a:cubicBezTo>
                    <a:pt x="400" y="1186"/>
                    <a:pt x="401" y="1185"/>
                    <a:pt x="402" y="1183"/>
                  </a:cubicBezTo>
                  <a:cubicBezTo>
                    <a:pt x="402" y="1182"/>
                    <a:pt x="402" y="1182"/>
                    <a:pt x="402" y="1182"/>
                  </a:cubicBezTo>
                  <a:cubicBezTo>
                    <a:pt x="403" y="1182"/>
                    <a:pt x="403" y="1182"/>
                    <a:pt x="403" y="1182"/>
                  </a:cubicBezTo>
                  <a:cubicBezTo>
                    <a:pt x="404" y="1182"/>
                    <a:pt x="407" y="1182"/>
                    <a:pt x="407" y="1178"/>
                  </a:cubicBezTo>
                  <a:cubicBezTo>
                    <a:pt x="409" y="1147"/>
                    <a:pt x="407" y="1114"/>
                    <a:pt x="406" y="1082"/>
                  </a:cubicBezTo>
                  <a:cubicBezTo>
                    <a:pt x="405" y="1067"/>
                    <a:pt x="405" y="1052"/>
                    <a:pt x="404" y="1037"/>
                  </a:cubicBezTo>
                  <a:cubicBezTo>
                    <a:pt x="403" y="988"/>
                    <a:pt x="403" y="940"/>
                    <a:pt x="403" y="894"/>
                  </a:cubicBezTo>
                  <a:cubicBezTo>
                    <a:pt x="404" y="823"/>
                    <a:pt x="407" y="751"/>
                    <a:pt x="410" y="681"/>
                  </a:cubicBezTo>
                  <a:cubicBezTo>
                    <a:pt x="411" y="660"/>
                    <a:pt x="412" y="639"/>
                    <a:pt x="413" y="618"/>
                  </a:cubicBezTo>
                  <a:cubicBezTo>
                    <a:pt x="413" y="618"/>
                    <a:pt x="413" y="618"/>
                    <a:pt x="413" y="618"/>
                  </a:cubicBezTo>
                  <a:cubicBezTo>
                    <a:pt x="413" y="618"/>
                    <a:pt x="413" y="618"/>
                    <a:pt x="413" y="618"/>
                  </a:cubicBezTo>
                  <a:cubicBezTo>
                    <a:pt x="425" y="587"/>
                    <a:pt x="432" y="553"/>
                    <a:pt x="438" y="523"/>
                  </a:cubicBezTo>
                  <a:cubicBezTo>
                    <a:pt x="439" y="519"/>
                    <a:pt x="439" y="515"/>
                    <a:pt x="440" y="511"/>
                  </a:cubicBezTo>
                  <a:cubicBezTo>
                    <a:pt x="441" y="509"/>
                    <a:pt x="441" y="509"/>
                    <a:pt x="441" y="509"/>
                  </a:cubicBezTo>
                  <a:cubicBezTo>
                    <a:pt x="442" y="509"/>
                    <a:pt x="442" y="509"/>
                    <a:pt x="442" y="509"/>
                  </a:cubicBezTo>
                  <a:cubicBezTo>
                    <a:pt x="443" y="509"/>
                    <a:pt x="443" y="509"/>
                    <a:pt x="443" y="509"/>
                  </a:cubicBezTo>
                  <a:cubicBezTo>
                    <a:pt x="444" y="509"/>
                    <a:pt x="445" y="509"/>
                    <a:pt x="445" y="509"/>
                  </a:cubicBezTo>
                  <a:cubicBezTo>
                    <a:pt x="446" y="509"/>
                    <a:pt x="447" y="508"/>
                    <a:pt x="448" y="508"/>
                  </a:cubicBezTo>
                  <a:cubicBezTo>
                    <a:pt x="450" y="507"/>
                    <a:pt x="450" y="507"/>
                    <a:pt x="450" y="507"/>
                  </a:cubicBezTo>
                  <a:cubicBezTo>
                    <a:pt x="450" y="508"/>
                    <a:pt x="450" y="508"/>
                    <a:pt x="450" y="508"/>
                  </a:cubicBezTo>
                  <a:cubicBezTo>
                    <a:pt x="451" y="509"/>
                    <a:pt x="451" y="509"/>
                    <a:pt x="451" y="509"/>
                  </a:cubicBezTo>
                  <a:cubicBezTo>
                    <a:pt x="451" y="509"/>
                    <a:pt x="452" y="509"/>
                    <a:pt x="452" y="509"/>
                  </a:cubicBezTo>
                  <a:cubicBezTo>
                    <a:pt x="461" y="505"/>
                    <a:pt x="470" y="501"/>
                    <a:pt x="482" y="501"/>
                  </a:cubicBezTo>
                  <a:cubicBezTo>
                    <a:pt x="483" y="501"/>
                    <a:pt x="485" y="501"/>
                    <a:pt x="486" y="501"/>
                  </a:cubicBezTo>
                  <a:cubicBezTo>
                    <a:pt x="499" y="502"/>
                    <a:pt x="511" y="506"/>
                    <a:pt x="524" y="511"/>
                  </a:cubicBezTo>
                  <a:cubicBezTo>
                    <a:pt x="537" y="516"/>
                    <a:pt x="549" y="522"/>
                    <a:pt x="560" y="529"/>
                  </a:cubicBezTo>
                  <a:cubicBezTo>
                    <a:pt x="562" y="530"/>
                    <a:pt x="564" y="532"/>
                    <a:pt x="567" y="533"/>
                  </a:cubicBezTo>
                  <a:cubicBezTo>
                    <a:pt x="569" y="535"/>
                    <a:pt x="569" y="535"/>
                    <a:pt x="569" y="535"/>
                  </a:cubicBezTo>
                  <a:cubicBezTo>
                    <a:pt x="567" y="536"/>
                    <a:pt x="567" y="536"/>
                    <a:pt x="567" y="536"/>
                  </a:cubicBezTo>
                  <a:cubicBezTo>
                    <a:pt x="563" y="541"/>
                    <a:pt x="562" y="546"/>
                    <a:pt x="562" y="553"/>
                  </a:cubicBezTo>
                  <a:cubicBezTo>
                    <a:pt x="562" y="554"/>
                    <a:pt x="562" y="554"/>
                    <a:pt x="562" y="554"/>
                  </a:cubicBezTo>
                  <a:cubicBezTo>
                    <a:pt x="561" y="554"/>
                    <a:pt x="561" y="554"/>
                    <a:pt x="561" y="554"/>
                  </a:cubicBezTo>
                  <a:cubicBezTo>
                    <a:pt x="554" y="556"/>
                    <a:pt x="546" y="560"/>
                    <a:pt x="547" y="569"/>
                  </a:cubicBezTo>
                  <a:cubicBezTo>
                    <a:pt x="547" y="573"/>
                    <a:pt x="548" y="577"/>
                    <a:pt x="549" y="581"/>
                  </a:cubicBezTo>
                  <a:cubicBezTo>
                    <a:pt x="550" y="583"/>
                    <a:pt x="550" y="583"/>
                    <a:pt x="550" y="583"/>
                  </a:cubicBezTo>
                  <a:cubicBezTo>
                    <a:pt x="552" y="591"/>
                    <a:pt x="550" y="598"/>
                    <a:pt x="548" y="606"/>
                  </a:cubicBezTo>
                  <a:cubicBezTo>
                    <a:pt x="541" y="635"/>
                    <a:pt x="554" y="660"/>
                    <a:pt x="584" y="672"/>
                  </a:cubicBezTo>
                  <a:cubicBezTo>
                    <a:pt x="585" y="672"/>
                    <a:pt x="585" y="672"/>
                    <a:pt x="586" y="672"/>
                  </a:cubicBezTo>
                  <a:cubicBezTo>
                    <a:pt x="588" y="672"/>
                    <a:pt x="588" y="672"/>
                    <a:pt x="588" y="672"/>
                  </a:cubicBezTo>
                  <a:cubicBezTo>
                    <a:pt x="588" y="672"/>
                    <a:pt x="588" y="672"/>
                    <a:pt x="588" y="672"/>
                  </a:cubicBezTo>
                  <a:cubicBezTo>
                    <a:pt x="589" y="672"/>
                    <a:pt x="589" y="672"/>
                    <a:pt x="590" y="672"/>
                  </a:cubicBezTo>
                  <a:cubicBezTo>
                    <a:pt x="592" y="673"/>
                    <a:pt x="594" y="673"/>
                    <a:pt x="596" y="673"/>
                  </a:cubicBezTo>
                  <a:cubicBezTo>
                    <a:pt x="597" y="674"/>
                    <a:pt x="597" y="674"/>
                    <a:pt x="597" y="674"/>
                  </a:cubicBezTo>
                  <a:cubicBezTo>
                    <a:pt x="598" y="674"/>
                    <a:pt x="599" y="674"/>
                    <a:pt x="601" y="675"/>
                  </a:cubicBezTo>
                  <a:cubicBezTo>
                    <a:pt x="602" y="675"/>
                    <a:pt x="602" y="675"/>
                    <a:pt x="603" y="675"/>
                  </a:cubicBezTo>
                  <a:cubicBezTo>
                    <a:pt x="603" y="675"/>
                    <a:pt x="603" y="675"/>
                    <a:pt x="603" y="675"/>
                  </a:cubicBezTo>
                  <a:cubicBezTo>
                    <a:pt x="603" y="676"/>
                    <a:pt x="604" y="676"/>
                    <a:pt x="605" y="676"/>
                  </a:cubicBezTo>
                  <a:cubicBezTo>
                    <a:pt x="605" y="676"/>
                    <a:pt x="605" y="676"/>
                    <a:pt x="606" y="676"/>
                  </a:cubicBezTo>
                  <a:cubicBezTo>
                    <a:pt x="606" y="676"/>
                    <a:pt x="606" y="676"/>
                    <a:pt x="606" y="676"/>
                  </a:cubicBezTo>
                  <a:cubicBezTo>
                    <a:pt x="607" y="676"/>
                    <a:pt x="607" y="675"/>
                    <a:pt x="607" y="675"/>
                  </a:cubicBezTo>
                  <a:cubicBezTo>
                    <a:pt x="608" y="675"/>
                    <a:pt x="608" y="675"/>
                    <a:pt x="608" y="675"/>
                  </a:cubicBezTo>
                  <a:cubicBezTo>
                    <a:pt x="608" y="675"/>
                    <a:pt x="608" y="675"/>
                    <a:pt x="608" y="675"/>
                  </a:cubicBezTo>
                  <a:cubicBezTo>
                    <a:pt x="609" y="674"/>
                    <a:pt x="610" y="674"/>
                    <a:pt x="611" y="673"/>
                  </a:cubicBezTo>
                  <a:cubicBezTo>
                    <a:pt x="613" y="672"/>
                    <a:pt x="613" y="672"/>
                    <a:pt x="613" y="672"/>
                  </a:cubicBezTo>
                  <a:cubicBezTo>
                    <a:pt x="614" y="674"/>
                    <a:pt x="614" y="674"/>
                    <a:pt x="614" y="674"/>
                  </a:cubicBezTo>
                  <a:cubicBezTo>
                    <a:pt x="617" y="684"/>
                    <a:pt x="625" y="691"/>
                    <a:pt x="635" y="693"/>
                  </a:cubicBezTo>
                  <a:cubicBezTo>
                    <a:pt x="637" y="694"/>
                    <a:pt x="640" y="694"/>
                    <a:pt x="642" y="694"/>
                  </a:cubicBezTo>
                  <a:cubicBezTo>
                    <a:pt x="648" y="694"/>
                    <a:pt x="653" y="692"/>
                    <a:pt x="656" y="689"/>
                  </a:cubicBezTo>
                  <a:cubicBezTo>
                    <a:pt x="658" y="687"/>
                    <a:pt x="658" y="687"/>
                    <a:pt x="658" y="687"/>
                  </a:cubicBezTo>
                  <a:cubicBezTo>
                    <a:pt x="658" y="687"/>
                    <a:pt x="658" y="687"/>
                    <a:pt x="658" y="687"/>
                  </a:cubicBezTo>
                  <a:cubicBezTo>
                    <a:pt x="659" y="689"/>
                    <a:pt x="659" y="689"/>
                    <a:pt x="659" y="689"/>
                  </a:cubicBezTo>
                  <a:cubicBezTo>
                    <a:pt x="661" y="694"/>
                    <a:pt x="662" y="699"/>
                    <a:pt x="663" y="705"/>
                  </a:cubicBezTo>
                  <a:cubicBezTo>
                    <a:pt x="665" y="717"/>
                    <a:pt x="667" y="730"/>
                    <a:pt x="675" y="730"/>
                  </a:cubicBezTo>
                  <a:cubicBezTo>
                    <a:pt x="676" y="730"/>
                    <a:pt x="677" y="730"/>
                    <a:pt x="677" y="730"/>
                  </a:cubicBezTo>
                  <a:cubicBezTo>
                    <a:pt x="689" y="727"/>
                    <a:pt x="700" y="712"/>
                    <a:pt x="701" y="701"/>
                  </a:cubicBezTo>
                  <a:cubicBezTo>
                    <a:pt x="701" y="697"/>
                    <a:pt x="700" y="693"/>
                    <a:pt x="700" y="689"/>
                  </a:cubicBezTo>
                  <a:cubicBezTo>
                    <a:pt x="698" y="684"/>
                    <a:pt x="697" y="678"/>
                    <a:pt x="699" y="671"/>
                  </a:cubicBezTo>
                  <a:cubicBezTo>
                    <a:pt x="701" y="664"/>
                    <a:pt x="701" y="659"/>
                    <a:pt x="700" y="653"/>
                  </a:cubicBezTo>
                  <a:cubicBezTo>
                    <a:pt x="700" y="652"/>
                    <a:pt x="700" y="652"/>
                    <a:pt x="700" y="652"/>
                  </a:cubicBezTo>
                  <a:cubicBezTo>
                    <a:pt x="701" y="651"/>
                    <a:pt x="701" y="651"/>
                    <a:pt x="701" y="651"/>
                  </a:cubicBezTo>
                  <a:cubicBezTo>
                    <a:pt x="710" y="645"/>
                    <a:pt x="711" y="637"/>
                    <a:pt x="710" y="632"/>
                  </a:cubicBezTo>
                  <a:cubicBezTo>
                    <a:pt x="710" y="622"/>
                    <a:pt x="703" y="612"/>
                    <a:pt x="695" y="608"/>
                  </a:cubicBezTo>
                  <a:cubicBezTo>
                    <a:pt x="693" y="607"/>
                    <a:pt x="693" y="607"/>
                    <a:pt x="693" y="607"/>
                  </a:cubicBezTo>
                  <a:cubicBezTo>
                    <a:pt x="694" y="605"/>
                    <a:pt x="694" y="605"/>
                    <a:pt x="694" y="605"/>
                  </a:cubicBezTo>
                  <a:cubicBezTo>
                    <a:pt x="700" y="597"/>
                    <a:pt x="698" y="586"/>
                    <a:pt x="690" y="576"/>
                  </a:cubicBezTo>
                  <a:cubicBezTo>
                    <a:pt x="683" y="568"/>
                    <a:pt x="674" y="562"/>
                    <a:pt x="665" y="555"/>
                  </a:cubicBezTo>
                  <a:cubicBezTo>
                    <a:pt x="657" y="550"/>
                    <a:pt x="650" y="544"/>
                    <a:pt x="643" y="537"/>
                  </a:cubicBezTo>
                  <a:cubicBezTo>
                    <a:pt x="635" y="529"/>
                    <a:pt x="641" y="517"/>
                    <a:pt x="645" y="507"/>
                  </a:cubicBezTo>
                  <a:cubicBezTo>
                    <a:pt x="647" y="503"/>
                    <a:pt x="649" y="500"/>
                    <a:pt x="650" y="496"/>
                  </a:cubicBezTo>
                  <a:cubicBezTo>
                    <a:pt x="651" y="493"/>
                    <a:pt x="651" y="489"/>
                    <a:pt x="650" y="485"/>
                  </a:cubicBezTo>
                  <a:cubicBezTo>
                    <a:pt x="650" y="483"/>
                    <a:pt x="650" y="483"/>
                    <a:pt x="650" y="483"/>
                  </a:cubicBezTo>
                  <a:cubicBezTo>
                    <a:pt x="652" y="483"/>
                    <a:pt x="652" y="483"/>
                    <a:pt x="652" y="483"/>
                  </a:cubicBezTo>
                  <a:cubicBezTo>
                    <a:pt x="652" y="483"/>
                    <a:pt x="653" y="483"/>
                    <a:pt x="653" y="483"/>
                  </a:cubicBezTo>
                  <a:cubicBezTo>
                    <a:pt x="655" y="483"/>
                    <a:pt x="656" y="482"/>
                    <a:pt x="658" y="482"/>
                  </a:cubicBezTo>
                  <a:cubicBezTo>
                    <a:pt x="659" y="481"/>
                    <a:pt x="659" y="481"/>
                    <a:pt x="659" y="481"/>
                  </a:cubicBezTo>
                  <a:cubicBezTo>
                    <a:pt x="660" y="482"/>
                    <a:pt x="660" y="482"/>
                    <a:pt x="660" y="482"/>
                  </a:cubicBezTo>
                  <a:cubicBezTo>
                    <a:pt x="664" y="485"/>
                    <a:pt x="669" y="487"/>
                    <a:pt x="674" y="487"/>
                  </a:cubicBezTo>
                  <a:cubicBezTo>
                    <a:pt x="677" y="487"/>
                    <a:pt x="679" y="487"/>
                    <a:pt x="681" y="486"/>
                  </a:cubicBezTo>
                  <a:cubicBezTo>
                    <a:pt x="681" y="487"/>
                    <a:pt x="681" y="487"/>
                    <a:pt x="681" y="487"/>
                  </a:cubicBezTo>
                  <a:cubicBezTo>
                    <a:pt x="682" y="488"/>
                    <a:pt x="683" y="487"/>
                    <a:pt x="683" y="486"/>
                  </a:cubicBezTo>
                  <a:cubicBezTo>
                    <a:pt x="683" y="486"/>
                    <a:pt x="683" y="486"/>
                    <a:pt x="683" y="485"/>
                  </a:cubicBezTo>
                  <a:cubicBezTo>
                    <a:pt x="685" y="484"/>
                    <a:pt x="685" y="484"/>
                    <a:pt x="685" y="484"/>
                  </a:cubicBezTo>
                  <a:cubicBezTo>
                    <a:pt x="686" y="487"/>
                    <a:pt x="686" y="487"/>
                    <a:pt x="686" y="487"/>
                  </a:cubicBezTo>
                  <a:cubicBezTo>
                    <a:pt x="686" y="492"/>
                    <a:pt x="685" y="497"/>
                    <a:pt x="684" y="502"/>
                  </a:cubicBezTo>
                  <a:cubicBezTo>
                    <a:pt x="683" y="515"/>
                    <a:pt x="681" y="525"/>
                    <a:pt x="693" y="530"/>
                  </a:cubicBezTo>
                  <a:cubicBezTo>
                    <a:pt x="694" y="530"/>
                    <a:pt x="694" y="530"/>
                    <a:pt x="694" y="530"/>
                  </a:cubicBezTo>
                  <a:cubicBezTo>
                    <a:pt x="694" y="532"/>
                    <a:pt x="694" y="532"/>
                    <a:pt x="694" y="532"/>
                  </a:cubicBezTo>
                  <a:cubicBezTo>
                    <a:pt x="693" y="536"/>
                    <a:pt x="692" y="546"/>
                    <a:pt x="702" y="550"/>
                  </a:cubicBezTo>
                  <a:cubicBezTo>
                    <a:pt x="704" y="551"/>
                    <a:pt x="706" y="551"/>
                    <a:pt x="709" y="551"/>
                  </a:cubicBezTo>
                  <a:cubicBezTo>
                    <a:pt x="716" y="551"/>
                    <a:pt x="723" y="548"/>
                    <a:pt x="727" y="543"/>
                  </a:cubicBezTo>
                  <a:cubicBezTo>
                    <a:pt x="736" y="534"/>
                    <a:pt x="737" y="522"/>
                    <a:pt x="732" y="509"/>
                  </a:cubicBezTo>
                  <a:cubicBezTo>
                    <a:pt x="727" y="499"/>
                    <a:pt x="725" y="490"/>
                    <a:pt x="725" y="478"/>
                  </a:cubicBezTo>
                  <a:cubicBezTo>
                    <a:pt x="725" y="475"/>
                    <a:pt x="724" y="472"/>
                    <a:pt x="721" y="468"/>
                  </a:cubicBezTo>
                  <a:cubicBezTo>
                    <a:pt x="720" y="467"/>
                    <a:pt x="720" y="467"/>
                    <a:pt x="720" y="467"/>
                  </a:cubicBezTo>
                  <a:cubicBezTo>
                    <a:pt x="722" y="466"/>
                    <a:pt x="722" y="466"/>
                    <a:pt x="722" y="466"/>
                  </a:cubicBezTo>
                  <a:cubicBezTo>
                    <a:pt x="734" y="458"/>
                    <a:pt x="744" y="441"/>
                    <a:pt x="746" y="426"/>
                  </a:cubicBezTo>
                  <a:cubicBezTo>
                    <a:pt x="747" y="420"/>
                    <a:pt x="747" y="411"/>
                    <a:pt x="740" y="404"/>
                  </a:cubicBezTo>
                  <a:cubicBezTo>
                    <a:pt x="740" y="403"/>
                    <a:pt x="740" y="403"/>
                    <a:pt x="740" y="403"/>
                  </a:cubicBezTo>
                  <a:cubicBezTo>
                    <a:pt x="740" y="402"/>
                    <a:pt x="740" y="402"/>
                    <a:pt x="740" y="402"/>
                  </a:cubicBezTo>
                  <a:cubicBezTo>
                    <a:pt x="741" y="399"/>
                    <a:pt x="741" y="396"/>
                    <a:pt x="740" y="393"/>
                  </a:cubicBezTo>
                  <a:cubicBezTo>
                    <a:pt x="739" y="389"/>
                    <a:pt x="735" y="386"/>
                    <a:pt x="730" y="384"/>
                  </a:cubicBezTo>
                  <a:cubicBezTo>
                    <a:pt x="728" y="383"/>
                    <a:pt x="726" y="383"/>
                    <a:pt x="724" y="382"/>
                  </a:cubicBezTo>
                  <a:cubicBezTo>
                    <a:pt x="721" y="381"/>
                    <a:pt x="717" y="380"/>
                    <a:pt x="714" y="378"/>
                  </a:cubicBezTo>
                  <a:cubicBezTo>
                    <a:pt x="710" y="376"/>
                    <a:pt x="705" y="374"/>
                    <a:pt x="700" y="374"/>
                  </a:cubicBezTo>
                  <a:cubicBezTo>
                    <a:pt x="699" y="374"/>
                    <a:pt x="699" y="374"/>
                    <a:pt x="699" y="374"/>
                  </a:cubicBezTo>
                  <a:cubicBezTo>
                    <a:pt x="698" y="372"/>
                    <a:pt x="698" y="372"/>
                    <a:pt x="698" y="372"/>
                  </a:cubicBezTo>
                  <a:cubicBezTo>
                    <a:pt x="696" y="369"/>
                    <a:pt x="696" y="369"/>
                    <a:pt x="696" y="369"/>
                  </a:cubicBezTo>
                  <a:cubicBezTo>
                    <a:pt x="700" y="369"/>
                    <a:pt x="700" y="369"/>
                    <a:pt x="700" y="369"/>
                  </a:cubicBezTo>
                  <a:cubicBezTo>
                    <a:pt x="702" y="370"/>
                    <a:pt x="703" y="370"/>
                    <a:pt x="705" y="370"/>
                  </a:cubicBezTo>
                  <a:cubicBezTo>
                    <a:pt x="712" y="370"/>
                    <a:pt x="718" y="367"/>
                    <a:pt x="724" y="363"/>
                  </a:cubicBezTo>
                  <a:cubicBezTo>
                    <a:pt x="733" y="356"/>
                    <a:pt x="739" y="342"/>
                    <a:pt x="738" y="329"/>
                  </a:cubicBezTo>
                  <a:cubicBezTo>
                    <a:pt x="737" y="319"/>
                    <a:pt x="732" y="312"/>
                    <a:pt x="724" y="308"/>
                  </a:cubicBezTo>
                  <a:cubicBezTo>
                    <a:pt x="719" y="306"/>
                    <a:pt x="714" y="304"/>
                    <a:pt x="709" y="303"/>
                  </a:cubicBezTo>
                  <a:cubicBezTo>
                    <a:pt x="703" y="302"/>
                    <a:pt x="697" y="300"/>
                    <a:pt x="692" y="297"/>
                  </a:cubicBezTo>
                  <a:cubicBezTo>
                    <a:pt x="683" y="292"/>
                    <a:pt x="680" y="287"/>
                    <a:pt x="680" y="276"/>
                  </a:cubicBezTo>
                  <a:cubicBezTo>
                    <a:pt x="680" y="272"/>
                    <a:pt x="678" y="267"/>
                    <a:pt x="674" y="266"/>
                  </a:cubicBezTo>
                  <a:cubicBezTo>
                    <a:pt x="664" y="263"/>
                    <a:pt x="654" y="260"/>
                    <a:pt x="652" y="246"/>
                  </a:cubicBezTo>
                  <a:cubicBezTo>
                    <a:pt x="651" y="240"/>
                    <a:pt x="648" y="234"/>
                    <a:pt x="644" y="227"/>
                  </a:cubicBezTo>
                  <a:cubicBezTo>
                    <a:pt x="641" y="223"/>
                    <a:pt x="639" y="220"/>
                    <a:pt x="636" y="218"/>
                  </a:cubicBezTo>
                  <a:cubicBezTo>
                    <a:pt x="634" y="215"/>
                    <a:pt x="634" y="215"/>
                    <a:pt x="634" y="215"/>
                  </a:cubicBezTo>
                  <a:cubicBezTo>
                    <a:pt x="637" y="215"/>
                    <a:pt x="637" y="215"/>
                    <a:pt x="637" y="215"/>
                  </a:cubicBezTo>
                  <a:cubicBezTo>
                    <a:pt x="637" y="214"/>
                    <a:pt x="637" y="214"/>
                    <a:pt x="637" y="214"/>
                  </a:cubicBezTo>
                  <a:cubicBezTo>
                    <a:pt x="641" y="213"/>
                    <a:pt x="644" y="210"/>
                    <a:pt x="646" y="207"/>
                  </a:cubicBezTo>
                  <a:cubicBezTo>
                    <a:pt x="647" y="204"/>
                    <a:pt x="647" y="201"/>
                    <a:pt x="645" y="198"/>
                  </a:cubicBezTo>
                  <a:cubicBezTo>
                    <a:pt x="645" y="198"/>
                    <a:pt x="637" y="183"/>
                    <a:pt x="641" y="178"/>
                  </a:cubicBezTo>
                  <a:cubicBezTo>
                    <a:pt x="643" y="175"/>
                    <a:pt x="643" y="171"/>
                    <a:pt x="643" y="167"/>
                  </a:cubicBezTo>
                  <a:cubicBezTo>
                    <a:pt x="643" y="167"/>
                    <a:pt x="643" y="166"/>
                    <a:pt x="643" y="165"/>
                  </a:cubicBezTo>
                  <a:cubicBezTo>
                    <a:pt x="643" y="158"/>
                    <a:pt x="643" y="151"/>
                    <a:pt x="638" y="148"/>
                  </a:cubicBezTo>
                  <a:cubicBezTo>
                    <a:pt x="634" y="145"/>
                    <a:pt x="629" y="143"/>
                    <a:pt x="624" y="141"/>
                  </a:cubicBezTo>
                  <a:cubicBezTo>
                    <a:pt x="617" y="138"/>
                    <a:pt x="609" y="135"/>
                    <a:pt x="603" y="128"/>
                  </a:cubicBezTo>
                  <a:cubicBezTo>
                    <a:pt x="600" y="125"/>
                    <a:pt x="597" y="122"/>
                    <a:pt x="594" y="119"/>
                  </a:cubicBezTo>
                  <a:cubicBezTo>
                    <a:pt x="588" y="112"/>
                    <a:pt x="582" y="105"/>
                    <a:pt x="575" y="101"/>
                  </a:cubicBezTo>
                  <a:cubicBezTo>
                    <a:pt x="567" y="96"/>
                    <a:pt x="560" y="94"/>
                    <a:pt x="550" y="94"/>
                  </a:cubicBezTo>
                  <a:cubicBezTo>
                    <a:pt x="545" y="94"/>
                    <a:pt x="540" y="94"/>
                    <a:pt x="536" y="95"/>
                  </a:cubicBezTo>
                  <a:cubicBezTo>
                    <a:pt x="535" y="95"/>
                    <a:pt x="533" y="95"/>
                    <a:pt x="532" y="95"/>
                  </a:cubicBezTo>
                  <a:cubicBezTo>
                    <a:pt x="517" y="95"/>
                    <a:pt x="506" y="85"/>
                    <a:pt x="495" y="76"/>
                  </a:cubicBezTo>
                  <a:cubicBezTo>
                    <a:pt x="492" y="73"/>
                    <a:pt x="488" y="70"/>
                    <a:pt x="484" y="67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484" y="64"/>
                    <a:pt x="484" y="64"/>
                    <a:pt x="484" y="64"/>
                  </a:cubicBezTo>
                  <a:cubicBezTo>
                    <a:pt x="487" y="60"/>
                    <a:pt x="493" y="56"/>
                    <a:pt x="500" y="52"/>
                  </a:cubicBezTo>
                  <a:cubicBezTo>
                    <a:pt x="510" y="45"/>
                    <a:pt x="521" y="37"/>
                    <a:pt x="522" y="29"/>
                  </a:cubicBezTo>
                  <a:cubicBezTo>
                    <a:pt x="522" y="26"/>
                    <a:pt x="521" y="23"/>
                    <a:pt x="517" y="19"/>
                  </a:cubicBezTo>
                  <a:cubicBezTo>
                    <a:pt x="511" y="13"/>
                    <a:pt x="502" y="9"/>
                    <a:pt x="494" y="9"/>
                  </a:cubicBezTo>
                  <a:cubicBezTo>
                    <a:pt x="490" y="9"/>
                    <a:pt x="486" y="10"/>
                    <a:pt x="483" y="12"/>
                  </a:cubicBezTo>
                  <a:cubicBezTo>
                    <a:pt x="481" y="13"/>
                    <a:pt x="479" y="13"/>
                    <a:pt x="478" y="13"/>
                  </a:cubicBezTo>
                  <a:cubicBezTo>
                    <a:pt x="475" y="13"/>
                    <a:pt x="473" y="12"/>
                    <a:pt x="471" y="11"/>
                  </a:cubicBezTo>
                  <a:cubicBezTo>
                    <a:pt x="469" y="9"/>
                    <a:pt x="468" y="8"/>
                    <a:pt x="465" y="8"/>
                  </a:cubicBezTo>
                  <a:cubicBezTo>
                    <a:pt x="465" y="8"/>
                    <a:pt x="465" y="8"/>
                    <a:pt x="464" y="8"/>
                  </a:cubicBezTo>
                  <a:cubicBezTo>
                    <a:pt x="462" y="8"/>
                    <a:pt x="460" y="9"/>
                    <a:pt x="458" y="10"/>
                  </a:cubicBezTo>
                  <a:cubicBezTo>
                    <a:pt x="456" y="11"/>
                    <a:pt x="453" y="12"/>
                    <a:pt x="450" y="13"/>
                  </a:cubicBezTo>
                  <a:cubicBezTo>
                    <a:pt x="450" y="13"/>
                    <a:pt x="450" y="13"/>
                    <a:pt x="449" y="13"/>
                  </a:cubicBezTo>
                  <a:cubicBezTo>
                    <a:pt x="445" y="13"/>
                    <a:pt x="442" y="10"/>
                    <a:pt x="440" y="8"/>
                  </a:cubicBezTo>
                  <a:cubicBezTo>
                    <a:pt x="439" y="7"/>
                    <a:pt x="439" y="7"/>
                    <a:pt x="438" y="6"/>
                  </a:cubicBezTo>
                  <a:cubicBezTo>
                    <a:pt x="433" y="2"/>
                    <a:pt x="428" y="0"/>
                    <a:pt x="424" y="0"/>
                  </a:cubicBezTo>
                  <a:cubicBezTo>
                    <a:pt x="422" y="0"/>
                    <a:pt x="420" y="0"/>
                    <a:pt x="419" y="0"/>
                  </a:cubicBezTo>
                  <a:cubicBezTo>
                    <a:pt x="413" y="2"/>
                    <a:pt x="409" y="3"/>
                    <a:pt x="404" y="3"/>
                  </a:cubicBezTo>
                  <a:cubicBezTo>
                    <a:pt x="402" y="3"/>
                    <a:pt x="399" y="3"/>
                    <a:pt x="397" y="3"/>
                  </a:cubicBezTo>
                  <a:cubicBezTo>
                    <a:pt x="396" y="2"/>
                    <a:pt x="395" y="2"/>
                    <a:pt x="394" y="2"/>
                  </a:cubicBezTo>
                  <a:cubicBezTo>
                    <a:pt x="391" y="1"/>
                    <a:pt x="389" y="0"/>
                    <a:pt x="386" y="0"/>
                  </a:cubicBezTo>
                  <a:cubicBezTo>
                    <a:pt x="385" y="0"/>
                    <a:pt x="385" y="0"/>
                    <a:pt x="384" y="0"/>
                  </a:cubicBezTo>
                  <a:cubicBezTo>
                    <a:pt x="369" y="0"/>
                    <a:pt x="352" y="12"/>
                    <a:pt x="342" y="25"/>
                  </a:cubicBezTo>
                  <a:cubicBezTo>
                    <a:pt x="340" y="27"/>
                    <a:pt x="340" y="31"/>
                    <a:pt x="340" y="33"/>
                  </a:cubicBezTo>
                  <a:cubicBezTo>
                    <a:pt x="341" y="42"/>
                    <a:pt x="340" y="46"/>
                    <a:pt x="331" y="49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23" y="53"/>
                    <a:pt x="317" y="55"/>
                    <a:pt x="311" y="58"/>
                  </a:cubicBezTo>
                  <a:cubicBezTo>
                    <a:pt x="300" y="63"/>
                    <a:pt x="296" y="70"/>
                    <a:pt x="298" y="81"/>
                  </a:cubicBezTo>
                  <a:cubicBezTo>
                    <a:pt x="298" y="83"/>
                    <a:pt x="298" y="83"/>
                    <a:pt x="298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89" y="85"/>
                    <a:pt x="283" y="88"/>
                    <a:pt x="277" y="91"/>
                  </a:cubicBezTo>
                  <a:cubicBezTo>
                    <a:pt x="274" y="92"/>
                    <a:pt x="271" y="93"/>
                    <a:pt x="268" y="95"/>
                  </a:cubicBezTo>
                  <a:cubicBezTo>
                    <a:pt x="264" y="96"/>
                    <a:pt x="260" y="97"/>
                    <a:pt x="256" y="97"/>
                  </a:cubicBezTo>
                  <a:cubicBezTo>
                    <a:pt x="249" y="97"/>
                    <a:pt x="242" y="95"/>
                    <a:pt x="235" y="93"/>
                  </a:cubicBezTo>
                  <a:cubicBezTo>
                    <a:pt x="234" y="93"/>
                    <a:pt x="232" y="92"/>
                    <a:pt x="231" y="92"/>
                  </a:cubicBezTo>
                  <a:cubicBezTo>
                    <a:pt x="224" y="90"/>
                    <a:pt x="213" y="87"/>
                    <a:pt x="203" y="87"/>
                  </a:cubicBezTo>
                  <a:cubicBezTo>
                    <a:pt x="193" y="87"/>
                    <a:pt x="185" y="90"/>
                    <a:pt x="179" y="94"/>
                  </a:cubicBezTo>
                  <a:cubicBezTo>
                    <a:pt x="173" y="98"/>
                    <a:pt x="170" y="105"/>
                    <a:pt x="170" y="113"/>
                  </a:cubicBezTo>
                  <a:cubicBezTo>
                    <a:pt x="170" y="120"/>
                    <a:pt x="172" y="123"/>
                    <a:pt x="177" y="129"/>
                  </a:cubicBezTo>
                  <a:cubicBezTo>
                    <a:pt x="179" y="131"/>
                    <a:pt x="179" y="133"/>
                    <a:pt x="179" y="135"/>
                  </a:cubicBezTo>
                  <a:cubicBezTo>
                    <a:pt x="178" y="141"/>
                    <a:pt x="170" y="145"/>
                    <a:pt x="163" y="150"/>
                  </a:cubicBezTo>
                  <a:cubicBezTo>
                    <a:pt x="160" y="152"/>
                    <a:pt x="157" y="154"/>
                    <a:pt x="156" y="155"/>
                  </a:cubicBezTo>
                  <a:cubicBezTo>
                    <a:pt x="151" y="160"/>
                    <a:pt x="147" y="167"/>
                    <a:pt x="147" y="173"/>
                  </a:cubicBezTo>
                  <a:cubicBezTo>
                    <a:pt x="146" y="182"/>
                    <a:pt x="150" y="191"/>
                    <a:pt x="157" y="199"/>
                  </a:cubicBezTo>
                  <a:cubicBezTo>
                    <a:pt x="165" y="208"/>
                    <a:pt x="178" y="214"/>
                    <a:pt x="191" y="214"/>
                  </a:cubicBezTo>
                  <a:cubicBezTo>
                    <a:pt x="199" y="214"/>
                    <a:pt x="206" y="212"/>
                    <a:pt x="212" y="208"/>
                  </a:cubicBezTo>
                  <a:cubicBezTo>
                    <a:pt x="217" y="205"/>
                    <a:pt x="220" y="201"/>
                    <a:pt x="224" y="197"/>
                  </a:cubicBezTo>
                  <a:cubicBezTo>
                    <a:pt x="227" y="194"/>
                    <a:pt x="230" y="191"/>
                    <a:pt x="233" y="188"/>
                  </a:cubicBezTo>
                  <a:cubicBezTo>
                    <a:pt x="239" y="183"/>
                    <a:pt x="245" y="180"/>
                    <a:pt x="250" y="180"/>
                  </a:cubicBezTo>
                  <a:cubicBezTo>
                    <a:pt x="251" y="180"/>
                    <a:pt x="251" y="181"/>
                    <a:pt x="252" y="181"/>
                  </a:cubicBezTo>
                  <a:cubicBezTo>
                    <a:pt x="256" y="181"/>
                    <a:pt x="259" y="183"/>
                    <a:pt x="262" y="184"/>
                  </a:cubicBezTo>
                  <a:cubicBezTo>
                    <a:pt x="263" y="185"/>
                    <a:pt x="264" y="186"/>
                    <a:pt x="265" y="186"/>
                  </a:cubicBezTo>
                  <a:cubicBezTo>
                    <a:pt x="268" y="187"/>
                    <a:pt x="270" y="188"/>
                    <a:pt x="273" y="188"/>
                  </a:cubicBezTo>
                  <a:cubicBezTo>
                    <a:pt x="275" y="188"/>
                    <a:pt x="277" y="187"/>
                    <a:pt x="280" y="187"/>
                  </a:cubicBezTo>
                  <a:cubicBezTo>
                    <a:pt x="282" y="186"/>
                    <a:pt x="284" y="185"/>
                    <a:pt x="288" y="185"/>
                  </a:cubicBezTo>
                  <a:cubicBezTo>
                    <a:pt x="289" y="185"/>
                    <a:pt x="290" y="185"/>
                    <a:pt x="292" y="185"/>
                  </a:cubicBezTo>
                  <a:cubicBezTo>
                    <a:pt x="301" y="185"/>
                    <a:pt x="310" y="189"/>
                    <a:pt x="319" y="193"/>
                  </a:cubicBezTo>
                  <a:cubicBezTo>
                    <a:pt x="321" y="194"/>
                    <a:pt x="323" y="195"/>
                    <a:pt x="325" y="196"/>
                  </a:cubicBezTo>
                  <a:cubicBezTo>
                    <a:pt x="325" y="196"/>
                    <a:pt x="325" y="196"/>
                    <a:pt x="326" y="196"/>
                  </a:cubicBezTo>
                  <a:cubicBezTo>
                    <a:pt x="327" y="196"/>
                    <a:pt x="328" y="194"/>
                    <a:pt x="328" y="194"/>
                  </a:cubicBezTo>
                  <a:cubicBezTo>
                    <a:pt x="329" y="193"/>
                    <a:pt x="329" y="193"/>
                    <a:pt x="329" y="193"/>
                  </a:cubicBezTo>
                  <a:cubicBezTo>
                    <a:pt x="330" y="193"/>
                    <a:pt x="330" y="193"/>
                    <a:pt x="330" y="193"/>
                  </a:cubicBezTo>
                  <a:cubicBezTo>
                    <a:pt x="330" y="193"/>
                    <a:pt x="331" y="193"/>
                    <a:pt x="331" y="193"/>
                  </a:cubicBezTo>
                  <a:cubicBezTo>
                    <a:pt x="332" y="193"/>
                    <a:pt x="332" y="193"/>
                    <a:pt x="332" y="193"/>
                  </a:cubicBezTo>
                  <a:cubicBezTo>
                    <a:pt x="332" y="193"/>
                    <a:pt x="336" y="197"/>
                    <a:pt x="337" y="199"/>
                  </a:cubicBezTo>
                  <a:cubicBezTo>
                    <a:pt x="341" y="203"/>
                    <a:pt x="345" y="207"/>
                    <a:pt x="348" y="210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48" y="211"/>
                    <a:pt x="347" y="211"/>
                    <a:pt x="347" y="211"/>
                  </a:cubicBezTo>
                  <a:cubicBezTo>
                    <a:pt x="346" y="212"/>
                    <a:pt x="345" y="212"/>
                    <a:pt x="344" y="212"/>
                  </a:cubicBezTo>
                  <a:cubicBezTo>
                    <a:pt x="344" y="212"/>
                    <a:pt x="344" y="212"/>
                    <a:pt x="343" y="212"/>
                  </a:cubicBezTo>
                  <a:cubicBezTo>
                    <a:pt x="343" y="212"/>
                    <a:pt x="343" y="212"/>
                    <a:pt x="343" y="212"/>
                  </a:cubicBezTo>
                  <a:cubicBezTo>
                    <a:pt x="343" y="212"/>
                    <a:pt x="343" y="213"/>
                    <a:pt x="343" y="213"/>
                  </a:cubicBezTo>
                  <a:cubicBezTo>
                    <a:pt x="343" y="213"/>
                    <a:pt x="342" y="213"/>
                    <a:pt x="342" y="214"/>
                  </a:cubicBezTo>
                  <a:cubicBezTo>
                    <a:pt x="337" y="214"/>
                    <a:pt x="332" y="214"/>
                    <a:pt x="327" y="215"/>
                  </a:cubicBezTo>
                  <a:cubicBezTo>
                    <a:pt x="321" y="216"/>
                    <a:pt x="315" y="217"/>
                    <a:pt x="309" y="217"/>
                  </a:cubicBezTo>
                  <a:cubicBezTo>
                    <a:pt x="308" y="217"/>
                    <a:pt x="307" y="216"/>
                    <a:pt x="306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0" y="216"/>
                    <a:pt x="297" y="216"/>
                    <a:pt x="293" y="216"/>
                  </a:cubicBezTo>
                  <a:cubicBezTo>
                    <a:pt x="286" y="216"/>
                    <a:pt x="276" y="217"/>
                    <a:pt x="270" y="221"/>
                  </a:cubicBezTo>
                  <a:cubicBezTo>
                    <a:pt x="268" y="223"/>
                    <a:pt x="268" y="223"/>
                    <a:pt x="268" y="223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4" y="214"/>
                    <a:pt x="259" y="211"/>
                    <a:pt x="254" y="211"/>
                  </a:cubicBezTo>
                  <a:cubicBezTo>
                    <a:pt x="253" y="211"/>
                    <a:pt x="251" y="211"/>
                    <a:pt x="250" y="212"/>
                  </a:cubicBezTo>
                  <a:cubicBezTo>
                    <a:pt x="239" y="215"/>
                    <a:pt x="230" y="226"/>
                    <a:pt x="224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0" y="240"/>
                    <a:pt x="219" y="241"/>
                    <a:pt x="218" y="243"/>
                  </a:cubicBezTo>
                  <a:cubicBezTo>
                    <a:pt x="215" y="247"/>
                    <a:pt x="212" y="251"/>
                    <a:pt x="208" y="254"/>
                  </a:cubicBezTo>
                  <a:cubicBezTo>
                    <a:pt x="205" y="258"/>
                    <a:pt x="202" y="259"/>
                    <a:pt x="197" y="259"/>
                  </a:cubicBezTo>
                  <a:cubicBezTo>
                    <a:pt x="192" y="259"/>
                    <a:pt x="187" y="258"/>
                    <a:pt x="183" y="257"/>
                  </a:cubicBezTo>
                  <a:cubicBezTo>
                    <a:pt x="181" y="256"/>
                    <a:pt x="181" y="256"/>
                    <a:pt x="181" y="256"/>
                  </a:cubicBezTo>
                  <a:cubicBezTo>
                    <a:pt x="172" y="254"/>
                    <a:pt x="162" y="252"/>
                    <a:pt x="153" y="252"/>
                  </a:cubicBezTo>
                  <a:cubicBezTo>
                    <a:pt x="142" y="252"/>
                    <a:pt x="133" y="255"/>
                    <a:pt x="126" y="261"/>
                  </a:cubicBezTo>
                  <a:cubicBezTo>
                    <a:pt x="118" y="268"/>
                    <a:pt x="113" y="277"/>
                    <a:pt x="108" y="285"/>
                  </a:cubicBezTo>
                  <a:cubicBezTo>
                    <a:pt x="107" y="286"/>
                    <a:pt x="107" y="289"/>
                    <a:pt x="106" y="291"/>
                  </a:cubicBezTo>
                  <a:cubicBezTo>
                    <a:pt x="106" y="294"/>
                    <a:pt x="106" y="298"/>
                    <a:pt x="104" y="300"/>
                  </a:cubicBezTo>
                  <a:cubicBezTo>
                    <a:pt x="102" y="302"/>
                    <a:pt x="101" y="304"/>
                    <a:pt x="99" y="306"/>
                  </a:cubicBezTo>
                  <a:cubicBezTo>
                    <a:pt x="98" y="307"/>
                    <a:pt x="98" y="308"/>
                    <a:pt x="97" y="309"/>
                  </a:cubicBezTo>
                  <a:cubicBezTo>
                    <a:pt x="95" y="311"/>
                    <a:pt x="93" y="314"/>
                    <a:pt x="91" y="316"/>
                  </a:cubicBezTo>
                  <a:cubicBezTo>
                    <a:pt x="88" y="318"/>
                    <a:pt x="85" y="319"/>
                    <a:pt x="82" y="320"/>
                  </a:cubicBezTo>
                  <a:cubicBezTo>
                    <a:pt x="80" y="321"/>
                    <a:pt x="78" y="321"/>
                    <a:pt x="77" y="322"/>
                  </a:cubicBezTo>
                  <a:cubicBezTo>
                    <a:pt x="67" y="326"/>
                    <a:pt x="63" y="331"/>
                    <a:pt x="57" y="341"/>
                  </a:cubicBezTo>
                  <a:cubicBezTo>
                    <a:pt x="54" y="347"/>
                    <a:pt x="50" y="352"/>
                    <a:pt x="45" y="356"/>
                  </a:cubicBezTo>
                  <a:cubicBezTo>
                    <a:pt x="41" y="359"/>
                    <a:pt x="36" y="362"/>
                    <a:pt x="31" y="364"/>
                  </a:cubicBezTo>
                  <a:cubicBezTo>
                    <a:pt x="29" y="365"/>
                    <a:pt x="29" y="365"/>
                    <a:pt x="29" y="365"/>
                  </a:cubicBezTo>
                  <a:cubicBezTo>
                    <a:pt x="21" y="368"/>
                    <a:pt x="13" y="372"/>
                    <a:pt x="9" y="378"/>
                  </a:cubicBezTo>
                  <a:cubicBezTo>
                    <a:pt x="0" y="390"/>
                    <a:pt x="4" y="411"/>
                    <a:pt x="13" y="422"/>
                  </a:cubicBezTo>
                  <a:close/>
                  <a:moveTo>
                    <a:pt x="315" y="161"/>
                  </a:moveTo>
                  <a:cubicBezTo>
                    <a:pt x="319" y="159"/>
                    <a:pt x="322" y="157"/>
                    <a:pt x="325" y="154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7" y="154"/>
                    <a:pt x="327" y="154"/>
                    <a:pt x="327" y="154"/>
                  </a:cubicBezTo>
                  <a:cubicBezTo>
                    <a:pt x="331" y="157"/>
                    <a:pt x="335" y="158"/>
                    <a:pt x="338" y="158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40" y="159"/>
                    <a:pt x="340" y="159"/>
                    <a:pt x="340" y="159"/>
                  </a:cubicBezTo>
                  <a:cubicBezTo>
                    <a:pt x="341" y="164"/>
                    <a:pt x="343" y="169"/>
                    <a:pt x="345" y="174"/>
                  </a:cubicBezTo>
                  <a:cubicBezTo>
                    <a:pt x="349" y="184"/>
                    <a:pt x="352" y="195"/>
                    <a:pt x="357" y="204"/>
                  </a:cubicBezTo>
                  <a:cubicBezTo>
                    <a:pt x="360" y="210"/>
                    <a:pt x="360" y="210"/>
                    <a:pt x="360" y="210"/>
                  </a:cubicBezTo>
                  <a:cubicBezTo>
                    <a:pt x="355" y="203"/>
                    <a:pt x="349" y="198"/>
                    <a:pt x="343" y="192"/>
                  </a:cubicBezTo>
                  <a:cubicBezTo>
                    <a:pt x="334" y="183"/>
                    <a:pt x="323" y="173"/>
                    <a:pt x="315" y="161"/>
                  </a:cubicBezTo>
                  <a:close/>
                  <a:moveTo>
                    <a:pt x="684" y="356"/>
                  </a:moveTo>
                  <a:cubicBezTo>
                    <a:pt x="683" y="355"/>
                    <a:pt x="681" y="355"/>
                    <a:pt x="680" y="354"/>
                  </a:cubicBezTo>
                  <a:cubicBezTo>
                    <a:pt x="678" y="354"/>
                    <a:pt x="676" y="353"/>
                    <a:pt x="675" y="353"/>
                  </a:cubicBezTo>
                  <a:cubicBezTo>
                    <a:pt x="672" y="351"/>
                    <a:pt x="669" y="349"/>
                    <a:pt x="666" y="346"/>
                  </a:cubicBezTo>
                  <a:cubicBezTo>
                    <a:pt x="664" y="345"/>
                    <a:pt x="662" y="343"/>
                    <a:pt x="661" y="342"/>
                  </a:cubicBezTo>
                  <a:cubicBezTo>
                    <a:pt x="660" y="341"/>
                    <a:pt x="660" y="341"/>
                    <a:pt x="660" y="341"/>
                  </a:cubicBezTo>
                  <a:cubicBezTo>
                    <a:pt x="660" y="341"/>
                    <a:pt x="660" y="341"/>
                    <a:pt x="660" y="341"/>
                  </a:cubicBezTo>
                  <a:cubicBezTo>
                    <a:pt x="664" y="328"/>
                    <a:pt x="652" y="310"/>
                    <a:pt x="647" y="298"/>
                  </a:cubicBezTo>
                  <a:cubicBezTo>
                    <a:pt x="647" y="297"/>
                    <a:pt x="644" y="298"/>
                    <a:pt x="645" y="299"/>
                  </a:cubicBezTo>
                  <a:cubicBezTo>
                    <a:pt x="647" y="306"/>
                    <a:pt x="649" y="313"/>
                    <a:pt x="652" y="319"/>
                  </a:cubicBezTo>
                  <a:cubicBezTo>
                    <a:pt x="654" y="326"/>
                    <a:pt x="655" y="332"/>
                    <a:pt x="657" y="339"/>
                  </a:cubicBezTo>
                  <a:cubicBezTo>
                    <a:pt x="655" y="337"/>
                    <a:pt x="653" y="335"/>
                    <a:pt x="651" y="333"/>
                  </a:cubicBezTo>
                  <a:cubicBezTo>
                    <a:pt x="650" y="333"/>
                    <a:pt x="650" y="333"/>
                    <a:pt x="649" y="333"/>
                  </a:cubicBezTo>
                  <a:cubicBezTo>
                    <a:pt x="649" y="333"/>
                    <a:pt x="648" y="333"/>
                    <a:pt x="648" y="333"/>
                  </a:cubicBezTo>
                  <a:cubicBezTo>
                    <a:pt x="651" y="323"/>
                    <a:pt x="643" y="310"/>
                    <a:pt x="640" y="300"/>
                  </a:cubicBezTo>
                  <a:cubicBezTo>
                    <a:pt x="639" y="298"/>
                    <a:pt x="636" y="299"/>
                    <a:pt x="636" y="301"/>
                  </a:cubicBezTo>
                  <a:cubicBezTo>
                    <a:pt x="637" y="307"/>
                    <a:pt x="639" y="312"/>
                    <a:pt x="641" y="318"/>
                  </a:cubicBezTo>
                  <a:cubicBezTo>
                    <a:pt x="643" y="323"/>
                    <a:pt x="643" y="329"/>
                    <a:pt x="646" y="333"/>
                  </a:cubicBezTo>
                  <a:cubicBezTo>
                    <a:pt x="646" y="334"/>
                    <a:pt x="646" y="334"/>
                    <a:pt x="647" y="334"/>
                  </a:cubicBezTo>
                  <a:cubicBezTo>
                    <a:pt x="646" y="334"/>
                    <a:pt x="646" y="334"/>
                    <a:pt x="646" y="334"/>
                  </a:cubicBezTo>
                  <a:cubicBezTo>
                    <a:pt x="645" y="336"/>
                    <a:pt x="644" y="337"/>
                    <a:pt x="644" y="339"/>
                  </a:cubicBezTo>
                  <a:cubicBezTo>
                    <a:pt x="642" y="341"/>
                    <a:pt x="642" y="341"/>
                    <a:pt x="642" y="341"/>
                  </a:cubicBezTo>
                  <a:cubicBezTo>
                    <a:pt x="641" y="340"/>
                    <a:pt x="641" y="340"/>
                    <a:pt x="641" y="340"/>
                  </a:cubicBezTo>
                  <a:cubicBezTo>
                    <a:pt x="637" y="337"/>
                    <a:pt x="633" y="334"/>
                    <a:pt x="628" y="332"/>
                  </a:cubicBezTo>
                  <a:cubicBezTo>
                    <a:pt x="628" y="332"/>
                    <a:pt x="627" y="332"/>
                    <a:pt x="627" y="332"/>
                  </a:cubicBezTo>
                  <a:cubicBezTo>
                    <a:pt x="626" y="332"/>
                    <a:pt x="625" y="332"/>
                    <a:pt x="625" y="332"/>
                  </a:cubicBezTo>
                  <a:cubicBezTo>
                    <a:pt x="625" y="333"/>
                    <a:pt x="624" y="333"/>
                    <a:pt x="625" y="333"/>
                  </a:cubicBezTo>
                  <a:cubicBezTo>
                    <a:pt x="625" y="337"/>
                    <a:pt x="625" y="337"/>
                    <a:pt x="625" y="337"/>
                  </a:cubicBezTo>
                  <a:cubicBezTo>
                    <a:pt x="621" y="335"/>
                    <a:pt x="621" y="335"/>
                    <a:pt x="621" y="335"/>
                  </a:cubicBezTo>
                  <a:cubicBezTo>
                    <a:pt x="620" y="334"/>
                    <a:pt x="618" y="333"/>
                    <a:pt x="617" y="333"/>
                  </a:cubicBezTo>
                  <a:cubicBezTo>
                    <a:pt x="617" y="333"/>
                    <a:pt x="616" y="333"/>
                    <a:pt x="616" y="333"/>
                  </a:cubicBezTo>
                  <a:cubicBezTo>
                    <a:pt x="616" y="333"/>
                    <a:pt x="615" y="333"/>
                    <a:pt x="615" y="333"/>
                  </a:cubicBezTo>
                  <a:cubicBezTo>
                    <a:pt x="616" y="325"/>
                    <a:pt x="612" y="317"/>
                    <a:pt x="610" y="310"/>
                  </a:cubicBezTo>
                  <a:cubicBezTo>
                    <a:pt x="608" y="303"/>
                    <a:pt x="606" y="295"/>
                    <a:pt x="603" y="288"/>
                  </a:cubicBezTo>
                  <a:cubicBezTo>
                    <a:pt x="603" y="288"/>
                    <a:pt x="601" y="288"/>
                    <a:pt x="601" y="289"/>
                  </a:cubicBezTo>
                  <a:cubicBezTo>
                    <a:pt x="601" y="296"/>
                    <a:pt x="604" y="303"/>
                    <a:pt x="606" y="311"/>
                  </a:cubicBezTo>
                  <a:cubicBezTo>
                    <a:pt x="608" y="318"/>
                    <a:pt x="609" y="326"/>
                    <a:pt x="611" y="333"/>
                  </a:cubicBezTo>
                  <a:cubicBezTo>
                    <a:pt x="611" y="333"/>
                    <a:pt x="611" y="333"/>
                    <a:pt x="611" y="333"/>
                  </a:cubicBezTo>
                  <a:cubicBezTo>
                    <a:pt x="609" y="333"/>
                    <a:pt x="607" y="334"/>
                    <a:pt x="605" y="334"/>
                  </a:cubicBezTo>
                  <a:cubicBezTo>
                    <a:pt x="601" y="334"/>
                    <a:pt x="597" y="333"/>
                    <a:pt x="594" y="330"/>
                  </a:cubicBezTo>
                  <a:cubicBezTo>
                    <a:pt x="592" y="328"/>
                    <a:pt x="591" y="325"/>
                    <a:pt x="591" y="320"/>
                  </a:cubicBezTo>
                  <a:cubicBezTo>
                    <a:pt x="591" y="318"/>
                    <a:pt x="590" y="317"/>
                    <a:pt x="588" y="316"/>
                  </a:cubicBezTo>
                  <a:cubicBezTo>
                    <a:pt x="588" y="316"/>
                    <a:pt x="588" y="316"/>
                    <a:pt x="588" y="316"/>
                  </a:cubicBezTo>
                  <a:cubicBezTo>
                    <a:pt x="589" y="312"/>
                    <a:pt x="587" y="308"/>
                    <a:pt x="586" y="304"/>
                  </a:cubicBezTo>
                  <a:cubicBezTo>
                    <a:pt x="584" y="298"/>
                    <a:pt x="582" y="292"/>
                    <a:pt x="582" y="286"/>
                  </a:cubicBezTo>
                  <a:cubicBezTo>
                    <a:pt x="582" y="284"/>
                    <a:pt x="579" y="283"/>
                    <a:pt x="579" y="285"/>
                  </a:cubicBezTo>
                  <a:cubicBezTo>
                    <a:pt x="578" y="291"/>
                    <a:pt x="579" y="297"/>
                    <a:pt x="581" y="302"/>
                  </a:cubicBezTo>
                  <a:cubicBezTo>
                    <a:pt x="582" y="307"/>
                    <a:pt x="582" y="312"/>
                    <a:pt x="585" y="316"/>
                  </a:cubicBezTo>
                  <a:cubicBezTo>
                    <a:pt x="574" y="313"/>
                    <a:pt x="566" y="304"/>
                    <a:pt x="562" y="296"/>
                  </a:cubicBezTo>
                  <a:cubicBezTo>
                    <a:pt x="562" y="296"/>
                    <a:pt x="555" y="280"/>
                    <a:pt x="557" y="276"/>
                  </a:cubicBezTo>
                  <a:cubicBezTo>
                    <a:pt x="558" y="276"/>
                    <a:pt x="558" y="275"/>
                    <a:pt x="559" y="275"/>
                  </a:cubicBezTo>
                  <a:cubicBezTo>
                    <a:pt x="568" y="274"/>
                    <a:pt x="573" y="271"/>
                    <a:pt x="577" y="263"/>
                  </a:cubicBezTo>
                  <a:cubicBezTo>
                    <a:pt x="577" y="262"/>
                    <a:pt x="577" y="260"/>
                    <a:pt x="576" y="259"/>
                  </a:cubicBezTo>
                  <a:cubicBezTo>
                    <a:pt x="572" y="257"/>
                    <a:pt x="569" y="255"/>
                    <a:pt x="565" y="254"/>
                  </a:cubicBezTo>
                  <a:cubicBezTo>
                    <a:pt x="558" y="251"/>
                    <a:pt x="551" y="247"/>
                    <a:pt x="545" y="243"/>
                  </a:cubicBezTo>
                  <a:cubicBezTo>
                    <a:pt x="540" y="239"/>
                    <a:pt x="531" y="233"/>
                    <a:pt x="534" y="225"/>
                  </a:cubicBezTo>
                  <a:cubicBezTo>
                    <a:pt x="534" y="224"/>
                    <a:pt x="535" y="223"/>
                    <a:pt x="535" y="222"/>
                  </a:cubicBezTo>
                  <a:cubicBezTo>
                    <a:pt x="537" y="220"/>
                    <a:pt x="537" y="219"/>
                    <a:pt x="536" y="217"/>
                  </a:cubicBezTo>
                  <a:cubicBezTo>
                    <a:pt x="536" y="217"/>
                    <a:pt x="536" y="217"/>
                    <a:pt x="536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5" y="215"/>
                    <a:pt x="535" y="215"/>
                    <a:pt x="535" y="215"/>
                  </a:cubicBezTo>
                  <a:cubicBezTo>
                    <a:pt x="533" y="216"/>
                    <a:pt x="531" y="216"/>
                    <a:pt x="529" y="217"/>
                  </a:cubicBezTo>
                  <a:cubicBezTo>
                    <a:pt x="522" y="218"/>
                    <a:pt x="515" y="219"/>
                    <a:pt x="508" y="219"/>
                  </a:cubicBezTo>
                  <a:cubicBezTo>
                    <a:pt x="507" y="219"/>
                    <a:pt x="506" y="219"/>
                    <a:pt x="504" y="219"/>
                  </a:cubicBezTo>
                  <a:cubicBezTo>
                    <a:pt x="504" y="219"/>
                    <a:pt x="503" y="219"/>
                    <a:pt x="502" y="219"/>
                  </a:cubicBezTo>
                  <a:cubicBezTo>
                    <a:pt x="503" y="205"/>
                    <a:pt x="493" y="192"/>
                    <a:pt x="490" y="179"/>
                  </a:cubicBezTo>
                  <a:cubicBezTo>
                    <a:pt x="490" y="177"/>
                    <a:pt x="486" y="177"/>
                    <a:pt x="486" y="179"/>
                  </a:cubicBezTo>
                  <a:cubicBezTo>
                    <a:pt x="487" y="186"/>
                    <a:pt x="489" y="191"/>
                    <a:pt x="491" y="197"/>
                  </a:cubicBezTo>
                  <a:cubicBezTo>
                    <a:pt x="494" y="204"/>
                    <a:pt x="496" y="211"/>
                    <a:pt x="498" y="218"/>
                  </a:cubicBezTo>
                  <a:cubicBezTo>
                    <a:pt x="487" y="215"/>
                    <a:pt x="481" y="204"/>
                    <a:pt x="477" y="195"/>
                  </a:cubicBezTo>
                  <a:cubicBezTo>
                    <a:pt x="477" y="195"/>
                    <a:pt x="476" y="194"/>
                    <a:pt x="475" y="194"/>
                  </a:cubicBezTo>
                  <a:cubicBezTo>
                    <a:pt x="474" y="194"/>
                    <a:pt x="474" y="194"/>
                    <a:pt x="474" y="194"/>
                  </a:cubicBezTo>
                  <a:cubicBezTo>
                    <a:pt x="472" y="196"/>
                    <a:pt x="469" y="196"/>
                    <a:pt x="467" y="196"/>
                  </a:cubicBezTo>
                  <a:cubicBezTo>
                    <a:pt x="459" y="196"/>
                    <a:pt x="455" y="184"/>
                    <a:pt x="452" y="174"/>
                  </a:cubicBezTo>
                  <a:cubicBezTo>
                    <a:pt x="451" y="171"/>
                    <a:pt x="450" y="168"/>
                    <a:pt x="450" y="166"/>
                  </a:cubicBezTo>
                  <a:cubicBezTo>
                    <a:pt x="449" y="165"/>
                    <a:pt x="448" y="165"/>
                    <a:pt x="447" y="165"/>
                  </a:cubicBezTo>
                  <a:cubicBezTo>
                    <a:pt x="447" y="165"/>
                    <a:pt x="446" y="165"/>
                    <a:pt x="446" y="165"/>
                  </a:cubicBezTo>
                  <a:cubicBezTo>
                    <a:pt x="442" y="167"/>
                    <a:pt x="437" y="169"/>
                    <a:pt x="433" y="169"/>
                  </a:cubicBezTo>
                  <a:cubicBezTo>
                    <a:pt x="431" y="169"/>
                    <a:pt x="430" y="168"/>
                    <a:pt x="428" y="168"/>
                  </a:cubicBezTo>
                  <a:cubicBezTo>
                    <a:pt x="428" y="168"/>
                    <a:pt x="429" y="168"/>
                    <a:pt x="429" y="167"/>
                  </a:cubicBezTo>
                  <a:cubicBezTo>
                    <a:pt x="431" y="163"/>
                    <a:pt x="429" y="157"/>
                    <a:pt x="427" y="152"/>
                  </a:cubicBezTo>
                  <a:cubicBezTo>
                    <a:pt x="426" y="148"/>
                    <a:pt x="424" y="143"/>
                    <a:pt x="422" y="138"/>
                  </a:cubicBezTo>
                  <a:cubicBezTo>
                    <a:pt x="421" y="136"/>
                    <a:pt x="418" y="137"/>
                    <a:pt x="419" y="140"/>
                  </a:cubicBezTo>
                  <a:cubicBezTo>
                    <a:pt x="420" y="145"/>
                    <a:pt x="422" y="150"/>
                    <a:pt x="423" y="155"/>
                  </a:cubicBezTo>
                  <a:cubicBezTo>
                    <a:pt x="424" y="159"/>
                    <a:pt x="424" y="164"/>
                    <a:pt x="427" y="168"/>
                  </a:cubicBezTo>
                  <a:cubicBezTo>
                    <a:pt x="427" y="168"/>
                    <a:pt x="427" y="168"/>
                    <a:pt x="427" y="168"/>
                  </a:cubicBezTo>
                  <a:cubicBezTo>
                    <a:pt x="424" y="167"/>
                    <a:pt x="421" y="167"/>
                    <a:pt x="417" y="165"/>
                  </a:cubicBezTo>
                  <a:cubicBezTo>
                    <a:pt x="417" y="165"/>
                    <a:pt x="418" y="165"/>
                    <a:pt x="418" y="165"/>
                  </a:cubicBezTo>
                  <a:cubicBezTo>
                    <a:pt x="419" y="161"/>
                    <a:pt x="417" y="156"/>
                    <a:pt x="416" y="152"/>
                  </a:cubicBezTo>
                  <a:cubicBezTo>
                    <a:pt x="414" y="148"/>
                    <a:pt x="413" y="143"/>
                    <a:pt x="411" y="139"/>
                  </a:cubicBezTo>
                  <a:cubicBezTo>
                    <a:pt x="410" y="137"/>
                    <a:pt x="407" y="138"/>
                    <a:pt x="407" y="140"/>
                  </a:cubicBezTo>
                  <a:cubicBezTo>
                    <a:pt x="407" y="144"/>
                    <a:pt x="409" y="149"/>
                    <a:pt x="411" y="153"/>
                  </a:cubicBezTo>
                  <a:cubicBezTo>
                    <a:pt x="412" y="157"/>
                    <a:pt x="412" y="161"/>
                    <a:pt x="414" y="164"/>
                  </a:cubicBezTo>
                  <a:cubicBezTo>
                    <a:pt x="410" y="163"/>
                    <a:pt x="407" y="161"/>
                    <a:pt x="403" y="159"/>
                  </a:cubicBezTo>
                  <a:cubicBezTo>
                    <a:pt x="403" y="159"/>
                    <a:pt x="404" y="159"/>
                    <a:pt x="404" y="158"/>
                  </a:cubicBezTo>
                  <a:cubicBezTo>
                    <a:pt x="405" y="155"/>
                    <a:pt x="403" y="151"/>
                    <a:pt x="402" y="149"/>
                  </a:cubicBezTo>
                  <a:cubicBezTo>
                    <a:pt x="401" y="146"/>
                    <a:pt x="400" y="143"/>
                    <a:pt x="399" y="139"/>
                  </a:cubicBezTo>
                  <a:cubicBezTo>
                    <a:pt x="399" y="137"/>
                    <a:pt x="394" y="138"/>
                    <a:pt x="395" y="140"/>
                  </a:cubicBezTo>
                  <a:cubicBezTo>
                    <a:pt x="396" y="144"/>
                    <a:pt x="397" y="147"/>
                    <a:pt x="399" y="151"/>
                  </a:cubicBezTo>
                  <a:cubicBezTo>
                    <a:pt x="399" y="153"/>
                    <a:pt x="400" y="156"/>
                    <a:pt x="402" y="158"/>
                  </a:cubicBezTo>
                  <a:cubicBezTo>
                    <a:pt x="401" y="158"/>
                    <a:pt x="399" y="157"/>
                    <a:pt x="398" y="156"/>
                  </a:cubicBezTo>
                  <a:cubicBezTo>
                    <a:pt x="392" y="153"/>
                    <a:pt x="386" y="150"/>
                    <a:pt x="381" y="148"/>
                  </a:cubicBezTo>
                  <a:cubicBezTo>
                    <a:pt x="381" y="148"/>
                    <a:pt x="381" y="148"/>
                    <a:pt x="381" y="148"/>
                  </a:cubicBezTo>
                  <a:cubicBezTo>
                    <a:pt x="380" y="148"/>
                    <a:pt x="380" y="149"/>
                    <a:pt x="380" y="149"/>
                  </a:cubicBezTo>
                  <a:cubicBezTo>
                    <a:pt x="380" y="149"/>
                    <a:pt x="379" y="150"/>
                    <a:pt x="380" y="150"/>
                  </a:cubicBezTo>
                  <a:cubicBezTo>
                    <a:pt x="388" y="160"/>
                    <a:pt x="403" y="166"/>
                    <a:pt x="414" y="170"/>
                  </a:cubicBezTo>
                  <a:cubicBezTo>
                    <a:pt x="418" y="171"/>
                    <a:pt x="422" y="172"/>
                    <a:pt x="426" y="173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27" y="175"/>
                    <a:pt x="427" y="175"/>
                    <a:pt x="427" y="175"/>
                  </a:cubicBezTo>
                  <a:cubicBezTo>
                    <a:pt x="428" y="176"/>
                    <a:pt x="428" y="177"/>
                    <a:pt x="428" y="178"/>
                  </a:cubicBezTo>
                  <a:cubicBezTo>
                    <a:pt x="428" y="178"/>
                    <a:pt x="428" y="178"/>
                    <a:pt x="428" y="178"/>
                  </a:cubicBezTo>
                  <a:cubicBezTo>
                    <a:pt x="428" y="178"/>
                    <a:pt x="428" y="178"/>
                    <a:pt x="428" y="178"/>
                  </a:cubicBezTo>
                  <a:cubicBezTo>
                    <a:pt x="428" y="179"/>
                    <a:pt x="427" y="180"/>
                    <a:pt x="427" y="182"/>
                  </a:cubicBezTo>
                  <a:cubicBezTo>
                    <a:pt x="427" y="182"/>
                    <a:pt x="427" y="182"/>
                    <a:pt x="427" y="182"/>
                  </a:cubicBezTo>
                  <a:cubicBezTo>
                    <a:pt x="427" y="182"/>
                    <a:pt x="427" y="182"/>
                    <a:pt x="427" y="182"/>
                  </a:cubicBezTo>
                  <a:cubicBezTo>
                    <a:pt x="426" y="184"/>
                    <a:pt x="425" y="185"/>
                    <a:pt x="424" y="186"/>
                  </a:cubicBezTo>
                  <a:cubicBezTo>
                    <a:pt x="420" y="190"/>
                    <a:pt x="416" y="193"/>
                    <a:pt x="411" y="196"/>
                  </a:cubicBezTo>
                  <a:cubicBezTo>
                    <a:pt x="410" y="194"/>
                    <a:pt x="409" y="191"/>
                    <a:pt x="409" y="189"/>
                  </a:cubicBezTo>
                  <a:cubicBezTo>
                    <a:pt x="407" y="184"/>
                    <a:pt x="405" y="180"/>
                    <a:pt x="405" y="175"/>
                  </a:cubicBezTo>
                  <a:cubicBezTo>
                    <a:pt x="405" y="173"/>
                    <a:pt x="401" y="173"/>
                    <a:pt x="401" y="175"/>
                  </a:cubicBezTo>
                  <a:cubicBezTo>
                    <a:pt x="401" y="180"/>
                    <a:pt x="402" y="185"/>
                    <a:pt x="404" y="189"/>
                  </a:cubicBezTo>
                  <a:cubicBezTo>
                    <a:pt x="405" y="192"/>
                    <a:pt x="405" y="195"/>
                    <a:pt x="407" y="198"/>
                  </a:cubicBezTo>
                  <a:cubicBezTo>
                    <a:pt x="406" y="198"/>
                    <a:pt x="406" y="198"/>
                    <a:pt x="406" y="198"/>
                  </a:cubicBezTo>
                  <a:cubicBezTo>
                    <a:pt x="402" y="200"/>
                    <a:pt x="396" y="203"/>
                    <a:pt x="390" y="205"/>
                  </a:cubicBezTo>
                  <a:cubicBezTo>
                    <a:pt x="392" y="201"/>
                    <a:pt x="389" y="196"/>
                    <a:pt x="387" y="192"/>
                  </a:cubicBezTo>
                  <a:cubicBezTo>
                    <a:pt x="385" y="187"/>
                    <a:pt x="382" y="182"/>
                    <a:pt x="379" y="177"/>
                  </a:cubicBezTo>
                  <a:cubicBezTo>
                    <a:pt x="378" y="175"/>
                    <a:pt x="375" y="176"/>
                    <a:pt x="375" y="178"/>
                  </a:cubicBezTo>
                  <a:cubicBezTo>
                    <a:pt x="377" y="183"/>
                    <a:pt x="380" y="188"/>
                    <a:pt x="382" y="193"/>
                  </a:cubicBezTo>
                  <a:cubicBezTo>
                    <a:pt x="384" y="197"/>
                    <a:pt x="385" y="203"/>
                    <a:pt x="388" y="205"/>
                  </a:cubicBezTo>
                  <a:cubicBezTo>
                    <a:pt x="383" y="207"/>
                    <a:pt x="378" y="208"/>
                    <a:pt x="372" y="208"/>
                  </a:cubicBezTo>
                  <a:cubicBezTo>
                    <a:pt x="370" y="208"/>
                    <a:pt x="368" y="208"/>
                    <a:pt x="367" y="208"/>
                  </a:cubicBezTo>
                  <a:cubicBezTo>
                    <a:pt x="366" y="208"/>
                    <a:pt x="366" y="208"/>
                    <a:pt x="366" y="20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363" y="204"/>
                    <a:pt x="361" y="200"/>
                    <a:pt x="360" y="196"/>
                  </a:cubicBezTo>
                  <a:cubicBezTo>
                    <a:pt x="357" y="191"/>
                    <a:pt x="356" y="186"/>
                    <a:pt x="354" y="180"/>
                  </a:cubicBezTo>
                  <a:cubicBezTo>
                    <a:pt x="351" y="172"/>
                    <a:pt x="349" y="165"/>
                    <a:pt x="345" y="158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5" y="155"/>
                    <a:pt x="345" y="155"/>
                    <a:pt x="345" y="155"/>
                  </a:cubicBezTo>
                  <a:cubicBezTo>
                    <a:pt x="346" y="155"/>
                    <a:pt x="346" y="154"/>
                    <a:pt x="347" y="154"/>
                  </a:cubicBezTo>
                  <a:cubicBezTo>
                    <a:pt x="348" y="152"/>
                    <a:pt x="349" y="150"/>
                    <a:pt x="349" y="147"/>
                  </a:cubicBezTo>
                  <a:cubicBezTo>
                    <a:pt x="351" y="142"/>
                    <a:pt x="354" y="136"/>
                    <a:pt x="359" y="136"/>
                  </a:cubicBezTo>
                  <a:cubicBezTo>
                    <a:pt x="359" y="136"/>
                    <a:pt x="360" y="136"/>
                    <a:pt x="361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62" y="136"/>
                    <a:pt x="363" y="135"/>
                    <a:pt x="363" y="135"/>
                  </a:cubicBezTo>
                  <a:cubicBezTo>
                    <a:pt x="363" y="134"/>
                    <a:pt x="363" y="133"/>
                    <a:pt x="362" y="133"/>
                  </a:cubicBezTo>
                  <a:cubicBezTo>
                    <a:pt x="360" y="132"/>
                    <a:pt x="359" y="131"/>
                    <a:pt x="357" y="131"/>
                  </a:cubicBezTo>
                  <a:cubicBezTo>
                    <a:pt x="354" y="131"/>
                    <a:pt x="351" y="133"/>
                    <a:pt x="349" y="137"/>
                  </a:cubicBezTo>
                  <a:cubicBezTo>
                    <a:pt x="348" y="139"/>
                    <a:pt x="347" y="141"/>
                    <a:pt x="347" y="142"/>
                  </a:cubicBezTo>
                  <a:cubicBezTo>
                    <a:pt x="346" y="144"/>
                    <a:pt x="345" y="146"/>
                    <a:pt x="344" y="148"/>
                  </a:cubicBezTo>
                  <a:cubicBezTo>
                    <a:pt x="343" y="145"/>
                    <a:pt x="340" y="142"/>
                    <a:pt x="339" y="139"/>
                  </a:cubicBezTo>
                  <a:cubicBezTo>
                    <a:pt x="338" y="137"/>
                    <a:pt x="333" y="131"/>
                    <a:pt x="335" y="128"/>
                  </a:cubicBezTo>
                  <a:cubicBezTo>
                    <a:pt x="335" y="126"/>
                    <a:pt x="333" y="125"/>
                    <a:pt x="332" y="127"/>
                  </a:cubicBezTo>
                  <a:cubicBezTo>
                    <a:pt x="330" y="131"/>
                    <a:pt x="332" y="135"/>
                    <a:pt x="334" y="139"/>
                  </a:cubicBezTo>
                  <a:cubicBezTo>
                    <a:pt x="336" y="143"/>
                    <a:pt x="338" y="149"/>
                    <a:pt x="341" y="151"/>
                  </a:cubicBezTo>
                  <a:cubicBezTo>
                    <a:pt x="340" y="152"/>
                    <a:pt x="339" y="153"/>
                    <a:pt x="338" y="153"/>
                  </a:cubicBezTo>
                  <a:cubicBezTo>
                    <a:pt x="335" y="153"/>
                    <a:pt x="333" y="151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4" y="143"/>
                    <a:pt x="324" y="134"/>
                    <a:pt x="320" y="130"/>
                  </a:cubicBezTo>
                  <a:cubicBezTo>
                    <a:pt x="318" y="127"/>
                    <a:pt x="314" y="130"/>
                    <a:pt x="316" y="133"/>
                  </a:cubicBezTo>
                  <a:cubicBezTo>
                    <a:pt x="319" y="135"/>
                    <a:pt x="321" y="138"/>
                    <a:pt x="323" y="141"/>
                  </a:cubicBezTo>
                  <a:cubicBezTo>
                    <a:pt x="325" y="143"/>
                    <a:pt x="326" y="145"/>
                    <a:pt x="327" y="147"/>
                  </a:cubicBezTo>
                  <a:cubicBezTo>
                    <a:pt x="326" y="147"/>
                    <a:pt x="326" y="147"/>
                    <a:pt x="326" y="147"/>
                  </a:cubicBezTo>
                  <a:cubicBezTo>
                    <a:pt x="325" y="147"/>
                    <a:pt x="324" y="147"/>
                    <a:pt x="323" y="148"/>
                  </a:cubicBezTo>
                  <a:cubicBezTo>
                    <a:pt x="321" y="151"/>
                    <a:pt x="317" y="154"/>
                    <a:pt x="312" y="157"/>
                  </a:cubicBezTo>
                  <a:cubicBezTo>
                    <a:pt x="312" y="157"/>
                    <a:pt x="312" y="157"/>
                    <a:pt x="312" y="157"/>
                  </a:cubicBezTo>
                  <a:cubicBezTo>
                    <a:pt x="311" y="157"/>
                    <a:pt x="311" y="157"/>
                    <a:pt x="310" y="157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9" y="155"/>
                    <a:pt x="308" y="155"/>
                    <a:pt x="308" y="155"/>
                  </a:cubicBezTo>
                  <a:cubicBezTo>
                    <a:pt x="307" y="155"/>
                    <a:pt x="306" y="155"/>
                    <a:pt x="306" y="156"/>
                  </a:cubicBezTo>
                  <a:cubicBezTo>
                    <a:pt x="305" y="156"/>
                    <a:pt x="305" y="157"/>
                    <a:pt x="306" y="157"/>
                  </a:cubicBezTo>
                  <a:cubicBezTo>
                    <a:pt x="307" y="159"/>
                    <a:pt x="307" y="159"/>
                    <a:pt x="307" y="159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2" y="161"/>
                    <a:pt x="299" y="162"/>
                    <a:pt x="296" y="162"/>
                  </a:cubicBezTo>
                  <a:cubicBezTo>
                    <a:pt x="294" y="163"/>
                    <a:pt x="291" y="163"/>
                    <a:pt x="288" y="163"/>
                  </a:cubicBezTo>
                  <a:cubicBezTo>
                    <a:pt x="284" y="163"/>
                    <a:pt x="281" y="164"/>
                    <a:pt x="278" y="165"/>
                  </a:cubicBezTo>
                  <a:cubicBezTo>
                    <a:pt x="277" y="165"/>
                    <a:pt x="277" y="165"/>
                    <a:pt x="277" y="166"/>
                  </a:cubicBezTo>
                  <a:cubicBezTo>
                    <a:pt x="277" y="166"/>
                    <a:pt x="277" y="166"/>
                    <a:pt x="277" y="167"/>
                  </a:cubicBezTo>
                  <a:cubicBezTo>
                    <a:pt x="279" y="169"/>
                    <a:pt x="282" y="170"/>
                    <a:pt x="286" y="170"/>
                  </a:cubicBezTo>
                  <a:cubicBezTo>
                    <a:pt x="291" y="170"/>
                    <a:pt x="297" y="168"/>
                    <a:pt x="302" y="167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66"/>
                    <a:pt x="306" y="165"/>
                    <a:pt x="308" y="165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4" y="171"/>
                    <a:pt x="318" y="177"/>
                    <a:pt x="324" y="184"/>
                  </a:cubicBezTo>
                  <a:cubicBezTo>
                    <a:pt x="322" y="187"/>
                    <a:pt x="322" y="187"/>
                    <a:pt x="322" y="187"/>
                  </a:cubicBezTo>
                  <a:cubicBezTo>
                    <a:pt x="320" y="186"/>
                    <a:pt x="320" y="186"/>
                    <a:pt x="320" y="186"/>
                  </a:cubicBezTo>
                  <a:cubicBezTo>
                    <a:pt x="312" y="182"/>
                    <a:pt x="304" y="179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4" y="178"/>
                    <a:pt x="293" y="178"/>
                    <a:pt x="291" y="178"/>
                  </a:cubicBezTo>
                  <a:cubicBezTo>
                    <a:pt x="288" y="178"/>
                    <a:pt x="285" y="178"/>
                    <a:pt x="283" y="179"/>
                  </a:cubicBezTo>
                  <a:cubicBezTo>
                    <a:pt x="283" y="179"/>
                    <a:pt x="282" y="180"/>
                    <a:pt x="281" y="180"/>
                  </a:cubicBezTo>
                  <a:cubicBezTo>
                    <a:pt x="279" y="181"/>
                    <a:pt x="276" y="182"/>
                    <a:pt x="274" y="182"/>
                  </a:cubicBezTo>
                  <a:cubicBezTo>
                    <a:pt x="273" y="182"/>
                    <a:pt x="272" y="182"/>
                    <a:pt x="272" y="182"/>
                  </a:cubicBezTo>
                  <a:cubicBezTo>
                    <a:pt x="268" y="180"/>
                    <a:pt x="268" y="180"/>
                    <a:pt x="268" y="180"/>
                  </a:cubicBezTo>
                  <a:cubicBezTo>
                    <a:pt x="261" y="177"/>
                    <a:pt x="255" y="174"/>
                    <a:pt x="248" y="174"/>
                  </a:cubicBezTo>
                  <a:cubicBezTo>
                    <a:pt x="243" y="174"/>
                    <a:pt x="238" y="176"/>
                    <a:pt x="233" y="180"/>
                  </a:cubicBezTo>
                  <a:cubicBezTo>
                    <a:pt x="229" y="183"/>
                    <a:pt x="225" y="186"/>
                    <a:pt x="221" y="190"/>
                  </a:cubicBezTo>
                  <a:cubicBezTo>
                    <a:pt x="213" y="198"/>
                    <a:pt x="204" y="207"/>
                    <a:pt x="191" y="207"/>
                  </a:cubicBezTo>
                  <a:cubicBezTo>
                    <a:pt x="190" y="207"/>
                    <a:pt x="188" y="207"/>
                    <a:pt x="186" y="207"/>
                  </a:cubicBezTo>
                  <a:cubicBezTo>
                    <a:pt x="178" y="205"/>
                    <a:pt x="170" y="201"/>
                    <a:pt x="164" y="196"/>
                  </a:cubicBezTo>
                  <a:cubicBezTo>
                    <a:pt x="156" y="189"/>
                    <a:pt x="153" y="181"/>
                    <a:pt x="154" y="173"/>
                  </a:cubicBezTo>
                  <a:cubicBezTo>
                    <a:pt x="156" y="162"/>
                    <a:pt x="164" y="158"/>
                    <a:pt x="172" y="153"/>
                  </a:cubicBezTo>
                  <a:cubicBezTo>
                    <a:pt x="179" y="149"/>
                    <a:pt x="185" y="145"/>
                    <a:pt x="187" y="137"/>
                  </a:cubicBezTo>
                  <a:cubicBezTo>
                    <a:pt x="187" y="132"/>
                    <a:pt x="186" y="128"/>
                    <a:pt x="181" y="123"/>
                  </a:cubicBezTo>
                  <a:cubicBezTo>
                    <a:pt x="177" y="119"/>
                    <a:pt x="176" y="113"/>
                    <a:pt x="178" y="108"/>
                  </a:cubicBezTo>
                  <a:cubicBezTo>
                    <a:pt x="179" y="102"/>
                    <a:pt x="183" y="98"/>
                    <a:pt x="189" y="97"/>
                  </a:cubicBezTo>
                  <a:cubicBezTo>
                    <a:pt x="193" y="96"/>
                    <a:pt x="198" y="95"/>
                    <a:pt x="202" y="95"/>
                  </a:cubicBezTo>
                  <a:cubicBezTo>
                    <a:pt x="212" y="95"/>
                    <a:pt x="221" y="98"/>
                    <a:pt x="230" y="100"/>
                  </a:cubicBezTo>
                  <a:cubicBezTo>
                    <a:pt x="237" y="102"/>
                    <a:pt x="243" y="103"/>
                    <a:pt x="250" y="104"/>
                  </a:cubicBezTo>
                  <a:cubicBezTo>
                    <a:pt x="251" y="104"/>
                    <a:pt x="253" y="105"/>
                    <a:pt x="254" y="105"/>
                  </a:cubicBezTo>
                  <a:cubicBezTo>
                    <a:pt x="264" y="105"/>
                    <a:pt x="272" y="101"/>
                    <a:pt x="280" y="97"/>
                  </a:cubicBezTo>
                  <a:cubicBezTo>
                    <a:pt x="287" y="94"/>
                    <a:pt x="295" y="90"/>
                    <a:pt x="303" y="89"/>
                  </a:cubicBezTo>
                  <a:cubicBezTo>
                    <a:pt x="304" y="89"/>
                    <a:pt x="304" y="88"/>
                    <a:pt x="305" y="88"/>
                  </a:cubicBezTo>
                  <a:cubicBezTo>
                    <a:pt x="305" y="87"/>
                    <a:pt x="306" y="86"/>
                    <a:pt x="305" y="85"/>
                  </a:cubicBezTo>
                  <a:cubicBezTo>
                    <a:pt x="304" y="77"/>
                    <a:pt x="303" y="69"/>
                    <a:pt x="312" y="65"/>
                  </a:cubicBezTo>
                  <a:cubicBezTo>
                    <a:pt x="318" y="62"/>
                    <a:pt x="324" y="60"/>
                    <a:pt x="330" y="57"/>
                  </a:cubicBezTo>
                  <a:cubicBezTo>
                    <a:pt x="341" y="53"/>
                    <a:pt x="349" y="49"/>
                    <a:pt x="347" y="38"/>
                  </a:cubicBezTo>
                  <a:cubicBezTo>
                    <a:pt x="345" y="24"/>
                    <a:pt x="361" y="15"/>
                    <a:pt x="370" y="11"/>
                  </a:cubicBezTo>
                  <a:cubicBezTo>
                    <a:pt x="375" y="8"/>
                    <a:pt x="379" y="7"/>
                    <a:pt x="384" y="7"/>
                  </a:cubicBezTo>
                  <a:cubicBezTo>
                    <a:pt x="388" y="7"/>
                    <a:pt x="392" y="8"/>
                    <a:pt x="396" y="9"/>
                  </a:cubicBezTo>
                  <a:cubicBezTo>
                    <a:pt x="399" y="9"/>
                    <a:pt x="399" y="9"/>
                    <a:pt x="399" y="9"/>
                  </a:cubicBezTo>
                  <a:cubicBezTo>
                    <a:pt x="401" y="10"/>
                    <a:pt x="404" y="10"/>
                    <a:pt x="406" y="10"/>
                  </a:cubicBezTo>
                  <a:cubicBezTo>
                    <a:pt x="407" y="10"/>
                    <a:pt x="409" y="10"/>
                    <a:pt x="410" y="10"/>
                  </a:cubicBezTo>
                  <a:cubicBezTo>
                    <a:pt x="411" y="10"/>
                    <a:pt x="412" y="9"/>
                    <a:pt x="413" y="9"/>
                  </a:cubicBezTo>
                  <a:cubicBezTo>
                    <a:pt x="417" y="7"/>
                    <a:pt x="420" y="6"/>
                    <a:pt x="424" y="6"/>
                  </a:cubicBezTo>
                  <a:cubicBezTo>
                    <a:pt x="426" y="6"/>
                    <a:pt x="428" y="7"/>
                    <a:pt x="430" y="8"/>
                  </a:cubicBezTo>
                  <a:cubicBezTo>
                    <a:pt x="431" y="9"/>
                    <a:pt x="433" y="10"/>
                    <a:pt x="434" y="12"/>
                  </a:cubicBezTo>
                  <a:cubicBezTo>
                    <a:pt x="437" y="14"/>
                    <a:pt x="440" y="17"/>
                    <a:pt x="443" y="18"/>
                  </a:cubicBezTo>
                  <a:cubicBezTo>
                    <a:pt x="445" y="19"/>
                    <a:pt x="447" y="19"/>
                    <a:pt x="449" y="19"/>
                  </a:cubicBezTo>
                  <a:cubicBezTo>
                    <a:pt x="452" y="19"/>
                    <a:pt x="455" y="18"/>
                    <a:pt x="458" y="17"/>
                  </a:cubicBezTo>
                  <a:cubicBezTo>
                    <a:pt x="460" y="16"/>
                    <a:pt x="461" y="16"/>
                    <a:pt x="462" y="16"/>
                  </a:cubicBezTo>
                  <a:cubicBezTo>
                    <a:pt x="466" y="16"/>
                    <a:pt x="468" y="18"/>
                    <a:pt x="470" y="20"/>
                  </a:cubicBezTo>
                  <a:cubicBezTo>
                    <a:pt x="472" y="21"/>
                    <a:pt x="473" y="23"/>
                    <a:pt x="476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8" y="23"/>
                    <a:pt x="480" y="22"/>
                    <a:pt x="482" y="20"/>
                  </a:cubicBezTo>
                  <a:cubicBezTo>
                    <a:pt x="484" y="19"/>
                    <a:pt x="486" y="18"/>
                    <a:pt x="489" y="17"/>
                  </a:cubicBezTo>
                  <a:cubicBezTo>
                    <a:pt x="490" y="17"/>
                    <a:pt x="491" y="17"/>
                    <a:pt x="492" y="17"/>
                  </a:cubicBezTo>
                  <a:cubicBezTo>
                    <a:pt x="494" y="17"/>
                    <a:pt x="495" y="17"/>
                    <a:pt x="497" y="17"/>
                  </a:cubicBezTo>
                  <a:cubicBezTo>
                    <a:pt x="502" y="17"/>
                    <a:pt x="505" y="18"/>
                    <a:pt x="509" y="22"/>
                  </a:cubicBezTo>
                  <a:cubicBezTo>
                    <a:pt x="512" y="24"/>
                    <a:pt x="514" y="27"/>
                    <a:pt x="513" y="29"/>
                  </a:cubicBezTo>
                  <a:cubicBezTo>
                    <a:pt x="513" y="36"/>
                    <a:pt x="505" y="41"/>
                    <a:pt x="498" y="44"/>
                  </a:cubicBezTo>
                  <a:cubicBezTo>
                    <a:pt x="497" y="45"/>
                    <a:pt x="496" y="46"/>
                    <a:pt x="495" y="47"/>
                  </a:cubicBezTo>
                  <a:cubicBezTo>
                    <a:pt x="487" y="52"/>
                    <a:pt x="480" y="57"/>
                    <a:pt x="476" y="66"/>
                  </a:cubicBezTo>
                  <a:cubicBezTo>
                    <a:pt x="476" y="67"/>
                    <a:pt x="476" y="68"/>
                    <a:pt x="477" y="69"/>
                  </a:cubicBezTo>
                  <a:cubicBezTo>
                    <a:pt x="483" y="73"/>
                    <a:pt x="488" y="77"/>
                    <a:pt x="493" y="81"/>
                  </a:cubicBezTo>
                  <a:cubicBezTo>
                    <a:pt x="502" y="89"/>
                    <a:pt x="511" y="96"/>
                    <a:pt x="522" y="99"/>
                  </a:cubicBezTo>
                  <a:cubicBezTo>
                    <a:pt x="524" y="100"/>
                    <a:pt x="527" y="101"/>
                    <a:pt x="531" y="101"/>
                  </a:cubicBezTo>
                  <a:cubicBezTo>
                    <a:pt x="534" y="101"/>
                    <a:pt x="538" y="100"/>
                    <a:pt x="541" y="100"/>
                  </a:cubicBezTo>
                  <a:cubicBezTo>
                    <a:pt x="545" y="99"/>
                    <a:pt x="549" y="99"/>
                    <a:pt x="553" y="99"/>
                  </a:cubicBezTo>
                  <a:cubicBezTo>
                    <a:pt x="559" y="99"/>
                    <a:pt x="565" y="100"/>
                    <a:pt x="570" y="103"/>
                  </a:cubicBezTo>
                  <a:cubicBezTo>
                    <a:pt x="577" y="108"/>
                    <a:pt x="583" y="115"/>
                    <a:pt x="589" y="121"/>
                  </a:cubicBezTo>
                  <a:cubicBezTo>
                    <a:pt x="593" y="125"/>
                    <a:pt x="597" y="130"/>
                    <a:pt x="601" y="133"/>
                  </a:cubicBezTo>
                  <a:cubicBezTo>
                    <a:pt x="607" y="139"/>
                    <a:pt x="614" y="142"/>
                    <a:pt x="622" y="145"/>
                  </a:cubicBezTo>
                  <a:cubicBezTo>
                    <a:pt x="625" y="147"/>
                    <a:pt x="629" y="149"/>
                    <a:pt x="632" y="151"/>
                  </a:cubicBezTo>
                  <a:cubicBezTo>
                    <a:pt x="638" y="154"/>
                    <a:pt x="638" y="157"/>
                    <a:pt x="638" y="162"/>
                  </a:cubicBezTo>
                  <a:cubicBezTo>
                    <a:pt x="638" y="163"/>
                    <a:pt x="638" y="164"/>
                    <a:pt x="638" y="165"/>
                  </a:cubicBezTo>
                  <a:cubicBezTo>
                    <a:pt x="638" y="169"/>
                    <a:pt x="639" y="174"/>
                    <a:pt x="635" y="177"/>
                  </a:cubicBezTo>
                  <a:cubicBezTo>
                    <a:pt x="635" y="178"/>
                    <a:pt x="634" y="179"/>
                    <a:pt x="633" y="180"/>
                  </a:cubicBezTo>
                  <a:cubicBezTo>
                    <a:pt x="632" y="183"/>
                    <a:pt x="633" y="186"/>
                    <a:pt x="635" y="189"/>
                  </a:cubicBezTo>
                  <a:cubicBezTo>
                    <a:pt x="638" y="191"/>
                    <a:pt x="639" y="195"/>
                    <a:pt x="640" y="199"/>
                  </a:cubicBezTo>
                  <a:cubicBezTo>
                    <a:pt x="641" y="200"/>
                    <a:pt x="641" y="201"/>
                    <a:pt x="642" y="202"/>
                  </a:cubicBezTo>
                  <a:cubicBezTo>
                    <a:pt x="642" y="204"/>
                    <a:pt x="642" y="205"/>
                    <a:pt x="641" y="206"/>
                  </a:cubicBezTo>
                  <a:cubicBezTo>
                    <a:pt x="639" y="210"/>
                    <a:pt x="630" y="211"/>
                    <a:pt x="620" y="212"/>
                  </a:cubicBezTo>
                  <a:cubicBezTo>
                    <a:pt x="617" y="212"/>
                    <a:pt x="614" y="212"/>
                    <a:pt x="614" y="212"/>
                  </a:cubicBezTo>
                  <a:cubicBezTo>
                    <a:pt x="612" y="213"/>
                    <a:pt x="610" y="214"/>
                    <a:pt x="610" y="216"/>
                  </a:cubicBezTo>
                  <a:cubicBezTo>
                    <a:pt x="609" y="217"/>
                    <a:pt x="609" y="220"/>
                    <a:pt x="610" y="222"/>
                  </a:cubicBezTo>
                  <a:cubicBezTo>
                    <a:pt x="610" y="221"/>
                    <a:pt x="611" y="219"/>
                    <a:pt x="612" y="218"/>
                  </a:cubicBezTo>
                  <a:cubicBezTo>
                    <a:pt x="614" y="215"/>
                    <a:pt x="618" y="215"/>
                    <a:pt x="621" y="215"/>
                  </a:cubicBezTo>
                  <a:cubicBezTo>
                    <a:pt x="621" y="215"/>
                    <a:pt x="621" y="215"/>
                    <a:pt x="621" y="215"/>
                  </a:cubicBezTo>
                  <a:cubicBezTo>
                    <a:pt x="621" y="215"/>
                    <a:pt x="621" y="215"/>
                    <a:pt x="621" y="215"/>
                  </a:cubicBezTo>
                  <a:cubicBezTo>
                    <a:pt x="622" y="215"/>
                    <a:pt x="622" y="215"/>
                    <a:pt x="622" y="215"/>
                  </a:cubicBezTo>
                  <a:cubicBezTo>
                    <a:pt x="637" y="217"/>
                    <a:pt x="641" y="230"/>
                    <a:pt x="645" y="243"/>
                  </a:cubicBezTo>
                  <a:cubicBezTo>
                    <a:pt x="649" y="255"/>
                    <a:pt x="652" y="266"/>
                    <a:pt x="663" y="269"/>
                  </a:cubicBezTo>
                  <a:cubicBezTo>
                    <a:pt x="664" y="269"/>
                    <a:pt x="665" y="270"/>
                    <a:pt x="666" y="270"/>
                  </a:cubicBezTo>
                  <a:cubicBezTo>
                    <a:pt x="669" y="270"/>
                    <a:pt x="675" y="271"/>
                    <a:pt x="674" y="279"/>
                  </a:cubicBezTo>
                  <a:cubicBezTo>
                    <a:pt x="674" y="280"/>
                    <a:pt x="674" y="280"/>
                    <a:pt x="674" y="281"/>
                  </a:cubicBezTo>
                  <a:cubicBezTo>
                    <a:pt x="674" y="283"/>
                    <a:pt x="674" y="285"/>
                    <a:pt x="674" y="287"/>
                  </a:cubicBezTo>
                  <a:cubicBezTo>
                    <a:pt x="676" y="291"/>
                    <a:pt x="677" y="293"/>
                    <a:pt x="680" y="296"/>
                  </a:cubicBezTo>
                  <a:cubicBezTo>
                    <a:pt x="687" y="302"/>
                    <a:pt x="695" y="305"/>
                    <a:pt x="701" y="307"/>
                  </a:cubicBezTo>
                  <a:cubicBezTo>
                    <a:pt x="703" y="307"/>
                    <a:pt x="704" y="308"/>
                    <a:pt x="706" y="308"/>
                  </a:cubicBezTo>
                  <a:cubicBezTo>
                    <a:pt x="713" y="310"/>
                    <a:pt x="721" y="312"/>
                    <a:pt x="726" y="317"/>
                  </a:cubicBezTo>
                  <a:cubicBezTo>
                    <a:pt x="735" y="327"/>
                    <a:pt x="734" y="346"/>
                    <a:pt x="724" y="355"/>
                  </a:cubicBezTo>
                  <a:cubicBezTo>
                    <a:pt x="720" y="359"/>
                    <a:pt x="716" y="361"/>
                    <a:pt x="712" y="362"/>
                  </a:cubicBezTo>
                  <a:cubicBezTo>
                    <a:pt x="711" y="351"/>
                    <a:pt x="707" y="340"/>
                    <a:pt x="706" y="328"/>
                  </a:cubicBezTo>
                  <a:cubicBezTo>
                    <a:pt x="705" y="326"/>
                    <a:pt x="702" y="327"/>
                    <a:pt x="702" y="329"/>
                  </a:cubicBezTo>
                  <a:cubicBezTo>
                    <a:pt x="703" y="340"/>
                    <a:pt x="704" y="352"/>
                    <a:pt x="709" y="363"/>
                  </a:cubicBezTo>
                  <a:cubicBezTo>
                    <a:pt x="708" y="363"/>
                    <a:pt x="706" y="363"/>
                    <a:pt x="705" y="363"/>
                  </a:cubicBezTo>
                  <a:cubicBezTo>
                    <a:pt x="698" y="363"/>
                    <a:pt x="690" y="361"/>
                    <a:pt x="684" y="356"/>
                  </a:cubicBezTo>
                  <a:close/>
                  <a:moveTo>
                    <a:pt x="409" y="220"/>
                  </a:moveTo>
                  <a:cubicBezTo>
                    <a:pt x="408" y="218"/>
                    <a:pt x="406" y="214"/>
                    <a:pt x="405" y="212"/>
                  </a:cubicBezTo>
                  <a:cubicBezTo>
                    <a:pt x="403" y="210"/>
                    <a:pt x="400" y="209"/>
                    <a:pt x="398" y="207"/>
                  </a:cubicBezTo>
                  <a:cubicBezTo>
                    <a:pt x="406" y="204"/>
                    <a:pt x="414" y="199"/>
                    <a:pt x="420" y="194"/>
                  </a:cubicBezTo>
                  <a:cubicBezTo>
                    <a:pt x="422" y="193"/>
                    <a:pt x="423" y="192"/>
                    <a:pt x="424" y="191"/>
                  </a:cubicBezTo>
                  <a:cubicBezTo>
                    <a:pt x="427" y="189"/>
                    <a:pt x="427" y="189"/>
                    <a:pt x="427" y="189"/>
                  </a:cubicBezTo>
                  <a:cubicBezTo>
                    <a:pt x="427" y="194"/>
                    <a:pt x="427" y="194"/>
                    <a:pt x="427" y="194"/>
                  </a:cubicBezTo>
                  <a:cubicBezTo>
                    <a:pt x="427" y="202"/>
                    <a:pt x="427" y="212"/>
                    <a:pt x="426" y="223"/>
                  </a:cubicBezTo>
                  <a:cubicBezTo>
                    <a:pt x="426" y="233"/>
                    <a:pt x="425" y="243"/>
                    <a:pt x="423" y="253"/>
                  </a:cubicBezTo>
                  <a:cubicBezTo>
                    <a:pt x="423" y="254"/>
                    <a:pt x="423" y="255"/>
                    <a:pt x="423" y="255"/>
                  </a:cubicBezTo>
                  <a:cubicBezTo>
                    <a:pt x="422" y="263"/>
                    <a:pt x="420" y="272"/>
                    <a:pt x="415" y="274"/>
                  </a:cubicBezTo>
                  <a:cubicBezTo>
                    <a:pt x="414" y="274"/>
                    <a:pt x="414" y="274"/>
                    <a:pt x="413" y="274"/>
                  </a:cubicBezTo>
                  <a:cubicBezTo>
                    <a:pt x="408" y="274"/>
                    <a:pt x="401" y="267"/>
                    <a:pt x="395" y="259"/>
                  </a:cubicBezTo>
                  <a:cubicBezTo>
                    <a:pt x="405" y="253"/>
                    <a:pt x="417" y="236"/>
                    <a:pt x="408" y="227"/>
                  </a:cubicBezTo>
                  <a:cubicBezTo>
                    <a:pt x="406" y="225"/>
                    <a:pt x="409" y="222"/>
                    <a:pt x="409" y="220"/>
                  </a:cubicBezTo>
                  <a:close/>
                  <a:moveTo>
                    <a:pt x="397" y="271"/>
                  </a:moveTo>
                  <a:cubicBezTo>
                    <a:pt x="395" y="272"/>
                    <a:pt x="395" y="272"/>
                    <a:pt x="395" y="272"/>
                  </a:cubicBezTo>
                  <a:cubicBezTo>
                    <a:pt x="395" y="272"/>
                    <a:pt x="394" y="272"/>
                    <a:pt x="394" y="273"/>
                  </a:cubicBezTo>
                  <a:cubicBezTo>
                    <a:pt x="391" y="275"/>
                    <a:pt x="389" y="278"/>
                    <a:pt x="387" y="282"/>
                  </a:cubicBezTo>
                  <a:cubicBezTo>
                    <a:pt x="386" y="283"/>
                    <a:pt x="385" y="284"/>
                    <a:pt x="384" y="285"/>
                  </a:cubicBezTo>
                  <a:cubicBezTo>
                    <a:pt x="383" y="287"/>
                    <a:pt x="381" y="288"/>
                    <a:pt x="381" y="290"/>
                  </a:cubicBezTo>
                  <a:cubicBezTo>
                    <a:pt x="381" y="291"/>
                    <a:pt x="381" y="292"/>
                    <a:pt x="381" y="294"/>
                  </a:cubicBezTo>
                  <a:cubicBezTo>
                    <a:pt x="381" y="295"/>
                    <a:pt x="381" y="295"/>
                    <a:pt x="381" y="295"/>
                  </a:cubicBezTo>
                  <a:cubicBezTo>
                    <a:pt x="380" y="300"/>
                    <a:pt x="374" y="301"/>
                    <a:pt x="371" y="301"/>
                  </a:cubicBezTo>
                  <a:cubicBezTo>
                    <a:pt x="371" y="301"/>
                    <a:pt x="370" y="301"/>
                    <a:pt x="370" y="301"/>
                  </a:cubicBezTo>
                  <a:cubicBezTo>
                    <a:pt x="367" y="301"/>
                    <a:pt x="364" y="302"/>
                    <a:pt x="362" y="304"/>
                  </a:cubicBezTo>
                  <a:cubicBezTo>
                    <a:pt x="356" y="309"/>
                    <a:pt x="351" y="315"/>
                    <a:pt x="348" y="321"/>
                  </a:cubicBezTo>
                  <a:cubicBezTo>
                    <a:pt x="347" y="323"/>
                    <a:pt x="347" y="323"/>
                    <a:pt x="347" y="323"/>
                  </a:cubicBezTo>
                  <a:cubicBezTo>
                    <a:pt x="346" y="321"/>
                    <a:pt x="346" y="321"/>
                    <a:pt x="346" y="321"/>
                  </a:cubicBezTo>
                  <a:cubicBezTo>
                    <a:pt x="334" y="313"/>
                    <a:pt x="315" y="304"/>
                    <a:pt x="297" y="304"/>
                  </a:cubicBezTo>
                  <a:cubicBezTo>
                    <a:pt x="295" y="304"/>
                    <a:pt x="293" y="304"/>
                    <a:pt x="292" y="305"/>
                  </a:cubicBezTo>
                  <a:cubicBezTo>
                    <a:pt x="291" y="305"/>
                    <a:pt x="291" y="305"/>
                    <a:pt x="291" y="305"/>
                  </a:cubicBezTo>
                  <a:cubicBezTo>
                    <a:pt x="290" y="304"/>
                    <a:pt x="290" y="304"/>
                    <a:pt x="290" y="304"/>
                  </a:cubicBezTo>
                  <a:cubicBezTo>
                    <a:pt x="287" y="301"/>
                    <a:pt x="281" y="299"/>
                    <a:pt x="274" y="299"/>
                  </a:cubicBezTo>
                  <a:cubicBezTo>
                    <a:pt x="274" y="296"/>
                    <a:pt x="274" y="296"/>
                    <a:pt x="274" y="296"/>
                  </a:cubicBezTo>
                  <a:cubicBezTo>
                    <a:pt x="274" y="296"/>
                    <a:pt x="277" y="295"/>
                    <a:pt x="278" y="294"/>
                  </a:cubicBezTo>
                  <a:cubicBezTo>
                    <a:pt x="280" y="294"/>
                    <a:pt x="282" y="293"/>
                    <a:pt x="284" y="293"/>
                  </a:cubicBezTo>
                  <a:cubicBezTo>
                    <a:pt x="291" y="291"/>
                    <a:pt x="298" y="289"/>
                    <a:pt x="306" y="287"/>
                  </a:cubicBezTo>
                  <a:cubicBezTo>
                    <a:pt x="308" y="287"/>
                    <a:pt x="310" y="287"/>
                    <a:pt x="312" y="286"/>
                  </a:cubicBezTo>
                  <a:cubicBezTo>
                    <a:pt x="324" y="284"/>
                    <a:pt x="340" y="282"/>
                    <a:pt x="346" y="273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48" y="273"/>
                    <a:pt x="348" y="273"/>
                    <a:pt x="348" y="273"/>
                  </a:cubicBezTo>
                  <a:cubicBezTo>
                    <a:pt x="355" y="275"/>
                    <a:pt x="362" y="276"/>
                    <a:pt x="368" y="276"/>
                  </a:cubicBezTo>
                  <a:cubicBezTo>
                    <a:pt x="368" y="276"/>
                    <a:pt x="368" y="276"/>
                    <a:pt x="368" y="276"/>
                  </a:cubicBezTo>
                  <a:cubicBezTo>
                    <a:pt x="376" y="276"/>
                    <a:pt x="385" y="274"/>
                    <a:pt x="389" y="265"/>
                  </a:cubicBezTo>
                  <a:cubicBezTo>
                    <a:pt x="390" y="262"/>
                    <a:pt x="390" y="262"/>
                    <a:pt x="390" y="262"/>
                  </a:cubicBezTo>
                  <a:cubicBezTo>
                    <a:pt x="392" y="264"/>
                    <a:pt x="392" y="264"/>
                    <a:pt x="392" y="264"/>
                  </a:cubicBezTo>
                  <a:cubicBezTo>
                    <a:pt x="393" y="266"/>
                    <a:pt x="394" y="268"/>
                    <a:pt x="396" y="269"/>
                  </a:cubicBezTo>
                  <a:lnTo>
                    <a:pt x="397" y="271"/>
                  </a:lnTo>
                  <a:close/>
                  <a:moveTo>
                    <a:pt x="372" y="221"/>
                  </a:moveTo>
                  <a:cubicBezTo>
                    <a:pt x="372" y="220"/>
                    <a:pt x="370" y="217"/>
                    <a:pt x="370" y="217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8" y="214"/>
                    <a:pt x="384" y="212"/>
                    <a:pt x="391" y="210"/>
                  </a:cubicBezTo>
                  <a:cubicBezTo>
                    <a:pt x="396" y="212"/>
                    <a:pt x="400" y="215"/>
                    <a:pt x="402" y="220"/>
                  </a:cubicBezTo>
                  <a:cubicBezTo>
                    <a:pt x="404" y="222"/>
                    <a:pt x="401" y="225"/>
                    <a:pt x="402" y="228"/>
                  </a:cubicBezTo>
                  <a:cubicBezTo>
                    <a:pt x="403" y="230"/>
                    <a:pt x="404" y="230"/>
                    <a:pt x="405" y="232"/>
                  </a:cubicBezTo>
                  <a:cubicBezTo>
                    <a:pt x="407" y="234"/>
                    <a:pt x="405" y="238"/>
                    <a:pt x="404" y="240"/>
                  </a:cubicBezTo>
                  <a:cubicBezTo>
                    <a:pt x="401" y="246"/>
                    <a:pt x="398" y="252"/>
                    <a:pt x="392" y="255"/>
                  </a:cubicBezTo>
                  <a:cubicBezTo>
                    <a:pt x="392" y="254"/>
                    <a:pt x="392" y="254"/>
                    <a:pt x="392" y="254"/>
                  </a:cubicBezTo>
                  <a:cubicBezTo>
                    <a:pt x="392" y="253"/>
                    <a:pt x="392" y="253"/>
                    <a:pt x="392" y="253"/>
                  </a:cubicBezTo>
                  <a:cubicBezTo>
                    <a:pt x="385" y="244"/>
                    <a:pt x="379" y="234"/>
                    <a:pt x="372" y="221"/>
                  </a:cubicBezTo>
                  <a:close/>
                  <a:moveTo>
                    <a:pt x="551" y="280"/>
                  </a:moveTo>
                  <a:cubicBezTo>
                    <a:pt x="552" y="285"/>
                    <a:pt x="552" y="285"/>
                    <a:pt x="552" y="285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543" y="278"/>
                    <a:pt x="538" y="275"/>
                    <a:pt x="532" y="275"/>
                  </a:cubicBezTo>
                  <a:cubicBezTo>
                    <a:pt x="528" y="275"/>
                    <a:pt x="524" y="276"/>
                    <a:pt x="521" y="279"/>
                  </a:cubicBezTo>
                  <a:cubicBezTo>
                    <a:pt x="520" y="280"/>
                    <a:pt x="520" y="280"/>
                    <a:pt x="520" y="280"/>
                  </a:cubicBezTo>
                  <a:cubicBezTo>
                    <a:pt x="519" y="279"/>
                    <a:pt x="519" y="279"/>
                    <a:pt x="519" y="279"/>
                  </a:cubicBezTo>
                  <a:cubicBezTo>
                    <a:pt x="516" y="277"/>
                    <a:pt x="512" y="276"/>
                    <a:pt x="508" y="275"/>
                  </a:cubicBezTo>
                  <a:cubicBezTo>
                    <a:pt x="503" y="274"/>
                    <a:pt x="498" y="272"/>
                    <a:pt x="494" y="269"/>
                  </a:cubicBezTo>
                  <a:cubicBezTo>
                    <a:pt x="490" y="266"/>
                    <a:pt x="488" y="262"/>
                    <a:pt x="485" y="258"/>
                  </a:cubicBezTo>
                  <a:cubicBezTo>
                    <a:pt x="483" y="254"/>
                    <a:pt x="481" y="250"/>
                    <a:pt x="477" y="247"/>
                  </a:cubicBezTo>
                  <a:cubicBezTo>
                    <a:pt x="475" y="246"/>
                    <a:pt x="475" y="246"/>
                    <a:pt x="475" y="246"/>
                  </a:cubicBezTo>
                  <a:cubicBezTo>
                    <a:pt x="477" y="245"/>
                    <a:pt x="477" y="245"/>
                    <a:pt x="477" y="245"/>
                  </a:cubicBezTo>
                  <a:cubicBezTo>
                    <a:pt x="482" y="238"/>
                    <a:pt x="488" y="230"/>
                    <a:pt x="489" y="221"/>
                  </a:cubicBezTo>
                  <a:cubicBezTo>
                    <a:pt x="490" y="219"/>
                    <a:pt x="490" y="219"/>
                    <a:pt x="490" y="219"/>
                  </a:cubicBezTo>
                  <a:cubicBezTo>
                    <a:pt x="492" y="220"/>
                    <a:pt x="492" y="220"/>
                    <a:pt x="492" y="220"/>
                  </a:cubicBezTo>
                  <a:cubicBezTo>
                    <a:pt x="494" y="221"/>
                    <a:pt x="497" y="222"/>
                    <a:pt x="499" y="222"/>
                  </a:cubicBezTo>
                  <a:cubicBezTo>
                    <a:pt x="501" y="223"/>
                    <a:pt x="503" y="223"/>
                    <a:pt x="506" y="223"/>
                  </a:cubicBezTo>
                  <a:cubicBezTo>
                    <a:pt x="513" y="223"/>
                    <a:pt x="521" y="221"/>
                    <a:pt x="528" y="219"/>
                  </a:cubicBezTo>
                  <a:cubicBezTo>
                    <a:pt x="534" y="217"/>
                    <a:pt x="534" y="217"/>
                    <a:pt x="534" y="217"/>
                  </a:cubicBezTo>
                  <a:cubicBezTo>
                    <a:pt x="531" y="221"/>
                    <a:pt x="531" y="221"/>
                    <a:pt x="531" y="221"/>
                  </a:cubicBezTo>
                  <a:cubicBezTo>
                    <a:pt x="529" y="225"/>
                    <a:pt x="528" y="228"/>
                    <a:pt x="529" y="232"/>
                  </a:cubicBezTo>
                  <a:cubicBezTo>
                    <a:pt x="532" y="244"/>
                    <a:pt x="553" y="254"/>
                    <a:pt x="566" y="261"/>
                  </a:cubicBezTo>
                  <a:cubicBezTo>
                    <a:pt x="570" y="263"/>
                    <a:pt x="570" y="263"/>
                    <a:pt x="570" y="263"/>
                  </a:cubicBezTo>
                  <a:cubicBezTo>
                    <a:pt x="568" y="265"/>
                    <a:pt x="568" y="265"/>
                    <a:pt x="568" y="265"/>
                  </a:cubicBezTo>
                  <a:cubicBezTo>
                    <a:pt x="566" y="267"/>
                    <a:pt x="562" y="268"/>
                    <a:pt x="560" y="269"/>
                  </a:cubicBezTo>
                  <a:cubicBezTo>
                    <a:pt x="554" y="272"/>
                    <a:pt x="551" y="273"/>
                    <a:pt x="551" y="280"/>
                  </a:cubicBezTo>
                  <a:close/>
                  <a:moveTo>
                    <a:pt x="472" y="234"/>
                  </a:moveTo>
                  <a:cubicBezTo>
                    <a:pt x="472" y="234"/>
                    <a:pt x="472" y="234"/>
                    <a:pt x="472" y="234"/>
                  </a:cubicBezTo>
                  <a:cubicBezTo>
                    <a:pt x="469" y="237"/>
                    <a:pt x="466" y="242"/>
                    <a:pt x="464" y="247"/>
                  </a:cubicBezTo>
                  <a:cubicBezTo>
                    <a:pt x="463" y="249"/>
                    <a:pt x="463" y="249"/>
                    <a:pt x="463" y="249"/>
                  </a:cubicBezTo>
                  <a:cubicBezTo>
                    <a:pt x="462" y="248"/>
                    <a:pt x="462" y="248"/>
                    <a:pt x="462" y="248"/>
                  </a:cubicBezTo>
                  <a:cubicBezTo>
                    <a:pt x="459" y="247"/>
                    <a:pt x="456" y="246"/>
                    <a:pt x="454" y="246"/>
                  </a:cubicBezTo>
                  <a:cubicBezTo>
                    <a:pt x="453" y="246"/>
                    <a:pt x="452" y="246"/>
                    <a:pt x="451" y="247"/>
                  </a:cubicBezTo>
                  <a:cubicBezTo>
                    <a:pt x="447" y="248"/>
                    <a:pt x="442" y="250"/>
                    <a:pt x="438" y="253"/>
                  </a:cubicBezTo>
                  <a:cubicBezTo>
                    <a:pt x="434" y="255"/>
                    <a:pt x="434" y="255"/>
                    <a:pt x="434" y="255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7" y="224"/>
                    <a:pt x="438" y="198"/>
                    <a:pt x="436" y="176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7" y="174"/>
                    <a:pt x="437" y="174"/>
                    <a:pt x="437" y="174"/>
                  </a:cubicBezTo>
                  <a:cubicBezTo>
                    <a:pt x="440" y="173"/>
                    <a:pt x="442" y="173"/>
                    <a:pt x="444" y="172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6"/>
                    <a:pt x="447" y="176"/>
                    <a:pt x="447" y="176"/>
                  </a:cubicBezTo>
                  <a:cubicBezTo>
                    <a:pt x="452" y="188"/>
                    <a:pt x="457" y="202"/>
                    <a:pt x="466" y="202"/>
                  </a:cubicBezTo>
                  <a:cubicBezTo>
                    <a:pt x="468" y="202"/>
                    <a:pt x="470" y="202"/>
                    <a:pt x="472" y="201"/>
                  </a:cubicBezTo>
                  <a:cubicBezTo>
                    <a:pt x="474" y="200"/>
                    <a:pt x="474" y="200"/>
                    <a:pt x="474" y="200"/>
                  </a:cubicBezTo>
                  <a:cubicBezTo>
                    <a:pt x="475" y="202"/>
                    <a:pt x="475" y="202"/>
                    <a:pt x="475" y="202"/>
                  </a:cubicBezTo>
                  <a:cubicBezTo>
                    <a:pt x="478" y="207"/>
                    <a:pt x="481" y="211"/>
                    <a:pt x="484" y="215"/>
                  </a:cubicBezTo>
                  <a:cubicBezTo>
                    <a:pt x="486" y="216"/>
                    <a:pt x="486" y="216"/>
                    <a:pt x="486" y="216"/>
                  </a:cubicBezTo>
                  <a:cubicBezTo>
                    <a:pt x="484" y="217"/>
                    <a:pt x="484" y="217"/>
                    <a:pt x="484" y="217"/>
                  </a:cubicBezTo>
                  <a:cubicBezTo>
                    <a:pt x="479" y="222"/>
                    <a:pt x="476" y="228"/>
                    <a:pt x="472" y="234"/>
                  </a:cubicBezTo>
                  <a:close/>
                  <a:moveTo>
                    <a:pt x="557" y="641"/>
                  </a:moveTo>
                  <a:cubicBezTo>
                    <a:pt x="558" y="641"/>
                    <a:pt x="558" y="641"/>
                    <a:pt x="558" y="642"/>
                  </a:cubicBezTo>
                  <a:cubicBezTo>
                    <a:pt x="559" y="642"/>
                    <a:pt x="560" y="642"/>
                    <a:pt x="560" y="641"/>
                  </a:cubicBezTo>
                  <a:cubicBezTo>
                    <a:pt x="560" y="641"/>
                    <a:pt x="560" y="640"/>
                    <a:pt x="560" y="640"/>
                  </a:cubicBezTo>
                  <a:cubicBezTo>
                    <a:pt x="561" y="643"/>
                    <a:pt x="561" y="646"/>
                    <a:pt x="562" y="649"/>
                  </a:cubicBezTo>
                  <a:cubicBezTo>
                    <a:pt x="560" y="647"/>
                    <a:pt x="559" y="644"/>
                    <a:pt x="558" y="642"/>
                  </a:cubicBezTo>
                  <a:cubicBezTo>
                    <a:pt x="558" y="642"/>
                    <a:pt x="558" y="641"/>
                    <a:pt x="557" y="641"/>
                  </a:cubicBezTo>
                  <a:close/>
                  <a:moveTo>
                    <a:pt x="511" y="490"/>
                  </a:moveTo>
                  <a:cubicBezTo>
                    <a:pt x="518" y="489"/>
                    <a:pt x="522" y="486"/>
                    <a:pt x="524" y="483"/>
                  </a:cubicBezTo>
                  <a:cubicBezTo>
                    <a:pt x="524" y="483"/>
                    <a:pt x="524" y="483"/>
                    <a:pt x="524" y="483"/>
                  </a:cubicBezTo>
                  <a:cubicBezTo>
                    <a:pt x="524" y="483"/>
                    <a:pt x="524" y="483"/>
                    <a:pt x="524" y="483"/>
                  </a:cubicBezTo>
                  <a:cubicBezTo>
                    <a:pt x="530" y="479"/>
                    <a:pt x="530" y="474"/>
                    <a:pt x="529" y="468"/>
                  </a:cubicBezTo>
                  <a:cubicBezTo>
                    <a:pt x="529" y="462"/>
                    <a:pt x="529" y="456"/>
                    <a:pt x="534" y="451"/>
                  </a:cubicBezTo>
                  <a:cubicBezTo>
                    <a:pt x="542" y="444"/>
                    <a:pt x="555" y="439"/>
                    <a:pt x="566" y="439"/>
                  </a:cubicBezTo>
                  <a:cubicBezTo>
                    <a:pt x="571" y="439"/>
                    <a:pt x="576" y="440"/>
                    <a:pt x="579" y="442"/>
                  </a:cubicBezTo>
                  <a:cubicBezTo>
                    <a:pt x="580" y="442"/>
                    <a:pt x="581" y="443"/>
                    <a:pt x="581" y="443"/>
                  </a:cubicBezTo>
                  <a:cubicBezTo>
                    <a:pt x="581" y="443"/>
                    <a:pt x="584" y="442"/>
                    <a:pt x="584" y="440"/>
                  </a:cubicBezTo>
                  <a:cubicBezTo>
                    <a:pt x="584" y="433"/>
                    <a:pt x="584" y="433"/>
                    <a:pt x="584" y="433"/>
                  </a:cubicBezTo>
                  <a:cubicBezTo>
                    <a:pt x="587" y="438"/>
                    <a:pt x="587" y="438"/>
                    <a:pt x="587" y="438"/>
                  </a:cubicBezTo>
                  <a:cubicBezTo>
                    <a:pt x="591" y="442"/>
                    <a:pt x="591" y="447"/>
                    <a:pt x="590" y="452"/>
                  </a:cubicBezTo>
                  <a:cubicBezTo>
                    <a:pt x="589" y="454"/>
                    <a:pt x="588" y="456"/>
                    <a:pt x="587" y="458"/>
                  </a:cubicBezTo>
                  <a:cubicBezTo>
                    <a:pt x="585" y="461"/>
                    <a:pt x="584" y="464"/>
                    <a:pt x="583" y="467"/>
                  </a:cubicBezTo>
                  <a:cubicBezTo>
                    <a:pt x="582" y="470"/>
                    <a:pt x="583" y="473"/>
                    <a:pt x="584" y="476"/>
                  </a:cubicBezTo>
                  <a:cubicBezTo>
                    <a:pt x="584" y="479"/>
                    <a:pt x="585" y="483"/>
                    <a:pt x="584" y="486"/>
                  </a:cubicBezTo>
                  <a:cubicBezTo>
                    <a:pt x="583" y="490"/>
                    <a:pt x="581" y="493"/>
                    <a:pt x="579" y="496"/>
                  </a:cubicBezTo>
                  <a:cubicBezTo>
                    <a:pt x="578" y="499"/>
                    <a:pt x="577" y="501"/>
                    <a:pt x="575" y="504"/>
                  </a:cubicBezTo>
                  <a:cubicBezTo>
                    <a:pt x="575" y="505"/>
                    <a:pt x="575" y="506"/>
                    <a:pt x="576" y="506"/>
                  </a:cubicBezTo>
                  <a:cubicBezTo>
                    <a:pt x="576" y="507"/>
                    <a:pt x="577" y="507"/>
                    <a:pt x="577" y="508"/>
                  </a:cubicBezTo>
                  <a:cubicBezTo>
                    <a:pt x="580" y="508"/>
                    <a:pt x="582" y="510"/>
                    <a:pt x="584" y="511"/>
                  </a:cubicBezTo>
                  <a:cubicBezTo>
                    <a:pt x="586" y="512"/>
                    <a:pt x="588" y="513"/>
                    <a:pt x="590" y="514"/>
                  </a:cubicBezTo>
                  <a:cubicBezTo>
                    <a:pt x="590" y="514"/>
                    <a:pt x="590" y="514"/>
                    <a:pt x="591" y="514"/>
                  </a:cubicBezTo>
                  <a:cubicBezTo>
                    <a:pt x="592" y="514"/>
                    <a:pt x="593" y="513"/>
                    <a:pt x="593" y="512"/>
                  </a:cubicBezTo>
                  <a:cubicBezTo>
                    <a:pt x="593" y="511"/>
                    <a:pt x="593" y="511"/>
                    <a:pt x="593" y="511"/>
                  </a:cubicBezTo>
                  <a:cubicBezTo>
                    <a:pt x="594" y="511"/>
                    <a:pt x="594" y="511"/>
                    <a:pt x="594" y="511"/>
                  </a:cubicBezTo>
                  <a:cubicBezTo>
                    <a:pt x="595" y="511"/>
                    <a:pt x="595" y="510"/>
                    <a:pt x="595" y="510"/>
                  </a:cubicBezTo>
                  <a:cubicBezTo>
                    <a:pt x="596" y="508"/>
                    <a:pt x="596" y="506"/>
                    <a:pt x="596" y="504"/>
                  </a:cubicBezTo>
                  <a:cubicBezTo>
                    <a:pt x="597" y="498"/>
                    <a:pt x="598" y="493"/>
                    <a:pt x="600" y="488"/>
                  </a:cubicBezTo>
                  <a:cubicBezTo>
                    <a:pt x="602" y="482"/>
                    <a:pt x="606" y="478"/>
                    <a:pt x="611" y="478"/>
                  </a:cubicBezTo>
                  <a:cubicBezTo>
                    <a:pt x="615" y="478"/>
                    <a:pt x="619" y="480"/>
                    <a:pt x="625" y="484"/>
                  </a:cubicBezTo>
                  <a:cubicBezTo>
                    <a:pt x="626" y="484"/>
                    <a:pt x="626" y="484"/>
                    <a:pt x="627" y="484"/>
                  </a:cubicBezTo>
                  <a:cubicBezTo>
                    <a:pt x="628" y="484"/>
                    <a:pt x="629" y="483"/>
                    <a:pt x="629" y="482"/>
                  </a:cubicBezTo>
                  <a:cubicBezTo>
                    <a:pt x="630" y="482"/>
                    <a:pt x="630" y="481"/>
                    <a:pt x="629" y="480"/>
                  </a:cubicBezTo>
                  <a:cubicBezTo>
                    <a:pt x="627" y="478"/>
                    <a:pt x="626" y="476"/>
                    <a:pt x="626" y="474"/>
                  </a:cubicBezTo>
                  <a:cubicBezTo>
                    <a:pt x="627" y="473"/>
                    <a:pt x="627" y="472"/>
                    <a:pt x="629" y="472"/>
                  </a:cubicBezTo>
                  <a:cubicBezTo>
                    <a:pt x="633" y="472"/>
                    <a:pt x="641" y="477"/>
                    <a:pt x="643" y="481"/>
                  </a:cubicBezTo>
                  <a:cubicBezTo>
                    <a:pt x="647" y="491"/>
                    <a:pt x="643" y="500"/>
                    <a:pt x="639" y="508"/>
                  </a:cubicBezTo>
                  <a:cubicBezTo>
                    <a:pt x="638" y="511"/>
                    <a:pt x="637" y="513"/>
                    <a:pt x="636" y="516"/>
                  </a:cubicBezTo>
                  <a:cubicBezTo>
                    <a:pt x="631" y="528"/>
                    <a:pt x="634" y="537"/>
                    <a:pt x="643" y="545"/>
                  </a:cubicBezTo>
                  <a:cubicBezTo>
                    <a:pt x="647" y="548"/>
                    <a:pt x="651" y="551"/>
                    <a:pt x="655" y="555"/>
                  </a:cubicBezTo>
                  <a:cubicBezTo>
                    <a:pt x="663" y="561"/>
                    <a:pt x="671" y="568"/>
                    <a:pt x="679" y="575"/>
                  </a:cubicBezTo>
                  <a:cubicBezTo>
                    <a:pt x="680" y="576"/>
                    <a:pt x="680" y="576"/>
                    <a:pt x="680" y="576"/>
                  </a:cubicBezTo>
                  <a:cubicBezTo>
                    <a:pt x="684" y="581"/>
                    <a:pt x="689" y="586"/>
                    <a:pt x="690" y="593"/>
                  </a:cubicBezTo>
                  <a:cubicBezTo>
                    <a:pt x="692" y="600"/>
                    <a:pt x="685" y="604"/>
                    <a:pt x="679" y="606"/>
                  </a:cubicBezTo>
                  <a:cubicBezTo>
                    <a:pt x="679" y="607"/>
                    <a:pt x="679" y="607"/>
                    <a:pt x="679" y="607"/>
                  </a:cubicBezTo>
                  <a:cubicBezTo>
                    <a:pt x="677" y="607"/>
                    <a:pt x="677" y="609"/>
                    <a:pt x="677" y="611"/>
                  </a:cubicBezTo>
                  <a:cubicBezTo>
                    <a:pt x="678" y="612"/>
                    <a:pt x="679" y="614"/>
                    <a:pt x="680" y="614"/>
                  </a:cubicBezTo>
                  <a:cubicBezTo>
                    <a:pt x="681" y="614"/>
                    <a:pt x="681" y="614"/>
                    <a:pt x="681" y="614"/>
                  </a:cubicBezTo>
                  <a:cubicBezTo>
                    <a:pt x="683" y="613"/>
                    <a:pt x="685" y="613"/>
                    <a:pt x="687" y="613"/>
                  </a:cubicBezTo>
                  <a:cubicBezTo>
                    <a:pt x="696" y="613"/>
                    <a:pt x="702" y="620"/>
                    <a:pt x="703" y="628"/>
                  </a:cubicBezTo>
                  <a:cubicBezTo>
                    <a:pt x="705" y="636"/>
                    <a:pt x="702" y="644"/>
                    <a:pt x="695" y="647"/>
                  </a:cubicBezTo>
                  <a:cubicBezTo>
                    <a:pt x="693" y="648"/>
                    <a:pt x="693" y="650"/>
                    <a:pt x="693" y="651"/>
                  </a:cubicBezTo>
                  <a:cubicBezTo>
                    <a:pt x="696" y="658"/>
                    <a:pt x="695" y="665"/>
                    <a:pt x="693" y="671"/>
                  </a:cubicBezTo>
                  <a:cubicBezTo>
                    <a:pt x="692" y="676"/>
                    <a:pt x="692" y="679"/>
                    <a:pt x="692" y="683"/>
                  </a:cubicBezTo>
                  <a:cubicBezTo>
                    <a:pt x="692" y="686"/>
                    <a:pt x="692" y="688"/>
                    <a:pt x="693" y="691"/>
                  </a:cubicBezTo>
                  <a:cubicBezTo>
                    <a:pt x="694" y="694"/>
                    <a:pt x="695" y="697"/>
                    <a:pt x="695" y="700"/>
                  </a:cubicBezTo>
                  <a:cubicBezTo>
                    <a:pt x="695" y="705"/>
                    <a:pt x="684" y="723"/>
                    <a:pt x="677" y="723"/>
                  </a:cubicBezTo>
                  <a:cubicBezTo>
                    <a:pt x="676" y="723"/>
                    <a:pt x="674" y="723"/>
                    <a:pt x="673" y="719"/>
                  </a:cubicBezTo>
                  <a:cubicBezTo>
                    <a:pt x="671" y="715"/>
                    <a:pt x="670" y="709"/>
                    <a:pt x="669" y="704"/>
                  </a:cubicBezTo>
                  <a:cubicBezTo>
                    <a:pt x="668" y="694"/>
                    <a:pt x="666" y="683"/>
                    <a:pt x="659" y="677"/>
                  </a:cubicBezTo>
                  <a:cubicBezTo>
                    <a:pt x="658" y="675"/>
                    <a:pt x="658" y="674"/>
                    <a:pt x="657" y="672"/>
                  </a:cubicBezTo>
                  <a:cubicBezTo>
                    <a:pt x="655" y="666"/>
                    <a:pt x="654" y="660"/>
                    <a:pt x="653" y="654"/>
                  </a:cubicBezTo>
                  <a:cubicBezTo>
                    <a:pt x="652" y="652"/>
                    <a:pt x="649" y="652"/>
                    <a:pt x="649" y="655"/>
                  </a:cubicBezTo>
                  <a:cubicBezTo>
                    <a:pt x="650" y="661"/>
                    <a:pt x="651" y="667"/>
                    <a:pt x="652" y="673"/>
                  </a:cubicBezTo>
                  <a:cubicBezTo>
                    <a:pt x="653" y="674"/>
                    <a:pt x="653" y="676"/>
                    <a:pt x="653" y="677"/>
                  </a:cubicBezTo>
                  <a:cubicBezTo>
                    <a:pt x="653" y="677"/>
                    <a:pt x="653" y="678"/>
                    <a:pt x="653" y="679"/>
                  </a:cubicBezTo>
                  <a:cubicBezTo>
                    <a:pt x="653" y="683"/>
                    <a:pt x="651" y="685"/>
                    <a:pt x="650" y="686"/>
                  </a:cubicBezTo>
                  <a:cubicBezTo>
                    <a:pt x="648" y="687"/>
                    <a:pt x="646" y="688"/>
                    <a:pt x="643" y="688"/>
                  </a:cubicBezTo>
                  <a:cubicBezTo>
                    <a:pt x="644" y="683"/>
                    <a:pt x="642" y="677"/>
                    <a:pt x="640" y="672"/>
                  </a:cubicBezTo>
                  <a:cubicBezTo>
                    <a:pt x="637" y="664"/>
                    <a:pt x="634" y="657"/>
                    <a:pt x="633" y="648"/>
                  </a:cubicBezTo>
                  <a:cubicBezTo>
                    <a:pt x="632" y="646"/>
                    <a:pt x="629" y="647"/>
                    <a:pt x="629" y="649"/>
                  </a:cubicBezTo>
                  <a:cubicBezTo>
                    <a:pt x="630" y="656"/>
                    <a:pt x="632" y="663"/>
                    <a:pt x="634" y="669"/>
                  </a:cubicBezTo>
                  <a:cubicBezTo>
                    <a:pt x="637" y="675"/>
                    <a:pt x="638" y="682"/>
                    <a:pt x="641" y="688"/>
                  </a:cubicBezTo>
                  <a:cubicBezTo>
                    <a:pt x="638" y="688"/>
                    <a:pt x="635" y="687"/>
                    <a:pt x="633" y="685"/>
                  </a:cubicBezTo>
                  <a:cubicBezTo>
                    <a:pt x="633" y="685"/>
                    <a:pt x="633" y="685"/>
                    <a:pt x="633" y="685"/>
                  </a:cubicBezTo>
                  <a:cubicBezTo>
                    <a:pt x="634" y="680"/>
                    <a:pt x="632" y="675"/>
                    <a:pt x="631" y="671"/>
                  </a:cubicBezTo>
                  <a:cubicBezTo>
                    <a:pt x="630" y="665"/>
                    <a:pt x="628" y="659"/>
                    <a:pt x="626" y="652"/>
                  </a:cubicBezTo>
                  <a:cubicBezTo>
                    <a:pt x="626" y="650"/>
                    <a:pt x="622" y="651"/>
                    <a:pt x="623" y="653"/>
                  </a:cubicBezTo>
                  <a:cubicBezTo>
                    <a:pt x="624" y="659"/>
                    <a:pt x="625" y="665"/>
                    <a:pt x="627" y="672"/>
                  </a:cubicBezTo>
                  <a:cubicBezTo>
                    <a:pt x="628" y="676"/>
                    <a:pt x="628" y="680"/>
                    <a:pt x="630" y="684"/>
                  </a:cubicBezTo>
                  <a:cubicBezTo>
                    <a:pt x="621" y="678"/>
                    <a:pt x="618" y="670"/>
                    <a:pt x="619" y="660"/>
                  </a:cubicBezTo>
                  <a:cubicBezTo>
                    <a:pt x="619" y="659"/>
                    <a:pt x="619" y="658"/>
                    <a:pt x="619" y="658"/>
                  </a:cubicBezTo>
                  <a:cubicBezTo>
                    <a:pt x="618" y="657"/>
                    <a:pt x="618" y="657"/>
                    <a:pt x="617" y="657"/>
                  </a:cubicBezTo>
                  <a:cubicBezTo>
                    <a:pt x="615" y="643"/>
                    <a:pt x="610" y="623"/>
                    <a:pt x="611" y="622"/>
                  </a:cubicBezTo>
                  <a:cubicBezTo>
                    <a:pt x="613" y="622"/>
                    <a:pt x="612" y="619"/>
                    <a:pt x="611" y="619"/>
                  </a:cubicBezTo>
                  <a:cubicBezTo>
                    <a:pt x="604" y="621"/>
                    <a:pt x="608" y="644"/>
                    <a:pt x="613" y="658"/>
                  </a:cubicBezTo>
                  <a:cubicBezTo>
                    <a:pt x="613" y="658"/>
                    <a:pt x="612" y="658"/>
                    <a:pt x="612" y="659"/>
                  </a:cubicBezTo>
                  <a:cubicBezTo>
                    <a:pt x="612" y="661"/>
                    <a:pt x="611" y="663"/>
                    <a:pt x="610" y="664"/>
                  </a:cubicBezTo>
                  <a:cubicBezTo>
                    <a:pt x="611" y="656"/>
                    <a:pt x="609" y="647"/>
                    <a:pt x="607" y="640"/>
                  </a:cubicBezTo>
                  <a:cubicBezTo>
                    <a:pt x="605" y="629"/>
                    <a:pt x="602" y="619"/>
                    <a:pt x="598" y="610"/>
                  </a:cubicBezTo>
                  <a:cubicBezTo>
                    <a:pt x="597" y="608"/>
                    <a:pt x="594" y="609"/>
                    <a:pt x="595" y="611"/>
                  </a:cubicBezTo>
                  <a:cubicBezTo>
                    <a:pt x="598" y="620"/>
                    <a:pt x="601" y="630"/>
                    <a:pt x="603" y="641"/>
                  </a:cubicBezTo>
                  <a:cubicBezTo>
                    <a:pt x="604" y="649"/>
                    <a:pt x="604" y="659"/>
                    <a:pt x="607" y="667"/>
                  </a:cubicBezTo>
                  <a:cubicBezTo>
                    <a:pt x="607" y="667"/>
                    <a:pt x="607" y="667"/>
                    <a:pt x="606" y="667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600" y="666"/>
                    <a:pt x="593" y="664"/>
                    <a:pt x="587" y="664"/>
                  </a:cubicBezTo>
                  <a:cubicBezTo>
                    <a:pt x="587" y="664"/>
                    <a:pt x="586" y="664"/>
                    <a:pt x="586" y="664"/>
                  </a:cubicBezTo>
                  <a:cubicBezTo>
                    <a:pt x="585" y="664"/>
                    <a:pt x="585" y="664"/>
                    <a:pt x="585" y="664"/>
                  </a:cubicBezTo>
                  <a:cubicBezTo>
                    <a:pt x="585" y="664"/>
                    <a:pt x="585" y="664"/>
                    <a:pt x="585" y="664"/>
                  </a:cubicBezTo>
                  <a:cubicBezTo>
                    <a:pt x="575" y="660"/>
                    <a:pt x="568" y="655"/>
                    <a:pt x="563" y="649"/>
                  </a:cubicBezTo>
                  <a:cubicBezTo>
                    <a:pt x="564" y="650"/>
                    <a:pt x="565" y="649"/>
                    <a:pt x="565" y="648"/>
                  </a:cubicBezTo>
                  <a:cubicBezTo>
                    <a:pt x="566" y="644"/>
                    <a:pt x="565" y="639"/>
                    <a:pt x="564" y="634"/>
                  </a:cubicBezTo>
                  <a:cubicBezTo>
                    <a:pt x="562" y="628"/>
                    <a:pt x="561" y="622"/>
                    <a:pt x="559" y="616"/>
                  </a:cubicBezTo>
                  <a:cubicBezTo>
                    <a:pt x="558" y="614"/>
                    <a:pt x="555" y="615"/>
                    <a:pt x="556" y="617"/>
                  </a:cubicBezTo>
                  <a:cubicBezTo>
                    <a:pt x="556" y="621"/>
                    <a:pt x="557" y="625"/>
                    <a:pt x="558" y="629"/>
                  </a:cubicBezTo>
                  <a:cubicBezTo>
                    <a:pt x="557" y="628"/>
                    <a:pt x="557" y="626"/>
                    <a:pt x="556" y="624"/>
                  </a:cubicBezTo>
                  <a:cubicBezTo>
                    <a:pt x="556" y="623"/>
                    <a:pt x="555" y="623"/>
                    <a:pt x="554" y="623"/>
                  </a:cubicBezTo>
                  <a:cubicBezTo>
                    <a:pt x="554" y="617"/>
                    <a:pt x="555" y="611"/>
                    <a:pt x="557" y="605"/>
                  </a:cubicBezTo>
                  <a:cubicBezTo>
                    <a:pt x="557" y="602"/>
                    <a:pt x="557" y="602"/>
                    <a:pt x="557" y="602"/>
                  </a:cubicBezTo>
                  <a:cubicBezTo>
                    <a:pt x="559" y="593"/>
                    <a:pt x="559" y="586"/>
                    <a:pt x="557" y="580"/>
                  </a:cubicBezTo>
                  <a:cubicBezTo>
                    <a:pt x="555" y="574"/>
                    <a:pt x="555" y="570"/>
                    <a:pt x="557" y="566"/>
                  </a:cubicBezTo>
                  <a:cubicBezTo>
                    <a:pt x="558" y="564"/>
                    <a:pt x="562" y="562"/>
                    <a:pt x="568" y="561"/>
                  </a:cubicBezTo>
                  <a:cubicBezTo>
                    <a:pt x="569" y="561"/>
                    <a:pt x="570" y="561"/>
                    <a:pt x="571" y="560"/>
                  </a:cubicBezTo>
                  <a:cubicBezTo>
                    <a:pt x="571" y="559"/>
                    <a:pt x="572" y="558"/>
                    <a:pt x="571" y="557"/>
                  </a:cubicBezTo>
                  <a:cubicBezTo>
                    <a:pt x="570" y="553"/>
                    <a:pt x="568" y="545"/>
                    <a:pt x="574" y="540"/>
                  </a:cubicBezTo>
                  <a:cubicBezTo>
                    <a:pt x="575" y="539"/>
                    <a:pt x="575" y="539"/>
                    <a:pt x="575" y="539"/>
                  </a:cubicBezTo>
                  <a:cubicBezTo>
                    <a:pt x="577" y="540"/>
                    <a:pt x="577" y="540"/>
                    <a:pt x="577" y="540"/>
                  </a:cubicBezTo>
                  <a:cubicBezTo>
                    <a:pt x="579" y="541"/>
                    <a:pt x="580" y="542"/>
                    <a:pt x="582" y="542"/>
                  </a:cubicBezTo>
                  <a:cubicBezTo>
                    <a:pt x="582" y="542"/>
                    <a:pt x="582" y="542"/>
                    <a:pt x="583" y="542"/>
                  </a:cubicBezTo>
                  <a:cubicBezTo>
                    <a:pt x="583" y="542"/>
                    <a:pt x="584" y="542"/>
                    <a:pt x="584" y="542"/>
                  </a:cubicBezTo>
                  <a:cubicBezTo>
                    <a:pt x="584" y="541"/>
                    <a:pt x="584" y="540"/>
                    <a:pt x="584" y="540"/>
                  </a:cubicBezTo>
                  <a:cubicBezTo>
                    <a:pt x="581" y="536"/>
                    <a:pt x="581" y="536"/>
                    <a:pt x="581" y="536"/>
                  </a:cubicBezTo>
                  <a:cubicBezTo>
                    <a:pt x="586" y="537"/>
                    <a:pt x="586" y="537"/>
                    <a:pt x="586" y="537"/>
                  </a:cubicBezTo>
                  <a:cubicBezTo>
                    <a:pt x="586" y="537"/>
                    <a:pt x="587" y="537"/>
                    <a:pt x="588" y="537"/>
                  </a:cubicBezTo>
                  <a:cubicBezTo>
                    <a:pt x="588" y="537"/>
                    <a:pt x="588" y="537"/>
                    <a:pt x="588" y="537"/>
                  </a:cubicBezTo>
                  <a:cubicBezTo>
                    <a:pt x="589" y="537"/>
                    <a:pt x="589" y="536"/>
                    <a:pt x="590" y="536"/>
                  </a:cubicBezTo>
                  <a:cubicBezTo>
                    <a:pt x="590" y="535"/>
                    <a:pt x="589" y="533"/>
                    <a:pt x="588" y="533"/>
                  </a:cubicBezTo>
                  <a:cubicBezTo>
                    <a:pt x="583" y="531"/>
                    <a:pt x="579" y="528"/>
                    <a:pt x="574" y="526"/>
                  </a:cubicBezTo>
                  <a:cubicBezTo>
                    <a:pt x="575" y="519"/>
                    <a:pt x="571" y="511"/>
                    <a:pt x="571" y="504"/>
                  </a:cubicBezTo>
                  <a:cubicBezTo>
                    <a:pt x="571" y="502"/>
                    <a:pt x="567" y="501"/>
                    <a:pt x="567" y="504"/>
                  </a:cubicBezTo>
                  <a:cubicBezTo>
                    <a:pt x="567" y="510"/>
                    <a:pt x="569" y="518"/>
                    <a:pt x="571" y="524"/>
                  </a:cubicBezTo>
                  <a:cubicBezTo>
                    <a:pt x="567" y="521"/>
                    <a:pt x="563" y="519"/>
                    <a:pt x="559" y="516"/>
                  </a:cubicBezTo>
                  <a:cubicBezTo>
                    <a:pt x="558" y="515"/>
                    <a:pt x="556" y="514"/>
                    <a:pt x="555" y="513"/>
                  </a:cubicBezTo>
                  <a:cubicBezTo>
                    <a:pt x="555" y="513"/>
                    <a:pt x="556" y="513"/>
                    <a:pt x="556" y="512"/>
                  </a:cubicBezTo>
                  <a:cubicBezTo>
                    <a:pt x="557" y="508"/>
                    <a:pt x="555" y="503"/>
                    <a:pt x="554" y="499"/>
                  </a:cubicBezTo>
                  <a:cubicBezTo>
                    <a:pt x="554" y="495"/>
                    <a:pt x="553" y="490"/>
                    <a:pt x="552" y="486"/>
                  </a:cubicBezTo>
                  <a:cubicBezTo>
                    <a:pt x="551" y="484"/>
                    <a:pt x="548" y="484"/>
                    <a:pt x="548" y="486"/>
                  </a:cubicBezTo>
                  <a:cubicBezTo>
                    <a:pt x="548" y="491"/>
                    <a:pt x="549" y="495"/>
                    <a:pt x="550" y="500"/>
                  </a:cubicBezTo>
                  <a:cubicBezTo>
                    <a:pt x="551" y="504"/>
                    <a:pt x="551" y="509"/>
                    <a:pt x="554" y="512"/>
                  </a:cubicBezTo>
                  <a:cubicBezTo>
                    <a:pt x="544" y="506"/>
                    <a:pt x="534" y="500"/>
                    <a:pt x="523" y="497"/>
                  </a:cubicBezTo>
                  <a:cubicBezTo>
                    <a:pt x="519" y="496"/>
                    <a:pt x="515" y="495"/>
                    <a:pt x="511" y="494"/>
                  </a:cubicBezTo>
                  <a:lnTo>
                    <a:pt x="511" y="490"/>
                  </a:lnTo>
                  <a:close/>
                  <a:moveTo>
                    <a:pt x="597" y="451"/>
                  </a:moveTo>
                  <a:cubicBezTo>
                    <a:pt x="598" y="455"/>
                    <a:pt x="598" y="455"/>
                    <a:pt x="598" y="455"/>
                  </a:cubicBezTo>
                  <a:cubicBezTo>
                    <a:pt x="598" y="457"/>
                    <a:pt x="599" y="459"/>
                    <a:pt x="601" y="461"/>
                  </a:cubicBezTo>
                  <a:cubicBezTo>
                    <a:pt x="604" y="464"/>
                    <a:pt x="608" y="467"/>
                    <a:pt x="611" y="467"/>
                  </a:cubicBezTo>
                  <a:cubicBezTo>
                    <a:pt x="613" y="467"/>
                    <a:pt x="613" y="467"/>
                    <a:pt x="613" y="467"/>
                  </a:cubicBezTo>
                  <a:cubicBezTo>
                    <a:pt x="613" y="469"/>
                    <a:pt x="613" y="469"/>
                    <a:pt x="613" y="469"/>
                  </a:cubicBezTo>
                  <a:cubicBezTo>
                    <a:pt x="613" y="469"/>
                    <a:pt x="613" y="469"/>
                    <a:pt x="613" y="470"/>
                  </a:cubicBezTo>
                  <a:cubicBezTo>
                    <a:pt x="615" y="472"/>
                    <a:pt x="615" y="472"/>
                    <a:pt x="615" y="472"/>
                  </a:cubicBezTo>
                  <a:cubicBezTo>
                    <a:pt x="611" y="472"/>
                    <a:pt x="611" y="472"/>
                    <a:pt x="611" y="472"/>
                  </a:cubicBezTo>
                  <a:cubicBezTo>
                    <a:pt x="611" y="472"/>
                    <a:pt x="611" y="472"/>
                    <a:pt x="610" y="472"/>
                  </a:cubicBezTo>
                  <a:cubicBezTo>
                    <a:pt x="606" y="472"/>
                    <a:pt x="602" y="474"/>
                    <a:pt x="600" y="478"/>
                  </a:cubicBezTo>
                  <a:cubicBezTo>
                    <a:pt x="594" y="485"/>
                    <a:pt x="593" y="496"/>
                    <a:pt x="592" y="505"/>
                  </a:cubicBezTo>
                  <a:cubicBezTo>
                    <a:pt x="592" y="508"/>
                    <a:pt x="592" y="508"/>
                    <a:pt x="592" y="508"/>
                  </a:cubicBezTo>
                  <a:cubicBezTo>
                    <a:pt x="589" y="506"/>
                    <a:pt x="589" y="506"/>
                    <a:pt x="589" y="506"/>
                  </a:cubicBezTo>
                  <a:cubicBezTo>
                    <a:pt x="588" y="505"/>
                    <a:pt x="586" y="504"/>
                    <a:pt x="584" y="504"/>
                  </a:cubicBezTo>
                  <a:cubicBezTo>
                    <a:pt x="582" y="503"/>
                    <a:pt x="582" y="503"/>
                    <a:pt x="582" y="503"/>
                  </a:cubicBezTo>
                  <a:cubicBezTo>
                    <a:pt x="583" y="501"/>
                    <a:pt x="583" y="501"/>
                    <a:pt x="583" y="501"/>
                  </a:cubicBezTo>
                  <a:cubicBezTo>
                    <a:pt x="584" y="500"/>
                    <a:pt x="585" y="498"/>
                    <a:pt x="585" y="497"/>
                  </a:cubicBezTo>
                  <a:cubicBezTo>
                    <a:pt x="588" y="492"/>
                    <a:pt x="591" y="487"/>
                    <a:pt x="590" y="481"/>
                  </a:cubicBezTo>
                  <a:cubicBezTo>
                    <a:pt x="590" y="480"/>
                    <a:pt x="590" y="478"/>
                    <a:pt x="589" y="477"/>
                  </a:cubicBezTo>
                  <a:cubicBezTo>
                    <a:pt x="589" y="474"/>
                    <a:pt x="588" y="470"/>
                    <a:pt x="590" y="466"/>
                  </a:cubicBezTo>
                  <a:cubicBezTo>
                    <a:pt x="590" y="464"/>
                    <a:pt x="591" y="463"/>
                    <a:pt x="592" y="461"/>
                  </a:cubicBezTo>
                  <a:cubicBezTo>
                    <a:pt x="592" y="460"/>
                    <a:pt x="593" y="458"/>
                    <a:pt x="594" y="457"/>
                  </a:cubicBezTo>
                  <a:cubicBezTo>
                    <a:pt x="594" y="456"/>
                    <a:pt x="594" y="456"/>
                    <a:pt x="594" y="455"/>
                  </a:cubicBezTo>
                  <a:cubicBezTo>
                    <a:pt x="596" y="450"/>
                    <a:pt x="596" y="450"/>
                    <a:pt x="596" y="450"/>
                  </a:cubicBezTo>
                  <a:cubicBezTo>
                    <a:pt x="596" y="445"/>
                    <a:pt x="596" y="445"/>
                    <a:pt x="596" y="445"/>
                  </a:cubicBezTo>
                  <a:cubicBezTo>
                    <a:pt x="595" y="438"/>
                    <a:pt x="591" y="432"/>
                    <a:pt x="583" y="425"/>
                  </a:cubicBezTo>
                  <a:cubicBezTo>
                    <a:pt x="582" y="425"/>
                    <a:pt x="582" y="424"/>
                    <a:pt x="581" y="424"/>
                  </a:cubicBezTo>
                  <a:cubicBezTo>
                    <a:pt x="581" y="424"/>
                    <a:pt x="580" y="425"/>
                    <a:pt x="579" y="425"/>
                  </a:cubicBezTo>
                  <a:cubicBezTo>
                    <a:pt x="579" y="426"/>
                    <a:pt x="578" y="427"/>
                    <a:pt x="578" y="42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576" y="435"/>
                    <a:pt x="576" y="435"/>
                    <a:pt x="576" y="435"/>
                  </a:cubicBezTo>
                  <a:cubicBezTo>
                    <a:pt x="573" y="434"/>
                    <a:pt x="569" y="434"/>
                    <a:pt x="565" y="434"/>
                  </a:cubicBezTo>
                  <a:cubicBezTo>
                    <a:pt x="560" y="434"/>
                    <a:pt x="554" y="435"/>
                    <a:pt x="549" y="436"/>
                  </a:cubicBezTo>
                  <a:cubicBezTo>
                    <a:pt x="543" y="438"/>
                    <a:pt x="543" y="438"/>
                    <a:pt x="543" y="438"/>
                  </a:cubicBezTo>
                  <a:cubicBezTo>
                    <a:pt x="547" y="433"/>
                    <a:pt x="547" y="433"/>
                    <a:pt x="547" y="433"/>
                  </a:cubicBezTo>
                  <a:cubicBezTo>
                    <a:pt x="549" y="430"/>
                    <a:pt x="550" y="425"/>
                    <a:pt x="549" y="420"/>
                  </a:cubicBezTo>
                  <a:cubicBezTo>
                    <a:pt x="549" y="419"/>
                    <a:pt x="549" y="419"/>
                    <a:pt x="549" y="419"/>
                  </a:cubicBezTo>
                  <a:cubicBezTo>
                    <a:pt x="550" y="418"/>
                    <a:pt x="550" y="418"/>
                    <a:pt x="550" y="418"/>
                  </a:cubicBezTo>
                  <a:cubicBezTo>
                    <a:pt x="556" y="413"/>
                    <a:pt x="557" y="406"/>
                    <a:pt x="553" y="400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4" y="396"/>
                    <a:pt x="554" y="396"/>
                    <a:pt x="554" y="396"/>
                  </a:cubicBezTo>
                  <a:cubicBezTo>
                    <a:pt x="556" y="397"/>
                    <a:pt x="556" y="397"/>
                    <a:pt x="556" y="397"/>
                  </a:cubicBezTo>
                  <a:cubicBezTo>
                    <a:pt x="560" y="401"/>
                    <a:pt x="564" y="403"/>
                    <a:pt x="568" y="403"/>
                  </a:cubicBezTo>
                  <a:cubicBezTo>
                    <a:pt x="571" y="403"/>
                    <a:pt x="573" y="403"/>
                    <a:pt x="576" y="401"/>
                  </a:cubicBezTo>
                  <a:cubicBezTo>
                    <a:pt x="576" y="401"/>
                    <a:pt x="577" y="400"/>
                    <a:pt x="577" y="400"/>
                  </a:cubicBezTo>
                  <a:cubicBezTo>
                    <a:pt x="579" y="397"/>
                    <a:pt x="580" y="396"/>
                    <a:pt x="582" y="396"/>
                  </a:cubicBezTo>
                  <a:cubicBezTo>
                    <a:pt x="582" y="396"/>
                    <a:pt x="582" y="396"/>
                    <a:pt x="582" y="396"/>
                  </a:cubicBezTo>
                  <a:cubicBezTo>
                    <a:pt x="591" y="397"/>
                    <a:pt x="608" y="405"/>
                    <a:pt x="610" y="415"/>
                  </a:cubicBezTo>
                  <a:cubicBezTo>
                    <a:pt x="611" y="418"/>
                    <a:pt x="610" y="423"/>
                    <a:pt x="603" y="427"/>
                  </a:cubicBezTo>
                  <a:cubicBezTo>
                    <a:pt x="602" y="428"/>
                    <a:pt x="601" y="429"/>
                    <a:pt x="601" y="431"/>
                  </a:cubicBezTo>
                  <a:cubicBezTo>
                    <a:pt x="602" y="433"/>
                    <a:pt x="602" y="436"/>
                    <a:pt x="602" y="438"/>
                  </a:cubicBezTo>
                  <a:cubicBezTo>
                    <a:pt x="603" y="440"/>
                    <a:pt x="603" y="440"/>
                    <a:pt x="603" y="440"/>
                  </a:cubicBezTo>
                  <a:cubicBezTo>
                    <a:pt x="602" y="441"/>
                    <a:pt x="602" y="441"/>
                    <a:pt x="602" y="441"/>
                  </a:cubicBezTo>
                  <a:cubicBezTo>
                    <a:pt x="601" y="442"/>
                    <a:pt x="600" y="444"/>
                    <a:pt x="599" y="446"/>
                  </a:cubicBezTo>
                  <a:lnTo>
                    <a:pt x="597" y="451"/>
                  </a:lnTo>
                  <a:close/>
                  <a:moveTo>
                    <a:pt x="443" y="494"/>
                  </a:moveTo>
                  <a:cubicBezTo>
                    <a:pt x="444" y="491"/>
                    <a:pt x="444" y="491"/>
                    <a:pt x="444" y="491"/>
                  </a:cubicBezTo>
                  <a:cubicBezTo>
                    <a:pt x="447" y="464"/>
                    <a:pt x="448" y="442"/>
                    <a:pt x="447" y="421"/>
                  </a:cubicBezTo>
                  <a:cubicBezTo>
                    <a:pt x="446" y="420"/>
                    <a:pt x="446" y="420"/>
                    <a:pt x="446" y="420"/>
                  </a:cubicBezTo>
                  <a:cubicBezTo>
                    <a:pt x="447" y="419"/>
                    <a:pt x="447" y="419"/>
                    <a:pt x="447" y="419"/>
                  </a:cubicBezTo>
                  <a:cubicBezTo>
                    <a:pt x="449" y="418"/>
                    <a:pt x="451" y="417"/>
                    <a:pt x="452" y="416"/>
                  </a:cubicBezTo>
                  <a:cubicBezTo>
                    <a:pt x="453" y="415"/>
                    <a:pt x="454" y="414"/>
                    <a:pt x="455" y="414"/>
                  </a:cubicBezTo>
                  <a:cubicBezTo>
                    <a:pt x="456" y="413"/>
                    <a:pt x="456" y="413"/>
                    <a:pt x="456" y="413"/>
                  </a:cubicBezTo>
                  <a:cubicBezTo>
                    <a:pt x="456" y="413"/>
                    <a:pt x="457" y="414"/>
                    <a:pt x="457" y="414"/>
                  </a:cubicBezTo>
                  <a:cubicBezTo>
                    <a:pt x="457" y="414"/>
                    <a:pt x="457" y="414"/>
                    <a:pt x="458" y="413"/>
                  </a:cubicBezTo>
                  <a:cubicBezTo>
                    <a:pt x="461" y="413"/>
                    <a:pt x="464" y="413"/>
                    <a:pt x="467" y="413"/>
                  </a:cubicBezTo>
                  <a:cubicBezTo>
                    <a:pt x="475" y="413"/>
                    <a:pt x="481" y="414"/>
                    <a:pt x="487" y="418"/>
                  </a:cubicBezTo>
                  <a:cubicBezTo>
                    <a:pt x="488" y="419"/>
                    <a:pt x="488" y="419"/>
                    <a:pt x="488" y="419"/>
                  </a:cubicBezTo>
                  <a:cubicBezTo>
                    <a:pt x="488" y="420"/>
                    <a:pt x="488" y="420"/>
                    <a:pt x="488" y="420"/>
                  </a:cubicBezTo>
                  <a:cubicBezTo>
                    <a:pt x="490" y="432"/>
                    <a:pt x="501" y="442"/>
                    <a:pt x="512" y="442"/>
                  </a:cubicBezTo>
                  <a:cubicBezTo>
                    <a:pt x="516" y="442"/>
                    <a:pt x="519" y="440"/>
                    <a:pt x="523" y="438"/>
                  </a:cubicBezTo>
                  <a:cubicBezTo>
                    <a:pt x="524" y="437"/>
                    <a:pt x="524" y="437"/>
                    <a:pt x="524" y="437"/>
                  </a:cubicBezTo>
                  <a:cubicBezTo>
                    <a:pt x="525" y="438"/>
                    <a:pt x="525" y="438"/>
                    <a:pt x="525" y="438"/>
                  </a:cubicBezTo>
                  <a:cubicBezTo>
                    <a:pt x="528" y="439"/>
                    <a:pt x="531" y="440"/>
                    <a:pt x="534" y="440"/>
                  </a:cubicBezTo>
                  <a:cubicBezTo>
                    <a:pt x="540" y="439"/>
                    <a:pt x="540" y="439"/>
                    <a:pt x="540" y="439"/>
                  </a:cubicBezTo>
                  <a:cubicBezTo>
                    <a:pt x="535" y="443"/>
                    <a:pt x="535" y="443"/>
                    <a:pt x="535" y="443"/>
                  </a:cubicBezTo>
                  <a:cubicBezTo>
                    <a:pt x="530" y="446"/>
                    <a:pt x="527" y="449"/>
                    <a:pt x="526" y="453"/>
                  </a:cubicBezTo>
                  <a:cubicBezTo>
                    <a:pt x="524" y="457"/>
                    <a:pt x="524" y="460"/>
                    <a:pt x="525" y="464"/>
                  </a:cubicBezTo>
                  <a:cubicBezTo>
                    <a:pt x="525" y="470"/>
                    <a:pt x="525" y="476"/>
                    <a:pt x="519" y="481"/>
                  </a:cubicBezTo>
                  <a:cubicBezTo>
                    <a:pt x="519" y="482"/>
                    <a:pt x="518" y="482"/>
                    <a:pt x="519" y="483"/>
                  </a:cubicBezTo>
                  <a:cubicBezTo>
                    <a:pt x="519" y="484"/>
                    <a:pt x="519" y="484"/>
                    <a:pt x="519" y="484"/>
                  </a:cubicBezTo>
                  <a:cubicBezTo>
                    <a:pt x="515" y="485"/>
                    <a:pt x="515" y="485"/>
                    <a:pt x="515" y="485"/>
                  </a:cubicBezTo>
                  <a:cubicBezTo>
                    <a:pt x="512" y="487"/>
                    <a:pt x="509" y="488"/>
                    <a:pt x="505" y="488"/>
                  </a:cubicBezTo>
                  <a:cubicBezTo>
                    <a:pt x="499" y="489"/>
                    <a:pt x="492" y="489"/>
                    <a:pt x="486" y="490"/>
                  </a:cubicBezTo>
                  <a:cubicBezTo>
                    <a:pt x="482" y="489"/>
                    <a:pt x="478" y="489"/>
                    <a:pt x="474" y="489"/>
                  </a:cubicBezTo>
                  <a:cubicBezTo>
                    <a:pt x="464" y="489"/>
                    <a:pt x="454" y="490"/>
                    <a:pt x="446" y="493"/>
                  </a:cubicBezTo>
                  <a:lnTo>
                    <a:pt x="443" y="494"/>
                  </a:lnTo>
                  <a:close/>
                  <a:moveTo>
                    <a:pt x="389" y="606"/>
                  </a:moveTo>
                  <a:cubicBezTo>
                    <a:pt x="387" y="604"/>
                    <a:pt x="387" y="604"/>
                    <a:pt x="387" y="604"/>
                  </a:cubicBezTo>
                  <a:cubicBezTo>
                    <a:pt x="386" y="603"/>
                    <a:pt x="384" y="601"/>
                    <a:pt x="383" y="600"/>
                  </a:cubicBezTo>
                  <a:cubicBezTo>
                    <a:pt x="383" y="600"/>
                    <a:pt x="383" y="600"/>
                    <a:pt x="383" y="600"/>
                  </a:cubicBezTo>
                  <a:cubicBezTo>
                    <a:pt x="383" y="600"/>
                    <a:pt x="383" y="600"/>
                    <a:pt x="383" y="600"/>
                  </a:cubicBezTo>
                  <a:cubicBezTo>
                    <a:pt x="382" y="598"/>
                    <a:pt x="382" y="597"/>
                    <a:pt x="381" y="596"/>
                  </a:cubicBezTo>
                  <a:cubicBezTo>
                    <a:pt x="380" y="593"/>
                    <a:pt x="379" y="590"/>
                    <a:pt x="377" y="587"/>
                  </a:cubicBezTo>
                  <a:cubicBezTo>
                    <a:pt x="377" y="587"/>
                    <a:pt x="377" y="587"/>
                    <a:pt x="377" y="587"/>
                  </a:cubicBezTo>
                  <a:cubicBezTo>
                    <a:pt x="377" y="586"/>
                    <a:pt x="377" y="586"/>
                    <a:pt x="377" y="586"/>
                  </a:cubicBezTo>
                  <a:cubicBezTo>
                    <a:pt x="378" y="583"/>
                    <a:pt x="379" y="580"/>
                    <a:pt x="379" y="576"/>
                  </a:cubicBezTo>
                  <a:cubicBezTo>
                    <a:pt x="379" y="576"/>
                    <a:pt x="379" y="576"/>
                    <a:pt x="379" y="576"/>
                  </a:cubicBezTo>
                  <a:cubicBezTo>
                    <a:pt x="379" y="571"/>
                    <a:pt x="380" y="565"/>
                    <a:pt x="377" y="562"/>
                  </a:cubicBezTo>
                  <a:cubicBezTo>
                    <a:pt x="376" y="561"/>
                    <a:pt x="375" y="561"/>
                    <a:pt x="374" y="560"/>
                  </a:cubicBezTo>
                  <a:cubicBezTo>
                    <a:pt x="370" y="556"/>
                    <a:pt x="366" y="553"/>
                    <a:pt x="371" y="544"/>
                  </a:cubicBezTo>
                  <a:cubicBezTo>
                    <a:pt x="375" y="537"/>
                    <a:pt x="373" y="529"/>
                    <a:pt x="371" y="523"/>
                  </a:cubicBezTo>
                  <a:cubicBezTo>
                    <a:pt x="365" y="511"/>
                    <a:pt x="352" y="500"/>
                    <a:pt x="341" y="497"/>
                  </a:cubicBezTo>
                  <a:cubicBezTo>
                    <a:pt x="341" y="497"/>
                    <a:pt x="341" y="497"/>
                    <a:pt x="341" y="497"/>
                  </a:cubicBezTo>
                  <a:cubicBezTo>
                    <a:pt x="340" y="497"/>
                    <a:pt x="340" y="498"/>
                    <a:pt x="339" y="498"/>
                  </a:cubicBezTo>
                  <a:cubicBezTo>
                    <a:pt x="339" y="499"/>
                    <a:pt x="339" y="499"/>
                    <a:pt x="339" y="499"/>
                  </a:cubicBezTo>
                  <a:cubicBezTo>
                    <a:pt x="333" y="498"/>
                    <a:pt x="333" y="498"/>
                    <a:pt x="333" y="498"/>
                  </a:cubicBezTo>
                  <a:cubicBezTo>
                    <a:pt x="333" y="498"/>
                    <a:pt x="333" y="498"/>
                    <a:pt x="333" y="498"/>
                  </a:cubicBezTo>
                  <a:cubicBezTo>
                    <a:pt x="333" y="497"/>
                    <a:pt x="332" y="497"/>
                    <a:pt x="332" y="496"/>
                  </a:cubicBezTo>
                  <a:cubicBezTo>
                    <a:pt x="331" y="495"/>
                    <a:pt x="330" y="495"/>
                    <a:pt x="329" y="494"/>
                  </a:cubicBezTo>
                  <a:cubicBezTo>
                    <a:pt x="329" y="494"/>
                    <a:pt x="329" y="494"/>
                    <a:pt x="328" y="494"/>
                  </a:cubicBezTo>
                  <a:cubicBezTo>
                    <a:pt x="328" y="494"/>
                    <a:pt x="328" y="494"/>
                    <a:pt x="328" y="494"/>
                  </a:cubicBezTo>
                  <a:cubicBezTo>
                    <a:pt x="327" y="493"/>
                    <a:pt x="327" y="493"/>
                    <a:pt x="327" y="493"/>
                  </a:cubicBezTo>
                  <a:cubicBezTo>
                    <a:pt x="318" y="483"/>
                    <a:pt x="310" y="474"/>
                    <a:pt x="303" y="462"/>
                  </a:cubicBezTo>
                  <a:cubicBezTo>
                    <a:pt x="297" y="450"/>
                    <a:pt x="291" y="437"/>
                    <a:pt x="286" y="425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281" y="413"/>
                    <a:pt x="280" y="410"/>
                    <a:pt x="278" y="406"/>
                  </a:cubicBezTo>
                  <a:cubicBezTo>
                    <a:pt x="278" y="406"/>
                    <a:pt x="278" y="405"/>
                    <a:pt x="277" y="405"/>
                  </a:cubicBezTo>
                  <a:cubicBezTo>
                    <a:pt x="276" y="399"/>
                    <a:pt x="275" y="393"/>
                    <a:pt x="274" y="388"/>
                  </a:cubicBezTo>
                  <a:cubicBezTo>
                    <a:pt x="276" y="387"/>
                    <a:pt x="278" y="386"/>
                    <a:pt x="280" y="384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6" y="386"/>
                    <a:pt x="289" y="387"/>
                    <a:pt x="292" y="387"/>
                  </a:cubicBezTo>
                  <a:cubicBezTo>
                    <a:pt x="296" y="387"/>
                    <a:pt x="299" y="385"/>
                    <a:pt x="302" y="381"/>
                  </a:cubicBezTo>
                  <a:cubicBezTo>
                    <a:pt x="303" y="380"/>
                    <a:pt x="303" y="380"/>
                    <a:pt x="303" y="380"/>
                  </a:cubicBezTo>
                  <a:cubicBezTo>
                    <a:pt x="305" y="381"/>
                    <a:pt x="305" y="381"/>
                    <a:pt x="305" y="381"/>
                  </a:cubicBezTo>
                  <a:cubicBezTo>
                    <a:pt x="309" y="384"/>
                    <a:pt x="314" y="387"/>
                    <a:pt x="320" y="388"/>
                  </a:cubicBezTo>
                  <a:cubicBezTo>
                    <a:pt x="320" y="388"/>
                    <a:pt x="321" y="388"/>
                    <a:pt x="321" y="388"/>
                  </a:cubicBezTo>
                  <a:cubicBezTo>
                    <a:pt x="323" y="388"/>
                    <a:pt x="325" y="386"/>
                    <a:pt x="327" y="385"/>
                  </a:cubicBezTo>
                  <a:cubicBezTo>
                    <a:pt x="329" y="383"/>
                    <a:pt x="332" y="381"/>
                    <a:pt x="335" y="381"/>
                  </a:cubicBezTo>
                  <a:cubicBezTo>
                    <a:pt x="336" y="381"/>
                    <a:pt x="338" y="381"/>
                    <a:pt x="340" y="382"/>
                  </a:cubicBezTo>
                  <a:cubicBezTo>
                    <a:pt x="347" y="387"/>
                    <a:pt x="348" y="392"/>
                    <a:pt x="351" y="397"/>
                  </a:cubicBezTo>
                  <a:cubicBezTo>
                    <a:pt x="352" y="400"/>
                    <a:pt x="353" y="403"/>
                    <a:pt x="355" y="406"/>
                  </a:cubicBezTo>
                  <a:cubicBezTo>
                    <a:pt x="359" y="413"/>
                    <a:pt x="365" y="419"/>
                    <a:pt x="371" y="421"/>
                  </a:cubicBezTo>
                  <a:cubicBezTo>
                    <a:pt x="373" y="422"/>
                    <a:pt x="375" y="423"/>
                    <a:pt x="376" y="423"/>
                  </a:cubicBezTo>
                  <a:cubicBezTo>
                    <a:pt x="379" y="423"/>
                    <a:pt x="381" y="422"/>
                    <a:pt x="384" y="418"/>
                  </a:cubicBezTo>
                  <a:cubicBezTo>
                    <a:pt x="385" y="417"/>
                    <a:pt x="387" y="416"/>
                    <a:pt x="389" y="416"/>
                  </a:cubicBezTo>
                  <a:cubicBezTo>
                    <a:pt x="394" y="416"/>
                    <a:pt x="401" y="419"/>
                    <a:pt x="407" y="421"/>
                  </a:cubicBezTo>
                  <a:cubicBezTo>
                    <a:pt x="409" y="422"/>
                    <a:pt x="412" y="423"/>
                    <a:pt x="413" y="424"/>
                  </a:cubicBezTo>
                  <a:cubicBezTo>
                    <a:pt x="415" y="424"/>
                    <a:pt x="417" y="424"/>
                    <a:pt x="419" y="425"/>
                  </a:cubicBezTo>
                  <a:cubicBezTo>
                    <a:pt x="421" y="425"/>
                    <a:pt x="421" y="425"/>
                    <a:pt x="421" y="425"/>
                  </a:cubicBezTo>
                  <a:cubicBezTo>
                    <a:pt x="420" y="427"/>
                    <a:pt x="420" y="427"/>
                    <a:pt x="420" y="427"/>
                  </a:cubicBezTo>
                  <a:cubicBezTo>
                    <a:pt x="420" y="428"/>
                    <a:pt x="420" y="429"/>
                    <a:pt x="420" y="430"/>
                  </a:cubicBezTo>
                  <a:cubicBezTo>
                    <a:pt x="421" y="437"/>
                    <a:pt x="421" y="444"/>
                    <a:pt x="421" y="451"/>
                  </a:cubicBezTo>
                  <a:cubicBezTo>
                    <a:pt x="421" y="452"/>
                    <a:pt x="422" y="453"/>
                    <a:pt x="422" y="453"/>
                  </a:cubicBezTo>
                  <a:cubicBezTo>
                    <a:pt x="423" y="454"/>
                    <a:pt x="423" y="454"/>
                    <a:pt x="423" y="454"/>
                  </a:cubicBezTo>
                  <a:cubicBezTo>
                    <a:pt x="423" y="454"/>
                    <a:pt x="423" y="454"/>
                    <a:pt x="423" y="454"/>
                  </a:cubicBezTo>
                  <a:cubicBezTo>
                    <a:pt x="423" y="461"/>
                    <a:pt x="423" y="468"/>
                    <a:pt x="422" y="475"/>
                  </a:cubicBezTo>
                  <a:cubicBezTo>
                    <a:pt x="422" y="477"/>
                    <a:pt x="422" y="479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0" y="486"/>
                    <a:pt x="420" y="491"/>
                    <a:pt x="420" y="497"/>
                  </a:cubicBezTo>
                  <a:cubicBezTo>
                    <a:pt x="419" y="505"/>
                    <a:pt x="417" y="513"/>
                    <a:pt x="415" y="521"/>
                  </a:cubicBezTo>
                  <a:cubicBezTo>
                    <a:pt x="409" y="549"/>
                    <a:pt x="399" y="577"/>
                    <a:pt x="390" y="604"/>
                  </a:cubicBezTo>
                  <a:lnTo>
                    <a:pt x="389" y="606"/>
                  </a:lnTo>
                  <a:close/>
                  <a:moveTo>
                    <a:pt x="304" y="605"/>
                  </a:moveTo>
                  <a:cubicBezTo>
                    <a:pt x="307" y="604"/>
                    <a:pt x="307" y="604"/>
                    <a:pt x="307" y="604"/>
                  </a:cubicBezTo>
                  <a:cubicBezTo>
                    <a:pt x="307" y="604"/>
                    <a:pt x="308" y="604"/>
                    <a:pt x="308" y="604"/>
                  </a:cubicBezTo>
                  <a:cubicBezTo>
                    <a:pt x="311" y="604"/>
                    <a:pt x="316" y="606"/>
                    <a:pt x="317" y="613"/>
                  </a:cubicBezTo>
                  <a:cubicBezTo>
                    <a:pt x="318" y="624"/>
                    <a:pt x="320" y="634"/>
                    <a:pt x="329" y="642"/>
                  </a:cubicBezTo>
                  <a:cubicBezTo>
                    <a:pt x="335" y="645"/>
                    <a:pt x="340" y="647"/>
                    <a:pt x="346" y="647"/>
                  </a:cubicBezTo>
                  <a:cubicBezTo>
                    <a:pt x="358" y="647"/>
                    <a:pt x="371" y="638"/>
                    <a:pt x="371" y="622"/>
                  </a:cubicBezTo>
                  <a:cubicBezTo>
                    <a:pt x="371" y="619"/>
                    <a:pt x="371" y="619"/>
                    <a:pt x="371" y="619"/>
                  </a:cubicBezTo>
                  <a:cubicBezTo>
                    <a:pt x="371" y="614"/>
                    <a:pt x="371" y="610"/>
                    <a:pt x="371" y="606"/>
                  </a:cubicBezTo>
                  <a:cubicBezTo>
                    <a:pt x="372" y="602"/>
                    <a:pt x="372" y="602"/>
                    <a:pt x="372" y="602"/>
                  </a:cubicBezTo>
                  <a:cubicBezTo>
                    <a:pt x="375" y="605"/>
                    <a:pt x="375" y="605"/>
                    <a:pt x="375" y="605"/>
                  </a:cubicBezTo>
                  <a:cubicBezTo>
                    <a:pt x="375" y="606"/>
                    <a:pt x="376" y="606"/>
                    <a:pt x="376" y="607"/>
                  </a:cubicBezTo>
                  <a:cubicBezTo>
                    <a:pt x="377" y="607"/>
                    <a:pt x="377" y="607"/>
                    <a:pt x="377" y="607"/>
                  </a:cubicBezTo>
                  <a:cubicBezTo>
                    <a:pt x="377" y="608"/>
                    <a:pt x="377" y="608"/>
                    <a:pt x="377" y="608"/>
                  </a:cubicBezTo>
                  <a:cubicBezTo>
                    <a:pt x="378" y="609"/>
                    <a:pt x="378" y="610"/>
                    <a:pt x="379" y="612"/>
                  </a:cubicBezTo>
                  <a:cubicBezTo>
                    <a:pt x="392" y="648"/>
                    <a:pt x="390" y="689"/>
                    <a:pt x="385" y="734"/>
                  </a:cubicBezTo>
                  <a:cubicBezTo>
                    <a:pt x="385" y="737"/>
                    <a:pt x="385" y="737"/>
                    <a:pt x="385" y="737"/>
                  </a:cubicBezTo>
                  <a:cubicBezTo>
                    <a:pt x="383" y="735"/>
                    <a:pt x="383" y="735"/>
                    <a:pt x="383" y="735"/>
                  </a:cubicBezTo>
                  <a:cubicBezTo>
                    <a:pt x="357" y="722"/>
                    <a:pt x="343" y="697"/>
                    <a:pt x="333" y="675"/>
                  </a:cubicBezTo>
                  <a:cubicBezTo>
                    <a:pt x="325" y="660"/>
                    <a:pt x="319" y="644"/>
                    <a:pt x="314" y="632"/>
                  </a:cubicBezTo>
                  <a:cubicBezTo>
                    <a:pt x="313" y="629"/>
                    <a:pt x="312" y="626"/>
                    <a:pt x="311" y="623"/>
                  </a:cubicBezTo>
                  <a:cubicBezTo>
                    <a:pt x="309" y="617"/>
                    <a:pt x="308" y="612"/>
                    <a:pt x="305" y="607"/>
                  </a:cubicBezTo>
                  <a:lnTo>
                    <a:pt x="304" y="605"/>
                  </a:lnTo>
                  <a:close/>
                  <a:moveTo>
                    <a:pt x="313" y="491"/>
                  </a:moveTo>
                  <a:cubicBezTo>
                    <a:pt x="316" y="495"/>
                    <a:pt x="316" y="495"/>
                    <a:pt x="316" y="495"/>
                  </a:cubicBezTo>
                  <a:cubicBezTo>
                    <a:pt x="311" y="494"/>
                    <a:pt x="311" y="494"/>
                    <a:pt x="311" y="494"/>
                  </a:cubicBezTo>
                  <a:cubicBezTo>
                    <a:pt x="311" y="494"/>
                    <a:pt x="310" y="494"/>
                    <a:pt x="310" y="494"/>
                  </a:cubicBezTo>
                  <a:cubicBezTo>
                    <a:pt x="309" y="494"/>
                    <a:pt x="308" y="494"/>
                    <a:pt x="307" y="494"/>
                  </a:cubicBezTo>
                  <a:cubicBezTo>
                    <a:pt x="307" y="494"/>
                    <a:pt x="307" y="495"/>
                    <a:pt x="307" y="495"/>
                  </a:cubicBezTo>
                  <a:cubicBezTo>
                    <a:pt x="306" y="495"/>
                    <a:pt x="306" y="495"/>
                    <a:pt x="307" y="496"/>
                  </a:cubicBezTo>
                  <a:cubicBezTo>
                    <a:pt x="309" y="501"/>
                    <a:pt x="317" y="501"/>
                    <a:pt x="322" y="502"/>
                  </a:cubicBezTo>
                  <a:cubicBezTo>
                    <a:pt x="325" y="502"/>
                    <a:pt x="329" y="503"/>
                    <a:pt x="332" y="503"/>
                  </a:cubicBezTo>
                  <a:cubicBezTo>
                    <a:pt x="332" y="503"/>
                    <a:pt x="332" y="503"/>
                    <a:pt x="332" y="503"/>
                  </a:cubicBezTo>
                  <a:cubicBezTo>
                    <a:pt x="334" y="503"/>
                    <a:pt x="334" y="503"/>
                    <a:pt x="334" y="503"/>
                  </a:cubicBezTo>
                  <a:cubicBezTo>
                    <a:pt x="337" y="503"/>
                    <a:pt x="339" y="503"/>
                    <a:pt x="342" y="502"/>
                  </a:cubicBezTo>
                  <a:cubicBezTo>
                    <a:pt x="342" y="502"/>
                    <a:pt x="342" y="502"/>
                    <a:pt x="342" y="502"/>
                  </a:cubicBezTo>
                  <a:cubicBezTo>
                    <a:pt x="343" y="503"/>
                    <a:pt x="343" y="503"/>
                    <a:pt x="343" y="503"/>
                  </a:cubicBezTo>
                  <a:cubicBezTo>
                    <a:pt x="353" y="508"/>
                    <a:pt x="362" y="520"/>
                    <a:pt x="365" y="531"/>
                  </a:cubicBezTo>
                  <a:cubicBezTo>
                    <a:pt x="366" y="536"/>
                    <a:pt x="364" y="540"/>
                    <a:pt x="363" y="544"/>
                  </a:cubicBezTo>
                  <a:cubicBezTo>
                    <a:pt x="361" y="548"/>
                    <a:pt x="359" y="551"/>
                    <a:pt x="361" y="555"/>
                  </a:cubicBezTo>
                  <a:cubicBezTo>
                    <a:pt x="362" y="559"/>
                    <a:pt x="364" y="561"/>
                    <a:pt x="367" y="564"/>
                  </a:cubicBezTo>
                  <a:cubicBezTo>
                    <a:pt x="374" y="570"/>
                    <a:pt x="371" y="579"/>
                    <a:pt x="369" y="585"/>
                  </a:cubicBezTo>
                  <a:cubicBezTo>
                    <a:pt x="369" y="585"/>
                    <a:pt x="369" y="585"/>
                    <a:pt x="369" y="585"/>
                  </a:cubicBezTo>
                  <a:cubicBezTo>
                    <a:pt x="368" y="586"/>
                    <a:pt x="368" y="586"/>
                    <a:pt x="368" y="586"/>
                  </a:cubicBezTo>
                  <a:cubicBezTo>
                    <a:pt x="368" y="587"/>
                    <a:pt x="367" y="587"/>
                    <a:pt x="367" y="588"/>
                  </a:cubicBezTo>
                  <a:cubicBezTo>
                    <a:pt x="367" y="588"/>
                    <a:pt x="367" y="589"/>
                    <a:pt x="367" y="590"/>
                  </a:cubicBezTo>
                  <a:cubicBezTo>
                    <a:pt x="367" y="590"/>
                    <a:pt x="367" y="590"/>
                    <a:pt x="367" y="590"/>
                  </a:cubicBezTo>
                  <a:cubicBezTo>
                    <a:pt x="367" y="590"/>
                    <a:pt x="367" y="590"/>
                    <a:pt x="367" y="590"/>
                  </a:cubicBezTo>
                  <a:cubicBezTo>
                    <a:pt x="365" y="599"/>
                    <a:pt x="363" y="606"/>
                    <a:pt x="363" y="614"/>
                  </a:cubicBezTo>
                  <a:cubicBezTo>
                    <a:pt x="363" y="621"/>
                    <a:pt x="362" y="631"/>
                    <a:pt x="356" y="637"/>
                  </a:cubicBezTo>
                  <a:cubicBezTo>
                    <a:pt x="354" y="639"/>
                    <a:pt x="351" y="641"/>
                    <a:pt x="347" y="641"/>
                  </a:cubicBezTo>
                  <a:cubicBezTo>
                    <a:pt x="345" y="641"/>
                    <a:pt x="342" y="640"/>
                    <a:pt x="339" y="639"/>
                  </a:cubicBezTo>
                  <a:cubicBezTo>
                    <a:pt x="328" y="634"/>
                    <a:pt x="327" y="625"/>
                    <a:pt x="325" y="617"/>
                  </a:cubicBezTo>
                  <a:cubicBezTo>
                    <a:pt x="325" y="615"/>
                    <a:pt x="324" y="613"/>
                    <a:pt x="324" y="611"/>
                  </a:cubicBezTo>
                  <a:cubicBezTo>
                    <a:pt x="323" y="609"/>
                    <a:pt x="323" y="607"/>
                    <a:pt x="321" y="605"/>
                  </a:cubicBezTo>
                  <a:cubicBezTo>
                    <a:pt x="322" y="606"/>
                    <a:pt x="322" y="606"/>
                    <a:pt x="323" y="607"/>
                  </a:cubicBezTo>
                  <a:cubicBezTo>
                    <a:pt x="324" y="608"/>
                    <a:pt x="325" y="607"/>
                    <a:pt x="325" y="606"/>
                  </a:cubicBezTo>
                  <a:cubicBezTo>
                    <a:pt x="323" y="596"/>
                    <a:pt x="318" y="586"/>
                    <a:pt x="313" y="578"/>
                  </a:cubicBezTo>
                  <a:cubicBezTo>
                    <a:pt x="311" y="575"/>
                    <a:pt x="308" y="577"/>
                    <a:pt x="309" y="579"/>
                  </a:cubicBezTo>
                  <a:cubicBezTo>
                    <a:pt x="313" y="587"/>
                    <a:pt x="316" y="596"/>
                    <a:pt x="321" y="604"/>
                  </a:cubicBezTo>
                  <a:cubicBezTo>
                    <a:pt x="319" y="602"/>
                    <a:pt x="317" y="600"/>
                    <a:pt x="315" y="599"/>
                  </a:cubicBezTo>
                  <a:cubicBezTo>
                    <a:pt x="313" y="589"/>
                    <a:pt x="308" y="579"/>
                    <a:pt x="303" y="570"/>
                  </a:cubicBezTo>
                  <a:cubicBezTo>
                    <a:pt x="302" y="569"/>
                    <a:pt x="299" y="570"/>
                    <a:pt x="300" y="572"/>
                  </a:cubicBezTo>
                  <a:cubicBezTo>
                    <a:pt x="304" y="580"/>
                    <a:pt x="307" y="589"/>
                    <a:pt x="311" y="597"/>
                  </a:cubicBezTo>
                  <a:cubicBezTo>
                    <a:pt x="311" y="597"/>
                    <a:pt x="311" y="597"/>
                    <a:pt x="311" y="597"/>
                  </a:cubicBezTo>
                  <a:cubicBezTo>
                    <a:pt x="310" y="596"/>
                    <a:pt x="309" y="596"/>
                    <a:pt x="308" y="596"/>
                  </a:cubicBezTo>
                  <a:cubicBezTo>
                    <a:pt x="307" y="596"/>
                    <a:pt x="307" y="596"/>
                    <a:pt x="306" y="597"/>
                  </a:cubicBezTo>
                  <a:cubicBezTo>
                    <a:pt x="307" y="588"/>
                    <a:pt x="299" y="577"/>
                    <a:pt x="294" y="572"/>
                  </a:cubicBezTo>
                  <a:cubicBezTo>
                    <a:pt x="292" y="570"/>
                    <a:pt x="290" y="572"/>
                    <a:pt x="291" y="574"/>
                  </a:cubicBezTo>
                  <a:cubicBezTo>
                    <a:pt x="294" y="578"/>
                    <a:pt x="297" y="583"/>
                    <a:pt x="299" y="588"/>
                  </a:cubicBezTo>
                  <a:cubicBezTo>
                    <a:pt x="300" y="591"/>
                    <a:pt x="301" y="594"/>
                    <a:pt x="303" y="597"/>
                  </a:cubicBezTo>
                  <a:cubicBezTo>
                    <a:pt x="303" y="597"/>
                    <a:pt x="302" y="597"/>
                    <a:pt x="302" y="598"/>
                  </a:cubicBezTo>
                  <a:cubicBezTo>
                    <a:pt x="301" y="598"/>
                    <a:pt x="301" y="598"/>
                    <a:pt x="301" y="598"/>
                  </a:cubicBezTo>
                  <a:cubicBezTo>
                    <a:pt x="300" y="597"/>
                    <a:pt x="300" y="597"/>
                    <a:pt x="300" y="597"/>
                  </a:cubicBezTo>
                  <a:cubicBezTo>
                    <a:pt x="299" y="597"/>
                    <a:pt x="298" y="596"/>
                    <a:pt x="297" y="596"/>
                  </a:cubicBezTo>
                  <a:cubicBezTo>
                    <a:pt x="296" y="596"/>
                    <a:pt x="295" y="597"/>
                    <a:pt x="295" y="598"/>
                  </a:cubicBezTo>
                  <a:cubicBezTo>
                    <a:pt x="294" y="599"/>
                    <a:pt x="294" y="599"/>
                    <a:pt x="294" y="599"/>
                  </a:cubicBezTo>
                  <a:cubicBezTo>
                    <a:pt x="293" y="599"/>
                    <a:pt x="293" y="599"/>
                    <a:pt x="293" y="599"/>
                  </a:cubicBezTo>
                  <a:cubicBezTo>
                    <a:pt x="293" y="599"/>
                    <a:pt x="293" y="599"/>
                    <a:pt x="293" y="599"/>
                  </a:cubicBezTo>
                  <a:cubicBezTo>
                    <a:pt x="293" y="590"/>
                    <a:pt x="287" y="582"/>
                    <a:pt x="283" y="575"/>
                  </a:cubicBezTo>
                  <a:cubicBezTo>
                    <a:pt x="281" y="573"/>
                    <a:pt x="278" y="575"/>
                    <a:pt x="279" y="577"/>
                  </a:cubicBezTo>
                  <a:cubicBezTo>
                    <a:pt x="284" y="584"/>
                    <a:pt x="286" y="591"/>
                    <a:pt x="290" y="598"/>
                  </a:cubicBezTo>
                  <a:cubicBezTo>
                    <a:pt x="290" y="598"/>
                    <a:pt x="289" y="598"/>
                    <a:pt x="289" y="597"/>
                  </a:cubicBezTo>
                  <a:cubicBezTo>
                    <a:pt x="288" y="597"/>
                    <a:pt x="287" y="597"/>
                    <a:pt x="287" y="597"/>
                  </a:cubicBezTo>
                  <a:cubicBezTo>
                    <a:pt x="285" y="597"/>
                    <a:pt x="284" y="598"/>
                    <a:pt x="284" y="599"/>
                  </a:cubicBezTo>
                  <a:cubicBezTo>
                    <a:pt x="282" y="592"/>
                    <a:pt x="278" y="585"/>
                    <a:pt x="273" y="581"/>
                  </a:cubicBezTo>
                  <a:cubicBezTo>
                    <a:pt x="271" y="579"/>
                    <a:pt x="268" y="582"/>
                    <a:pt x="270" y="584"/>
                  </a:cubicBezTo>
                  <a:cubicBezTo>
                    <a:pt x="277" y="589"/>
                    <a:pt x="278" y="598"/>
                    <a:pt x="281" y="605"/>
                  </a:cubicBezTo>
                  <a:cubicBezTo>
                    <a:pt x="281" y="605"/>
                    <a:pt x="281" y="605"/>
                    <a:pt x="281" y="605"/>
                  </a:cubicBezTo>
                  <a:cubicBezTo>
                    <a:pt x="280" y="607"/>
                    <a:pt x="279" y="609"/>
                    <a:pt x="278" y="611"/>
                  </a:cubicBezTo>
                  <a:cubicBezTo>
                    <a:pt x="277" y="610"/>
                    <a:pt x="276" y="608"/>
                    <a:pt x="276" y="607"/>
                  </a:cubicBezTo>
                  <a:cubicBezTo>
                    <a:pt x="272" y="600"/>
                    <a:pt x="268" y="593"/>
                    <a:pt x="265" y="586"/>
                  </a:cubicBezTo>
                  <a:cubicBezTo>
                    <a:pt x="264" y="583"/>
                    <a:pt x="260" y="586"/>
                    <a:pt x="261" y="588"/>
                  </a:cubicBezTo>
                  <a:cubicBezTo>
                    <a:pt x="264" y="595"/>
                    <a:pt x="267" y="602"/>
                    <a:pt x="271" y="609"/>
                  </a:cubicBezTo>
                  <a:cubicBezTo>
                    <a:pt x="272" y="612"/>
                    <a:pt x="274" y="616"/>
                    <a:pt x="275" y="619"/>
                  </a:cubicBezTo>
                  <a:cubicBezTo>
                    <a:pt x="274" y="623"/>
                    <a:pt x="274" y="626"/>
                    <a:pt x="275" y="629"/>
                  </a:cubicBezTo>
                  <a:cubicBezTo>
                    <a:pt x="276" y="630"/>
                    <a:pt x="276" y="632"/>
                    <a:pt x="275" y="634"/>
                  </a:cubicBezTo>
                  <a:cubicBezTo>
                    <a:pt x="274" y="637"/>
                    <a:pt x="271" y="639"/>
                    <a:pt x="267" y="640"/>
                  </a:cubicBezTo>
                  <a:cubicBezTo>
                    <a:pt x="263" y="625"/>
                    <a:pt x="253" y="611"/>
                    <a:pt x="248" y="595"/>
                  </a:cubicBezTo>
                  <a:cubicBezTo>
                    <a:pt x="248" y="593"/>
                    <a:pt x="245" y="593"/>
                    <a:pt x="245" y="596"/>
                  </a:cubicBezTo>
                  <a:cubicBezTo>
                    <a:pt x="248" y="611"/>
                    <a:pt x="254" y="628"/>
                    <a:pt x="263" y="641"/>
                  </a:cubicBezTo>
                  <a:cubicBezTo>
                    <a:pt x="263" y="641"/>
                    <a:pt x="262" y="641"/>
                    <a:pt x="262" y="641"/>
                  </a:cubicBezTo>
                  <a:cubicBezTo>
                    <a:pt x="262" y="641"/>
                    <a:pt x="262" y="641"/>
                    <a:pt x="261" y="641"/>
                  </a:cubicBezTo>
                  <a:cubicBezTo>
                    <a:pt x="257" y="641"/>
                    <a:pt x="254" y="639"/>
                    <a:pt x="252" y="636"/>
                  </a:cubicBezTo>
                  <a:cubicBezTo>
                    <a:pt x="248" y="631"/>
                    <a:pt x="248" y="624"/>
                    <a:pt x="249" y="620"/>
                  </a:cubicBezTo>
                  <a:cubicBezTo>
                    <a:pt x="249" y="619"/>
                    <a:pt x="248" y="617"/>
                    <a:pt x="247" y="617"/>
                  </a:cubicBezTo>
                  <a:cubicBezTo>
                    <a:pt x="246" y="616"/>
                    <a:pt x="245" y="615"/>
                    <a:pt x="243" y="615"/>
                  </a:cubicBezTo>
                  <a:cubicBezTo>
                    <a:pt x="243" y="615"/>
                    <a:pt x="244" y="615"/>
                    <a:pt x="244" y="614"/>
                  </a:cubicBezTo>
                  <a:cubicBezTo>
                    <a:pt x="243" y="610"/>
                    <a:pt x="241" y="607"/>
                    <a:pt x="239" y="603"/>
                  </a:cubicBezTo>
                  <a:cubicBezTo>
                    <a:pt x="237" y="599"/>
                    <a:pt x="236" y="594"/>
                    <a:pt x="233" y="590"/>
                  </a:cubicBezTo>
                  <a:cubicBezTo>
                    <a:pt x="232" y="588"/>
                    <a:pt x="229" y="589"/>
                    <a:pt x="230" y="591"/>
                  </a:cubicBezTo>
                  <a:cubicBezTo>
                    <a:pt x="231" y="596"/>
                    <a:pt x="233" y="600"/>
                    <a:pt x="235" y="605"/>
                  </a:cubicBezTo>
                  <a:cubicBezTo>
                    <a:pt x="236" y="608"/>
                    <a:pt x="237" y="610"/>
                    <a:pt x="239" y="613"/>
                  </a:cubicBezTo>
                  <a:cubicBezTo>
                    <a:pt x="234" y="611"/>
                    <a:pt x="228" y="610"/>
                    <a:pt x="224" y="610"/>
                  </a:cubicBezTo>
                  <a:cubicBezTo>
                    <a:pt x="218" y="610"/>
                    <a:pt x="213" y="612"/>
                    <a:pt x="210" y="615"/>
                  </a:cubicBezTo>
                  <a:cubicBezTo>
                    <a:pt x="207" y="618"/>
                    <a:pt x="206" y="623"/>
                    <a:pt x="206" y="630"/>
                  </a:cubicBezTo>
                  <a:cubicBezTo>
                    <a:pt x="207" y="638"/>
                    <a:pt x="209" y="644"/>
                    <a:pt x="214" y="650"/>
                  </a:cubicBezTo>
                  <a:cubicBezTo>
                    <a:pt x="214" y="650"/>
                    <a:pt x="214" y="650"/>
                    <a:pt x="214" y="651"/>
                  </a:cubicBezTo>
                  <a:cubicBezTo>
                    <a:pt x="218" y="665"/>
                    <a:pt x="223" y="683"/>
                    <a:pt x="232" y="695"/>
                  </a:cubicBezTo>
                  <a:cubicBezTo>
                    <a:pt x="233" y="696"/>
                    <a:pt x="235" y="695"/>
                    <a:pt x="235" y="693"/>
                  </a:cubicBezTo>
                  <a:cubicBezTo>
                    <a:pt x="232" y="686"/>
                    <a:pt x="228" y="678"/>
                    <a:pt x="225" y="671"/>
                  </a:cubicBezTo>
                  <a:cubicBezTo>
                    <a:pt x="223" y="665"/>
                    <a:pt x="220" y="660"/>
                    <a:pt x="218" y="654"/>
                  </a:cubicBezTo>
                  <a:cubicBezTo>
                    <a:pt x="219" y="655"/>
                    <a:pt x="220" y="656"/>
                    <a:pt x="221" y="658"/>
                  </a:cubicBezTo>
                  <a:cubicBezTo>
                    <a:pt x="222" y="658"/>
                    <a:pt x="223" y="659"/>
                    <a:pt x="224" y="660"/>
                  </a:cubicBezTo>
                  <a:cubicBezTo>
                    <a:pt x="232" y="666"/>
                    <a:pt x="240" y="674"/>
                    <a:pt x="240" y="680"/>
                  </a:cubicBezTo>
                  <a:cubicBezTo>
                    <a:pt x="240" y="682"/>
                    <a:pt x="239" y="684"/>
                    <a:pt x="237" y="685"/>
                  </a:cubicBezTo>
                  <a:cubicBezTo>
                    <a:pt x="235" y="686"/>
                    <a:pt x="235" y="687"/>
                    <a:pt x="234" y="688"/>
                  </a:cubicBezTo>
                  <a:cubicBezTo>
                    <a:pt x="234" y="689"/>
                    <a:pt x="235" y="690"/>
                    <a:pt x="235" y="691"/>
                  </a:cubicBezTo>
                  <a:cubicBezTo>
                    <a:pt x="240" y="697"/>
                    <a:pt x="241" y="703"/>
                    <a:pt x="239" y="709"/>
                  </a:cubicBezTo>
                  <a:cubicBezTo>
                    <a:pt x="238" y="711"/>
                    <a:pt x="236" y="713"/>
                    <a:pt x="234" y="715"/>
                  </a:cubicBezTo>
                  <a:cubicBezTo>
                    <a:pt x="237" y="709"/>
                    <a:pt x="230" y="696"/>
                    <a:pt x="228" y="691"/>
                  </a:cubicBezTo>
                  <a:cubicBezTo>
                    <a:pt x="222" y="680"/>
                    <a:pt x="215" y="670"/>
                    <a:pt x="208" y="659"/>
                  </a:cubicBezTo>
                  <a:cubicBezTo>
                    <a:pt x="207" y="657"/>
                    <a:pt x="204" y="659"/>
                    <a:pt x="205" y="661"/>
                  </a:cubicBezTo>
                  <a:cubicBezTo>
                    <a:pt x="211" y="671"/>
                    <a:pt x="217" y="681"/>
                    <a:pt x="222" y="691"/>
                  </a:cubicBezTo>
                  <a:cubicBezTo>
                    <a:pt x="225" y="697"/>
                    <a:pt x="228" y="703"/>
                    <a:pt x="229" y="709"/>
                  </a:cubicBezTo>
                  <a:cubicBezTo>
                    <a:pt x="229" y="712"/>
                    <a:pt x="229" y="715"/>
                    <a:pt x="231" y="718"/>
                  </a:cubicBezTo>
                  <a:cubicBezTo>
                    <a:pt x="231" y="718"/>
                    <a:pt x="231" y="718"/>
                    <a:pt x="231" y="718"/>
                  </a:cubicBezTo>
                  <a:cubicBezTo>
                    <a:pt x="230" y="719"/>
                    <a:pt x="228" y="719"/>
                    <a:pt x="227" y="720"/>
                  </a:cubicBezTo>
                  <a:cubicBezTo>
                    <a:pt x="225" y="713"/>
                    <a:pt x="221" y="707"/>
                    <a:pt x="218" y="702"/>
                  </a:cubicBezTo>
                  <a:cubicBezTo>
                    <a:pt x="213" y="693"/>
                    <a:pt x="208" y="685"/>
                    <a:pt x="204" y="675"/>
                  </a:cubicBezTo>
                  <a:cubicBezTo>
                    <a:pt x="204" y="673"/>
                    <a:pt x="201" y="675"/>
                    <a:pt x="201" y="676"/>
                  </a:cubicBezTo>
                  <a:cubicBezTo>
                    <a:pt x="204" y="685"/>
                    <a:pt x="207" y="693"/>
                    <a:pt x="212" y="701"/>
                  </a:cubicBezTo>
                  <a:cubicBezTo>
                    <a:pt x="216" y="708"/>
                    <a:pt x="218" y="715"/>
                    <a:pt x="222" y="721"/>
                  </a:cubicBezTo>
                  <a:cubicBezTo>
                    <a:pt x="221" y="722"/>
                    <a:pt x="219" y="722"/>
                    <a:pt x="217" y="722"/>
                  </a:cubicBezTo>
                  <a:cubicBezTo>
                    <a:pt x="215" y="722"/>
                    <a:pt x="212" y="722"/>
                    <a:pt x="210" y="721"/>
                  </a:cubicBezTo>
                  <a:cubicBezTo>
                    <a:pt x="199" y="717"/>
                    <a:pt x="193" y="707"/>
                    <a:pt x="188" y="699"/>
                  </a:cubicBezTo>
                  <a:cubicBezTo>
                    <a:pt x="188" y="698"/>
                    <a:pt x="188" y="698"/>
                    <a:pt x="188" y="698"/>
                  </a:cubicBezTo>
                  <a:cubicBezTo>
                    <a:pt x="187" y="691"/>
                    <a:pt x="184" y="683"/>
                    <a:pt x="181" y="676"/>
                  </a:cubicBezTo>
                  <a:cubicBezTo>
                    <a:pt x="177" y="667"/>
                    <a:pt x="173" y="660"/>
                    <a:pt x="168" y="652"/>
                  </a:cubicBezTo>
                  <a:cubicBezTo>
                    <a:pt x="167" y="651"/>
                    <a:pt x="164" y="653"/>
                    <a:pt x="165" y="655"/>
                  </a:cubicBezTo>
                  <a:cubicBezTo>
                    <a:pt x="171" y="663"/>
                    <a:pt x="175" y="672"/>
                    <a:pt x="178" y="681"/>
                  </a:cubicBezTo>
                  <a:cubicBezTo>
                    <a:pt x="179" y="683"/>
                    <a:pt x="180" y="686"/>
                    <a:pt x="181" y="689"/>
                  </a:cubicBezTo>
                  <a:cubicBezTo>
                    <a:pt x="180" y="689"/>
                    <a:pt x="178" y="688"/>
                    <a:pt x="176" y="688"/>
                  </a:cubicBezTo>
                  <a:cubicBezTo>
                    <a:pt x="176" y="688"/>
                    <a:pt x="176" y="688"/>
                    <a:pt x="176" y="688"/>
                  </a:cubicBezTo>
                  <a:cubicBezTo>
                    <a:pt x="175" y="688"/>
                    <a:pt x="175" y="688"/>
                    <a:pt x="175" y="688"/>
                  </a:cubicBezTo>
                  <a:cubicBezTo>
                    <a:pt x="174" y="686"/>
                    <a:pt x="173" y="684"/>
                    <a:pt x="172" y="682"/>
                  </a:cubicBezTo>
                  <a:cubicBezTo>
                    <a:pt x="169" y="676"/>
                    <a:pt x="166" y="670"/>
                    <a:pt x="163" y="664"/>
                  </a:cubicBezTo>
                  <a:cubicBezTo>
                    <a:pt x="162" y="662"/>
                    <a:pt x="158" y="663"/>
                    <a:pt x="159" y="666"/>
                  </a:cubicBezTo>
                  <a:cubicBezTo>
                    <a:pt x="162" y="672"/>
                    <a:pt x="165" y="678"/>
                    <a:pt x="168" y="683"/>
                  </a:cubicBezTo>
                  <a:cubicBezTo>
                    <a:pt x="169" y="685"/>
                    <a:pt x="170" y="687"/>
                    <a:pt x="170" y="689"/>
                  </a:cubicBezTo>
                  <a:cubicBezTo>
                    <a:pt x="169" y="690"/>
                    <a:pt x="167" y="691"/>
                    <a:pt x="166" y="692"/>
                  </a:cubicBezTo>
                  <a:cubicBezTo>
                    <a:pt x="166" y="690"/>
                    <a:pt x="164" y="687"/>
                    <a:pt x="163" y="685"/>
                  </a:cubicBezTo>
                  <a:cubicBezTo>
                    <a:pt x="161" y="681"/>
                    <a:pt x="158" y="677"/>
                    <a:pt x="156" y="673"/>
                  </a:cubicBezTo>
                  <a:cubicBezTo>
                    <a:pt x="155" y="670"/>
                    <a:pt x="150" y="672"/>
                    <a:pt x="152" y="675"/>
                  </a:cubicBezTo>
                  <a:cubicBezTo>
                    <a:pt x="154" y="679"/>
                    <a:pt x="157" y="683"/>
                    <a:pt x="159" y="687"/>
                  </a:cubicBezTo>
                  <a:cubicBezTo>
                    <a:pt x="160" y="690"/>
                    <a:pt x="161" y="693"/>
                    <a:pt x="163" y="696"/>
                  </a:cubicBezTo>
                  <a:cubicBezTo>
                    <a:pt x="163" y="696"/>
                    <a:pt x="163" y="696"/>
                    <a:pt x="163" y="696"/>
                  </a:cubicBezTo>
                  <a:cubicBezTo>
                    <a:pt x="161" y="699"/>
                    <a:pt x="160" y="702"/>
                    <a:pt x="158" y="705"/>
                  </a:cubicBezTo>
                  <a:cubicBezTo>
                    <a:pt x="159" y="701"/>
                    <a:pt x="156" y="697"/>
                    <a:pt x="154" y="693"/>
                  </a:cubicBezTo>
                  <a:cubicBezTo>
                    <a:pt x="152" y="688"/>
                    <a:pt x="149" y="684"/>
                    <a:pt x="146" y="679"/>
                  </a:cubicBezTo>
                  <a:cubicBezTo>
                    <a:pt x="145" y="677"/>
                    <a:pt x="142" y="679"/>
                    <a:pt x="143" y="681"/>
                  </a:cubicBezTo>
                  <a:cubicBezTo>
                    <a:pt x="145" y="686"/>
                    <a:pt x="148" y="690"/>
                    <a:pt x="151" y="695"/>
                  </a:cubicBezTo>
                  <a:cubicBezTo>
                    <a:pt x="152" y="699"/>
                    <a:pt x="153" y="704"/>
                    <a:pt x="156" y="706"/>
                  </a:cubicBezTo>
                  <a:cubicBezTo>
                    <a:pt x="157" y="707"/>
                    <a:pt x="158" y="707"/>
                    <a:pt x="158" y="707"/>
                  </a:cubicBezTo>
                  <a:cubicBezTo>
                    <a:pt x="157" y="710"/>
                    <a:pt x="156" y="713"/>
                    <a:pt x="155" y="717"/>
                  </a:cubicBezTo>
                  <a:cubicBezTo>
                    <a:pt x="155" y="718"/>
                    <a:pt x="155" y="718"/>
                    <a:pt x="155" y="718"/>
                  </a:cubicBezTo>
                  <a:cubicBezTo>
                    <a:pt x="154" y="722"/>
                    <a:pt x="153" y="726"/>
                    <a:pt x="151" y="729"/>
                  </a:cubicBezTo>
                  <a:cubicBezTo>
                    <a:pt x="151" y="726"/>
                    <a:pt x="149" y="722"/>
                    <a:pt x="148" y="720"/>
                  </a:cubicBezTo>
                  <a:cubicBezTo>
                    <a:pt x="145" y="713"/>
                    <a:pt x="141" y="706"/>
                    <a:pt x="136" y="699"/>
                  </a:cubicBezTo>
                  <a:cubicBezTo>
                    <a:pt x="135" y="697"/>
                    <a:pt x="132" y="699"/>
                    <a:pt x="133" y="701"/>
                  </a:cubicBezTo>
                  <a:cubicBezTo>
                    <a:pt x="137" y="706"/>
                    <a:pt x="140" y="712"/>
                    <a:pt x="143" y="718"/>
                  </a:cubicBezTo>
                  <a:cubicBezTo>
                    <a:pt x="144" y="721"/>
                    <a:pt x="146" y="725"/>
                    <a:pt x="146" y="728"/>
                  </a:cubicBezTo>
                  <a:cubicBezTo>
                    <a:pt x="146" y="730"/>
                    <a:pt x="146" y="731"/>
                    <a:pt x="147" y="733"/>
                  </a:cubicBezTo>
                  <a:cubicBezTo>
                    <a:pt x="146" y="734"/>
                    <a:pt x="144" y="735"/>
                    <a:pt x="142" y="735"/>
                  </a:cubicBezTo>
                  <a:cubicBezTo>
                    <a:pt x="141" y="736"/>
                    <a:pt x="141" y="736"/>
                    <a:pt x="141" y="736"/>
                  </a:cubicBezTo>
                  <a:cubicBezTo>
                    <a:pt x="140" y="736"/>
                    <a:pt x="140" y="736"/>
                    <a:pt x="139" y="737"/>
                  </a:cubicBezTo>
                  <a:cubicBezTo>
                    <a:pt x="140" y="731"/>
                    <a:pt x="137" y="725"/>
                    <a:pt x="135" y="720"/>
                  </a:cubicBezTo>
                  <a:cubicBezTo>
                    <a:pt x="133" y="715"/>
                    <a:pt x="131" y="710"/>
                    <a:pt x="128" y="706"/>
                  </a:cubicBezTo>
                  <a:cubicBezTo>
                    <a:pt x="127" y="704"/>
                    <a:pt x="124" y="705"/>
                    <a:pt x="125" y="707"/>
                  </a:cubicBezTo>
                  <a:cubicBezTo>
                    <a:pt x="127" y="713"/>
                    <a:pt x="130" y="719"/>
                    <a:pt x="131" y="725"/>
                  </a:cubicBezTo>
                  <a:cubicBezTo>
                    <a:pt x="133" y="729"/>
                    <a:pt x="133" y="734"/>
                    <a:pt x="136" y="738"/>
                  </a:cubicBezTo>
                  <a:cubicBezTo>
                    <a:pt x="130" y="740"/>
                    <a:pt x="122" y="743"/>
                    <a:pt x="115" y="743"/>
                  </a:cubicBezTo>
                  <a:cubicBezTo>
                    <a:pt x="113" y="743"/>
                    <a:pt x="110" y="742"/>
                    <a:pt x="108" y="742"/>
                  </a:cubicBezTo>
                  <a:cubicBezTo>
                    <a:pt x="96" y="737"/>
                    <a:pt x="85" y="724"/>
                    <a:pt x="87" y="710"/>
                  </a:cubicBezTo>
                  <a:cubicBezTo>
                    <a:pt x="89" y="700"/>
                    <a:pt x="98" y="694"/>
                    <a:pt x="106" y="689"/>
                  </a:cubicBezTo>
                  <a:cubicBezTo>
                    <a:pt x="114" y="683"/>
                    <a:pt x="122" y="678"/>
                    <a:pt x="124" y="669"/>
                  </a:cubicBezTo>
                  <a:cubicBezTo>
                    <a:pt x="125" y="664"/>
                    <a:pt x="124" y="657"/>
                    <a:pt x="118" y="654"/>
                  </a:cubicBezTo>
                  <a:cubicBezTo>
                    <a:pt x="117" y="653"/>
                    <a:pt x="115" y="652"/>
                    <a:pt x="113" y="651"/>
                  </a:cubicBezTo>
                  <a:cubicBezTo>
                    <a:pt x="107" y="650"/>
                    <a:pt x="101" y="648"/>
                    <a:pt x="99" y="643"/>
                  </a:cubicBezTo>
                  <a:cubicBezTo>
                    <a:pt x="98" y="641"/>
                    <a:pt x="98" y="638"/>
                    <a:pt x="100" y="635"/>
                  </a:cubicBezTo>
                  <a:cubicBezTo>
                    <a:pt x="101" y="631"/>
                    <a:pt x="103" y="627"/>
                    <a:pt x="105" y="623"/>
                  </a:cubicBezTo>
                  <a:cubicBezTo>
                    <a:pt x="108" y="618"/>
                    <a:pt x="111" y="613"/>
                    <a:pt x="113" y="607"/>
                  </a:cubicBezTo>
                  <a:cubicBezTo>
                    <a:pt x="114" y="602"/>
                    <a:pt x="115" y="597"/>
                    <a:pt x="116" y="592"/>
                  </a:cubicBezTo>
                  <a:cubicBezTo>
                    <a:pt x="116" y="586"/>
                    <a:pt x="117" y="579"/>
                    <a:pt x="120" y="573"/>
                  </a:cubicBezTo>
                  <a:cubicBezTo>
                    <a:pt x="125" y="557"/>
                    <a:pt x="137" y="554"/>
                    <a:pt x="149" y="552"/>
                  </a:cubicBezTo>
                  <a:cubicBezTo>
                    <a:pt x="151" y="551"/>
                    <a:pt x="153" y="551"/>
                    <a:pt x="155" y="550"/>
                  </a:cubicBezTo>
                  <a:cubicBezTo>
                    <a:pt x="156" y="550"/>
                    <a:pt x="156" y="550"/>
                    <a:pt x="156" y="550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57" y="551"/>
                    <a:pt x="157" y="551"/>
                    <a:pt x="158" y="551"/>
                  </a:cubicBezTo>
                  <a:cubicBezTo>
                    <a:pt x="159" y="551"/>
                    <a:pt x="159" y="551"/>
                    <a:pt x="160" y="551"/>
                  </a:cubicBezTo>
                  <a:cubicBezTo>
                    <a:pt x="161" y="550"/>
                    <a:pt x="162" y="549"/>
                    <a:pt x="163" y="548"/>
                  </a:cubicBezTo>
                  <a:cubicBezTo>
                    <a:pt x="163" y="547"/>
                    <a:pt x="163" y="547"/>
                    <a:pt x="163" y="547"/>
                  </a:cubicBezTo>
                  <a:cubicBezTo>
                    <a:pt x="163" y="547"/>
                    <a:pt x="163" y="547"/>
                    <a:pt x="163" y="547"/>
                  </a:cubicBezTo>
                  <a:cubicBezTo>
                    <a:pt x="168" y="545"/>
                    <a:pt x="171" y="542"/>
                    <a:pt x="174" y="539"/>
                  </a:cubicBezTo>
                  <a:cubicBezTo>
                    <a:pt x="175" y="538"/>
                    <a:pt x="175" y="536"/>
                    <a:pt x="174" y="535"/>
                  </a:cubicBezTo>
                  <a:cubicBezTo>
                    <a:pt x="174" y="534"/>
                    <a:pt x="172" y="533"/>
                    <a:pt x="170" y="533"/>
                  </a:cubicBezTo>
                  <a:cubicBezTo>
                    <a:pt x="170" y="533"/>
                    <a:pt x="170" y="533"/>
                    <a:pt x="170" y="533"/>
                  </a:cubicBezTo>
                  <a:cubicBezTo>
                    <a:pt x="167" y="533"/>
                    <a:pt x="167" y="533"/>
                    <a:pt x="167" y="533"/>
                  </a:cubicBezTo>
                  <a:cubicBezTo>
                    <a:pt x="168" y="530"/>
                    <a:pt x="168" y="530"/>
                    <a:pt x="168" y="530"/>
                  </a:cubicBezTo>
                  <a:cubicBezTo>
                    <a:pt x="171" y="519"/>
                    <a:pt x="185" y="518"/>
                    <a:pt x="193" y="517"/>
                  </a:cubicBezTo>
                  <a:cubicBezTo>
                    <a:pt x="202" y="517"/>
                    <a:pt x="208" y="514"/>
                    <a:pt x="214" y="509"/>
                  </a:cubicBezTo>
                  <a:cubicBezTo>
                    <a:pt x="219" y="505"/>
                    <a:pt x="221" y="500"/>
                    <a:pt x="223" y="494"/>
                  </a:cubicBezTo>
                  <a:cubicBezTo>
                    <a:pt x="224" y="490"/>
                    <a:pt x="226" y="486"/>
                    <a:pt x="228" y="483"/>
                  </a:cubicBezTo>
                  <a:cubicBezTo>
                    <a:pt x="234" y="474"/>
                    <a:pt x="242" y="462"/>
                    <a:pt x="250" y="462"/>
                  </a:cubicBezTo>
                  <a:cubicBezTo>
                    <a:pt x="252" y="462"/>
                    <a:pt x="253" y="462"/>
                    <a:pt x="254" y="462"/>
                  </a:cubicBezTo>
                  <a:cubicBezTo>
                    <a:pt x="257" y="464"/>
                    <a:pt x="259" y="466"/>
                    <a:pt x="262" y="469"/>
                  </a:cubicBezTo>
                  <a:cubicBezTo>
                    <a:pt x="264" y="471"/>
                    <a:pt x="267" y="474"/>
                    <a:pt x="270" y="475"/>
                  </a:cubicBezTo>
                  <a:cubicBezTo>
                    <a:pt x="274" y="476"/>
                    <a:pt x="278" y="477"/>
                    <a:pt x="283" y="478"/>
                  </a:cubicBezTo>
                  <a:cubicBezTo>
                    <a:pt x="294" y="480"/>
                    <a:pt x="305" y="483"/>
                    <a:pt x="313" y="491"/>
                  </a:cubicBezTo>
                  <a:close/>
                  <a:moveTo>
                    <a:pt x="237" y="419"/>
                  </a:moveTo>
                  <a:cubicBezTo>
                    <a:pt x="242" y="419"/>
                    <a:pt x="242" y="419"/>
                    <a:pt x="242" y="419"/>
                  </a:cubicBezTo>
                  <a:cubicBezTo>
                    <a:pt x="253" y="418"/>
                    <a:pt x="261" y="411"/>
                    <a:pt x="263" y="401"/>
                  </a:cubicBezTo>
                  <a:cubicBezTo>
                    <a:pt x="265" y="396"/>
                    <a:pt x="265" y="396"/>
                    <a:pt x="265" y="396"/>
                  </a:cubicBezTo>
                  <a:cubicBezTo>
                    <a:pt x="267" y="401"/>
                    <a:pt x="267" y="401"/>
                    <a:pt x="267" y="401"/>
                  </a:cubicBezTo>
                  <a:cubicBezTo>
                    <a:pt x="271" y="409"/>
                    <a:pt x="274" y="417"/>
                    <a:pt x="277" y="425"/>
                  </a:cubicBezTo>
                  <a:cubicBezTo>
                    <a:pt x="279" y="428"/>
                    <a:pt x="281" y="432"/>
                    <a:pt x="282" y="436"/>
                  </a:cubicBezTo>
                  <a:cubicBezTo>
                    <a:pt x="285" y="441"/>
                    <a:pt x="285" y="441"/>
                    <a:pt x="285" y="441"/>
                  </a:cubicBezTo>
                  <a:cubicBezTo>
                    <a:pt x="288" y="448"/>
                    <a:pt x="291" y="457"/>
                    <a:pt x="295" y="465"/>
                  </a:cubicBezTo>
                  <a:cubicBezTo>
                    <a:pt x="292" y="467"/>
                    <a:pt x="292" y="467"/>
                    <a:pt x="292" y="467"/>
                  </a:cubicBezTo>
                  <a:cubicBezTo>
                    <a:pt x="284" y="459"/>
                    <a:pt x="276" y="452"/>
                    <a:pt x="267" y="445"/>
                  </a:cubicBezTo>
                  <a:cubicBezTo>
                    <a:pt x="264" y="442"/>
                    <a:pt x="261" y="440"/>
                    <a:pt x="258" y="437"/>
                  </a:cubicBezTo>
                  <a:cubicBezTo>
                    <a:pt x="252" y="432"/>
                    <a:pt x="246" y="427"/>
                    <a:pt x="241" y="422"/>
                  </a:cubicBezTo>
                  <a:lnTo>
                    <a:pt x="237" y="419"/>
                  </a:lnTo>
                  <a:close/>
                  <a:moveTo>
                    <a:pt x="105" y="393"/>
                  </a:moveTo>
                  <a:cubicBezTo>
                    <a:pt x="106" y="392"/>
                    <a:pt x="107" y="391"/>
                    <a:pt x="107" y="390"/>
                  </a:cubicBezTo>
                  <a:cubicBezTo>
                    <a:pt x="107" y="389"/>
                    <a:pt x="106" y="387"/>
                    <a:pt x="104" y="387"/>
                  </a:cubicBezTo>
                  <a:cubicBezTo>
                    <a:pt x="103" y="386"/>
                    <a:pt x="103" y="386"/>
                    <a:pt x="103" y="386"/>
                  </a:cubicBezTo>
                  <a:cubicBezTo>
                    <a:pt x="103" y="385"/>
                    <a:pt x="103" y="385"/>
                    <a:pt x="103" y="385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12" y="383"/>
                    <a:pt x="116" y="379"/>
                    <a:pt x="121" y="370"/>
                  </a:cubicBezTo>
                  <a:cubicBezTo>
                    <a:pt x="126" y="361"/>
                    <a:pt x="136" y="356"/>
                    <a:pt x="146" y="352"/>
                  </a:cubicBezTo>
                  <a:cubicBezTo>
                    <a:pt x="151" y="350"/>
                    <a:pt x="157" y="348"/>
                    <a:pt x="161" y="345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3" y="345"/>
                    <a:pt x="163" y="345"/>
                    <a:pt x="163" y="345"/>
                  </a:cubicBezTo>
                  <a:cubicBezTo>
                    <a:pt x="164" y="346"/>
                    <a:pt x="165" y="346"/>
                    <a:pt x="165" y="347"/>
                  </a:cubicBezTo>
                  <a:cubicBezTo>
                    <a:pt x="166" y="347"/>
                    <a:pt x="166" y="348"/>
                    <a:pt x="167" y="349"/>
                  </a:cubicBezTo>
                  <a:cubicBezTo>
                    <a:pt x="167" y="349"/>
                    <a:pt x="168" y="349"/>
                    <a:pt x="168" y="349"/>
                  </a:cubicBezTo>
                  <a:cubicBezTo>
                    <a:pt x="172" y="351"/>
                    <a:pt x="176" y="353"/>
                    <a:pt x="179" y="353"/>
                  </a:cubicBezTo>
                  <a:cubicBezTo>
                    <a:pt x="182" y="353"/>
                    <a:pt x="184" y="352"/>
                    <a:pt x="187" y="350"/>
                  </a:cubicBezTo>
                  <a:cubicBezTo>
                    <a:pt x="193" y="345"/>
                    <a:pt x="196" y="337"/>
                    <a:pt x="196" y="324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203" y="322"/>
                    <a:pt x="208" y="320"/>
                    <a:pt x="213" y="317"/>
                  </a:cubicBezTo>
                  <a:cubicBezTo>
                    <a:pt x="215" y="316"/>
                    <a:pt x="217" y="316"/>
                    <a:pt x="219" y="315"/>
                  </a:cubicBezTo>
                  <a:cubicBezTo>
                    <a:pt x="221" y="314"/>
                    <a:pt x="223" y="314"/>
                    <a:pt x="225" y="314"/>
                  </a:cubicBezTo>
                  <a:cubicBezTo>
                    <a:pt x="228" y="314"/>
                    <a:pt x="231" y="315"/>
                    <a:pt x="234" y="316"/>
                  </a:cubicBezTo>
                  <a:cubicBezTo>
                    <a:pt x="236" y="316"/>
                    <a:pt x="236" y="316"/>
                    <a:pt x="236" y="316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7" y="317"/>
                    <a:pt x="238" y="318"/>
                    <a:pt x="239" y="318"/>
                  </a:cubicBezTo>
                  <a:cubicBezTo>
                    <a:pt x="239" y="318"/>
                    <a:pt x="239" y="318"/>
                    <a:pt x="240" y="317"/>
                  </a:cubicBezTo>
                  <a:cubicBezTo>
                    <a:pt x="240" y="317"/>
                    <a:pt x="240" y="317"/>
                    <a:pt x="240" y="317"/>
                  </a:cubicBezTo>
                  <a:cubicBezTo>
                    <a:pt x="240" y="317"/>
                    <a:pt x="240" y="317"/>
                    <a:pt x="240" y="317"/>
                  </a:cubicBezTo>
                  <a:cubicBezTo>
                    <a:pt x="241" y="317"/>
                    <a:pt x="241" y="317"/>
                    <a:pt x="242" y="317"/>
                  </a:cubicBezTo>
                  <a:cubicBezTo>
                    <a:pt x="243" y="317"/>
                    <a:pt x="245" y="317"/>
                    <a:pt x="247" y="316"/>
                  </a:cubicBezTo>
                  <a:cubicBezTo>
                    <a:pt x="248" y="315"/>
                    <a:pt x="249" y="314"/>
                    <a:pt x="250" y="313"/>
                  </a:cubicBezTo>
                  <a:cubicBezTo>
                    <a:pt x="250" y="313"/>
                    <a:pt x="250" y="313"/>
                    <a:pt x="250" y="313"/>
                  </a:cubicBezTo>
                  <a:cubicBezTo>
                    <a:pt x="251" y="312"/>
                    <a:pt x="251" y="312"/>
                    <a:pt x="251" y="312"/>
                  </a:cubicBezTo>
                  <a:cubicBezTo>
                    <a:pt x="255" y="311"/>
                    <a:pt x="258" y="310"/>
                    <a:pt x="261" y="309"/>
                  </a:cubicBezTo>
                  <a:cubicBezTo>
                    <a:pt x="263" y="309"/>
                    <a:pt x="263" y="309"/>
                    <a:pt x="263" y="309"/>
                  </a:cubicBezTo>
                  <a:cubicBezTo>
                    <a:pt x="267" y="308"/>
                    <a:pt x="272" y="307"/>
                    <a:pt x="277" y="307"/>
                  </a:cubicBezTo>
                  <a:cubicBezTo>
                    <a:pt x="282" y="307"/>
                    <a:pt x="285" y="308"/>
                    <a:pt x="286" y="310"/>
                  </a:cubicBezTo>
                  <a:cubicBezTo>
                    <a:pt x="287" y="311"/>
                    <a:pt x="288" y="312"/>
                    <a:pt x="289" y="312"/>
                  </a:cubicBezTo>
                  <a:cubicBezTo>
                    <a:pt x="290" y="312"/>
                    <a:pt x="290" y="312"/>
                    <a:pt x="290" y="312"/>
                  </a:cubicBezTo>
                  <a:cubicBezTo>
                    <a:pt x="293" y="311"/>
                    <a:pt x="295" y="311"/>
                    <a:pt x="298" y="311"/>
                  </a:cubicBezTo>
                  <a:cubicBezTo>
                    <a:pt x="315" y="311"/>
                    <a:pt x="335" y="321"/>
                    <a:pt x="347" y="331"/>
                  </a:cubicBezTo>
                  <a:cubicBezTo>
                    <a:pt x="348" y="331"/>
                    <a:pt x="348" y="331"/>
                    <a:pt x="349" y="331"/>
                  </a:cubicBezTo>
                  <a:cubicBezTo>
                    <a:pt x="350" y="331"/>
                    <a:pt x="352" y="330"/>
                    <a:pt x="352" y="329"/>
                  </a:cubicBezTo>
                  <a:cubicBezTo>
                    <a:pt x="354" y="324"/>
                    <a:pt x="359" y="308"/>
                    <a:pt x="369" y="307"/>
                  </a:cubicBezTo>
                  <a:cubicBezTo>
                    <a:pt x="370" y="307"/>
                    <a:pt x="371" y="306"/>
                    <a:pt x="372" y="306"/>
                  </a:cubicBezTo>
                  <a:cubicBezTo>
                    <a:pt x="377" y="306"/>
                    <a:pt x="380" y="306"/>
                    <a:pt x="384" y="302"/>
                  </a:cubicBezTo>
                  <a:cubicBezTo>
                    <a:pt x="386" y="301"/>
                    <a:pt x="386" y="298"/>
                    <a:pt x="386" y="296"/>
                  </a:cubicBezTo>
                  <a:cubicBezTo>
                    <a:pt x="386" y="293"/>
                    <a:pt x="387" y="291"/>
                    <a:pt x="388" y="289"/>
                  </a:cubicBezTo>
                  <a:cubicBezTo>
                    <a:pt x="389" y="287"/>
                    <a:pt x="389" y="286"/>
                    <a:pt x="390" y="285"/>
                  </a:cubicBezTo>
                  <a:cubicBezTo>
                    <a:pt x="392" y="280"/>
                    <a:pt x="395" y="275"/>
                    <a:pt x="401" y="275"/>
                  </a:cubicBezTo>
                  <a:cubicBezTo>
                    <a:pt x="401" y="275"/>
                    <a:pt x="401" y="275"/>
                    <a:pt x="402" y="275"/>
                  </a:cubicBezTo>
                  <a:cubicBezTo>
                    <a:pt x="402" y="275"/>
                    <a:pt x="402" y="275"/>
                    <a:pt x="402" y="275"/>
                  </a:cubicBezTo>
                  <a:cubicBezTo>
                    <a:pt x="403" y="276"/>
                    <a:pt x="403" y="276"/>
                    <a:pt x="403" y="276"/>
                  </a:cubicBezTo>
                  <a:cubicBezTo>
                    <a:pt x="406" y="278"/>
                    <a:pt x="410" y="280"/>
                    <a:pt x="413" y="280"/>
                  </a:cubicBezTo>
                  <a:cubicBezTo>
                    <a:pt x="414" y="280"/>
                    <a:pt x="416" y="279"/>
                    <a:pt x="417" y="279"/>
                  </a:cubicBezTo>
                  <a:cubicBezTo>
                    <a:pt x="420" y="278"/>
                    <a:pt x="422" y="275"/>
                    <a:pt x="424" y="271"/>
                  </a:cubicBezTo>
                  <a:cubicBezTo>
                    <a:pt x="425" y="270"/>
                    <a:pt x="425" y="270"/>
                    <a:pt x="425" y="270"/>
                  </a:cubicBezTo>
                  <a:cubicBezTo>
                    <a:pt x="426" y="271"/>
                    <a:pt x="426" y="271"/>
                    <a:pt x="426" y="271"/>
                  </a:cubicBezTo>
                  <a:cubicBezTo>
                    <a:pt x="426" y="271"/>
                    <a:pt x="427" y="271"/>
                    <a:pt x="427" y="271"/>
                  </a:cubicBezTo>
                  <a:cubicBezTo>
                    <a:pt x="428" y="271"/>
                    <a:pt x="428" y="271"/>
                    <a:pt x="428" y="271"/>
                  </a:cubicBezTo>
                  <a:cubicBezTo>
                    <a:pt x="428" y="273"/>
                    <a:pt x="428" y="273"/>
                    <a:pt x="428" y="273"/>
                  </a:cubicBezTo>
                  <a:cubicBezTo>
                    <a:pt x="428" y="275"/>
                    <a:pt x="427" y="277"/>
                    <a:pt x="427" y="279"/>
                  </a:cubicBezTo>
                  <a:cubicBezTo>
                    <a:pt x="427" y="279"/>
                    <a:pt x="427" y="280"/>
                    <a:pt x="427" y="281"/>
                  </a:cubicBezTo>
                  <a:cubicBezTo>
                    <a:pt x="428" y="281"/>
                    <a:pt x="429" y="282"/>
                    <a:pt x="429" y="282"/>
                  </a:cubicBezTo>
                  <a:cubicBezTo>
                    <a:pt x="430" y="282"/>
                    <a:pt x="431" y="281"/>
                    <a:pt x="431" y="279"/>
                  </a:cubicBezTo>
                  <a:cubicBezTo>
                    <a:pt x="432" y="275"/>
                    <a:pt x="433" y="271"/>
                    <a:pt x="433" y="267"/>
                  </a:cubicBezTo>
                  <a:cubicBezTo>
                    <a:pt x="433" y="267"/>
                    <a:pt x="433" y="267"/>
                    <a:pt x="433" y="267"/>
                  </a:cubicBezTo>
                  <a:cubicBezTo>
                    <a:pt x="434" y="265"/>
                    <a:pt x="434" y="265"/>
                    <a:pt x="434" y="265"/>
                  </a:cubicBezTo>
                  <a:cubicBezTo>
                    <a:pt x="438" y="261"/>
                    <a:pt x="442" y="257"/>
                    <a:pt x="447" y="254"/>
                  </a:cubicBezTo>
                  <a:cubicBezTo>
                    <a:pt x="450" y="253"/>
                    <a:pt x="452" y="252"/>
                    <a:pt x="455" y="252"/>
                  </a:cubicBezTo>
                  <a:cubicBezTo>
                    <a:pt x="457" y="252"/>
                    <a:pt x="458" y="252"/>
                    <a:pt x="459" y="253"/>
                  </a:cubicBezTo>
                  <a:cubicBezTo>
                    <a:pt x="461" y="254"/>
                    <a:pt x="461" y="254"/>
                    <a:pt x="461" y="254"/>
                  </a:cubicBezTo>
                  <a:cubicBezTo>
                    <a:pt x="460" y="255"/>
                    <a:pt x="460" y="255"/>
                    <a:pt x="460" y="255"/>
                  </a:cubicBezTo>
                  <a:cubicBezTo>
                    <a:pt x="460" y="256"/>
                    <a:pt x="460" y="257"/>
                    <a:pt x="459" y="258"/>
                  </a:cubicBezTo>
                  <a:cubicBezTo>
                    <a:pt x="459" y="259"/>
                    <a:pt x="459" y="260"/>
                    <a:pt x="460" y="260"/>
                  </a:cubicBezTo>
                  <a:cubicBezTo>
                    <a:pt x="460" y="261"/>
                    <a:pt x="461" y="262"/>
                    <a:pt x="463" y="262"/>
                  </a:cubicBezTo>
                  <a:cubicBezTo>
                    <a:pt x="463" y="262"/>
                    <a:pt x="464" y="262"/>
                    <a:pt x="465" y="260"/>
                  </a:cubicBezTo>
                  <a:cubicBezTo>
                    <a:pt x="466" y="259"/>
                    <a:pt x="466" y="259"/>
                    <a:pt x="466" y="259"/>
                  </a:cubicBezTo>
                  <a:cubicBezTo>
                    <a:pt x="467" y="259"/>
                    <a:pt x="467" y="259"/>
                    <a:pt x="467" y="259"/>
                  </a:cubicBezTo>
                  <a:cubicBezTo>
                    <a:pt x="468" y="259"/>
                    <a:pt x="469" y="258"/>
                    <a:pt x="469" y="258"/>
                  </a:cubicBezTo>
                  <a:cubicBezTo>
                    <a:pt x="470" y="256"/>
                    <a:pt x="472" y="255"/>
                    <a:pt x="473" y="254"/>
                  </a:cubicBezTo>
                  <a:cubicBezTo>
                    <a:pt x="474" y="253"/>
                    <a:pt x="474" y="253"/>
                    <a:pt x="474" y="253"/>
                  </a:cubicBezTo>
                  <a:cubicBezTo>
                    <a:pt x="475" y="254"/>
                    <a:pt x="475" y="254"/>
                    <a:pt x="475" y="254"/>
                  </a:cubicBezTo>
                  <a:cubicBezTo>
                    <a:pt x="478" y="257"/>
                    <a:pt x="480" y="260"/>
                    <a:pt x="482" y="263"/>
                  </a:cubicBezTo>
                  <a:cubicBezTo>
                    <a:pt x="483" y="267"/>
                    <a:pt x="485" y="270"/>
                    <a:pt x="488" y="272"/>
                  </a:cubicBezTo>
                  <a:cubicBezTo>
                    <a:pt x="492" y="275"/>
                    <a:pt x="497" y="276"/>
                    <a:pt x="502" y="278"/>
                  </a:cubicBezTo>
                  <a:cubicBezTo>
                    <a:pt x="508" y="279"/>
                    <a:pt x="514" y="281"/>
                    <a:pt x="518" y="285"/>
                  </a:cubicBezTo>
                  <a:cubicBezTo>
                    <a:pt x="519" y="286"/>
                    <a:pt x="520" y="286"/>
                    <a:pt x="520" y="286"/>
                  </a:cubicBezTo>
                  <a:cubicBezTo>
                    <a:pt x="521" y="286"/>
                    <a:pt x="522" y="286"/>
                    <a:pt x="523" y="285"/>
                  </a:cubicBezTo>
                  <a:cubicBezTo>
                    <a:pt x="526" y="281"/>
                    <a:pt x="529" y="279"/>
                    <a:pt x="533" y="279"/>
                  </a:cubicBezTo>
                  <a:cubicBezTo>
                    <a:pt x="541" y="279"/>
                    <a:pt x="549" y="289"/>
                    <a:pt x="554" y="296"/>
                  </a:cubicBezTo>
                  <a:cubicBezTo>
                    <a:pt x="555" y="298"/>
                    <a:pt x="557" y="299"/>
                    <a:pt x="558" y="300"/>
                  </a:cubicBezTo>
                  <a:cubicBezTo>
                    <a:pt x="558" y="300"/>
                    <a:pt x="558" y="300"/>
                    <a:pt x="558" y="300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63" y="309"/>
                    <a:pt x="570" y="319"/>
                    <a:pt x="584" y="322"/>
                  </a:cubicBezTo>
                  <a:cubicBezTo>
                    <a:pt x="585" y="322"/>
                    <a:pt x="585" y="322"/>
                    <a:pt x="585" y="322"/>
                  </a:cubicBezTo>
                  <a:cubicBezTo>
                    <a:pt x="585" y="324"/>
                    <a:pt x="585" y="324"/>
                    <a:pt x="585" y="324"/>
                  </a:cubicBezTo>
                  <a:cubicBezTo>
                    <a:pt x="586" y="333"/>
                    <a:pt x="592" y="339"/>
                    <a:pt x="602" y="340"/>
                  </a:cubicBezTo>
                  <a:cubicBezTo>
                    <a:pt x="603" y="341"/>
                    <a:pt x="603" y="341"/>
                    <a:pt x="604" y="341"/>
                  </a:cubicBezTo>
                  <a:cubicBezTo>
                    <a:pt x="606" y="341"/>
                    <a:pt x="607" y="340"/>
                    <a:pt x="609" y="340"/>
                  </a:cubicBezTo>
                  <a:cubicBezTo>
                    <a:pt x="610" y="340"/>
                    <a:pt x="612" y="340"/>
                    <a:pt x="613" y="340"/>
                  </a:cubicBezTo>
                  <a:cubicBezTo>
                    <a:pt x="615" y="340"/>
                    <a:pt x="617" y="340"/>
                    <a:pt x="618" y="341"/>
                  </a:cubicBezTo>
                  <a:cubicBezTo>
                    <a:pt x="622" y="343"/>
                    <a:pt x="626" y="343"/>
                    <a:pt x="630" y="343"/>
                  </a:cubicBezTo>
                  <a:cubicBezTo>
                    <a:pt x="631" y="343"/>
                    <a:pt x="632" y="343"/>
                    <a:pt x="633" y="343"/>
                  </a:cubicBezTo>
                  <a:cubicBezTo>
                    <a:pt x="634" y="343"/>
                    <a:pt x="634" y="343"/>
                    <a:pt x="634" y="343"/>
                  </a:cubicBezTo>
                  <a:cubicBezTo>
                    <a:pt x="634" y="344"/>
                    <a:pt x="634" y="344"/>
                    <a:pt x="634" y="344"/>
                  </a:cubicBezTo>
                  <a:cubicBezTo>
                    <a:pt x="636" y="345"/>
                    <a:pt x="637" y="345"/>
                    <a:pt x="638" y="346"/>
                  </a:cubicBezTo>
                  <a:cubicBezTo>
                    <a:pt x="639" y="347"/>
                    <a:pt x="641" y="348"/>
                    <a:pt x="642" y="349"/>
                  </a:cubicBezTo>
                  <a:cubicBezTo>
                    <a:pt x="642" y="349"/>
                    <a:pt x="643" y="349"/>
                    <a:pt x="643" y="349"/>
                  </a:cubicBezTo>
                  <a:cubicBezTo>
                    <a:pt x="645" y="349"/>
                    <a:pt x="646" y="348"/>
                    <a:pt x="647" y="347"/>
                  </a:cubicBezTo>
                  <a:cubicBezTo>
                    <a:pt x="647" y="345"/>
                    <a:pt x="648" y="344"/>
                    <a:pt x="649" y="343"/>
                  </a:cubicBezTo>
                  <a:cubicBezTo>
                    <a:pt x="650" y="341"/>
                    <a:pt x="650" y="341"/>
                    <a:pt x="650" y="341"/>
                  </a:cubicBezTo>
                  <a:cubicBezTo>
                    <a:pt x="653" y="344"/>
                    <a:pt x="653" y="344"/>
                    <a:pt x="653" y="344"/>
                  </a:cubicBezTo>
                  <a:cubicBezTo>
                    <a:pt x="663" y="351"/>
                    <a:pt x="674" y="360"/>
                    <a:pt x="686" y="365"/>
                  </a:cubicBezTo>
                  <a:cubicBezTo>
                    <a:pt x="687" y="366"/>
                    <a:pt x="687" y="366"/>
                    <a:pt x="687" y="366"/>
                  </a:cubicBezTo>
                  <a:cubicBezTo>
                    <a:pt x="687" y="367"/>
                    <a:pt x="687" y="367"/>
                    <a:pt x="687" y="367"/>
                  </a:cubicBezTo>
                  <a:cubicBezTo>
                    <a:pt x="687" y="367"/>
                    <a:pt x="687" y="367"/>
                    <a:pt x="687" y="367"/>
                  </a:cubicBezTo>
                  <a:cubicBezTo>
                    <a:pt x="688" y="369"/>
                    <a:pt x="689" y="370"/>
                    <a:pt x="691" y="372"/>
                  </a:cubicBezTo>
                  <a:cubicBezTo>
                    <a:pt x="692" y="373"/>
                    <a:pt x="694" y="375"/>
                    <a:pt x="695" y="378"/>
                  </a:cubicBezTo>
                  <a:cubicBezTo>
                    <a:pt x="695" y="378"/>
                    <a:pt x="696" y="379"/>
                    <a:pt x="697" y="379"/>
                  </a:cubicBezTo>
                  <a:cubicBezTo>
                    <a:pt x="703" y="379"/>
                    <a:pt x="709" y="380"/>
                    <a:pt x="715" y="386"/>
                  </a:cubicBezTo>
                  <a:cubicBezTo>
                    <a:pt x="715" y="387"/>
                    <a:pt x="716" y="387"/>
                    <a:pt x="716" y="387"/>
                  </a:cubicBezTo>
                  <a:cubicBezTo>
                    <a:pt x="717" y="387"/>
                    <a:pt x="717" y="387"/>
                    <a:pt x="717" y="387"/>
                  </a:cubicBezTo>
                  <a:cubicBezTo>
                    <a:pt x="721" y="387"/>
                    <a:pt x="732" y="389"/>
                    <a:pt x="735" y="394"/>
                  </a:cubicBezTo>
                  <a:cubicBezTo>
                    <a:pt x="736" y="396"/>
                    <a:pt x="736" y="399"/>
                    <a:pt x="734" y="402"/>
                  </a:cubicBezTo>
                  <a:cubicBezTo>
                    <a:pt x="733" y="404"/>
                    <a:pt x="733" y="405"/>
                    <a:pt x="735" y="406"/>
                  </a:cubicBezTo>
                  <a:cubicBezTo>
                    <a:pt x="740" y="410"/>
                    <a:pt x="743" y="417"/>
                    <a:pt x="741" y="426"/>
                  </a:cubicBezTo>
                  <a:cubicBezTo>
                    <a:pt x="739" y="442"/>
                    <a:pt x="724" y="460"/>
                    <a:pt x="714" y="464"/>
                  </a:cubicBezTo>
                  <a:cubicBezTo>
                    <a:pt x="713" y="464"/>
                    <a:pt x="713" y="465"/>
                    <a:pt x="713" y="466"/>
                  </a:cubicBezTo>
                  <a:cubicBezTo>
                    <a:pt x="712" y="467"/>
                    <a:pt x="713" y="467"/>
                    <a:pt x="713" y="468"/>
                  </a:cubicBezTo>
                  <a:cubicBezTo>
                    <a:pt x="719" y="473"/>
                    <a:pt x="719" y="480"/>
                    <a:pt x="720" y="487"/>
                  </a:cubicBezTo>
                  <a:cubicBezTo>
                    <a:pt x="720" y="491"/>
                    <a:pt x="720" y="496"/>
                    <a:pt x="721" y="500"/>
                  </a:cubicBezTo>
                  <a:cubicBezTo>
                    <a:pt x="722" y="502"/>
                    <a:pt x="723" y="504"/>
                    <a:pt x="724" y="506"/>
                  </a:cubicBezTo>
                  <a:cubicBezTo>
                    <a:pt x="727" y="514"/>
                    <a:pt x="731" y="522"/>
                    <a:pt x="728" y="531"/>
                  </a:cubicBezTo>
                  <a:cubicBezTo>
                    <a:pt x="727" y="529"/>
                    <a:pt x="726" y="527"/>
                    <a:pt x="725" y="525"/>
                  </a:cubicBezTo>
                  <a:cubicBezTo>
                    <a:pt x="722" y="520"/>
                    <a:pt x="719" y="515"/>
                    <a:pt x="716" y="510"/>
                  </a:cubicBezTo>
                  <a:cubicBezTo>
                    <a:pt x="715" y="508"/>
                    <a:pt x="713" y="509"/>
                    <a:pt x="713" y="511"/>
                  </a:cubicBezTo>
                  <a:cubicBezTo>
                    <a:pt x="715" y="515"/>
                    <a:pt x="717" y="519"/>
                    <a:pt x="720" y="523"/>
                  </a:cubicBezTo>
                  <a:cubicBezTo>
                    <a:pt x="722" y="527"/>
                    <a:pt x="723" y="532"/>
                    <a:pt x="725" y="536"/>
                  </a:cubicBezTo>
                  <a:cubicBezTo>
                    <a:pt x="724" y="537"/>
                    <a:pt x="723" y="538"/>
                    <a:pt x="722" y="538"/>
                  </a:cubicBezTo>
                  <a:cubicBezTo>
                    <a:pt x="722" y="534"/>
                    <a:pt x="720" y="530"/>
                    <a:pt x="718" y="527"/>
                  </a:cubicBezTo>
                  <a:cubicBezTo>
                    <a:pt x="716" y="521"/>
                    <a:pt x="714" y="516"/>
                    <a:pt x="711" y="511"/>
                  </a:cubicBezTo>
                  <a:cubicBezTo>
                    <a:pt x="710" y="510"/>
                    <a:pt x="707" y="511"/>
                    <a:pt x="708" y="513"/>
                  </a:cubicBezTo>
                  <a:cubicBezTo>
                    <a:pt x="710" y="518"/>
                    <a:pt x="712" y="523"/>
                    <a:pt x="714" y="528"/>
                  </a:cubicBezTo>
                  <a:cubicBezTo>
                    <a:pt x="716" y="532"/>
                    <a:pt x="717" y="537"/>
                    <a:pt x="719" y="541"/>
                  </a:cubicBezTo>
                  <a:cubicBezTo>
                    <a:pt x="719" y="541"/>
                    <a:pt x="718" y="541"/>
                    <a:pt x="718" y="542"/>
                  </a:cubicBezTo>
                  <a:cubicBezTo>
                    <a:pt x="717" y="532"/>
                    <a:pt x="710" y="521"/>
                    <a:pt x="705" y="514"/>
                  </a:cubicBezTo>
                  <a:cubicBezTo>
                    <a:pt x="704" y="513"/>
                    <a:pt x="702" y="515"/>
                    <a:pt x="703" y="516"/>
                  </a:cubicBezTo>
                  <a:cubicBezTo>
                    <a:pt x="706" y="521"/>
                    <a:pt x="709" y="526"/>
                    <a:pt x="710" y="532"/>
                  </a:cubicBezTo>
                  <a:cubicBezTo>
                    <a:pt x="712" y="536"/>
                    <a:pt x="713" y="540"/>
                    <a:pt x="714" y="544"/>
                  </a:cubicBezTo>
                  <a:cubicBezTo>
                    <a:pt x="712" y="544"/>
                    <a:pt x="710" y="545"/>
                    <a:pt x="708" y="545"/>
                  </a:cubicBezTo>
                  <a:cubicBezTo>
                    <a:pt x="705" y="545"/>
                    <a:pt x="702" y="544"/>
                    <a:pt x="700" y="541"/>
                  </a:cubicBezTo>
                  <a:cubicBezTo>
                    <a:pt x="698" y="539"/>
                    <a:pt x="698" y="534"/>
                    <a:pt x="700" y="529"/>
                  </a:cubicBezTo>
                  <a:cubicBezTo>
                    <a:pt x="700" y="528"/>
                    <a:pt x="700" y="528"/>
                    <a:pt x="699" y="527"/>
                  </a:cubicBezTo>
                  <a:cubicBezTo>
                    <a:pt x="699" y="526"/>
                    <a:pt x="698" y="526"/>
                    <a:pt x="697" y="526"/>
                  </a:cubicBezTo>
                  <a:cubicBezTo>
                    <a:pt x="694" y="526"/>
                    <a:pt x="692" y="524"/>
                    <a:pt x="690" y="522"/>
                  </a:cubicBezTo>
                  <a:cubicBezTo>
                    <a:pt x="686" y="517"/>
                    <a:pt x="687" y="507"/>
                    <a:pt x="688" y="497"/>
                  </a:cubicBezTo>
                  <a:cubicBezTo>
                    <a:pt x="688" y="491"/>
                    <a:pt x="689" y="486"/>
                    <a:pt x="688" y="482"/>
                  </a:cubicBezTo>
                  <a:cubicBezTo>
                    <a:pt x="688" y="481"/>
                    <a:pt x="688" y="481"/>
                    <a:pt x="688" y="481"/>
                  </a:cubicBezTo>
                  <a:cubicBezTo>
                    <a:pt x="689" y="481"/>
                    <a:pt x="689" y="481"/>
                    <a:pt x="689" y="481"/>
                  </a:cubicBezTo>
                  <a:cubicBezTo>
                    <a:pt x="689" y="480"/>
                    <a:pt x="690" y="479"/>
                    <a:pt x="690" y="478"/>
                  </a:cubicBezTo>
                  <a:cubicBezTo>
                    <a:pt x="691" y="477"/>
                    <a:pt x="690" y="477"/>
                    <a:pt x="690" y="476"/>
                  </a:cubicBezTo>
                  <a:cubicBezTo>
                    <a:pt x="690" y="476"/>
                    <a:pt x="689" y="476"/>
                    <a:pt x="689" y="476"/>
                  </a:cubicBezTo>
                  <a:cubicBezTo>
                    <a:pt x="689" y="476"/>
                    <a:pt x="688" y="476"/>
                    <a:pt x="688" y="476"/>
                  </a:cubicBezTo>
                  <a:cubicBezTo>
                    <a:pt x="686" y="478"/>
                    <a:pt x="684" y="479"/>
                    <a:pt x="683" y="480"/>
                  </a:cubicBezTo>
                  <a:cubicBezTo>
                    <a:pt x="682" y="477"/>
                    <a:pt x="681" y="475"/>
                    <a:pt x="680" y="473"/>
                  </a:cubicBezTo>
                  <a:cubicBezTo>
                    <a:pt x="678" y="469"/>
                    <a:pt x="677" y="464"/>
                    <a:pt x="674" y="460"/>
                  </a:cubicBezTo>
                  <a:cubicBezTo>
                    <a:pt x="673" y="458"/>
                    <a:pt x="670" y="459"/>
                    <a:pt x="671" y="462"/>
                  </a:cubicBezTo>
                  <a:cubicBezTo>
                    <a:pt x="673" y="466"/>
                    <a:pt x="675" y="470"/>
                    <a:pt x="676" y="475"/>
                  </a:cubicBezTo>
                  <a:cubicBezTo>
                    <a:pt x="677" y="477"/>
                    <a:pt x="678" y="479"/>
                    <a:pt x="678" y="481"/>
                  </a:cubicBezTo>
                  <a:cubicBezTo>
                    <a:pt x="677" y="482"/>
                    <a:pt x="675" y="482"/>
                    <a:pt x="674" y="482"/>
                  </a:cubicBezTo>
                  <a:cubicBezTo>
                    <a:pt x="669" y="482"/>
                    <a:pt x="665" y="480"/>
                    <a:pt x="662" y="475"/>
                  </a:cubicBezTo>
                  <a:cubicBezTo>
                    <a:pt x="662" y="475"/>
                    <a:pt x="661" y="474"/>
                    <a:pt x="660" y="474"/>
                  </a:cubicBezTo>
                  <a:cubicBezTo>
                    <a:pt x="660" y="474"/>
                    <a:pt x="659" y="475"/>
                    <a:pt x="658" y="475"/>
                  </a:cubicBezTo>
                  <a:cubicBezTo>
                    <a:pt x="656" y="476"/>
                    <a:pt x="655" y="477"/>
                    <a:pt x="653" y="477"/>
                  </a:cubicBezTo>
                  <a:cubicBezTo>
                    <a:pt x="652" y="477"/>
                    <a:pt x="651" y="476"/>
                    <a:pt x="650" y="476"/>
                  </a:cubicBezTo>
                  <a:cubicBezTo>
                    <a:pt x="651" y="476"/>
                    <a:pt x="651" y="476"/>
                    <a:pt x="651" y="475"/>
                  </a:cubicBezTo>
                  <a:cubicBezTo>
                    <a:pt x="652" y="464"/>
                    <a:pt x="641" y="455"/>
                    <a:pt x="637" y="446"/>
                  </a:cubicBezTo>
                  <a:cubicBezTo>
                    <a:pt x="636" y="444"/>
                    <a:pt x="634" y="445"/>
                    <a:pt x="634" y="447"/>
                  </a:cubicBezTo>
                  <a:cubicBezTo>
                    <a:pt x="635" y="452"/>
                    <a:pt x="638" y="456"/>
                    <a:pt x="640" y="460"/>
                  </a:cubicBezTo>
                  <a:cubicBezTo>
                    <a:pt x="643" y="465"/>
                    <a:pt x="646" y="471"/>
                    <a:pt x="649" y="476"/>
                  </a:cubicBezTo>
                  <a:cubicBezTo>
                    <a:pt x="649" y="476"/>
                    <a:pt x="649" y="476"/>
                    <a:pt x="649" y="476"/>
                  </a:cubicBezTo>
                  <a:cubicBezTo>
                    <a:pt x="648" y="475"/>
                    <a:pt x="648" y="475"/>
                    <a:pt x="647" y="474"/>
                  </a:cubicBezTo>
                  <a:cubicBezTo>
                    <a:pt x="646" y="474"/>
                    <a:pt x="646" y="474"/>
                    <a:pt x="645" y="473"/>
                  </a:cubicBezTo>
                  <a:cubicBezTo>
                    <a:pt x="645" y="473"/>
                    <a:pt x="645" y="473"/>
                    <a:pt x="644" y="473"/>
                  </a:cubicBezTo>
                  <a:cubicBezTo>
                    <a:pt x="644" y="473"/>
                    <a:pt x="644" y="473"/>
                    <a:pt x="644" y="473"/>
                  </a:cubicBezTo>
                  <a:cubicBezTo>
                    <a:pt x="644" y="473"/>
                    <a:pt x="644" y="473"/>
                    <a:pt x="644" y="473"/>
                  </a:cubicBezTo>
                  <a:cubicBezTo>
                    <a:pt x="643" y="472"/>
                    <a:pt x="643" y="471"/>
                    <a:pt x="642" y="471"/>
                  </a:cubicBezTo>
                  <a:cubicBezTo>
                    <a:pt x="641" y="470"/>
                    <a:pt x="640" y="470"/>
                    <a:pt x="639" y="469"/>
                  </a:cubicBezTo>
                  <a:cubicBezTo>
                    <a:pt x="639" y="466"/>
                    <a:pt x="637" y="463"/>
                    <a:pt x="635" y="460"/>
                  </a:cubicBezTo>
                  <a:cubicBezTo>
                    <a:pt x="632" y="456"/>
                    <a:pt x="630" y="451"/>
                    <a:pt x="627" y="447"/>
                  </a:cubicBezTo>
                  <a:cubicBezTo>
                    <a:pt x="626" y="445"/>
                    <a:pt x="623" y="447"/>
                    <a:pt x="624" y="449"/>
                  </a:cubicBezTo>
                  <a:cubicBezTo>
                    <a:pt x="625" y="454"/>
                    <a:pt x="628" y="458"/>
                    <a:pt x="631" y="462"/>
                  </a:cubicBezTo>
                  <a:cubicBezTo>
                    <a:pt x="632" y="464"/>
                    <a:pt x="633" y="466"/>
                    <a:pt x="634" y="467"/>
                  </a:cubicBezTo>
                  <a:cubicBezTo>
                    <a:pt x="633" y="467"/>
                    <a:pt x="631" y="467"/>
                    <a:pt x="630" y="467"/>
                  </a:cubicBezTo>
                  <a:cubicBezTo>
                    <a:pt x="629" y="467"/>
                    <a:pt x="629" y="467"/>
                    <a:pt x="628" y="467"/>
                  </a:cubicBezTo>
                  <a:cubicBezTo>
                    <a:pt x="628" y="465"/>
                    <a:pt x="627" y="463"/>
                    <a:pt x="626" y="462"/>
                  </a:cubicBezTo>
                  <a:cubicBezTo>
                    <a:pt x="624" y="458"/>
                    <a:pt x="622" y="455"/>
                    <a:pt x="620" y="451"/>
                  </a:cubicBezTo>
                  <a:cubicBezTo>
                    <a:pt x="619" y="450"/>
                    <a:pt x="617" y="451"/>
                    <a:pt x="618" y="453"/>
                  </a:cubicBezTo>
                  <a:cubicBezTo>
                    <a:pt x="619" y="456"/>
                    <a:pt x="621" y="459"/>
                    <a:pt x="622" y="462"/>
                  </a:cubicBezTo>
                  <a:cubicBezTo>
                    <a:pt x="623" y="464"/>
                    <a:pt x="623" y="466"/>
                    <a:pt x="624" y="468"/>
                  </a:cubicBezTo>
                  <a:cubicBezTo>
                    <a:pt x="623" y="469"/>
                    <a:pt x="623" y="469"/>
                    <a:pt x="622" y="470"/>
                  </a:cubicBezTo>
                  <a:cubicBezTo>
                    <a:pt x="621" y="470"/>
                    <a:pt x="621" y="470"/>
                    <a:pt x="621" y="470"/>
                  </a:cubicBezTo>
                  <a:cubicBezTo>
                    <a:pt x="620" y="470"/>
                    <a:pt x="620" y="470"/>
                    <a:pt x="620" y="470"/>
                  </a:cubicBezTo>
                  <a:cubicBezTo>
                    <a:pt x="622" y="469"/>
                    <a:pt x="622" y="469"/>
                    <a:pt x="622" y="469"/>
                  </a:cubicBezTo>
                  <a:cubicBezTo>
                    <a:pt x="621" y="467"/>
                    <a:pt x="621" y="467"/>
                    <a:pt x="621" y="467"/>
                  </a:cubicBezTo>
                  <a:cubicBezTo>
                    <a:pt x="619" y="470"/>
                    <a:pt x="619" y="470"/>
                    <a:pt x="619" y="470"/>
                  </a:cubicBezTo>
                  <a:cubicBezTo>
                    <a:pt x="615" y="468"/>
                    <a:pt x="615" y="468"/>
                    <a:pt x="615" y="468"/>
                  </a:cubicBezTo>
                  <a:cubicBezTo>
                    <a:pt x="618" y="466"/>
                    <a:pt x="618" y="466"/>
                    <a:pt x="618" y="466"/>
                  </a:cubicBezTo>
                  <a:cubicBezTo>
                    <a:pt x="619" y="466"/>
                    <a:pt x="619" y="465"/>
                    <a:pt x="620" y="465"/>
                  </a:cubicBezTo>
                  <a:cubicBezTo>
                    <a:pt x="613" y="465"/>
                    <a:pt x="605" y="461"/>
                    <a:pt x="603" y="455"/>
                  </a:cubicBezTo>
                  <a:cubicBezTo>
                    <a:pt x="602" y="452"/>
                    <a:pt x="602" y="448"/>
                    <a:pt x="608" y="443"/>
                  </a:cubicBezTo>
                  <a:cubicBezTo>
                    <a:pt x="609" y="443"/>
                    <a:pt x="609" y="442"/>
                    <a:pt x="609" y="441"/>
                  </a:cubicBezTo>
                  <a:cubicBezTo>
                    <a:pt x="609" y="438"/>
                    <a:pt x="609" y="436"/>
                    <a:pt x="609" y="434"/>
                  </a:cubicBezTo>
                  <a:cubicBezTo>
                    <a:pt x="608" y="432"/>
                    <a:pt x="608" y="432"/>
                    <a:pt x="608" y="432"/>
                  </a:cubicBezTo>
                  <a:cubicBezTo>
                    <a:pt x="609" y="432"/>
                    <a:pt x="609" y="432"/>
                    <a:pt x="609" y="432"/>
                  </a:cubicBezTo>
                  <a:cubicBezTo>
                    <a:pt x="615" y="428"/>
                    <a:pt x="618" y="423"/>
                    <a:pt x="618" y="417"/>
                  </a:cubicBezTo>
                  <a:cubicBezTo>
                    <a:pt x="618" y="411"/>
                    <a:pt x="614" y="405"/>
                    <a:pt x="608" y="400"/>
                  </a:cubicBezTo>
                  <a:cubicBezTo>
                    <a:pt x="600" y="394"/>
                    <a:pt x="592" y="390"/>
                    <a:pt x="585" y="390"/>
                  </a:cubicBezTo>
                  <a:cubicBezTo>
                    <a:pt x="584" y="390"/>
                    <a:pt x="584" y="390"/>
                    <a:pt x="584" y="390"/>
                  </a:cubicBezTo>
                  <a:cubicBezTo>
                    <a:pt x="583" y="389"/>
                    <a:pt x="582" y="389"/>
                    <a:pt x="581" y="389"/>
                  </a:cubicBezTo>
                  <a:cubicBezTo>
                    <a:pt x="579" y="389"/>
                    <a:pt x="577" y="390"/>
                    <a:pt x="576" y="390"/>
                  </a:cubicBezTo>
                  <a:cubicBezTo>
                    <a:pt x="573" y="394"/>
                    <a:pt x="570" y="396"/>
                    <a:pt x="567" y="396"/>
                  </a:cubicBezTo>
                  <a:cubicBezTo>
                    <a:pt x="563" y="396"/>
                    <a:pt x="561" y="393"/>
                    <a:pt x="557" y="389"/>
                  </a:cubicBezTo>
                  <a:cubicBezTo>
                    <a:pt x="557" y="389"/>
                    <a:pt x="556" y="388"/>
                    <a:pt x="555" y="388"/>
                  </a:cubicBezTo>
                  <a:cubicBezTo>
                    <a:pt x="554" y="388"/>
                    <a:pt x="553" y="388"/>
                    <a:pt x="553" y="389"/>
                  </a:cubicBezTo>
                  <a:cubicBezTo>
                    <a:pt x="551" y="391"/>
                    <a:pt x="548" y="393"/>
                    <a:pt x="544" y="394"/>
                  </a:cubicBezTo>
                  <a:cubicBezTo>
                    <a:pt x="543" y="394"/>
                    <a:pt x="542" y="395"/>
                    <a:pt x="542" y="397"/>
                  </a:cubicBezTo>
                  <a:cubicBezTo>
                    <a:pt x="542" y="398"/>
                    <a:pt x="542" y="399"/>
                    <a:pt x="543" y="400"/>
                  </a:cubicBezTo>
                  <a:cubicBezTo>
                    <a:pt x="547" y="402"/>
                    <a:pt x="548" y="405"/>
                    <a:pt x="548" y="407"/>
                  </a:cubicBezTo>
                  <a:cubicBezTo>
                    <a:pt x="548" y="410"/>
                    <a:pt x="546" y="413"/>
                    <a:pt x="543" y="415"/>
                  </a:cubicBezTo>
                  <a:cubicBezTo>
                    <a:pt x="543" y="415"/>
                    <a:pt x="542" y="416"/>
                    <a:pt x="542" y="416"/>
                  </a:cubicBezTo>
                  <a:cubicBezTo>
                    <a:pt x="543" y="412"/>
                    <a:pt x="541" y="407"/>
                    <a:pt x="539" y="403"/>
                  </a:cubicBezTo>
                  <a:cubicBezTo>
                    <a:pt x="537" y="398"/>
                    <a:pt x="535" y="392"/>
                    <a:pt x="533" y="387"/>
                  </a:cubicBezTo>
                  <a:cubicBezTo>
                    <a:pt x="532" y="386"/>
                    <a:pt x="530" y="386"/>
                    <a:pt x="530" y="388"/>
                  </a:cubicBezTo>
                  <a:cubicBezTo>
                    <a:pt x="530" y="393"/>
                    <a:pt x="532" y="397"/>
                    <a:pt x="534" y="402"/>
                  </a:cubicBezTo>
                  <a:cubicBezTo>
                    <a:pt x="535" y="407"/>
                    <a:pt x="536" y="413"/>
                    <a:pt x="539" y="417"/>
                  </a:cubicBezTo>
                  <a:cubicBezTo>
                    <a:pt x="540" y="418"/>
                    <a:pt x="541" y="419"/>
                    <a:pt x="542" y="417"/>
                  </a:cubicBezTo>
                  <a:cubicBezTo>
                    <a:pt x="542" y="418"/>
                    <a:pt x="542" y="418"/>
                    <a:pt x="542" y="418"/>
                  </a:cubicBezTo>
                  <a:cubicBezTo>
                    <a:pt x="543" y="424"/>
                    <a:pt x="542" y="428"/>
                    <a:pt x="541" y="430"/>
                  </a:cubicBezTo>
                  <a:cubicBezTo>
                    <a:pt x="539" y="432"/>
                    <a:pt x="537" y="433"/>
                    <a:pt x="534" y="433"/>
                  </a:cubicBezTo>
                  <a:cubicBezTo>
                    <a:pt x="532" y="433"/>
                    <a:pt x="530" y="432"/>
                    <a:pt x="528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24"/>
                    <a:pt x="524" y="417"/>
                    <a:pt x="521" y="411"/>
                  </a:cubicBezTo>
                  <a:cubicBezTo>
                    <a:pt x="518" y="404"/>
                    <a:pt x="514" y="398"/>
                    <a:pt x="510" y="393"/>
                  </a:cubicBezTo>
                  <a:cubicBezTo>
                    <a:pt x="509" y="391"/>
                    <a:pt x="507" y="393"/>
                    <a:pt x="508" y="394"/>
                  </a:cubicBezTo>
                  <a:cubicBezTo>
                    <a:pt x="511" y="400"/>
                    <a:pt x="514" y="406"/>
                    <a:pt x="517" y="413"/>
                  </a:cubicBezTo>
                  <a:cubicBezTo>
                    <a:pt x="519" y="418"/>
                    <a:pt x="521" y="424"/>
                    <a:pt x="523" y="429"/>
                  </a:cubicBezTo>
                  <a:cubicBezTo>
                    <a:pt x="523" y="429"/>
                    <a:pt x="523" y="429"/>
                    <a:pt x="523" y="429"/>
                  </a:cubicBezTo>
                  <a:cubicBezTo>
                    <a:pt x="522" y="429"/>
                    <a:pt x="522" y="429"/>
                    <a:pt x="521" y="430"/>
                  </a:cubicBezTo>
                  <a:cubicBezTo>
                    <a:pt x="518" y="433"/>
                    <a:pt x="515" y="434"/>
                    <a:pt x="511" y="434"/>
                  </a:cubicBezTo>
                  <a:cubicBezTo>
                    <a:pt x="505" y="434"/>
                    <a:pt x="499" y="430"/>
                    <a:pt x="497" y="425"/>
                  </a:cubicBezTo>
                  <a:cubicBezTo>
                    <a:pt x="496" y="422"/>
                    <a:pt x="495" y="420"/>
                    <a:pt x="495" y="418"/>
                  </a:cubicBezTo>
                  <a:cubicBezTo>
                    <a:pt x="495" y="415"/>
                    <a:pt x="495" y="414"/>
                    <a:pt x="492" y="412"/>
                  </a:cubicBezTo>
                  <a:cubicBezTo>
                    <a:pt x="492" y="407"/>
                    <a:pt x="489" y="401"/>
                    <a:pt x="487" y="397"/>
                  </a:cubicBezTo>
                  <a:cubicBezTo>
                    <a:pt x="485" y="390"/>
                    <a:pt x="481" y="384"/>
                    <a:pt x="477" y="378"/>
                  </a:cubicBezTo>
                  <a:cubicBezTo>
                    <a:pt x="476" y="376"/>
                    <a:pt x="473" y="378"/>
                    <a:pt x="474" y="380"/>
                  </a:cubicBezTo>
                  <a:cubicBezTo>
                    <a:pt x="478" y="386"/>
                    <a:pt x="481" y="392"/>
                    <a:pt x="483" y="399"/>
                  </a:cubicBezTo>
                  <a:cubicBezTo>
                    <a:pt x="484" y="402"/>
                    <a:pt x="485" y="405"/>
                    <a:pt x="486" y="408"/>
                  </a:cubicBezTo>
                  <a:cubicBezTo>
                    <a:pt x="480" y="406"/>
                    <a:pt x="474" y="404"/>
                    <a:pt x="468" y="404"/>
                  </a:cubicBezTo>
                  <a:cubicBezTo>
                    <a:pt x="464" y="404"/>
                    <a:pt x="461" y="405"/>
                    <a:pt x="456" y="405"/>
                  </a:cubicBezTo>
                  <a:cubicBezTo>
                    <a:pt x="457" y="401"/>
                    <a:pt x="453" y="396"/>
                    <a:pt x="451" y="392"/>
                  </a:cubicBezTo>
                  <a:cubicBezTo>
                    <a:pt x="448" y="386"/>
                    <a:pt x="444" y="380"/>
                    <a:pt x="441" y="374"/>
                  </a:cubicBezTo>
                  <a:cubicBezTo>
                    <a:pt x="440" y="372"/>
                    <a:pt x="436" y="373"/>
                    <a:pt x="437" y="376"/>
                  </a:cubicBezTo>
                  <a:cubicBezTo>
                    <a:pt x="439" y="382"/>
                    <a:pt x="443" y="387"/>
                    <a:pt x="446" y="392"/>
                  </a:cubicBezTo>
                  <a:cubicBezTo>
                    <a:pt x="448" y="397"/>
                    <a:pt x="450" y="403"/>
                    <a:pt x="453" y="407"/>
                  </a:cubicBezTo>
                  <a:cubicBezTo>
                    <a:pt x="453" y="408"/>
                    <a:pt x="453" y="409"/>
                    <a:pt x="453" y="411"/>
                  </a:cubicBezTo>
                  <a:cubicBezTo>
                    <a:pt x="454" y="412"/>
                    <a:pt x="454" y="412"/>
                    <a:pt x="454" y="412"/>
                  </a:cubicBezTo>
                  <a:cubicBezTo>
                    <a:pt x="452" y="413"/>
                    <a:pt x="452" y="413"/>
                    <a:pt x="452" y="413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8" y="415"/>
                    <a:pt x="448" y="415"/>
                    <a:pt x="448" y="415"/>
                  </a:cubicBezTo>
                  <a:cubicBezTo>
                    <a:pt x="442" y="419"/>
                    <a:pt x="435" y="420"/>
                    <a:pt x="429" y="421"/>
                  </a:cubicBezTo>
                  <a:cubicBezTo>
                    <a:pt x="430" y="414"/>
                    <a:pt x="425" y="406"/>
                    <a:pt x="421" y="400"/>
                  </a:cubicBezTo>
                  <a:cubicBezTo>
                    <a:pt x="416" y="392"/>
                    <a:pt x="411" y="385"/>
                    <a:pt x="407" y="377"/>
                  </a:cubicBezTo>
                  <a:cubicBezTo>
                    <a:pt x="407" y="375"/>
                    <a:pt x="404" y="376"/>
                    <a:pt x="404" y="378"/>
                  </a:cubicBezTo>
                  <a:cubicBezTo>
                    <a:pt x="406" y="386"/>
                    <a:pt x="411" y="393"/>
                    <a:pt x="415" y="400"/>
                  </a:cubicBezTo>
                  <a:cubicBezTo>
                    <a:pt x="419" y="407"/>
                    <a:pt x="421" y="414"/>
                    <a:pt x="425" y="421"/>
                  </a:cubicBezTo>
                  <a:cubicBezTo>
                    <a:pt x="421" y="421"/>
                    <a:pt x="417" y="420"/>
                    <a:pt x="413" y="419"/>
                  </a:cubicBezTo>
                  <a:cubicBezTo>
                    <a:pt x="416" y="405"/>
                    <a:pt x="401" y="390"/>
                    <a:pt x="394" y="378"/>
                  </a:cubicBezTo>
                  <a:cubicBezTo>
                    <a:pt x="393" y="376"/>
                    <a:pt x="390" y="378"/>
                    <a:pt x="391" y="380"/>
                  </a:cubicBezTo>
                  <a:cubicBezTo>
                    <a:pt x="394" y="387"/>
                    <a:pt x="398" y="393"/>
                    <a:pt x="401" y="399"/>
                  </a:cubicBezTo>
                  <a:cubicBezTo>
                    <a:pt x="405" y="405"/>
                    <a:pt x="406" y="412"/>
                    <a:pt x="409" y="418"/>
                  </a:cubicBezTo>
                  <a:cubicBezTo>
                    <a:pt x="408" y="417"/>
                    <a:pt x="406" y="417"/>
                    <a:pt x="405" y="416"/>
                  </a:cubicBezTo>
                  <a:cubicBezTo>
                    <a:pt x="399" y="414"/>
                    <a:pt x="393" y="411"/>
                    <a:pt x="388" y="411"/>
                  </a:cubicBezTo>
                  <a:cubicBezTo>
                    <a:pt x="386" y="411"/>
                    <a:pt x="384" y="413"/>
                    <a:pt x="381" y="414"/>
                  </a:cubicBezTo>
                  <a:cubicBezTo>
                    <a:pt x="379" y="416"/>
                    <a:pt x="377" y="417"/>
                    <a:pt x="375" y="417"/>
                  </a:cubicBezTo>
                  <a:cubicBezTo>
                    <a:pt x="374" y="417"/>
                    <a:pt x="374" y="417"/>
                    <a:pt x="373" y="417"/>
                  </a:cubicBezTo>
                  <a:cubicBezTo>
                    <a:pt x="363" y="410"/>
                    <a:pt x="361" y="403"/>
                    <a:pt x="357" y="394"/>
                  </a:cubicBezTo>
                  <a:cubicBezTo>
                    <a:pt x="356" y="393"/>
                    <a:pt x="356" y="391"/>
                    <a:pt x="355" y="390"/>
                  </a:cubicBezTo>
                  <a:cubicBezTo>
                    <a:pt x="353" y="385"/>
                    <a:pt x="349" y="380"/>
                    <a:pt x="344" y="377"/>
                  </a:cubicBezTo>
                  <a:cubicBezTo>
                    <a:pt x="343" y="373"/>
                    <a:pt x="341" y="369"/>
                    <a:pt x="339" y="365"/>
                  </a:cubicBezTo>
                  <a:cubicBezTo>
                    <a:pt x="337" y="360"/>
                    <a:pt x="335" y="356"/>
                    <a:pt x="333" y="351"/>
                  </a:cubicBezTo>
                  <a:cubicBezTo>
                    <a:pt x="332" y="350"/>
                    <a:pt x="330" y="351"/>
                    <a:pt x="330" y="353"/>
                  </a:cubicBezTo>
                  <a:cubicBezTo>
                    <a:pt x="332" y="357"/>
                    <a:pt x="334" y="362"/>
                    <a:pt x="336" y="367"/>
                  </a:cubicBezTo>
                  <a:cubicBezTo>
                    <a:pt x="337" y="369"/>
                    <a:pt x="338" y="372"/>
                    <a:pt x="340" y="375"/>
                  </a:cubicBezTo>
                  <a:cubicBezTo>
                    <a:pt x="338" y="374"/>
                    <a:pt x="335" y="373"/>
                    <a:pt x="333" y="373"/>
                  </a:cubicBezTo>
                  <a:cubicBezTo>
                    <a:pt x="333" y="373"/>
                    <a:pt x="332" y="373"/>
                    <a:pt x="332" y="373"/>
                  </a:cubicBezTo>
                  <a:cubicBezTo>
                    <a:pt x="332" y="373"/>
                    <a:pt x="332" y="373"/>
                    <a:pt x="332" y="373"/>
                  </a:cubicBezTo>
                  <a:cubicBezTo>
                    <a:pt x="332" y="368"/>
                    <a:pt x="329" y="364"/>
                    <a:pt x="326" y="359"/>
                  </a:cubicBezTo>
                  <a:cubicBezTo>
                    <a:pt x="324" y="355"/>
                    <a:pt x="321" y="351"/>
                    <a:pt x="319" y="347"/>
                  </a:cubicBezTo>
                  <a:cubicBezTo>
                    <a:pt x="317" y="345"/>
                    <a:pt x="315" y="347"/>
                    <a:pt x="316" y="349"/>
                  </a:cubicBezTo>
                  <a:cubicBezTo>
                    <a:pt x="319" y="353"/>
                    <a:pt x="321" y="358"/>
                    <a:pt x="324" y="363"/>
                  </a:cubicBezTo>
                  <a:cubicBezTo>
                    <a:pt x="325" y="367"/>
                    <a:pt x="327" y="371"/>
                    <a:pt x="330" y="374"/>
                  </a:cubicBezTo>
                  <a:cubicBezTo>
                    <a:pt x="330" y="374"/>
                    <a:pt x="330" y="374"/>
                    <a:pt x="330" y="374"/>
                  </a:cubicBezTo>
                  <a:cubicBezTo>
                    <a:pt x="329" y="374"/>
                    <a:pt x="329" y="375"/>
                    <a:pt x="328" y="375"/>
                  </a:cubicBezTo>
                  <a:cubicBezTo>
                    <a:pt x="325" y="378"/>
                    <a:pt x="322" y="379"/>
                    <a:pt x="319" y="379"/>
                  </a:cubicBezTo>
                  <a:cubicBezTo>
                    <a:pt x="314" y="379"/>
                    <a:pt x="310" y="376"/>
                    <a:pt x="306" y="373"/>
                  </a:cubicBezTo>
                  <a:cubicBezTo>
                    <a:pt x="305" y="373"/>
                    <a:pt x="305" y="372"/>
                    <a:pt x="304" y="372"/>
                  </a:cubicBezTo>
                  <a:cubicBezTo>
                    <a:pt x="303" y="372"/>
                    <a:pt x="303" y="371"/>
                    <a:pt x="302" y="371"/>
                  </a:cubicBezTo>
                  <a:cubicBezTo>
                    <a:pt x="302" y="371"/>
                    <a:pt x="302" y="371"/>
                    <a:pt x="302" y="371"/>
                  </a:cubicBezTo>
                  <a:cubicBezTo>
                    <a:pt x="301" y="368"/>
                    <a:pt x="299" y="366"/>
                    <a:pt x="298" y="363"/>
                  </a:cubicBezTo>
                  <a:cubicBezTo>
                    <a:pt x="295" y="358"/>
                    <a:pt x="293" y="352"/>
                    <a:pt x="290" y="347"/>
                  </a:cubicBezTo>
                  <a:cubicBezTo>
                    <a:pt x="289" y="345"/>
                    <a:pt x="286" y="346"/>
                    <a:pt x="286" y="348"/>
                  </a:cubicBezTo>
                  <a:cubicBezTo>
                    <a:pt x="288" y="354"/>
                    <a:pt x="290" y="359"/>
                    <a:pt x="292" y="364"/>
                  </a:cubicBezTo>
                  <a:cubicBezTo>
                    <a:pt x="294" y="367"/>
                    <a:pt x="296" y="371"/>
                    <a:pt x="298" y="375"/>
                  </a:cubicBezTo>
                  <a:cubicBezTo>
                    <a:pt x="296" y="379"/>
                    <a:pt x="294" y="381"/>
                    <a:pt x="292" y="381"/>
                  </a:cubicBezTo>
                  <a:cubicBezTo>
                    <a:pt x="288" y="381"/>
                    <a:pt x="285" y="377"/>
                    <a:pt x="283" y="373"/>
                  </a:cubicBezTo>
                  <a:cubicBezTo>
                    <a:pt x="282" y="372"/>
                    <a:pt x="281" y="372"/>
                    <a:pt x="279" y="372"/>
                  </a:cubicBezTo>
                  <a:cubicBezTo>
                    <a:pt x="278" y="372"/>
                    <a:pt x="277" y="372"/>
                    <a:pt x="277" y="374"/>
                  </a:cubicBezTo>
                  <a:cubicBezTo>
                    <a:pt x="276" y="378"/>
                    <a:pt x="273" y="380"/>
                    <a:pt x="270" y="380"/>
                  </a:cubicBezTo>
                  <a:cubicBezTo>
                    <a:pt x="268" y="380"/>
                    <a:pt x="266" y="379"/>
                    <a:pt x="264" y="377"/>
                  </a:cubicBezTo>
                  <a:cubicBezTo>
                    <a:pt x="263" y="377"/>
                    <a:pt x="263" y="377"/>
                    <a:pt x="263" y="377"/>
                  </a:cubicBezTo>
                  <a:cubicBezTo>
                    <a:pt x="263" y="377"/>
                    <a:pt x="263" y="377"/>
                    <a:pt x="263" y="37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5" y="364"/>
                    <a:pt x="248" y="353"/>
                    <a:pt x="238" y="348"/>
                  </a:cubicBezTo>
                  <a:cubicBezTo>
                    <a:pt x="237" y="348"/>
                    <a:pt x="237" y="348"/>
                    <a:pt x="237" y="348"/>
                  </a:cubicBezTo>
                  <a:cubicBezTo>
                    <a:pt x="236" y="348"/>
                    <a:pt x="235" y="349"/>
                    <a:pt x="235" y="349"/>
                  </a:cubicBezTo>
                  <a:cubicBezTo>
                    <a:pt x="234" y="351"/>
                    <a:pt x="234" y="353"/>
                    <a:pt x="235" y="354"/>
                  </a:cubicBezTo>
                  <a:cubicBezTo>
                    <a:pt x="237" y="356"/>
                    <a:pt x="239" y="359"/>
                    <a:pt x="242" y="362"/>
                  </a:cubicBezTo>
                  <a:cubicBezTo>
                    <a:pt x="244" y="364"/>
                    <a:pt x="247" y="367"/>
                    <a:pt x="249" y="370"/>
                  </a:cubicBezTo>
                  <a:cubicBezTo>
                    <a:pt x="253" y="375"/>
                    <a:pt x="257" y="382"/>
                    <a:pt x="261" y="388"/>
                  </a:cubicBezTo>
                  <a:cubicBezTo>
                    <a:pt x="261" y="389"/>
                    <a:pt x="261" y="389"/>
                    <a:pt x="261" y="389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60" y="391"/>
                    <a:pt x="260" y="391"/>
                    <a:pt x="260" y="391"/>
                  </a:cubicBezTo>
                  <a:cubicBezTo>
                    <a:pt x="260" y="399"/>
                    <a:pt x="258" y="405"/>
                    <a:pt x="254" y="409"/>
                  </a:cubicBezTo>
                  <a:cubicBezTo>
                    <a:pt x="251" y="412"/>
                    <a:pt x="246" y="414"/>
                    <a:pt x="240" y="414"/>
                  </a:cubicBezTo>
                  <a:cubicBezTo>
                    <a:pt x="239" y="414"/>
                    <a:pt x="238" y="414"/>
                    <a:pt x="237" y="414"/>
                  </a:cubicBezTo>
                  <a:cubicBezTo>
                    <a:pt x="237" y="414"/>
                    <a:pt x="237" y="414"/>
                    <a:pt x="237" y="414"/>
                  </a:cubicBezTo>
                  <a:cubicBezTo>
                    <a:pt x="236" y="414"/>
                    <a:pt x="235" y="414"/>
                    <a:pt x="235" y="415"/>
                  </a:cubicBezTo>
                  <a:cubicBezTo>
                    <a:pt x="234" y="416"/>
                    <a:pt x="234" y="416"/>
                    <a:pt x="234" y="416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5" y="408"/>
                    <a:pt x="222" y="406"/>
                    <a:pt x="219" y="403"/>
                  </a:cubicBezTo>
                  <a:cubicBezTo>
                    <a:pt x="214" y="398"/>
                    <a:pt x="209" y="393"/>
                    <a:pt x="203" y="389"/>
                  </a:cubicBezTo>
                  <a:cubicBezTo>
                    <a:pt x="202" y="389"/>
                    <a:pt x="202" y="389"/>
                    <a:pt x="201" y="389"/>
                  </a:cubicBezTo>
                  <a:cubicBezTo>
                    <a:pt x="200" y="389"/>
                    <a:pt x="199" y="389"/>
                    <a:pt x="199" y="390"/>
                  </a:cubicBezTo>
                  <a:cubicBezTo>
                    <a:pt x="198" y="391"/>
                    <a:pt x="198" y="392"/>
                    <a:pt x="199" y="393"/>
                  </a:cubicBezTo>
                  <a:cubicBezTo>
                    <a:pt x="204" y="400"/>
                    <a:pt x="211" y="405"/>
                    <a:pt x="218" y="411"/>
                  </a:cubicBezTo>
                  <a:cubicBezTo>
                    <a:pt x="221" y="413"/>
                    <a:pt x="224" y="415"/>
                    <a:pt x="227" y="418"/>
                  </a:cubicBezTo>
                  <a:cubicBezTo>
                    <a:pt x="233" y="423"/>
                    <a:pt x="233" y="423"/>
                    <a:pt x="233" y="423"/>
                  </a:cubicBezTo>
                  <a:cubicBezTo>
                    <a:pt x="233" y="424"/>
                    <a:pt x="233" y="424"/>
                    <a:pt x="233" y="424"/>
                  </a:cubicBezTo>
                  <a:cubicBezTo>
                    <a:pt x="230" y="430"/>
                    <a:pt x="224" y="433"/>
                    <a:pt x="216" y="433"/>
                  </a:cubicBezTo>
                  <a:cubicBezTo>
                    <a:pt x="207" y="433"/>
                    <a:pt x="197" y="431"/>
                    <a:pt x="189" y="428"/>
                  </a:cubicBezTo>
                  <a:cubicBezTo>
                    <a:pt x="187" y="427"/>
                    <a:pt x="184" y="427"/>
                    <a:pt x="181" y="426"/>
                  </a:cubicBezTo>
                  <a:cubicBezTo>
                    <a:pt x="180" y="423"/>
                    <a:pt x="178" y="419"/>
                    <a:pt x="177" y="416"/>
                  </a:cubicBezTo>
                  <a:cubicBezTo>
                    <a:pt x="175" y="413"/>
                    <a:pt x="172" y="407"/>
                    <a:pt x="168" y="406"/>
                  </a:cubicBezTo>
                  <a:cubicBezTo>
                    <a:pt x="167" y="405"/>
                    <a:pt x="165" y="407"/>
                    <a:pt x="166" y="408"/>
                  </a:cubicBezTo>
                  <a:cubicBezTo>
                    <a:pt x="169" y="412"/>
                    <a:pt x="171" y="415"/>
                    <a:pt x="173" y="420"/>
                  </a:cubicBezTo>
                  <a:cubicBezTo>
                    <a:pt x="174" y="422"/>
                    <a:pt x="175" y="425"/>
                    <a:pt x="176" y="427"/>
                  </a:cubicBezTo>
                  <a:cubicBezTo>
                    <a:pt x="176" y="427"/>
                    <a:pt x="176" y="428"/>
                    <a:pt x="176" y="428"/>
                  </a:cubicBezTo>
                  <a:cubicBezTo>
                    <a:pt x="174" y="433"/>
                    <a:pt x="174" y="437"/>
                    <a:pt x="173" y="442"/>
                  </a:cubicBezTo>
                  <a:cubicBezTo>
                    <a:pt x="172" y="438"/>
                    <a:pt x="170" y="435"/>
                    <a:pt x="168" y="431"/>
                  </a:cubicBezTo>
                  <a:cubicBezTo>
                    <a:pt x="166" y="425"/>
                    <a:pt x="163" y="418"/>
                    <a:pt x="158" y="413"/>
                  </a:cubicBezTo>
                  <a:cubicBezTo>
                    <a:pt x="156" y="412"/>
                    <a:pt x="154" y="413"/>
                    <a:pt x="155" y="415"/>
                  </a:cubicBezTo>
                  <a:cubicBezTo>
                    <a:pt x="158" y="421"/>
                    <a:pt x="161" y="427"/>
                    <a:pt x="164" y="433"/>
                  </a:cubicBezTo>
                  <a:cubicBezTo>
                    <a:pt x="167" y="439"/>
                    <a:pt x="169" y="447"/>
                    <a:pt x="173" y="452"/>
                  </a:cubicBezTo>
                  <a:cubicBezTo>
                    <a:pt x="173" y="452"/>
                    <a:pt x="173" y="452"/>
                    <a:pt x="174" y="452"/>
                  </a:cubicBezTo>
                  <a:cubicBezTo>
                    <a:pt x="174" y="453"/>
                    <a:pt x="174" y="453"/>
                    <a:pt x="174" y="453"/>
                  </a:cubicBezTo>
                  <a:cubicBezTo>
                    <a:pt x="174" y="457"/>
                    <a:pt x="174" y="457"/>
                    <a:pt x="174" y="457"/>
                  </a:cubicBezTo>
                  <a:cubicBezTo>
                    <a:pt x="174" y="459"/>
                    <a:pt x="174" y="460"/>
                    <a:pt x="174" y="462"/>
                  </a:cubicBezTo>
                  <a:cubicBezTo>
                    <a:pt x="172" y="456"/>
                    <a:pt x="168" y="450"/>
                    <a:pt x="166" y="445"/>
                  </a:cubicBezTo>
                  <a:cubicBezTo>
                    <a:pt x="163" y="439"/>
                    <a:pt x="159" y="431"/>
                    <a:pt x="153" y="426"/>
                  </a:cubicBezTo>
                  <a:cubicBezTo>
                    <a:pt x="152" y="425"/>
                    <a:pt x="150" y="426"/>
                    <a:pt x="151" y="428"/>
                  </a:cubicBezTo>
                  <a:cubicBezTo>
                    <a:pt x="155" y="435"/>
                    <a:pt x="160" y="442"/>
                    <a:pt x="163" y="449"/>
                  </a:cubicBezTo>
                  <a:cubicBezTo>
                    <a:pt x="166" y="456"/>
                    <a:pt x="168" y="464"/>
                    <a:pt x="172" y="470"/>
                  </a:cubicBezTo>
                  <a:cubicBezTo>
                    <a:pt x="172" y="470"/>
                    <a:pt x="173" y="470"/>
                    <a:pt x="173" y="470"/>
                  </a:cubicBezTo>
                  <a:cubicBezTo>
                    <a:pt x="172" y="473"/>
                    <a:pt x="172" y="475"/>
                    <a:pt x="171" y="477"/>
                  </a:cubicBezTo>
                  <a:cubicBezTo>
                    <a:pt x="170" y="471"/>
                    <a:pt x="167" y="465"/>
                    <a:pt x="164" y="460"/>
                  </a:cubicBezTo>
                  <a:cubicBezTo>
                    <a:pt x="161" y="454"/>
                    <a:pt x="157" y="447"/>
                    <a:pt x="153" y="441"/>
                  </a:cubicBezTo>
                  <a:cubicBezTo>
                    <a:pt x="152" y="440"/>
                    <a:pt x="149" y="441"/>
                    <a:pt x="150" y="443"/>
                  </a:cubicBezTo>
                  <a:cubicBezTo>
                    <a:pt x="154" y="450"/>
                    <a:pt x="158" y="457"/>
                    <a:pt x="161" y="465"/>
                  </a:cubicBezTo>
                  <a:cubicBezTo>
                    <a:pt x="164" y="471"/>
                    <a:pt x="166" y="478"/>
                    <a:pt x="170" y="483"/>
                  </a:cubicBezTo>
                  <a:cubicBezTo>
                    <a:pt x="170" y="483"/>
                    <a:pt x="170" y="483"/>
                    <a:pt x="170" y="483"/>
                  </a:cubicBezTo>
                  <a:cubicBezTo>
                    <a:pt x="169" y="486"/>
                    <a:pt x="167" y="487"/>
                    <a:pt x="165" y="488"/>
                  </a:cubicBezTo>
                  <a:cubicBezTo>
                    <a:pt x="164" y="481"/>
                    <a:pt x="160" y="474"/>
                    <a:pt x="157" y="468"/>
                  </a:cubicBezTo>
                  <a:cubicBezTo>
                    <a:pt x="153" y="460"/>
                    <a:pt x="148" y="454"/>
                    <a:pt x="143" y="447"/>
                  </a:cubicBezTo>
                  <a:cubicBezTo>
                    <a:pt x="141" y="445"/>
                    <a:pt x="138" y="447"/>
                    <a:pt x="140" y="449"/>
                  </a:cubicBezTo>
                  <a:cubicBezTo>
                    <a:pt x="145" y="457"/>
                    <a:pt x="150" y="465"/>
                    <a:pt x="154" y="473"/>
                  </a:cubicBezTo>
                  <a:cubicBezTo>
                    <a:pt x="157" y="478"/>
                    <a:pt x="158" y="483"/>
                    <a:pt x="160" y="489"/>
                  </a:cubicBezTo>
                  <a:cubicBezTo>
                    <a:pt x="160" y="489"/>
                    <a:pt x="159" y="489"/>
                    <a:pt x="159" y="489"/>
                  </a:cubicBezTo>
                  <a:cubicBezTo>
                    <a:pt x="158" y="489"/>
                    <a:pt x="157" y="489"/>
                    <a:pt x="156" y="489"/>
                  </a:cubicBezTo>
                  <a:cubicBezTo>
                    <a:pt x="155" y="489"/>
                    <a:pt x="153" y="489"/>
                    <a:pt x="152" y="489"/>
                  </a:cubicBezTo>
                  <a:cubicBezTo>
                    <a:pt x="152" y="489"/>
                    <a:pt x="151" y="489"/>
                    <a:pt x="150" y="489"/>
                  </a:cubicBezTo>
                  <a:cubicBezTo>
                    <a:pt x="151" y="489"/>
                    <a:pt x="151" y="489"/>
                    <a:pt x="151" y="488"/>
                  </a:cubicBezTo>
                  <a:cubicBezTo>
                    <a:pt x="150" y="482"/>
                    <a:pt x="145" y="476"/>
                    <a:pt x="142" y="470"/>
                  </a:cubicBezTo>
                  <a:cubicBezTo>
                    <a:pt x="138" y="464"/>
                    <a:pt x="135" y="457"/>
                    <a:pt x="131" y="450"/>
                  </a:cubicBezTo>
                  <a:cubicBezTo>
                    <a:pt x="130" y="448"/>
                    <a:pt x="126" y="450"/>
                    <a:pt x="127" y="452"/>
                  </a:cubicBezTo>
                  <a:cubicBezTo>
                    <a:pt x="131" y="459"/>
                    <a:pt x="134" y="466"/>
                    <a:pt x="138" y="472"/>
                  </a:cubicBezTo>
                  <a:cubicBezTo>
                    <a:pt x="141" y="478"/>
                    <a:pt x="143" y="485"/>
                    <a:pt x="148" y="489"/>
                  </a:cubicBezTo>
                  <a:cubicBezTo>
                    <a:pt x="147" y="489"/>
                    <a:pt x="146" y="489"/>
                    <a:pt x="146" y="489"/>
                  </a:cubicBezTo>
                  <a:cubicBezTo>
                    <a:pt x="144" y="489"/>
                    <a:pt x="142" y="489"/>
                    <a:pt x="140" y="489"/>
                  </a:cubicBezTo>
                  <a:cubicBezTo>
                    <a:pt x="140" y="488"/>
                    <a:pt x="140" y="488"/>
                    <a:pt x="140" y="488"/>
                  </a:cubicBezTo>
                  <a:cubicBezTo>
                    <a:pt x="141" y="482"/>
                    <a:pt x="138" y="476"/>
                    <a:pt x="135" y="471"/>
                  </a:cubicBezTo>
                  <a:cubicBezTo>
                    <a:pt x="132" y="464"/>
                    <a:pt x="128" y="458"/>
                    <a:pt x="125" y="451"/>
                  </a:cubicBezTo>
                  <a:cubicBezTo>
                    <a:pt x="123" y="449"/>
                    <a:pt x="120" y="451"/>
                    <a:pt x="121" y="453"/>
                  </a:cubicBezTo>
                  <a:cubicBezTo>
                    <a:pt x="124" y="459"/>
                    <a:pt x="127" y="465"/>
                    <a:pt x="129" y="470"/>
                  </a:cubicBezTo>
                  <a:cubicBezTo>
                    <a:pt x="132" y="475"/>
                    <a:pt x="133" y="481"/>
                    <a:pt x="136" y="486"/>
                  </a:cubicBezTo>
                  <a:cubicBezTo>
                    <a:pt x="135" y="485"/>
                    <a:pt x="133" y="483"/>
                    <a:pt x="132" y="481"/>
                  </a:cubicBezTo>
                  <a:cubicBezTo>
                    <a:pt x="132" y="480"/>
                    <a:pt x="130" y="479"/>
                    <a:pt x="129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6" y="480"/>
                    <a:pt x="125" y="481"/>
                    <a:pt x="123" y="481"/>
                  </a:cubicBezTo>
                  <a:cubicBezTo>
                    <a:pt x="117" y="481"/>
                    <a:pt x="111" y="474"/>
                    <a:pt x="106" y="468"/>
                  </a:cubicBezTo>
                  <a:cubicBezTo>
                    <a:pt x="104" y="466"/>
                    <a:pt x="103" y="465"/>
                    <a:pt x="102" y="464"/>
                  </a:cubicBezTo>
                  <a:cubicBezTo>
                    <a:pt x="101" y="463"/>
                    <a:pt x="100" y="462"/>
                    <a:pt x="98" y="461"/>
                  </a:cubicBezTo>
                  <a:cubicBezTo>
                    <a:pt x="93" y="458"/>
                    <a:pt x="88" y="454"/>
                    <a:pt x="87" y="450"/>
                  </a:cubicBezTo>
                  <a:cubicBezTo>
                    <a:pt x="84" y="433"/>
                    <a:pt x="92" y="405"/>
                    <a:pt x="105" y="393"/>
                  </a:cubicBezTo>
                  <a:close/>
                  <a:moveTo>
                    <a:pt x="13" y="384"/>
                  </a:moveTo>
                  <a:cubicBezTo>
                    <a:pt x="18" y="378"/>
                    <a:pt x="25" y="375"/>
                    <a:pt x="32" y="372"/>
                  </a:cubicBezTo>
                  <a:cubicBezTo>
                    <a:pt x="33" y="371"/>
                    <a:pt x="35" y="370"/>
                    <a:pt x="37" y="369"/>
                  </a:cubicBezTo>
                  <a:cubicBezTo>
                    <a:pt x="40" y="368"/>
                    <a:pt x="42" y="367"/>
                    <a:pt x="45" y="365"/>
                  </a:cubicBezTo>
                  <a:cubicBezTo>
                    <a:pt x="49" y="363"/>
                    <a:pt x="53" y="360"/>
                    <a:pt x="56" y="356"/>
                  </a:cubicBezTo>
                  <a:cubicBezTo>
                    <a:pt x="58" y="353"/>
                    <a:pt x="60" y="349"/>
                    <a:pt x="62" y="346"/>
                  </a:cubicBezTo>
                  <a:cubicBezTo>
                    <a:pt x="64" y="342"/>
                    <a:pt x="66" y="339"/>
                    <a:pt x="69" y="335"/>
                  </a:cubicBezTo>
                  <a:cubicBezTo>
                    <a:pt x="73" y="330"/>
                    <a:pt x="78" y="329"/>
                    <a:pt x="83" y="327"/>
                  </a:cubicBezTo>
                  <a:cubicBezTo>
                    <a:pt x="88" y="326"/>
                    <a:pt x="92" y="325"/>
                    <a:pt x="95" y="321"/>
                  </a:cubicBezTo>
                  <a:cubicBezTo>
                    <a:pt x="99" y="317"/>
                    <a:pt x="103" y="313"/>
                    <a:pt x="106" y="308"/>
                  </a:cubicBezTo>
                  <a:cubicBezTo>
                    <a:pt x="106" y="308"/>
                    <a:pt x="106" y="308"/>
                    <a:pt x="106" y="308"/>
                  </a:cubicBezTo>
                  <a:cubicBezTo>
                    <a:pt x="110" y="304"/>
                    <a:pt x="111" y="301"/>
                    <a:pt x="112" y="296"/>
                  </a:cubicBezTo>
                  <a:cubicBezTo>
                    <a:pt x="114" y="285"/>
                    <a:pt x="122" y="274"/>
                    <a:pt x="129" y="267"/>
                  </a:cubicBezTo>
                  <a:cubicBezTo>
                    <a:pt x="136" y="261"/>
                    <a:pt x="144" y="259"/>
                    <a:pt x="153" y="259"/>
                  </a:cubicBezTo>
                  <a:cubicBezTo>
                    <a:pt x="160" y="259"/>
                    <a:pt x="168" y="260"/>
                    <a:pt x="175" y="262"/>
                  </a:cubicBezTo>
                  <a:cubicBezTo>
                    <a:pt x="180" y="263"/>
                    <a:pt x="185" y="265"/>
                    <a:pt x="190" y="265"/>
                  </a:cubicBezTo>
                  <a:cubicBezTo>
                    <a:pt x="193" y="266"/>
                    <a:pt x="195" y="266"/>
                    <a:pt x="197" y="266"/>
                  </a:cubicBezTo>
                  <a:cubicBezTo>
                    <a:pt x="205" y="266"/>
                    <a:pt x="210" y="263"/>
                    <a:pt x="216" y="257"/>
                  </a:cubicBezTo>
                  <a:cubicBezTo>
                    <a:pt x="219" y="253"/>
                    <a:pt x="221" y="249"/>
                    <a:pt x="224" y="246"/>
                  </a:cubicBezTo>
                  <a:cubicBezTo>
                    <a:pt x="229" y="240"/>
                    <a:pt x="233" y="234"/>
                    <a:pt x="239" y="228"/>
                  </a:cubicBezTo>
                  <a:cubicBezTo>
                    <a:pt x="240" y="227"/>
                    <a:pt x="240" y="227"/>
                    <a:pt x="240" y="227"/>
                  </a:cubicBezTo>
                  <a:cubicBezTo>
                    <a:pt x="243" y="223"/>
                    <a:pt x="247" y="219"/>
                    <a:pt x="252" y="218"/>
                  </a:cubicBezTo>
                  <a:cubicBezTo>
                    <a:pt x="253" y="218"/>
                    <a:pt x="253" y="218"/>
                    <a:pt x="254" y="218"/>
                  </a:cubicBezTo>
                  <a:cubicBezTo>
                    <a:pt x="260" y="218"/>
                    <a:pt x="262" y="225"/>
                    <a:pt x="264" y="230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5" y="232"/>
                    <a:pt x="266" y="233"/>
                    <a:pt x="267" y="233"/>
                  </a:cubicBezTo>
                  <a:cubicBezTo>
                    <a:pt x="269" y="233"/>
                    <a:pt x="270" y="232"/>
                    <a:pt x="271" y="231"/>
                  </a:cubicBezTo>
                  <a:cubicBezTo>
                    <a:pt x="274" y="222"/>
                    <a:pt x="287" y="221"/>
                    <a:pt x="298" y="221"/>
                  </a:cubicBezTo>
                  <a:cubicBezTo>
                    <a:pt x="301" y="221"/>
                    <a:pt x="304" y="221"/>
                    <a:pt x="307" y="221"/>
                  </a:cubicBezTo>
                  <a:cubicBezTo>
                    <a:pt x="309" y="221"/>
                    <a:pt x="311" y="221"/>
                    <a:pt x="313" y="221"/>
                  </a:cubicBezTo>
                  <a:cubicBezTo>
                    <a:pt x="315" y="221"/>
                    <a:pt x="316" y="221"/>
                    <a:pt x="317" y="221"/>
                  </a:cubicBezTo>
                  <a:cubicBezTo>
                    <a:pt x="326" y="220"/>
                    <a:pt x="336" y="219"/>
                    <a:pt x="344" y="217"/>
                  </a:cubicBezTo>
                  <a:cubicBezTo>
                    <a:pt x="346" y="217"/>
                    <a:pt x="349" y="217"/>
                    <a:pt x="351" y="216"/>
                  </a:cubicBezTo>
                  <a:cubicBezTo>
                    <a:pt x="352" y="216"/>
                    <a:pt x="352" y="216"/>
                    <a:pt x="352" y="216"/>
                  </a:cubicBezTo>
                  <a:cubicBezTo>
                    <a:pt x="352" y="216"/>
                    <a:pt x="353" y="216"/>
                    <a:pt x="353" y="216"/>
                  </a:cubicBezTo>
                  <a:cubicBezTo>
                    <a:pt x="355" y="219"/>
                    <a:pt x="357" y="221"/>
                    <a:pt x="359" y="223"/>
                  </a:cubicBezTo>
                  <a:cubicBezTo>
                    <a:pt x="361" y="226"/>
                    <a:pt x="364" y="230"/>
                    <a:pt x="366" y="234"/>
                  </a:cubicBezTo>
                  <a:cubicBezTo>
                    <a:pt x="372" y="242"/>
                    <a:pt x="379" y="252"/>
                    <a:pt x="387" y="259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7" y="262"/>
                    <a:pt x="387" y="262"/>
                    <a:pt x="387" y="262"/>
                  </a:cubicBezTo>
                  <a:cubicBezTo>
                    <a:pt x="383" y="269"/>
                    <a:pt x="376" y="273"/>
                    <a:pt x="367" y="273"/>
                  </a:cubicBezTo>
                  <a:cubicBezTo>
                    <a:pt x="360" y="273"/>
                    <a:pt x="352" y="270"/>
                    <a:pt x="347" y="268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5" y="268"/>
                    <a:pt x="345" y="268"/>
                    <a:pt x="345" y="269"/>
                  </a:cubicBezTo>
                  <a:cubicBezTo>
                    <a:pt x="339" y="279"/>
                    <a:pt x="323" y="281"/>
                    <a:pt x="310" y="282"/>
                  </a:cubicBezTo>
                  <a:cubicBezTo>
                    <a:pt x="306" y="283"/>
                    <a:pt x="302" y="283"/>
                    <a:pt x="299" y="284"/>
                  </a:cubicBezTo>
                  <a:cubicBezTo>
                    <a:pt x="294" y="285"/>
                    <a:pt x="290" y="286"/>
                    <a:pt x="286" y="287"/>
                  </a:cubicBezTo>
                  <a:cubicBezTo>
                    <a:pt x="281" y="288"/>
                    <a:pt x="277" y="289"/>
                    <a:pt x="273" y="290"/>
                  </a:cubicBezTo>
                  <a:cubicBezTo>
                    <a:pt x="271" y="291"/>
                    <a:pt x="269" y="291"/>
                    <a:pt x="266" y="291"/>
                  </a:cubicBezTo>
                  <a:cubicBezTo>
                    <a:pt x="266" y="291"/>
                    <a:pt x="266" y="291"/>
                    <a:pt x="266" y="291"/>
                  </a:cubicBezTo>
                  <a:cubicBezTo>
                    <a:pt x="266" y="286"/>
                    <a:pt x="262" y="281"/>
                    <a:pt x="259" y="278"/>
                  </a:cubicBezTo>
                  <a:cubicBezTo>
                    <a:pt x="255" y="273"/>
                    <a:pt x="251" y="269"/>
                    <a:pt x="247" y="264"/>
                  </a:cubicBezTo>
                  <a:cubicBezTo>
                    <a:pt x="246" y="263"/>
                    <a:pt x="243" y="265"/>
                    <a:pt x="244" y="266"/>
                  </a:cubicBezTo>
                  <a:cubicBezTo>
                    <a:pt x="247" y="271"/>
                    <a:pt x="251" y="275"/>
                    <a:pt x="254" y="280"/>
                  </a:cubicBezTo>
                  <a:cubicBezTo>
                    <a:pt x="257" y="284"/>
                    <a:pt x="260" y="288"/>
                    <a:pt x="264" y="292"/>
                  </a:cubicBezTo>
                  <a:cubicBezTo>
                    <a:pt x="264" y="292"/>
                    <a:pt x="264" y="292"/>
                    <a:pt x="263" y="292"/>
                  </a:cubicBezTo>
                  <a:cubicBezTo>
                    <a:pt x="260" y="292"/>
                    <a:pt x="257" y="292"/>
                    <a:pt x="254" y="293"/>
                  </a:cubicBezTo>
                  <a:cubicBezTo>
                    <a:pt x="250" y="286"/>
                    <a:pt x="243" y="279"/>
                    <a:pt x="237" y="273"/>
                  </a:cubicBezTo>
                  <a:cubicBezTo>
                    <a:pt x="235" y="270"/>
                    <a:pt x="232" y="273"/>
                    <a:pt x="234" y="276"/>
                  </a:cubicBezTo>
                  <a:cubicBezTo>
                    <a:pt x="238" y="281"/>
                    <a:pt x="242" y="286"/>
                    <a:pt x="246" y="291"/>
                  </a:cubicBezTo>
                  <a:cubicBezTo>
                    <a:pt x="247" y="292"/>
                    <a:pt x="248" y="294"/>
                    <a:pt x="249" y="295"/>
                  </a:cubicBezTo>
                  <a:cubicBezTo>
                    <a:pt x="248" y="295"/>
                    <a:pt x="248" y="295"/>
                    <a:pt x="248" y="295"/>
                  </a:cubicBezTo>
                  <a:cubicBezTo>
                    <a:pt x="247" y="295"/>
                    <a:pt x="247" y="296"/>
                    <a:pt x="247" y="296"/>
                  </a:cubicBezTo>
                  <a:cubicBezTo>
                    <a:pt x="247" y="296"/>
                    <a:pt x="247" y="297"/>
                    <a:pt x="247" y="297"/>
                  </a:cubicBezTo>
                  <a:cubicBezTo>
                    <a:pt x="248" y="297"/>
                    <a:pt x="249" y="298"/>
                    <a:pt x="249" y="298"/>
                  </a:cubicBezTo>
                  <a:cubicBezTo>
                    <a:pt x="250" y="298"/>
                    <a:pt x="250" y="298"/>
                    <a:pt x="250" y="298"/>
                  </a:cubicBezTo>
                  <a:cubicBezTo>
                    <a:pt x="250" y="299"/>
                    <a:pt x="250" y="299"/>
                    <a:pt x="250" y="299"/>
                  </a:cubicBezTo>
                  <a:cubicBezTo>
                    <a:pt x="251" y="300"/>
                    <a:pt x="251" y="301"/>
                    <a:pt x="251" y="302"/>
                  </a:cubicBezTo>
                  <a:cubicBezTo>
                    <a:pt x="252" y="304"/>
                    <a:pt x="252" y="304"/>
                    <a:pt x="252" y="304"/>
                  </a:cubicBezTo>
                  <a:cubicBezTo>
                    <a:pt x="250" y="304"/>
                    <a:pt x="250" y="304"/>
                    <a:pt x="250" y="304"/>
                  </a:cubicBezTo>
                  <a:cubicBezTo>
                    <a:pt x="247" y="305"/>
                    <a:pt x="244" y="307"/>
                    <a:pt x="242" y="308"/>
                  </a:cubicBezTo>
                  <a:cubicBezTo>
                    <a:pt x="241" y="303"/>
                    <a:pt x="238" y="299"/>
                    <a:pt x="236" y="295"/>
                  </a:cubicBezTo>
                  <a:cubicBezTo>
                    <a:pt x="233" y="290"/>
                    <a:pt x="230" y="285"/>
                    <a:pt x="227" y="280"/>
                  </a:cubicBezTo>
                  <a:cubicBezTo>
                    <a:pt x="227" y="278"/>
                    <a:pt x="224" y="279"/>
                    <a:pt x="224" y="281"/>
                  </a:cubicBezTo>
                  <a:cubicBezTo>
                    <a:pt x="226" y="287"/>
                    <a:pt x="229" y="292"/>
                    <a:pt x="232" y="297"/>
                  </a:cubicBezTo>
                  <a:cubicBezTo>
                    <a:pt x="234" y="301"/>
                    <a:pt x="236" y="306"/>
                    <a:pt x="240" y="309"/>
                  </a:cubicBezTo>
                  <a:cubicBezTo>
                    <a:pt x="238" y="310"/>
                    <a:pt x="237" y="311"/>
                    <a:pt x="236" y="311"/>
                  </a:cubicBezTo>
                  <a:cubicBezTo>
                    <a:pt x="235" y="312"/>
                    <a:pt x="235" y="312"/>
                    <a:pt x="235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3" y="312"/>
                    <a:pt x="233" y="311"/>
                    <a:pt x="232" y="311"/>
                  </a:cubicBezTo>
                  <a:cubicBezTo>
                    <a:pt x="232" y="311"/>
                    <a:pt x="231" y="311"/>
                    <a:pt x="231" y="311"/>
                  </a:cubicBezTo>
                  <a:cubicBezTo>
                    <a:pt x="230" y="306"/>
                    <a:pt x="227" y="301"/>
                    <a:pt x="224" y="298"/>
                  </a:cubicBezTo>
                  <a:cubicBezTo>
                    <a:pt x="220" y="293"/>
                    <a:pt x="216" y="288"/>
                    <a:pt x="212" y="284"/>
                  </a:cubicBezTo>
                  <a:cubicBezTo>
                    <a:pt x="211" y="282"/>
                    <a:pt x="208" y="284"/>
                    <a:pt x="210" y="286"/>
                  </a:cubicBezTo>
                  <a:cubicBezTo>
                    <a:pt x="213" y="290"/>
                    <a:pt x="216" y="295"/>
                    <a:pt x="219" y="299"/>
                  </a:cubicBezTo>
                  <a:cubicBezTo>
                    <a:pt x="222" y="302"/>
                    <a:pt x="224" y="306"/>
                    <a:pt x="227" y="309"/>
                  </a:cubicBezTo>
                  <a:cubicBezTo>
                    <a:pt x="226" y="309"/>
                    <a:pt x="226" y="309"/>
                    <a:pt x="225" y="309"/>
                  </a:cubicBezTo>
                  <a:cubicBezTo>
                    <a:pt x="224" y="309"/>
                    <a:pt x="224" y="309"/>
                    <a:pt x="223" y="309"/>
                  </a:cubicBezTo>
                  <a:cubicBezTo>
                    <a:pt x="222" y="310"/>
                    <a:pt x="221" y="310"/>
                    <a:pt x="220" y="310"/>
                  </a:cubicBezTo>
                  <a:cubicBezTo>
                    <a:pt x="218" y="307"/>
                    <a:pt x="216" y="304"/>
                    <a:pt x="213" y="302"/>
                  </a:cubicBezTo>
                  <a:cubicBezTo>
                    <a:pt x="210" y="298"/>
                    <a:pt x="207" y="294"/>
                    <a:pt x="204" y="290"/>
                  </a:cubicBezTo>
                  <a:cubicBezTo>
                    <a:pt x="202" y="288"/>
                    <a:pt x="198" y="291"/>
                    <a:pt x="200" y="293"/>
                  </a:cubicBezTo>
                  <a:cubicBezTo>
                    <a:pt x="203" y="297"/>
                    <a:pt x="207" y="301"/>
                    <a:pt x="210" y="305"/>
                  </a:cubicBezTo>
                  <a:cubicBezTo>
                    <a:pt x="211" y="307"/>
                    <a:pt x="213" y="309"/>
                    <a:pt x="215" y="311"/>
                  </a:cubicBezTo>
                  <a:cubicBezTo>
                    <a:pt x="213" y="312"/>
                    <a:pt x="211" y="313"/>
                    <a:pt x="209" y="314"/>
                  </a:cubicBezTo>
                  <a:cubicBezTo>
                    <a:pt x="209" y="314"/>
                    <a:pt x="209" y="314"/>
                    <a:pt x="209" y="314"/>
                  </a:cubicBezTo>
                  <a:cubicBezTo>
                    <a:pt x="207" y="310"/>
                    <a:pt x="203" y="307"/>
                    <a:pt x="200" y="304"/>
                  </a:cubicBezTo>
                  <a:cubicBezTo>
                    <a:pt x="196" y="300"/>
                    <a:pt x="192" y="296"/>
                    <a:pt x="188" y="292"/>
                  </a:cubicBezTo>
                  <a:cubicBezTo>
                    <a:pt x="187" y="291"/>
                    <a:pt x="184" y="293"/>
                    <a:pt x="186" y="295"/>
                  </a:cubicBezTo>
                  <a:cubicBezTo>
                    <a:pt x="189" y="299"/>
                    <a:pt x="193" y="303"/>
                    <a:pt x="197" y="307"/>
                  </a:cubicBezTo>
                  <a:cubicBezTo>
                    <a:pt x="200" y="310"/>
                    <a:pt x="203" y="313"/>
                    <a:pt x="206" y="316"/>
                  </a:cubicBezTo>
                  <a:cubicBezTo>
                    <a:pt x="202" y="317"/>
                    <a:pt x="198" y="319"/>
                    <a:pt x="194" y="319"/>
                  </a:cubicBezTo>
                  <a:cubicBezTo>
                    <a:pt x="194" y="319"/>
                    <a:pt x="194" y="319"/>
                    <a:pt x="194" y="319"/>
                  </a:cubicBezTo>
                  <a:cubicBezTo>
                    <a:pt x="193" y="316"/>
                    <a:pt x="191" y="314"/>
                    <a:pt x="189" y="312"/>
                  </a:cubicBezTo>
                  <a:cubicBezTo>
                    <a:pt x="185" y="308"/>
                    <a:pt x="181" y="305"/>
                    <a:pt x="177" y="302"/>
                  </a:cubicBezTo>
                  <a:cubicBezTo>
                    <a:pt x="175" y="300"/>
                    <a:pt x="173" y="303"/>
                    <a:pt x="174" y="304"/>
                  </a:cubicBezTo>
                  <a:cubicBezTo>
                    <a:pt x="178" y="308"/>
                    <a:pt x="181" y="311"/>
                    <a:pt x="185" y="314"/>
                  </a:cubicBezTo>
                  <a:cubicBezTo>
                    <a:pt x="187" y="316"/>
                    <a:pt x="188" y="318"/>
                    <a:pt x="190" y="321"/>
                  </a:cubicBezTo>
                  <a:cubicBezTo>
                    <a:pt x="190" y="322"/>
                    <a:pt x="191" y="323"/>
                    <a:pt x="192" y="324"/>
                  </a:cubicBezTo>
                  <a:cubicBezTo>
                    <a:pt x="192" y="327"/>
                    <a:pt x="192" y="332"/>
                    <a:pt x="190" y="336"/>
                  </a:cubicBezTo>
                  <a:cubicBezTo>
                    <a:pt x="190" y="330"/>
                    <a:pt x="185" y="324"/>
                    <a:pt x="181" y="321"/>
                  </a:cubicBezTo>
                  <a:cubicBezTo>
                    <a:pt x="176" y="316"/>
                    <a:pt x="170" y="311"/>
                    <a:pt x="165" y="305"/>
                  </a:cubicBezTo>
                  <a:cubicBezTo>
                    <a:pt x="163" y="304"/>
                    <a:pt x="162" y="306"/>
                    <a:pt x="163" y="307"/>
                  </a:cubicBezTo>
                  <a:cubicBezTo>
                    <a:pt x="167" y="313"/>
                    <a:pt x="172" y="318"/>
                    <a:pt x="177" y="323"/>
                  </a:cubicBezTo>
                  <a:cubicBezTo>
                    <a:pt x="180" y="326"/>
                    <a:pt x="182" y="329"/>
                    <a:pt x="184" y="332"/>
                  </a:cubicBezTo>
                  <a:cubicBezTo>
                    <a:pt x="186" y="335"/>
                    <a:pt x="186" y="337"/>
                    <a:pt x="189" y="338"/>
                  </a:cubicBezTo>
                  <a:cubicBezTo>
                    <a:pt x="189" y="339"/>
                    <a:pt x="189" y="339"/>
                    <a:pt x="189" y="339"/>
                  </a:cubicBezTo>
                  <a:cubicBezTo>
                    <a:pt x="189" y="340"/>
                    <a:pt x="188" y="341"/>
                    <a:pt x="187" y="342"/>
                  </a:cubicBezTo>
                  <a:cubicBezTo>
                    <a:pt x="185" y="345"/>
                    <a:pt x="182" y="347"/>
                    <a:pt x="179" y="347"/>
                  </a:cubicBezTo>
                  <a:cubicBezTo>
                    <a:pt x="175" y="347"/>
                    <a:pt x="171" y="345"/>
                    <a:pt x="168" y="342"/>
                  </a:cubicBezTo>
                  <a:cubicBezTo>
                    <a:pt x="167" y="338"/>
                    <a:pt x="164" y="335"/>
                    <a:pt x="162" y="333"/>
                  </a:cubicBezTo>
                  <a:cubicBezTo>
                    <a:pt x="157" y="328"/>
                    <a:pt x="152" y="324"/>
                    <a:pt x="146" y="321"/>
                  </a:cubicBezTo>
                  <a:cubicBezTo>
                    <a:pt x="144" y="320"/>
                    <a:pt x="142" y="323"/>
                    <a:pt x="144" y="324"/>
                  </a:cubicBezTo>
                  <a:cubicBezTo>
                    <a:pt x="150" y="327"/>
                    <a:pt x="154" y="331"/>
                    <a:pt x="158" y="336"/>
                  </a:cubicBezTo>
                  <a:cubicBezTo>
                    <a:pt x="159" y="337"/>
                    <a:pt x="160" y="338"/>
                    <a:pt x="160" y="338"/>
                  </a:cubicBezTo>
                  <a:cubicBezTo>
                    <a:pt x="158" y="340"/>
                    <a:pt x="156" y="341"/>
                    <a:pt x="154" y="342"/>
                  </a:cubicBezTo>
                  <a:cubicBezTo>
                    <a:pt x="152" y="339"/>
                    <a:pt x="150" y="336"/>
                    <a:pt x="148" y="334"/>
                  </a:cubicBezTo>
                  <a:cubicBezTo>
                    <a:pt x="144" y="331"/>
                    <a:pt x="140" y="327"/>
                    <a:pt x="136" y="324"/>
                  </a:cubicBezTo>
                  <a:cubicBezTo>
                    <a:pt x="134" y="322"/>
                    <a:pt x="131" y="326"/>
                    <a:pt x="133" y="328"/>
                  </a:cubicBezTo>
                  <a:cubicBezTo>
                    <a:pt x="137" y="332"/>
                    <a:pt x="141" y="335"/>
                    <a:pt x="145" y="339"/>
                  </a:cubicBezTo>
                  <a:cubicBezTo>
                    <a:pt x="146" y="340"/>
                    <a:pt x="147" y="343"/>
                    <a:pt x="149" y="345"/>
                  </a:cubicBezTo>
                  <a:cubicBezTo>
                    <a:pt x="146" y="346"/>
                    <a:pt x="144" y="347"/>
                    <a:pt x="141" y="348"/>
                  </a:cubicBezTo>
                  <a:cubicBezTo>
                    <a:pt x="135" y="351"/>
                    <a:pt x="129" y="353"/>
                    <a:pt x="124" y="357"/>
                  </a:cubicBezTo>
                  <a:cubicBezTo>
                    <a:pt x="121" y="359"/>
                    <a:pt x="119" y="362"/>
                    <a:pt x="117" y="365"/>
                  </a:cubicBezTo>
                  <a:cubicBezTo>
                    <a:pt x="114" y="371"/>
                    <a:pt x="110" y="376"/>
                    <a:pt x="104" y="376"/>
                  </a:cubicBezTo>
                  <a:cubicBezTo>
                    <a:pt x="103" y="376"/>
                    <a:pt x="102" y="376"/>
                    <a:pt x="101" y="376"/>
                  </a:cubicBezTo>
                  <a:cubicBezTo>
                    <a:pt x="101" y="376"/>
                    <a:pt x="100" y="376"/>
                    <a:pt x="100" y="376"/>
                  </a:cubicBezTo>
                  <a:cubicBezTo>
                    <a:pt x="99" y="376"/>
                    <a:pt x="98" y="376"/>
                    <a:pt x="98" y="377"/>
                  </a:cubicBezTo>
                  <a:cubicBezTo>
                    <a:pt x="97" y="377"/>
                    <a:pt x="97" y="379"/>
                    <a:pt x="97" y="380"/>
                  </a:cubicBezTo>
                  <a:cubicBezTo>
                    <a:pt x="97" y="384"/>
                    <a:pt x="96" y="387"/>
                    <a:pt x="95" y="389"/>
                  </a:cubicBezTo>
                  <a:cubicBezTo>
                    <a:pt x="94" y="390"/>
                    <a:pt x="92" y="391"/>
                    <a:pt x="90" y="391"/>
                  </a:cubicBezTo>
                  <a:cubicBezTo>
                    <a:pt x="85" y="391"/>
                    <a:pt x="80" y="387"/>
                    <a:pt x="78" y="385"/>
                  </a:cubicBezTo>
                  <a:cubicBezTo>
                    <a:pt x="78" y="385"/>
                    <a:pt x="77" y="385"/>
                    <a:pt x="77" y="385"/>
                  </a:cubicBezTo>
                  <a:cubicBezTo>
                    <a:pt x="75" y="385"/>
                    <a:pt x="74" y="386"/>
                    <a:pt x="73" y="387"/>
                  </a:cubicBezTo>
                  <a:cubicBezTo>
                    <a:pt x="70" y="392"/>
                    <a:pt x="65" y="395"/>
                    <a:pt x="60" y="395"/>
                  </a:cubicBezTo>
                  <a:cubicBezTo>
                    <a:pt x="57" y="395"/>
                    <a:pt x="55" y="395"/>
                    <a:pt x="53" y="394"/>
                  </a:cubicBezTo>
                  <a:cubicBezTo>
                    <a:pt x="51" y="394"/>
                    <a:pt x="48" y="394"/>
                    <a:pt x="46" y="394"/>
                  </a:cubicBezTo>
                  <a:cubicBezTo>
                    <a:pt x="45" y="394"/>
                    <a:pt x="45" y="394"/>
                    <a:pt x="45" y="394"/>
                  </a:cubicBezTo>
                  <a:cubicBezTo>
                    <a:pt x="43" y="394"/>
                    <a:pt x="42" y="394"/>
                    <a:pt x="41" y="394"/>
                  </a:cubicBezTo>
                  <a:cubicBezTo>
                    <a:pt x="34" y="395"/>
                    <a:pt x="29" y="399"/>
                    <a:pt x="24" y="404"/>
                  </a:cubicBezTo>
                  <a:cubicBezTo>
                    <a:pt x="22" y="405"/>
                    <a:pt x="19" y="407"/>
                    <a:pt x="17" y="409"/>
                  </a:cubicBezTo>
                  <a:cubicBezTo>
                    <a:pt x="15" y="410"/>
                    <a:pt x="15" y="410"/>
                    <a:pt x="15" y="410"/>
                  </a:cubicBezTo>
                  <a:cubicBezTo>
                    <a:pt x="14" y="408"/>
                    <a:pt x="14" y="408"/>
                    <a:pt x="14" y="408"/>
                  </a:cubicBezTo>
                  <a:cubicBezTo>
                    <a:pt x="11" y="400"/>
                    <a:pt x="9" y="390"/>
                    <a:pt x="13" y="38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78"/>
            <p:cNvSpPr/>
            <p:nvPr/>
          </p:nvSpPr>
          <p:spPr bwMode="auto">
            <a:xfrm>
              <a:off x="7307263" y="2816225"/>
              <a:ext cx="63500" cy="122238"/>
            </a:xfrm>
            <a:custGeom>
              <a:avLst/>
              <a:gdLst>
                <a:gd name="T0" fmla="*/ 1 w 15"/>
                <a:gd name="T1" fmla="*/ 3 h 29"/>
                <a:gd name="T2" fmla="*/ 4 w 15"/>
                <a:gd name="T3" fmla="*/ 1 h 29"/>
                <a:gd name="T4" fmla="*/ 12 w 15"/>
                <a:gd name="T5" fmla="*/ 15 h 29"/>
                <a:gd name="T6" fmla="*/ 14 w 15"/>
                <a:gd name="T7" fmla="*/ 28 h 29"/>
                <a:gd name="T8" fmla="*/ 13 w 15"/>
                <a:gd name="T9" fmla="*/ 28 h 29"/>
                <a:gd name="T10" fmla="*/ 8 w 15"/>
                <a:gd name="T11" fmla="*/ 17 h 29"/>
                <a:gd name="T12" fmla="*/ 1 w 15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9">
                  <a:moveTo>
                    <a:pt x="1" y="3"/>
                  </a:moveTo>
                  <a:cubicBezTo>
                    <a:pt x="0" y="2"/>
                    <a:pt x="3" y="0"/>
                    <a:pt x="4" y="1"/>
                  </a:cubicBezTo>
                  <a:cubicBezTo>
                    <a:pt x="7" y="6"/>
                    <a:pt x="10" y="10"/>
                    <a:pt x="12" y="15"/>
                  </a:cubicBezTo>
                  <a:cubicBezTo>
                    <a:pt x="13" y="19"/>
                    <a:pt x="15" y="24"/>
                    <a:pt x="14" y="28"/>
                  </a:cubicBezTo>
                  <a:cubicBezTo>
                    <a:pt x="14" y="28"/>
                    <a:pt x="13" y="29"/>
                    <a:pt x="13" y="28"/>
                  </a:cubicBezTo>
                  <a:cubicBezTo>
                    <a:pt x="10" y="25"/>
                    <a:pt x="9" y="21"/>
                    <a:pt x="8" y="17"/>
                  </a:cubicBezTo>
                  <a:cubicBezTo>
                    <a:pt x="6" y="12"/>
                    <a:pt x="4" y="8"/>
                    <a:pt x="1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79"/>
            <p:cNvSpPr/>
            <p:nvPr/>
          </p:nvSpPr>
          <p:spPr bwMode="auto">
            <a:xfrm>
              <a:off x="7269163" y="2790825"/>
              <a:ext cx="80963" cy="144463"/>
            </a:xfrm>
            <a:custGeom>
              <a:avLst/>
              <a:gdLst>
                <a:gd name="T0" fmla="*/ 1 w 19"/>
                <a:gd name="T1" fmla="*/ 4 h 34"/>
                <a:gd name="T2" fmla="*/ 4 w 19"/>
                <a:gd name="T3" fmla="*/ 2 h 34"/>
                <a:gd name="T4" fmla="*/ 17 w 19"/>
                <a:gd name="T5" fmla="*/ 33 h 34"/>
                <a:gd name="T6" fmla="*/ 15 w 19"/>
                <a:gd name="T7" fmla="*/ 33 h 34"/>
                <a:gd name="T8" fmla="*/ 9 w 19"/>
                <a:gd name="T9" fmla="*/ 19 h 34"/>
                <a:gd name="T10" fmla="*/ 1 w 19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4">
                  <a:moveTo>
                    <a:pt x="1" y="4"/>
                  </a:moveTo>
                  <a:cubicBezTo>
                    <a:pt x="0" y="2"/>
                    <a:pt x="3" y="0"/>
                    <a:pt x="4" y="2"/>
                  </a:cubicBezTo>
                  <a:cubicBezTo>
                    <a:pt x="9" y="10"/>
                    <a:pt x="19" y="22"/>
                    <a:pt x="17" y="33"/>
                  </a:cubicBezTo>
                  <a:cubicBezTo>
                    <a:pt x="16" y="34"/>
                    <a:pt x="15" y="33"/>
                    <a:pt x="15" y="33"/>
                  </a:cubicBezTo>
                  <a:cubicBezTo>
                    <a:pt x="12" y="29"/>
                    <a:pt x="11" y="24"/>
                    <a:pt x="9" y="19"/>
                  </a:cubicBezTo>
                  <a:cubicBezTo>
                    <a:pt x="6" y="14"/>
                    <a:pt x="3" y="9"/>
                    <a:pt x="1" y="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80"/>
            <p:cNvSpPr/>
            <p:nvPr/>
          </p:nvSpPr>
          <p:spPr bwMode="auto">
            <a:xfrm>
              <a:off x="7231063" y="2781300"/>
              <a:ext cx="76200" cy="136525"/>
            </a:xfrm>
            <a:custGeom>
              <a:avLst/>
              <a:gdLst>
                <a:gd name="T0" fmla="*/ 4 w 18"/>
                <a:gd name="T1" fmla="*/ 2 h 32"/>
                <a:gd name="T2" fmla="*/ 18 w 18"/>
                <a:gd name="T3" fmla="*/ 30 h 32"/>
                <a:gd name="T4" fmla="*/ 16 w 18"/>
                <a:gd name="T5" fmla="*/ 31 h 32"/>
                <a:gd name="T6" fmla="*/ 1 w 18"/>
                <a:gd name="T7" fmla="*/ 3 h 32"/>
                <a:gd name="T8" fmla="*/ 4 w 18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4" y="2"/>
                  </a:moveTo>
                  <a:cubicBezTo>
                    <a:pt x="9" y="10"/>
                    <a:pt x="17" y="20"/>
                    <a:pt x="18" y="30"/>
                  </a:cubicBezTo>
                  <a:cubicBezTo>
                    <a:pt x="18" y="31"/>
                    <a:pt x="17" y="32"/>
                    <a:pt x="16" y="31"/>
                  </a:cubicBezTo>
                  <a:cubicBezTo>
                    <a:pt x="10" y="23"/>
                    <a:pt x="5" y="13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81"/>
            <p:cNvSpPr/>
            <p:nvPr/>
          </p:nvSpPr>
          <p:spPr bwMode="auto">
            <a:xfrm>
              <a:off x="7107238" y="2841625"/>
              <a:ext cx="22225" cy="33338"/>
            </a:xfrm>
            <a:custGeom>
              <a:avLst/>
              <a:gdLst>
                <a:gd name="T0" fmla="*/ 4 w 5"/>
                <a:gd name="T1" fmla="*/ 7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7 h 8"/>
                <a:gd name="T8" fmla="*/ 4 w 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4" y="7"/>
                  </a:moveTo>
                  <a:cubicBezTo>
                    <a:pt x="3" y="5"/>
                    <a:pt x="2" y="3"/>
                    <a:pt x="1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2"/>
                    <a:pt x="4" y="5"/>
                    <a:pt x="5" y="7"/>
                  </a:cubicBezTo>
                  <a:cubicBezTo>
                    <a:pt x="5" y="7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82"/>
            <p:cNvSpPr/>
            <p:nvPr/>
          </p:nvSpPr>
          <p:spPr bwMode="auto">
            <a:xfrm>
              <a:off x="7375525" y="3779838"/>
              <a:ext cx="55563" cy="130175"/>
            </a:xfrm>
            <a:custGeom>
              <a:avLst/>
              <a:gdLst>
                <a:gd name="T0" fmla="*/ 0 w 13"/>
                <a:gd name="T1" fmla="*/ 1 h 31"/>
                <a:gd name="T2" fmla="*/ 2 w 13"/>
                <a:gd name="T3" fmla="*/ 1 h 31"/>
                <a:gd name="T4" fmla="*/ 9 w 13"/>
                <a:gd name="T5" fmla="*/ 15 h 31"/>
                <a:gd name="T6" fmla="*/ 12 w 13"/>
                <a:gd name="T7" fmla="*/ 29 h 31"/>
                <a:gd name="T8" fmla="*/ 10 w 13"/>
                <a:gd name="T9" fmla="*/ 30 h 31"/>
                <a:gd name="T10" fmla="*/ 5 w 13"/>
                <a:gd name="T11" fmla="*/ 15 h 31"/>
                <a:gd name="T12" fmla="*/ 0 w 13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0" y="1"/>
                  </a:moveTo>
                  <a:cubicBezTo>
                    <a:pt x="0" y="0"/>
                    <a:pt x="2" y="0"/>
                    <a:pt x="2" y="1"/>
                  </a:cubicBezTo>
                  <a:cubicBezTo>
                    <a:pt x="5" y="5"/>
                    <a:pt x="7" y="10"/>
                    <a:pt x="9" y="15"/>
                  </a:cubicBezTo>
                  <a:cubicBezTo>
                    <a:pt x="11" y="19"/>
                    <a:pt x="13" y="24"/>
                    <a:pt x="12" y="29"/>
                  </a:cubicBezTo>
                  <a:cubicBezTo>
                    <a:pt x="12" y="30"/>
                    <a:pt x="10" y="31"/>
                    <a:pt x="10" y="30"/>
                  </a:cubicBezTo>
                  <a:cubicBezTo>
                    <a:pt x="7" y="25"/>
                    <a:pt x="6" y="20"/>
                    <a:pt x="5" y="15"/>
                  </a:cubicBezTo>
                  <a:cubicBezTo>
                    <a:pt x="3" y="10"/>
                    <a:pt x="1" y="6"/>
                    <a:pt x="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83"/>
            <p:cNvSpPr/>
            <p:nvPr/>
          </p:nvSpPr>
          <p:spPr bwMode="auto">
            <a:xfrm>
              <a:off x="7350125" y="3792538"/>
              <a:ext cx="63500" cy="139700"/>
            </a:xfrm>
            <a:custGeom>
              <a:avLst/>
              <a:gdLst>
                <a:gd name="T0" fmla="*/ 0 w 15"/>
                <a:gd name="T1" fmla="*/ 3 h 33"/>
                <a:gd name="T2" fmla="*/ 3 w 15"/>
                <a:gd name="T3" fmla="*/ 2 h 33"/>
                <a:gd name="T4" fmla="*/ 11 w 15"/>
                <a:gd name="T5" fmla="*/ 32 h 33"/>
                <a:gd name="T6" fmla="*/ 10 w 15"/>
                <a:gd name="T7" fmla="*/ 32 h 33"/>
                <a:gd name="T8" fmla="*/ 6 w 15"/>
                <a:gd name="T9" fmla="*/ 20 h 33"/>
                <a:gd name="T10" fmla="*/ 0 w 15"/>
                <a:gd name="T1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3">
                  <a:moveTo>
                    <a:pt x="0" y="3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7" y="10"/>
                    <a:pt x="15" y="23"/>
                    <a:pt x="11" y="32"/>
                  </a:cubicBezTo>
                  <a:cubicBezTo>
                    <a:pt x="11" y="33"/>
                    <a:pt x="10" y="33"/>
                    <a:pt x="10" y="32"/>
                  </a:cubicBezTo>
                  <a:cubicBezTo>
                    <a:pt x="8" y="29"/>
                    <a:pt x="7" y="24"/>
                    <a:pt x="6" y="20"/>
                  </a:cubicBezTo>
                  <a:cubicBezTo>
                    <a:pt x="5" y="15"/>
                    <a:pt x="2" y="9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84"/>
            <p:cNvSpPr/>
            <p:nvPr/>
          </p:nvSpPr>
          <p:spPr bwMode="auto">
            <a:xfrm>
              <a:off x="7345363" y="3859213"/>
              <a:ext cx="34925" cy="68263"/>
            </a:xfrm>
            <a:custGeom>
              <a:avLst/>
              <a:gdLst>
                <a:gd name="T0" fmla="*/ 3 w 8"/>
                <a:gd name="T1" fmla="*/ 2 h 16"/>
                <a:gd name="T2" fmla="*/ 8 w 8"/>
                <a:gd name="T3" fmla="*/ 15 h 16"/>
                <a:gd name="T4" fmla="*/ 6 w 8"/>
                <a:gd name="T5" fmla="*/ 16 h 16"/>
                <a:gd name="T6" fmla="*/ 1 w 8"/>
                <a:gd name="T7" fmla="*/ 3 h 16"/>
                <a:gd name="T8" fmla="*/ 3 w 8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3" y="2"/>
                  </a:moveTo>
                  <a:cubicBezTo>
                    <a:pt x="5" y="6"/>
                    <a:pt x="8" y="11"/>
                    <a:pt x="8" y="15"/>
                  </a:cubicBezTo>
                  <a:cubicBezTo>
                    <a:pt x="8" y="16"/>
                    <a:pt x="6" y="16"/>
                    <a:pt x="6" y="16"/>
                  </a:cubicBezTo>
                  <a:cubicBezTo>
                    <a:pt x="3" y="12"/>
                    <a:pt x="2" y="7"/>
                    <a:pt x="1" y="3"/>
                  </a:cubicBezTo>
                  <a:cubicBezTo>
                    <a:pt x="0" y="1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85"/>
            <p:cNvSpPr/>
            <p:nvPr/>
          </p:nvSpPr>
          <p:spPr bwMode="auto">
            <a:xfrm>
              <a:off x="7213600" y="3648075"/>
              <a:ext cx="60325" cy="160338"/>
            </a:xfrm>
            <a:custGeom>
              <a:avLst/>
              <a:gdLst>
                <a:gd name="T0" fmla="*/ 4 w 14"/>
                <a:gd name="T1" fmla="*/ 2 h 38"/>
                <a:gd name="T2" fmla="*/ 11 w 14"/>
                <a:gd name="T3" fmla="*/ 20 h 38"/>
                <a:gd name="T4" fmla="*/ 12 w 14"/>
                <a:gd name="T5" fmla="*/ 37 h 38"/>
                <a:gd name="T6" fmla="*/ 9 w 14"/>
                <a:gd name="T7" fmla="*/ 37 h 38"/>
                <a:gd name="T8" fmla="*/ 6 w 14"/>
                <a:gd name="T9" fmla="*/ 23 h 38"/>
                <a:gd name="T10" fmla="*/ 1 w 14"/>
                <a:gd name="T11" fmla="*/ 3 h 38"/>
                <a:gd name="T12" fmla="*/ 4 w 14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8">
                  <a:moveTo>
                    <a:pt x="4" y="2"/>
                  </a:moveTo>
                  <a:cubicBezTo>
                    <a:pt x="8" y="7"/>
                    <a:pt x="10" y="13"/>
                    <a:pt x="11" y="20"/>
                  </a:cubicBezTo>
                  <a:cubicBezTo>
                    <a:pt x="12" y="25"/>
                    <a:pt x="14" y="32"/>
                    <a:pt x="12" y="37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7" y="33"/>
                    <a:pt x="7" y="27"/>
                    <a:pt x="6" y="23"/>
                  </a:cubicBezTo>
                  <a:cubicBezTo>
                    <a:pt x="5" y="16"/>
                    <a:pt x="4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86"/>
            <p:cNvSpPr/>
            <p:nvPr/>
          </p:nvSpPr>
          <p:spPr bwMode="auto">
            <a:xfrm>
              <a:off x="6985000" y="3481388"/>
              <a:ext cx="63500" cy="230188"/>
            </a:xfrm>
            <a:custGeom>
              <a:avLst/>
              <a:gdLst>
                <a:gd name="T0" fmla="*/ 13 w 15"/>
                <a:gd name="T1" fmla="*/ 53 h 54"/>
                <a:gd name="T2" fmla="*/ 12 w 15"/>
                <a:gd name="T3" fmla="*/ 53 h 54"/>
                <a:gd name="T4" fmla="*/ 5 w 15"/>
                <a:gd name="T5" fmla="*/ 30 h 54"/>
                <a:gd name="T6" fmla="*/ 0 w 15"/>
                <a:gd name="T7" fmla="*/ 4 h 54"/>
                <a:gd name="T8" fmla="*/ 4 w 15"/>
                <a:gd name="T9" fmla="*/ 3 h 54"/>
                <a:gd name="T10" fmla="*/ 10 w 15"/>
                <a:gd name="T11" fmla="*/ 29 h 54"/>
                <a:gd name="T12" fmla="*/ 13 w 1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4">
                  <a:moveTo>
                    <a:pt x="13" y="53"/>
                  </a:moveTo>
                  <a:cubicBezTo>
                    <a:pt x="13" y="54"/>
                    <a:pt x="12" y="54"/>
                    <a:pt x="12" y="53"/>
                  </a:cubicBezTo>
                  <a:cubicBezTo>
                    <a:pt x="8" y="46"/>
                    <a:pt x="7" y="38"/>
                    <a:pt x="5" y="30"/>
                  </a:cubicBezTo>
                  <a:cubicBezTo>
                    <a:pt x="3" y="21"/>
                    <a:pt x="1" y="13"/>
                    <a:pt x="0" y="4"/>
                  </a:cubicBezTo>
                  <a:cubicBezTo>
                    <a:pt x="0" y="1"/>
                    <a:pt x="4" y="0"/>
                    <a:pt x="4" y="3"/>
                  </a:cubicBezTo>
                  <a:cubicBezTo>
                    <a:pt x="6" y="12"/>
                    <a:pt x="8" y="20"/>
                    <a:pt x="10" y="29"/>
                  </a:cubicBezTo>
                  <a:cubicBezTo>
                    <a:pt x="12" y="37"/>
                    <a:pt x="15" y="45"/>
                    <a:pt x="13" y="5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87"/>
            <p:cNvSpPr/>
            <p:nvPr/>
          </p:nvSpPr>
          <p:spPr bwMode="auto">
            <a:xfrm>
              <a:off x="6942138" y="3486150"/>
              <a:ext cx="68263" cy="215900"/>
            </a:xfrm>
            <a:custGeom>
              <a:avLst/>
              <a:gdLst>
                <a:gd name="T0" fmla="*/ 15 w 16"/>
                <a:gd name="T1" fmla="*/ 49 h 51"/>
                <a:gd name="T2" fmla="*/ 13 w 16"/>
                <a:gd name="T3" fmla="*/ 50 h 51"/>
                <a:gd name="T4" fmla="*/ 3 w 16"/>
                <a:gd name="T5" fmla="*/ 15 h 51"/>
                <a:gd name="T6" fmla="*/ 2 w 16"/>
                <a:gd name="T7" fmla="*/ 1 h 51"/>
                <a:gd name="T8" fmla="*/ 3 w 16"/>
                <a:gd name="T9" fmla="*/ 0 h 51"/>
                <a:gd name="T10" fmla="*/ 5 w 16"/>
                <a:gd name="T11" fmla="*/ 1 h 51"/>
                <a:gd name="T12" fmla="*/ 5 w 16"/>
                <a:gd name="T13" fmla="*/ 3 h 51"/>
                <a:gd name="T14" fmla="*/ 5 w 16"/>
                <a:gd name="T15" fmla="*/ 5 h 51"/>
                <a:gd name="T16" fmla="*/ 6 w 16"/>
                <a:gd name="T17" fmla="*/ 10 h 51"/>
                <a:gd name="T18" fmla="*/ 8 w 16"/>
                <a:gd name="T19" fmla="*/ 17 h 51"/>
                <a:gd name="T20" fmla="*/ 15 w 16"/>
                <a:gd name="T2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51">
                  <a:moveTo>
                    <a:pt x="15" y="49"/>
                  </a:moveTo>
                  <a:cubicBezTo>
                    <a:pt x="14" y="50"/>
                    <a:pt x="13" y="51"/>
                    <a:pt x="13" y="50"/>
                  </a:cubicBezTo>
                  <a:cubicBezTo>
                    <a:pt x="7" y="40"/>
                    <a:pt x="5" y="27"/>
                    <a:pt x="3" y="15"/>
                  </a:cubicBezTo>
                  <a:cubicBezTo>
                    <a:pt x="2" y="11"/>
                    <a:pt x="0" y="5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6"/>
                    <a:pt x="6" y="8"/>
                    <a:pt x="6" y="10"/>
                  </a:cubicBezTo>
                  <a:cubicBezTo>
                    <a:pt x="7" y="12"/>
                    <a:pt x="8" y="14"/>
                    <a:pt x="8" y="17"/>
                  </a:cubicBezTo>
                  <a:cubicBezTo>
                    <a:pt x="10" y="28"/>
                    <a:pt x="16" y="38"/>
                    <a:pt x="15" y="4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88"/>
            <p:cNvSpPr/>
            <p:nvPr/>
          </p:nvSpPr>
          <p:spPr bwMode="auto">
            <a:xfrm>
              <a:off x="6907213" y="3511550"/>
              <a:ext cx="73025" cy="165100"/>
            </a:xfrm>
            <a:custGeom>
              <a:avLst/>
              <a:gdLst>
                <a:gd name="T0" fmla="*/ 11 w 17"/>
                <a:gd name="T1" fmla="*/ 38 h 39"/>
                <a:gd name="T2" fmla="*/ 9 w 17"/>
                <a:gd name="T3" fmla="*/ 38 h 39"/>
                <a:gd name="T4" fmla="*/ 5 w 17"/>
                <a:gd name="T5" fmla="*/ 22 h 39"/>
                <a:gd name="T6" fmla="*/ 0 w 17"/>
                <a:gd name="T7" fmla="*/ 3 h 39"/>
                <a:gd name="T8" fmla="*/ 3 w 17"/>
                <a:gd name="T9" fmla="*/ 2 h 39"/>
                <a:gd name="T10" fmla="*/ 11 w 17"/>
                <a:gd name="T1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11" y="38"/>
                  </a:moveTo>
                  <a:cubicBezTo>
                    <a:pt x="10" y="39"/>
                    <a:pt x="9" y="39"/>
                    <a:pt x="9" y="38"/>
                  </a:cubicBezTo>
                  <a:cubicBezTo>
                    <a:pt x="7" y="33"/>
                    <a:pt x="7" y="27"/>
                    <a:pt x="5" y="22"/>
                  </a:cubicBezTo>
                  <a:cubicBezTo>
                    <a:pt x="4" y="15"/>
                    <a:pt x="1" y="9"/>
                    <a:pt x="0" y="3"/>
                  </a:cubicBezTo>
                  <a:cubicBezTo>
                    <a:pt x="0" y="1"/>
                    <a:pt x="3" y="0"/>
                    <a:pt x="3" y="2"/>
                  </a:cubicBezTo>
                  <a:cubicBezTo>
                    <a:pt x="6" y="11"/>
                    <a:pt x="17" y="30"/>
                    <a:pt x="11" y="3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89"/>
            <p:cNvSpPr/>
            <p:nvPr/>
          </p:nvSpPr>
          <p:spPr bwMode="auto">
            <a:xfrm>
              <a:off x="6856413" y="2981325"/>
              <a:ext cx="47625" cy="109538"/>
            </a:xfrm>
            <a:custGeom>
              <a:avLst/>
              <a:gdLst>
                <a:gd name="T0" fmla="*/ 5 w 11"/>
                <a:gd name="T1" fmla="*/ 2 h 26"/>
                <a:gd name="T2" fmla="*/ 9 w 11"/>
                <a:gd name="T3" fmla="*/ 25 h 26"/>
                <a:gd name="T4" fmla="*/ 7 w 11"/>
                <a:gd name="T5" fmla="*/ 25 h 26"/>
                <a:gd name="T6" fmla="*/ 4 w 11"/>
                <a:gd name="T7" fmla="*/ 16 h 26"/>
                <a:gd name="T8" fmla="*/ 1 w 11"/>
                <a:gd name="T9" fmla="*/ 3 h 26"/>
                <a:gd name="T10" fmla="*/ 5 w 11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5" y="2"/>
                  </a:moveTo>
                  <a:cubicBezTo>
                    <a:pt x="7" y="9"/>
                    <a:pt x="11" y="18"/>
                    <a:pt x="9" y="25"/>
                  </a:cubicBezTo>
                  <a:cubicBezTo>
                    <a:pt x="9" y="26"/>
                    <a:pt x="7" y="26"/>
                    <a:pt x="7" y="25"/>
                  </a:cubicBezTo>
                  <a:cubicBezTo>
                    <a:pt x="5" y="22"/>
                    <a:pt x="5" y="19"/>
                    <a:pt x="4" y="16"/>
                  </a:cubicBezTo>
                  <a:cubicBezTo>
                    <a:pt x="4" y="11"/>
                    <a:pt x="3" y="7"/>
                    <a:pt x="1" y="3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90"/>
            <p:cNvSpPr/>
            <p:nvPr/>
          </p:nvSpPr>
          <p:spPr bwMode="auto">
            <a:xfrm>
              <a:off x="6797675" y="2947988"/>
              <a:ext cx="33338" cy="104775"/>
            </a:xfrm>
            <a:custGeom>
              <a:avLst/>
              <a:gdLst>
                <a:gd name="T0" fmla="*/ 4 w 8"/>
                <a:gd name="T1" fmla="*/ 2 h 25"/>
                <a:gd name="T2" fmla="*/ 6 w 8"/>
                <a:gd name="T3" fmla="*/ 14 h 25"/>
                <a:gd name="T4" fmla="*/ 7 w 8"/>
                <a:gd name="T5" fmla="*/ 24 h 25"/>
                <a:gd name="T6" fmla="*/ 5 w 8"/>
                <a:gd name="T7" fmla="*/ 24 h 25"/>
                <a:gd name="T8" fmla="*/ 2 w 8"/>
                <a:gd name="T9" fmla="*/ 14 h 25"/>
                <a:gd name="T10" fmla="*/ 0 w 8"/>
                <a:gd name="T11" fmla="*/ 2 h 25"/>
                <a:gd name="T12" fmla="*/ 4 w 8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4" y="2"/>
                  </a:moveTo>
                  <a:cubicBezTo>
                    <a:pt x="4" y="6"/>
                    <a:pt x="5" y="10"/>
                    <a:pt x="6" y="14"/>
                  </a:cubicBezTo>
                  <a:cubicBezTo>
                    <a:pt x="7" y="17"/>
                    <a:pt x="8" y="21"/>
                    <a:pt x="7" y="24"/>
                  </a:cubicBezTo>
                  <a:cubicBezTo>
                    <a:pt x="7" y="24"/>
                    <a:pt x="6" y="25"/>
                    <a:pt x="5" y="24"/>
                  </a:cubicBezTo>
                  <a:cubicBezTo>
                    <a:pt x="3" y="21"/>
                    <a:pt x="3" y="17"/>
                    <a:pt x="2" y="14"/>
                  </a:cubicBezTo>
                  <a:cubicBezTo>
                    <a:pt x="1" y="10"/>
                    <a:pt x="0" y="6"/>
                    <a:pt x="0" y="2"/>
                  </a:cubicBezTo>
                  <a:cubicBezTo>
                    <a:pt x="0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91"/>
            <p:cNvSpPr/>
            <p:nvPr/>
          </p:nvSpPr>
          <p:spPr bwMode="auto">
            <a:xfrm>
              <a:off x="6780213" y="2976563"/>
              <a:ext cx="22225" cy="60325"/>
            </a:xfrm>
            <a:custGeom>
              <a:avLst/>
              <a:gdLst>
                <a:gd name="T0" fmla="*/ 5 w 5"/>
                <a:gd name="T1" fmla="*/ 3 h 14"/>
                <a:gd name="T2" fmla="*/ 4 w 5"/>
                <a:gd name="T3" fmla="*/ 13 h 14"/>
                <a:gd name="T4" fmla="*/ 2 w 5"/>
                <a:gd name="T5" fmla="*/ 13 h 14"/>
                <a:gd name="T6" fmla="*/ 1 w 5"/>
                <a:gd name="T7" fmla="*/ 3 h 14"/>
                <a:gd name="T8" fmla="*/ 5 w 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3"/>
                  </a:moveTo>
                  <a:cubicBezTo>
                    <a:pt x="5" y="6"/>
                    <a:pt x="5" y="10"/>
                    <a:pt x="4" y="13"/>
                  </a:cubicBezTo>
                  <a:cubicBezTo>
                    <a:pt x="4" y="14"/>
                    <a:pt x="2" y="14"/>
                    <a:pt x="2" y="13"/>
                  </a:cubicBezTo>
                  <a:cubicBezTo>
                    <a:pt x="0" y="10"/>
                    <a:pt x="1" y="6"/>
                    <a:pt x="1" y="3"/>
                  </a:cubicBezTo>
                  <a:cubicBezTo>
                    <a:pt x="1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92"/>
            <p:cNvSpPr/>
            <p:nvPr/>
          </p:nvSpPr>
          <p:spPr bwMode="auto">
            <a:xfrm>
              <a:off x="5984875" y="3333750"/>
              <a:ext cx="65088" cy="134938"/>
            </a:xfrm>
            <a:custGeom>
              <a:avLst/>
              <a:gdLst>
                <a:gd name="T0" fmla="*/ 1 w 15"/>
                <a:gd name="T1" fmla="*/ 0 h 32"/>
                <a:gd name="T2" fmla="*/ 2 w 15"/>
                <a:gd name="T3" fmla="*/ 0 h 32"/>
                <a:gd name="T4" fmla="*/ 10 w 15"/>
                <a:gd name="T5" fmla="*/ 13 h 32"/>
                <a:gd name="T6" fmla="*/ 14 w 15"/>
                <a:gd name="T7" fmla="*/ 30 h 32"/>
                <a:gd name="T8" fmla="*/ 12 w 15"/>
                <a:gd name="T9" fmla="*/ 31 h 32"/>
                <a:gd name="T10" fmla="*/ 5 w 15"/>
                <a:gd name="T11" fmla="*/ 14 h 32"/>
                <a:gd name="T12" fmla="*/ 1 w 1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6" y="2"/>
                    <a:pt x="8" y="10"/>
                    <a:pt x="10" y="13"/>
                  </a:cubicBezTo>
                  <a:cubicBezTo>
                    <a:pt x="12" y="18"/>
                    <a:pt x="15" y="25"/>
                    <a:pt x="14" y="30"/>
                  </a:cubicBezTo>
                  <a:cubicBezTo>
                    <a:pt x="14" y="31"/>
                    <a:pt x="13" y="32"/>
                    <a:pt x="12" y="31"/>
                  </a:cubicBezTo>
                  <a:cubicBezTo>
                    <a:pt x="8" y="26"/>
                    <a:pt x="7" y="19"/>
                    <a:pt x="5" y="14"/>
                  </a:cubicBezTo>
                  <a:cubicBezTo>
                    <a:pt x="3" y="10"/>
                    <a:pt x="0" y="4"/>
                    <a:pt x="1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93"/>
            <p:cNvSpPr/>
            <p:nvPr/>
          </p:nvSpPr>
          <p:spPr bwMode="auto">
            <a:xfrm>
              <a:off x="5946775" y="3346450"/>
              <a:ext cx="77788" cy="160338"/>
            </a:xfrm>
            <a:custGeom>
              <a:avLst/>
              <a:gdLst>
                <a:gd name="T0" fmla="*/ 16 w 18"/>
                <a:gd name="T1" fmla="*/ 37 h 38"/>
                <a:gd name="T2" fmla="*/ 14 w 18"/>
                <a:gd name="T3" fmla="*/ 37 h 38"/>
                <a:gd name="T4" fmla="*/ 9 w 18"/>
                <a:gd name="T5" fmla="*/ 20 h 38"/>
                <a:gd name="T6" fmla="*/ 1 w 18"/>
                <a:gd name="T7" fmla="*/ 3 h 38"/>
                <a:gd name="T8" fmla="*/ 4 w 18"/>
                <a:gd name="T9" fmla="*/ 2 h 38"/>
                <a:gd name="T10" fmla="*/ 16 w 18"/>
                <a:gd name="T1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8">
                  <a:moveTo>
                    <a:pt x="16" y="37"/>
                  </a:moveTo>
                  <a:cubicBezTo>
                    <a:pt x="16" y="38"/>
                    <a:pt x="14" y="38"/>
                    <a:pt x="14" y="37"/>
                  </a:cubicBezTo>
                  <a:cubicBezTo>
                    <a:pt x="12" y="32"/>
                    <a:pt x="11" y="26"/>
                    <a:pt x="9" y="20"/>
                  </a:cubicBezTo>
                  <a:cubicBezTo>
                    <a:pt x="7" y="14"/>
                    <a:pt x="4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10" y="11"/>
                    <a:pt x="18" y="25"/>
                    <a:pt x="16" y="3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94"/>
            <p:cNvSpPr/>
            <p:nvPr/>
          </p:nvSpPr>
          <p:spPr bwMode="auto">
            <a:xfrm>
              <a:off x="5921375" y="3359150"/>
              <a:ext cx="103188" cy="233363"/>
            </a:xfrm>
            <a:custGeom>
              <a:avLst/>
              <a:gdLst>
                <a:gd name="T0" fmla="*/ 1 w 24"/>
                <a:gd name="T1" fmla="*/ 3 h 55"/>
                <a:gd name="T2" fmla="*/ 4 w 24"/>
                <a:gd name="T3" fmla="*/ 1 h 55"/>
                <a:gd name="T4" fmla="*/ 15 w 24"/>
                <a:gd name="T5" fmla="*/ 25 h 55"/>
                <a:gd name="T6" fmla="*/ 24 w 24"/>
                <a:gd name="T7" fmla="*/ 54 h 55"/>
                <a:gd name="T8" fmla="*/ 22 w 24"/>
                <a:gd name="T9" fmla="*/ 55 h 55"/>
                <a:gd name="T10" fmla="*/ 12 w 24"/>
                <a:gd name="T11" fmla="*/ 29 h 55"/>
                <a:gd name="T12" fmla="*/ 1 w 24"/>
                <a:gd name="T1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5">
                  <a:moveTo>
                    <a:pt x="1" y="3"/>
                  </a:moveTo>
                  <a:cubicBezTo>
                    <a:pt x="0" y="2"/>
                    <a:pt x="3" y="0"/>
                    <a:pt x="4" y="1"/>
                  </a:cubicBezTo>
                  <a:cubicBezTo>
                    <a:pt x="9" y="9"/>
                    <a:pt x="12" y="16"/>
                    <a:pt x="15" y="25"/>
                  </a:cubicBezTo>
                  <a:cubicBezTo>
                    <a:pt x="19" y="34"/>
                    <a:pt x="23" y="44"/>
                    <a:pt x="24" y="54"/>
                  </a:cubicBezTo>
                  <a:cubicBezTo>
                    <a:pt x="24" y="55"/>
                    <a:pt x="23" y="55"/>
                    <a:pt x="22" y="55"/>
                  </a:cubicBezTo>
                  <a:cubicBezTo>
                    <a:pt x="17" y="47"/>
                    <a:pt x="15" y="38"/>
                    <a:pt x="12" y="29"/>
                  </a:cubicBezTo>
                  <a:cubicBezTo>
                    <a:pt x="9" y="20"/>
                    <a:pt x="6" y="12"/>
                    <a:pt x="1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95"/>
            <p:cNvSpPr/>
            <p:nvPr/>
          </p:nvSpPr>
          <p:spPr bwMode="auto">
            <a:xfrm>
              <a:off x="5892800" y="3402013"/>
              <a:ext cx="101600" cy="198438"/>
            </a:xfrm>
            <a:custGeom>
              <a:avLst/>
              <a:gdLst>
                <a:gd name="T0" fmla="*/ 2 w 24"/>
                <a:gd name="T1" fmla="*/ 1 h 47"/>
                <a:gd name="T2" fmla="*/ 15 w 24"/>
                <a:gd name="T3" fmla="*/ 19 h 47"/>
                <a:gd name="T4" fmla="*/ 24 w 24"/>
                <a:gd name="T5" fmla="*/ 45 h 47"/>
                <a:gd name="T6" fmla="*/ 22 w 24"/>
                <a:gd name="T7" fmla="*/ 46 h 47"/>
                <a:gd name="T8" fmla="*/ 13 w 24"/>
                <a:gd name="T9" fmla="*/ 25 h 47"/>
                <a:gd name="T10" fmla="*/ 1 w 24"/>
                <a:gd name="T11" fmla="*/ 2 h 47"/>
                <a:gd name="T12" fmla="*/ 2 w 24"/>
                <a:gd name="T1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7">
                  <a:moveTo>
                    <a:pt x="2" y="1"/>
                  </a:moveTo>
                  <a:cubicBezTo>
                    <a:pt x="8" y="5"/>
                    <a:pt x="11" y="12"/>
                    <a:pt x="15" y="19"/>
                  </a:cubicBezTo>
                  <a:cubicBezTo>
                    <a:pt x="18" y="27"/>
                    <a:pt x="23" y="36"/>
                    <a:pt x="24" y="45"/>
                  </a:cubicBezTo>
                  <a:cubicBezTo>
                    <a:pt x="24" y="46"/>
                    <a:pt x="23" y="47"/>
                    <a:pt x="22" y="46"/>
                  </a:cubicBezTo>
                  <a:cubicBezTo>
                    <a:pt x="18" y="40"/>
                    <a:pt x="16" y="32"/>
                    <a:pt x="13" y="25"/>
                  </a:cubicBezTo>
                  <a:cubicBezTo>
                    <a:pt x="10" y="17"/>
                    <a:pt x="6" y="9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96"/>
            <p:cNvSpPr/>
            <p:nvPr/>
          </p:nvSpPr>
          <p:spPr bwMode="auto">
            <a:xfrm>
              <a:off x="5586413" y="3414713"/>
              <a:ext cx="76200" cy="173038"/>
            </a:xfrm>
            <a:custGeom>
              <a:avLst/>
              <a:gdLst>
                <a:gd name="T0" fmla="*/ 18 w 18"/>
                <a:gd name="T1" fmla="*/ 39 h 41"/>
                <a:gd name="T2" fmla="*/ 16 w 18"/>
                <a:gd name="T3" fmla="*/ 40 h 41"/>
                <a:gd name="T4" fmla="*/ 7 w 18"/>
                <a:gd name="T5" fmla="*/ 22 h 41"/>
                <a:gd name="T6" fmla="*/ 1 w 18"/>
                <a:gd name="T7" fmla="*/ 3 h 41"/>
                <a:gd name="T8" fmla="*/ 4 w 18"/>
                <a:gd name="T9" fmla="*/ 2 h 41"/>
                <a:gd name="T10" fmla="*/ 13 w 18"/>
                <a:gd name="T11" fmla="*/ 22 h 41"/>
                <a:gd name="T12" fmla="*/ 18 w 18"/>
                <a:gd name="T1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1">
                  <a:moveTo>
                    <a:pt x="18" y="39"/>
                  </a:moveTo>
                  <a:cubicBezTo>
                    <a:pt x="18" y="41"/>
                    <a:pt x="16" y="41"/>
                    <a:pt x="16" y="40"/>
                  </a:cubicBezTo>
                  <a:cubicBezTo>
                    <a:pt x="11" y="35"/>
                    <a:pt x="10" y="28"/>
                    <a:pt x="7" y="22"/>
                  </a:cubicBezTo>
                  <a:cubicBezTo>
                    <a:pt x="5" y="15"/>
                    <a:pt x="3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7" y="8"/>
                    <a:pt x="10" y="15"/>
                    <a:pt x="13" y="22"/>
                  </a:cubicBezTo>
                  <a:cubicBezTo>
                    <a:pt x="15" y="28"/>
                    <a:pt x="18" y="33"/>
                    <a:pt x="18" y="3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97"/>
            <p:cNvSpPr/>
            <p:nvPr/>
          </p:nvSpPr>
          <p:spPr bwMode="auto">
            <a:xfrm>
              <a:off x="5297488" y="3706813"/>
              <a:ext cx="114300" cy="254000"/>
            </a:xfrm>
            <a:custGeom>
              <a:avLst/>
              <a:gdLst>
                <a:gd name="T0" fmla="*/ 27 w 27"/>
                <a:gd name="T1" fmla="*/ 58 h 60"/>
                <a:gd name="T2" fmla="*/ 24 w 27"/>
                <a:gd name="T3" fmla="*/ 59 h 60"/>
                <a:gd name="T4" fmla="*/ 11 w 27"/>
                <a:gd name="T5" fmla="*/ 30 h 60"/>
                <a:gd name="T6" fmla="*/ 0 w 27"/>
                <a:gd name="T7" fmla="*/ 3 h 60"/>
                <a:gd name="T8" fmla="*/ 4 w 27"/>
                <a:gd name="T9" fmla="*/ 3 h 60"/>
                <a:gd name="T10" fmla="*/ 19 w 27"/>
                <a:gd name="T11" fmla="*/ 34 h 60"/>
                <a:gd name="T12" fmla="*/ 27 w 27"/>
                <a:gd name="T13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0">
                  <a:moveTo>
                    <a:pt x="27" y="58"/>
                  </a:moveTo>
                  <a:cubicBezTo>
                    <a:pt x="27" y="60"/>
                    <a:pt x="25" y="60"/>
                    <a:pt x="24" y="59"/>
                  </a:cubicBezTo>
                  <a:cubicBezTo>
                    <a:pt x="19" y="50"/>
                    <a:pt x="16" y="40"/>
                    <a:pt x="11" y="30"/>
                  </a:cubicBezTo>
                  <a:cubicBezTo>
                    <a:pt x="7" y="22"/>
                    <a:pt x="3" y="13"/>
                    <a:pt x="0" y="3"/>
                  </a:cubicBezTo>
                  <a:cubicBezTo>
                    <a:pt x="0" y="1"/>
                    <a:pt x="3" y="0"/>
                    <a:pt x="4" y="3"/>
                  </a:cubicBezTo>
                  <a:cubicBezTo>
                    <a:pt x="8" y="14"/>
                    <a:pt x="13" y="24"/>
                    <a:pt x="19" y="34"/>
                  </a:cubicBezTo>
                  <a:cubicBezTo>
                    <a:pt x="22" y="41"/>
                    <a:pt x="27" y="50"/>
                    <a:pt x="27" y="5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98"/>
            <p:cNvSpPr/>
            <p:nvPr/>
          </p:nvSpPr>
          <p:spPr bwMode="auto">
            <a:xfrm>
              <a:off x="5262563" y="3668713"/>
              <a:ext cx="103188" cy="266700"/>
            </a:xfrm>
            <a:custGeom>
              <a:avLst/>
              <a:gdLst>
                <a:gd name="T0" fmla="*/ 24 w 24"/>
                <a:gd name="T1" fmla="*/ 61 h 63"/>
                <a:gd name="T2" fmla="*/ 22 w 24"/>
                <a:gd name="T3" fmla="*/ 62 h 63"/>
                <a:gd name="T4" fmla="*/ 10 w 24"/>
                <a:gd name="T5" fmla="*/ 35 h 63"/>
                <a:gd name="T6" fmla="*/ 0 w 24"/>
                <a:gd name="T7" fmla="*/ 4 h 63"/>
                <a:gd name="T8" fmla="*/ 4 w 24"/>
                <a:gd name="T9" fmla="*/ 3 h 63"/>
                <a:gd name="T10" fmla="*/ 16 w 24"/>
                <a:gd name="T11" fmla="*/ 36 h 63"/>
                <a:gd name="T12" fmla="*/ 24 w 24"/>
                <a:gd name="T13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3">
                  <a:moveTo>
                    <a:pt x="24" y="61"/>
                  </a:moveTo>
                  <a:cubicBezTo>
                    <a:pt x="24" y="62"/>
                    <a:pt x="23" y="63"/>
                    <a:pt x="22" y="62"/>
                  </a:cubicBezTo>
                  <a:cubicBezTo>
                    <a:pt x="16" y="54"/>
                    <a:pt x="14" y="44"/>
                    <a:pt x="10" y="35"/>
                  </a:cubicBezTo>
                  <a:cubicBezTo>
                    <a:pt x="6" y="25"/>
                    <a:pt x="2" y="15"/>
                    <a:pt x="0" y="4"/>
                  </a:cubicBezTo>
                  <a:cubicBezTo>
                    <a:pt x="0" y="1"/>
                    <a:pt x="3" y="0"/>
                    <a:pt x="4" y="3"/>
                  </a:cubicBezTo>
                  <a:cubicBezTo>
                    <a:pt x="7" y="14"/>
                    <a:pt x="11" y="25"/>
                    <a:pt x="16" y="36"/>
                  </a:cubicBezTo>
                  <a:cubicBezTo>
                    <a:pt x="19" y="44"/>
                    <a:pt x="24" y="52"/>
                    <a:pt x="24" y="6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99"/>
            <p:cNvSpPr/>
            <p:nvPr/>
          </p:nvSpPr>
          <p:spPr bwMode="auto">
            <a:xfrm>
              <a:off x="5062538" y="3800475"/>
              <a:ext cx="93663" cy="152400"/>
            </a:xfrm>
            <a:custGeom>
              <a:avLst/>
              <a:gdLst>
                <a:gd name="T0" fmla="*/ 21 w 22"/>
                <a:gd name="T1" fmla="*/ 35 h 36"/>
                <a:gd name="T2" fmla="*/ 19 w 22"/>
                <a:gd name="T3" fmla="*/ 35 h 36"/>
                <a:gd name="T4" fmla="*/ 12 w 22"/>
                <a:gd name="T5" fmla="*/ 22 h 36"/>
                <a:gd name="T6" fmla="*/ 1 w 22"/>
                <a:gd name="T7" fmla="*/ 5 h 36"/>
                <a:gd name="T8" fmla="*/ 4 w 22"/>
                <a:gd name="T9" fmla="*/ 2 h 36"/>
                <a:gd name="T10" fmla="*/ 16 w 22"/>
                <a:gd name="T11" fmla="*/ 18 h 36"/>
                <a:gd name="T12" fmla="*/ 21 w 22"/>
                <a:gd name="T1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1" y="35"/>
                  </a:moveTo>
                  <a:cubicBezTo>
                    <a:pt x="21" y="36"/>
                    <a:pt x="19" y="36"/>
                    <a:pt x="19" y="35"/>
                  </a:cubicBezTo>
                  <a:cubicBezTo>
                    <a:pt x="16" y="32"/>
                    <a:pt x="15" y="27"/>
                    <a:pt x="12" y="22"/>
                  </a:cubicBezTo>
                  <a:cubicBezTo>
                    <a:pt x="9" y="16"/>
                    <a:pt x="5" y="10"/>
                    <a:pt x="1" y="5"/>
                  </a:cubicBezTo>
                  <a:cubicBezTo>
                    <a:pt x="0" y="3"/>
                    <a:pt x="3" y="0"/>
                    <a:pt x="4" y="2"/>
                  </a:cubicBezTo>
                  <a:cubicBezTo>
                    <a:pt x="8" y="7"/>
                    <a:pt x="12" y="13"/>
                    <a:pt x="16" y="18"/>
                  </a:cubicBezTo>
                  <a:cubicBezTo>
                    <a:pt x="18" y="23"/>
                    <a:pt x="22" y="29"/>
                    <a:pt x="21" y="3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100"/>
            <p:cNvSpPr/>
            <p:nvPr/>
          </p:nvSpPr>
          <p:spPr bwMode="auto">
            <a:xfrm>
              <a:off x="4999038" y="3910013"/>
              <a:ext cx="63500" cy="111125"/>
            </a:xfrm>
            <a:custGeom>
              <a:avLst/>
              <a:gdLst>
                <a:gd name="T0" fmla="*/ 11 w 15"/>
                <a:gd name="T1" fmla="*/ 25 h 26"/>
                <a:gd name="T2" fmla="*/ 9 w 15"/>
                <a:gd name="T3" fmla="*/ 25 h 26"/>
                <a:gd name="T4" fmla="*/ 6 w 15"/>
                <a:gd name="T5" fmla="*/ 16 h 26"/>
                <a:gd name="T6" fmla="*/ 1 w 15"/>
                <a:gd name="T7" fmla="*/ 5 h 26"/>
                <a:gd name="T8" fmla="*/ 5 w 15"/>
                <a:gd name="T9" fmla="*/ 3 h 26"/>
                <a:gd name="T10" fmla="*/ 11 w 15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6">
                  <a:moveTo>
                    <a:pt x="11" y="25"/>
                  </a:moveTo>
                  <a:cubicBezTo>
                    <a:pt x="10" y="25"/>
                    <a:pt x="9" y="26"/>
                    <a:pt x="9" y="25"/>
                  </a:cubicBezTo>
                  <a:cubicBezTo>
                    <a:pt x="7" y="22"/>
                    <a:pt x="7" y="19"/>
                    <a:pt x="6" y="16"/>
                  </a:cubicBezTo>
                  <a:cubicBezTo>
                    <a:pt x="5" y="12"/>
                    <a:pt x="3" y="8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8" y="8"/>
                    <a:pt x="15" y="19"/>
                    <a:pt x="11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101"/>
            <p:cNvSpPr/>
            <p:nvPr/>
          </p:nvSpPr>
          <p:spPr bwMode="auto">
            <a:xfrm>
              <a:off x="4978400" y="3914775"/>
              <a:ext cx="55563" cy="136525"/>
            </a:xfrm>
            <a:custGeom>
              <a:avLst/>
              <a:gdLst>
                <a:gd name="T0" fmla="*/ 12 w 13"/>
                <a:gd name="T1" fmla="*/ 29 h 32"/>
                <a:gd name="T2" fmla="*/ 8 w 13"/>
                <a:gd name="T3" fmla="*/ 29 h 32"/>
                <a:gd name="T4" fmla="*/ 8 w 13"/>
                <a:gd name="T5" fmla="*/ 29 h 32"/>
                <a:gd name="T6" fmla="*/ 4 w 13"/>
                <a:gd name="T7" fmla="*/ 15 h 32"/>
                <a:gd name="T8" fmla="*/ 0 w 13"/>
                <a:gd name="T9" fmla="*/ 3 h 32"/>
                <a:gd name="T10" fmla="*/ 3 w 13"/>
                <a:gd name="T11" fmla="*/ 2 h 32"/>
                <a:gd name="T12" fmla="*/ 12 w 13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12" y="29"/>
                  </a:moveTo>
                  <a:cubicBezTo>
                    <a:pt x="12" y="32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4"/>
                    <a:pt x="6" y="19"/>
                    <a:pt x="4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8" y="9"/>
                    <a:pt x="13" y="20"/>
                    <a:pt x="12" y="2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102"/>
            <p:cNvSpPr/>
            <p:nvPr/>
          </p:nvSpPr>
          <p:spPr bwMode="auto">
            <a:xfrm>
              <a:off x="4940300" y="3922713"/>
              <a:ext cx="63500" cy="106363"/>
            </a:xfrm>
            <a:custGeom>
              <a:avLst/>
              <a:gdLst>
                <a:gd name="T0" fmla="*/ 12 w 15"/>
                <a:gd name="T1" fmla="*/ 23 h 25"/>
                <a:gd name="T2" fmla="*/ 8 w 15"/>
                <a:gd name="T3" fmla="*/ 22 h 25"/>
                <a:gd name="T4" fmla="*/ 6 w 15"/>
                <a:gd name="T5" fmla="*/ 14 h 25"/>
                <a:gd name="T6" fmla="*/ 2 w 15"/>
                <a:gd name="T7" fmla="*/ 5 h 25"/>
                <a:gd name="T8" fmla="*/ 6 w 15"/>
                <a:gd name="T9" fmla="*/ 3 h 25"/>
                <a:gd name="T10" fmla="*/ 12 w 15"/>
                <a:gd name="T1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5">
                  <a:moveTo>
                    <a:pt x="12" y="23"/>
                  </a:moveTo>
                  <a:cubicBezTo>
                    <a:pt x="11" y="25"/>
                    <a:pt x="9" y="24"/>
                    <a:pt x="8" y="22"/>
                  </a:cubicBezTo>
                  <a:cubicBezTo>
                    <a:pt x="8" y="19"/>
                    <a:pt x="7" y="16"/>
                    <a:pt x="6" y="14"/>
                  </a:cubicBezTo>
                  <a:cubicBezTo>
                    <a:pt x="5" y="11"/>
                    <a:pt x="3" y="8"/>
                    <a:pt x="2" y="5"/>
                  </a:cubicBezTo>
                  <a:cubicBezTo>
                    <a:pt x="0" y="2"/>
                    <a:pt x="4" y="0"/>
                    <a:pt x="6" y="3"/>
                  </a:cubicBezTo>
                  <a:cubicBezTo>
                    <a:pt x="9" y="8"/>
                    <a:pt x="15" y="17"/>
                    <a:pt x="12" y="2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103"/>
            <p:cNvSpPr/>
            <p:nvPr/>
          </p:nvSpPr>
          <p:spPr bwMode="auto">
            <a:xfrm>
              <a:off x="4910138" y="3927475"/>
              <a:ext cx="47625" cy="85725"/>
            </a:xfrm>
            <a:custGeom>
              <a:avLst/>
              <a:gdLst>
                <a:gd name="T0" fmla="*/ 8 w 11"/>
                <a:gd name="T1" fmla="*/ 19 h 20"/>
                <a:gd name="T2" fmla="*/ 4 w 11"/>
                <a:gd name="T3" fmla="*/ 15 h 20"/>
                <a:gd name="T4" fmla="*/ 0 w 11"/>
                <a:gd name="T5" fmla="*/ 4 h 20"/>
                <a:gd name="T6" fmla="*/ 5 w 11"/>
                <a:gd name="T7" fmla="*/ 3 h 20"/>
                <a:gd name="T8" fmla="*/ 9 w 11"/>
                <a:gd name="T9" fmla="*/ 12 h 20"/>
                <a:gd name="T10" fmla="*/ 8 w 11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8" y="19"/>
                  </a:moveTo>
                  <a:cubicBezTo>
                    <a:pt x="6" y="20"/>
                    <a:pt x="4" y="17"/>
                    <a:pt x="4" y="15"/>
                  </a:cubicBezTo>
                  <a:cubicBezTo>
                    <a:pt x="3" y="11"/>
                    <a:pt x="2" y="8"/>
                    <a:pt x="0" y="4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6" y="6"/>
                    <a:pt x="7" y="9"/>
                    <a:pt x="9" y="12"/>
                  </a:cubicBezTo>
                  <a:cubicBezTo>
                    <a:pt x="9" y="14"/>
                    <a:pt x="11" y="18"/>
                    <a:pt x="8" y="1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104"/>
            <p:cNvSpPr/>
            <p:nvPr/>
          </p:nvSpPr>
          <p:spPr bwMode="auto">
            <a:xfrm>
              <a:off x="5360988" y="2611438"/>
              <a:ext cx="68263" cy="111125"/>
            </a:xfrm>
            <a:custGeom>
              <a:avLst/>
              <a:gdLst>
                <a:gd name="T0" fmla="*/ 4 w 16"/>
                <a:gd name="T1" fmla="*/ 2 h 26"/>
                <a:gd name="T2" fmla="*/ 11 w 16"/>
                <a:gd name="T3" fmla="*/ 14 h 26"/>
                <a:gd name="T4" fmla="*/ 16 w 16"/>
                <a:gd name="T5" fmla="*/ 25 h 26"/>
                <a:gd name="T6" fmla="*/ 15 w 16"/>
                <a:gd name="T7" fmla="*/ 26 h 26"/>
                <a:gd name="T8" fmla="*/ 8 w 16"/>
                <a:gd name="T9" fmla="*/ 17 h 26"/>
                <a:gd name="T10" fmla="*/ 1 w 16"/>
                <a:gd name="T11" fmla="*/ 4 h 26"/>
                <a:gd name="T12" fmla="*/ 4 w 16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4" y="2"/>
                  </a:moveTo>
                  <a:cubicBezTo>
                    <a:pt x="6" y="6"/>
                    <a:pt x="9" y="10"/>
                    <a:pt x="11" y="14"/>
                  </a:cubicBezTo>
                  <a:cubicBezTo>
                    <a:pt x="13" y="17"/>
                    <a:pt x="16" y="21"/>
                    <a:pt x="16" y="25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2" y="24"/>
                    <a:pt x="10" y="20"/>
                    <a:pt x="8" y="17"/>
                  </a:cubicBezTo>
                  <a:cubicBezTo>
                    <a:pt x="6" y="13"/>
                    <a:pt x="3" y="9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05"/>
            <p:cNvSpPr/>
            <p:nvPr/>
          </p:nvSpPr>
          <p:spPr bwMode="auto">
            <a:xfrm>
              <a:off x="5326063" y="2608263"/>
              <a:ext cx="65088" cy="119063"/>
            </a:xfrm>
            <a:custGeom>
              <a:avLst/>
              <a:gdLst>
                <a:gd name="T0" fmla="*/ 4 w 15"/>
                <a:gd name="T1" fmla="*/ 1 h 28"/>
                <a:gd name="T2" fmla="*/ 11 w 15"/>
                <a:gd name="T3" fmla="*/ 14 h 28"/>
                <a:gd name="T4" fmla="*/ 14 w 15"/>
                <a:gd name="T5" fmla="*/ 27 h 28"/>
                <a:gd name="T6" fmla="*/ 12 w 15"/>
                <a:gd name="T7" fmla="*/ 28 h 28"/>
                <a:gd name="T8" fmla="*/ 6 w 15"/>
                <a:gd name="T9" fmla="*/ 16 h 28"/>
                <a:gd name="T10" fmla="*/ 1 w 15"/>
                <a:gd name="T11" fmla="*/ 2 h 28"/>
                <a:gd name="T12" fmla="*/ 4 w 15"/>
                <a:gd name="T1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8">
                  <a:moveTo>
                    <a:pt x="4" y="1"/>
                  </a:moveTo>
                  <a:cubicBezTo>
                    <a:pt x="6" y="5"/>
                    <a:pt x="9" y="9"/>
                    <a:pt x="11" y="14"/>
                  </a:cubicBezTo>
                  <a:cubicBezTo>
                    <a:pt x="12" y="18"/>
                    <a:pt x="15" y="23"/>
                    <a:pt x="14" y="27"/>
                  </a:cubicBezTo>
                  <a:cubicBezTo>
                    <a:pt x="14" y="28"/>
                    <a:pt x="12" y="28"/>
                    <a:pt x="12" y="28"/>
                  </a:cubicBezTo>
                  <a:cubicBezTo>
                    <a:pt x="9" y="24"/>
                    <a:pt x="8" y="20"/>
                    <a:pt x="6" y="16"/>
                  </a:cubicBezTo>
                  <a:cubicBezTo>
                    <a:pt x="5" y="11"/>
                    <a:pt x="2" y="7"/>
                    <a:pt x="1" y="2"/>
                  </a:cubicBezTo>
                  <a:cubicBezTo>
                    <a:pt x="0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06"/>
            <p:cNvSpPr/>
            <p:nvPr/>
          </p:nvSpPr>
          <p:spPr bwMode="auto">
            <a:xfrm>
              <a:off x="5280025" y="2603500"/>
              <a:ext cx="60325" cy="123825"/>
            </a:xfrm>
            <a:custGeom>
              <a:avLst/>
              <a:gdLst>
                <a:gd name="T0" fmla="*/ 4 w 14"/>
                <a:gd name="T1" fmla="*/ 1 h 29"/>
                <a:gd name="T2" fmla="*/ 10 w 14"/>
                <a:gd name="T3" fmla="*/ 14 h 29"/>
                <a:gd name="T4" fmla="*/ 14 w 14"/>
                <a:gd name="T5" fmla="*/ 27 h 29"/>
                <a:gd name="T6" fmla="*/ 12 w 14"/>
                <a:gd name="T7" fmla="*/ 28 h 29"/>
                <a:gd name="T8" fmla="*/ 5 w 14"/>
                <a:gd name="T9" fmla="*/ 15 h 29"/>
                <a:gd name="T10" fmla="*/ 0 w 14"/>
                <a:gd name="T11" fmla="*/ 3 h 29"/>
                <a:gd name="T12" fmla="*/ 4 w 14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4" y="1"/>
                  </a:moveTo>
                  <a:cubicBezTo>
                    <a:pt x="6" y="5"/>
                    <a:pt x="8" y="10"/>
                    <a:pt x="10" y="14"/>
                  </a:cubicBezTo>
                  <a:cubicBezTo>
                    <a:pt x="12" y="18"/>
                    <a:pt x="14" y="23"/>
                    <a:pt x="14" y="27"/>
                  </a:cubicBezTo>
                  <a:cubicBezTo>
                    <a:pt x="14" y="28"/>
                    <a:pt x="12" y="29"/>
                    <a:pt x="12" y="28"/>
                  </a:cubicBezTo>
                  <a:cubicBezTo>
                    <a:pt x="8" y="24"/>
                    <a:pt x="7" y="19"/>
                    <a:pt x="5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07"/>
            <p:cNvSpPr/>
            <p:nvPr/>
          </p:nvSpPr>
          <p:spPr bwMode="auto">
            <a:xfrm>
              <a:off x="4930775" y="2816225"/>
              <a:ext cx="90488" cy="119063"/>
            </a:xfrm>
            <a:custGeom>
              <a:avLst/>
              <a:gdLst>
                <a:gd name="T0" fmla="*/ 4 w 21"/>
                <a:gd name="T1" fmla="*/ 2 h 28"/>
                <a:gd name="T2" fmla="*/ 10 w 21"/>
                <a:gd name="T3" fmla="*/ 11 h 28"/>
                <a:gd name="T4" fmla="*/ 11 w 21"/>
                <a:gd name="T5" fmla="*/ 12 h 28"/>
                <a:gd name="T6" fmla="*/ 15 w 21"/>
                <a:gd name="T7" fmla="*/ 12 h 28"/>
                <a:gd name="T8" fmla="*/ 21 w 21"/>
                <a:gd name="T9" fmla="*/ 27 h 28"/>
                <a:gd name="T10" fmla="*/ 19 w 21"/>
                <a:gd name="T11" fmla="*/ 28 h 28"/>
                <a:gd name="T12" fmla="*/ 13 w 21"/>
                <a:gd name="T13" fmla="*/ 19 h 28"/>
                <a:gd name="T14" fmla="*/ 12 w 21"/>
                <a:gd name="T15" fmla="*/ 20 h 28"/>
                <a:gd name="T16" fmla="*/ 7 w 21"/>
                <a:gd name="T17" fmla="*/ 14 h 28"/>
                <a:gd name="T18" fmla="*/ 1 w 21"/>
                <a:gd name="T19" fmla="*/ 3 h 28"/>
                <a:gd name="T20" fmla="*/ 4 w 21"/>
                <a:gd name="T2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8">
                  <a:moveTo>
                    <a:pt x="4" y="2"/>
                  </a:moveTo>
                  <a:cubicBezTo>
                    <a:pt x="6" y="5"/>
                    <a:pt x="8" y="8"/>
                    <a:pt x="10" y="11"/>
                  </a:cubicBezTo>
                  <a:cubicBezTo>
                    <a:pt x="10" y="11"/>
                    <a:pt x="10" y="11"/>
                    <a:pt x="11" y="12"/>
                  </a:cubicBezTo>
                  <a:cubicBezTo>
                    <a:pt x="12" y="10"/>
                    <a:pt x="14" y="10"/>
                    <a:pt x="15" y="12"/>
                  </a:cubicBezTo>
                  <a:cubicBezTo>
                    <a:pt x="17" y="17"/>
                    <a:pt x="21" y="22"/>
                    <a:pt x="21" y="27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7" y="26"/>
                    <a:pt x="15" y="22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9" y="19"/>
                    <a:pt x="8" y="16"/>
                    <a:pt x="7" y="14"/>
                  </a:cubicBezTo>
                  <a:cubicBezTo>
                    <a:pt x="4" y="11"/>
                    <a:pt x="3" y="7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08"/>
            <p:cNvSpPr/>
            <p:nvPr/>
          </p:nvSpPr>
          <p:spPr bwMode="auto">
            <a:xfrm>
              <a:off x="6696075" y="2540000"/>
              <a:ext cx="79375" cy="177800"/>
            </a:xfrm>
            <a:custGeom>
              <a:avLst/>
              <a:gdLst>
                <a:gd name="T0" fmla="*/ 4 w 19"/>
                <a:gd name="T1" fmla="*/ 2 h 42"/>
                <a:gd name="T2" fmla="*/ 14 w 19"/>
                <a:gd name="T3" fmla="*/ 19 h 42"/>
                <a:gd name="T4" fmla="*/ 18 w 19"/>
                <a:gd name="T5" fmla="*/ 40 h 42"/>
                <a:gd name="T6" fmla="*/ 15 w 19"/>
                <a:gd name="T7" fmla="*/ 40 h 42"/>
                <a:gd name="T8" fmla="*/ 10 w 19"/>
                <a:gd name="T9" fmla="*/ 26 h 42"/>
                <a:gd name="T10" fmla="*/ 1 w 19"/>
                <a:gd name="T11" fmla="*/ 4 h 42"/>
                <a:gd name="T12" fmla="*/ 4 w 19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2">
                  <a:moveTo>
                    <a:pt x="4" y="2"/>
                  </a:moveTo>
                  <a:cubicBezTo>
                    <a:pt x="9" y="7"/>
                    <a:pt x="11" y="13"/>
                    <a:pt x="14" y="19"/>
                  </a:cubicBezTo>
                  <a:cubicBezTo>
                    <a:pt x="16" y="25"/>
                    <a:pt x="19" y="33"/>
                    <a:pt x="18" y="40"/>
                  </a:cubicBezTo>
                  <a:cubicBezTo>
                    <a:pt x="18" y="41"/>
                    <a:pt x="16" y="42"/>
                    <a:pt x="15" y="40"/>
                  </a:cubicBezTo>
                  <a:cubicBezTo>
                    <a:pt x="12" y="37"/>
                    <a:pt x="12" y="31"/>
                    <a:pt x="10" y="26"/>
                  </a:cubicBezTo>
                  <a:cubicBezTo>
                    <a:pt x="8" y="19"/>
                    <a:pt x="6" y="11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09"/>
            <p:cNvSpPr/>
            <p:nvPr/>
          </p:nvSpPr>
          <p:spPr bwMode="auto">
            <a:xfrm>
              <a:off x="6584950" y="2547938"/>
              <a:ext cx="93663" cy="166688"/>
            </a:xfrm>
            <a:custGeom>
              <a:avLst/>
              <a:gdLst>
                <a:gd name="T0" fmla="*/ 3 w 22"/>
                <a:gd name="T1" fmla="*/ 1 h 39"/>
                <a:gd name="T2" fmla="*/ 13 w 22"/>
                <a:gd name="T3" fmla="*/ 17 h 39"/>
                <a:gd name="T4" fmla="*/ 20 w 22"/>
                <a:gd name="T5" fmla="*/ 38 h 39"/>
                <a:gd name="T6" fmla="*/ 17 w 22"/>
                <a:gd name="T7" fmla="*/ 39 h 39"/>
                <a:gd name="T8" fmla="*/ 8 w 22"/>
                <a:gd name="T9" fmla="*/ 20 h 39"/>
                <a:gd name="T10" fmla="*/ 1 w 22"/>
                <a:gd name="T11" fmla="*/ 2 h 39"/>
                <a:gd name="T12" fmla="*/ 3 w 22"/>
                <a:gd name="T1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">
                  <a:moveTo>
                    <a:pt x="3" y="1"/>
                  </a:moveTo>
                  <a:cubicBezTo>
                    <a:pt x="8" y="5"/>
                    <a:pt x="10" y="12"/>
                    <a:pt x="13" y="17"/>
                  </a:cubicBezTo>
                  <a:cubicBezTo>
                    <a:pt x="16" y="23"/>
                    <a:pt x="22" y="32"/>
                    <a:pt x="20" y="38"/>
                  </a:cubicBezTo>
                  <a:cubicBezTo>
                    <a:pt x="20" y="39"/>
                    <a:pt x="18" y="39"/>
                    <a:pt x="17" y="39"/>
                  </a:cubicBezTo>
                  <a:cubicBezTo>
                    <a:pt x="13" y="34"/>
                    <a:pt x="11" y="25"/>
                    <a:pt x="8" y="20"/>
                  </a:cubicBezTo>
                  <a:cubicBezTo>
                    <a:pt x="6" y="15"/>
                    <a:pt x="0" y="8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10"/>
            <p:cNvSpPr/>
            <p:nvPr/>
          </p:nvSpPr>
          <p:spPr bwMode="auto">
            <a:xfrm>
              <a:off x="6473825" y="2484438"/>
              <a:ext cx="65088" cy="127000"/>
            </a:xfrm>
            <a:custGeom>
              <a:avLst/>
              <a:gdLst>
                <a:gd name="T0" fmla="*/ 4 w 15"/>
                <a:gd name="T1" fmla="*/ 2 h 30"/>
                <a:gd name="T2" fmla="*/ 15 w 15"/>
                <a:gd name="T3" fmla="*/ 29 h 30"/>
                <a:gd name="T4" fmla="*/ 13 w 15"/>
                <a:gd name="T5" fmla="*/ 29 h 30"/>
                <a:gd name="T6" fmla="*/ 0 w 15"/>
                <a:gd name="T7" fmla="*/ 3 h 30"/>
                <a:gd name="T8" fmla="*/ 4 w 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0">
                  <a:moveTo>
                    <a:pt x="4" y="2"/>
                  </a:moveTo>
                  <a:cubicBezTo>
                    <a:pt x="8" y="10"/>
                    <a:pt x="15" y="19"/>
                    <a:pt x="15" y="29"/>
                  </a:cubicBezTo>
                  <a:cubicBezTo>
                    <a:pt x="15" y="30"/>
                    <a:pt x="14" y="30"/>
                    <a:pt x="13" y="29"/>
                  </a:cubicBezTo>
                  <a:cubicBezTo>
                    <a:pt x="7" y="22"/>
                    <a:pt x="3" y="12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11"/>
            <p:cNvSpPr/>
            <p:nvPr/>
          </p:nvSpPr>
          <p:spPr bwMode="auto">
            <a:xfrm>
              <a:off x="6394450" y="2466975"/>
              <a:ext cx="92075" cy="141288"/>
            </a:xfrm>
            <a:custGeom>
              <a:avLst/>
              <a:gdLst>
                <a:gd name="T0" fmla="*/ 4 w 22"/>
                <a:gd name="T1" fmla="*/ 2 h 33"/>
                <a:gd name="T2" fmla="*/ 15 w 22"/>
                <a:gd name="T3" fmla="*/ 17 h 33"/>
                <a:gd name="T4" fmla="*/ 20 w 22"/>
                <a:gd name="T5" fmla="*/ 32 h 33"/>
                <a:gd name="T6" fmla="*/ 18 w 22"/>
                <a:gd name="T7" fmla="*/ 33 h 33"/>
                <a:gd name="T8" fmla="*/ 11 w 22"/>
                <a:gd name="T9" fmla="*/ 19 h 33"/>
                <a:gd name="T10" fmla="*/ 1 w 22"/>
                <a:gd name="T11" fmla="*/ 4 h 33"/>
                <a:gd name="T12" fmla="*/ 4 w 22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4" y="2"/>
                  </a:moveTo>
                  <a:cubicBezTo>
                    <a:pt x="8" y="7"/>
                    <a:pt x="12" y="12"/>
                    <a:pt x="15" y="17"/>
                  </a:cubicBezTo>
                  <a:cubicBezTo>
                    <a:pt x="18" y="21"/>
                    <a:pt x="22" y="27"/>
                    <a:pt x="20" y="32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4" y="29"/>
                    <a:pt x="13" y="23"/>
                    <a:pt x="11" y="19"/>
                  </a:cubicBezTo>
                  <a:cubicBezTo>
                    <a:pt x="8" y="14"/>
                    <a:pt x="4" y="9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12"/>
            <p:cNvSpPr/>
            <p:nvPr/>
          </p:nvSpPr>
          <p:spPr bwMode="auto">
            <a:xfrm>
              <a:off x="6316663" y="2506663"/>
              <a:ext cx="93663" cy="155575"/>
            </a:xfrm>
            <a:custGeom>
              <a:avLst/>
              <a:gdLst>
                <a:gd name="T0" fmla="*/ 15 w 22"/>
                <a:gd name="T1" fmla="*/ 31 h 37"/>
                <a:gd name="T2" fmla="*/ 15 w 22"/>
                <a:gd name="T3" fmla="*/ 31 h 37"/>
                <a:gd name="T4" fmla="*/ 1 w 22"/>
                <a:gd name="T5" fmla="*/ 4 h 37"/>
                <a:gd name="T6" fmla="*/ 5 w 22"/>
                <a:gd name="T7" fmla="*/ 2 h 37"/>
                <a:gd name="T8" fmla="*/ 20 w 22"/>
                <a:gd name="T9" fmla="*/ 34 h 37"/>
                <a:gd name="T10" fmla="*/ 17 w 22"/>
                <a:gd name="T11" fmla="*/ 35 h 37"/>
                <a:gd name="T12" fmla="*/ 14 w 22"/>
                <a:gd name="T13" fmla="*/ 32 h 37"/>
                <a:gd name="T14" fmla="*/ 15 w 2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2" y="21"/>
                    <a:pt x="7" y="13"/>
                    <a:pt x="1" y="4"/>
                  </a:cubicBezTo>
                  <a:cubicBezTo>
                    <a:pt x="0" y="1"/>
                    <a:pt x="3" y="0"/>
                    <a:pt x="5" y="2"/>
                  </a:cubicBezTo>
                  <a:cubicBezTo>
                    <a:pt x="11" y="11"/>
                    <a:pt x="22" y="22"/>
                    <a:pt x="20" y="34"/>
                  </a:cubicBezTo>
                  <a:cubicBezTo>
                    <a:pt x="20" y="36"/>
                    <a:pt x="18" y="37"/>
                    <a:pt x="17" y="35"/>
                  </a:cubicBezTo>
                  <a:cubicBezTo>
                    <a:pt x="16" y="34"/>
                    <a:pt x="15" y="33"/>
                    <a:pt x="14" y="32"/>
                  </a:cubicBezTo>
                  <a:cubicBezTo>
                    <a:pt x="14" y="32"/>
                    <a:pt x="15" y="31"/>
                    <a:pt x="15" y="3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13"/>
            <p:cNvSpPr/>
            <p:nvPr/>
          </p:nvSpPr>
          <p:spPr bwMode="auto">
            <a:xfrm>
              <a:off x="6257925" y="2489200"/>
              <a:ext cx="96838" cy="169863"/>
            </a:xfrm>
            <a:custGeom>
              <a:avLst/>
              <a:gdLst>
                <a:gd name="T0" fmla="*/ 4 w 23"/>
                <a:gd name="T1" fmla="*/ 1 h 40"/>
                <a:gd name="T2" fmla="*/ 7 w 23"/>
                <a:gd name="T3" fmla="*/ 4 h 40"/>
                <a:gd name="T4" fmla="*/ 7 w 23"/>
                <a:gd name="T5" fmla="*/ 6 h 40"/>
                <a:gd name="T6" fmla="*/ 16 w 23"/>
                <a:gd name="T7" fmla="*/ 20 h 40"/>
                <a:gd name="T8" fmla="*/ 21 w 23"/>
                <a:gd name="T9" fmla="*/ 38 h 40"/>
                <a:gd name="T10" fmla="*/ 18 w 23"/>
                <a:gd name="T11" fmla="*/ 40 h 40"/>
                <a:gd name="T12" fmla="*/ 18 w 23"/>
                <a:gd name="T13" fmla="*/ 40 h 40"/>
                <a:gd name="T14" fmla="*/ 17 w 23"/>
                <a:gd name="T15" fmla="*/ 39 h 40"/>
                <a:gd name="T16" fmla="*/ 16 w 23"/>
                <a:gd name="T17" fmla="*/ 39 h 40"/>
                <a:gd name="T18" fmla="*/ 16 w 23"/>
                <a:gd name="T19" fmla="*/ 35 h 40"/>
                <a:gd name="T20" fmla="*/ 12 w 23"/>
                <a:gd name="T21" fmla="*/ 24 h 40"/>
                <a:gd name="T22" fmla="*/ 1 w 23"/>
                <a:gd name="T23" fmla="*/ 4 h 40"/>
                <a:gd name="T24" fmla="*/ 4 w 23"/>
                <a:gd name="T2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0">
                  <a:moveTo>
                    <a:pt x="4" y="1"/>
                  </a:move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10" y="10"/>
                    <a:pt x="13" y="16"/>
                    <a:pt x="16" y="20"/>
                  </a:cubicBezTo>
                  <a:cubicBezTo>
                    <a:pt x="18" y="25"/>
                    <a:pt x="23" y="33"/>
                    <a:pt x="21" y="38"/>
                  </a:cubicBezTo>
                  <a:cubicBezTo>
                    <a:pt x="20" y="39"/>
                    <a:pt x="19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39"/>
                  </a:cubicBezTo>
                  <a:cubicBezTo>
                    <a:pt x="17" y="40"/>
                    <a:pt x="17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5" y="32"/>
                    <a:pt x="13" y="28"/>
                    <a:pt x="12" y="24"/>
                  </a:cubicBezTo>
                  <a:cubicBezTo>
                    <a:pt x="8" y="17"/>
                    <a:pt x="3" y="11"/>
                    <a:pt x="1" y="4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114"/>
            <p:cNvSpPr/>
            <p:nvPr/>
          </p:nvSpPr>
          <p:spPr bwMode="auto">
            <a:xfrm>
              <a:off x="6096000" y="2497138"/>
              <a:ext cx="80963" cy="149225"/>
            </a:xfrm>
            <a:custGeom>
              <a:avLst/>
              <a:gdLst>
                <a:gd name="T0" fmla="*/ 5 w 19"/>
                <a:gd name="T1" fmla="*/ 2 h 35"/>
                <a:gd name="T2" fmla="*/ 13 w 19"/>
                <a:gd name="T3" fmla="*/ 18 h 35"/>
                <a:gd name="T4" fmla="*/ 19 w 19"/>
                <a:gd name="T5" fmla="*/ 34 h 35"/>
                <a:gd name="T6" fmla="*/ 16 w 19"/>
                <a:gd name="T7" fmla="*/ 34 h 35"/>
                <a:gd name="T8" fmla="*/ 9 w 19"/>
                <a:gd name="T9" fmla="*/ 20 h 35"/>
                <a:gd name="T10" fmla="*/ 1 w 19"/>
                <a:gd name="T11" fmla="*/ 4 h 35"/>
                <a:gd name="T12" fmla="*/ 5 w 19"/>
                <a:gd name="T13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5">
                  <a:moveTo>
                    <a:pt x="5" y="2"/>
                  </a:moveTo>
                  <a:cubicBezTo>
                    <a:pt x="8" y="8"/>
                    <a:pt x="10" y="13"/>
                    <a:pt x="13" y="18"/>
                  </a:cubicBezTo>
                  <a:cubicBezTo>
                    <a:pt x="16" y="23"/>
                    <a:pt x="19" y="28"/>
                    <a:pt x="19" y="34"/>
                  </a:cubicBezTo>
                  <a:cubicBezTo>
                    <a:pt x="19" y="35"/>
                    <a:pt x="17" y="35"/>
                    <a:pt x="16" y="34"/>
                  </a:cubicBezTo>
                  <a:cubicBezTo>
                    <a:pt x="13" y="31"/>
                    <a:pt x="11" y="25"/>
                    <a:pt x="9" y="20"/>
                  </a:cubicBezTo>
                  <a:cubicBezTo>
                    <a:pt x="6" y="15"/>
                    <a:pt x="4" y="10"/>
                    <a:pt x="1" y="4"/>
                  </a:cubicBezTo>
                  <a:cubicBezTo>
                    <a:pt x="0" y="2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115"/>
            <p:cNvSpPr/>
            <p:nvPr/>
          </p:nvSpPr>
          <p:spPr bwMode="auto">
            <a:xfrm>
              <a:off x="6049963" y="2501900"/>
              <a:ext cx="76200" cy="160338"/>
            </a:xfrm>
            <a:custGeom>
              <a:avLst/>
              <a:gdLst>
                <a:gd name="T0" fmla="*/ 3 w 18"/>
                <a:gd name="T1" fmla="*/ 1 h 38"/>
                <a:gd name="T2" fmla="*/ 6 w 18"/>
                <a:gd name="T3" fmla="*/ 2 h 38"/>
                <a:gd name="T4" fmla="*/ 13 w 18"/>
                <a:gd name="T5" fmla="*/ 22 h 38"/>
                <a:gd name="T6" fmla="*/ 16 w 18"/>
                <a:gd name="T7" fmla="*/ 37 h 38"/>
                <a:gd name="T8" fmla="*/ 14 w 18"/>
                <a:gd name="T9" fmla="*/ 38 h 38"/>
                <a:gd name="T10" fmla="*/ 10 w 18"/>
                <a:gd name="T11" fmla="*/ 30 h 38"/>
                <a:gd name="T12" fmla="*/ 5 w 18"/>
                <a:gd name="T13" fmla="*/ 17 h 38"/>
                <a:gd name="T14" fmla="*/ 3 w 18"/>
                <a:gd name="T1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8">
                  <a:moveTo>
                    <a:pt x="3" y="1"/>
                  </a:moveTo>
                  <a:cubicBezTo>
                    <a:pt x="4" y="0"/>
                    <a:pt x="6" y="1"/>
                    <a:pt x="6" y="2"/>
                  </a:cubicBezTo>
                  <a:cubicBezTo>
                    <a:pt x="6" y="9"/>
                    <a:pt x="10" y="16"/>
                    <a:pt x="13" y="22"/>
                  </a:cubicBezTo>
                  <a:cubicBezTo>
                    <a:pt x="15" y="26"/>
                    <a:pt x="18" y="33"/>
                    <a:pt x="16" y="37"/>
                  </a:cubicBezTo>
                  <a:cubicBezTo>
                    <a:pt x="16" y="38"/>
                    <a:pt x="14" y="38"/>
                    <a:pt x="14" y="38"/>
                  </a:cubicBezTo>
                  <a:cubicBezTo>
                    <a:pt x="12" y="35"/>
                    <a:pt x="11" y="32"/>
                    <a:pt x="10" y="30"/>
                  </a:cubicBezTo>
                  <a:cubicBezTo>
                    <a:pt x="9" y="25"/>
                    <a:pt x="7" y="21"/>
                    <a:pt x="5" y="17"/>
                  </a:cubicBezTo>
                  <a:cubicBezTo>
                    <a:pt x="3" y="13"/>
                    <a:pt x="0" y="6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116"/>
            <p:cNvSpPr/>
            <p:nvPr/>
          </p:nvSpPr>
          <p:spPr bwMode="auto">
            <a:xfrm>
              <a:off x="6019800" y="2509838"/>
              <a:ext cx="50800" cy="114300"/>
            </a:xfrm>
            <a:custGeom>
              <a:avLst/>
              <a:gdLst>
                <a:gd name="T0" fmla="*/ 4 w 12"/>
                <a:gd name="T1" fmla="*/ 2 h 27"/>
                <a:gd name="T2" fmla="*/ 8 w 12"/>
                <a:gd name="T3" fmla="*/ 15 h 27"/>
                <a:gd name="T4" fmla="*/ 12 w 12"/>
                <a:gd name="T5" fmla="*/ 26 h 27"/>
                <a:gd name="T6" fmla="*/ 10 w 12"/>
                <a:gd name="T7" fmla="*/ 27 h 27"/>
                <a:gd name="T8" fmla="*/ 3 w 12"/>
                <a:gd name="T9" fmla="*/ 16 h 27"/>
                <a:gd name="T10" fmla="*/ 0 w 12"/>
                <a:gd name="T11" fmla="*/ 2 h 27"/>
                <a:gd name="T12" fmla="*/ 4 w 12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4" y="2"/>
                  </a:moveTo>
                  <a:cubicBezTo>
                    <a:pt x="5" y="7"/>
                    <a:pt x="6" y="11"/>
                    <a:pt x="8" y="15"/>
                  </a:cubicBezTo>
                  <a:cubicBezTo>
                    <a:pt x="10" y="18"/>
                    <a:pt x="12" y="22"/>
                    <a:pt x="12" y="26"/>
                  </a:cubicBezTo>
                  <a:cubicBezTo>
                    <a:pt x="12" y="27"/>
                    <a:pt x="10" y="27"/>
                    <a:pt x="10" y="27"/>
                  </a:cubicBezTo>
                  <a:cubicBezTo>
                    <a:pt x="6" y="24"/>
                    <a:pt x="5" y="19"/>
                    <a:pt x="3" y="16"/>
                  </a:cubicBezTo>
                  <a:cubicBezTo>
                    <a:pt x="1" y="11"/>
                    <a:pt x="0" y="7"/>
                    <a:pt x="0" y="2"/>
                  </a:cubicBezTo>
                  <a:cubicBezTo>
                    <a:pt x="0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117"/>
            <p:cNvSpPr/>
            <p:nvPr/>
          </p:nvSpPr>
          <p:spPr bwMode="auto">
            <a:xfrm>
              <a:off x="5802313" y="2357438"/>
              <a:ext cx="60325" cy="123825"/>
            </a:xfrm>
            <a:custGeom>
              <a:avLst/>
              <a:gdLst>
                <a:gd name="T0" fmla="*/ 0 w 14"/>
                <a:gd name="T1" fmla="*/ 3 h 29"/>
                <a:gd name="T2" fmla="*/ 4 w 14"/>
                <a:gd name="T3" fmla="*/ 2 h 29"/>
                <a:gd name="T4" fmla="*/ 10 w 14"/>
                <a:gd name="T5" fmla="*/ 15 h 29"/>
                <a:gd name="T6" fmla="*/ 14 w 14"/>
                <a:gd name="T7" fmla="*/ 27 h 29"/>
                <a:gd name="T8" fmla="*/ 12 w 14"/>
                <a:gd name="T9" fmla="*/ 28 h 29"/>
                <a:gd name="T10" fmla="*/ 5 w 14"/>
                <a:gd name="T11" fmla="*/ 17 h 29"/>
                <a:gd name="T12" fmla="*/ 0 w 1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0" y="3"/>
                  </a:moveTo>
                  <a:cubicBezTo>
                    <a:pt x="0" y="0"/>
                    <a:pt x="4" y="0"/>
                    <a:pt x="4" y="2"/>
                  </a:cubicBezTo>
                  <a:cubicBezTo>
                    <a:pt x="6" y="7"/>
                    <a:pt x="8" y="11"/>
                    <a:pt x="10" y="15"/>
                  </a:cubicBezTo>
                  <a:cubicBezTo>
                    <a:pt x="11" y="19"/>
                    <a:pt x="14" y="23"/>
                    <a:pt x="14" y="27"/>
                  </a:cubicBezTo>
                  <a:cubicBezTo>
                    <a:pt x="14" y="29"/>
                    <a:pt x="13" y="29"/>
                    <a:pt x="12" y="28"/>
                  </a:cubicBezTo>
                  <a:cubicBezTo>
                    <a:pt x="8" y="25"/>
                    <a:pt x="7" y="21"/>
                    <a:pt x="5" y="17"/>
                  </a:cubicBezTo>
                  <a:cubicBezTo>
                    <a:pt x="3" y="13"/>
                    <a:pt x="2" y="8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118"/>
            <p:cNvSpPr/>
            <p:nvPr/>
          </p:nvSpPr>
          <p:spPr bwMode="auto">
            <a:xfrm>
              <a:off x="5761038" y="2352675"/>
              <a:ext cx="66675" cy="141288"/>
            </a:xfrm>
            <a:custGeom>
              <a:avLst/>
              <a:gdLst>
                <a:gd name="T0" fmla="*/ 5 w 16"/>
                <a:gd name="T1" fmla="*/ 2 h 33"/>
                <a:gd name="T2" fmla="*/ 12 w 16"/>
                <a:gd name="T3" fmla="*/ 18 h 33"/>
                <a:gd name="T4" fmla="*/ 16 w 16"/>
                <a:gd name="T5" fmla="*/ 32 h 33"/>
                <a:gd name="T6" fmla="*/ 14 w 16"/>
                <a:gd name="T7" fmla="*/ 32 h 33"/>
                <a:gd name="T8" fmla="*/ 6 w 16"/>
                <a:gd name="T9" fmla="*/ 18 h 33"/>
                <a:gd name="T10" fmla="*/ 1 w 16"/>
                <a:gd name="T11" fmla="*/ 3 h 33"/>
                <a:gd name="T12" fmla="*/ 5 w 16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3">
                  <a:moveTo>
                    <a:pt x="5" y="2"/>
                  </a:moveTo>
                  <a:cubicBezTo>
                    <a:pt x="7" y="7"/>
                    <a:pt x="9" y="13"/>
                    <a:pt x="12" y="18"/>
                  </a:cubicBezTo>
                  <a:cubicBezTo>
                    <a:pt x="14" y="22"/>
                    <a:pt x="16" y="27"/>
                    <a:pt x="16" y="32"/>
                  </a:cubicBezTo>
                  <a:cubicBezTo>
                    <a:pt x="16" y="33"/>
                    <a:pt x="15" y="33"/>
                    <a:pt x="14" y="32"/>
                  </a:cubicBezTo>
                  <a:cubicBezTo>
                    <a:pt x="10" y="29"/>
                    <a:pt x="8" y="23"/>
                    <a:pt x="6" y="18"/>
                  </a:cubicBezTo>
                  <a:cubicBezTo>
                    <a:pt x="4" y="13"/>
                    <a:pt x="2" y="8"/>
                    <a:pt x="1" y="3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119"/>
            <p:cNvSpPr/>
            <p:nvPr/>
          </p:nvSpPr>
          <p:spPr bwMode="auto">
            <a:xfrm>
              <a:off x="5683250" y="2390775"/>
              <a:ext cx="60325" cy="115888"/>
            </a:xfrm>
            <a:custGeom>
              <a:avLst/>
              <a:gdLst>
                <a:gd name="T0" fmla="*/ 5 w 14"/>
                <a:gd name="T1" fmla="*/ 2 h 27"/>
                <a:gd name="T2" fmla="*/ 11 w 14"/>
                <a:gd name="T3" fmla="*/ 15 h 27"/>
                <a:gd name="T4" fmla="*/ 12 w 14"/>
                <a:gd name="T5" fmla="*/ 26 h 27"/>
                <a:gd name="T6" fmla="*/ 10 w 14"/>
                <a:gd name="T7" fmla="*/ 26 h 27"/>
                <a:gd name="T8" fmla="*/ 6 w 14"/>
                <a:gd name="T9" fmla="*/ 16 h 27"/>
                <a:gd name="T10" fmla="*/ 1 w 14"/>
                <a:gd name="T11" fmla="*/ 4 h 27"/>
                <a:gd name="T12" fmla="*/ 5 w 14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7">
                  <a:moveTo>
                    <a:pt x="5" y="2"/>
                  </a:moveTo>
                  <a:cubicBezTo>
                    <a:pt x="7" y="7"/>
                    <a:pt x="9" y="10"/>
                    <a:pt x="11" y="15"/>
                  </a:cubicBezTo>
                  <a:cubicBezTo>
                    <a:pt x="12" y="18"/>
                    <a:pt x="14" y="22"/>
                    <a:pt x="12" y="26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8" y="23"/>
                    <a:pt x="7" y="19"/>
                    <a:pt x="6" y="16"/>
                  </a:cubicBezTo>
                  <a:cubicBezTo>
                    <a:pt x="4" y="12"/>
                    <a:pt x="2" y="8"/>
                    <a:pt x="1" y="4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120"/>
            <p:cNvSpPr/>
            <p:nvPr/>
          </p:nvSpPr>
          <p:spPr bwMode="auto">
            <a:xfrm>
              <a:off x="5624513" y="2413000"/>
              <a:ext cx="50800" cy="93663"/>
            </a:xfrm>
            <a:custGeom>
              <a:avLst/>
              <a:gdLst>
                <a:gd name="T0" fmla="*/ 5 w 12"/>
                <a:gd name="T1" fmla="*/ 3 h 22"/>
                <a:gd name="T2" fmla="*/ 9 w 12"/>
                <a:gd name="T3" fmla="*/ 13 h 22"/>
                <a:gd name="T4" fmla="*/ 11 w 12"/>
                <a:gd name="T5" fmla="*/ 20 h 22"/>
                <a:gd name="T6" fmla="*/ 8 w 12"/>
                <a:gd name="T7" fmla="*/ 21 h 22"/>
                <a:gd name="T8" fmla="*/ 4 w 12"/>
                <a:gd name="T9" fmla="*/ 14 h 22"/>
                <a:gd name="T10" fmla="*/ 1 w 12"/>
                <a:gd name="T11" fmla="*/ 4 h 22"/>
                <a:gd name="T12" fmla="*/ 5 w 12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5" y="3"/>
                  </a:moveTo>
                  <a:cubicBezTo>
                    <a:pt x="6" y="6"/>
                    <a:pt x="7" y="10"/>
                    <a:pt x="9" y="13"/>
                  </a:cubicBezTo>
                  <a:cubicBezTo>
                    <a:pt x="10" y="15"/>
                    <a:pt x="12" y="18"/>
                    <a:pt x="11" y="20"/>
                  </a:cubicBezTo>
                  <a:cubicBezTo>
                    <a:pt x="10" y="22"/>
                    <a:pt x="9" y="22"/>
                    <a:pt x="8" y="21"/>
                  </a:cubicBezTo>
                  <a:cubicBezTo>
                    <a:pt x="6" y="20"/>
                    <a:pt x="5" y="17"/>
                    <a:pt x="4" y="14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0" y="1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121"/>
            <p:cNvSpPr/>
            <p:nvPr/>
          </p:nvSpPr>
          <p:spPr bwMode="auto">
            <a:xfrm>
              <a:off x="7405688" y="2260600"/>
              <a:ext cx="80963" cy="177800"/>
            </a:xfrm>
            <a:custGeom>
              <a:avLst/>
              <a:gdLst>
                <a:gd name="T0" fmla="*/ 4 w 19"/>
                <a:gd name="T1" fmla="*/ 2 h 42"/>
                <a:gd name="T2" fmla="*/ 17 w 19"/>
                <a:gd name="T3" fmla="*/ 41 h 42"/>
                <a:gd name="T4" fmla="*/ 15 w 19"/>
                <a:gd name="T5" fmla="*/ 41 h 42"/>
                <a:gd name="T6" fmla="*/ 10 w 19"/>
                <a:gd name="T7" fmla="*/ 24 h 42"/>
                <a:gd name="T8" fmla="*/ 1 w 19"/>
                <a:gd name="T9" fmla="*/ 3 h 42"/>
                <a:gd name="T10" fmla="*/ 4 w 19"/>
                <a:gd name="T1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2">
                  <a:moveTo>
                    <a:pt x="4" y="2"/>
                  </a:moveTo>
                  <a:cubicBezTo>
                    <a:pt x="10" y="12"/>
                    <a:pt x="19" y="28"/>
                    <a:pt x="17" y="41"/>
                  </a:cubicBezTo>
                  <a:cubicBezTo>
                    <a:pt x="17" y="42"/>
                    <a:pt x="15" y="42"/>
                    <a:pt x="15" y="41"/>
                  </a:cubicBezTo>
                  <a:cubicBezTo>
                    <a:pt x="12" y="36"/>
                    <a:pt x="11" y="30"/>
                    <a:pt x="10" y="24"/>
                  </a:cubicBezTo>
                  <a:cubicBezTo>
                    <a:pt x="7" y="17"/>
                    <a:pt x="5" y="10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22"/>
            <p:cNvSpPr/>
            <p:nvPr/>
          </p:nvSpPr>
          <p:spPr bwMode="auto">
            <a:xfrm>
              <a:off x="7354888" y="2233613"/>
              <a:ext cx="58738" cy="169863"/>
            </a:xfrm>
            <a:custGeom>
              <a:avLst/>
              <a:gdLst>
                <a:gd name="T0" fmla="*/ 11 w 14"/>
                <a:gd name="T1" fmla="*/ 39 h 40"/>
                <a:gd name="T2" fmla="*/ 6 w 14"/>
                <a:gd name="T3" fmla="*/ 24 h 40"/>
                <a:gd name="T4" fmla="*/ 1 w 14"/>
                <a:gd name="T5" fmla="*/ 4 h 40"/>
                <a:gd name="T6" fmla="*/ 4 w 14"/>
                <a:gd name="T7" fmla="*/ 2 h 40"/>
                <a:gd name="T8" fmla="*/ 11 w 14"/>
                <a:gd name="T9" fmla="*/ 21 h 40"/>
                <a:gd name="T10" fmla="*/ 13 w 14"/>
                <a:gd name="T11" fmla="*/ 38 h 40"/>
                <a:gd name="T12" fmla="*/ 11 w 14"/>
                <a:gd name="T1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0">
                  <a:moveTo>
                    <a:pt x="11" y="39"/>
                  </a:moveTo>
                  <a:cubicBezTo>
                    <a:pt x="8" y="35"/>
                    <a:pt x="8" y="29"/>
                    <a:pt x="6" y="24"/>
                  </a:cubicBezTo>
                  <a:cubicBezTo>
                    <a:pt x="5" y="17"/>
                    <a:pt x="3" y="10"/>
                    <a:pt x="1" y="4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7" y="8"/>
                    <a:pt x="9" y="14"/>
                    <a:pt x="11" y="21"/>
                  </a:cubicBezTo>
                  <a:cubicBezTo>
                    <a:pt x="12" y="27"/>
                    <a:pt x="14" y="33"/>
                    <a:pt x="13" y="38"/>
                  </a:cubicBezTo>
                  <a:cubicBezTo>
                    <a:pt x="13" y="39"/>
                    <a:pt x="11" y="40"/>
                    <a:pt x="11" y="3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23"/>
            <p:cNvSpPr/>
            <p:nvPr/>
          </p:nvSpPr>
          <p:spPr bwMode="auto">
            <a:xfrm>
              <a:off x="7294563" y="2192338"/>
              <a:ext cx="68263" cy="185738"/>
            </a:xfrm>
            <a:custGeom>
              <a:avLst/>
              <a:gdLst>
                <a:gd name="T0" fmla="*/ 14 w 16"/>
                <a:gd name="T1" fmla="*/ 43 h 44"/>
                <a:gd name="T2" fmla="*/ 12 w 16"/>
                <a:gd name="T3" fmla="*/ 44 h 44"/>
                <a:gd name="T4" fmla="*/ 7 w 16"/>
                <a:gd name="T5" fmla="*/ 26 h 44"/>
                <a:gd name="T6" fmla="*/ 1 w 16"/>
                <a:gd name="T7" fmla="*/ 4 h 44"/>
                <a:gd name="T8" fmla="*/ 4 w 16"/>
                <a:gd name="T9" fmla="*/ 3 h 44"/>
                <a:gd name="T10" fmla="*/ 12 w 16"/>
                <a:gd name="T11" fmla="*/ 25 h 44"/>
                <a:gd name="T12" fmla="*/ 14 w 16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4">
                  <a:moveTo>
                    <a:pt x="14" y="43"/>
                  </a:moveTo>
                  <a:cubicBezTo>
                    <a:pt x="14" y="44"/>
                    <a:pt x="13" y="44"/>
                    <a:pt x="12" y="44"/>
                  </a:cubicBezTo>
                  <a:cubicBezTo>
                    <a:pt x="9" y="38"/>
                    <a:pt x="9" y="32"/>
                    <a:pt x="7" y="26"/>
                  </a:cubicBezTo>
                  <a:cubicBezTo>
                    <a:pt x="5" y="18"/>
                    <a:pt x="2" y="11"/>
                    <a:pt x="1" y="4"/>
                  </a:cubicBezTo>
                  <a:cubicBezTo>
                    <a:pt x="0" y="1"/>
                    <a:pt x="4" y="0"/>
                    <a:pt x="4" y="3"/>
                  </a:cubicBezTo>
                  <a:cubicBezTo>
                    <a:pt x="6" y="10"/>
                    <a:pt x="9" y="17"/>
                    <a:pt x="12" y="25"/>
                  </a:cubicBezTo>
                  <a:cubicBezTo>
                    <a:pt x="14" y="31"/>
                    <a:pt x="16" y="37"/>
                    <a:pt x="14" y="4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124"/>
            <p:cNvSpPr/>
            <p:nvPr/>
          </p:nvSpPr>
          <p:spPr bwMode="auto">
            <a:xfrm>
              <a:off x="7158038" y="2174875"/>
              <a:ext cx="68263" cy="136525"/>
            </a:xfrm>
            <a:custGeom>
              <a:avLst/>
              <a:gdLst>
                <a:gd name="T0" fmla="*/ 12 w 16"/>
                <a:gd name="T1" fmla="*/ 32 h 32"/>
                <a:gd name="T2" fmla="*/ 11 w 16"/>
                <a:gd name="T3" fmla="*/ 32 h 32"/>
                <a:gd name="T4" fmla="*/ 8 w 16"/>
                <a:gd name="T5" fmla="*/ 21 h 32"/>
                <a:gd name="T6" fmla="*/ 1 w 16"/>
                <a:gd name="T7" fmla="*/ 5 h 32"/>
                <a:gd name="T8" fmla="*/ 5 w 16"/>
                <a:gd name="T9" fmla="*/ 3 h 32"/>
                <a:gd name="T10" fmla="*/ 12 w 16"/>
                <a:gd name="T11" fmla="*/ 19 h 32"/>
                <a:gd name="T12" fmla="*/ 12 w 16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2" y="32"/>
                  </a:moveTo>
                  <a:cubicBezTo>
                    <a:pt x="12" y="32"/>
                    <a:pt x="11" y="32"/>
                    <a:pt x="11" y="32"/>
                  </a:cubicBezTo>
                  <a:cubicBezTo>
                    <a:pt x="8" y="29"/>
                    <a:pt x="9" y="25"/>
                    <a:pt x="8" y="21"/>
                  </a:cubicBezTo>
                  <a:cubicBezTo>
                    <a:pt x="6" y="16"/>
                    <a:pt x="4" y="10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8" y="8"/>
                    <a:pt x="10" y="13"/>
                    <a:pt x="12" y="19"/>
                  </a:cubicBezTo>
                  <a:cubicBezTo>
                    <a:pt x="13" y="22"/>
                    <a:pt x="16" y="29"/>
                    <a:pt x="12" y="3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125"/>
            <p:cNvSpPr/>
            <p:nvPr/>
          </p:nvSpPr>
          <p:spPr bwMode="auto">
            <a:xfrm>
              <a:off x="7091363" y="2128838"/>
              <a:ext cx="76200" cy="182563"/>
            </a:xfrm>
            <a:custGeom>
              <a:avLst/>
              <a:gdLst>
                <a:gd name="T0" fmla="*/ 13 w 18"/>
                <a:gd name="T1" fmla="*/ 42 h 43"/>
                <a:gd name="T2" fmla="*/ 10 w 18"/>
                <a:gd name="T3" fmla="*/ 31 h 43"/>
                <a:gd name="T4" fmla="*/ 5 w 18"/>
                <a:gd name="T5" fmla="*/ 18 h 43"/>
                <a:gd name="T6" fmla="*/ 2 w 18"/>
                <a:gd name="T7" fmla="*/ 1 h 43"/>
                <a:gd name="T8" fmla="*/ 5 w 18"/>
                <a:gd name="T9" fmla="*/ 1 h 43"/>
                <a:gd name="T10" fmla="*/ 13 w 18"/>
                <a:gd name="T11" fmla="*/ 24 h 43"/>
                <a:gd name="T12" fmla="*/ 16 w 18"/>
                <a:gd name="T13" fmla="*/ 42 h 43"/>
                <a:gd name="T14" fmla="*/ 13 w 18"/>
                <a:gd name="T15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3">
                  <a:moveTo>
                    <a:pt x="13" y="42"/>
                  </a:moveTo>
                  <a:cubicBezTo>
                    <a:pt x="11" y="39"/>
                    <a:pt x="11" y="34"/>
                    <a:pt x="10" y="31"/>
                  </a:cubicBezTo>
                  <a:cubicBezTo>
                    <a:pt x="8" y="27"/>
                    <a:pt x="6" y="23"/>
                    <a:pt x="5" y="18"/>
                  </a:cubicBezTo>
                  <a:cubicBezTo>
                    <a:pt x="3" y="13"/>
                    <a:pt x="0" y="7"/>
                    <a:pt x="2" y="1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10"/>
                    <a:pt x="9" y="17"/>
                    <a:pt x="13" y="24"/>
                  </a:cubicBezTo>
                  <a:cubicBezTo>
                    <a:pt x="15" y="29"/>
                    <a:pt x="18" y="37"/>
                    <a:pt x="16" y="42"/>
                  </a:cubicBezTo>
                  <a:cubicBezTo>
                    <a:pt x="16" y="43"/>
                    <a:pt x="14" y="43"/>
                    <a:pt x="13" y="4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126"/>
            <p:cNvSpPr/>
            <p:nvPr/>
          </p:nvSpPr>
          <p:spPr bwMode="auto">
            <a:xfrm>
              <a:off x="7005638" y="2111375"/>
              <a:ext cx="63500" cy="200025"/>
            </a:xfrm>
            <a:custGeom>
              <a:avLst/>
              <a:gdLst>
                <a:gd name="T0" fmla="*/ 13 w 15"/>
                <a:gd name="T1" fmla="*/ 46 h 47"/>
                <a:gd name="T2" fmla="*/ 11 w 15"/>
                <a:gd name="T3" fmla="*/ 46 h 47"/>
                <a:gd name="T4" fmla="*/ 5 w 15"/>
                <a:gd name="T5" fmla="*/ 26 h 47"/>
                <a:gd name="T6" fmla="*/ 0 w 15"/>
                <a:gd name="T7" fmla="*/ 2 h 47"/>
                <a:gd name="T8" fmla="*/ 3 w 15"/>
                <a:gd name="T9" fmla="*/ 2 h 47"/>
                <a:gd name="T10" fmla="*/ 9 w 15"/>
                <a:gd name="T11" fmla="*/ 25 h 47"/>
                <a:gd name="T12" fmla="*/ 13 w 15"/>
                <a:gd name="T1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13" y="46"/>
                  </a:moveTo>
                  <a:cubicBezTo>
                    <a:pt x="13" y="47"/>
                    <a:pt x="12" y="46"/>
                    <a:pt x="11" y="46"/>
                  </a:cubicBezTo>
                  <a:cubicBezTo>
                    <a:pt x="8" y="40"/>
                    <a:pt x="7" y="32"/>
                    <a:pt x="5" y="26"/>
                  </a:cubicBezTo>
                  <a:cubicBezTo>
                    <a:pt x="3" y="18"/>
                    <a:pt x="1" y="10"/>
                    <a:pt x="0" y="2"/>
                  </a:cubicBezTo>
                  <a:cubicBezTo>
                    <a:pt x="0" y="1"/>
                    <a:pt x="3" y="0"/>
                    <a:pt x="3" y="2"/>
                  </a:cubicBezTo>
                  <a:cubicBezTo>
                    <a:pt x="5" y="10"/>
                    <a:pt x="7" y="17"/>
                    <a:pt x="9" y="25"/>
                  </a:cubicBezTo>
                  <a:cubicBezTo>
                    <a:pt x="11" y="32"/>
                    <a:pt x="15" y="39"/>
                    <a:pt x="13" y="4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127"/>
            <p:cNvSpPr/>
            <p:nvPr/>
          </p:nvSpPr>
          <p:spPr bwMode="auto">
            <a:xfrm>
              <a:off x="6904038" y="2073275"/>
              <a:ext cx="46038" cy="147638"/>
            </a:xfrm>
            <a:custGeom>
              <a:avLst/>
              <a:gdLst>
                <a:gd name="T0" fmla="*/ 8 w 11"/>
                <a:gd name="T1" fmla="*/ 33 h 35"/>
                <a:gd name="T2" fmla="*/ 3 w 11"/>
                <a:gd name="T3" fmla="*/ 18 h 35"/>
                <a:gd name="T4" fmla="*/ 0 w 11"/>
                <a:gd name="T5" fmla="*/ 2 h 35"/>
                <a:gd name="T6" fmla="*/ 3 w 11"/>
                <a:gd name="T7" fmla="*/ 2 h 35"/>
                <a:gd name="T8" fmla="*/ 8 w 11"/>
                <a:gd name="T9" fmla="*/ 19 h 35"/>
                <a:gd name="T10" fmla="*/ 10 w 11"/>
                <a:gd name="T11" fmla="*/ 33 h 35"/>
                <a:gd name="T12" fmla="*/ 8 w 11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5">
                  <a:moveTo>
                    <a:pt x="8" y="33"/>
                  </a:moveTo>
                  <a:cubicBezTo>
                    <a:pt x="5" y="29"/>
                    <a:pt x="4" y="23"/>
                    <a:pt x="3" y="18"/>
                  </a:cubicBezTo>
                  <a:cubicBezTo>
                    <a:pt x="2" y="13"/>
                    <a:pt x="1" y="8"/>
                    <a:pt x="0" y="2"/>
                  </a:cubicBezTo>
                  <a:cubicBezTo>
                    <a:pt x="0" y="0"/>
                    <a:pt x="3" y="0"/>
                    <a:pt x="3" y="2"/>
                  </a:cubicBezTo>
                  <a:cubicBezTo>
                    <a:pt x="5" y="8"/>
                    <a:pt x="7" y="13"/>
                    <a:pt x="8" y="19"/>
                  </a:cubicBezTo>
                  <a:cubicBezTo>
                    <a:pt x="10" y="24"/>
                    <a:pt x="11" y="28"/>
                    <a:pt x="10" y="33"/>
                  </a:cubicBezTo>
                  <a:cubicBezTo>
                    <a:pt x="10" y="35"/>
                    <a:pt x="8" y="34"/>
                    <a:pt x="8" y="3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128"/>
            <p:cNvSpPr/>
            <p:nvPr/>
          </p:nvSpPr>
          <p:spPr bwMode="auto">
            <a:xfrm>
              <a:off x="6711950" y="1695450"/>
              <a:ext cx="38100" cy="106363"/>
            </a:xfrm>
            <a:custGeom>
              <a:avLst/>
              <a:gdLst>
                <a:gd name="T0" fmla="*/ 7 w 9"/>
                <a:gd name="T1" fmla="*/ 24 h 25"/>
                <a:gd name="T2" fmla="*/ 2 w 9"/>
                <a:gd name="T3" fmla="*/ 14 h 25"/>
                <a:gd name="T4" fmla="*/ 0 w 9"/>
                <a:gd name="T5" fmla="*/ 2 h 25"/>
                <a:gd name="T6" fmla="*/ 3 w 9"/>
                <a:gd name="T7" fmla="*/ 1 h 25"/>
                <a:gd name="T8" fmla="*/ 6 w 9"/>
                <a:gd name="T9" fmla="*/ 14 h 25"/>
                <a:gd name="T10" fmla="*/ 9 w 9"/>
                <a:gd name="T11" fmla="*/ 23 h 25"/>
                <a:gd name="T12" fmla="*/ 7 w 9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24"/>
                  </a:moveTo>
                  <a:cubicBezTo>
                    <a:pt x="4" y="21"/>
                    <a:pt x="3" y="17"/>
                    <a:pt x="2" y="14"/>
                  </a:cubicBezTo>
                  <a:cubicBezTo>
                    <a:pt x="1" y="10"/>
                    <a:pt x="0" y="6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3" y="6"/>
                    <a:pt x="5" y="10"/>
                    <a:pt x="6" y="14"/>
                  </a:cubicBezTo>
                  <a:cubicBezTo>
                    <a:pt x="8" y="17"/>
                    <a:pt x="9" y="20"/>
                    <a:pt x="9" y="23"/>
                  </a:cubicBezTo>
                  <a:cubicBezTo>
                    <a:pt x="9" y="24"/>
                    <a:pt x="7" y="25"/>
                    <a:pt x="7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129"/>
            <p:cNvSpPr/>
            <p:nvPr/>
          </p:nvSpPr>
          <p:spPr bwMode="auto">
            <a:xfrm>
              <a:off x="6678613" y="1695450"/>
              <a:ext cx="42863" cy="119063"/>
            </a:xfrm>
            <a:custGeom>
              <a:avLst/>
              <a:gdLst>
                <a:gd name="T0" fmla="*/ 9 w 10"/>
                <a:gd name="T1" fmla="*/ 27 h 28"/>
                <a:gd name="T2" fmla="*/ 7 w 10"/>
                <a:gd name="T3" fmla="*/ 27 h 28"/>
                <a:gd name="T4" fmla="*/ 3 w 10"/>
                <a:gd name="T5" fmla="*/ 17 h 28"/>
                <a:gd name="T6" fmla="*/ 0 w 10"/>
                <a:gd name="T7" fmla="*/ 3 h 28"/>
                <a:gd name="T8" fmla="*/ 4 w 10"/>
                <a:gd name="T9" fmla="*/ 2 h 28"/>
                <a:gd name="T10" fmla="*/ 7 w 10"/>
                <a:gd name="T11" fmla="*/ 16 h 28"/>
                <a:gd name="T12" fmla="*/ 9 w 10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9" y="27"/>
                  </a:moveTo>
                  <a:cubicBezTo>
                    <a:pt x="8" y="28"/>
                    <a:pt x="7" y="28"/>
                    <a:pt x="7" y="27"/>
                  </a:cubicBezTo>
                  <a:cubicBezTo>
                    <a:pt x="5" y="24"/>
                    <a:pt x="4" y="20"/>
                    <a:pt x="3" y="17"/>
                  </a:cubicBezTo>
                  <a:cubicBezTo>
                    <a:pt x="2" y="12"/>
                    <a:pt x="1" y="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4" y="7"/>
                    <a:pt x="6" y="11"/>
                    <a:pt x="7" y="16"/>
                  </a:cubicBezTo>
                  <a:cubicBezTo>
                    <a:pt x="9" y="19"/>
                    <a:pt x="10" y="23"/>
                    <a:pt x="9" y="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130"/>
            <p:cNvSpPr/>
            <p:nvPr/>
          </p:nvSpPr>
          <p:spPr bwMode="auto">
            <a:xfrm>
              <a:off x="6615113" y="1649413"/>
              <a:ext cx="76200" cy="165100"/>
            </a:xfrm>
            <a:custGeom>
              <a:avLst/>
              <a:gdLst>
                <a:gd name="T0" fmla="*/ 12 w 18"/>
                <a:gd name="T1" fmla="*/ 38 h 39"/>
                <a:gd name="T2" fmla="*/ 6 w 18"/>
                <a:gd name="T3" fmla="*/ 21 h 39"/>
                <a:gd name="T4" fmla="*/ 0 w 18"/>
                <a:gd name="T5" fmla="*/ 3 h 39"/>
                <a:gd name="T6" fmla="*/ 3 w 18"/>
                <a:gd name="T7" fmla="*/ 2 h 39"/>
                <a:gd name="T8" fmla="*/ 14 w 18"/>
                <a:gd name="T9" fmla="*/ 38 h 39"/>
                <a:gd name="T10" fmla="*/ 12 w 18"/>
                <a:gd name="T1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9">
                  <a:moveTo>
                    <a:pt x="12" y="38"/>
                  </a:moveTo>
                  <a:cubicBezTo>
                    <a:pt x="9" y="33"/>
                    <a:pt x="8" y="26"/>
                    <a:pt x="6" y="21"/>
                  </a:cubicBezTo>
                  <a:cubicBezTo>
                    <a:pt x="4" y="15"/>
                    <a:pt x="2" y="10"/>
                    <a:pt x="0" y="3"/>
                  </a:cubicBezTo>
                  <a:cubicBezTo>
                    <a:pt x="0" y="2"/>
                    <a:pt x="3" y="0"/>
                    <a:pt x="3" y="2"/>
                  </a:cubicBezTo>
                  <a:cubicBezTo>
                    <a:pt x="7" y="12"/>
                    <a:pt x="18" y="27"/>
                    <a:pt x="14" y="38"/>
                  </a:cubicBezTo>
                  <a:cubicBezTo>
                    <a:pt x="14" y="39"/>
                    <a:pt x="13" y="39"/>
                    <a:pt x="12" y="3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131"/>
            <p:cNvSpPr/>
            <p:nvPr/>
          </p:nvSpPr>
          <p:spPr bwMode="auto">
            <a:xfrm>
              <a:off x="6526213" y="1652588"/>
              <a:ext cx="58738" cy="139700"/>
            </a:xfrm>
            <a:custGeom>
              <a:avLst/>
              <a:gdLst>
                <a:gd name="T0" fmla="*/ 14 w 14"/>
                <a:gd name="T1" fmla="*/ 31 h 33"/>
                <a:gd name="T2" fmla="*/ 11 w 14"/>
                <a:gd name="T3" fmla="*/ 32 h 33"/>
                <a:gd name="T4" fmla="*/ 5 w 14"/>
                <a:gd name="T5" fmla="*/ 20 h 33"/>
                <a:gd name="T6" fmla="*/ 0 w 14"/>
                <a:gd name="T7" fmla="*/ 4 h 33"/>
                <a:gd name="T8" fmla="*/ 5 w 14"/>
                <a:gd name="T9" fmla="*/ 3 h 33"/>
                <a:gd name="T10" fmla="*/ 11 w 14"/>
                <a:gd name="T11" fmla="*/ 19 h 33"/>
                <a:gd name="T12" fmla="*/ 14 w 14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4" y="31"/>
                  </a:moveTo>
                  <a:cubicBezTo>
                    <a:pt x="14" y="32"/>
                    <a:pt x="12" y="33"/>
                    <a:pt x="11" y="32"/>
                  </a:cubicBezTo>
                  <a:cubicBezTo>
                    <a:pt x="8" y="29"/>
                    <a:pt x="7" y="24"/>
                    <a:pt x="5" y="20"/>
                  </a:cubicBezTo>
                  <a:cubicBezTo>
                    <a:pt x="3" y="15"/>
                    <a:pt x="2" y="9"/>
                    <a:pt x="0" y="4"/>
                  </a:cubicBezTo>
                  <a:cubicBezTo>
                    <a:pt x="0" y="1"/>
                    <a:pt x="4" y="0"/>
                    <a:pt x="5" y="3"/>
                  </a:cubicBezTo>
                  <a:cubicBezTo>
                    <a:pt x="7" y="9"/>
                    <a:pt x="9" y="14"/>
                    <a:pt x="11" y="19"/>
                  </a:cubicBezTo>
                  <a:cubicBezTo>
                    <a:pt x="12" y="23"/>
                    <a:pt x="14" y="27"/>
                    <a:pt x="14" y="3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132"/>
            <p:cNvSpPr/>
            <p:nvPr/>
          </p:nvSpPr>
          <p:spPr bwMode="auto">
            <a:xfrm>
              <a:off x="6465888" y="1589088"/>
              <a:ext cx="46038" cy="131763"/>
            </a:xfrm>
            <a:custGeom>
              <a:avLst/>
              <a:gdLst>
                <a:gd name="T0" fmla="*/ 9 w 11"/>
                <a:gd name="T1" fmla="*/ 30 h 31"/>
                <a:gd name="T2" fmla="*/ 0 w 11"/>
                <a:gd name="T3" fmla="*/ 3 h 31"/>
                <a:gd name="T4" fmla="*/ 4 w 11"/>
                <a:gd name="T5" fmla="*/ 2 h 31"/>
                <a:gd name="T6" fmla="*/ 11 w 11"/>
                <a:gd name="T7" fmla="*/ 29 h 31"/>
                <a:gd name="T8" fmla="*/ 9 w 1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1">
                  <a:moveTo>
                    <a:pt x="9" y="30"/>
                  </a:moveTo>
                  <a:cubicBezTo>
                    <a:pt x="3" y="23"/>
                    <a:pt x="1" y="12"/>
                    <a:pt x="0" y="3"/>
                  </a:cubicBezTo>
                  <a:cubicBezTo>
                    <a:pt x="0" y="1"/>
                    <a:pt x="4" y="0"/>
                    <a:pt x="4" y="2"/>
                  </a:cubicBezTo>
                  <a:cubicBezTo>
                    <a:pt x="6" y="11"/>
                    <a:pt x="10" y="20"/>
                    <a:pt x="11" y="29"/>
                  </a:cubicBezTo>
                  <a:cubicBezTo>
                    <a:pt x="11" y="30"/>
                    <a:pt x="9" y="31"/>
                    <a:pt x="9" y="3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133"/>
            <p:cNvSpPr/>
            <p:nvPr/>
          </p:nvSpPr>
          <p:spPr bwMode="auto">
            <a:xfrm>
              <a:off x="6338888" y="1492250"/>
              <a:ext cx="41275" cy="109538"/>
            </a:xfrm>
            <a:custGeom>
              <a:avLst/>
              <a:gdLst>
                <a:gd name="T0" fmla="*/ 7 w 10"/>
                <a:gd name="T1" fmla="*/ 25 h 26"/>
                <a:gd name="T2" fmla="*/ 3 w 10"/>
                <a:gd name="T3" fmla="*/ 14 h 26"/>
                <a:gd name="T4" fmla="*/ 1 w 10"/>
                <a:gd name="T5" fmla="*/ 2 h 26"/>
                <a:gd name="T6" fmla="*/ 5 w 10"/>
                <a:gd name="T7" fmla="*/ 3 h 26"/>
                <a:gd name="T8" fmla="*/ 7 w 10"/>
                <a:gd name="T9" fmla="*/ 15 h 26"/>
                <a:gd name="T10" fmla="*/ 9 w 10"/>
                <a:gd name="T11" fmla="*/ 25 h 26"/>
                <a:gd name="T12" fmla="*/ 7 w 10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7" y="25"/>
                  </a:moveTo>
                  <a:cubicBezTo>
                    <a:pt x="4" y="22"/>
                    <a:pt x="4" y="18"/>
                    <a:pt x="3" y="14"/>
                  </a:cubicBezTo>
                  <a:cubicBezTo>
                    <a:pt x="1" y="10"/>
                    <a:pt x="0" y="6"/>
                    <a:pt x="1" y="2"/>
                  </a:cubicBezTo>
                  <a:cubicBezTo>
                    <a:pt x="1" y="0"/>
                    <a:pt x="4" y="0"/>
                    <a:pt x="5" y="3"/>
                  </a:cubicBezTo>
                  <a:cubicBezTo>
                    <a:pt x="5" y="7"/>
                    <a:pt x="6" y="11"/>
                    <a:pt x="7" y="15"/>
                  </a:cubicBezTo>
                  <a:cubicBezTo>
                    <a:pt x="8" y="18"/>
                    <a:pt x="10" y="22"/>
                    <a:pt x="9" y="25"/>
                  </a:cubicBezTo>
                  <a:cubicBezTo>
                    <a:pt x="8" y="26"/>
                    <a:pt x="7" y="26"/>
                    <a:pt x="7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134"/>
            <p:cNvSpPr/>
            <p:nvPr/>
          </p:nvSpPr>
          <p:spPr bwMode="auto">
            <a:xfrm>
              <a:off x="6159500" y="1500188"/>
              <a:ext cx="25400" cy="38100"/>
            </a:xfrm>
            <a:custGeom>
              <a:avLst/>
              <a:gdLst>
                <a:gd name="T0" fmla="*/ 3 w 6"/>
                <a:gd name="T1" fmla="*/ 8 h 9"/>
                <a:gd name="T2" fmla="*/ 1 w 6"/>
                <a:gd name="T3" fmla="*/ 4 h 9"/>
                <a:gd name="T4" fmla="*/ 4 w 6"/>
                <a:gd name="T5" fmla="*/ 2 h 9"/>
                <a:gd name="T6" fmla="*/ 5 w 6"/>
                <a:gd name="T7" fmla="*/ 6 h 9"/>
                <a:gd name="T8" fmla="*/ 3 w 6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cubicBezTo>
                    <a:pt x="2" y="7"/>
                    <a:pt x="2" y="5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ubicBezTo>
                    <a:pt x="4" y="3"/>
                    <a:pt x="4" y="5"/>
                    <a:pt x="5" y="6"/>
                  </a:cubicBezTo>
                  <a:cubicBezTo>
                    <a:pt x="6" y="7"/>
                    <a:pt x="4" y="9"/>
                    <a:pt x="3" y="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135"/>
            <p:cNvSpPr/>
            <p:nvPr/>
          </p:nvSpPr>
          <p:spPr bwMode="auto">
            <a:xfrm>
              <a:off x="6146800" y="1649413"/>
              <a:ext cx="50800" cy="101600"/>
            </a:xfrm>
            <a:custGeom>
              <a:avLst/>
              <a:gdLst>
                <a:gd name="T0" fmla="*/ 5 w 12"/>
                <a:gd name="T1" fmla="*/ 3 h 24"/>
                <a:gd name="T2" fmla="*/ 9 w 12"/>
                <a:gd name="T3" fmla="*/ 13 h 24"/>
                <a:gd name="T4" fmla="*/ 11 w 12"/>
                <a:gd name="T5" fmla="*/ 23 h 24"/>
                <a:gd name="T6" fmla="*/ 9 w 12"/>
                <a:gd name="T7" fmla="*/ 23 h 24"/>
                <a:gd name="T8" fmla="*/ 5 w 12"/>
                <a:gd name="T9" fmla="*/ 16 h 24"/>
                <a:gd name="T10" fmla="*/ 1 w 12"/>
                <a:gd name="T11" fmla="*/ 5 h 24"/>
                <a:gd name="T12" fmla="*/ 5 w 12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5" y="3"/>
                  </a:moveTo>
                  <a:cubicBezTo>
                    <a:pt x="7" y="6"/>
                    <a:pt x="8" y="10"/>
                    <a:pt x="9" y="13"/>
                  </a:cubicBezTo>
                  <a:cubicBezTo>
                    <a:pt x="10" y="16"/>
                    <a:pt x="12" y="20"/>
                    <a:pt x="11" y="23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6" y="22"/>
                    <a:pt x="6" y="19"/>
                    <a:pt x="5" y="16"/>
                  </a:cubicBezTo>
                  <a:cubicBezTo>
                    <a:pt x="4" y="12"/>
                    <a:pt x="2" y="9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136"/>
            <p:cNvSpPr/>
            <p:nvPr/>
          </p:nvSpPr>
          <p:spPr bwMode="auto">
            <a:xfrm>
              <a:off x="6053138" y="1670050"/>
              <a:ext cx="77788" cy="106363"/>
            </a:xfrm>
            <a:custGeom>
              <a:avLst/>
              <a:gdLst>
                <a:gd name="T0" fmla="*/ 10 w 18"/>
                <a:gd name="T1" fmla="*/ 25 h 25"/>
                <a:gd name="T2" fmla="*/ 9 w 18"/>
                <a:gd name="T3" fmla="*/ 24 h 25"/>
                <a:gd name="T4" fmla="*/ 6 w 18"/>
                <a:gd name="T5" fmla="*/ 15 h 25"/>
                <a:gd name="T6" fmla="*/ 1 w 18"/>
                <a:gd name="T7" fmla="*/ 5 h 25"/>
                <a:gd name="T8" fmla="*/ 5 w 18"/>
                <a:gd name="T9" fmla="*/ 3 h 25"/>
                <a:gd name="T10" fmla="*/ 10 w 18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10" y="25"/>
                  </a:moveTo>
                  <a:cubicBezTo>
                    <a:pt x="9" y="25"/>
                    <a:pt x="9" y="24"/>
                    <a:pt x="9" y="24"/>
                  </a:cubicBezTo>
                  <a:cubicBezTo>
                    <a:pt x="8" y="21"/>
                    <a:pt x="7" y="18"/>
                    <a:pt x="6" y="15"/>
                  </a:cubicBezTo>
                  <a:cubicBezTo>
                    <a:pt x="5" y="12"/>
                    <a:pt x="3" y="8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7" y="6"/>
                    <a:pt x="18" y="23"/>
                    <a:pt x="10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137"/>
            <p:cNvSpPr/>
            <p:nvPr/>
          </p:nvSpPr>
          <p:spPr bwMode="auto">
            <a:xfrm>
              <a:off x="6032500" y="1700213"/>
              <a:ext cx="38100" cy="63500"/>
            </a:xfrm>
            <a:custGeom>
              <a:avLst/>
              <a:gdLst>
                <a:gd name="T0" fmla="*/ 9 w 9"/>
                <a:gd name="T1" fmla="*/ 14 h 15"/>
                <a:gd name="T2" fmla="*/ 7 w 9"/>
                <a:gd name="T3" fmla="*/ 14 h 15"/>
                <a:gd name="T4" fmla="*/ 4 w 9"/>
                <a:gd name="T5" fmla="*/ 10 h 15"/>
                <a:gd name="T6" fmla="*/ 1 w 9"/>
                <a:gd name="T7" fmla="*/ 3 h 15"/>
                <a:gd name="T8" fmla="*/ 4 w 9"/>
                <a:gd name="T9" fmla="*/ 2 h 15"/>
                <a:gd name="T10" fmla="*/ 8 w 9"/>
                <a:gd name="T11" fmla="*/ 8 h 15"/>
                <a:gd name="T12" fmla="*/ 9 w 9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14"/>
                  </a:moveTo>
                  <a:cubicBezTo>
                    <a:pt x="9" y="15"/>
                    <a:pt x="8" y="15"/>
                    <a:pt x="7" y="14"/>
                  </a:cubicBezTo>
                  <a:cubicBezTo>
                    <a:pt x="5" y="13"/>
                    <a:pt x="5" y="12"/>
                    <a:pt x="4" y="10"/>
                  </a:cubicBezTo>
                  <a:cubicBezTo>
                    <a:pt x="3" y="7"/>
                    <a:pt x="2" y="5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6" y="3"/>
                    <a:pt x="7" y="6"/>
                    <a:pt x="8" y="8"/>
                  </a:cubicBezTo>
                  <a:cubicBezTo>
                    <a:pt x="8" y="10"/>
                    <a:pt x="9" y="12"/>
                    <a:pt x="9" y="1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138"/>
            <p:cNvSpPr/>
            <p:nvPr/>
          </p:nvSpPr>
          <p:spPr bwMode="auto">
            <a:xfrm>
              <a:off x="6027738" y="1924050"/>
              <a:ext cx="85725" cy="123825"/>
            </a:xfrm>
            <a:custGeom>
              <a:avLst/>
              <a:gdLst>
                <a:gd name="T0" fmla="*/ 2 w 20"/>
                <a:gd name="T1" fmla="*/ 0 h 29"/>
                <a:gd name="T2" fmla="*/ 12 w 20"/>
                <a:gd name="T3" fmla="*/ 13 h 29"/>
                <a:gd name="T4" fmla="*/ 17 w 20"/>
                <a:gd name="T5" fmla="*/ 27 h 29"/>
                <a:gd name="T6" fmla="*/ 9 w 20"/>
                <a:gd name="T7" fmla="*/ 17 h 29"/>
                <a:gd name="T8" fmla="*/ 0 w 20"/>
                <a:gd name="T9" fmla="*/ 2 h 29"/>
                <a:gd name="T10" fmla="*/ 2 w 20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">
                  <a:moveTo>
                    <a:pt x="2" y="0"/>
                  </a:moveTo>
                  <a:cubicBezTo>
                    <a:pt x="6" y="4"/>
                    <a:pt x="9" y="9"/>
                    <a:pt x="12" y="13"/>
                  </a:cubicBezTo>
                  <a:cubicBezTo>
                    <a:pt x="14" y="16"/>
                    <a:pt x="20" y="24"/>
                    <a:pt x="17" y="27"/>
                  </a:cubicBezTo>
                  <a:cubicBezTo>
                    <a:pt x="14" y="29"/>
                    <a:pt x="10" y="19"/>
                    <a:pt x="9" y="17"/>
                  </a:cubicBezTo>
                  <a:cubicBezTo>
                    <a:pt x="6" y="12"/>
                    <a:pt x="3" y="7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139"/>
            <p:cNvSpPr/>
            <p:nvPr/>
          </p:nvSpPr>
          <p:spPr bwMode="auto">
            <a:xfrm>
              <a:off x="5956300" y="1895475"/>
              <a:ext cx="101600" cy="139700"/>
            </a:xfrm>
            <a:custGeom>
              <a:avLst/>
              <a:gdLst>
                <a:gd name="T0" fmla="*/ 4 w 24"/>
                <a:gd name="T1" fmla="*/ 2 h 33"/>
                <a:gd name="T2" fmla="*/ 17 w 24"/>
                <a:gd name="T3" fmla="*/ 18 h 33"/>
                <a:gd name="T4" fmla="*/ 24 w 24"/>
                <a:gd name="T5" fmla="*/ 32 h 33"/>
                <a:gd name="T6" fmla="*/ 22 w 24"/>
                <a:gd name="T7" fmla="*/ 32 h 33"/>
                <a:gd name="T8" fmla="*/ 11 w 24"/>
                <a:gd name="T9" fmla="*/ 18 h 33"/>
                <a:gd name="T10" fmla="*/ 1 w 24"/>
                <a:gd name="T11" fmla="*/ 3 h 33"/>
                <a:gd name="T12" fmla="*/ 4 w 24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3">
                  <a:moveTo>
                    <a:pt x="4" y="2"/>
                  </a:moveTo>
                  <a:cubicBezTo>
                    <a:pt x="8" y="8"/>
                    <a:pt x="13" y="13"/>
                    <a:pt x="17" y="18"/>
                  </a:cubicBezTo>
                  <a:cubicBezTo>
                    <a:pt x="20" y="22"/>
                    <a:pt x="24" y="27"/>
                    <a:pt x="24" y="32"/>
                  </a:cubicBezTo>
                  <a:cubicBezTo>
                    <a:pt x="24" y="33"/>
                    <a:pt x="22" y="33"/>
                    <a:pt x="22" y="32"/>
                  </a:cubicBezTo>
                  <a:cubicBezTo>
                    <a:pt x="18" y="28"/>
                    <a:pt x="15" y="23"/>
                    <a:pt x="11" y="18"/>
                  </a:cubicBezTo>
                  <a:cubicBezTo>
                    <a:pt x="8" y="13"/>
                    <a:pt x="4" y="9"/>
                    <a:pt x="1" y="3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140"/>
            <p:cNvSpPr/>
            <p:nvPr/>
          </p:nvSpPr>
          <p:spPr bwMode="auto">
            <a:xfrm>
              <a:off x="5913438" y="1898650"/>
              <a:ext cx="88900" cy="136525"/>
            </a:xfrm>
            <a:custGeom>
              <a:avLst/>
              <a:gdLst>
                <a:gd name="T0" fmla="*/ 3 w 21"/>
                <a:gd name="T1" fmla="*/ 2 h 32"/>
                <a:gd name="T2" fmla="*/ 14 w 21"/>
                <a:gd name="T3" fmla="*/ 18 h 32"/>
                <a:gd name="T4" fmla="*/ 21 w 21"/>
                <a:gd name="T5" fmla="*/ 30 h 32"/>
                <a:gd name="T6" fmla="*/ 19 w 21"/>
                <a:gd name="T7" fmla="*/ 32 h 32"/>
                <a:gd name="T8" fmla="*/ 11 w 21"/>
                <a:gd name="T9" fmla="*/ 20 h 32"/>
                <a:gd name="T10" fmla="*/ 1 w 21"/>
                <a:gd name="T11" fmla="*/ 3 h 32"/>
                <a:gd name="T12" fmla="*/ 3 w 21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3" y="2"/>
                  </a:moveTo>
                  <a:cubicBezTo>
                    <a:pt x="7" y="7"/>
                    <a:pt x="11" y="12"/>
                    <a:pt x="14" y="18"/>
                  </a:cubicBezTo>
                  <a:cubicBezTo>
                    <a:pt x="17" y="21"/>
                    <a:pt x="20" y="26"/>
                    <a:pt x="21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5" y="29"/>
                    <a:pt x="13" y="24"/>
                    <a:pt x="11" y="20"/>
                  </a:cubicBezTo>
                  <a:cubicBezTo>
                    <a:pt x="7" y="14"/>
                    <a:pt x="4" y="9"/>
                    <a:pt x="1" y="3"/>
                  </a:cubicBezTo>
                  <a:cubicBezTo>
                    <a:pt x="0" y="2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141"/>
            <p:cNvSpPr/>
            <p:nvPr/>
          </p:nvSpPr>
          <p:spPr bwMode="auto">
            <a:xfrm>
              <a:off x="5870575" y="1920875"/>
              <a:ext cx="88900" cy="127000"/>
            </a:xfrm>
            <a:custGeom>
              <a:avLst/>
              <a:gdLst>
                <a:gd name="T0" fmla="*/ 4 w 21"/>
                <a:gd name="T1" fmla="*/ 1 h 30"/>
                <a:gd name="T2" fmla="*/ 13 w 21"/>
                <a:gd name="T3" fmla="*/ 13 h 30"/>
                <a:gd name="T4" fmla="*/ 20 w 21"/>
                <a:gd name="T5" fmla="*/ 28 h 30"/>
                <a:gd name="T6" fmla="*/ 18 w 21"/>
                <a:gd name="T7" fmla="*/ 30 h 30"/>
                <a:gd name="T8" fmla="*/ 11 w 21"/>
                <a:gd name="T9" fmla="*/ 19 h 30"/>
                <a:gd name="T10" fmla="*/ 1 w 21"/>
                <a:gd name="T11" fmla="*/ 3 h 30"/>
                <a:gd name="T12" fmla="*/ 4 w 2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4" y="1"/>
                  </a:moveTo>
                  <a:cubicBezTo>
                    <a:pt x="7" y="5"/>
                    <a:pt x="10" y="9"/>
                    <a:pt x="13" y="13"/>
                  </a:cubicBezTo>
                  <a:cubicBezTo>
                    <a:pt x="16" y="18"/>
                    <a:pt x="20" y="23"/>
                    <a:pt x="20" y="28"/>
                  </a:cubicBezTo>
                  <a:cubicBezTo>
                    <a:pt x="21" y="30"/>
                    <a:pt x="19" y="30"/>
                    <a:pt x="18" y="30"/>
                  </a:cubicBezTo>
                  <a:cubicBezTo>
                    <a:pt x="15" y="27"/>
                    <a:pt x="13" y="23"/>
                    <a:pt x="11" y="19"/>
                  </a:cubicBezTo>
                  <a:cubicBezTo>
                    <a:pt x="8" y="13"/>
                    <a:pt x="5" y="8"/>
                    <a:pt x="1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142"/>
            <p:cNvSpPr/>
            <p:nvPr/>
          </p:nvSpPr>
          <p:spPr bwMode="auto">
            <a:xfrm>
              <a:off x="5857875" y="1974850"/>
              <a:ext cx="60325" cy="85725"/>
            </a:xfrm>
            <a:custGeom>
              <a:avLst/>
              <a:gdLst>
                <a:gd name="T0" fmla="*/ 3 w 14"/>
                <a:gd name="T1" fmla="*/ 1 h 20"/>
                <a:gd name="T2" fmla="*/ 5 w 14"/>
                <a:gd name="T3" fmla="*/ 4 h 20"/>
                <a:gd name="T4" fmla="*/ 8 w 14"/>
                <a:gd name="T5" fmla="*/ 9 h 20"/>
                <a:gd name="T6" fmla="*/ 13 w 14"/>
                <a:gd name="T7" fmla="*/ 19 h 20"/>
                <a:gd name="T8" fmla="*/ 11 w 14"/>
                <a:gd name="T9" fmla="*/ 20 h 20"/>
                <a:gd name="T10" fmla="*/ 3 w 14"/>
                <a:gd name="T11" fmla="*/ 10 h 20"/>
                <a:gd name="T12" fmla="*/ 0 w 14"/>
                <a:gd name="T13" fmla="*/ 1 h 20"/>
                <a:gd name="T14" fmla="*/ 3 w 14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0">
                  <a:moveTo>
                    <a:pt x="3" y="1"/>
                  </a:moveTo>
                  <a:cubicBezTo>
                    <a:pt x="3" y="2"/>
                    <a:pt x="4" y="3"/>
                    <a:pt x="5" y="4"/>
                  </a:cubicBezTo>
                  <a:cubicBezTo>
                    <a:pt x="6" y="5"/>
                    <a:pt x="7" y="7"/>
                    <a:pt x="8" y="9"/>
                  </a:cubicBezTo>
                  <a:cubicBezTo>
                    <a:pt x="10" y="11"/>
                    <a:pt x="14" y="16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8" y="19"/>
                    <a:pt x="5" y="13"/>
                    <a:pt x="3" y="10"/>
                  </a:cubicBezTo>
                  <a:cubicBezTo>
                    <a:pt x="2" y="7"/>
                    <a:pt x="0" y="4"/>
                    <a:pt x="0" y="1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143"/>
            <p:cNvSpPr/>
            <p:nvPr/>
          </p:nvSpPr>
          <p:spPr bwMode="auto">
            <a:xfrm>
              <a:off x="5781675" y="1958975"/>
              <a:ext cx="85725" cy="122238"/>
            </a:xfrm>
            <a:custGeom>
              <a:avLst/>
              <a:gdLst>
                <a:gd name="T0" fmla="*/ 4 w 20"/>
                <a:gd name="T1" fmla="*/ 2 h 29"/>
                <a:gd name="T2" fmla="*/ 14 w 20"/>
                <a:gd name="T3" fmla="*/ 14 h 29"/>
                <a:gd name="T4" fmla="*/ 19 w 20"/>
                <a:gd name="T5" fmla="*/ 28 h 29"/>
                <a:gd name="T6" fmla="*/ 17 w 20"/>
                <a:gd name="T7" fmla="*/ 29 h 29"/>
                <a:gd name="T8" fmla="*/ 10 w 20"/>
                <a:gd name="T9" fmla="*/ 18 h 29"/>
                <a:gd name="T10" fmla="*/ 1 w 20"/>
                <a:gd name="T11" fmla="*/ 4 h 29"/>
                <a:gd name="T12" fmla="*/ 4 w 20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9">
                  <a:moveTo>
                    <a:pt x="4" y="2"/>
                  </a:moveTo>
                  <a:cubicBezTo>
                    <a:pt x="8" y="6"/>
                    <a:pt x="11" y="9"/>
                    <a:pt x="14" y="14"/>
                  </a:cubicBezTo>
                  <a:cubicBezTo>
                    <a:pt x="17" y="18"/>
                    <a:pt x="20" y="23"/>
                    <a:pt x="19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4" y="26"/>
                    <a:pt x="12" y="21"/>
                    <a:pt x="10" y="18"/>
                  </a:cubicBezTo>
                  <a:cubicBezTo>
                    <a:pt x="8" y="13"/>
                    <a:pt x="5" y="8"/>
                    <a:pt x="1" y="4"/>
                  </a:cubicBezTo>
                  <a:cubicBezTo>
                    <a:pt x="0" y="2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144"/>
            <p:cNvSpPr/>
            <p:nvPr/>
          </p:nvSpPr>
          <p:spPr bwMode="auto">
            <a:xfrm>
              <a:off x="5761038" y="1974850"/>
              <a:ext cx="63500" cy="98425"/>
            </a:xfrm>
            <a:custGeom>
              <a:avLst/>
              <a:gdLst>
                <a:gd name="T0" fmla="*/ 4 w 15"/>
                <a:gd name="T1" fmla="*/ 3 h 23"/>
                <a:gd name="T2" fmla="*/ 9 w 15"/>
                <a:gd name="T3" fmla="*/ 13 h 23"/>
                <a:gd name="T4" fmla="*/ 14 w 15"/>
                <a:gd name="T5" fmla="*/ 22 h 23"/>
                <a:gd name="T6" fmla="*/ 13 w 15"/>
                <a:gd name="T7" fmla="*/ 23 h 23"/>
                <a:gd name="T8" fmla="*/ 4 w 15"/>
                <a:gd name="T9" fmla="*/ 15 h 23"/>
                <a:gd name="T10" fmla="*/ 0 w 15"/>
                <a:gd name="T11" fmla="*/ 3 h 23"/>
                <a:gd name="T12" fmla="*/ 4 w 15"/>
                <a:gd name="T1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4" y="3"/>
                  </a:moveTo>
                  <a:cubicBezTo>
                    <a:pt x="4" y="6"/>
                    <a:pt x="7" y="10"/>
                    <a:pt x="9" y="13"/>
                  </a:cubicBezTo>
                  <a:cubicBezTo>
                    <a:pt x="11" y="16"/>
                    <a:pt x="14" y="19"/>
                    <a:pt x="14" y="22"/>
                  </a:cubicBezTo>
                  <a:cubicBezTo>
                    <a:pt x="15" y="23"/>
                    <a:pt x="14" y="23"/>
                    <a:pt x="13" y="23"/>
                  </a:cubicBezTo>
                  <a:cubicBezTo>
                    <a:pt x="9" y="22"/>
                    <a:pt x="6" y="18"/>
                    <a:pt x="4" y="15"/>
                  </a:cubicBezTo>
                  <a:cubicBezTo>
                    <a:pt x="2" y="11"/>
                    <a:pt x="0" y="7"/>
                    <a:pt x="0" y="3"/>
                  </a:cubicBezTo>
                  <a:cubicBezTo>
                    <a:pt x="0" y="1"/>
                    <a:pt x="4" y="0"/>
                    <a:pt x="4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145"/>
            <p:cNvSpPr/>
            <p:nvPr/>
          </p:nvSpPr>
          <p:spPr bwMode="auto">
            <a:xfrm>
              <a:off x="5695950" y="2005013"/>
              <a:ext cx="77788" cy="98425"/>
            </a:xfrm>
            <a:custGeom>
              <a:avLst/>
              <a:gdLst>
                <a:gd name="T0" fmla="*/ 3 w 18"/>
                <a:gd name="T1" fmla="*/ 1 h 23"/>
                <a:gd name="T2" fmla="*/ 12 w 18"/>
                <a:gd name="T3" fmla="*/ 9 h 23"/>
                <a:gd name="T4" fmla="*/ 18 w 18"/>
                <a:gd name="T5" fmla="*/ 22 h 23"/>
                <a:gd name="T6" fmla="*/ 16 w 18"/>
                <a:gd name="T7" fmla="*/ 22 h 23"/>
                <a:gd name="T8" fmla="*/ 10 w 18"/>
                <a:gd name="T9" fmla="*/ 14 h 23"/>
                <a:gd name="T10" fmla="*/ 1 w 18"/>
                <a:gd name="T11" fmla="*/ 3 h 23"/>
                <a:gd name="T12" fmla="*/ 3 w 18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3">
                  <a:moveTo>
                    <a:pt x="3" y="1"/>
                  </a:moveTo>
                  <a:cubicBezTo>
                    <a:pt x="7" y="2"/>
                    <a:pt x="10" y="6"/>
                    <a:pt x="12" y="9"/>
                  </a:cubicBezTo>
                  <a:cubicBezTo>
                    <a:pt x="15" y="13"/>
                    <a:pt x="18" y="17"/>
                    <a:pt x="18" y="22"/>
                  </a:cubicBezTo>
                  <a:cubicBezTo>
                    <a:pt x="18" y="22"/>
                    <a:pt x="17" y="23"/>
                    <a:pt x="16" y="22"/>
                  </a:cubicBezTo>
                  <a:cubicBezTo>
                    <a:pt x="13" y="20"/>
                    <a:pt x="12" y="17"/>
                    <a:pt x="10" y="14"/>
                  </a:cubicBezTo>
                  <a:cubicBezTo>
                    <a:pt x="7" y="10"/>
                    <a:pt x="4" y="7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146"/>
            <p:cNvSpPr/>
            <p:nvPr/>
          </p:nvSpPr>
          <p:spPr bwMode="auto">
            <a:xfrm>
              <a:off x="5645150" y="2000250"/>
              <a:ext cx="80963" cy="106363"/>
            </a:xfrm>
            <a:custGeom>
              <a:avLst/>
              <a:gdLst>
                <a:gd name="T0" fmla="*/ 4 w 19"/>
                <a:gd name="T1" fmla="*/ 1 h 25"/>
                <a:gd name="T2" fmla="*/ 13 w 19"/>
                <a:gd name="T3" fmla="*/ 12 h 25"/>
                <a:gd name="T4" fmla="*/ 18 w 19"/>
                <a:gd name="T5" fmla="*/ 23 h 25"/>
                <a:gd name="T6" fmla="*/ 16 w 19"/>
                <a:gd name="T7" fmla="*/ 24 h 25"/>
                <a:gd name="T8" fmla="*/ 8 w 19"/>
                <a:gd name="T9" fmla="*/ 14 h 25"/>
                <a:gd name="T10" fmla="*/ 1 w 19"/>
                <a:gd name="T11" fmla="*/ 3 h 25"/>
                <a:gd name="T12" fmla="*/ 4 w 19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4" y="1"/>
                  </a:moveTo>
                  <a:cubicBezTo>
                    <a:pt x="7" y="5"/>
                    <a:pt x="10" y="9"/>
                    <a:pt x="13" y="12"/>
                  </a:cubicBezTo>
                  <a:cubicBezTo>
                    <a:pt x="15" y="15"/>
                    <a:pt x="19" y="19"/>
                    <a:pt x="18" y="23"/>
                  </a:cubicBezTo>
                  <a:cubicBezTo>
                    <a:pt x="18" y="24"/>
                    <a:pt x="17" y="25"/>
                    <a:pt x="16" y="24"/>
                  </a:cubicBezTo>
                  <a:cubicBezTo>
                    <a:pt x="13" y="22"/>
                    <a:pt x="11" y="17"/>
                    <a:pt x="8" y="14"/>
                  </a:cubicBezTo>
                  <a:cubicBezTo>
                    <a:pt x="6" y="11"/>
                    <a:pt x="3" y="7"/>
                    <a:pt x="1" y="3"/>
                  </a:cubicBezTo>
                  <a:cubicBezTo>
                    <a:pt x="0" y="2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147"/>
            <p:cNvSpPr/>
            <p:nvPr/>
          </p:nvSpPr>
          <p:spPr bwMode="auto">
            <a:xfrm>
              <a:off x="5611813" y="2017713"/>
              <a:ext cx="71438" cy="106363"/>
            </a:xfrm>
            <a:custGeom>
              <a:avLst/>
              <a:gdLst>
                <a:gd name="T0" fmla="*/ 4 w 17"/>
                <a:gd name="T1" fmla="*/ 2 h 25"/>
                <a:gd name="T2" fmla="*/ 16 w 17"/>
                <a:gd name="T3" fmla="*/ 24 h 25"/>
                <a:gd name="T4" fmla="*/ 14 w 17"/>
                <a:gd name="T5" fmla="*/ 25 h 25"/>
                <a:gd name="T6" fmla="*/ 7 w 17"/>
                <a:gd name="T7" fmla="*/ 15 h 25"/>
                <a:gd name="T8" fmla="*/ 1 w 17"/>
                <a:gd name="T9" fmla="*/ 3 h 25"/>
                <a:gd name="T10" fmla="*/ 4 w 17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4" y="2"/>
                  </a:moveTo>
                  <a:cubicBezTo>
                    <a:pt x="8" y="8"/>
                    <a:pt x="17" y="16"/>
                    <a:pt x="16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1" y="22"/>
                    <a:pt x="9" y="18"/>
                    <a:pt x="7" y="15"/>
                  </a:cubicBezTo>
                  <a:cubicBezTo>
                    <a:pt x="5" y="11"/>
                    <a:pt x="3" y="7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148"/>
            <p:cNvSpPr/>
            <p:nvPr/>
          </p:nvSpPr>
          <p:spPr bwMode="auto">
            <a:xfrm>
              <a:off x="5181600" y="2233613"/>
              <a:ext cx="98425" cy="128588"/>
            </a:xfrm>
            <a:custGeom>
              <a:avLst/>
              <a:gdLst>
                <a:gd name="T0" fmla="*/ 5 w 23"/>
                <a:gd name="T1" fmla="*/ 3 h 30"/>
                <a:gd name="T2" fmla="*/ 16 w 23"/>
                <a:gd name="T3" fmla="*/ 16 h 30"/>
                <a:gd name="T4" fmla="*/ 23 w 23"/>
                <a:gd name="T5" fmla="*/ 28 h 30"/>
                <a:gd name="T6" fmla="*/ 21 w 23"/>
                <a:gd name="T7" fmla="*/ 29 h 30"/>
                <a:gd name="T8" fmla="*/ 12 w 23"/>
                <a:gd name="T9" fmla="*/ 18 h 30"/>
                <a:gd name="T10" fmla="*/ 2 w 23"/>
                <a:gd name="T11" fmla="*/ 6 h 30"/>
                <a:gd name="T12" fmla="*/ 5 w 23"/>
                <a:gd name="T13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5" y="3"/>
                  </a:moveTo>
                  <a:cubicBezTo>
                    <a:pt x="9" y="7"/>
                    <a:pt x="13" y="12"/>
                    <a:pt x="16" y="16"/>
                  </a:cubicBezTo>
                  <a:cubicBezTo>
                    <a:pt x="19" y="20"/>
                    <a:pt x="23" y="24"/>
                    <a:pt x="23" y="28"/>
                  </a:cubicBezTo>
                  <a:cubicBezTo>
                    <a:pt x="23" y="29"/>
                    <a:pt x="22" y="30"/>
                    <a:pt x="21" y="29"/>
                  </a:cubicBezTo>
                  <a:cubicBezTo>
                    <a:pt x="17" y="27"/>
                    <a:pt x="15" y="22"/>
                    <a:pt x="12" y="18"/>
                  </a:cubicBezTo>
                  <a:cubicBezTo>
                    <a:pt x="8" y="14"/>
                    <a:pt x="5" y="10"/>
                    <a:pt x="2" y="6"/>
                  </a:cubicBezTo>
                  <a:cubicBezTo>
                    <a:pt x="0" y="3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149"/>
            <p:cNvSpPr/>
            <p:nvPr/>
          </p:nvSpPr>
          <p:spPr bwMode="auto">
            <a:xfrm>
              <a:off x="4995863" y="2289175"/>
              <a:ext cx="101600" cy="98425"/>
            </a:xfrm>
            <a:custGeom>
              <a:avLst/>
              <a:gdLst>
                <a:gd name="T0" fmla="*/ 3 w 24"/>
                <a:gd name="T1" fmla="*/ 6 h 23"/>
                <a:gd name="T2" fmla="*/ 7 w 24"/>
                <a:gd name="T3" fmla="*/ 2 h 23"/>
                <a:gd name="T4" fmla="*/ 17 w 24"/>
                <a:gd name="T5" fmla="*/ 12 h 23"/>
                <a:gd name="T6" fmla="*/ 22 w 24"/>
                <a:gd name="T7" fmla="*/ 21 h 23"/>
                <a:gd name="T8" fmla="*/ 20 w 24"/>
                <a:gd name="T9" fmla="*/ 23 h 23"/>
                <a:gd name="T10" fmla="*/ 12 w 24"/>
                <a:gd name="T11" fmla="*/ 15 h 23"/>
                <a:gd name="T12" fmla="*/ 3 w 24"/>
                <a:gd name="T1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cubicBezTo>
                    <a:pt x="0" y="3"/>
                    <a:pt x="5" y="0"/>
                    <a:pt x="7" y="2"/>
                  </a:cubicBezTo>
                  <a:cubicBezTo>
                    <a:pt x="10" y="5"/>
                    <a:pt x="14" y="8"/>
                    <a:pt x="17" y="12"/>
                  </a:cubicBezTo>
                  <a:cubicBezTo>
                    <a:pt x="19" y="14"/>
                    <a:pt x="24" y="18"/>
                    <a:pt x="22" y="21"/>
                  </a:cubicBezTo>
                  <a:cubicBezTo>
                    <a:pt x="22" y="22"/>
                    <a:pt x="21" y="23"/>
                    <a:pt x="20" y="23"/>
                  </a:cubicBezTo>
                  <a:cubicBezTo>
                    <a:pt x="17" y="23"/>
                    <a:pt x="14" y="18"/>
                    <a:pt x="12" y="15"/>
                  </a:cubicBezTo>
                  <a:cubicBezTo>
                    <a:pt x="9" y="12"/>
                    <a:pt x="6" y="9"/>
                    <a:pt x="3" y="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150"/>
            <p:cNvSpPr/>
            <p:nvPr/>
          </p:nvSpPr>
          <p:spPr bwMode="auto">
            <a:xfrm>
              <a:off x="4970463" y="2306638"/>
              <a:ext cx="71438" cy="80963"/>
            </a:xfrm>
            <a:custGeom>
              <a:avLst/>
              <a:gdLst>
                <a:gd name="T0" fmla="*/ 5 w 17"/>
                <a:gd name="T1" fmla="*/ 2 h 19"/>
                <a:gd name="T2" fmla="*/ 12 w 17"/>
                <a:gd name="T3" fmla="*/ 10 h 19"/>
                <a:gd name="T4" fmla="*/ 17 w 17"/>
                <a:gd name="T5" fmla="*/ 17 h 19"/>
                <a:gd name="T6" fmla="*/ 15 w 17"/>
                <a:gd name="T7" fmla="*/ 18 h 19"/>
                <a:gd name="T8" fmla="*/ 9 w 17"/>
                <a:gd name="T9" fmla="*/ 14 h 19"/>
                <a:gd name="T10" fmla="*/ 2 w 17"/>
                <a:gd name="T11" fmla="*/ 5 h 19"/>
                <a:gd name="T12" fmla="*/ 5 w 17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5" y="2"/>
                  </a:moveTo>
                  <a:cubicBezTo>
                    <a:pt x="7" y="5"/>
                    <a:pt x="9" y="7"/>
                    <a:pt x="12" y="10"/>
                  </a:cubicBezTo>
                  <a:cubicBezTo>
                    <a:pt x="13" y="12"/>
                    <a:pt x="16" y="14"/>
                    <a:pt x="17" y="17"/>
                  </a:cubicBezTo>
                  <a:cubicBezTo>
                    <a:pt x="17" y="18"/>
                    <a:pt x="16" y="19"/>
                    <a:pt x="15" y="18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6" y="11"/>
                    <a:pt x="4" y="8"/>
                    <a:pt x="2" y="5"/>
                  </a:cubicBezTo>
                  <a:cubicBezTo>
                    <a:pt x="0" y="3"/>
                    <a:pt x="3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151"/>
            <p:cNvSpPr/>
            <p:nvPr/>
          </p:nvSpPr>
          <p:spPr bwMode="auto">
            <a:xfrm>
              <a:off x="5786438" y="1449388"/>
              <a:ext cx="80963" cy="109538"/>
            </a:xfrm>
            <a:custGeom>
              <a:avLst/>
              <a:gdLst>
                <a:gd name="T0" fmla="*/ 14 w 19"/>
                <a:gd name="T1" fmla="*/ 25 h 26"/>
                <a:gd name="T2" fmla="*/ 12 w 19"/>
                <a:gd name="T3" fmla="*/ 25 h 26"/>
                <a:gd name="T4" fmla="*/ 8 w 19"/>
                <a:gd name="T5" fmla="*/ 15 h 26"/>
                <a:gd name="T6" fmla="*/ 1 w 19"/>
                <a:gd name="T7" fmla="*/ 4 h 26"/>
                <a:gd name="T8" fmla="*/ 4 w 19"/>
                <a:gd name="T9" fmla="*/ 2 h 26"/>
                <a:gd name="T10" fmla="*/ 14 w 19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6">
                  <a:moveTo>
                    <a:pt x="14" y="25"/>
                  </a:moveTo>
                  <a:cubicBezTo>
                    <a:pt x="13" y="26"/>
                    <a:pt x="12" y="26"/>
                    <a:pt x="12" y="25"/>
                  </a:cubicBezTo>
                  <a:cubicBezTo>
                    <a:pt x="10" y="22"/>
                    <a:pt x="9" y="18"/>
                    <a:pt x="8" y="15"/>
                  </a:cubicBezTo>
                  <a:cubicBezTo>
                    <a:pt x="6" y="11"/>
                    <a:pt x="3" y="7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ubicBezTo>
                    <a:pt x="7" y="7"/>
                    <a:pt x="19" y="18"/>
                    <a:pt x="14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152"/>
            <p:cNvSpPr/>
            <p:nvPr/>
          </p:nvSpPr>
          <p:spPr bwMode="auto">
            <a:xfrm>
              <a:off x="5748338" y="1457325"/>
              <a:ext cx="58738" cy="106363"/>
            </a:xfrm>
            <a:custGeom>
              <a:avLst/>
              <a:gdLst>
                <a:gd name="T0" fmla="*/ 12 w 14"/>
                <a:gd name="T1" fmla="*/ 24 h 25"/>
                <a:gd name="T2" fmla="*/ 10 w 14"/>
                <a:gd name="T3" fmla="*/ 24 h 25"/>
                <a:gd name="T4" fmla="*/ 5 w 14"/>
                <a:gd name="T5" fmla="*/ 15 h 25"/>
                <a:gd name="T6" fmla="*/ 0 w 14"/>
                <a:gd name="T7" fmla="*/ 3 h 25"/>
                <a:gd name="T8" fmla="*/ 3 w 14"/>
                <a:gd name="T9" fmla="*/ 2 h 25"/>
                <a:gd name="T10" fmla="*/ 10 w 14"/>
                <a:gd name="T11" fmla="*/ 14 h 25"/>
                <a:gd name="T12" fmla="*/ 12 w 14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12" y="24"/>
                  </a:moveTo>
                  <a:cubicBezTo>
                    <a:pt x="11" y="25"/>
                    <a:pt x="10" y="25"/>
                    <a:pt x="10" y="24"/>
                  </a:cubicBezTo>
                  <a:cubicBezTo>
                    <a:pt x="7" y="23"/>
                    <a:pt x="6" y="18"/>
                    <a:pt x="5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1"/>
                    <a:pt x="2" y="0"/>
                    <a:pt x="3" y="2"/>
                  </a:cubicBezTo>
                  <a:cubicBezTo>
                    <a:pt x="6" y="6"/>
                    <a:pt x="8" y="10"/>
                    <a:pt x="10" y="14"/>
                  </a:cubicBezTo>
                  <a:cubicBezTo>
                    <a:pt x="12" y="17"/>
                    <a:pt x="14" y="22"/>
                    <a:pt x="12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153"/>
            <p:cNvSpPr/>
            <p:nvPr/>
          </p:nvSpPr>
          <p:spPr bwMode="auto">
            <a:xfrm>
              <a:off x="5705475" y="1470025"/>
              <a:ext cx="80963" cy="114300"/>
            </a:xfrm>
            <a:custGeom>
              <a:avLst/>
              <a:gdLst>
                <a:gd name="T0" fmla="*/ 13 w 19"/>
                <a:gd name="T1" fmla="*/ 26 h 27"/>
                <a:gd name="T2" fmla="*/ 11 w 19"/>
                <a:gd name="T3" fmla="*/ 26 h 27"/>
                <a:gd name="T4" fmla="*/ 9 w 19"/>
                <a:gd name="T5" fmla="*/ 23 h 27"/>
                <a:gd name="T6" fmla="*/ 6 w 19"/>
                <a:gd name="T7" fmla="*/ 16 h 27"/>
                <a:gd name="T8" fmla="*/ 1 w 19"/>
                <a:gd name="T9" fmla="*/ 3 h 27"/>
                <a:gd name="T10" fmla="*/ 4 w 19"/>
                <a:gd name="T11" fmla="*/ 2 h 27"/>
                <a:gd name="T12" fmla="*/ 13 w 19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7">
                  <a:moveTo>
                    <a:pt x="13" y="26"/>
                  </a:moveTo>
                  <a:cubicBezTo>
                    <a:pt x="12" y="27"/>
                    <a:pt x="12" y="27"/>
                    <a:pt x="11" y="26"/>
                  </a:cubicBezTo>
                  <a:cubicBezTo>
                    <a:pt x="10" y="25"/>
                    <a:pt x="10" y="25"/>
                    <a:pt x="9" y="23"/>
                  </a:cubicBezTo>
                  <a:cubicBezTo>
                    <a:pt x="8" y="21"/>
                    <a:pt x="7" y="18"/>
                    <a:pt x="6" y="16"/>
                  </a:cubicBezTo>
                  <a:cubicBezTo>
                    <a:pt x="4" y="12"/>
                    <a:pt x="2" y="8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6" y="6"/>
                    <a:pt x="19" y="21"/>
                    <a:pt x="13" y="2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154"/>
            <p:cNvSpPr/>
            <p:nvPr/>
          </p:nvSpPr>
          <p:spPr bwMode="auto">
            <a:xfrm>
              <a:off x="5675313" y="1504950"/>
              <a:ext cx="50800" cy="88900"/>
            </a:xfrm>
            <a:custGeom>
              <a:avLst/>
              <a:gdLst>
                <a:gd name="T0" fmla="*/ 11 w 12"/>
                <a:gd name="T1" fmla="*/ 20 h 21"/>
                <a:gd name="T2" fmla="*/ 9 w 12"/>
                <a:gd name="T3" fmla="*/ 20 h 21"/>
                <a:gd name="T4" fmla="*/ 5 w 12"/>
                <a:gd name="T5" fmla="*/ 13 h 21"/>
                <a:gd name="T6" fmla="*/ 1 w 12"/>
                <a:gd name="T7" fmla="*/ 5 h 21"/>
                <a:gd name="T8" fmla="*/ 5 w 12"/>
                <a:gd name="T9" fmla="*/ 2 h 21"/>
                <a:gd name="T10" fmla="*/ 9 w 12"/>
                <a:gd name="T11" fmla="*/ 11 h 21"/>
                <a:gd name="T12" fmla="*/ 11 w 12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1">
                  <a:moveTo>
                    <a:pt x="11" y="20"/>
                  </a:moveTo>
                  <a:cubicBezTo>
                    <a:pt x="11" y="21"/>
                    <a:pt x="10" y="21"/>
                    <a:pt x="9" y="20"/>
                  </a:cubicBezTo>
                  <a:cubicBezTo>
                    <a:pt x="7" y="19"/>
                    <a:pt x="6" y="16"/>
                    <a:pt x="5" y="13"/>
                  </a:cubicBezTo>
                  <a:cubicBezTo>
                    <a:pt x="4" y="10"/>
                    <a:pt x="2" y="7"/>
                    <a:pt x="1" y="5"/>
                  </a:cubicBezTo>
                  <a:cubicBezTo>
                    <a:pt x="0" y="2"/>
                    <a:pt x="3" y="0"/>
                    <a:pt x="5" y="2"/>
                  </a:cubicBezTo>
                  <a:cubicBezTo>
                    <a:pt x="6" y="5"/>
                    <a:pt x="8" y="8"/>
                    <a:pt x="9" y="11"/>
                  </a:cubicBezTo>
                  <a:cubicBezTo>
                    <a:pt x="11" y="14"/>
                    <a:pt x="12" y="17"/>
                    <a:pt x="11" y="2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288145" y="4242083"/>
            <a:ext cx="5615710" cy="5693652"/>
            <a:chOff x="2667001" y="-84138"/>
            <a:chExt cx="6862763" cy="6958013"/>
          </a:xfrm>
        </p:grpSpPr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4029076" y="395288"/>
              <a:ext cx="4267200" cy="6305550"/>
            </a:xfrm>
            <a:custGeom>
              <a:avLst/>
              <a:gdLst>
                <a:gd name="T0" fmla="*/ 126 w 1059"/>
                <a:gd name="T1" fmla="*/ 110 h 1564"/>
                <a:gd name="T2" fmla="*/ 73 w 1059"/>
                <a:gd name="T3" fmla="*/ 278 h 1564"/>
                <a:gd name="T4" fmla="*/ 48 w 1059"/>
                <a:gd name="T5" fmla="*/ 478 h 1564"/>
                <a:gd name="T6" fmla="*/ 129 w 1059"/>
                <a:gd name="T7" fmla="*/ 672 h 1564"/>
                <a:gd name="T8" fmla="*/ 300 w 1059"/>
                <a:gd name="T9" fmla="*/ 771 h 1564"/>
                <a:gd name="T10" fmla="*/ 397 w 1059"/>
                <a:gd name="T11" fmla="*/ 847 h 1564"/>
                <a:gd name="T12" fmla="*/ 476 w 1059"/>
                <a:gd name="T13" fmla="*/ 883 h 1564"/>
                <a:gd name="T14" fmla="*/ 442 w 1059"/>
                <a:gd name="T15" fmla="*/ 1029 h 1564"/>
                <a:gd name="T16" fmla="*/ 580 w 1059"/>
                <a:gd name="T17" fmla="*/ 1240 h 1564"/>
                <a:gd name="T18" fmla="*/ 526 w 1059"/>
                <a:gd name="T19" fmla="*/ 1479 h 1564"/>
                <a:gd name="T20" fmla="*/ 561 w 1059"/>
                <a:gd name="T21" fmla="*/ 1541 h 1564"/>
                <a:gd name="T22" fmla="*/ 657 w 1059"/>
                <a:gd name="T23" fmla="*/ 1440 h 1564"/>
                <a:gd name="T24" fmla="*/ 775 w 1059"/>
                <a:gd name="T25" fmla="*/ 1368 h 1564"/>
                <a:gd name="T26" fmla="*/ 953 w 1059"/>
                <a:gd name="T27" fmla="*/ 1213 h 1564"/>
                <a:gd name="T28" fmla="*/ 1027 w 1059"/>
                <a:gd name="T29" fmla="*/ 1002 h 1564"/>
                <a:gd name="T30" fmla="*/ 893 w 1059"/>
                <a:gd name="T31" fmla="*/ 987 h 1564"/>
                <a:gd name="T32" fmla="*/ 841 w 1059"/>
                <a:gd name="T33" fmla="*/ 906 h 1564"/>
                <a:gd name="T34" fmla="*/ 626 w 1059"/>
                <a:gd name="T35" fmla="*/ 834 h 1564"/>
                <a:gd name="T36" fmla="*/ 553 w 1059"/>
                <a:gd name="T37" fmla="*/ 806 h 1564"/>
                <a:gd name="T38" fmla="*/ 420 w 1059"/>
                <a:gd name="T39" fmla="*/ 855 h 1564"/>
                <a:gd name="T40" fmla="*/ 313 w 1059"/>
                <a:gd name="T41" fmla="*/ 730 h 1564"/>
                <a:gd name="T42" fmla="*/ 305 w 1059"/>
                <a:gd name="T43" fmla="*/ 672 h 1564"/>
                <a:gd name="T44" fmla="*/ 206 w 1059"/>
                <a:gd name="T45" fmla="*/ 602 h 1564"/>
                <a:gd name="T46" fmla="*/ 324 w 1059"/>
                <a:gd name="T47" fmla="*/ 529 h 1564"/>
                <a:gd name="T48" fmla="*/ 439 w 1059"/>
                <a:gd name="T49" fmla="*/ 595 h 1564"/>
                <a:gd name="T50" fmla="*/ 515 w 1059"/>
                <a:gd name="T51" fmla="*/ 409 h 1564"/>
                <a:gd name="T52" fmla="*/ 593 w 1059"/>
                <a:gd name="T53" fmla="*/ 329 h 1564"/>
                <a:gd name="T54" fmla="*/ 634 w 1059"/>
                <a:gd name="T55" fmla="*/ 329 h 1564"/>
                <a:gd name="T56" fmla="*/ 632 w 1059"/>
                <a:gd name="T57" fmla="*/ 263 h 1564"/>
                <a:gd name="T58" fmla="*/ 557 w 1059"/>
                <a:gd name="T59" fmla="*/ 191 h 1564"/>
                <a:gd name="T60" fmla="*/ 501 w 1059"/>
                <a:gd name="T61" fmla="*/ 204 h 1564"/>
                <a:gd name="T62" fmla="*/ 393 w 1059"/>
                <a:gd name="T63" fmla="*/ 198 h 1564"/>
                <a:gd name="T64" fmla="*/ 367 w 1059"/>
                <a:gd name="T65" fmla="*/ 148 h 1564"/>
                <a:gd name="T66" fmla="*/ 512 w 1059"/>
                <a:gd name="T67" fmla="*/ 69 h 1564"/>
                <a:gd name="T68" fmla="*/ 564 w 1059"/>
                <a:gd name="T69" fmla="*/ 120 h 1564"/>
                <a:gd name="T70" fmla="*/ 562 w 1059"/>
                <a:gd name="T71" fmla="*/ 81 h 1564"/>
                <a:gd name="T72" fmla="*/ 452 w 1059"/>
                <a:gd name="T73" fmla="*/ 93 h 1564"/>
                <a:gd name="T74" fmla="*/ 393 w 1059"/>
                <a:gd name="T75" fmla="*/ 75 h 1564"/>
                <a:gd name="T76" fmla="*/ 353 w 1059"/>
                <a:gd name="T77" fmla="*/ 40 h 1564"/>
                <a:gd name="T78" fmla="*/ 330 w 1059"/>
                <a:gd name="T79" fmla="*/ 82 h 1564"/>
                <a:gd name="T80" fmla="*/ 183 w 1059"/>
                <a:gd name="T81" fmla="*/ 17 h 1564"/>
                <a:gd name="T82" fmla="*/ 0 w 1059"/>
                <a:gd name="T83" fmla="*/ 104 h 1564"/>
                <a:gd name="T84" fmla="*/ 250 w 1059"/>
                <a:gd name="T85" fmla="*/ 139 h 1564"/>
                <a:gd name="T86" fmla="*/ 489 w 1059"/>
                <a:gd name="T87" fmla="*/ 342 h 1564"/>
                <a:gd name="T88" fmla="*/ 412 w 1059"/>
                <a:gd name="T89" fmla="*/ 376 h 1564"/>
                <a:gd name="T90" fmla="*/ 396 w 1059"/>
                <a:gd name="T91" fmla="*/ 271 h 1564"/>
                <a:gd name="T92" fmla="*/ 440 w 1059"/>
                <a:gd name="T93" fmla="*/ 351 h 1564"/>
                <a:gd name="T94" fmla="*/ 393 w 1059"/>
                <a:gd name="T95" fmla="*/ 362 h 1564"/>
                <a:gd name="T96" fmla="*/ 374 w 1059"/>
                <a:gd name="T97" fmla="*/ 312 h 1564"/>
                <a:gd name="T98" fmla="*/ 324 w 1059"/>
                <a:gd name="T99" fmla="*/ 255 h 1564"/>
                <a:gd name="T100" fmla="*/ 306 w 1059"/>
                <a:gd name="T101" fmla="*/ 212 h 1564"/>
                <a:gd name="T102" fmla="*/ 235 w 1059"/>
                <a:gd name="T103" fmla="*/ 94 h 1564"/>
                <a:gd name="T104" fmla="*/ 242 w 1059"/>
                <a:gd name="T105" fmla="*/ 107 h 1564"/>
                <a:gd name="T106" fmla="*/ 218 w 1059"/>
                <a:gd name="T107" fmla="*/ 122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9" h="1564">
                  <a:moveTo>
                    <a:pt x="59" y="96"/>
                  </a:moveTo>
                  <a:cubicBezTo>
                    <a:pt x="69" y="90"/>
                    <a:pt x="79" y="85"/>
                    <a:pt x="88" y="77"/>
                  </a:cubicBezTo>
                  <a:cubicBezTo>
                    <a:pt x="92" y="74"/>
                    <a:pt x="96" y="70"/>
                    <a:pt x="100" y="68"/>
                  </a:cubicBezTo>
                  <a:cubicBezTo>
                    <a:pt x="109" y="66"/>
                    <a:pt x="120" y="66"/>
                    <a:pt x="123" y="76"/>
                  </a:cubicBezTo>
                  <a:cubicBezTo>
                    <a:pt x="124" y="80"/>
                    <a:pt x="121" y="85"/>
                    <a:pt x="120" y="89"/>
                  </a:cubicBezTo>
                  <a:cubicBezTo>
                    <a:pt x="118" y="98"/>
                    <a:pt x="123" y="103"/>
                    <a:pt x="126" y="110"/>
                  </a:cubicBezTo>
                  <a:cubicBezTo>
                    <a:pt x="131" y="123"/>
                    <a:pt x="125" y="137"/>
                    <a:pt x="118" y="148"/>
                  </a:cubicBezTo>
                  <a:cubicBezTo>
                    <a:pt x="109" y="161"/>
                    <a:pt x="89" y="183"/>
                    <a:pt x="91" y="199"/>
                  </a:cubicBezTo>
                  <a:cubicBezTo>
                    <a:pt x="93" y="214"/>
                    <a:pt x="109" y="248"/>
                    <a:pt x="87" y="256"/>
                  </a:cubicBezTo>
                  <a:cubicBezTo>
                    <a:pt x="85" y="257"/>
                    <a:pt x="83" y="255"/>
                    <a:pt x="82" y="253"/>
                  </a:cubicBezTo>
                  <a:cubicBezTo>
                    <a:pt x="82" y="253"/>
                    <a:pt x="82" y="253"/>
                    <a:pt x="82" y="252"/>
                  </a:cubicBezTo>
                  <a:cubicBezTo>
                    <a:pt x="80" y="261"/>
                    <a:pt x="77" y="270"/>
                    <a:pt x="73" y="278"/>
                  </a:cubicBezTo>
                  <a:cubicBezTo>
                    <a:pt x="65" y="292"/>
                    <a:pt x="55" y="302"/>
                    <a:pt x="46" y="314"/>
                  </a:cubicBezTo>
                  <a:cubicBezTo>
                    <a:pt x="33" y="331"/>
                    <a:pt x="26" y="352"/>
                    <a:pt x="25" y="373"/>
                  </a:cubicBezTo>
                  <a:cubicBezTo>
                    <a:pt x="25" y="390"/>
                    <a:pt x="18" y="414"/>
                    <a:pt x="25" y="430"/>
                  </a:cubicBezTo>
                  <a:cubicBezTo>
                    <a:pt x="32" y="444"/>
                    <a:pt x="40" y="456"/>
                    <a:pt x="42" y="472"/>
                  </a:cubicBezTo>
                  <a:cubicBezTo>
                    <a:pt x="43" y="479"/>
                    <a:pt x="43" y="486"/>
                    <a:pt x="42" y="493"/>
                  </a:cubicBezTo>
                  <a:cubicBezTo>
                    <a:pt x="43" y="488"/>
                    <a:pt x="45" y="482"/>
                    <a:pt x="48" y="478"/>
                  </a:cubicBezTo>
                  <a:cubicBezTo>
                    <a:pt x="54" y="467"/>
                    <a:pt x="62" y="470"/>
                    <a:pt x="69" y="478"/>
                  </a:cubicBezTo>
                  <a:cubicBezTo>
                    <a:pt x="74" y="485"/>
                    <a:pt x="73" y="496"/>
                    <a:pt x="73" y="504"/>
                  </a:cubicBezTo>
                  <a:cubicBezTo>
                    <a:pt x="74" y="520"/>
                    <a:pt x="81" y="533"/>
                    <a:pt x="89" y="546"/>
                  </a:cubicBezTo>
                  <a:cubicBezTo>
                    <a:pt x="101" y="568"/>
                    <a:pt x="113" y="591"/>
                    <a:pt x="118" y="616"/>
                  </a:cubicBezTo>
                  <a:cubicBezTo>
                    <a:pt x="120" y="625"/>
                    <a:pt x="120" y="633"/>
                    <a:pt x="118" y="642"/>
                  </a:cubicBezTo>
                  <a:cubicBezTo>
                    <a:pt x="115" y="656"/>
                    <a:pt x="118" y="662"/>
                    <a:pt x="129" y="672"/>
                  </a:cubicBezTo>
                  <a:cubicBezTo>
                    <a:pt x="148" y="689"/>
                    <a:pt x="163" y="709"/>
                    <a:pt x="183" y="725"/>
                  </a:cubicBezTo>
                  <a:cubicBezTo>
                    <a:pt x="195" y="734"/>
                    <a:pt x="206" y="741"/>
                    <a:pt x="221" y="734"/>
                  </a:cubicBezTo>
                  <a:cubicBezTo>
                    <a:pt x="230" y="730"/>
                    <a:pt x="235" y="734"/>
                    <a:pt x="244" y="736"/>
                  </a:cubicBezTo>
                  <a:cubicBezTo>
                    <a:pt x="247" y="736"/>
                    <a:pt x="248" y="738"/>
                    <a:pt x="248" y="740"/>
                  </a:cubicBezTo>
                  <a:cubicBezTo>
                    <a:pt x="250" y="741"/>
                    <a:pt x="252" y="741"/>
                    <a:pt x="254" y="742"/>
                  </a:cubicBezTo>
                  <a:cubicBezTo>
                    <a:pt x="270" y="751"/>
                    <a:pt x="281" y="767"/>
                    <a:pt x="300" y="771"/>
                  </a:cubicBezTo>
                  <a:cubicBezTo>
                    <a:pt x="309" y="773"/>
                    <a:pt x="318" y="773"/>
                    <a:pt x="327" y="774"/>
                  </a:cubicBezTo>
                  <a:cubicBezTo>
                    <a:pt x="330" y="774"/>
                    <a:pt x="333" y="775"/>
                    <a:pt x="335" y="777"/>
                  </a:cubicBezTo>
                  <a:cubicBezTo>
                    <a:pt x="338" y="780"/>
                    <a:pt x="341" y="783"/>
                    <a:pt x="342" y="787"/>
                  </a:cubicBezTo>
                  <a:cubicBezTo>
                    <a:pt x="345" y="796"/>
                    <a:pt x="347" y="801"/>
                    <a:pt x="355" y="805"/>
                  </a:cubicBezTo>
                  <a:cubicBezTo>
                    <a:pt x="362" y="809"/>
                    <a:pt x="362" y="819"/>
                    <a:pt x="359" y="825"/>
                  </a:cubicBezTo>
                  <a:cubicBezTo>
                    <a:pt x="361" y="821"/>
                    <a:pt x="395" y="846"/>
                    <a:pt x="397" y="847"/>
                  </a:cubicBezTo>
                  <a:cubicBezTo>
                    <a:pt x="405" y="852"/>
                    <a:pt x="415" y="856"/>
                    <a:pt x="424" y="858"/>
                  </a:cubicBezTo>
                  <a:cubicBezTo>
                    <a:pt x="433" y="860"/>
                    <a:pt x="437" y="855"/>
                    <a:pt x="444" y="853"/>
                  </a:cubicBezTo>
                  <a:cubicBezTo>
                    <a:pt x="455" y="850"/>
                    <a:pt x="464" y="855"/>
                    <a:pt x="472" y="861"/>
                  </a:cubicBezTo>
                  <a:cubicBezTo>
                    <a:pt x="475" y="863"/>
                    <a:pt x="472" y="868"/>
                    <a:pt x="469" y="867"/>
                  </a:cubicBezTo>
                  <a:cubicBezTo>
                    <a:pt x="469" y="867"/>
                    <a:pt x="469" y="867"/>
                    <a:pt x="469" y="867"/>
                  </a:cubicBezTo>
                  <a:cubicBezTo>
                    <a:pt x="473" y="872"/>
                    <a:pt x="475" y="877"/>
                    <a:pt x="476" y="883"/>
                  </a:cubicBezTo>
                  <a:cubicBezTo>
                    <a:pt x="478" y="896"/>
                    <a:pt x="482" y="908"/>
                    <a:pt x="483" y="921"/>
                  </a:cubicBezTo>
                  <a:cubicBezTo>
                    <a:pt x="486" y="941"/>
                    <a:pt x="467" y="947"/>
                    <a:pt x="456" y="962"/>
                  </a:cubicBezTo>
                  <a:cubicBezTo>
                    <a:pt x="449" y="972"/>
                    <a:pt x="441" y="980"/>
                    <a:pt x="433" y="990"/>
                  </a:cubicBezTo>
                  <a:cubicBezTo>
                    <a:pt x="430" y="993"/>
                    <a:pt x="421" y="1007"/>
                    <a:pt x="429" y="1007"/>
                  </a:cubicBezTo>
                  <a:cubicBezTo>
                    <a:pt x="431" y="1007"/>
                    <a:pt x="432" y="1007"/>
                    <a:pt x="434" y="1008"/>
                  </a:cubicBezTo>
                  <a:cubicBezTo>
                    <a:pt x="442" y="1011"/>
                    <a:pt x="451" y="1021"/>
                    <a:pt x="442" y="1029"/>
                  </a:cubicBezTo>
                  <a:cubicBezTo>
                    <a:pt x="432" y="1038"/>
                    <a:pt x="417" y="1045"/>
                    <a:pt x="431" y="1060"/>
                  </a:cubicBezTo>
                  <a:cubicBezTo>
                    <a:pt x="439" y="1068"/>
                    <a:pt x="444" y="1079"/>
                    <a:pt x="450" y="1088"/>
                  </a:cubicBezTo>
                  <a:cubicBezTo>
                    <a:pt x="466" y="1110"/>
                    <a:pt x="485" y="1125"/>
                    <a:pt x="493" y="1150"/>
                  </a:cubicBezTo>
                  <a:cubicBezTo>
                    <a:pt x="504" y="1179"/>
                    <a:pt x="528" y="1192"/>
                    <a:pt x="557" y="1198"/>
                  </a:cubicBezTo>
                  <a:cubicBezTo>
                    <a:pt x="579" y="1203"/>
                    <a:pt x="576" y="1217"/>
                    <a:pt x="582" y="1235"/>
                  </a:cubicBezTo>
                  <a:cubicBezTo>
                    <a:pt x="583" y="1238"/>
                    <a:pt x="582" y="1239"/>
                    <a:pt x="580" y="1240"/>
                  </a:cubicBezTo>
                  <a:cubicBezTo>
                    <a:pt x="582" y="1251"/>
                    <a:pt x="583" y="1263"/>
                    <a:pt x="583" y="1274"/>
                  </a:cubicBezTo>
                  <a:cubicBezTo>
                    <a:pt x="582" y="1286"/>
                    <a:pt x="579" y="1298"/>
                    <a:pt x="578" y="1310"/>
                  </a:cubicBezTo>
                  <a:cubicBezTo>
                    <a:pt x="576" y="1334"/>
                    <a:pt x="573" y="1355"/>
                    <a:pt x="563" y="1377"/>
                  </a:cubicBezTo>
                  <a:cubicBezTo>
                    <a:pt x="553" y="1396"/>
                    <a:pt x="559" y="1415"/>
                    <a:pt x="546" y="1433"/>
                  </a:cubicBezTo>
                  <a:cubicBezTo>
                    <a:pt x="538" y="1443"/>
                    <a:pt x="527" y="1455"/>
                    <a:pt x="525" y="1468"/>
                  </a:cubicBezTo>
                  <a:cubicBezTo>
                    <a:pt x="525" y="1472"/>
                    <a:pt x="525" y="1476"/>
                    <a:pt x="526" y="1479"/>
                  </a:cubicBezTo>
                  <a:cubicBezTo>
                    <a:pt x="528" y="1477"/>
                    <a:pt x="530" y="1475"/>
                    <a:pt x="533" y="1473"/>
                  </a:cubicBezTo>
                  <a:cubicBezTo>
                    <a:pt x="535" y="1472"/>
                    <a:pt x="538" y="1473"/>
                    <a:pt x="539" y="1475"/>
                  </a:cubicBezTo>
                  <a:cubicBezTo>
                    <a:pt x="546" y="1497"/>
                    <a:pt x="524" y="1522"/>
                    <a:pt x="542" y="1539"/>
                  </a:cubicBezTo>
                  <a:cubicBezTo>
                    <a:pt x="546" y="1543"/>
                    <a:pt x="566" y="1564"/>
                    <a:pt x="573" y="1557"/>
                  </a:cubicBezTo>
                  <a:cubicBezTo>
                    <a:pt x="573" y="1556"/>
                    <a:pt x="574" y="1556"/>
                    <a:pt x="574" y="1556"/>
                  </a:cubicBezTo>
                  <a:cubicBezTo>
                    <a:pt x="567" y="1553"/>
                    <a:pt x="561" y="1548"/>
                    <a:pt x="561" y="1541"/>
                  </a:cubicBezTo>
                  <a:cubicBezTo>
                    <a:pt x="560" y="1529"/>
                    <a:pt x="569" y="1520"/>
                    <a:pt x="577" y="1514"/>
                  </a:cubicBezTo>
                  <a:cubicBezTo>
                    <a:pt x="582" y="1510"/>
                    <a:pt x="593" y="1507"/>
                    <a:pt x="589" y="1501"/>
                  </a:cubicBezTo>
                  <a:cubicBezTo>
                    <a:pt x="587" y="1499"/>
                    <a:pt x="588" y="1497"/>
                    <a:pt x="589" y="1494"/>
                  </a:cubicBezTo>
                  <a:cubicBezTo>
                    <a:pt x="593" y="1485"/>
                    <a:pt x="611" y="1486"/>
                    <a:pt x="613" y="1480"/>
                  </a:cubicBezTo>
                  <a:cubicBezTo>
                    <a:pt x="616" y="1472"/>
                    <a:pt x="611" y="1457"/>
                    <a:pt x="620" y="1452"/>
                  </a:cubicBezTo>
                  <a:cubicBezTo>
                    <a:pt x="633" y="1445"/>
                    <a:pt x="649" y="1457"/>
                    <a:pt x="657" y="1440"/>
                  </a:cubicBezTo>
                  <a:cubicBezTo>
                    <a:pt x="663" y="1429"/>
                    <a:pt x="663" y="1424"/>
                    <a:pt x="678" y="1426"/>
                  </a:cubicBezTo>
                  <a:cubicBezTo>
                    <a:pt x="686" y="1427"/>
                    <a:pt x="698" y="1430"/>
                    <a:pt x="705" y="1427"/>
                  </a:cubicBezTo>
                  <a:cubicBezTo>
                    <a:pt x="721" y="1421"/>
                    <a:pt x="705" y="1402"/>
                    <a:pt x="701" y="1395"/>
                  </a:cubicBezTo>
                  <a:cubicBezTo>
                    <a:pt x="699" y="1391"/>
                    <a:pt x="701" y="1388"/>
                    <a:pt x="704" y="1387"/>
                  </a:cubicBezTo>
                  <a:cubicBezTo>
                    <a:pt x="717" y="1385"/>
                    <a:pt x="734" y="1396"/>
                    <a:pt x="745" y="1391"/>
                  </a:cubicBezTo>
                  <a:cubicBezTo>
                    <a:pt x="757" y="1387"/>
                    <a:pt x="767" y="1377"/>
                    <a:pt x="775" y="1368"/>
                  </a:cubicBezTo>
                  <a:cubicBezTo>
                    <a:pt x="789" y="1352"/>
                    <a:pt x="802" y="1335"/>
                    <a:pt x="822" y="1326"/>
                  </a:cubicBezTo>
                  <a:cubicBezTo>
                    <a:pt x="835" y="1320"/>
                    <a:pt x="843" y="1314"/>
                    <a:pt x="842" y="1299"/>
                  </a:cubicBezTo>
                  <a:cubicBezTo>
                    <a:pt x="841" y="1294"/>
                    <a:pt x="842" y="1289"/>
                    <a:pt x="845" y="1286"/>
                  </a:cubicBezTo>
                  <a:cubicBezTo>
                    <a:pt x="863" y="1270"/>
                    <a:pt x="887" y="1270"/>
                    <a:pt x="905" y="1254"/>
                  </a:cubicBezTo>
                  <a:cubicBezTo>
                    <a:pt x="912" y="1247"/>
                    <a:pt x="919" y="1242"/>
                    <a:pt x="928" y="1239"/>
                  </a:cubicBezTo>
                  <a:cubicBezTo>
                    <a:pt x="942" y="1236"/>
                    <a:pt x="946" y="1224"/>
                    <a:pt x="953" y="1213"/>
                  </a:cubicBezTo>
                  <a:cubicBezTo>
                    <a:pt x="969" y="1189"/>
                    <a:pt x="986" y="1165"/>
                    <a:pt x="989" y="1136"/>
                  </a:cubicBezTo>
                  <a:cubicBezTo>
                    <a:pt x="990" y="1128"/>
                    <a:pt x="991" y="1118"/>
                    <a:pt x="996" y="1111"/>
                  </a:cubicBezTo>
                  <a:cubicBezTo>
                    <a:pt x="1002" y="1102"/>
                    <a:pt x="1012" y="1098"/>
                    <a:pt x="1019" y="1090"/>
                  </a:cubicBezTo>
                  <a:cubicBezTo>
                    <a:pt x="1038" y="1070"/>
                    <a:pt x="1059" y="1038"/>
                    <a:pt x="1049" y="1010"/>
                  </a:cubicBezTo>
                  <a:cubicBezTo>
                    <a:pt x="1049" y="1010"/>
                    <a:pt x="1049" y="1009"/>
                    <a:pt x="1049" y="1009"/>
                  </a:cubicBezTo>
                  <a:cubicBezTo>
                    <a:pt x="1041" y="1010"/>
                    <a:pt x="1034" y="1009"/>
                    <a:pt x="1027" y="1002"/>
                  </a:cubicBezTo>
                  <a:cubicBezTo>
                    <a:pt x="1020" y="996"/>
                    <a:pt x="1012" y="987"/>
                    <a:pt x="1002" y="986"/>
                  </a:cubicBezTo>
                  <a:cubicBezTo>
                    <a:pt x="991" y="985"/>
                    <a:pt x="982" y="989"/>
                    <a:pt x="973" y="992"/>
                  </a:cubicBezTo>
                  <a:cubicBezTo>
                    <a:pt x="963" y="996"/>
                    <a:pt x="945" y="1002"/>
                    <a:pt x="936" y="993"/>
                  </a:cubicBezTo>
                  <a:cubicBezTo>
                    <a:pt x="931" y="988"/>
                    <a:pt x="930" y="978"/>
                    <a:pt x="925" y="975"/>
                  </a:cubicBezTo>
                  <a:cubicBezTo>
                    <a:pt x="915" y="968"/>
                    <a:pt x="901" y="968"/>
                    <a:pt x="896" y="980"/>
                  </a:cubicBezTo>
                  <a:cubicBezTo>
                    <a:pt x="895" y="983"/>
                    <a:pt x="894" y="985"/>
                    <a:pt x="893" y="987"/>
                  </a:cubicBezTo>
                  <a:cubicBezTo>
                    <a:pt x="887" y="996"/>
                    <a:pt x="877" y="1004"/>
                    <a:pt x="867" y="1002"/>
                  </a:cubicBezTo>
                  <a:cubicBezTo>
                    <a:pt x="860" y="1000"/>
                    <a:pt x="854" y="995"/>
                    <a:pt x="848" y="993"/>
                  </a:cubicBezTo>
                  <a:cubicBezTo>
                    <a:pt x="845" y="992"/>
                    <a:pt x="841" y="990"/>
                    <a:pt x="839" y="987"/>
                  </a:cubicBezTo>
                  <a:cubicBezTo>
                    <a:pt x="833" y="980"/>
                    <a:pt x="839" y="967"/>
                    <a:pt x="844" y="960"/>
                  </a:cubicBezTo>
                  <a:cubicBezTo>
                    <a:pt x="851" y="949"/>
                    <a:pt x="860" y="941"/>
                    <a:pt x="871" y="935"/>
                  </a:cubicBezTo>
                  <a:cubicBezTo>
                    <a:pt x="862" y="925"/>
                    <a:pt x="850" y="918"/>
                    <a:pt x="841" y="906"/>
                  </a:cubicBezTo>
                  <a:cubicBezTo>
                    <a:pt x="827" y="887"/>
                    <a:pt x="811" y="899"/>
                    <a:pt x="793" y="901"/>
                  </a:cubicBezTo>
                  <a:cubicBezTo>
                    <a:pt x="782" y="902"/>
                    <a:pt x="772" y="893"/>
                    <a:pt x="765" y="886"/>
                  </a:cubicBezTo>
                  <a:cubicBezTo>
                    <a:pt x="752" y="876"/>
                    <a:pt x="737" y="870"/>
                    <a:pt x="724" y="860"/>
                  </a:cubicBezTo>
                  <a:cubicBezTo>
                    <a:pt x="712" y="852"/>
                    <a:pt x="703" y="842"/>
                    <a:pt x="693" y="831"/>
                  </a:cubicBezTo>
                  <a:cubicBezTo>
                    <a:pt x="678" y="813"/>
                    <a:pt x="670" y="838"/>
                    <a:pt x="659" y="841"/>
                  </a:cubicBezTo>
                  <a:cubicBezTo>
                    <a:pt x="648" y="843"/>
                    <a:pt x="638" y="833"/>
                    <a:pt x="626" y="834"/>
                  </a:cubicBezTo>
                  <a:cubicBezTo>
                    <a:pt x="621" y="835"/>
                    <a:pt x="611" y="836"/>
                    <a:pt x="607" y="830"/>
                  </a:cubicBezTo>
                  <a:cubicBezTo>
                    <a:pt x="600" y="821"/>
                    <a:pt x="607" y="814"/>
                    <a:pt x="592" y="819"/>
                  </a:cubicBezTo>
                  <a:cubicBezTo>
                    <a:pt x="586" y="821"/>
                    <a:pt x="582" y="822"/>
                    <a:pt x="576" y="822"/>
                  </a:cubicBezTo>
                  <a:cubicBezTo>
                    <a:pt x="566" y="823"/>
                    <a:pt x="568" y="834"/>
                    <a:pt x="570" y="841"/>
                  </a:cubicBezTo>
                  <a:cubicBezTo>
                    <a:pt x="571" y="848"/>
                    <a:pt x="562" y="863"/>
                    <a:pt x="554" y="859"/>
                  </a:cubicBezTo>
                  <a:cubicBezTo>
                    <a:pt x="542" y="853"/>
                    <a:pt x="548" y="822"/>
                    <a:pt x="553" y="806"/>
                  </a:cubicBezTo>
                  <a:cubicBezTo>
                    <a:pt x="545" y="810"/>
                    <a:pt x="540" y="816"/>
                    <a:pt x="531" y="820"/>
                  </a:cubicBezTo>
                  <a:cubicBezTo>
                    <a:pt x="522" y="823"/>
                    <a:pt x="510" y="823"/>
                    <a:pt x="506" y="834"/>
                  </a:cubicBezTo>
                  <a:cubicBezTo>
                    <a:pt x="503" y="841"/>
                    <a:pt x="500" y="848"/>
                    <a:pt x="495" y="852"/>
                  </a:cubicBezTo>
                  <a:cubicBezTo>
                    <a:pt x="496" y="854"/>
                    <a:pt x="495" y="857"/>
                    <a:pt x="493" y="857"/>
                  </a:cubicBezTo>
                  <a:cubicBezTo>
                    <a:pt x="480" y="860"/>
                    <a:pt x="474" y="854"/>
                    <a:pt x="461" y="849"/>
                  </a:cubicBezTo>
                  <a:cubicBezTo>
                    <a:pt x="445" y="843"/>
                    <a:pt x="436" y="857"/>
                    <a:pt x="420" y="855"/>
                  </a:cubicBezTo>
                  <a:cubicBezTo>
                    <a:pt x="400" y="853"/>
                    <a:pt x="378" y="833"/>
                    <a:pt x="381" y="812"/>
                  </a:cubicBezTo>
                  <a:cubicBezTo>
                    <a:pt x="382" y="803"/>
                    <a:pt x="385" y="794"/>
                    <a:pt x="386" y="786"/>
                  </a:cubicBezTo>
                  <a:cubicBezTo>
                    <a:pt x="388" y="772"/>
                    <a:pt x="379" y="752"/>
                    <a:pt x="363" y="750"/>
                  </a:cubicBezTo>
                  <a:cubicBezTo>
                    <a:pt x="348" y="748"/>
                    <a:pt x="333" y="754"/>
                    <a:pt x="318" y="750"/>
                  </a:cubicBezTo>
                  <a:cubicBezTo>
                    <a:pt x="315" y="748"/>
                    <a:pt x="308" y="746"/>
                    <a:pt x="309" y="741"/>
                  </a:cubicBezTo>
                  <a:cubicBezTo>
                    <a:pt x="310" y="737"/>
                    <a:pt x="313" y="734"/>
                    <a:pt x="313" y="730"/>
                  </a:cubicBezTo>
                  <a:cubicBezTo>
                    <a:pt x="315" y="720"/>
                    <a:pt x="314" y="711"/>
                    <a:pt x="314" y="701"/>
                  </a:cubicBezTo>
                  <a:cubicBezTo>
                    <a:pt x="314" y="699"/>
                    <a:pt x="316" y="697"/>
                    <a:pt x="318" y="698"/>
                  </a:cubicBezTo>
                  <a:cubicBezTo>
                    <a:pt x="333" y="706"/>
                    <a:pt x="326" y="685"/>
                    <a:pt x="329" y="679"/>
                  </a:cubicBezTo>
                  <a:cubicBezTo>
                    <a:pt x="332" y="675"/>
                    <a:pt x="348" y="659"/>
                    <a:pt x="343" y="660"/>
                  </a:cubicBezTo>
                  <a:cubicBezTo>
                    <a:pt x="337" y="661"/>
                    <a:pt x="330" y="660"/>
                    <a:pt x="324" y="660"/>
                  </a:cubicBezTo>
                  <a:cubicBezTo>
                    <a:pt x="314" y="660"/>
                    <a:pt x="310" y="665"/>
                    <a:pt x="305" y="672"/>
                  </a:cubicBezTo>
                  <a:cubicBezTo>
                    <a:pt x="302" y="684"/>
                    <a:pt x="298" y="699"/>
                    <a:pt x="287" y="704"/>
                  </a:cubicBezTo>
                  <a:cubicBezTo>
                    <a:pt x="280" y="708"/>
                    <a:pt x="265" y="705"/>
                    <a:pt x="261" y="708"/>
                  </a:cubicBezTo>
                  <a:cubicBezTo>
                    <a:pt x="256" y="713"/>
                    <a:pt x="253" y="714"/>
                    <a:pt x="247" y="714"/>
                  </a:cubicBezTo>
                  <a:cubicBezTo>
                    <a:pt x="233" y="715"/>
                    <a:pt x="225" y="698"/>
                    <a:pt x="220" y="688"/>
                  </a:cubicBezTo>
                  <a:cubicBezTo>
                    <a:pt x="212" y="670"/>
                    <a:pt x="204" y="652"/>
                    <a:pt x="204" y="631"/>
                  </a:cubicBezTo>
                  <a:cubicBezTo>
                    <a:pt x="204" y="622"/>
                    <a:pt x="203" y="612"/>
                    <a:pt x="206" y="602"/>
                  </a:cubicBezTo>
                  <a:cubicBezTo>
                    <a:pt x="207" y="597"/>
                    <a:pt x="212" y="594"/>
                    <a:pt x="214" y="589"/>
                  </a:cubicBezTo>
                  <a:cubicBezTo>
                    <a:pt x="218" y="580"/>
                    <a:pt x="217" y="570"/>
                    <a:pt x="222" y="561"/>
                  </a:cubicBezTo>
                  <a:cubicBezTo>
                    <a:pt x="224" y="555"/>
                    <a:pt x="231" y="552"/>
                    <a:pt x="236" y="548"/>
                  </a:cubicBezTo>
                  <a:cubicBezTo>
                    <a:pt x="243" y="544"/>
                    <a:pt x="256" y="525"/>
                    <a:pt x="267" y="528"/>
                  </a:cubicBezTo>
                  <a:cubicBezTo>
                    <a:pt x="280" y="533"/>
                    <a:pt x="291" y="536"/>
                    <a:pt x="305" y="536"/>
                  </a:cubicBezTo>
                  <a:cubicBezTo>
                    <a:pt x="310" y="536"/>
                    <a:pt x="329" y="539"/>
                    <a:pt x="324" y="529"/>
                  </a:cubicBezTo>
                  <a:cubicBezTo>
                    <a:pt x="323" y="527"/>
                    <a:pt x="326" y="524"/>
                    <a:pt x="328" y="524"/>
                  </a:cubicBezTo>
                  <a:cubicBezTo>
                    <a:pt x="346" y="522"/>
                    <a:pt x="367" y="521"/>
                    <a:pt x="384" y="526"/>
                  </a:cubicBezTo>
                  <a:cubicBezTo>
                    <a:pt x="404" y="532"/>
                    <a:pt x="409" y="543"/>
                    <a:pt x="415" y="561"/>
                  </a:cubicBezTo>
                  <a:cubicBezTo>
                    <a:pt x="418" y="571"/>
                    <a:pt x="423" y="581"/>
                    <a:pt x="424" y="591"/>
                  </a:cubicBezTo>
                  <a:cubicBezTo>
                    <a:pt x="425" y="597"/>
                    <a:pt x="426" y="607"/>
                    <a:pt x="435" y="606"/>
                  </a:cubicBezTo>
                  <a:cubicBezTo>
                    <a:pt x="440" y="605"/>
                    <a:pt x="439" y="598"/>
                    <a:pt x="439" y="595"/>
                  </a:cubicBezTo>
                  <a:cubicBezTo>
                    <a:pt x="439" y="580"/>
                    <a:pt x="434" y="566"/>
                    <a:pt x="431" y="552"/>
                  </a:cubicBezTo>
                  <a:cubicBezTo>
                    <a:pt x="429" y="539"/>
                    <a:pt x="427" y="516"/>
                    <a:pt x="437" y="505"/>
                  </a:cubicBezTo>
                  <a:cubicBezTo>
                    <a:pt x="451" y="489"/>
                    <a:pt x="482" y="487"/>
                    <a:pt x="491" y="466"/>
                  </a:cubicBezTo>
                  <a:cubicBezTo>
                    <a:pt x="497" y="453"/>
                    <a:pt x="495" y="439"/>
                    <a:pt x="492" y="425"/>
                  </a:cubicBezTo>
                  <a:cubicBezTo>
                    <a:pt x="490" y="418"/>
                    <a:pt x="489" y="410"/>
                    <a:pt x="495" y="404"/>
                  </a:cubicBezTo>
                  <a:cubicBezTo>
                    <a:pt x="506" y="394"/>
                    <a:pt x="511" y="399"/>
                    <a:pt x="515" y="409"/>
                  </a:cubicBezTo>
                  <a:cubicBezTo>
                    <a:pt x="523" y="399"/>
                    <a:pt x="526" y="387"/>
                    <a:pt x="538" y="380"/>
                  </a:cubicBezTo>
                  <a:cubicBezTo>
                    <a:pt x="542" y="378"/>
                    <a:pt x="571" y="374"/>
                    <a:pt x="565" y="368"/>
                  </a:cubicBezTo>
                  <a:cubicBezTo>
                    <a:pt x="547" y="351"/>
                    <a:pt x="572" y="343"/>
                    <a:pt x="587" y="334"/>
                  </a:cubicBezTo>
                  <a:cubicBezTo>
                    <a:pt x="587" y="334"/>
                    <a:pt x="587" y="334"/>
                    <a:pt x="587" y="334"/>
                  </a:cubicBezTo>
                  <a:cubicBezTo>
                    <a:pt x="589" y="333"/>
                    <a:pt x="590" y="331"/>
                    <a:pt x="592" y="330"/>
                  </a:cubicBezTo>
                  <a:cubicBezTo>
                    <a:pt x="592" y="330"/>
                    <a:pt x="593" y="329"/>
                    <a:pt x="593" y="329"/>
                  </a:cubicBezTo>
                  <a:cubicBezTo>
                    <a:pt x="594" y="328"/>
                    <a:pt x="596" y="327"/>
                    <a:pt x="597" y="327"/>
                  </a:cubicBezTo>
                  <a:cubicBezTo>
                    <a:pt x="601" y="324"/>
                    <a:pt x="607" y="322"/>
                    <a:pt x="612" y="325"/>
                  </a:cubicBezTo>
                  <a:cubicBezTo>
                    <a:pt x="617" y="328"/>
                    <a:pt x="623" y="332"/>
                    <a:pt x="620" y="338"/>
                  </a:cubicBezTo>
                  <a:cubicBezTo>
                    <a:pt x="618" y="342"/>
                    <a:pt x="612" y="350"/>
                    <a:pt x="620" y="347"/>
                  </a:cubicBezTo>
                  <a:cubicBezTo>
                    <a:pt x="622" y="345"/>
                    <a:pt x="624" y="344"/>
                    <a:pt x="627" y="344"/>
                  </a:cubicBezTo>
                  <a:cubicBezTo>
                    <a:pt x="635" y="342"/>
                    <a:pt x="637" y="337"/>
                    <a:pt x="634" y="329"/>
                  </a:cubicBezTo>
                  <a:cubicBezTo>
                    <a:pt x="626" y="326"/>
                    <a:pt x="617" y="327"/>
                    <a:pt x="611" y="322"/>
                  </a:cubicBezTo>
                  <a:cubicBezTo>
                    <a:pt x="604" y="318"/>
                    <a:pt x="604" y="309"/>
                    <a:pt x="604" y="303"/>
                  </a:cubicBezTo>
                  <a:cubicBezTo>
                    <a:pt x="604" y="283"/>
                    <a:pt x="586" y="297"/>
                    <a:pt x="578" y="301"/>
                  </a:cubicBezTo>
                  <a:cubicBezTo>
                    <a:pt x="569" y="306"/>
                    <a:pt x="553" y="315"/>
                    <a:pt x="548" y="301"/>
                  </a:cubicBezTo>
                  <a:cubicBezTo>
                    <a:pt x="544" y="288"/>
                    <a:pt x="565" y="278"/>
                    <a:pt x="574" y="275"/>
                  </a:cubicBezTo>
                  <a:cubicBezTo>
                    <a:pt x="593" y="267"/>
                    <a:pt x="611" y="263"/>
                    <a:pt x="632" y="263"/>
                  </a:cubicBezTo>
                  <a:cubicBezTo>
                    <a:pt x="646" y="263"/>
                    <a:pt x="660" y="260"/>
                    <a:pt x="671" y="248"/>
                  </a:cubicBezTo>
                  <a:cubicBezTo>
                    <a:pt x="682" y="235"/>
                    <a:pt x="652" y="232"/>
                    <a:pt x="646" y="232"/>
                  </a:cubicBezTo>
                  <a:cubicBezTo>
                    <a:pt x="635" y="230"/>
                    <a:pt x="633" y="225"/>
                    <a:pt x="638" y="219"/>
                  </a:cubicBezTo>
                  <a:cubicBezTo>
                    <a:pt x="623" y="213"/>
                    <a:pt x="611" y="208"/>
                    <a:pt x="603" y="192"/>
                  </a:cubicBezTo>
                  <a:cubicBezTo>
                    <a:pt x="598" y="180"/>
                    <a:pt x="589" y="159"/>
                    <a:pt x="575" y="180"/>
                  </a:cubicBezTo>
                  <a:cubicBezTo>
                    <a:pt x="570" y="187"/>
                    <a:pt x="564" y="187"/>
                    <a:pt x="557" y="191"/>
                  </a:cubicBezTo>
                  <a:cubicBezTo>
                    <a:pt x="555" y="192"/>
                    <a:pt x="553" y="192"/>
                    <a:pt x="552" y="191"/>
                  </a:cubicBezTo>
                  <a:cubicBezTo>
                    <a:pt x="541" y="179"/>
                    <a:pt x="542" y="168"/>
                    <a:pt x="540" y="153"/>
                  </a:cubicBezTo>
                  <a:cubicBezTo>
                    <a:pt x="537" y="137"/>
                    <a:pt x="525" y="143"/>
                    <a:pt x="515" y="143"/>
                  </a:cubicBezTo>
                  <a:cubicBezTo>
                    <a:pt x="513" y="143"/>
                    <a:pt x="488" y="135"/>
                    <a:pt x="492" y="143"/>
                  </a:cubicBezTo>
                  <a:cubicBezTo>
                    <a:pt x="502" y="160"/>
                    <a:pt x="492" y="166"/>
                    <a:pt x="478" y="172"/>
                  </a:cubicBezTo>
                  <a:cubicBezTo>
                    <a:pt x="488" y="181"/>
                    <a:pt x="505" y="187"/>
                    <a:pt x="501" y="204"/>
                  </a:cubicBezTo>
                  <a:cubicBezTo>
                    <a:pt x="500" y="210"/>
                    <a:pt x="497" y="215"/>
                    <a:pt x="490" y="217"/>
                  </a:cubicBezTo>
                  <a:cubicBezTo>
                    <a:pt x="474" y="220"/>
                    <a:pt x="480" y="236"/>
                    <a:pt x="483" y="247"/>
                  </a:cubicBezTo>
                  <a:cubicBezTo>
                    <a:pt x="486" y="264"/>
                    <a:pt x="464" y="262"/>
                    <a:pt x="455" y="257"/>
                  </a:cubicBezTo>
                  <a:cubicBezTo>
                    <a:pt x="439" y="250"/>
                    <a:pt x="444" y="230"/>
                    <a:pt x="444" y="216"/>
                  </a:cubicBezTo>
                  <a:cubicBezTo>
                    <a:pt x="431" y="217"/>
                    <a:pt x="420" y="218"/>
                    <a:pt x="408" y="210"/>
                  </a:cubicBezTo>
                  <a:cubicBezTo>
                    <a:pt x="403" y="207"/>
                    <a:pt x="399" y="201"/>
                    <a:pt x="393" y="198"/>
                  </a:cubicBezTo>
                  <a:cubicBezTo>
                    <a:pt x="385" y="195"/>
                    <a:pt x="378" y="196"/>
                    <a:pt x="370" y="193"/>
                  </a:cubicBezTo>
                  <a:cubicBezTo>
                    <a:pt x="367" y="191"/>
                    <a:pt x="367" y="189"/>
                    <a:pt x="369" y="187"/>
                  </a:cubicBezTo>
                  <a:cubicBezTo>
                    <a:pt x="369" y="186"/>
                    <a:pt x="380" y="171"/>
                    <a:pt x="370" y="173"/>
                  </a:cubicBezTo>
                  <a:cubicBezTo>
                    <a:pt x="368" y="173"/>
                    <a:pt x="366" y="174"/>
                    <a:pt x="365" y="173"/>
                  </a:cubicBezTo>
                  <a:cubicBezTo>
                    <a:pt x="360" y="173"/>
                    <a:pt x="358" y="171"/>
                    <a:pt x="356" y="167"/>
                  </a:cubicBezTo>
                  <a:cubicBezTo>
                    <a:pt x="352" y="159"/>
                    <a:pt x="362" y="151"/>
                    <a:pt x="367" y="148"/>
                  </a:cubicBezTo>
                  <a:cubicBezTo>
                    <a:pt x="373" y="144"/>
                    <a:pt x="379" y="140"/>
                    <a:pt x="385" y="136"/>
                  </a:cubicBezTo>
                  <a:cubicBezTo>
                    <a:pt x="395" y="131"/>
                    <a:pt x="407" y="128"/>
                    <a:pt x="416" y="122"/>
                  </a:cubicBezTo>
                  <a:cubicBezTo>
                    <a:pt x="426" y="115"/>
                    <a:pt x="434" y="107"/>
                    <a:pt x="446" y="107"/>
                  </a:cubicBezTo>
                  <a:cubicBezTo>
                    <a:pt x="446" y="105"/>
                    <a:pt x="447" y="102"/>
                    <a:pt x="449" y="99"/>
                  </a:cubicBezTo>
                  <a:cubicBezTo>
                    <a:pt x="456" y="91"/>
                    <a:pt x="464" y="84"/>
                    <a:pt x="470" y="75"/>
                  </a:cubicBezTo>
                  <a:cubicBezTo>
                    <a:pt x="479" y="60"/>
                    <a:pt x="497" y="62"/>
                    <a:pt x="512" y="69"/>
                  </a:cubicBezTo>
                  <a:cubicBezTo>
                    <a:pt x="522" y="74"/>
                    <a:pt x="528" y="80"/>
                    <a:pt x="532" y="90"/>
                  </a:cubicBezTo>
                  <a:cubicBezTo>
                    <a:pt x="533" y="94"/>
                    <a:pt x="532" y="98"/>
                    <a:pt x="532" y="102"/>
                  </a:cubicBezTo>
                  <a:cubicBezTo>
                    <a:pt x="531" y="115"/>
                    <a:pt x="537" y="124"/>
                    <a:pt x="549" y="128"/>
                  </a:cubicBezTo>
                  <a:cubicBezTo>
                    <a:pt x="555" y="131"/>
                    <a:pt x="561" y="132"/>
                    <a:pt x="567" y="131"/>
                  </a:cubicBezTo>
                  <a:cubicBezTo>
                    <a:pt x="568" y="129"/>
                    <a:pt x="570" y="127"/>
                    <a:pt x="571" y="125"/>
                  </a:cubicBezTo>
                  <a:cubicBezTo>
                    <a:pt x="568" y="123"/>
                    <a:pt x="566" y="122"/>
                    <a:pt x="564" y="120"/>
                  </a:cubicBezTo>
                  <a:cubicBezTo>
                    <a:pt x="560" y="118"/>
                    <a:pt x="557" y="115"/>
                    <a:pt x="554" y="112"/>
                  </a:cubicBezTo>
                  <a:cubicBezTo>
                    <a:pt x="551" y="109"/>
                    <a:pt x="548" y="105"/>
                    <a:pt x="550" y="101"/>
                  </a:cubicBezTo>
                  <a:cubicBezTo>
                    <a:pt x="553" y="96"/>
                    <a:pt x="564" y="96"/>
                    <a:pt x="569" y="97"/>
                  </a:cubicBezTo>
                  <a:cubicBezTo>
                    <a:pt x="574" y="99"/>
                    <a:pt x="580" y="102"/>
                    <a:pt x="585" y="102"/>
                  </a:cubicBezTo>
                  <a:cubicBezTo>
                    <a:pt x="607" y="105"/>
                    <a:pt x="591" y="95"/>
                    <a:pt x="585" y="93"/>
                  </a:cubicBezTo>
                  <a:cubicBezTo>
                    <a:pt x="576" y="91"/>
                    <a:pt x="569" y="87"/>
                    <a:pt x="562" y="81"/>
                  </a:cubicBezTo>
                  <a:cubicBezTo>
                    <a:pt x="548" y="70"/>
                    <a:pt x="535" y="63"/>
                    <a:pt x="518" y="60"/>
                  </a:cubicBezTo>
                  <a:cubicBezTo>
                    <a:pt x="504" y="57"/>
                    <a:pt x="492" y="55"/>
                    <a:pt x="480" y="47"/>
                  </a:cubicBezTo>
                  <a:cubicBezTo>
                    <a:pt x="477" y="45"/>
                    <a:pt x="467" y="36"/>
                    <a:pt x="465" y="38"/>
                  </a:cubicBezTo>
                  <a:cubicBezTo>
                    <a:pt x="462" y="40"/>
                    <a:pt x="459" y="43"/>
                    <a:pt x="456" y="45"/>
                  </a:cubicBezTo>
                  <a:cubicBezTo>
                    <a:pt x="442" y="55"/>
                    <a:pt x="458" y="66"/>
                    <a:pt x="460" y="76"/>
                  </a:cubicBezTo>
                  <a:cubicBezTo>
                    <a:pt x="462" y="83"/>
                    <a:pt x="456" y="89"/>
                    <a:pt x="452" y="93"/>
                  </a:cubicBezTo>
                  <a:cubicBezTo>
                    <a:pt x="451" y="94"/>
                    <a:pt x="449" y="95"/>
                    <a:pt x="447" y="94"/>
                  </a:cubicBezTo>
                  <a:cubicBezTo>
                    <a:pt x="438" y="89"/>
                    <a:pt x="423" y="83"/>
                    <a:pt x="420" y="72"/>
                  </a:cubicBezTo>
                  <a:cubicBezTo>
                    <a:pt x="419" y="67"/>
                    <a:pt x="420" y="58"/>
                    <a:pt x="419" y="50"/>
                  </a:cubicBezTo>
                  <a:cubicBezTo>
                    <a:pt x="419" y="53"/>
                    <a:pt x="417" y="55"/>
                    <a:pt x="413" y="57"/>
                  </a:cubicBezTo>
                  <a:cubicBezTo>
                    <a:pt x="418" y="65"/>
                    <a:pt x="421" y="75"/>
                    <a:pt x="412" y="82"/>
                  </a:cubicBezTo>
                  <a:cubicBezTo>
                    <a:pt x="405" y="87"/>
                    <a:pt x="397" y="81"/>
                    <a:pt x="393" y="75"/>
                  </a:cubicBezTo>
                  <a:cubicBezTo>
                    <a:pt x="384" y="79"/>
                    <a:pt x="373" y="86"/>
                    <a:pt x="363" y="81"/>
                  </a:cubicBezTo>
                  <a:cubicBezTo>
                    <a:pt x="358" y="78"/>
                    <a:pt x="349" y="72"/>
                    <a:pt x="351" y="64"/>
                  </a:cubicBezTo>
                  <a:cubicBezTo>
                    <a:pt x="352" y="58"/>
                    <a:pt x="357" y="53"/>
                    <a:pt x="364" y="53"/>
                  </a:cubicBezTo>
                  <a:cubicBezTo>
                    <a:pt x="371" y="54"/>
                    <a:pt x="388" y="59"/>
                    <a:pt x="386" y="45"/>
                  </a:cubicBezTo>
                  <a:cubicBezTo>
                    <a:pt x="386" y="42"/>
                    <a:pt x="385" y="38"/>
                    <a:pt x="385" y="35"/>
                  </a:cubicBezTo>
                  <a:cubicBezTo>
                    <a:pt x="375" y="42"/>
                    <a:pt x="362" y="49"/>
                    <a:pt x="353" y="40"/>
                  </a:cubicBezTo>
                  <a:cubicBezTo>
                    <a:pt x="350" y="38"/>
                    <a:pt x="349" y="29"/>
                    <a:pt x="348" y="25"/>
                  </a:cubicBezTo>
                  <a:cubicBezTo>
                    <a:pt x="345" y="15"/>
                    <a:pt x="329" y="22"/>
                    <a:pt x="320" y="26"/>
                  </a:cubicBezTo>
                  <a:cubicBezTo>
                    <a:pt x="322" y="29"/>
                    <a:pt x="323" y="32"/>
                    <a:pt x="322" y="36"/>
                  </a:cubicBezTo>
                  <a:cubicBezTo>
                    <a:pt x="320" y="45"/>
                    <a:pt x="316" y="53"/>
                    <a:pt x="324" y="61"/>
                  </a:cubicBezTo>
                  <a:cubicBezTo>
                    <a:pt x="331" y="66"/>
                    <a:pt x="335" y="71"/>
                    <a:pt x="333" y="79"/>
                  </a:cubicBezTo>
                  <a:cubicBezTo>
                    <a:pt x="333" y="81"/>
                    <a:pt x="332" y="82"/>
                    <a:pt x="330" y="82"/>
                  </a:cubicBezTo>
                  <a:cubicBezTo>
                    <a:pt x="316" y="82"/>
                    <a:pt x="307" y="75"/>
                    <a:pt x="297" y="65"/>
                  </a:cubicBezTo>
                  <a:cubicBezTo>
                    <a:pt x="292" y="60"/>
                    <a:pt x="287" y="54"/>
                    <a:pt x="281" y="49"/>
                  </a:cubicBezTo>
                  <a:cubicBezTo>
                    <a:pt x="275" y="44"/>
                    <a:pt x="266" y="45"/>
                    <a:pt x="258" y="44"/>
                  </a:cubicBezTo>
                  <a:cubicBezTo>
                    <a:pt x="235" y="43"/>
                    <a:pt x="222" y="22"/>
                    <a:pt x="231" y="2"/>
                  </a:cubicBezTo>
                  <a:cubicBezTo>
                    <a:pt x="215" y="0"/>
                    <a:pt x="204" y="0"/>
                    <a:pt x="191" y="11"/>
                  </a:cubicBezTo>
                  <a:cubicBezTo>
                    <a:pt x="188" y="14"/>
                    <a:pt x="186" y="16"/>
                    <a:pt x="183" y="17"/>
                  </a:cubicBezTo>
                  <a:cubicBezTo>
                    <a:pt x="184" y="20"/>
                    <a:pt x="182" y="23"/>
                    <a:pt x="179" y="23"/>
                  </a:cubicBezTo>
                  <a:cubicBezTo>
                    <a:pt x="173" y="23"/>
                    <a:pt x="170" y="21"/>
                    <a:pt x="166" y="17"/>
                  </a:cubicBezTo>
                  <a:cubicBezTo>
                    <a:pt x="163" y="14"/>
                    <a:pt x="149" y="30"/>
                    <a:pt x="145" y="32"/>
                  </a:cubicBezTo>
                  <a:cubicBezTo>
                    <a:pt x="126" y="40"/>
                    <a:pt x="99" y="41"/>
                    <a:pt x="85" y="58"/>
                  </a:cubicBezTo>
                  <a:cubicBezTo>
                    <a:pt x="66" y="82"/>
                    <a:pt x="37" y="105"/>
                    <a:pt x="5" y="98"/>
                  </a:cubicBezTo>
                  <a:cubicBezTo>
                    <a:pt x="3" y="100"/>
                    <a:pt x="2" y="102"/>
                    <a:pt x="0" y="104"/>
                  </a:cubicBezTo>
                  <a:cubicBezTo>
                    <a:pt x="19" y="114"/>
                    <a:pt x="42" y="106"/>
                    <a:pt x="59" y="96"/>
                  </a:cubicBezTo>
                  <a:close/>
                  <a:moveTo>
                    <a:pt x="265" y="160"/>
                  </a:moveTo>
                  <a:cubicBezTo>
                    <a:pt x="259" y="161"/>
                    <a:pt x="250" y="162"/>
                    <a:pt x="245" y="158"/>
                  </a:cubicBezTo>
                  <a:cubicBezTo>
                    <a:pt x="240" y="156"/>
                    <a:pt x="238" y="150"/>
                    <a:pt x="242" y="145"/>
                  </a:cubicBezTo>
                  <a:cubicBezTo>
                    <a:pt x="244" y="143"/>
                    <a:pt x="246" y="142"/>
                    <a:pt x="248" y="141"/>
                  </a:cubicBezTo>
                  <a:cubicBezTo>
                    <a:pt x="249" y="140"/>
                    <a:pt x="249" y="140"/>
                    <a:pt x="250" y="139"/>
                  </a:cubicBezTo>
                  <a:cubicBezTo>
                    <a:pt x="253" y="136"/>
                    <a:pt x="261" y="137"/>
                    <a:pt x="265" y="135"/>
                  </a:cubicBezTo>
                  <a:cubicBezTo>
                    <a:pt x="270" y="134"/>
                    <a:pt x="275" y="132"/>
                    <a:pt x="279" y="132"/>
                  </a:cubicBezTo>
                  <a:cubicBezTo>
                    <a:pt x="291" y="132"/>
                    <a:pt x="291" y="146"/>
                    <a:pt x="291" y="154"/>
                  </a:cubicBezTo>
                  <a:cubicBezTo>
                    <a:pt x="290" y="156"/>
                    <a:pt x="289" y="157"/>
                    <a:pt x="287" y="157"/>
                  </a:cubicBezTo>
                  <a:cubicBezTo>
                    <a:pt x="280" y="158"/>
                    <a:pt x="272" y="160"/>
                    <a:pt x="265" y="160"/>
                  </a:cubicBezTo>
                  <a:close/>
                  <a:moveTo>
                    <a:pt x="489" y="342"/>
                  </a:moveTo>
                  <a:cubicBezTo>
                    <a:pt x="494" y="340"/>
                    <a:pt x="498" y="339"/>
                    <a:pt x="504" y="339"/>
                  </a:cubicBezTo>
                  <a:cubicBezTo>
                    <a:pt x="506" y="339"/>
                    <a:pt x="508" y="341"/>
                    <a:pt x="508" y="344"/>
                  </a:cubicBezTo>
                  <a:cubicBezTo>
                    <a:pt x="507" y="354"/>
                    <a:pt x="501" y="356"/>
                    <a:pt x="492" y="359"/>
                  </a:cubicBezTo>
                  <a:cubicBezTo>
                    <a:pt x="479" y="362"/>
                    <a:pt x="470" y="373"/>
                    <a:pt x="457" y="378"/>
                  </a:cubicBezTo>
                  <a:cubicBezTo>
                    <a:pt x="445" y="383"/>
                    <a:pt x="421" y="393"/>
                    <a:pt x="411" y="381"/>
                  </a:cubicBezTo>
                  <a:cubicBezTo>
                    <a:pt x="409" y="379"/>
                    <a:pt x="410" y="377"/>
                    <a:pt x="412" y="376"/>
                  </a:cubicBezTo>
                  <a:cubicBezTo>
                    <a:pt x="416" y="373"/>
                    <a:pt x="421" y="372"/>
                    <a:pt x="425" y="370"/>
                  </a:cubicBezTo>
                  <a:cubicBezTo>
                    <a:pt x="437" y="362"/>
                    <a:pt x="449" y="354"/>
                    <a:pt x="462" y="351"/>
                  </a:cubicBezTo>
                  <a:cubicBezTo>
                    <a:pt x="472" y="349"/>
                    <a:pt x="480" y="347"/>
                    <a:pt x="489" y="342"/>
                  </a:cubicBezTo>
                  <a:close/>
                  <a:moveTo>
                    <a:pt x="375" y="274"/>
                  </a:moveTo>
                  <a:cubicBezTo>
                    <a:pt x="374" y="272"/>
                    <a:pt x="373" y="269"/>
                    <a:pt x="375" y="267"/>
                  </a:cubicBezTo>
                  <a:cubicBezTo>
                    <a:pt x="381" y="260"/>
                    <a:pt x="391" y="263"/>
                    <a:pt x="396" y="271"/>
                  </a:cubicBezTo>
                  <a:cubicBezTo>
                    <a:pt x="400" y="278"/>
                    <a:pt x="403" y="286"/>
                    <a:pt x="410" y="291"/>
                  </a:cubicBezTo>
                  <a:cubicBezTo>
                    <a:pt x="414" y="293"/>
                    <a:pt x="421" y="297"/>
                    <a:pt x="423" y="301"/>
                  </a:cubicBezTo>
                  <a:cubicBezTo>
                    <a:pt x="426" y="307"/>
                    <a:pt x="425" y="310"/>
                    <a:pt x="421" y="313"/>
                  </a:cubicBezTo>
                  <a:cubicBezTo>
                    <a:pt x="435" y="320"/>
                    <a:pt x="475" y="310"/>
                    <a:pt x="464" y="339"/>
                  </a:cubicBezTo>
                  <a:cubicBezTo>
                    <a:pt x="462" y="345"/>
                    <a:pt x="460" y="347"/>
                    <a:pt x="454" y="348"/>
                  </a:cubicBezTo>
                  <a:cubicBezTo>
                    <a:pt x="449" y="349"/>
                    <a:pt x="444" y="345"/>
                    <a:pt x="440" y="351"/>
                  </a:cubicBezTo>
                  <a:cubicBezTo>
                    <a:pt x="439" y="353"/>
                    <a:pt x="438" y="355"/>
                    <a:pt x="437" y="357"/>
                  </a:cubicBezTo>
                  <a:cubicBezTo>
                    <a:pt x="430" y="365"/>
                    <a:pt x="420" y="367"/>
                    <a:pt x="414" y="356"/>
                  </a:cubicBezTo>
                  <a:cubicBezTo>
                    <a:pt x="411" y="351"/>
                    <a:pt x="411" y="347"/>
                    <a:pt x="412" y="340"/>
                  </a:cubicBezTo>
                  <a:cubicBezTo>
                    <a:pt x="404" y="334"/>
                    <a:pt x="399" y="335"/>
                    <a:pt x="397" y="341"/>
                  </a:cubicBezTo>
                  <a:cubicBezTo>
                    <a:pt x="396" y="344"/>
                    <a:pt x="396" y="346"/>
                    <a:pt x="395" y="349"/>
                  </a:cubicBezTo>
                  <a:cubicBezTo>
                    <a:pt x="394" y="354"/>
                    <a:pt x="394" y="358"/>
                    <a:pt x="393" y="362"/>
                  </a:cubicBezTo>
                  <a:cubicBezTo>
                    <a:pt x="390" y="373"/>
                    <a:pt x="378" y="383"/>
                    <a:pt x="367" y="377"/>
                  </a:cubicBezTo>
                  <a:cubicBezTo>
                    <a:pt x="357" y="372"/>
                    <a:pt x="359" y="355"/>
                    <a:pt x="362" y="347"/>
                  </a:cubicBezTo>
                  <a:cubicBezTo>
                    <a:pt x="366" y="334"/>
                    <a:pt x="375" y="325"/>
                    <a:pt x="386" y="319"/>
                  </a:cubicBezTo>
                  <a:cubicBezTo>
                    <a:pt x="384" y="318"/>
                    <a:pt x="381" y="318"/>
                    <a:pt x="379" y="318"/>
                  </a:cubicBezTo>
                  <a:cubicBezTo>
                    <a:pt x="377" y="318"/>
                    <a:pt x="374" y="316"/>
                    <a:pt x="374" y="314"/>
                  </a:cubicBezTo>
                  <a:cubicBezTo>
                    <a:pt x="374" y="313"/>
                    <a:pt x="374" y="313"/>
                    <a:pt x="374" y="312"/>
                  </a:cubicBezTo>
                  <a:cubicBezTo>
                    <a:pt x="360" y="313"/>
                    <a:pt x="348" y="320"/>
                    <a:pt x="337" y="305"/>
                  </a:cubicBezTo>
                  <a:cubicBezTo>
                    <a:pt x="335" y="302"/>
                    <a:pt x="337" y="299"/>
                    <a:pt x="340" y="299"/>
                  </a:cubicBezTo>
                  <a:cubicBezTo>
                    <a:pt x="345" y="298"/>
                    <a:pt x="382" y="287"/>
                    <a:pt x="375" y="274"/>
                  </a:cubicBezTo>
                  <a:close/>
                  <a:moveTo>
                    <a:pt x="324" y="207"/>
                  </a:moveTo>
                  <a:cubicBezTo>
                    <a:pt x="328" y="208"/>
                    <a:pt x="330" y="213"/>
                    <a:pt x="330" y="217"/>
                  </a:cubicBezTo>
                  <a:cubicBezTo>
                    <a:pt x="329" y="227"/>
                    <a:pt x="329" y="244"/>
                    <a:pt x="324" y="255"/>
                  </a:cubicBezTo>
                  <a:cubicBezTo>
                    <a:pt x="331" y="255"/>
                    <a:pt x="339" y="257"/>
                    <a:pt x="341" y="266"/>
                  </a:cubicBezTo>
                  <a:cubicBezTo>
                    <a:pt x="344" y="274"/>
                    <a:pt x="337" y="288"/>
                    <a:pt x="329" y="291"/>
                  </a:cubicBezTo>
                  <a:cubicBezTo>
                    <a:pt x="313" y="295"/>
                    <a:pt x="317" y="281"/>
                    <a:pt x="308" y="275"/>
                  </a:cubicBezTo>
                  <a:cubicBezTo>
                    <a:pt x="301" y="270"/>
                    <a:pt x="295" y="268"/>
                    <a:pt x="293" y="262"/>
                  </a:cubicBezTo>
                  <a:cubicBezTo>
                    <a:pt x="282" y="255"/>
                    <a:pt x="283" y="240"/>
                    <a:pt x="286" y="228"/>
                  </a:cubicBezTo>
                  <a:cubicBezTo>
                    <a:pt x="289" y="215"/>
                    <a:pt x="292" y="209"/>
                    <a:pt x="306" y="212"/>
                  </a:cubicBezTo>
                  <a:cubicBezTo>
                    <a:pt x="314" y="213"/>
                    <a:pt x="316" y="205"/>
                    <a:pt x="324" y="207"/>
                  </a:cubicBezTo>
                  <a:close/>
                  <a:moveTo>
                    <a:pt x="282" y="77"/>
                  </a:moveTo>
                  <a:cubicBezTo>
                    <a:pt x="283" y="79"/>
                    <a:pt x="282" y="82"/>
                    <a:pt x="279" y="83"/>
                  </a:cubicBezTo>
                  <a:cubicBezTo>
                    <a:pt x="276" y="83"/>
                    <a:pt x="273" y="84"/>
                    <a:pt x="270" y="85"/>
                  </a:cubicBezTo>
                  <a:cubicBezTo>
                    <a:pt x="269" y="86"/>
                    <a:pt x="268" y="87"/>
                    <a:pt x="267" y="87"/>
                  </a:cubicBezTo>
                  <a:cubicBezTo>
                    <a:pt x="255" y="86"/>
                    <a:pt x="245" y="90"/>
                    <a:pt x="235" y="94"/>
                  </a:cubicBezTo>
                  <a:cubicBezTo>
                    <a:pt x="232" y="95"/>
                    <a:pt x="230" y="93"/>
                    <a:pt x="230" y="91"/>
                  </a:cubicBezTo>
                  <a:cubicBezTo>
                    <a:pt x="228" y="62"/>
                    <a:pt x="268" y="54"/>
                    <a:pt x="282" y="77"/>
                  </a:cubicBezTo>
                  <a:close/>
                  <a:moveTo>
                    <a:pt x="225" y="120"/>
                  </a:moveTo>
                  <a:cubicBezTo>
                    <a:pt x="225" y="120"/>
                    <a:pt x="225" y="120"/>
                    <a:pt x="225" y="120"/>
                  </a:cubicBezTo>
                  <a:cubicBezTo>
                    <a:pt x="231" y="116"/>
                    <a:pt x="236" y="111"/>
                    <a:pt x="242" y="108"/>
                  </a:cubicBezTo>
                  <a:cubicBezTo>
                    <a:pt x="242" y="108"/>
                    <a:pt x="242" y="108"/>
                    <a:pt x="242" y="107"/>
                  </a:cubicBezTo>
                  <a:cubicBezTo>
                    <a:pt x="244" y="88"/>
                    <a:pt x="262" y="98"/>
                    <a:pt x="269" y="109"/>
                  </a:cubicBezTo>
                  <a:cubicBezTo>
                    <a:pt x="280" y="107"/>
                    <a:pt x="294" y="106"/>
                    <a:pt x="300" y="117"/>
                  </a:cubicBezTo>
                  <a:cubicBezTo>
                    <a:pt x="302" y="119"/>
                    <a:pt x="301" y="123"/>
                    <a:pt x="298" y="123"/>
                  </a:cubicBezTo>
                  <a:cubicBezTo>
                    <a:pt x="285" y="126"/>
                    <a:pt x="272" y="126"/>
                    <a:pt x="260" y="132"/>
                  </a:cubicBezTo>
                  <a:cubicBezTo>
                    <a:pt x="254" y="136"/>
                    <a:pt x="248" y="138"/>
                    <a:pt x="240" y="138"/>
                  </a:cubicBezTo>
                  <a:cubicBezTo>
                    <a:pt x="229" y="139"/>
                    <a:pt x="217" y="136"/>
                    <a:pt x="218" y="122"/>
                  </a:cubicBezTo>
                  <a:cubicBezTo>
                    <a:pt x="218" y="119"/>
                    <a:pt x="223" y="116"/>
                    <a:pt x="225" y="12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7"/>
            <p:cNvSpPr/>
            <p:nvPr/>
          </p:nvSpPr>
          <p:spPr bwMode="auto">
            <a:xfrm>
              <a:off x="5202238" y="1254125"/>
              <a:ext cx="184150" cy="274638"/>
            </a:xfrm>
            <a:custGeom>
              <a:avLst/>
              <a:gdLst>
                <a:gd name="T0" fmla="*/ 4 w 46"/>
                <a:gd name="T1" fmla="*/ 14 h 68"/>
                <a:gd name="T2" fmla="*/ 3 w 46"/>
                <a:gd name="T3" fmla="*/ 38 h 68"/>
                <a:gd name="T4" fmla="*/ 10 w 46"/>
                <a:gd name="T5" fmla="*/ 41 h 68"/>
                <a:gd name="T6" fmla="*/ 11 w 46"/>
                <a:gd name="T7" fmla="*/ 45 h 68"/>
                <a:gd name="T8" fmla="*/ 13 w 46"/>
                <a:gd name="T9" fmla="*/ 46 h 68"/>
                <a:gd name="T10" fmla="*/ 14 w 46"/>
                <a:gd name="T11" fmla="*/ 49 h 68"/>
                <a:gd name="T12" fmla="*/ 29 w 46"/>
                <a:gd name="T13" fmla="*/ 60 h 68"/>
                <a:gd name="T14" fmla="*/ 30 w 46"/>
                <a:gd name="T15" fmla="*/ 67 h 68"/>
                <a:gd name="T16" fmla="*/ 41 w 46"/>
                <a:gd name="T17" fmla="*/ 61 h 68"/>
                <a:gd name="T18" fmla="*/ 23 w 46"/>
                <a:gd name="T19" fmla="*/ 51 h 68"/>
                <a:gd name="T20" fmla="*/ 20 w 46"/>
                <a:gd name="T21" fmla="*/ 44 h 68"/>
                <a:gd name="T22" fmla="*/ 30 w 46"/>
                <a:gd name="T23" fmla="*/ 8 h 68"/>
                <a:gd name="T24" fmla="*/ 23 w 46"/>
                <a:gd name="T25" fmla="*/ 8 h 68"/>
                <a:gd name="T26" fmla="*/ 17 w 46"/>
                <a:gd name="T27" fmla="*/ 8 h 68"/>
                <a:gd name="T28" fmla="*/ 6 w 46"/>
                <a:gd name="T29" fmla="*/ 7 h 68"/>
                <a:gd name="T30" fmla="*/ 4 w 46"/>
                <a:gd name="T31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68">
                  <a:moveTo>
                    <a:pt x="4" y="14"/>
                  </a:moveTo>
                  <a:cubicBezTo>
                    <a:pt x="2" y="22"/>
                    <a:pt x="0" y="31"/>
                    <a:pt x="3" y="38"/>
                  </a:cubicBezTo>
                  <a:cubicBezTo>
                    <a:pt x="6" y="36"/>
                    <a:pt x="10" y="38"/>
                    <a:pt x="10" y="41"/>
                  </a:cubicBezTo>
                  <a:cubicBezTo>
                    <a:pt x="10" y="43"/>
                    <a:pt x="11" y="44"/>
                    <a:pt x="11" y="45"/>
                  </a:cubicBezTo>
                  <a:cubicBezTo>
                    <a:pt x="12" y="46"/>
                    <a:pt x="12" y="46"/>
                    <a:pt x="13" y="46"/>
                  </a:cubicBezTo>
                  <a:cubicBezTo>
                    <a:pt x="14" y="47"/>
                    <a:pt x="15" y="48"/>
                    <a:pt x="14" y="49"/>
                  </a:cubicBezTo>
                  <a:cubicBezTo>
                    <a:pt x="19" y="53"/>
                    <a:pt x="26" y="55"/>
                    <a:pt x="29" y="60"/>
                  </a:cubicBezTo>
                  <a:cubicBezTo>
                    <a:pt x="30" y="63"/>
                    <a:pt x="30" y="64"/>
                    <a:pt x="30" y="67"/>
                  </a:cubicBezTo>
                  <a:cubicBezTo>
                    <a:pt x="36" y="68"/>
                    <a:pt x="39" y="67"/>
                    <a:pt x="41" y="61"/>
                  </a:cubicBezTo>
                  <a:cubicBezTo>
                    <a:pt x="46" y="47"/>
                    <a:pt x="29" y="51"/>
                    <a:pt x="23" y="51"/>
                  </a:cubicBezTo>
                  <a:cubicBezTo>
                    <a:pt x="19" y="52"/>
                    <a:pt x="16" y="46"/>
                    <a:pt x="20" y="44"/>
                  </a:cubicBezTo>
                  <a:cubicBezTo>
                    <a:pt x="30" y="38"/>
                    <a:pt x="29" y="18"/>
                    <a:pt x="30" y="8"/>
                  </a:cubicBezTo>
                  <a:cubicBezTo>
                    <a:pt x="32" y="0"/>
                    <a:pt x="26" y="6"/>
                    <a:pt x="23" y="8"/>
                  </a:cubicBezTo>
                  <a:cubicBezTo>
                    <a:pt x="21" y="10"/>
                    <a:pt x="19" y="9"/>
                    <a:pt x="17" y="8"/>
                  </a:cubicBezTo>
                  <a:cubicBezTo>
                    <a:pt x="13" y="8"/>
                    <a:pt x="9" y="8"/>
                    <a:pt x="6" y="7"/>
                  </a:cubicBezTo>
                  <a:cubicBezTo>
                    <a:pt x="5" y="6"/>
                    <a:pt x="5" y="12"/>
                    <a:pt x="4" y="14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8"/>
            <p:cNvSpPr/>
            <p:nvPr/>
          </p:nvSpPr>
          <p:spPr bwMode="auto">
            <a:xfrm>
              <a:off x="4987926" y="665163"/>
              <a:ext cx="133350" cy="73025"/>
            </a:xfrm>
            <a:custGeom>
              <a:avLst/>
              <a:gdLst>
                <a:gd name="T0" fmla="*/ 26 w 33"/>
                <a:gd name="T1" fmla="*/ 12 h 18"/>
                <a:gd name="T2" fmla="*/ 33 w 33"/>
                <a:gd name="T3" fmla="*/ 9 h 18"/>
                <a:gd name="T4" fmla="*/ 0 w 33"/>
                <a:gd name="T5" fmla="*/ 18 h 18"/>
                <a:gd name="T6" fmla="*/ 26 w 33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8">
                  <a:moveTo>
                    <a:pt x="26" y="12"/>
                  </a:moveTo>
                  <a:cubicBezTo>
                    <a:pt x="28" y="10"/>
                    <a:pt x="30" y="9"/>
                    <a:pt x="33" y="9"/>
                  </a:cubicBezTo>
                  <a:cubicBezTo>
                    <a:pt x="22" y="0"/>
                    <a:pt x="3" y="4"/>
                    <a:pt x="0" y="18"/>
                  </a:cubicBezTo>
                  <a:cubicBezTo>
                    <a:pt x="8" y="14"/>
                    <a:pt x="17" y="11"/>
                    <a:pt x="26" y="12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9"/>
            <p:cNvSpPr/>
            <p:nvPr/>
          </p:nvSpPr>
          <p:spPr bwMode="auto">
            <a:xfrm>
              <a:off x="7183438" y="636588"/>
              <a:ext cx="153988" cy="85725"/>
            </a:xfrm>
            <a:custGeom>
              <a:avLst/>
              <a:gdLst>
                <a:gd name="T0" fmla="*/ 14 w 38"/>
                <a:gd name="T1" fmla="*/ 21 h 21"/>
                <a:gd name="T2" fmla="*/ 21 w 38"/>
                <a:gd name="T3" fmla="*/ 20 h 21"/>
                <a:gd name="T4" fmla="*/ 38 w 38"/>
                <a:gd name="T5" fmla="*/ 15 h 21"/>
                <a:gd name="T6" fmla="*/ 32 w 38"/>
                <a:gd name="T7" fmla="*/ 6 h 21"/>
                <a:gd name="T8" fmla="*/ 29 w 38"/>
                <a:gd name="T9" fmla="*/ 2 h 21"/>
                <a:gd name="T10" fmla="*/ 22 w 38"/>
                <a:gd name="T11" fmla="*/ 1 h 21"/>
                <a:gd name="T12" fmla="*/ 23 w 38"/>
                <a:gd name="T13" fmla="*/ 5 h 21"/>
                <a:gd name="T14" fmla="*/ 0 w 38"/>
                <a:gd name="T15" fmla="*/ 20 h 21"/>
                <a:gd name="T16" fmla="*/ 0 w 38"/>
                <a:gd name="T17" fmla="*/ 20 h 21"/>
                <a:gd name="T18" fmla="*/ 3 w 38"/>
                <a:gd name="T19" fmla="*/ 21 h 21"/>
                <a:gd name="T20" fmla="*/ 14 w 38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1">
                  <a:moveTo>
                    <a:pt x="14" y="21"/>
                  </a:moveTo>
                  <a:cubicBezTo>
                    <a:pt x="16" y="20"/>
                    <a:pt x="19" y="20"/>
                    <a:pt x="21" y="20"/>
                  </a:cubicBezTo>
                  <a:cubicBezTo>
                    <a:pt x="25" y="16"/>
                    <a:pt x="32" y="15"/>
                    <a:pt x="38" y="15"/>
                  </a:cubicBezTo>
                  <a:cubicBezTo>
                    <a:pt x="36" y="11"/>
                    <a:pt x="34" y="8"/>
                    <a:pt x="32" y="6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7" y="0"/>
                    <a:pt x="25" y="0"/>
                    <a:pt x="22" y="1"/>
                  </a:cubicBezTo>
                  <a:cubicBezTo>
                    <a:pt x="22" y="2"/>
                    <a:pt x="23" y="4"/>
                    <a:pt x="23" y="5"/>
                  </a:cubicBezTo>
                  <a:cubicBezTo>
                    <a:pt x="23" y="15"/>
                    <a:pt x="5" y="15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1"/>
                    <a:pt x="10" y="21"/>
                    <a:pt x="14" y="2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5600701" y="2963863"/>
              <a:ext cx="539750" cy="238125"/>
            </a:xfrm>
            <a:custGeom>
              <a:avLst/>
              <a:gdLst>
                <a:gd name="T0" fmla="*/ 114 w 134"/>
                <a:gd name="T1" fmla="*/ 37 h 59"/>
                <a:gd name="T2" fmla="*/ 97 w 134"/>
                <a:gd name="T3" fmla="*/ 31 h 59"/>
                <a:gd name="T4" fmla="*/ 50 w 134"/>
                <a:gd name="T5" fmla="*/ 13 h 59"/>
                <a:gd name="T6" fmla="*/ 7 w 134"/>
                <a:gd name="T7" fmla="*/ 8 h 59"/>
                <a:gd name="T8" fmla="*/ 0 w 134"/>
                <a:gd name="T9" fmla="*/ 13 h 59"/>
                <a:gd name="T10" fmla="*/ 1 w 134"/>
                <a:gd name="T11" fmla="*/ 13 h 59"/>
                <a:gd name="T12" fmla="*/ 32 w 134"/>
                <a:gd name="T13" fmla="*/ 14 h 59"/>
                <a:gd name="T14" fmla="*/ 53 w 134"/>
                <a:gd name="T15" fmla="*/ 25 h 59"/>
                <a:gd name="T16" fmla="*/ 77 w 134"/>
                <a:gd name="T17" fmla="*/ 32 h 59"/>
                <a:gd name="T18" fmla="*/ 80 w 134"/>
                <a:gd name="T19" fmla="*/ 53 h 59"/>
                <a:gd name="T20" fmla="*/ 114 w 134"/>
                <a:gd name="T21" fmla="*/ 59 h 59"/>
                <a:gd name="T22" fmla="*/ 114 w 134"/>
                <a:gd name="T23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59">
                  <a:moveTo>
                    <a:pt x="114" y="37"/>
                  </a:moveTo>
                  <a:cubicBezTo>
                    <a:pt x="108" y="34"/>
                    <a:pt x="103" y="33"/>
                    <a:pt x="97" y="31"/>
                  </a:cubicBezTo>
                  <a:cubicBezTo>
                    <a:pt x="81" y="26"/>
                    <a:pt x="66" y="18"/>
                    <a:pt x="50" y="13"/>
                  </a:cubicBezTo>
                  <a:cubicBezTo>
                    <a:pt x="37" y="8"/>
                    <a:pt x="20" y="0"/>
                    <a:pt x="7" y="8"/>
                  </a:cubicBezTo>
                  <a:cubicBezTo>
                    <a:pt x="4" y="9"/>
                    <a:pt x="2" y="11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1" y="9"/>
                    <a:pt x="22" y="9"/>
                    <a:pt x="32" y="14"/>
                  </a:cubicBezTo>
                  <a:cubicBezTo>
                    <a:pt x="39" y="17"/>
                    <a:pt x="46" y="22"/>
                    <a:pt x="53" y="25"/>
                  </a:cubicBezTo>
                  <a:cubicBezTo>
                    <a:pt x="60" y="28"/>
                    <a:pt x="69" y="29"/>
                    <a:pt x="77" y="32"/>
                  </a:cubicBezTo>
                  <a:cubicBezTo>
                    <a:pt x="94" y="37"/>
                    <a:pt x="89" y="45"/>
                    <a:pt x="80" y="53"/>
                  </a:cubicBezTo>
                  <a:cubicBezTo>
                    <a:pt x="91" y="55"/>
                    <a:pt x="102" y="59"/>
                    <a:pt x="114" y="59"/>
                  </a:cubicBezTo>
                  <a:cubicBezTo>
                    <a:pt x="134" y="59"/>
                    <a:pt x="124" y="41"/>
                    <a:pt x="114" y="3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5692776" y="544513"/>
              <a:ext cx="20638" cy="39688"/>
            </a:xfrm>
            <a:custGeom>
              <a:avLst/>
              <a:gdLst>
                <a:gd name="T0" fmla="*/ 0 w 5"/>
                <a:gd name="T1" fmla="*/ 0 h 10"/>
                <a:gd name="T2" fmla="*/ 5 w 5"/>
                <a:gd name="T3" fmla="*/ 10 h 10"/>
                <a:gd name="T4" fmla="*/ 0 w 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2" y="3"/>
                    <a:pt x="4" y="7"/>
                    <a:pt x="5" y="10"/>
                  </a:cubicBezTo>
                  <a:cubicBezTo>
                    <a:pt x="5" y="5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4943476" y="830263"/>
              <a:ext cx="246063" cy="112713"/>
            </a:xfrm>
            <a:custGeom>
              <a:avLst/>
              <a:gdLst>
                <a:gd name="T0" fmla="*/ 32 w 61"/>
                <a:gd name="T1" fmla="*/ 16 h 28"/>
                <a:gd name="T2" fmla="*/ 61 w 61"/>
                <a:gd name="T3" fmla="*/ 9 h 28"/>
                <a:gd name="T4" fmla="*/ 40 w 61"/>
                <a:gd name="T5" fmla="*/ 11 h 28"/>
                <a:gd name="T6" fmla="*/ 34 w 61"/>
                <a:gd name="T7" fmla="*/ 8 h 28"/>
                <a:gd name="T8" fmla="*/ 30 w 61"/>
                <a:gd name="T9" fmla="*/ 0 h 28"/>
                <a:gd name="T10" fmla="*/ 29 w 61"/>
                <a:gd name="T11" fmla="*/ 1 h 28"/>
                <a:gd name="T12" fmla="*/ 23 w 61"/>
                <a:gd name="T13" fmla="*/ 3 h 28"/>
                <a:gd name="T14" fmla="*/ 19 w 61"/>
                <a:gd name="T15" fmla="*/ 4 h 28"/>
                <a:gd name="T16" fmla="*/ 0 w 61"/>
                <a:gd name="T17" fmla="*/ 20 h 28"/>
                <a:gd name="T18" fmla="*/ 32 w 61"/>
                <a:gd name="T1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8">
                  <a:moveTo>
                    <a:pt x="32" y="16"/>
                  </a:moveTo>
                  <a:cubicBezTo>
                    <a:pt x="42" y="12"/>
                    <a:pt x="51" y="11"/>
                    <a:pt x="61" y="9"/>
                  </a:cubicBezTo>
                  <a:cubicBezTo>
                    <a:pt x="55" y="7"/>
                    <a:pt x="46" y="10"/>
                    <a:pt x="40" y="11"/>
                  </a:cubicBezTo>
                  <a:cubicBezTo>
                    <a:pt x="38" y="12"/>
                    <a:pt x="35" y="11"/>
                    <a:pt x="34" y="8"/>
                  </a:cubicBezTo>
                  <a:cubicBezTo>
                    <a:pt x="33" y="6"/>
                    <a:pt x="32" y="2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3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2" y="9"/>
                    <a:pt x="6" y="15"/>
                    <a:pt x="0" y="20"/>
                  </a:cubicBezTo>
                  <a:cubicBezTo>
                    <a:pt x="5" y="28"/>
                    <a:pt x="27" y="19"/>
                    <a:pt x="32" y="16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7292976" y="306388"/>
              <a:ext cx="757238" cy="447675"/>
            </a:xfrm>
            <a:custGeom>
              <a:avLst/>
              <a:gdLst>
                <a:gd name="T0" fmla="*/ 32 w 188"/>
                <a:gd name="T1" fmla="*/ 30 h 111"/>
                <a:gd name="T2" fmla="*/ 73 w 188"/>
                <a:gd name="T3" fmla="*/ 47 h 111"/>
                <a:gd name="T4" fmla="*/ 97 w 188"/>
                <a:gd name="T5" fmla="*/ 72 h 111"/>
                <a:gd name="T6" fmla="*/ 119 w 188"/>
                <a:gd name="T7" fmla="*/ 94 h 111"/>
                <a:gd name="T8" fmla="*/ 129 w 188"/>
                <a:gd name="T9" fmla="*/ 92 h 111"/>
                <a:gd name="T10" fmla="*/ 133 w 188"/>
                <a:gd name="T11" fmla="*/ 85 h 111"/>
                <a:gd name="T12" fmla="*/ 176 w 188"/>
                <a:gd name="T13" fmla="*/ 107 h 111"/>
                <a:gd name="T14" fmla="*/ 188 w 188"/>
                <a:gd name="T15" fmla="*/ 111 h 111"/>
                <a:gd name="T16" fmla="*/ 22 w 188"/>
                <a:gd name="T17" fmla="*/ 8 h 111"/>
                <a:gd name="T18" fmla="*/ 0 w 188"/>
                <a:gd name="T19" fmla="*/ 0 h 111"/>
                <a:gd name="T20" fmla="*/ 11 w 188"/>
                <a:gd name="T21" fmla="*/ 9 h 111"/>
                <a:gd name="T22" fmla="*/ 32 w 188"/>
                <a:gd name="T23" fmla="*/ 3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111">
                  <a:moveTo>
                    <a:pt x="32" y="30"/>
                  </a:moveTo>
                  <a:cubicBezTo>
                    <a:pt x="44" y="40"/>
                    <a:pt x="59" y="41"/>
                    <a:pt x="73" y="47"/>
                  </a:cubicBezTo>
                  <a:cubicBezTo>
                    <a:pt x="86" y="53"/>
                    <a:pt x="90" y="60"/>
                    <a:pt x="97" y="72"/>
                  </a:cubicBezTo>
                  <a:cubicBezTo>
                    <a:pt x="102" y="80"/>
                    <a:pt x="110" y="87"/>
                    <a:pt x="119" y="94"/>
                  </a:cubicBezTo>
                  <a:cubicBezTo>
                    <a:pt x="123" y="97"/>
                    <a:pt x="138" y="105"/>
                    <a:pt x="129" y="92"/>
                  </a:cubicBezTo>
                  <a:cubicBezTo>
                    <a:pt x="127" y="90"/>
                    <a:pt x="129" y="85"/>
                    <a:pt x="133" y="85"/>
                  </a:cubicBezTo>
                  <a:cubicBezTo>
                    <a:pt x="152" y="86"/>
                    <a:pt x="160" y="100"/>
                    <a:pt x="176" y="107"/>
                  </a:cubicBezTo>
                  <a:cubicBezTo>
                    <a:pt x="180" y="108"/>
                    <a:pt x="184" y="110"/>
                    <a:pt x="188" y="111"/>
                  </a:cubicBezTo>
                  <a:cubicBezTo>
                    <a:pt x="138" y="69"/>
                    <a:pt x="83" y="33"/>
                    <a:pt x="22" y="8"/>
                  </a:cubicBezTo>
                  <a:cubicBezTo>
                    <a:pt x="14" y="5"/>
                    <a:pt x="7" y="2"/>
                    <a:pt x="0" y="0"/>
                  </a:cubicBezTo>
                  <a:cubicBezTo>
                    <a:pt x="4" y="3"/>
                    <a:pt x="8" y="6"/>
                    <a:pt x="11" y="9"/>
                  </a:cubicBezTo>
                  <a:cubicBezTo>
                    <a:pt x="19" y="16"/>
                    <a:pt x="24" y="24"/>
                    <a:pt x="32" y="3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8170863" y="858838"/>
              <a:ext cx="508000" cy="838200"/>
            </a:xfrm>
            <a:custGeom>
              <a:avLst/>
              <a:gdLst>
                <a:gd name="T0" fmla="*/ 28 w 126"/>
                <a:gd name="T1" fmla="*/ 84 h 208"/>
                <a:gd name="T2" fmla="*/ 61 w 126"/>
                <a:gd name="T3" fmla="*/ 95 h 208"/>
                <a:gd name="T4" fmla="*/ 75 w 126"/>
                <a:gd name="T5" fmla="*/ 124 h 208"/>
                <a:gd name="T6" fmla="*/ 64 w 126"/>
                <a:gd name="T7" fmla="*/ 141 h 208"/>
                <a:gd name="T8" fmla="*/ 95 w 126"/>
                <a:gd name="T9" fmla="*/ 191 h 208"/>
                <a:gd name="T10" fmla="*/ 111 w 126"/>
                <a:gd name="T11" fmla="*/ 202 h 208"/>
                <a:gd name="T12" fmla="*/ 121 w 126"/>
                <a:gd name="T13" fmla="*/ 182 h 208"/>
                <a:gd name="T14" fmla="*/ 93 w 126"/>
                <a:gd name="T15" fmla="*/ 128 h 208"/>
                <a:gd name="T16" fmla="*/ 88 w 126"/>
                <a:gd name="T17" fmla="*/ 88 h 208"/>
                <a:gd name="T18" fmla="*/ 0 w 126"/>
                <a:gd name="T19" fmla="*/ 0 h 208"/>
                <a:gd name="T20" fmla="*/ 16 w 126"/>
                <a:gd name="T21" fmla="*/ 37 h 208"/>
                <a:gd name="T22" fmla="*/ 28 w 126"/>
                <a:gd name="T23" fmla="*/ 8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208">
                  <a:moveTo>
                    <a:pt x="28" y="84"/>
                  </a:moveTo>
                  <a:cubicBezTo>
                    <a:pt x="40" y="85"/>
                    <a:pt x="52" y="87"/>
                    <a:pt x="61" y="95"/>
                  </a:cubicBezTo>
                  <a:cubicBezTo>
                    <a:pt x="68" y="102"/>
                    <a:pt x="72" y="115"/>
                    <a:pt x="75" y="124"/>
                  </a:cubicBezTo>
                  <a:cubicBezTo>
                    <a:pt x="77" y="131"/>
                    <a:pt x="71" y="138"/>
                    <a:pt x="64" y="141"/>
                  </a:cubicBezTo>
                  <a:cubicBezTo>
                    <a:pt x="58" y="143"/>
                    <a:pt x="90" y="186"/>
                    <a:pt x="95" y="191"/>
                  </a:cubicBezTo>
                  <a:cubicBezTo>
                    <a:pt x="100" y="196"/>
                    <a:pt x="105" y="200"/>
                    <a:pt x="111" y="202"/>
                  </a:cubicBezTo>
                  <a:cubicBezTo>
                    <a:pt x="126" y="208"/>
                    <a:pt x="124" y="191"/>
                    <a:pt x="121" y="182"/>
                  </a:cubicBezTo>
                  <a:cubicBezTo>
                    <a:pt x="115" y="162"/>
                    <a:pt x="102" y="147"/>
                    <a:pt x="93" y="128"/>
                  </a:cubicBezTo>
                  <a:cubicBezTo>
                    <a:pt x="88" y="117"/>
                    <a:pt x="79" y="100"/>
                    <a:pt x="88" y="88"/>
                  </a:cubicBezTo>
                  <a:cubicBezTo>
                    <a:pt x="59" y="58"/>
                    <a:pt x="30" y="28"/>
                    <a:pt x="0" y="0"/>
                  </a:cubicBezTo>
                  <a:cubicBezTo>
                    <a:pt x="5" y="13"/>
                    <a:pt x="7" y="26"/>
                    <a:pt x="16" y="37"/>
                  </a:cubicBezTo>
                  <a:cubicBezTo>
                    <a:pt x="28" y="52"/>
                    <a:pt x="28" y="66"/>
                    <a:pt x="28" y="8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8896351" y="1644650"/>
              <a:ext cx="52388" cy="68263"/>
            </a:xfrm>
            <a:custGeom>
              <a:avLst/>
              <a:gdLst>
                <a:gd name="T0" fmla="*/ 8 w 13"/>
                <a:gd name="T1" fmla="*/ 14 h 17"/>
                <a:gd name="T2" fmla="*/ 13 w 13"/>
                <a:gd name="T3" fmla="*/ 17 h 17"/>
                <a:gd name="T4" fmla="*/ 9 w 13"/>
                <a:gd name="T5" fmla="*/ 11 h 17"/>
                <a:gd name="T6" fmla="*/ 0 w 13"/>
                <a:gd name="T7" fmla="*/ 0 h 17"/>
                <a:gd name="T8" fmla="*/ 8 w 13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8" y="14"/>
                  </a:moveTo>
                  <a:cubicBezTo>
                    <a:pt x="10" y="15"/>
                    <a:pt x="12" y="16"/>
                    <a:pt x="13" y="17"/>
                  </a:cubicBezTo>
                  <a:cubicBezTo>
                    <a:pt x="12" y="15"/>
                    <a:pt x="11" y="13"/>
                    <a:pt x="9" y="11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1" y="6"/>
                    <a:pt x="3" y="11"/>
                    <a:pt x="8" y="1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6"/>
            <p:cNvSpPr/>
            <p:nvPr/>
          </p:nvSpPr>
          <p:spPr bwMode="auto">
            <a:xfrm>
              <a:off x="5988051" y="1798638"/>
              <a:ext cx="47625" cy="15875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0 h 4"/>
                <a:gd name="T4" fmla="*/ 0 w 1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4" y="3"/>
                    <a:pt x="9" y="3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5734051" y="1825625"/>
              <a:ext cx="228600" cy="104775"/>
            </a:xfrm>
            <a:custGeom>
              <a:avLst/>
              <a:gdLst>
                <a:gd name="T0" fmla="*/ 0 w 57"/>
                <a:gd name="T1" fmla="*/ 24 h 26"/>
                <a:gd name="T2" fmla="*/ 34 w 57"/>
                <a:gd name="T3" fmla="*/ 15 h 26"/>
                <a:gd name="T4" fmla="*/ 57 w 57"/>
                <a:gd name="T5" fmla="*/ 0 h 26"/>
                <a:gd name="T6" fmla="*/ 45 w 57"/>
                <a:gd name="T7" fmla="*/ 3 h 26"/>
                <a:gd name="T8" fmla="*/ 1 w 57"/>
                <a:gd name="T9" fmla="*/ 24 h 26"/>
                <a:gd name="T10" fmla="*/ 0 w 57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6">
                  <a:moveTo>
                    <a:pt x="0" y="24"/>
                  </a:moveTo>
                  <a:cubicBezTo>
                    <a:pt x="10" y="26"/>
                    <a:pt x="28" y="17"/>
                    <a:pt x="34" y="15"/>
                  </a:cubicBezTo>
                  <a:cubicBezTo>
                    <a:pt x="42" y="11"/>
                    <a:pt x="49" y="5"/>
                    <a:pt x="57" y="0"/>
                  </a:cubicBezTo>
                  <a:cubicBezTo>
                    <a:pt x="53" y="1"/>
                    <a:pt x="49" y="3"/>
                    <a:pt x="45" y="3"/>
                  </a:cubicBezTo>
                  <a:cubicBezTo>
                    <a:pt x="28" y="5"/>
                    <a:pt x="16" y="16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8"/>
            <p:cNvSpPr/>
            <p:nvPr/>
          </p:nvSpPr>
          <p:spPr bwMode="auto">
            <a:xfrm>
              <a:off x="5435601" y="1447800"/>
              <a:ext cx="442913" cy="430213"/>
            </a:xfrm>
            <a:custGeom>
              <a:avLst/>
              <a:gdLst>
                <a:gd name="T0" fmla="*/ 26 w 110"/>
                <a:gd name="T1" fmla="*/ 45 h 107"/>
                <a:gd name="T2" fmla="*/ 27 w 110"/>
                <a:gd name="T3" fmla="*/ 45 h 107"/>
                <a:gd name="T4" fmla="*/ 35 w 110"/>
                <a:gd name="T5" fmla="*/ 47 h 107"/>
                <a:gd name="T6" fmla="*/ 36 w 110"/>
                <a:gd name="T7" fmla="*/ 48 h 107"/>
                <a:gd name="T8" fmla="*/ 50 w 110"/>
                <a:gd name="T9" fmla="*/ 53 h 107"/>
                <a:gd name="T10" fmla="*/ 50 w 110"/>
                <a:gd name="T11" fmla="*/ 61 h 107"/>
                <a:gd name="T12" fmla="*/ 25 w 110"/>
                <a:gd name="T13" fmla="*/ 82 h 107"/>
                <a:gd name="T14" fmla="*/ 20 w 110"/>
                <a:gd name="T15" fmla="*/ 96 h 107"/>
                <a:gd name="T16" fmla="*/ 35 w 110"/>
                <a:gd name="T17" fmla="*/ 99 h 107"/>
                <a:gd name="T18" fmla="*/ 44 w 110"/>
                <a:gd name="T19" fmla="*/ 69 h 107"/>
                <a:gd name="T20" fmla="*/ 72 w 110"/>
                <a:gd name="T21" fmla="*/ 78 h 107"/>
                <a:gd name="T22" fmla="*/ 82 w 110"/>
                <a:gd name="T23" fmla="*/ 89 h 107"/>
                <a:gd name="T24" fmla="*/ 88 w 110"/>
                <a:gd name="T25" fmla="*/ 80 h 107"/>
                <a:gd name="T26" fmla="*/ 98 w 110"/>
                <a:gd name="T27" fmla="*/ 77 h 107"/>
                <a:gd name="T28" fmla="*/ 103 w 110"/>
                <a:gd name="T29" fmla="*/ 78 h 107"/>
                <a:gd name="T30" fmla="*/ 104 w 110"/>
                <a:gd name="T31" fmla="*/ 65 h 107"/>
                <a:gd name="T32" fmla="*/ 61 w 110"/>
                <a:gd name="T33" fmla="*/ 54 h 107"/>
                <a:gd name="T34" fmla="*/ 64 w 110"/>
                <a:gd name="T35" fmla="*/ 48 h 107"/>
                <a:gd name="T36" fmla="*/ 49 w 110"/>
                <a:gd name="T37" fmla="*/ 29 h 107"/>
                <a:gd name="T38" fmla="*/ 40 w 110"/>
                <a:gd name="T39" fmla="*/ 14 h 107"/>
                <a:gd name="T40" fmla="*/ 35 w 110"/>
                <a:gd name="T41" fmla="*/ 15 h 107"/>
                <a:gd name="T42" fmla="*/ 0 w 110"/>
                <a:gd name="T43" fmla="*/ 44 h 107"/>
                <a:gd name="T44" fmla="*/ 26 w 110"/>
                <a:gd name="T45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07">
                  <a:moveTo>
                    <a:pt x="26" y="45"/>
                  </a:moveTo>
                  <a:cubicBezTo>
                    <a:pt x="26" y="45"/>
                    <a:pt x="26" y="45"/>
                    <a:pt x="27" y="45"/>
                  </a:cubicBezTo>
                  <a:cubicBezTo>
                    <a:pt x="28" y="40"/>
                    <a:pt x="35" y="42"/>
                    <a:pt x="35" y="47"/>
                  </a:cubicBezTo>
                  <a:cubicBezTo>
                    <a:pt x="36" y="47"/>
                    <a:pt x="36" y="48"/>
                    <a:pt x="36" y="48"/>
                  </a:cubicBezTo>
                  <a:cubicBezTo>
                    <a:pt x="41" y="49"/>
                    <a:pt x="46" y="50"/>
                    <a:pt x="50" y="53"/>
                  </a:cubicBezTo>
                  <a:cubicBezTo>
                    <a:pt x="54" y="55"/>
                    <a:pt x="53" y="60"/>
                    <a:pt x="50" y="61"/>
                  </a:cubicBezTo>
                  <a:cubicBezTo>
                    <a:pt x="40" y="66"/>
                    <a:pt x="30" y="72"/>
                    <a:pt x="25" y="82"/>
                  </a:cubicBezTo>
                  <a:cubicBezTo>
                    <a:pt x="22" y="86"/>
                    <a:pt x="21" y="91"/>
                    <a:pt x="20" y="96"/>
                  </a:cubicBezTo>
                  <a:cubicBezTo>
                    <a:pt x="18" y="106"/>
                    <a:pt x="23" y="107"/>
                    <a:pt x="35" y="99"/>
                  </a:cubicBezTo>
                  <a:cubicBezTo>
                    <a:pt x="37" y="90"/>
                    <a:pt x="38" y="77"/>
                    <a:pt x="44" y="69"/>
                  </a:cubicBezTo>
                  <a:cubicBezTo>
                    <a:pt x="53" y="58"/>
                    <a:pt x="76" y="61"/>
                    <a:pt x="72" y="78"/>
                  </a:cubicBezTo>
                  <a:cubicBezTo>
                    <a:pt x="71" y="86"/>
                    <a:pt x="75" y="101"/>
                    <a:pt x="82" y="89"/>
                  </a:cubicBezTo>
                  <a:cubicBezTo>
                    <a:pt x="84" y="86"/>
                    <a:pt x="86" y="82"/>
                    <a:pt x="88" y="80"/>
                  </a:cubicBezTo>
                  <a:cubicBezTo>
                    <a:pt x="91" y="77"/>
                    <a:pt x="95" y="77"/>
                    <a:pt x="98" y="77"/>
                  </a:cubicBezTo>
                  <a:cubicBezTo>
                    <a:pt x="100" y="78"/>
                    <a:pt x="101" y="78"/>
                    <a:pt x="103" y="78"/>
                  </a:cubicBezTo>
                  <a:cubicBezTo>
                    <a:pt x="109" y="73"/>
                    <a:pt x="110" y="69"/>
                    <a:pt x="104" y="65"/>
                  </a:cubicBezTo>
                  <a:cubicBezTo>
                    <a:pt x="91" y="60"/>
                    <a:pt x="71" y="67"/>
                    <a:pt x="61" y="54"/>
                  </a:cubicBezTo>
                  <a:cubicBezTo>
                    <a:pt x="60" y="51"/>
                    <a:pt x="61" y="49"/>
                    <a:pt x="64" y="48"/>
                  </a:cubicBezTo>
                  <a:cubicBezTo>
                    <a:pt x="73" y="44"/>
                    <a:pt x="52" y="33"/>
                    <a:pt x="49" y="29"/>
                  </a:cubicBezTo>
                  <a:cubicBezTo>
                    <a:pt x="46" y="24"/>
                    <a:pt x="44" y="19"/>
                    <a:pt x="40" y="14"/>
                  </a:cubicBezTo>
                  <a:cubicBezTo>
                    <a:pt x="29" y="0"/>
                    <a:pt x="35" y="14"/>
                    <a:pt x="35" y="15"/>
                  </a:cubicBezTo>
                  <a:cubicBezTo>
                    <a:pt x="36" y="30"/>
                    <a:pt x="15" y="41"/>
                    <a:pt x="0" y="44"/>
                  </a:cubicBezTo>
                  <a:cubicBezTo>
                    <a:pt x="7" y="48"/>
                    <a:pt x="17" y="45"/>
                    <a:pt x="26" y="45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9"/>
            <p:cNvSpPr/>
            <p:nvPr/>
          </p:nvSpPr>
          <p:spPr bwMode="auto">
            <a:xfrm>
              <a:off x="5016501" y="963613"/>
              <a:ext cx="152400" cy="47625"/>
            </a:xfrm>
            <a:custGeom>
              <a:avLst/>
              <a:gdLst>
                <a:gd name="T0" fmla="*/ 35 w 38"/>
                <a:gd name="T1" fmla="*/ 0 h 12"/>
                <a:gd name="T2" fmla="*/ 24 w 38"/>
                <a:gd name="T3" fmla="*/ 3 h 12"/>
                <a:gd name="T4" fmla="*/ 7 w 38"/>
                <a:gd name="T5" fmla="*/ 6 h 12"/>
                <a:gd name="T6" fmla="*/ 4 w 38"/>
                <a:gd name="T7" fmla="*/ 11 h 12"/>
                <a:gd name="T8" fmla="*/ 18 w 38"/>
                <a:gd name="T9" fmla="*/ 12 h 12"/>
                <a:gd name="T10" fmla="*/ 38 w 38"/>
                <a:gd name="T11" fmla="*/ 9 h 12"/>
                <a:gd name="T12" fmla="*/ 35 w 3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2">
                  <a:moveTo>
                    <a:pt x="35" y="0"/>
                  </a:moveTo>
                  <a:cubicBezTo>
                    <a:pt x="31" y="0"/>
                    <a:pt x="28" y="2"/>
                    <a:pt x="24" y="3"/>
                  </a:cubicBezTo>
                  <a:cubicBezTo>
                    <a:pt x="20" y="4"/>
                    <a:pt x="12" y="8"/>
                    <a:pt x="7" y="6"/>
                  </a:cubicBezTo>
                  <a:cubicBezTo>
                    <a:pt x="5" y="7"/>
                    <a:pt x="0" y="10"/>
                    <a:pt x="4" y="11"/>
                  </a:cubicBezTo>
                  <a:cubicBezTo>
                    <a:pt x="9" y="12"/>
                    <a:pt x="13" y="12"/>
                    <a:pt x="18" y="12"/>
                  </a:cubicBezTo>
                  <a:cubicBezTo>
                    <a:pt x="24" y="11"/>
                    <a:pt x="31" y="10"/>
                    <a:pt x="38" y="9"/>
                  </a:cubicBezTo>
                  <a:cubicBezTo>
                    <a:pt x="38" y="5"/>
                    <a:pt x="38" y="1"/>
                    <a:pt x="35" y="0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40"/>
            <p:cNvSpPr/>
            <p:nvPr/>
          </p:nvSpPr>
          <p:spPr bwMode="auto">
            <a:xfrm>
              <a:off x="7804151" y="4084638"/>
              <a:ext cx="1519238" cy="2273300"/>
            </a:xfrm>
            <a:custGeom>
              <a:avLst/>
              <a:gdLst>
                <a:gd name="T0" fmla="*/ 308 w 377"/>
                <a:gd name="T1" fmla="*/ 98 h 564"/>
                <a:gd name="T2" fmla="*/ 305 w 377"/>
                <a:gd name="T3" fmla="*/ 105 h 564"/>
                <a:gd name="T4" fmla="*/ 250 w 377"/>
                <a:gd name="T5" fmla="*/ 229 h 564"/>
                <a:gd name="T6" fmla="*/ 247 w 377"/>
                <a:gd name="T7" fmla="*/ 227 h 564"/>
                <a:gd name="T8" fmla="*/ 299 w 377"/>
                <a:gd name="T9" fmla="*/ 104 h 564"/>
                <a:gd name="T10" fmla="*/ 228 w 377"/>
                <a:gd name="T11" fmla="*/ 152 h 564"/>
                <a:gd name="T12" fmla="*/ 227 w 377"/>
                <a:gd name="T13" fmla="*/ 150 h 564"/>
                <a:gd name="T14" fmla="*/ 301 w 377"/>
                <a:gd name="T15" fmla="*/ 99 h 564"/>
                <a:gd name="T16" fmla="*/ 303 w 377"/>
                <a:gd name="T17" fmla="*/ 93 h 564"/>
                <a:gd name="T18" fmla="*/ 313 w 377"/>
                <a:gd name="T19" fmla="*/ 28 h 564"/>
                <a:gd name="T20" fmla="*/ 314 w 377"/>
                <a:gd name="T21" fmla="*/ 0 h 564"/>
                <a:gd name="T22" fmla="*/ 304 w 377"/>
                <a:gd name="T23" fmla="*/ 6 h 564"/>
                <a:gd name="T24" fmla="*/ 183 w 377"/>
                <a:gd name="T25" fmla="*/ 63 h 564"/>
                <a:gd name="T26" fmla="*/ 176 w 377"/>
                <a:gd name="T27" fmla="*/ 146 h 564"/>
                <a:gd name="T28" fmla="*/ 137 w 377"/>
                <a:gd name="T29" fmla="*/ 291 h 564"/>
                <a:gd name="T30" fmla="*/ 58 w 377"/>
                <a:gd name="T31" fmla="*/ 460 h 564"/>
                <a:gd name="T32" fmla="*/ 97 w 377"/>
                <a:gd name="T33" fmla="*/ 447 h 564"/>
                <a:gd name="T34" fmla="*/ 99 w 377"/>
                <a:gd name="T35" fmla="*/ 451 h 564"/>
                <a:gd name="T36" fmla="*/ 52 w 377"/>
                <a:gd name="T37" fmla="*/ 470 h 564"/>
                <a:gd name="T38" fmla="*/ 0 w 377"/>
                <a:gd name="T39" fmla="*/ 564 h 564"/>
                <a:gd name="T40" fmla="*/ 69 w 377"/>
                <a:gd name="T41" fmla="*/ 511 h 564"/>
                <a:gd name="T42" fmla="*/ 168 w 377"/>
                <a:gd name="T43" fmla="*/ 410 h 564"/>
                <a:gd name="T44" fmla="*/ 251 w 377"/>
                <a:gd name="T45" fmla="*/ 302 h 564"/>
                <a:gd name="T46" fmla="*/ 263 w 377"/>
                <a:gd name="T47" fmla="*/ 300 h 564"/>
                <a:gd name="T48" fmla="*/ 307 w 377"/>
                <a:gd name="T49" fmla="*/ 236 h 564"/>
                <a:gd name="T50" fmla="*/ 364 w 377"/>
                <a:gd name="T51" fmla="*/ 90 h 564"/>
                <a:gd name="T52" fmla="*/ 377 w 377"/>
                <a:gd name="T53" fmla="*/ 37 h 564"/>
                <a:gd name="T54" fmla="*/ 308 w 377"/>
                <a:gd name="T55" fmla="*/ 9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564">
                  <a:moveTo>
                    <a:pt x="308" y="98"/>
                  </a:moveTo>
                  <a:cubicBezTo>
                    <a:pt x="307" y="100"/>
                    <a:pt x="306" y="103"/>
                    <a:pt x="305" y="105"/>
                  </a:cubicBezTo>
                  <a:cubicBezTo>
                    <a:pt x="291" y="148"/>
                    <a:pt x="272" y="189"/>
                    <a:pt x="250" y="229"/>
                  </a:cubicBezTo>
                  <a:cubicBezTo>
                    <a:pt x="249" y="231"/>
                    <a:pt x="246" y="229"/>
                    <a:pt x="247" y="227"/>
                  </a:cubicBezTo>
                  <a:cubicBezTo>
                    <a:pt x="263" y="185"/>
                    <a:pt x="285" y="146"/>
                    <a:pt x="299" y="104"/>
                  </a:cubicBezTo>
                  <a:cubicBezTo>
                    <a:pt x="275" y="120"/>
                    <a:pt x="251" y="136"/>
                    <a:pt x="228" y="152"/>
                  </a:cubicBezTo>
                  <a:cubicBezTo>
                    <a:pt x="227" y="152"/>
                    <a:pt x="226" y="151"/>
                    <a:pt x="227" y="150"/>
                  </a:cubicBezTo>
                  <a:cubicBezTo>
                    <a:pt x="250" y="133"/>
                    <a:pt x="276" y="116"/>
                    <a:pt x="301" y="99"/>
                  </a:cubicBezTo>
                  <a:cubicBezTo>
                    <a:pt x="301" y="97"/>
                    <a:pt x="302" y="95"/>
                    <a:pt x="303" y="93"/>
                  </a:cubicBezTo>
                  <a:cubicBezTo>
                    <a:pt x="309" y="71"/>
                    <a:pt x="314" y="50"/>
                    <a:pt x="313" y="28"/>
                  </a:cubicBezTo>
                  <a:cubicBezTo>
                    <a:pt x="313" y="18"/>
                    <a:pt x="313" y="9"/>
                    <a:pt x="314" y="0"/>
                  </a:cubicBezTo>
                  <a:cubicBezTo>
                    <a:pt x="311" y="2"/>
                    <a:pt x="307" y="4"/>
                    <a:pt x="304" y="6"/>
                  </a:cubicBezTo>
                  <a:cubicBezTo>
                    <a:pt x="266" y="29"/>
                    <a:pt x="225" y="47"/>
                    <a:pt x="183" y="63"/>
                  </a:cubicBezTo>
                  <a:cubicBezTo>
                    <a:pt x="181" y="91"/>
                    <a:pt x="179" y="119"/>
                    <a:pt x="176" y="146"/>
                  </a:cubicBezTo>
                  <a:cubicBezTo>
                    <a:pt x="170" y="197"/>
                    <a:pt x="155" y="245"/>
                    <a:pt x="137" y="291"/>
                  </a:cubicBezTo>
                  <a:cubicBezTo>
                    <a:pt x="114" y="349"/>
                    <a:pt x="87" y="405"/>
                    <a:pt x="58" y="460"/>
                  </a:cubicBezTo>
                  <a:cubicBezTo>
                    <a:pt x="71" y="455"/>
                    <a:pt x="84" y="451"/>
                    <a:pt x="97" y="447"/>
                  </a:cubicBezTo>
                  <a:cubicBezTo>
                    <a:pt x="100" y="446"/>
                    <a:pt x="102" y="450"/>
                    <a:pt x="99" y="451"/>
                  </a:cubicBezTo>
                  <a:cubicBezTo>
                    <a:pt x="84" y="458"/>
                    <a:pt x="69" y="465"/>
                    <a:pt x="52" y="470"/>
                  </a:cubicBezTo>
                  <a:cubicBezTo>
                    <a:pt x="35" y="502"/>
                    <a:pt x="18" y="533"/>
                    <a:pt x="0" y="564"/>
                  </a:cubicBezTo>
                  <a:cubicBezTo>
                    <a:pt x="24" y="548"/>
                    <a:pt x="47" y="530"/>
                    <a:pt x="69" y="511"/>
                  </a:cubicBezTo>
                  <a:cubicBezTo>
                    <a:pt x="105" y="480"/>
                    <a:pt x="138" y="446"/>
                    <a:pt x="168" y="410"/>
                  </a:cubicBezTo>
                  <a:cubicBezTo>
                    <a:pt x="197" y="375"/>
                    <a:pt x="221" y="336"/>
                    <a:pt x="251" y="302"/>
                  </a:cubicBezTo>
                  <a:cubicBezTo>
                    <a:pt x="254" y="298"/>
                    <a:pt x="259" y="298"/>
                    <a:pt x="263" y="300"/>
                  </a:cubicBezTo>
                  <a:cubicBezTo>
                    <a:pt x="278" y="279"/>
                    <a:pt x="294" y="258"/>
                    <a:pt x="307" y="236"/>
                  </a:cubicBezTo>
                  <a:cubicBezTo>
                    <a:pt x="335" y="190"/>
                    <a:pt x="350" y="141"/>
                    <a:pt x="364" y="90"/>
                  </a:cubicBezTo>
                  <a:cubicBezTo>
                    <a:pt x="368" y="73"/>
                    <a:pt x="373" y="55"/>
                    <a:pt x="377" y="37"/>
                  </a:cubicBezTo>
                  <a:cubicBezTo>
                    <a:pt x="357" y="60"/>
                    <a:pt x="333" y="80"/>
                    <a:pt x="308" y="98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41"/>
            <p:cNvSpPr/>
            <p:nvPr/>
          </p:nvSpPr>
          <p:spPr bwMode="auto">
            <a:xfrm>
              <a:off x="5854701" y="266700"/>
              <a:ext cx="293688" cy="201613"/>
            </a:xfrm>
            <a:custGeom>
              <a:avLst/>
              <a:gdLst>
                <a:gd name="T0" fmla="*/ 35 w 73"/>
                <a:gd name="T1" fmla="*/ 14 h 50"/>
                <a:gd name="T2" fmla="*/ 0 w 73"/>
                <a:gd name="T3" fmla="*/ 32 h 50"/>
                <a:gd name="T4" fmla="*/ 22 w 73"/>
                <a:gd name="T5" fmla="*/ 46 h 50"/>
                <a:gd name="T6" fmla="*/ 47 w 73"/>
                <a:gd name="T7" fmla="*/ 39 h 50"/>
                <a:gd name="T8" fmla="*/ 48 w 73"/>
                <a:gd name="T9" fmla="*/ 38 h 50"/>
                <a:gd name="T10" fmla="*/ 56 w 73"/>
                <a:gd name="T11" fmla="*/ 19 h 50"/>
                <a:gd name="T12" fmla="*/ 73 w 73"/>
                <a:gd name="T13" fmla="*/ 8 h 50"/>
                <a:gd name="T14" fmla="*/ 63 w 73"/>
                <a:gd name="T15" fmla="*/ 4 h 50"/>
                <a:gd name="T16" fmla="*/ 35 w 73"/>
                <a:gd name="T17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0">
                  <a:moveTo>
                    <a:pt x="35" y="14"/>
                  </a:moveTo>
                  <a:cubicBezTo>
                    <a:pt x="24" y="20"/>
                    <a:pt x="11" y="25"/>
                    <a:pt x="0" y="32"/>
                  </a:cubicBezTo>
                  <a:cubicBezTo>
                    <a:pt x="7" y="37"/>
                    <a:pt x="14" y="43"/>
                    <a:pt x="22" y="46"/>
                  </a:cubicBezTo>
                  <a:cubicBezTo>
                    <a:pt x="32" y="50"/>
                    <a:pt x="39" y="43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3" y="34"/>
                    <a:pt x="51" y="24"/>
                    <a:pt x="56" y="19"/>
                  </a:cubicBezTo>
                  <a:cubicBezTo>
                    <a:pt x="61" y="14"/>
                    <a:pt x="68" y="13"/>
                    <a:pt x="73" y="8"/>
                  </a:cubicBezTo>
                  <a:cubicBezTo>
                    <a:pt x="70" y="7"/>
                    <a:pt x="66" y="6"/>
                    <a:pt x="63" y="4"/>
                  </a:cubicBezTo>
                  <a:cubicBezTo>
                    <a:pt x="52" y="0"/>
                    <a:pt x="44" y="10"/>
                    <a:pt x="35" y="1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42"/>
            <p:cNvSpPr/>
            <p:nvPr/>
          </p:nvSpPr>
          <p:spPr bwMode="auto">
            <a:xfrm>
              <a:off x="6229351" y="257175"/>
              <a:ext cx="841375" cy="714375"/>
            </a:xfrm>
            <a:custGeom>
              <a:avLst/>
              <a:gdLst>
                <a:gd name="T0" fmla="*/ 181 w 209"/>
                <a:gd name="T1" fmla="*/ 177 h 177"/>
                <a:gd name="T2" fmla="*/ 168 w 209"/>
                <a:gd name="T3" fmla="*/ 122 h 177"/>
                <a:gd name="T4" fmla="*/ 175 w 209"/>
                <a:gd name="T5" fmla="*/ 96 h 177"/>
                <a:gd name="T6" fmla="*/ 182 w 209"/>
                <a:gd name="T7" fmla="*/ 64 h 177"/>
                <a:gd name="T8" fmla="*/ 132 w 209"/>
                <a:gd name="T9" fmla="*/ 40 h 177"/>
                <a:gd name="T10" fmla="*/ 79 w 209"/>
                <a:gd name="T11" fmla="*/ 11 h 177"/>
                <a:gd name="T12" fmla="*/ 17 w 209"/>
                <a:gd name="T13" fmla="*/ 12 h 177"/>
                <a:gd name="T14" fmla="*/ 1 w 209"/>
                <a:gd name="T15" fmla="*/ 33 h 177"/>
                <a:gd name="T16" fmla="*/ 2 w 209"/>
                <a:gd name="T17" fmla="*/ 38 h 177"/>
                <a:gd name="T18" fmla="*/ 53 w 209"/>
                <a:gd name="T19" fmla="*/ 65 h 177"/>
                <a:gd name="T20" fmla="*/ 90 w 209"/>
                <a:gd name="T21" fmla="*/ 99 h 177"/>
                <a:gd name="T22" fmla="*/ 110 w 209"/>
                <a:gd name="T23" fmla="*/ 122 h 177"/>
                <a:gd name="T24" fmla="*/ 123 w 209"/>
                <a:gd name="T25" fmla="*/ 154 h 177"/>
                <a:gd name="T26" fmla="*/ 156 w 209"/>
                <a:gd name="T27" fmla="*/ 163 h 177"/>
                <a:gd name="T28" fmla="*/ 181 w 209"/>
                <a:gd name="T2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77">
                  <a:moveTo>
                    <a:pt x="181" y="177"/>
                  </a:moveTo>
                  <a:cubicBezTo>
                    <a:pt x="171" y="160"/>
                    <a:pt x="152" y="134"/>
                    <a:pt x="168" y="122"/>
                  </a:cubicBezTo>
                  <a:cubicBezTo>
                    <a:pt x="179" y="113"/>
                    <a:pt x="171" y="106"/>
                    <a:pt x="175" y="96"/>
                  </a:cubicBezTo>
                  <a:cubicBezTo>
                    <a:pt x="180" y="83"/>
                    <a:pt x="209" y="78"/>
                    <a:pt x="182" y="64"/>
                  </a:cubicBezTo>
                  <a:cubicBezTo>
                    <a:pt x="165" y="56"/>
                    <a:pt x="149" y="48"/>
                    <a:pt x="132" y="40"/>
                  </a:cubicBezTo>
                  <a:cubicBezTo>
                    <a:pt x="113" y="31"/>
                    <a:pt x="97" y="20"/>
                    <a:pt x="79" y="11"/>
                  </a:cubicBezTo>
                  <a:cubicBezTo>
                    <a:pt x="57" y="0"/>
                    <a:pt x="38" y="5"/>
                    <a:pt x="17" y="12"/>
                  </a:cubicBezTo>
                  <a:cubicBezTo>
                    <a:pt x="7" y="16"/>
                    <a:pt x="5" y="25"/>
                    <a:pt x="1" y="33"/>
                  </a:cubicBezTo>
                  <a:cubicBezTo>
                    <a:pt x="2" y="35"/>
                    <a:pt x="3" y="36"/>
                    <a:pt x="2" y="38"/>
                  </a:cubicBezTo>
                  <a:cubicBezTo>
                    <a:pt x="0" y="43"/>
                    <a:pt x="49" y="64"/>
                    <a:pt x="53" y="65"/>
                  </a:cubicBezTo>
                  <a:cubicBezTo>
                    <a:pt x="71" y="71"/>
                    <a:pt x="86" y="79"/>
                    <a:pt x="90" y="99"/>
                  </a:cubicBezTo>
                  <a:cubicBezTo>
                    <a:pt x="93" y="114"/>
                    <a:pt x="105" y="111"/>
                    <a:pt x="110" y="122"/>
                  </a:cubicBezTo>
                  <a:cubicBezTo>
                    <a:pt x="115" y="133"/>
                    <a:pt x="109" y="149"/>
                    <a:pt x="123" y="154"/>
                  </a:cubicBezTo>
                  <a:cubicBezTo>
                    <a:pt x="133" y="158"/>
                    <a:pt x="145" y="159"/>
                    <a:pt x="156" y="163"/>
                  </a:cubicBezTo>
                  <a:cubicBezTo>
                    <a:pt x="165" y="167"/>
                    <a:pt x="172" y="173"/>
                    <a:pt x="181" y="17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43"/>
            <p:cNvSpPr/>
            <p:nvPr/>
          </p:nvSpPr>
          <p:spPr bwMode="auto">
            <a:xfrm>
              <a:off x="6745288" y="1471613"/>
              <a:ext cx="173038" cy="112713"/>
            </a:xfrm>
            <a:custGeom>
              <a:avLst/>
              <a:gdLst>
                <a:gd name="T0" fmla="*/ 36 w 43"/>
                <a:gd name="T1" fmla="*/ 25 h 28"/>
                <a:gd name="T2" fmla="*/ 43 w 43"/>
                <a:gd name="T3" fmla="*/ 24 h 28"/>
                <a:gd name="T4" fmla="*/ 22 w 43"/>
                <a:gd name="T5" fmla="*/ 12 h 28"/>
                <a:gd name="T6" fmla="*/ 9 w 43"/>
                <a:gd name="T7" fmla="*/ 0 h 28"/>
                <a:gd name="T8" fmla="*/ 3 w 43"/>
                <a:gd name="T9" fmla="*/ 28 h 28"/>
                <a:gd name="T10" fmla="*/ 36 w 43"/>
                <a:gd name="T11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8">
                  <a:moveTo>
                    <a:pt x="36" y="25"/>
                  </a:moveTo>
                  <a:cubicBezTo>
                    <a:pt x="38" y="24"/>
                    <a:pt x="40" y="24"/>
                    <a:pt x="43" y="24"/>
                  </a:cubicBezTo>
                  <a:cubicBezTo>
                    <a:pt x="40" y="17"/>
                    <a:pt x="29" y="15"/>
                    <a:pt x="22" y="12"/>
                  </a:cubicBezTo>
                  <a:cubicBezTo>
                    <a:pt x="16" y="9"/>
                    <a:pt x="12" y="6"/>
                    <a:pt x="9" y="0"/>
                  </a:cubicBezTo>
                  <a:cubicBezTo>
                    <a:pt x="4" y="9"/>
                    <a:pt x="0" y="18"/>
                    <a:pt x="3" y="28"/>
                  </a:cubicBezTo>
                  <a:cubicBezTo>
                    <a:pt x="14" y="28"/>
                    <a:pt x="25" y="25"/>
                    <a:pt x="36" y="25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44"/>
            <p:cNvSpPr/>
            <p:nvPr/>
          </p:nvSpPr>
          <p:spPr bwMode="auto">
            <a:xfrm>
              <a:off x="6232526" y="3168650"/>
              <a:ext cx="201613" cy="93663"/>
            </a:xfrm>
            <a:custGeom>
              <a:avLst/>
              <a:gdLst>
                <a:gd name="T0" fmla="*/ 3 w 50"/>
                <a:gd name="T1" fmla="*/ 0 h 23"/>
                <a:gd name="T2" fmla="*/ 0 w 50"/>
                <a:gd name="T3" fmla="*/ 18 h 23"/>
                <a:gd name="T4" fmla="*/ 12 w 50"/>
                <a:gd name="T5" fmla="*/ 19 h 23"/>
                <a:gd name="T6" fmla="*/ 17 w 50"/>
                <a:gd name="T7" fmla="*/ 17 h 23"/>
                <a:gd name="T8" fmla="*/ 50 w 50"/>
                <a:gd name="T9" fmla="*/ 23 h 23"/>
                <a:gd name="T10" fmla="*/ 3 w 5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3">
                  <a:moveTo>
                    <a:pt x="3" y="0"/>
                  </a:moveTo>
                  <a:cubicBezTo>
                    <a:pt x="2" y="6"/>
                    <a:pt x="1" y="12"/>
                    <a:pt x="0" y="18"/>
                  </a:cubicBezTo>
                  <a:cubicBezTo>
                    <a:pt x="4" y="18"/>
                    <a:pt x="8" y="18"/>
                    <a:pt x="12" y="19"/>
                  </a:cubicBezTo>
                  <a:cubicBezTo>
                    <a:pt x="12" y="17"/>
                    <a:pt x="14" y="16"/>
                    <a:pt x="17" y="17"/>
                  </a:cubicBezTo>
                  <a:cubicBezTo>
                    <a:pt x="26" y="23"/>
                    <a:pt x="39" y="21"/>
                    <a:pt x="50" y="23"/>
                  </a:cubicBezTo>
                  <a:cubicBezTo>
                    <a:pt x="45" y="3"/>
                    <a:pt x="21" y="0"/>
                    <a:pt x="3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45"/>
            <p:cNvSpPr>
              <a:spLocks noEditPoints="1"/>
            </p:cNvSpPr>
            <p:nvPr/>
          </p:nvSpPr>
          <p:spPr bwMode="auto">
            <a:xfrm>
              <a:off x="2767013" y="39688"/>
              <a:ext cx="6661150" cy="6762750"/>
            </a:xfrm>
            <a:custGeom>
              <a:avLst/>
              <a:gdLst>
                <a:gd name="T0" fmla="*/ 1486 w 1653"/>
                <a:gd name="T1" fmla="*/ 599 h 1677"/>
                <a:gd name="T2" fmla="*/ 1489 w 1653"/>
                <a:gd name="T3" fmla="*/ 386 h 1677"/>
                <a:gd name="T4" fmla="*/ 1440 w 1653"/>
                <a:gd name="T5" fmla="*/ 409 h 1677"/>
                <a:gd name="T6" fmla="*/ 1327 w 1653"/>
                <a:gd name="T7" fmla="*/ 197 h 1677"/>
                <a:gd name="T8" fmla="*/ 708 w 1653"/>
                <a:gd name="T9" fmla="*/ 18 h 1677"/>
                <a:gd name="T10" fmla="*/ 550 w 1653"/>
                <a:gd name="T11" fmla="*/ 84 h 1677"/>
                <a:gd name="T12" fmla="*/ 624 w 1653"/>
                <a:gd name="T13" fmla="*/ 114 h 1677"/>
                <a:gd name="T14" fmla="*/ 697 w 1653"/>
                <a:gd name="T15" fmla="*/ 159 h 1677"/>
                <a:gd name="T16" fmla="*/ 752 w 1653"/>
                <a:gd name="T17" fmla="*/ 168 h 1677"/>
                <a:gd name="T18" fmla="*/ 897 w 1653"/>
                <a:gd name="T19" fmla="*/ 198 h 1677"/>
                <a:gd name="T20" fmla="*/ 768 w 1653"/>
                <a:gd name="T21" fmla="*/ 198 h 1677"/>
                <a:gd name="T22" fmla="*/ 765 w 1653"/>
                <a:gd name="T23" fmla="*/ 299 h 1677"/>
                <a:gd name="T24" fmla="*/ 801 w 1653"/>
                <a:gd name="T25" fmla="*/ 243 h 1677"/>
                <a:gd name="T26" fmla="*/ 902 w 1653"/>
                <a:gd name="T27" fmla="*/ 246 h 1677"/>
                <a:gd name="T28" fmla="*/ 966 w 1653"/>
                <a:gd name="T29" fmla="*/ 358 h 1677"/>
                <a:gd name="T30" fmla="*/ 959 w 1653"/>
                <a:gd name="T31" fmla="*/ 416 h 1677"/>
                <a:gd name="T32" fmla="*/ 822 w 1653"/>
                <a:gd name="T33" fmla="*/ 506 h 1677"/>
                <a:gd name="T34" fmla="*/ 751 w 1653"/>
                <a:gd name="T35" fmla="*/ 702 h 1677"/>
                <a:gd name="T36" fmla="*/ 536 w 1653"/>
                <a:gd name="T37" fmla="*/ 675 h 1677"/>
                <a:gd name="T38" fmla="*/ 655 w 1653"/>
                <a:gd name="T39" fmla="*/ 742 h 1677"/>
                <a:gd name="T40" fmla="*/ 701 w 1653"/>
                <a:gd name="T41" fmla="*/ 908 h 1677"/>
                <a:gd name="T42" fmla="*/ 870 w 1653"/>
                <a:gd name="T43" fmla="*/ 913 h 1677"/>
                <a:gd name="T44" fmla="*/ 983 w 1653"/>
                <a:gd name="T45" fmla="*/ 910 h 1677"/>
                <a:gd name="T46" fmla="*/ 1158 w 1653"/>
                <a:gd name="T47" fmla="*/ 1066 h 1677"/>
                <a:gd name="T48" fmla="*/ 1373 w 1653"/>
                <a:gd name="T49" fmla="*/ 1091 h 1677"/>
                <a:gd name="T50" fmla="*/ 1199 w 1653"/>
                <a:gd name="T51" fmla="*/ 1364 h 1677"/>
                <a:gd name="T52" fmla="*/ 976 w 1653"/>
                <a:gd name="T53" fmla="*/ 1536 h 1677"/>
                <a:gd name="T54" fmla="*/ 900 w 1653"/>
                <a:gd name="T55" fmla="*/ 1639 h 1677"/>
                <a:gd name="T56" fmla="*/ 830 w 1653"/>
                <a:gd name="T57" fmla="*/ 1560 h 1677"/>
                <a:gd name="T58" fmla="*/ 884 w 1653"/>
                <a:gd name="T59" fmla="*/ 1310 h 1677"/>
                <a:gd name="T60" fmla="*/ 748 w 1653"/>
                <a:gd name="T61" fmla="*/ 1104 h 1677"/>
                <a:gd name="T62" fmla="*/ 753 w 1653"/>
                <a:gd name="T63" fmla="*/ 953 h 1677"/>
                <a:gd name="T64" fmla="*/ 572 w 1653"/>
                <a:gd name="T65" fmla="*/ 843 h 1677"/>
                <a:gd name="T66" fmla="*/ 388 w 1653"/>
                <a:gd name="T67" fmla="*/ 629 h 1677"/>
                <a:gd name="T68" fmla="*/ 379 w 1653"/>
                <a:gd name="T69" fmla="*/ 706 h 1677"/>
                <a:gd name="T70" fmla="*/ 373 w 1653"/>
                <a:gd name="T71" fmla="*/ 370 h 1677"/>
                <a:gd name="T72" fmla="*/ 426 w 1653"/>
                <a:gd name="T73" fmla="*/ 173 h 1677"/>
                <a:gd name="T74" fmla="*/ 2 w 1653"/>
                <a:gd name="T75" fmla="*/ 728 h 1677"/>
                <a:gd name="T76" fmla="*/ 382 w 1653"/>
                <a:gd name="T77" fmla="*/ 859 h 1677"/>
                <a:gd name="T78" fmla="*/ 591 w 1653"/>
                <a:gd name="T79" fmla="*/ 1093 h 1677"/>
                <a:gd name="T80" fmla="*/ 718 w 1653"/>
                <a:gd name="T81" fmla="*/ 1570 h 1677"/>
                <a:gd name="T82" fmla="*/ 444 w 1653"/>
                <a:gd name="T83" fmla="*/ 1554 h 1677"/>
                <a:gd name="T84" fmla="*/ 317 w 1653"/>
                <a:gd name="T85" fmla="*/ 1464 h 1677"/>
                <a:gd name="T86" fmla="*/ 14 w 1653"/>
                <a:gd name="T87" fmla="*/ 985 h 1677"/>
                <a:gd name="T88" fmla="*/ 1244 w 1653"/>
                <a:gd name="T89" fmla="*/ 1571 h 1677"/>
                <a:gd name="T90" fmla="*/ 1379 w 1653"/>
                <a:gd name="T91" fmla="*/ 1297 h 1677"/>
                <a:gd name="T92" fmla="*/ 1543 w 1653"/>
                <a:gd name="T93" fmla="*/ 1008 h 1677"/>
                <a:gd name="T94" fmla="*/ 1560 w 1653"/>
                <a:gd name="T95" fmla="*/ 1095 h 1677"/>
                <a:gd name="T96" fmla="*/ 756 w 1653"/>
                <a:gd name="T97" fmla="*/ 757 h 1677"/>
                <a:gd name="T98" fmla="*/ 829 w 1653"/>
                <a:gd name="T99" fmla="*/ 788 h 1677"/>
                <a:gd name="T100" fmla="*/ 94 w 1653"/>
                <a:gd name="T101" fmla="*/ 478 h 1677"/>
                <a:gd name="T102" fmla="*/ 1091 w 1653"/>
                <a:gd name="T103" fmla="*/ 164 h 1677"/>
                <a:gd name="T104" fmla="*/ 849 w 1653"/>
                <a:gd name="T105" fmla="*/ 64 h 1677"/>
                <a:gd name="T106" fmla="*/ 846 w 1653"/>
                <a:gd name="T107" fmla="*/ 58 h 1677"/>
                <a:gd name="T108" fmla="*/ 855 w 1653"/>
                <a:gd name="T109" fmla="*/ 86 h 1677"/>
                <a:gd name="T110" fmla="*/ 1054 w 1653"/>
                <a:gd name="T111" fmla="*/ 237 h 1677"/>
                <a:gd name="T112" fmla="*/ 987 w 1653"/>
                <a:gd name="T113" fmla="*/ 390 h 1677"/>
                <a:gd name="T114" fmla="*/ 917 w 1653"/>
                <a:gd name="T115" fmla="*/ 803 h 1677"/>
                <a:gd name="T116" fmla="*/ 1173 w 1653"/>
                <a:gd name="T117" fmla="*/ 585 h 1677"/>
                <a:gd name="T118" fmla="*/ 1303 w 1653"/>
                <a:gd name="T119" fmla="*/ 527 h 1677"/>
                <a:gd name="T120" fmla="*/ 1438 w 1653"/>
                <a:gd name="T121" fmla="*/ 815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3" h="1677">
                  <a:moveTo>
                    <a:pt x="1623" y="861"/>
                  </a:moveTo>
                  <a:cubicBezTo>
                    <a:pt x="1609" y="869"/>
                    <a:pt x="1594" y="863"/>
                    <a:pt x="1584" y="851"/>
                  </a:cubicBezTo>
                  <a:cubicBezTo>
                    <a:pt x="1577" y="843"/>
                    <a:pt x="1572" y="833"/>
                    <a:pt x="1566" y="824"/>
                  </a:cubicBezTo>
                  <a:cubicBezTo>
                    <a:pt x="1558" y="812"/>
                    <a:pt x="1552" y="795"/>
                    <a:pt x="1540" y="786"/>
                  </a:cubicBezTo>
                  <a:cubicBezTo>
                    <a:pt x="1522" y="774"/>
                    <a:pt x="1510" y="763"/>
                    <a:pt x="1516" y="740"/>
                  </a:cubicBezTo>
                  <a:cubicBezTo>
                    <a:pt x="1520" y="725"/>
                    <a:pt x="1527" y="708"/>
                    <a:pt x="1516" y="695"/>
                  </a:cubicBezTo>
                  <a:cubicBezTo>
                    <a:pt x="1510" y="687"/>
                    <a:pt x="1499" y="681"/>
                    <a:pt x="1495" y="672"/>
                  </a:cubicBezTo>
                  <a:cubicBezTo>
                    <a:pt x="1491" y="660"/>
                    <a:pt x="1495" y="649"/>
                    <a:pt x="1494" y="637"/>
                  </a:cubicBezTo>
                  <a:cubicBezTo>
                    <a:pt x="1492" y="624"/>
                    <a:pt x="1487" y="612"/>
                    <a:pt x="1486" y="599"/>
                  </a:cubicBezTo>
                  <a:cubicBezTo>
                    <a:pt x="1484" y="586"/>
                    <a:pt x="1486" y="574"/>
                    <a:pt x="1489" y="562"/>
                  </a:cubicBezTo>
                  <a:cubicBezTo>
                    <a:pt x="1491" y="553"/>
                    <a:pt x="1495" y="542"/>
                    <a:pt x="1491" y="533"/>
                  </a:cubicBezTo>
                  <a:cubicBezTo>
                    <a:pt x="1488" y="526"/>
                    <a:pt x="1484" y="521"/>
                    <a:pt x="1480" y="514"/>
                  </a:cubicBezTo>
                  <a:cubicBezTo>
                    <a:pt x="1468" y="490"/>
                    <a:pt x="1479" y="461"/>
                    <a:pt x="1470" y="435"/>
                  </a:cubicBezTo>
                  <a:cubicBezTo>
                    <a:pt x="1469" y="435"/>
                    <a:pt x="1470" y="434"/>
                    <a:pt x="1470" y="433"/>
                  </a:cubicBezTo>
                  <a:cubicBezTo>
                    <a:pt x="1470" y="432"/>
                    <a:pt x="1471" y="430"/>
                    <a:pt x="1473" y="431"/>
                  </a:cubicBezTo>
                  <a:cubicBezTo>
                    <a:pt x="1485" y="437"/>
                    <a:pt x="1495" y="424"/>
                    <a:pt x="1494" y="414"/>
                  </a:cubicBezTo>
                  <a:cubicBezTo>
                    <a:pt x="1493" y="410"/>
                    <a:pt x="1492" y="405"/>
                    <a:pt x="1491" y="401"/>
                  </a:cubicBezTo>
                  <a:cubicBezTo>
                    <a:pt x="1490" y="396"/>
                    <a:pt x="1489" y="391"/>
                    <a:pt x="1489" y="386"/>
                  </a:cubicBezTo>
                  <a:cubicBezTo>
                    <a:pt x="1490" y="379"/>
                    <a:pt x="1493" y="375"/>
                    <a:pt x="1498" y="373"/>
                  </a:cubicBezTo>
                  <a:cubicBezTo>
                    <a:pt x="1487" y="360"/>
                    <a:pt x="1476" y="348"/>
                    <a:pt x="1468" y="334"/>
                  </a:cubicBezTo>
                  <a:cubicBezTo>
                    <a:pt x="1458" y="323"/>
                    <a:pt x="1448" y="312"/>
                    <a:pt x="1438" y="300"/>
                  </a:cubicBezTo>
                  <a:cubicBezTo>
                    <a:pt x="1434" y="304"/>
                    <a:pt x="1434" y="308"/>
                    <a:pt x="1437" y="314"/>
                  </a:cubicBezTo>
                  <a:cubicBezTo>
                    <a:pt x="1437" y="316"/>
                    <a:pt x="1438" y="317"/>
                    <a:pt x="1438" y="319"/>
                  </a:cubicBezTo>
                  <a:cubicBezTo>
                    <a:pt x="1441" y="325"/>
                    <a:pt x="1444" y="331"/>
                    <a:pt x="1447" y="337"/>
                  </a:cubicBezTo>
                  <a:cubicBezTo>
                    <a:pt x="1452" y="345"/>
                    <a:pt x="1458" y="354"/>
                    <a:pt x="1462" y="363"/>
                  </a:cubicBezTo>
                  <a:cubicBezTo>
                    <a:pt x="1468" y="374"/>
                    <a:pt x="1475" y="388"/>
                    <a:pt x="1473" y="401"/>
                  </a:cubicBezTo>
                  <a:cubicBezTo>
                    <a:pt x="1470" y="419"/>
                    <a:pt x="1452" y="417"/>
                    <a:pt x="1440" y="409"/>
                  </a:cubicBezTo>
                  <a:cubicBezTo>
                    <a:pt x="1428" y="400"/>
                    <a:pt x="1419" y="386"/>
                    <a:pt x="1410" y="374"/>
                  </a:cubicBezTo>
                  <a:cubicBezTo>
                    <a:pt x="1406" y="368"/>
                    <a:pt x="1389" y="351"/>
                    <a:pt x="1394" y="341"/>
                  </a:cubicBezTo>
                  <a:cubicBezTo>
                    <a:pt x="1395" y="338"/>
                    <a:pt x="1397" y="337"/>
                    <a:pt x="1400" y="336"/>
                  </a:cubicBezTo>
                  <a:cubicBezTo>
                    <a:pt x="1409" y="333"/>
                    <a:pt x="1406" y="327"/>
                    <a:pt x="1404" y="321"/>
                  </a:cubicBezTo>
                  <a:cubicBezTo>
                    <a:pt x="1397" y="302"/>
                    <a:pt x="1385" y="297"/>
                    <a:pt x="1365" y="297"/>
                  </a:cubicBezTo>
                  <a:cubicBezTo>
                    <a:pt x="1362" y="297"/>
                    <a:pt x="1360" y="295"/>
                    <a:pt x="1360" y="292"/>
                  </a:cubicBezTo>
                  <a:cubicBezTo>
                    <a:pt x="1359" y="283"/>
                    <a:pt x="1362" y="270"/>
                    <a:pt x="1359" y="261"/>
                  </a:cubicBezTo>
                  <a:cubicBezTo>
                    <a:pt x="1355" y="252"/>
                    <a:pt x="1348" y="247"/>
                    <a:pt x="1343" y="238"/>
                  </a:cubicBezTo>
                  <a:cubicBezTo>
                    <a:pt x="1337" y="225"/>
                    <a:pt x="1336" y="209"/>
                    <a:pt x="1327" y="197"/>
                  </a:cubicBezTo>
                  <a:cubicBezTo>
                    <a:pt x="1318" y="187"/>
                    <a:pt x="1306" y="187"/>
                    <a:pt x="1295" y="181"/>
                  </a:cubicBezTo>
                  <a:cubicBezTo>
                    <a:pt x="1284" y="176"/>
                    <a:pt x="1276" y="167"/>
                    <a:pt x="1265" y="162"/>
                  </a:cubicBezTo>
                  <a:cubicBezTo>
                    <a:pt x="1267" y="169"/>
                    <a:pt x="1268" y="176"/>
                    <a:pt x="1260" y="176"/>
                  </a:cubicBezTo>
                  <a:cubicBezTo>
                    <a:pt x="1244" y="177"/>
                    <a:pt x="1228" y="161"/>
                    <a:pt x="1219" y="150"/>
                  </a:cubicBezTo>
                  <a:cubicBezTo>
                    <a:pt x="1210" y="139"/>
                    <a:pt x="1208" y="124"/>
                    <a:pt x="1193" y="119"/>
                  </a:cubicBezTo>
                  <a:cubicBezTo>
                    <a:pt x="1183" y="115"/>
                    <a:pt x="1172" y="114"/>
                    <a:pt x="1163" y="109"/>
                  </a:cubicBezTo>
                  <a:cubicBezTo>
                    <a:pt x="1152" y="104"/>
                    <a:pt x="1147" y="96"/>
                    <a:pt x="1139" y="88"/>
                  </a:cubicBezTo>
                  <a:cubicBezTo>
                    <a:pt x="1129" y="79"/>
                    <a:pt x="1118" y="71"/>
                    <a:pt x="1109" y="61"/>
                  </a:cubicBezTo>
                  <a:cubicBezTo>
                    <a:pt x="981" y="15"/>
                    <a:pt x="843" y="0"/>
                    <a:pt x="708" y="18"/>
                  </a:cubicBezTo>
                  <a:cubicBezTo>
                    <a:pt x="611" y="31"/>
                    <a:pt x="515" y="59"/>
                    <a:pt x="428" y="104"/>
                  </a:cubicBezTo>
                  <a:cubicBezTo>
                    <a:pt x="390" y="124"/>
                    <a:pt x="356" y="146"/>
                    <a:pt x="326" y="177"/>
                  </a:cubicBezTo>
                  <a:cubicBezTo>
                    <a:pt x="346" y="178"/>
                    <a:pt x="364" y="171"/>
                    <a:pt x="379" y="156"/>
                  </a:cubicBezTo>
                  <a:cubicBezTo>
                    <a:pt x="390" y="144"/>
                    <a:pt x="399" y="130"/>
                    <a:pt x="415" y="125"/>
                  </a:cubicBezTo>
                  <a:cubicBezTo>
                    <a:pt x="424" y="122"/>
                    <a:pt x="432" y="120"/>
                    <a:pt x="441" y="117"/>
                  </a:cubicBezTo>
                  <a:cubicBezTo>
                    <a:pt x="453" y="113"/>
                    <a:pt x="459" y="105"/>
                    <a:pt x="468" y="97"/>
                  </a:cubicBezTo>
                  <a:cubicBezTo>
                    <a:pt x="475" y="90"/>
                    <a:pt x="482" y="98"/>
                    <a:pt x="488" y="101"/>
                  </a:cubicBezTo>
                  <a:cubicBezTo>
                    <a:pt x="500" y="97"/>
                    <a:pt x="506" y="85"/>
                    <a:pt x="519" y="82"/>
                  </a:cubicBezTo>
                  <a:cubicBezTo>
                    <a:pt x="528" y="80"/>
                    <a:pt x="540" y="82"/>
                    <a:pt x="550" y="84"/>
                  </a:cubicBezTo>
                  <a:cubicBezTo>
                    <a:pt x="552" y="84"/>
                    <a:pt x="554" y="87"/>
                    <a:pt x="552" y="89"/>
                  </a:cubicBezTo>
                  <a:cubicBezTo>
                    <a:pt x="542" y="104"/>
                    <a:pt x="549" y="123"/>
                    <a:pt x="568" y="126"/>
                  </a:cubicBezTo>
                  <a:cubicBezTo>
                    <a:pt x="574" y="128"/>
                    <a:pt x="581" y="126"/>
                    <a:pt x="588" y="128"/>
                  </a:cubicBezTo>
                  <a:cubicBezTo>
                    <a:pt x="598" y="130"/>
                    <a:pt x="604" y="138"/>
                    <a:pt x="611" y="145"/>
                  </a:cubicBezTo>
                  <a:cubicBezTo>
                    <a:pt x="614" y="149"/>
                    <a:pt x="617" y="152"/>
                    <a:pt x="621" y="155"/>
                  </a:cubicBezTo>
                  <a:cubicBezTo>
                    <a:pt x="625" y="159"/>
                    <a:pt x="629" y="161"/>
                    <a:pt x="635" y="163"/>
                  </a:cubicBezTo>
                  <a:cubicBezTo>
                    <a:pt x="636" y="162"/>
                    <a:pt x="637" y="161"/>
                    <a:pt x="639" y="159"/>
                  </a:cubicBezTo>
                  <a:cubicBezTo>
                    <a:pt x="636" y="156"/>
                    <a:pt x="630" y="153"/>
                    <a:pt x="628" y="149"/>
                  </a:cubicBezTo>
                  <a:cubicBezTo>
                    <a:pt x="621" y="137"/>
                    <a:pt x="631" y="125"/>
                    <a:pt x="624" y="114"/>
                  </a:cubicBezTo>
                  <a:cubicBezTo>
                    <a:pt x="623" y="112"/>
                    <a:pt x="624" y="109"/>
                    <a:pt x="626" y="108"/>
                  </a:cubicBezTo>
                  <a:cubicBezTo>
                    <a:pt x="636" y="105"/>
                    <a:pt x="654" y="94"/>
                    <a:pt x="664" y="103"/>
                  </a:cubicBezTo>
                  <a:cubicBezTo>
                    <a:pt x="668" y="106"/>
                    <a:pt x="669" y="114"/>
                    <a:pt x="671" y="118"/>
                  </a:cubicBezTo>
                  <a:cubicBezTo>
                    <a:pt x="675" y="131"/>
                    <a:pt x="690" y="120"/>
                    <a:pt x="697" y="114"/>
                  </a:cubicBezTo>
                  <a:cubicBezTo>
                    <a:pt x="699" y="112"/>
                    <a:pt x="703" y="112"/>
                    <a:pt x="704" y="115"/>
                  </a:cubicBezTo>
                  <a:cubicBezTo>
                    <a:pt x="705" y="123"/>
                    <a:pt x="712" y="142"/>
                    <a:pt x="703" y="149"/>
                  </a:cubicBezTo>
                  <a:cubicBezTo>
                    <a:pt x="698" y="152"/>
                    <a:pt x="693" y="152"/>
                    <a:pt x="686" y="151"/>
                  </a:cubicBezTo>
                  <a:cubicBezTo>
                    <a:pt x="684" y="150"/>
                    <a:pt x="681" y="150"/>
                    <a:pt x="679" y="149"/>
                  </a:cubicBezTo>
                  <a:cubicBezTo>
                    <a:pt x="683" y="162"/>
                    <a:pt x="689" y="166"/>
                    <a:pt x="697" y="159"/>
                  </a:cubicBezTo>
                  <a:cubicBezTo>
                    <a:pt x="700" y="157"/>
                    <a:pt x="704" y="156"/>
                    <a:pt x="707" y="155"/>
                  </a:cubicBezTo>
                  <a:cubicBezTo>
                    <a:pt x="709" y="154"/>
                    <a:pt x="711" y="155"/>
                    <a:pt x="712" y="157"/>
                  </a:cubicBezTo>
                  <a:cubicBezTo>
                    <a:pt x="721" y="155"/>
                    <a:pt x="723" y="152"/>
                    <a:pt x="718" y="147"/>
                  </a:cubicBezTo>
                  <a:cubicBezTo>
                    <a:pt x="718" y="146"/>
                    <a:pt x="717" y="145"/>
                    <a:pt x="717" y="144"/>
                  </a:cubicBezTo>
                  <a:cubicBezTo>
                    <a:pt x="716" y="142"/>
                    <a:pt x="716" y="139"/>
                    <a:pt x="719" y="138"/>
                  </a:cubicBezTo>
                  <a:cubicBezTo>
                    <a:pt x="726" y="136"/>
                    <a:pt x="715" y="124"/>
                    <a:pt x="714" y="121"/>
                  </a:cubicBezTo>
                  <a:cubicBezTo>
                    <a:pt x="712" y="118"/>
                    <a:pt x="714" y="115"/>
                    <a:pt x="717" y="115"/>
                  </a:cubicBezTo>
                  <a:cubicBezTo>
                    <a:pt x="727" y="113"/>
                    <a:pt x="737" y="116"/>
                    <a:pt x="739" y="127"/>
                  </a:cubicBezTo>
                  <a:cubicBezTo>
                    <a:pt x="742" y="143"/>
                    <a:pt x="736" y="159"/>
                    <a:pt x="752" y="168"/>
                  </a:cubicBezTo>
                  <a:cubicBezTo>
                    <a:pt x="764" y="174"/>
                    <a:pt x="767" y="168"/>
                    <a:pt x="760" y="158"/>
                  </a:cubicBezTo>
                  <a:cubicBezTo>
                    <a:pt x="757" y="153"/>
                    <a:pt x="754" y="148"/>
                    <a:pt x="753" y="142"/>
                  </a:cubicBezTo>
                  <a:cubicBezTo>
                    <a:pt x="752" y="131"/>
                    <a:pt x="769" y="124"/>
                    <a:pt x="774" y="117"/>
                  </a:cubicBezTo>
                  <a:cubicBezTo>
                    <a:pt x="775" y="116"/>
                    <a:pt x="778" y="115"/>
                    <a:pt x="779" y="116"/>
                  </a:cubicBezTo>
                  <a:cubicBezTo>
                    <a:pt x="792" y="123"/>
                    <a:pt x="803" y="134"/>
                    <a:pt x="818" y="137"/>
                  </a:cubicBezTo>
                  <a:cubicBezTo>
                    <a:pt x="828" y="138"/>
                    <a:pt x="838" y="140"/>
                    <a:pt x="848" y="143"/>
                  </a:cubicBezTo>
                  <a:cubicBezTo>
                    <a:pt x="869" y="151"/>
                    <a:pt x="884" y="168"/>
                    <a:pt x="906" y="175"/>
                  </a:cubicBezTo>
                  <a:cubicBezTo>
                    <a:pt x="912" y="178"/>
                    <a:pt x="923" y="185"/>
                    <a:pt x="915" y="193"/>
                  </a:cubicBezTo>
                  <a:cubicBezTo>
                    <a:pt x="910" y="197"/>
                    <a:pt x="904" y="200"/>
                    <a:pt x="897" y="198"/>
                  </a:cubicBezTo>
                  <a:cubicBezTo>
                    <a:pt x="891" y="197"/>
                    <a:pt x="885" y="194"/>
                    <a:pt x="880" y="193"/>
                  </a:cubicBezTo>
                  <a:cubicBezTo>
                    <a:pt x="867" y="192"/>
                    <a:pt x="872" y="193"/>
                    <a:pt x="878" y="198"/>
                  </a:cubicBezTo>
                  <a:cubicBezTo>
                    <a:pt x="885" y="204"/>
                    <a:pt x="902" y="211"/>
                    <a:pt x="893" y="222"/>
                  </a:cubicBezTo>
                  <a:cubicBezTo>
                    <a:pt x="883" y="235"/>
                    <a:pt x="859" y="226"/>
                    <a:pt x="849" y="219"/>
                  </a:cubicBezTo>
                  <a:cubicBezTo>
                    <a:pt x="842" y="214"/>
                    <a:pt x="835" y="207"/>
                    <a:pt x="836" y="198"/>
                  </a:cubicBezTo>
                  <a:cubicBezTo>
                    <a:pt x="836" y="180"/>
                    <a:pt x="833" y="167"/>
                    <a:pt x="813" y="163"/>
                  </a:cubicBezTo>
                  <a:cubicBezTo>
                    <a:pt x="805" y="161"/>
                    <a:pt x="796" y="158"/>
                    <a:pt x="791" y="166"/>
                  </a:cubicBezTo>
                  <a:cubicBezTo>
                    <a:pt x="789" y="170"/>
                    <a:pt x="787" y="174"/>
                    <a:pt x="785" y="177"/>
                  </a:cubicBezTo>
                  <a:cubicBezTo>
                    <a:pt x="781" y="180"/>
                    <a:pt x="765" y="193"/>
                    <a:pt x="768" y="198"/>
                  </a:cubicBezTo>
                  <a:cubicBezTo>
                    <a:pt x="770" y="201"/>
                    <a:pt x="767" y="205"/>
                    <a:pt x="764" y="204"/>
                  </a:cubicBezTo>
                  <a:cubicBezTo>
                    <a:pt x="748" y="201"/>
                    <a:pt x="732" y="218"/>
                    <a:pt x="718" y="224"/>
                  </a:cubicBezTo>
                  <a:cubicBezTo>
                    <a:pt x="707" y="229"/>
                    <a:pt x="685" y="238"/>
                    <a:pt x="677" y="249"/>
                  </a:cubicBezTo>
                  <a:cubicBezTo>
                    <a:pt x="675" y="252"/>
                    <a:pt x="690" y="252"/>
                    <a:pt x="692" y="253"/>
                  </a:cubicBezTo>
                  <a:cubicBezTo>
                    <a:pt x="694" y="253"/>
                    <a:pt x="696" y="256"/>
                    <a:pt x="696" y="258"/>
                  </a:cubicBezTo>
                  <a:cubicBezTo>
                    <a:pt x="699" y="265"/>
                    <a:pt x="695" y="270"/>
                    <a:pt x="691" y="275"/>
                  </a:cubicBezTo>
                  <a:cubicBezTo>
                    <a:pt x="700" y="278"/>
                    <a:pt x="709" y="276"/>
                    <a:pt x="717" y="284"/>
                  </a:cubicBezTo>
                  <a:cubicBezTo>
                    <a:pt x="731" y="297"/>
                    <a:pt x="742" y="298"/>
                    <a:pt x="761" y="295"/>
                  </a:cubicBezTo>
                  <a:cubicBezTo>
                    <a:pt x="763" y="295"/>
                    <a:pt x="765" y="297"/>
                    <a:pt x="765" y="299"/>
                  </a:cubicBezTo>
                  <a:cubicBezTo>
                    <a:pt x="765" y="306"/>
                    <a:pt x="764" y="313"/>
                    <a:pt x="764" y="321"/>
                  </a:cubicBezTo>
                  <a:cubicBezTo>
                    <a:pt x="765" y="330"/>
                    <a:pt x="768" y="339"/>
                    <a:pt x="778" y="340"/>
                  </a:cubicBezTo>
                  <a:cubicBezTo>
                    <a:pt x="786" y="338"/>
                    <a:pt x="788" y="335"/>
                    <a:pt x="785" y="330"/>
                  </a:cubicBezTo>
                  <a:cubicBezTo>
                    <a:pt x="783" y="323"/>
                    <a:pt x="780" y="312"/>
                    <a:pt x="785" y="305"/>
                  </a:cubicBezTo>
                  <a:cubicBezTo>
                    <a:pt x="788" y="302"/>
                    <a:pt x="791" y="298"/>
                    <a:pt x="795" y="297"/>
                  </a:cubicBezTo>
                  <a:cubicBezTo>
                    <a:pt x="804" y="295"/>
                    <a:pt x="810" y="286"/>
                    <a:pt x="801" y="278"/>
                  </a:cubicBezTo>
                  <a:cubicBezTo>
                    <a:pt x="794" y="272"/>
                    <a:pt x="785" y="268"/>
                    <a:pt x="780" y="260"/>
                  </a:cubicBezTo>
                  <a:cubicBezTo>
                    <a:pt x="779" y="258"/>
                    <a:pt x="780" y="255"/>
                    <a:pt x="782" y="254"/>
                  </a:cubicBezTo>
                  <a:cubicBezTo>
                    <a:pt x="787" y="252"/>
                    <a:pt x="802" y="249"/>
                    <a:pt x="801" y="243"/>
                  </a:cubicBezTo>
                  <a:cubicBezTo>
                    <a:pt x="800" y="238"/>
                    <a:pt x="798" y="234"/>
                    <a:pt x="796" y="229"/>
                  </a:cubicBezTo>
                  <a:cubicBezTo>
                    <a:pt x="795" y="224"/>
                    <a:pt x="803" y="217"/>
                    <a:pt x="808" y="218"/>
                  </a:cubicBezTo>
                  <a:cubicBezTo>
                    <a:pt x="813" y="218"/>
                    <a:pt x="818" y="219"/>
                    <a:pt x="822" y="221"/>
                  </a:cubicBezTo>
                  <a:cubicBezTo>
                    <a:pt x="831" y="224"/>
                    <a:pt x="837" y="221"/>
                    <a:pt x="846" y="220"/>
                  </a:cubicBezTo>
                  <a:cubicBezTo>
                    <a:pt x="854" y="219"/>
                    <a:pt x="859" y="229"/>
                    <a:pt x="860" y="235"/>
                  </a:cubicBezTo>
                  <a:cubicBezTo>
                    <a:pt x="862" y="244"/>
                    <a:pt x="861" y="254"/>
                    <a:pt x="864" y="262"/>
                  </a:cubicBezTo>
                  <a:cubicBezTo>
                    <a:pt x="868" y="272"/>
                    <a:pt x="866" y="271"/>
                    <a:pt x="872" y="268"/>
                  </a:cubicBezTo>
                  <a:cubicBezTo>
                    <a:pt x="877" y="267"/>
                    <a:pt x="880" y="264"/>
                    <a:pt x="882" y="259"/>
                  </a:cubicBezTo>
                  <a:cubicBezTo>
                    <a:pt x="886" y="250"/>
                    <a:pt x="892" y="245"/>
                    <a:pt x="902" y="246"/>
                  </a:cubicBezTo>
                  <a:cubicBezTo>
                    <a:pt x="911" y="248"/>
                    <a:pt x="919" y="265"/>
                    <a:pt x="922" y="272"/>
                  </a:cubicBezTo>
                  <a:cubicBezTo>
                    <a:pt x="931" y="290"/>
                    <a:pt x="943" y="294"/>
                    <a:pt x="961" y="302"/>
                  </a:cubicBezTo>
                  <a:cubicBezTo>
                    <a:pt x="964" y="303"/>
                    <a:pt x="964" y="308"/>
                    <a:pt x="961" y="309"/>
                  </a:cubicBezTo>
                  <a:cubicBezTo>
                    <a:pt x="959" y="311"/>
                    <a:pt x="958" y="311"/>
                    <a:pt x="957" y="311"/>
                  </a:cubicBezTo>
                  <a:cubicBezTo>
                    <a:pt x="958" y="311"/>
                    <a:pt x="959" y="311"/>
                    <a:pt x="962" y="311"/>
                  </a:cubicBezTo>
                  <a:cubicBezTo>
                    <a:pt x="964" y="311"/>
                    <a:pt x="966" y="311"/>
                    <a:pt x="968" y="311"/>
                  </a:cubicBezTo>
                  <a:cubicBezTo>
                    <a:pt x="971" y="311"/>
                    <a:pt x="974" y="312"/>
                    <a:pt x="978" y="313"/>
                  </a:cubicBezTo>
                  <a:cubicBezTo>
                    <a:pt x="986" y="316"/>
                    <a:pt x="992" y="320"/>
                    <a:pt x="995" y="328"/>
                  </a:cubicBezTo>
                  <a:cubicBezTo>
                    <a:pt x="1000" y="342"/>
                    <a:pt x="975" y="356"/>
                    <a:pt x="966" y="358"/>
                  </a:cubicBezTo>
                  <a:cubicBezTo>
                    <a:pt x="952" y="362"/>
                    <a:pt x="939" y="358"/>
                    <a:pt x="926" y="360"/>
                  </a:cubicBezTo>
                  <a:cubicBezTo>
                    <a:pt x="917" y="362"/>
                    <a:pt x="908" y="364"/>
                    <a:pt x="900" y="367"/>
                  </a:cubicBezTo>
                  <a:cubicBezTo>
                    <a:pt x="891" y="371"/>
                    <a:pt x="877" y="375"/>
                    <a:pt x="871" y="383"/>
                  </a:cubicBezTo>
                  <a:cubicBezTo>
                    <a:pt x="866" y="391"/>
                    <a:pt x="883" y="384"/>
                    <a:pt x="884" y="384"/>
                  </a:cubicBezTo>
                  <a:cubicBezTo>
                    <a:pt x="889" y="382"/>
                    <a:pt x="894" y="379"/>
                    <a:pt x="898" y="377"/>
                  </a:cubicBezTo>
                  <a:cubicBezTo>
                    <a:pt x="910" y="371"/>
                    <a:pt x="925" y="370"/>
                    <a:pt x="926" y="387"/>
                  </a:cubicBezTo>
                  <a:cubicBezTo>
                    <a:pt x="926" y="393"/>
                    <a:pt x="925" y="403"/>
                    <a:pt x="933" y="404"/>
                  </a:cubicBezTo>
                  <a:cubicBezTo>
                    <a:pt x="937" y="405"/>
                    <a:pt x="941" y="406"/>
                    <a:pt x="945" y="407"/>
                  </a:cubicBezTo>
                  <a:cubicBezTo>
                    <a:pt x="950" y="408"/>
                    <a:pt x="957" y="411"/>
                    <a:pt x="959" y="416"/>
                  </a:cubicBezTo>
                  <a:cubicBezTo>
                    <a:pt x="965" y="433"/>
                    <a:pt x="942" y="443"/>
                    <a:pt x="929" y="446"/>
                  </a:cubicBezTo>
                  <a:cubicBezTo>
                    <a:pt x="924" y="448"/>
                    <a:pt x="921" y="441"/>
                    <a:pt x="920" y="437"/>
                  </a:cubicBezTo>
                  <a:cubicBezTo>
                    <a:pt x="919" y="434"/>
                    <a:pt x="921" y="430"/>
                    <a:pt x="922" y="428"/>
                  </a:cubicBezTo>
                  <a:cubicBezTo>
                    <a:pt x="927" y="419"/>
                    <a:pt x="915" y="424"/>
                    <a:pt x="908" y="427"/>
                  </a:cubicBezTo>
                  <a:cubicBezTo>
                    <a:pt x="898" y="434"/>
                    <a:pt x="880" y="441"/>
                    <a:pt x="887" y="451"/>
                  </a:cubicBezTo>
                  <a:cubicBezTo>
                    <a:pt x="891" y="456"/>
                    <a:pt x="891" y="463"/>
                    <a:pt x="886" y="467"/>
                  </a:cubicBezTo>
                  <a:cubicBezTo>
                    <a:pt x="878" y="473"/>
                    <a:pt x="867" y="472"/>
                    <a:pt x="858" y="476"/>
                  </a:cubicBezTo>
                  <a:cubicBezTo>
                    <a:pt x="844" y="482"/>
                    <a:pt x="840" y="499"/>
                    <a:pt x="829" y="508"/>
                  </a:cubicBezTo>
                  <a:cubicBezTo>
                    <a:pt x="826" y="510"/>
                    <a:pt x="823" y="508"/>
                    <a:pt x="822" y="506"/>
                  </a:cubicBezTo>
                  <a:cubicBezTo>
                    <a:pt x="821" y="504"/>
                    <a:pt x="820" y="502"/>
                    <a:pt x="819" y="500"/>
                  </a:cubicBezTo>
                  <a:cubicBezTo>
                    <a:pt x="814" y="504"/>
                    <a:pt x="813" y="510"/>
                    <a:pt x="815" y="515"/>
                  </a:cubicBezTo>
                  <a:cubicBezTo>
                    <a:pt x="816" y="520"/>
                    <a:pt x="817" y="525"/>
                    <a:pt x="817" y="530"/>
                  </a:cubicBezTo>
                  <a:cubicBezTo>
                    <a:pt x="817" y="539"/>
                    <a:pt x="817" y="546"/>
                    <a:pt x="814" y="554"/>
                  </a:cubicBezTo>
                  <a:cubicBezTo>
                    <a:pt x="809" y="571"/>
                    <a:pt x="793" y="579"/>
                    <a:pt x="779" y="585"/>
                  </a:cubicBezTo>
                  <a:cubicBezTo>
                    <a:pt x="763" y="593"/>
                    <a:pt x="753" y="600"/>
                    <a:pt x="754" y="619"/>
                  </a:cubicBezTo>
                  <a:cubicBezTo>
                    <a:pt x="754" y="626"/>
                    <a:pt x="753" y="634"/>
                    <a:pt x="755" y="640"/>
                  </a:cubicBezTo>
                  <a:cubicBezTo>
                    <a:pt x="758" y="653"/>
                    <a:pt x="761" y="667"/>
                    <a:pt x="762" y="680"/>
                  </a:cubicBezTo>
                  <a:cubicBezTo>
                    <a:pt x="762" y="689"/>
                    <a:pt x="761" y="699"/>
                    <a:pt x="751" y="702"/>
                  </a:cubicBezTo>
                  <a:cubicBezTo>
                    <a:pt x="740" y="706"/>
                    <a:pt x="731" y="696"/>
                    <a:pt x="730" y="687"/>
                  </a:cubicBezTo>
                  <a:cubicBezTo>
                    <a:pt x="728" y="674"/>
                    <a:pt x="724" y="664"/>
                    <a:pt x="720" y="652"/>
                  </a:cubicBezTo>
                  <a:cubicBezTo>
                    <a:pt x="716" y="639"/>
                    <a:pt x="714" y="627"/>
                    <a:pt x="699" y="623"/>
                  </a:cubicBezTo>
                  <a:cubicBezTo>
                    <a:pt x="682" y="618"/>
                    <a:pt x="664" y="618"/>
                    <a:pt x="646" y="619"/>
                  </a:cubicBezTo>
                  <a:cubicBezTo>
                    <a:pt x="648" y="636"/>
                    <a:pt x="617" y="632"/>
                    <a:pt x="606" y="631"/>
                  </a:cubicBezTo>
                  <a:cubicBezTo>
                    <a:pt x="596" y="630"/>
                    <a:pt x="588" y="625"/>
                    <a:pt x="578" y="623"/>
                  </a:cubicBezTo>
                  <a:cubicBezTo>
                    <a:pt x="573" y="623"/>
                    <a:pt x="565" y="634"/>
                    <a:pt x="561" y="637"/>
                  </a:cubicBezTo>
                  <a:cubicBezTo>
                    <a:pt x="556" y="642"/>
                    <a:pt x="548" y="644"/>
                    <a:pt x="543" y="650"/>
                  </a:cubicBezTo>
                  <a:cubicBezTo>
                    <a:pt x="538" y="657"/>
                    <a:pt x="538" y="667"/>
                    <a:pt x="536" y="675"/>
                  </a:cubicBezTo>
                  <a:cubicBezTo>
                    <a:pt x="535" y="681"/>
                    <a:pt x="531" y="686"/>
                    <a:pt x="528" y="690"/>
                  </a:cubicBezTo>
                  <a:cubicBezTo>
                    <a:pt x="523" y="696"/>
                    <a:pt x="525" y="711"/>
                    <a:pt x="525" y="719"/>
                  </a:cubicBezTo>
                  <a:cubicBezTo>
                    <a:pt x="526" y="737"/>
                    <a:pt x="531" y="753"/>
                    <a:pt x="539" y="769"/>
                  </a:cubicBezTo>
                  <a:cubicBezTo>
                    <a:pt x="545" y="783"/>
                    <a:pt x="551" y="799"/>
                    <a:pt x="572" y="788"/>
                  </a:cubicBezTo>
                  <a:cubicBezTo>
                    <a:pt x="576" y="786"/>
                    <a:pt x="578" y="784"/>
                    <a:pt x="583" y="786"/>
                  </a:cubicBezTo>
                  <a:cubicBezTo>
                    <a:pt x="597" y="790"/>
                    <a:pt x="605" y="780"/>
                    <a:pt x="610" y="768"/>
                  </a:cubicBezTo>
                  <a:cubicBezTo>
                    <a:pt x="609" y="768"/>
                    <a:pt x="609" y="767"/>
                    <a:pt x="609" y="766"/>
                  </a:cubicBezTo>
                  <a:cubicBezTo>
                    <a:pt x="612" y="759"/>
                    <a:pt x="618" y="741"/>
                    <a:pt x="628" y="741"/>
                  </a:cubicBezTo>
                  <a:cubicBezTo>
                    <a:pt x="635" y="742"/>
                    <a:pt x="651" y="745"/>
                    <a:pt x="655" y="742"/>
                  </a:cubicBezTo>
                  <a:cubicBezTo>
                    <a:pt x="657" y="742"/>
                    <a:pt x="658" y="742"/>
                    <a:pt x="659" y="743"/>
                  </a:cubicBezTo>
                  <a:cubicBezTo>
                    <a:pt x="662" y="748"/>
                    <a:pt x="662" y="752"/>
                    <a:pt x="658" y="757"/>
                  </a:cubicBezTo>
                  <a:cubicBezTo>
                    <a:pt x="655" y="761"/>
                    <a:pt x="648" y="766"/>
                    <a:pt x="647" y="771"/>
                  </a:cubicBezTo>
                  <a:cubicBezTo>
                    <a:pt x="647" y="775"/>
                    <a:pt x="647" y="779"/>
                    <a:pt x="646" y="783"/>
                  </a:cubicBezTo>
                  <a:cubicBezTo>
                    <a:pt x="646" y="793"/>
                    <a:pt x="640" y="796"/>
                    <a:pt x="633" y="793"/>
                  </a:cubicBezTo>
                  <a:cubicBezTo>
                    <a:pt x="633" y="804"/>
                    <a:pt x="634" y="815"/>
                    <a:pt x="630" y="825"/>
                  </a:cubicBezTo>
                  <a:cubicBezTo>
                    <a:pt x="624" y="838"/>
                    <a:pt x="658" y="832"/>
                    <a:pt x="664" y="831"/>
                  </a:cubicBezTo>
                  <a:cubicBezTo>
                    <a:pt x="683" y="829"/>
                    <a:pt x="702" y="840"/>
                    <a:pt x="706" y="861"/>
                  </a:cubicBezTo>
                  <a:cubicBezTo>
                    <a:pt x="709" y="877"/>
                    <a:pt x="696" y="894"/>
                    <a:pt x="701" y="908"/>
                  </a:cubicBezTo>
                  <a:cubicBezTo>
                    <a:pt x="706" y="922"/>
                    <a:pt x="724" y="941"/>
                    <a:pt x="740" y="935"/>
                  </a:cubicBezTo>
                  <a:cubicBezTo>
                    <a:pt x="749" y="933"/>
                    <a:pt x="758" y="925"/>
                    <a:pt x="767" y="927"/>
                  </a:cubicBezTo>
                  <a:cubicBezTo>
                    <a:pt x="778" y="930"/>
                    <a:pt x="788" y="937"/>
                    <a:pt x="799" y="938"/>
                  </a:cubicBezTo>
                  <a:cubicBezTo>
                    <a:pt x="799" y="938"/>
                    <a:pt x="799" y="938"/>
                    <a:pt x="799" y="938"/>
                  </a:cubicBezTo>
                  <a:cubicBezTo>
                    <a:pt x="814" y="933"/>
                    <a:pt x="809" y="914"/>
                    <a:pt x="821" y="908"/>
                  </a:cubicBezTo>
                  <a:cubicBezTo>
                    <a:pt x="831" y="904"/>
                    <a:pt x="841" y="903"/>
                    <a:pt x="850" y="896"/>
                  </a:cubicBezTo>
                  <a:cubicBezTo>
                    <a:pt x="857" y="891"/>
                    <a:pt x="863" y="888"/>
                    <a:pt x="870" y="885"/>
                  </a:cubicBezTo>
                  <a:cubicBezTo>
                    <a:pt x="873" y="884"/>
                    <a:pt x="875" y="887"/>
                    <a:pt x="874" y="890"/>
                  </a:cubicBezTo>
                  <a:cubicBezTo>
                    <a:pt x="872" y="895"/>
                    <a:pt x="871" y="906"/>
                    <a:pt x="870" y="913"/>
                  </a:cubicBezTo>
                  <a:cubicBezTo>
                    <a:pt x="869" y="916"/>
                    <a:pt x="866" y="944"/>
                    <a:pt x="871" y="940"/>
                  </a:cubicBezTo>
                  <a:cubicBezTo>
                    <a:pt x="882" y="931"/>
                    <a:pt x="869" y="916"/>
                    <a:pt x="879" y="905"/>
                  </a:cubicBezTo>
                  <a:cubicBezTo>
                    <a:pt x="881" y="903"/>
                    <a:pt x="886" y="904"/>
                    <a:pt x="889" y="903"/>
                  </a:cubicBezTo>
                  <a:cubicBezTo>
                    <a:pt x="899" y="903"/>
                    <a:pt x="908" y="899"/>
                    <a:pt x="917" y="897"/>
                  </a:cubicBezTo>
                  <a:cubicBezTo>
                    <a:pt x="919" y="897"/>
                    <a:pt x="921" y="897"/>
                    <a:pt x="921" y="899"/>
                  </a:cubicBezTo>
                  <a:cubicBezTo>
                    <a:pt x="922" y="903"/>
                    <a:pt x="922" y="914"/>
                    <a:pt x="928" y="915"/>
                  </a:cubicBezTo>
                  <a:cubicBezTo>
                    <a:pt x="935" y="917"/>
                    <a:pt x="942" y="914"/>
                    <a:pt x="949" y="915"/>
                  </a:cubicBezTo>
                  <a:cubicBezTo>
                    <a:pt x="955" y="917"/>
                    <a:pt x="970" y="925"/>
                    <a:pt x="974" y="920"/>
                  </a:cubicBezTo>
                  <a:cubicBezTo>
                    <a:pt x="977" y="916"/>
                    <a:pt x="980" y="912"/>
                    <a:pt x="983" y="910"/>
                  </a:cubicBezTo>
                  <a:cubicBezTo>
                    <a:pt x="990" y="906"/>
                    <a:pt x="999" y="903"/>
                    <a:pt x="1006" y="909"/>
                  </a:cubicBezTo>
                  <a:cubicBezTo>
                    <a:pt x="1019" y="920"/>
                    <a:pt x="1028" y="933"/>
                    <a:pt x="1042" y="943"/>
                  </a:cubicBezTo>
                  <a:cubicBezTo>
                    <a:pt x="1056" y="953"/>
                    <a:pt x="1072" y="961"/>
                    <a:pt x="1086" y="972"/>
                  </a:cubicBezTo>
                  <a:cubicBezTo>
                    <a:pt x="1098" y="982"/>
                    <a:pt x="1109" y="981"/>
                    <a:pt x="1123" y="977"/>
                  </a:cubicBezTo>
                  <a:cubicBezTo>
                    <a:pt x="1128" y="976"/>
                    <a:pt x="1134" y="974"/>
                    <a:pt x="1139" y="975"/>
                  </a:cubicBezTo>
                  <a:cubicBezTo>
                    <a:pt x="1151" y="977"/>
                    <a:pt x="1156" y="984"/>
                    <a:pt x="1163" y="994"/>
                  </a:cubicBezTo>
                  <a:cubicBezTo>
                    <a:pt x="1171" y="1005"/>
                    <a:pt x="1184" y="1011"/>
                    <a:pt x="1193" y="1022"/>
                  </a:cubicBezTo>
                  <a:cubicBezTo>
                    <a:pt x="1194" y="1024"/>
                    <a:pt x="1193" y="1027"/>
                    <a:pt x="1192" y="1028"/>
                  </a:cubicBezTo>
                  <a:cubicBezTo>
                    <a:pt x="1177" y="1035"/>
                    <a:pt x="1161" y="1049"/>
                    <a:pt x="1158" y="1066"/>
                  </a:cubicBezTo>
                  <a:cubicBezTo>
                    <a:pt x="1157" y="1073"/>
                    <a:pt x="1173" y="1077"/>
                    <a:pt x="1177" y="1079"/>
                  </a:cubicBezTo>
                  <a:cubicBezTo>
                    <a:pt x="1186" y="1085"/>
                    <a:pt x="1196" y="1077"/>
                    <a:pt x="1200" y="1068"/>
                  </a:cubicBezTo>
                  <a:cubicBezTo>
                    <a:pt x="1207" y="1052"/>
                    <a:pt x="1223" y="1043"/>
                    <a:pt x="1240" y="1054"/>
                  </a:cubicBezTo>
                  <a:cubicBezTo>
                    <a:pt x="1244" y="1057"/>
                    <a:pt x="1248" y="1060"/>
                    <a:pt x="1250" y="1065"/>
                  </a:cubicBezTo>
                  <a:cubicBezTo>
                    <a:pt x="1254" y="1076"/>
                    <a:pt x="1265" y="1078"/>
                    <a:pt x="1275" y="1075"/>
                  </a:cubicBezTo>
                  <a:cubicBezTo>
                    <a:pt x="1286" y="1072"/>
                    <a:pt x="1296" y="1066"/>
                    <a:pt x="1307" y="1065"/>
                  </a:cubicBezTo>
                  <a:cubicBezTo>
                    <a:pt x="1317" y="1065"/>
                    <a:pt x="1327" y="1068"/>
                    <a:pt x="1335" y="1074"/>
                  </a:cubicBezTo>
                  <a:cubicBezTo>
                    <a:pt x="1346" y="1084"/>
                    <a:pt x="1352" y="1093"/>
                    <a:pt x="1368" y="1086"/>
                  </a:cubicBezTo>
                  <a:cubicBezTo>
                    <a:pt x="1371" y="1085"/>
                    <a:pt x="1374" y="1088"/>
                    <a:pt x="1373" y="1091"/>
                  </a:cubicBezTo>
                  <a:cubicBezTo>
                    <a:pt x="1373" y="1095"/>
                    <a:pt x="1373" y="1100"/>
                    <a:pt x="1373" y="1104"/>
                  </a:cubicBezTo>
                  <a:cubicBezTo>
                    <a:pt x="1373" y="1105"/>
                    <a:pt x="1373" y="1106"/>
                    <a:pt x="1373" y="1107"/>
                  </a:cubicBezTo>
                  <a:cubicBezTo>
                    <a:pt x="1376" y="1128"/>
                    <a:pt x="1365" y="1147"/>
                    <a:pt x="1353" y="1165"/>
                  </a:cubicBezTo>
                  <a:cubicBezTo>
                    <a:pt x="1347" y="1174"/>
                    <a:pt x="1340" y="1183"/>
                    <a:pt x="1331" y="1190"/>
                  </a:cubicBezTo>
                  <a:cubicBezTo>
                    <a:pt x="1315" y="1202"/>
                    <a:pt x="1313" y="1213"/>
                    <a:pt x="1310" y="1231"/>
                  </a:cubicBezTo>
                  <a:cubicBezTo>
                    <a:pt x="1306" y="1261"/>
                    <a:pt x="1286" y="1286"/>
                    <a:pt x="1271" y="1310"/>
                  </a:cubicBezTo>
                  <a:cubicBezTo>
                    <a:pt x="1266" y="1319"/>
                    <a:pt x="1262" y="1328"/>
                    <a:pt x="1253" y="1333"/>
                  </a:cubicBezTo>
                  <a:cubicBezTo>
                    <a:pt x="1243" y="1339"/>
                    <a:pt x="1234" y="1338"/>
                    <a:pt x="1225" y="1348"/>
                  </a:cubicBezTo>
                  <a:cubicBezTo>
                    <a:pt x="1217" y="1355"/>
                    <a:pt x="1209" y="1361"/>
                    <a:pt x="1199" y="1364"/>
                  </a:cubicBezTo>
                  <a:cubicBezTo>
                    <a:pt x="1190" y="1368"/>
                    <a:pt x="1163" y="1374"/>
                    <a:pt x="1164" y="1386"/>
                  </a:cubicBezTo>
                  <a:cubicBezTo>
                    <a:pt x="1167" y="1405"/>
                    <a:pt x="1157" y="1413"/>
                    <a:pt x="1142" y="1421"/>
                  </a:cubicBezTo>
                  <a:cubicBezTo>
                    <a:pt x="1116" y="1433"/>
                    <a:pt x="1102" y="1458"/>
                    <a:pt x="1081" y="1476"/>
                  </a:cubicBezTo>
                  <a:cubicBezTo>
                    <a:pt x="1075" y="1481"/>
                    <a:pt x="1065" y="1490"/>
                    <a:pt x="1056" y="1489"/>
                  </a:cubicBezTo>
                  <a:cubicBezTo>
                    <a:pt x="1046" y="1489"/>
                    <a:pt x="1036" y="1485"/>
                    <a:pt x="1026" y="1484"/>
                  </a:cubicBezTo>
                  <a:cubicBezTo>
                    <a:pt x="1031" y="1493"/>
                    <a:pt x="1037" y="1503"/>
                    <a:pt x="1034" y="1511"/>
                  </a:cubicBezTo>
                  <a:cubicBezTo>
                    <a:pt x="1029" y="1522"/>
                    <a:pt x="1020" y="1525"/>
                    <a:pt x="1008" y="1525"/>
                  </a:cubicBezTo>
                  <a:cubicBezTo>
                    <a:pt x="1002" y="1524"/>
                    <a:pt x="996" y="1523"/>
                    <a:pt x="989" y="1523"/>
                  </a:cubicBezTo>
                  <a:cubicBezTo>
                    <a:pt x="979" y="1522"/>
                    <a:pt x="980" y="1529"/>
                    <a:pt x="976" y="1536"/>
                  </a:cubicBezTo>
                  <a:cubicBezTo>
                    <a:pt x="970" y="1544"/>
                    <a:pt x="964" y="1546"/>
                    <a:pt x="954" y="1547"/>
                  </a:cubicBezTo>
                  <a:cubicBezTo>
                    <a:pt x="950" y="1547"/>
                    <a:pt x="946" y="1547"/>
                    <a:pt x="942" y="1547"/>
                  </a:cubicBezTo>
                  <a:cubicBezTo>
                    <a:pt x="935" y="1548"/>
                    <a:pt x="937" y="1549"/>
                    <a:pt x="937" y="1554"/>
                  </a:cubicBezTo>
                  <a:cubicBezTo>
                    <a:pt x="937" y="1560"/>
                    <a:pt x="936" y="1565"/>
                    <a:pt x="934" y="1571"/>
                  </a:cubicBezTo>
                  <a:cubicBezTo>
                    <a:pt x="931" y="1581"/>
                    <a:pt x="921" y="1577"/>
                    <a:pt x="915" y="1583"/>
                  </a:cubicBezTo>
                  <a:cubicBezTo>
                    <a:pt x="907" y="1588"/>
                    <a:pt x="914" y="1584"/>
                    <a:pt x="914" y="1591"/>
                  </a:cubicBezTo>
                  <a:cubicBezTo>
                    <a:pt x="914" y="1594"/>
                    <a:pt x="912" y="1596"/>
                    <a:pt x="910" y="1599"/>
                  </a:cubicBezTo>
                  <a:cubicBezTo>
                    <a:pt x="905" y="1606"/>
                    <a:pt x="895" y="1608"/>
                    <a:pt x="889" y="1614"/>
                  </a:cubicBezTo>
                  <a:cubicBezTo>
                    <a:pt x="878" y="1627"/>
                    <a:pt x="886" y="1635"/>
                    <a:pt x="900" y="1639"/>
                  </a:cubicBezTo>
                  <a:cubicBezTo>
                    <a:pt x="904" y="1641"/>
                    <a:pt x="905" y="1648"/>
                    <a:pt x="899" y="1648"/>
                  </a:cubicBezTo>
                  <a:cubicBezTo>
                    <a:pt x="892" y="1648"/>
                    <a:pt x="893" y="1653"/>
                    <a:pt x="888" y="1655"/>
                  </a:cubicBezTo>
                  <a:cubicBezTo>
                    <a:pt x="883" y="1656"/>
                    <a:pt x="880" y="1655"/>
                    <a:pt x="876" y="1654"/>
                  </a:cubicBezTo>
                  <a:cubicBezTo>
                    <a:pt x="867" y="1651"/>
                    <a:pt x="858" y="1643"/>
                    <a:pt x="852" y="1637"/>
                  </a:cubicBezTo>
                  <a:cubicBezTo>
                    <a:pt x="844" y="1629"/>
                    <a:pt x="839" y="1621"/>
                    <a:pt x="838" y="1609"/>
                  </a:cubicBezTo>
                  <a:cubicBezTo>
                    <a:pt x="838" y="1596"/>
                    <a:pt x="846" y="1585"/>
                    <a:pt x="845" y="1572"/>
                  </a:cubicBezTo>
                  <a:cubicBezTo>
                    <a:pt x="843" y="1575"/>
                    <a:pt x="841" y="1577"/>
                    <a:pt x="840" y="1580"/>
                  </a:cubicBezTo>
                  <a:cubicBezTo>
                    <a:pt x="838" y="1584"/>
                    <a:pt x="831" y="1582"/>
                    <a:pt x="832" y="1578"/>
                  </a:cubicBezTo>
                  <a:cubicBezTo>
                    <a:pt x="833" y="1573"/>
                    <a:pt x="830" y="1565"/>
                    <a:pt x="830" y="1560"/>
                  </a:cubicBezTo>
                  <a:cubicBezTo>
                    <a:pt x="830" y="1557"/>
                    <a:pt x="831" y="1553"/>
                    <a:pt x="832" y="1550"/>
                  </a:cubicBezTo>
                  <a:cubicBezTo>
                    <a:pt x="834" y="1542"/>
                    <a:pt x="840" y="1534"/>
                    <a:pt x="845" y="1527"/>
                  </a:cubicBezTo>
                  <a:cubicBezTo>
                    <a:pt x="854" y="1515"/>
                    <a:pt x="861" y="1505"/>
                    <a:pt x="862" y="1490"/>
                  </a:cubicBezTo>
                  <a:cubicBezTo>
                    <a:pt x="862" y="1483"/>
                    <a:pt x="862" y="1476"/>
                    <a:pt x="865" y="1469"/>
                  </a:cubicBezTo>
                  <a:cubicBezTo>
                    <a:pt x="870" y="1457"/>
                    <a:pt x="877" y="1446"/>
                    <a:pt x="880" y="1433"/>
                  </a:cubicBezTo>
                  <a:cubicBezTo>
                    <a:pt x="882" y="1423"/>
                    <a:pt x="883" y="1412"/>
                    <a:pt x="884" y="1401"/>
                  </a:cubicBezTo>
                  <a:cubicBezTo>
                    <a:pt x="885" y="1386"/>
                    <a:pt x="889" y="1371"/>
                    <a:pt x="889" y="1356"/>
                  </a:cubicBezTo>
                  <a:cubicBezTo>
                    <a:pt x="888" y="1344"/>
                    <a:pt x="887" y="1331"/>
                    <a:pt x="886" y="1319"/>
                  </a:cubicBezTo>
                  <a:cubicBezTo>
                    <a:pt x="885" y="1316"/>
                    <a:pt x="885" y="1313"/>
                    <a:pt x="884" y="1310"/>
                  </a:cubicBezTo>
                  <a:cubicBezTo>
                    <a:pt x="882" y="1295"/>
                    <a:pt x="873" y="1296"/>
                    <a:pt x="864" y="1294"/>
                  </a:cubicBezTo>
                  <a:cubicBezTo>
                    <a:pt x="855" y="1292"/>
                    <a:pt x="845" y="1288"/>
                    <a:pt x="837" y="1284"/>
                  </a:cubicBezTo>
                  <a:cubicBezTo>
                    <a:pt x="821" y="1276"/>
                    <a:pt x="807" y="1263"/>
                    <a:pt x="801" y="1245"/>
                  </a:cubicBezTo>
                  <a:cubicBezTo>
                    <a:pt x="796" y="1230"/>
                    <a:pt x="790" y="1218"/>
                    <a:pt x="778" y="1206"/>
                  </a:cubicBezTo>
                  <a:cubicBezTo>
                    <a:pt x="771" y="1198"/>
                    <a:pt x="763" y="1189"/>
                    <a:pt x="757" y="1180"/>
                  </a:cubicBezTo>
                  <a:cubicBezTo>
                    <a:pt x="750" y="1168"/>
                    <a:pt x="742" y="1157"/>
                    <a:pt x="733" y="1146"/>
                  </a:cubicBezTo>
                  <a:cubicBezTo>
                    <a:pt x="730" y="1143"/>
                    <a:pt x="728" y="1139"/>
                    <a:pt x="729" y="1135"/>
                  </a:cubicBezTo>
                  <a:cubicBezTo>
                    <a:pt x="730" y="1129"/>
                    <a:pt x="735" y="1123"/>
                    <a:pt x="740" y="1120"/>
                  </a:cubicBezTo>
                  <a:cubicBezTo>
                    <a:pt x="744" y="1117"/>
                    <a:pt x="758" y="1111"/>
                    <a:pt x="748" y="1104"/>
                  </a:cubicBezTo>
                  <a:cubicBezTo>
                    <a:pt x="742" y="1100"/>
                    <a:pt x="742" y="1103"/>
                    <a:pt x="738" y="1102"/>
                  </a:cubicBezTo>
                  <a:cubicBezTo>
                    <a:pt x="727" y="1099"/>
                    <a:pt x="734" y="1084"/>
                    <a:pt x="737" y="1078"/>
                  </a:cubicBezTo>
                  <a:cubicBezTo>
                    <a:pt x="742" y="1070"/>
                    <a:pt x="750" y="1066"/>
                    <a:pt x="755" y="1058"/>
                  </a:cubicBezTo>
                  <a:cubicBezTo>
                    <a:pt x="762" y="1048"/>
                    <a:pt x="768" y="1038"/>
                    <a:pt x="777" y="1030"/>
                  </a:cubicBezTo>
                  <a:cubicBezTo>
                    <a:pt x="782" y="1026"/>
                    <a:pt x="791" y="1021"/>
                    <a:pt x="790" y="1014"/>
                  </a:cubicBezTo>
                  <a:cubicBezTo>
                    <a:pt x="789" y="1007"/>
                    <a:pt x="787" y="1000"/>
                    <a:pt x="786" y="994"/>
                  </a:cubicBezTo>
                  <a:cubicBezTo>
                    <a:pt x="782" y="980"/>
                    <a:pt x="784" y="965"/>
                    <a:pt x="774" y="954"/>
                  </a:cubicBezTo>
                  <a:cubicBezTo>
                    <a:pt x="773" y="953"/>
                    <a:pt x="773" y="953"/>
                    <a:pt x="773" y="952"/>
                  </a:cubicBezTo>
                  <a:cubicBezTo>
                    <a:pt x="767" y="950"/>
                    <a:pt x="761" y="949"/>
                    <a:pt x="753" y="953"/>
                  </a:cubicBezTo>
                  <a:cubicBezTo>
                    <a:pt x="749" y="955"/>
                    <a:pt x="745" y="955"/>
                    <a:pt x="740" y="955"/>
                  </a:cubicBezTo>
                  <a:cubicBezTo>
                    <a:pt x="729" y="954"/>
                    <a:pt x="716" y="948"/>
                    <a:pt x="706" y="942"/>
                  </a:cubicBezTo>
                  <a:cubicBezTo>
                    <a:pt x="701" y="939"/>
                    <a:pt x="697" y="936"/>
                    <a:pt x="693" y="932"/>
                  </a:cubicBezTo>
                  <a:cubicBezTo>
                    <a:pt x="687" y="927"/>
                    <a:pt x="679" y="930"/>
                    <a:pt x="673" y="926"/>
                  </a:cubicBezTo>
                  <a:cubicBezTo>
                    <a:pt x="667" y="923"/>
                    <a:pt x="662" y="919"/>
                    <a:pt x="664" y="912"/>
                  </a:cubicBezTo>
                  <a:cubicBezTo>
                    <a:pt x="668" y="898"/>
                    <a:pt x="650" y="897"/>
                    <a:pt x="649" y="884"/>
                  </a:cubicBezTo>
                  <a:cubicBezTo>
                    <a:pt x="648" y="869"/>
                    <a:pt x="639" y="869"/>
                    <a:pt x="628" y="869"/>
                  </a:cubicBezTo>
                  <a:cubicBezTo>
                    <a:pt x="620" y="869"/>
                    <a:pt x="613" y="867"/>
                    <a:pt x="607" y="865"/>
                  </a:cubicBezTo>
                  <a:cubicBezTo>
                    <a:pt x="594" y="860"/>
                    <a:pt x="583" y="851"/>
                    <a:pt x="572" y="843"/>
                  </a:cubicBezTo>
                  <a:cubicBezTo>
                    <a:pt x="562" y="834"/>
                    <a:pt x="556" y="834"/>
                    <a:pt x="544" y="834"/>
                  </a:cubicBezTo>
                  <a:cubicBezTo>
                    <a:pt x="541" y="834"/>
                    <a:pt x="538" y="834"/>
                    <a:pt x="536" y="834"/>
                  </a:cubicBezTo>
                  <a:cubicBezTo>
                    <a:pt x="526" y="835"/>
                    <a:pt x="517" y="837"/>
                    <a:pt x="507" y="831"/>
                  </a:cubicBezTo>
                  <a:cubicBezTo>
                    <a:pt x="489" y="821"/>
                    <a:pt x="474" y="806"/>
                    <a:pt x="460" y="791"/>
                  </a:cubicBezTo>
                  <a:cubicBezTo>
                    <a:pt x="451" y="782"/>
                    <a:pt x="441" y="773"/>
                    <a:pt x="432" y="764"/>
                  </a:cubicBezTo>
                  <a:cubicBezTo>
                    <a:pt x="428" y="760"/>
                    <a:pt x="424" y="756"/>
                    <a:pt x="422" y="751"/>
                  </a:cubicBezTo>
                  <a:cubicBezTo>
                    <a:pt x="420" y="745"/>
                    <a:pt x="420" y="739"/>
                    <a:pt x="421" y="733"/>
                  </a:cubicBezTo>
                  <a:cubicBezTo>
                    <a:pt x="424" y="720"/>
                    <a:pt x="424" y="709"/>
                    <a:pt x="420" y="697"/>
                  </a:cubicBezTo>
                  <a:cubicBezTo>
                    <a:pt x="413" y="672"/>
                    <a:pt x="400" y="651"/>
                    <a:pt x="388" y="629"/>
                  </a:cubicBezTo>
                  <a:cubicBezTo>
                    <a:pt x="384" y="621"/>
                    <a:pt x="378" y="612"/>
                    <a:pt x="378" y="602"/>
                  </a:cubicBezTo>
                  <a:cubicBezTo>
                    <a:pt x="377" y="597"/>
                    <a:pt x="377" y="592"/>
                    <a:pt x="377" y="587"/>
                  </a:cubicBezTo>
                  <a:cubicBezTo>
                    <a:pt x="377" y="583"/>
                    <a:pt x="376" y="578"/>
                    <a:pt x="375" y="574"/>
                  </a:cubicBezTo>
                  <a:cubicBezTo>
                    <a:pt x="373" y="573"/>
                    <a:pt x="371" y="571"/>
                    <a:pt x="369" y="570"/>
                  </a:cubicBezTo>
                  <a:cubicBezTo>
                    <a:pt x="365" y="580"/>
                    <a:pt x="361" y="595"/>
                    <a:pt x="364" y="606"/>
                  </a:cubicBezTo>
                  <a:cubicBezTo>
                    <a:pt x="366" y="613"/>
                    <a:pt x="368" y="620"/>
                    <a:pt x="369" y="627"/>
                  </a:cubicBezTo>
                  <a:cubicBezTo>
                    <a:pt x="371" y="632"/>
                    <a:pt x="372" y="637"/>
                    <a:pt x="373" y="643"/>
                  </a:cubicBezTo>
                  <a:cubicBezTo>
                    <a:pt x="377" y="663"/>
                    <a:pt x="386" y="683"/>
                    <a:pt x="387" y="703"/>
                  </a:cubicBezTo>
                  <a:cubicBezTo>
                    <a:pt x="388" y="708"/>
                    <a:pt x="381" y="709"/>
                    <a:pt x="379" y="706"/>
                  </a:cubicBezTo>
                  <a:cubicBezTo>
                    <a:pt x="368" y="693"/>
                    <a:pt x="365" y="678"/>
                    <a:pt x="364" y="662"/>
                  </a:cubicBezTo>
                  <a:cubicBezTo>
                    <a:pt x="364" y="657"/>
                    <a:pt x="364" y="652"/>
                    <a:pt x="364" y="647"/>
                  </a:cubicBezTo>
                  <a:cubicBezTo>
                    <a:pt x="363" y="641"/>
                    <a:pt x="361" y="634"/>
                    <a:pt x="360" y="628"/>
                  </a:cubicBezTo>
                  <a:cubicBezTo>
                    <a:pt x="356" y="622"/>
                    <a:pt x="351" y="618"/>
                    <a:pt x="349" y="612"/>
                  </a:cubicBezTo>
                  <a:cubicBezTo>
                    <a:pt x="341" y="594"/>
                    <a:pt x="350" y="575"/>
                    <a:pt x="345" y="556"/>
                  </a:cubicBezTo>
                  <a:cubicBezTo>
                    <a:pt x="341" y="540"/>
                    <a:pt x="330" y="527"/>
                    <a:pt x="327" y="511"/>
                  </a:cubicBezTo>
                  <a:cubicBezTo>
                    <a:pt x="324" y="494"/>
                    <a:pt x="329" y="474"/>
                    <a:pt x="330" y="456"/>
                  </a:cubicBezTo>
                  <a:cubicBezTo>
                    <a:pt x="331" y="442"/>
                    <a:pt x="334" y="427"/>
                    <a:pt x="340" y="415"/>
                  </a:cubicBezTo>
                  <a:cubicBezTo>
                    <a:pt x="349" y="398"/>
                    <a:pt x="364" y="387"/>
                    <a:pt x="373" y="370"/>
                  </a:cubicBezTo>
                  <a:cubicBezTo>
                    <a:pt x="382" y="355"/>
                    <a:pt x="386" y="339"/>
                    <a:pt x="389" y="321"/>
                  </a:cubicBezTo>
                  <a:cubicBezTo>
                    <a:pt x="390" y="317"/>
                    <a:pt x="397" y="317"/>
                    <a:pt x="398" y="321"/>
                  </a:cubicBezTo>
                  <a:cubicBezTo>
                    <a:pt x="399" y="325"/>
                    <a:pt x="400" y="329"/>
                    <a:pt x="401" y="333"/>
                  </a:cubicBezTo>
                  <a:cubicBezTo>
                    <a:pt x="407" y="324"/>
                    <a:pt x="398" y="301"/>
                    <a:pt x="397" y="294"/>
                  </a:cubicBezTo>
                  <a:cubicBezTo>
                    <a:pt x="395" y="285"/>
                    <a:pt x="397" y="275"/>
                    <a:pt x="402" y="267"/>
                  </a:cubicBezTo>
                  <a:cubicBezTo>
                    <a:pt x="410" y="252"/>
                    <a:pt x="421" y="239"/>
                    <a:pt x="428" y="224"/>
                  </a:cubicBezTo>
                  <a:cubicBezTo>
                    <a:pt x="433" y="214"/>
                    <a:pt x="434" y="206"/>
                    <a:pt x="429" y="196"/>
                  </a:cubicBezTo>
                  <a:cubicBezTo>
                    <a:pt x="427" y="192"/>
                    <a:pt x="425" y="188"/>
                    <a:pt x="425" y="184"/>
                  </a:cubicBezTo>
                  <a:cubicBezTo>
                    <a:pt x="424" y="180"/>
                    <a:pt x="425" y="176"/>
                    <a:pt x="426" y="173"/>
                  </a:cubicBezTo>
                  <a:cubicBezTo>
                    <a:pt x="429" y="164"/>
                    <a:pt x="415" y="163"/>
                    <a:pt x="409" y="168"/>
                  </a:cubicBezTo>
                  <a:cubicBezTo>
                    <a:pt x="407" y="170"/>
                    <a:pt x="405" y="172"/>
                    <a:pt x="403" y="174"/>
                  </a:cubicBezTo>
                  <a:cubicBezTo>
                    <a:pt x="392" y="182"/>
                    <a:pt x="378" y="190"/>
                    <a:pt x="365" y="196"/>
                  </a:cubicBezTo>
                  <a:cubicBezTo>
                    <a:pt x="347" y="204"/>
                    <a:pt x="326" y="208"/>
                    <a:pt x="308" y="198"/>
                  </a:cubicBezTo>
                  <a:cubicBezTo>
                    <a:pt x="284" y="226"/>
                    <a:pt x="261" y="256"/>
                    <a:pt x="237" y="285"/>
                  </a:cubicBezTo>
                  <a:cubicBezTo>
                    <a:pt x="207" y="322"/>
                    <a:pt x="173" y="356"/>
                    <a:pt x="143" y="392"/>
                  </a:cubicBezTo>
                  <a:cubicBezTo>
                    <a:pt x="110" y="431"/>
                    <a:pt x="85" y="473"/>
                    <a:pt x="65" y="519"/>
                  </a:cubicBezTo>
                  <a:cubicBezTo>
                    <a:pt x="45" y="563"/>
                    <a:pt x="30" y="609"/>
                    <a:pt x="18" y="656"/>
                  </a:cubicBezTo>
                  <a:cubicBezTo>
                    <a:pt x="12" y="680"/>
                    <a:pt x="7" y="704"/>
                    <a:pt x="2" y="728"/>
                  </a:cubicBezTo>
                  <a:cubicBezTo>
                    <a:pt x="1" y="734"/>
                    <a:pt x="0" y="739"/>
                    <a:pt x="0" y="745"/>
                  </a:cubicBezTo>
                  <a:cubicBezTo>
                    <a:pt x="3" y="784"/>
                    <a:pt x="2" y="823"/>
                    <a:pt x="4" y="862"/>
                  </a:cubicBezTo>
                  <a:cubicBezTo>
                    <a:pt x="5" y="877"/>
                    <a:pt x="6" y="892"/>
                    <a:pt x="7" y="906"/>
                  </a:cubicBezTo>
                  <a:cubicBezTo>
                    <a:pt x="35" y="930"/>
                    <a:pt x="65" y="949"/>
                    <a:pt x="96" y="965"/>
                  </a:cubicBezTo>
                  <a:cubicBezTo>
                    <a:pt x="94" y="951"/>
                    <a:pt x="92" y="937"/>
                    <a:pt x="91" y="923"/>
                  </a:cubicBezTo>
                  <a:cubicBezTo>
                    <a:pt x="91" y="923"/>
                    <a:pt x="91" y="923"/>
                    <a:pt x="91" y="923"/>
                  </a:cubicBezTo>
                  <a:cubicBezTo>
                    <a:pt x="93" y="938"/>
                    <a:pt x="95" y="952"/>
                    <a:pt x="97" y="966"/>
                  </a:cubicBezTo>
                  <a:cubicBezTo>
                    <a:pt x="186" y="1011"/>
                    <a:pt x="287" y="1031"/>
                    <a:pt x="387" y="1042"/>
                  </a:cubicBezTo>
                  <a:cubicBezTo>
                    <a:pt x="383" y="981"/>
                    <a:pt x="382" y="919"/>
                    <a:pt x="382" y="859"/>
                  </a:cubicBezTo>
                  <a:cubicBezTo>
                    <a:pt x="382" y="858"/>
                    <a:pt x="383" y="858"/>
                    <a:pt x="383" y="859"/>
                  </a:cubicBezTo>
                  <a:cubicBezTo>
                    <a:pt x="383" y="920"/>
                    <a:pt x="385" y="981"/>
                    <a:pt x="391" y="1042"/>
                  </a:cubicBezTo>
                  <a:cubicBezTo>
                    <a:pt x="434" y="1047"/>
                    <a:pt x="477" y="1050"/>
                    <a:pt x="518" y="1053"/>
                  </a:cubicBezTo>
                  <a:cubicBezTo>
                    <a:pt x="521" y="1054"/>
                    <a:pt x="521" y="1058"/>
                    <a:pt x="518" y="1058"/>
                  </a:cubicBezTo>
                  <a:cubicBezTo>
                    <a:pt x="476" y="1058"/>
                    <a:pt x="434" y="1056"/>
                    <a:pt x="391" y="1051"/>
                  </a:cubicBezTo>
                  <a:cubicBezTo>
                    <a:pt x="397" y="1116"/>
                    <a:pt x="407" y="1180"/>
                    <a:pt x="421" y="1244"/>
                  </a:cubicBezTo>
                  <a:cubicBezTo>
                    <a:pt x="438" y="1318"/>
                    <a:pt x="463" y="1390"/>
                    <a:pt x="493" y="1458"/>
                  </a:cubicBezTo>
                  <a:cubicBezTo>
                    <a:pt x="542" y="1460"/>
                    <a:pt x="591" y="1457"/>
                    <a:pt x="639" y="1454"/>
                  </a:cubicBezTo>
                  <a:cubicBezTo>
                    <a:pt x="605" y="1337"/>
                    <a:pt x="590" y="1214"/>
                    <a:pt x="591" y="1093"/>
                  </a:cubicBezTo>
                  <a:cubicBezTo>
                    <a:pt x="591" y="1091"/>
                    <a:pt x="593" y="1091"/>
                    <a:pt x="593" y="1092"/>
                  </a:cubicBezTo>
                  <a:cubicBezTo>
                    <a:pt x="594" y="1184"/>
                    <a:pt x="604" y="1276"/>
                    <a:pt x="624" y="1366"/>
                  </a:cubicBezTo>
                  <a:cubicBezTo>
                    <a:pt x="630" y="1396"/>
                    <a:pt x="638" y="1425"/>
                    <a:pt x="647" y="1454"/>
                  </a:cubicBezTo>
                  <a:cubicBezTo>
                    <a:pt x="653" y="1454"/>
                    <a:pt x="659" y="1453"/>
                    <a:pt x="666" y="1453"/>
                  </a:cubicBezTo>
                  <a:cubicBezTo>
                    <a:pt x="668" y="1453"/>
                    <a:pt x="668" y="1457"/>
                    <a:pt x="666" y="1457"/>
                  </a:cubicBezTo>
                  <a:cubicBezTo>
                    <a:pt x="660" y="1458"/>
                    <a:pt x="654" y="1459"/>
                    <a:pt x="649" y="1459"/>
                  </a:cubicBezTo>
                  <a:cubicBezTo>
                    <a:pt x="660" y="1496"/>
                    <a:pt x="673" y="1533"/>
                    <a:pt x="686" y="1569"/>
                  </a:cubicBezTo>
                  <a:cubicBezTo>
                    <a:pt x="697" y="1568"/>
                    <a:pt x="708" y="1567"/>
                    <a:pt x="718" y="1567"/>
                  </a:cubicBezTo>
                  <a:cubicBezTo>
                    <a:pt x="720" y="1567"/>
                    <a:pt x="720" y="1570"/>
                    <a:pt x="718" y="1570"/>
                  </a:cubicBezTo>
                  <a:cubicBezTo>
                    <a:pt x="708" y="1571"/>
                    <a:pt x="698" y="1573"/>
                    <a:pt x="688" y="1574"/>
                  </a:cubicBezTo>
                  <a:cubicBezTo>
                    <a:pt x="693" y="1589"/>
                    <a:pt x="699" y="1603"/>
                    <a:pt x="704" y="1618"/>
                  </a:cubicBezTo>
                  <a:cubicBezTo>
                    <a:pt x="705" y="1620"/>
                    <a:pt x="702" y="1620"/>
                    <a:pt x="701" y="1619"/>
                  </a:cubicBezTo>
                  <a:cubicBezTo>
                    <a:pt x="694" y="1604"/>
                    <a:pt x="688" y="1590"/>
                    <a:pt x="682" y="1575"/>
                  </a:cubicBezTo>
                  <a:cubicBezTo>
                    <a:pt x="643" y="1581"/>
                    <a:pt x="602" y="1589"/>
                    <a:pt x="562" y="1590"/>
                  </a:cubicBezTo>
                  <a:cubicBezTo>
                    <a:pt x="563" y="1592"/>
                    <a:pt x="564" y="1594"/>
                    <a:pt x="565" y="1596"/>
                  </a:cubicBezTo>
                  <a:cubicBezTo>
                    <a:pt x="566" y="1597"/>
                    <a:pt x="564" y="1599"/>
                    <a:pt x="563" y="1597"/>
                  </a:cubicBezTo>
                  <a:cubicBezTo>
                    <a:pt x="562" y="1595"/>
                    <a:pt x="560" y="1593"/>
                    <a:pt x="559" y="1590"/>
                  </a:cubicBezTo>
                  <a:cubicBezTo>
                    <a:pt x="517" y="1591"/>
                    <a:pt x="476" y="1583"/>
                    <a:pt x="444" y="1554"/>
                  </a:cubicBezTo>
                  <a:cubicBezTo>
                    <a:pt x="442" y="1553"/>
                    <a:pt x="444" y="1552"/>
                    <a:pt x="445" y="1553"/>
                  </a:cubicBezTo>
                  <a:cubicBezTo>
                    <a:pt x="477" y="1579"/>
                    <a:pt x="515" y="1585"/>
                    <a:pt x="555" y="1585"/>
                  </a:cubicBezTo>
                  <a:cubicBezTo>
                    <a:pt x="539" y="1561"/>
                    <a:pt x="524" y="1536"/>
                    <a:pt x="511" y="1511"/>
                  </a:cubicBezTo>
                  <a:cubicBezTo>
                    <a:pt x="481" y="1508"/>
                    <a:pt x="450" y="1503"/>
                    <a:pt x="421" y="1496"/>
                  </a:cubicBezTo>
                  <a:cubicBezTo>
                    <a:pt x="408" y="1493"/>
                    <a:pt x="394" y="1489"/>
                    <a:pt x="380" y="1486"/>
                  </a:cubicBezTo>
                  <a:cubicBezTo>
                    <a:pt x="387" y="1495"/>
                    <a:pt x="393" y="1504"/>
                    <a:pt x="399" y="1513"/>
                  </a:cubicBezTo>
                  <a:cubicBezTo>
                    <a:pt x="400" y="1514"/>
                    <a:pt x="398" y="1515"/>
                    <a:pt x="398" y="1515"/>
                  </a:cubicBezTo>
                  <a:cubicBezTo>
                    <a:pt x="388" y="1505"/>
                    <a:pt x="379" y="1494"/>
                    <a:pt x="370" y="1483"/>
                  </a:cubicBezTo>
                  <a:cubicBezTo>
                    <a:pt x="352" y="1478"/>
                    <a:pt x="334" y="1472"/>
                    <a:pt x="317" y="1464"/>
                  </a:cubicBezTo>
                  <a:cubicBezTo>
                    <a:pt x="294" y="1452"/>
                    <a:pt x="274" y="1435"/>
                    <a:pt x="252" y="1422"/>
                  </a:cubicBezTo>
                  <a:cubicBezTo>
                    <a:pt x="251" y="1422"/>
                    <a:pt x="250" y="1423"/>
                    <a:pt x="250" y="1422"/>
                  </a:cubicBezTo>
                  <a:cubicBezTo>
                    <a:pt x="250" y="1422"/>
                    <a:pt x="249" y="1421"/>
                    <a:pt x="249" y="1421"/>
                  </a:cubicBezTo>
                  <a:cubicBezTo>
                    <a:pt x="245" y="1418"/>
                    <a:pt x="240" y="1415"/>
                    <a:pt x="235" y="1413"/>
                  </a:cubicBezTo>
                  <a:cubicBezTo>
                    <a:pt x="234" y="1412"/>
                    <a:pt x="235" y="1411"/>
                    <a:pt x="236" y="1411"/>
                  </a:cubicBezTo>
                  <a:cubicBezTo>
                    <a:pt x="240" y="1413"/>
                    <a:pt x="244" y="1415"/>
                    <a:pt x="248" y="1417"/>
                  </a:cubicBezTo>
                  <a:cubicBezTo>
                    <a:pt x="175" y="1277"/>
                    <a:pt x="121" y="1128"/>
                    <a:pt x="97" y="972"/>
                  </a:cubicBezTo>
                  <a:cubicBezTo>
                    <a:pt x="65" y="956"/>
                    <a:pt x="34" y="936"/>
                    <a:pt x="7" y="912"/>
                  </a:cubicBezTo>
                  <a:cubicBezTo>
                    <a:pt x="9" y="936"/>
                    <a:pt x="11" y="960"/>
                    <a:pt x="14" y="985"/>
                  </a:cubicBezTo>
                  <a:cubicBezTo>
                    <a:pt x="24" y="1066"/>
                    <a:pt x="41" y="1147"/>
                    <a:pt x="72" y="1223"/>
                  </a:cubicBezTo>
                  <a:cubicBezTo>
                    <a:pt x="103" y="1299"/>
                    <a:pt x="148" y="1370"/>
                    <a:pt x="208" y="1427"/>
                  </a:cubicBezTo>
                  <a:cubicBezTo>
                    <a:pt x="244" y="1460"/>
                    <a:pt x="283" y="1489"/>
                    <a:pt x="323" y="1515"/>
                  </a:cubicBezTo>
                  <a:cubicBezTo>
                    <a:pt x="364" y="1542"/>
                    <a:pt x="411" y="1562"/>
                    <a:pt x="449" y="1592"/>
                  </a:cubicBezTo>
                  <a:cubicBezTo>
                    <a:pt x="452" y="1595"/>
                    <a:pt x="451" y="1600"/>
                    <a:pt x="448" y="1602"/>
                  </a:cubicBezTo>
                  <a:cubicBezTo>
                    <a:pt x="472" y="1615"/>
                    <a:pt x="499" y="1624"/>
                    <a:pt x="526" y="1630"/>
                  </a:cubicBezTo>
                  <a:cubicBezTo>
                    <a:pt x="605" y="1650"/>
                    <a:pt x="686" y="1651"/>
                    <a:pt x="766" y="1662"/>
                  </a:cubicBezTo>
                  <a:cubicBezTo>
                    <a:pt x="866" y="1674"/>
                    <a:pt x="968" y="1677"/>
                    <a:pt x="1065" y="1651"/>
                  </a:cubicBezTo>
                  <a:cubicBezTo>
                    <a:pt x="1129" y="1634"/>
                    <a:pt x="1189" y="1607"/>
                    <a:pt x="1244" y="1571"/>
                  </a:cubicBezTo>
                  <a:cubicBezTo>
                    <a:pt x="1258" y="1539"/>
                    <a:pt x="1275" y="1508"/>
                    <a:pt x="1291" y="1477"/>
                  </a:cubicBezTo>
                  <a:cubicBezTo>
                    <a:pt x="1269" y="1483"/>
                    <a:pt x="1247" y="1488"/>
                    <a:pt x="1225" y="1493"/>
                  </a:cubicBezTo>
                  <a:cubicBezTo>
                    <a:pt x="1204" y="1496"/>
                    <a:pt x="1183" y="1499"/>
                    <a:pt x="1163" y="1499"/>
                  </a:cubicBezTo>
                  <a:cubicBezTo>
                    <a:pt x="1147" y="1499"/>
                    <a:pt x="1129" y="1500"/>
                    <a:pt x="1114" y="1493"/>
                  </a:cubicBezTo>
                  <a:cubicBezTo>
                    <a:pt x="1114" y="1492"/>
                    <a:pt x="1114" y="1491"/>
                    <a:pt x="1114" y="1491"/>
                  </a:cubicBezTo>
                  <a:cubicBezTo>
                    <a:pt x="1132" y="1492"/>
                    <a:pt x="1149" y="1494"/>
                    <a:pt x="1167" y="1493"/>
                  </a:cubicBezTo>
                  <a:cubicBezTo>
                    <a:pt x="1190" y="1492"/>
                    <a:pt x="1211" y="1489"/>
                    <a:pt x="1233" y="1484"/>
                  </a:cubicBezTo>
                  <a:cubicBezTo>
                    <a:pt x="1255" y="1479"/>
                    <a:pt x="1276" y="1473"/>
                    <a:pt x="1296" y="1466"/>
                  </a:cubicBezTo>
                  <a:cubicBezTo>
                    <a:pt x="1326" y="1411"/>
                    <a:pt x="1356" y="1356"/>
                    <a:pt x="1379" y="1297"/>
                  </a:cubicBezTo>
                  <a:cubicBezTo>
                    <a:pt x="1399" y="1247"/>
                    <a:pt x="1415" y="1196"/>
                    <a:pt x="1421" y="1142"/>
                  </a:cubicBezTo>
                  <a:cubicBezTo>
                    <a:pt x="1423" y="1117"/>
                    <a:pt x="1425" y="1093"/>
                    <a:pt x="1427" y="1068"/>
                  </a:cubicBezTo>
                  <a:cubicBezTo>
                    <a:pt x="1423" y="1070"/>
                    <a:pt x="1420" y="1071"/>
                    <a:pt x="1416" y="1072"/>
                  </a:cubicBezTo>
                  <a:cubicBezTo>
                    <a:pt x="1415" y="1073"/>
                    <a:pt x="1413" y="1070"/>
                    <a:pt x="1415" y="1070"/>
                  </a:cubicBezTo>
                  <a:cubicBezTo>
                    <a:pt x="1419" y="1068"/>
                    <a:pt x="1423" y="1066"/>
                    <a:pt x="1427" y="1064"/>
                  </a:cubicBezTo>
                  <a:cubicBezTo>
                    <a:pt x="1430" y="1037"/>
                    <a:pt x="1433" y="1011"/>
                    <a:pt x="1439" y="985"/>
                  </a:cubicBezTo>
                  <a:cubicBezTo>
                    <a:pt x="1439" y="983"/>
                    <a:pt x="1442" y="984"/>
                    <a:pt x="1442" y="985"/>
                  </a:cubicBezTo>
                  <a:cubicBezTo>
                    <a:pt x="1437" y="1010"/>
                    <a:pt x="1435" y="1036"/>
                    <a:pt x="1433" y="1061"/>
                  </a:cubicBezTo>
                  <a:cubicBezTo>
                    <a:pt x="1470" y="1044"/>
                    <a:pt x="1508" y="1029"/>
                    <a:pt x="1543" y="1008"/>
                  </a:cubicBezTo>
                  <a:cubicBezTo>
                    <a:pt x="1551" y="1004"/>
                    <a:pt x="1558" y="999"/>
                    <a:pt x="1566" y="994"/>
                  </a:cubicBezTo>
                  <a:cubicBezTo>
                    <a:pt x="1567" y="992"/>
                    <a:pt x="1567" y="990"/>
                    <a:pt x="1568" y="987"/>
                  </a:cubicBezTo>
                  <a:cubicBezTo>
                    <a:pt x="1569" y="986"/>
                    <a:pt x="1571" y="987"/>
                    <a:pt x="1571" y="988"/>
                  </a:cubicBezTo>
                  <a:cubicBezTo>
                    <a:pt x="1570" y="989"/>
                    <a:pt x="1570" y="991"/>
                    <a:pt x="1570" y="992"/>
                  </a:cubicBezTo>
                  <a:cubicBezTo>
                    <a:pt x="1602" y="970"/>
                    <a:pt x="1631" y="943"/>
                    <a:pt x="1639" y="905"/>
                  </a:cubicBezTo>
                  <a:cubicBezTo>
                    <a:pt x="1639" y="903"/>
                    <a:pt x="1642" y="903"/>
                    <a:pt x="1642" y="905"/>
                  </a:cubicBezTo>
                  <a:cubicBezTo>
                    <a:pt x="1639" y="946"/>
                    <a:pt x="1603" y="978"/>
                    <a:pt x="1569" y="1000"/>
                  </a:cubicBezTo>
                  <a:cubicBezTo>
                    <a:pt x="1567" y="1016"/>
                    <a:pt x="1569" y="1033"/>
                    <a:pt x="1569" y="1049"/>
                  </a:cubicBezTo>
                  <a:cubicBezTo>
                    <a:pt x="1570" y="1064"/>
                    <a:pt x="1565" y="1080"/>
                    <a:pt x="1560" y="1095"/>
                  </a:cubicBezTo>
                  <a:cubicBezTo>
                    <a:pt x="1584" y="1078"/>
                    <a:pt x="1608" y="1058"/>
                    <a:pt x="1628" y="1036"/>
                  </a:cubicBezTo>
                  <a:cubicBezTo>
                    <a:pt x="1644" y="962"/>
                    <a:pt x="1653" y="887"/>
                    <a:pt x="1652" y="812"/>
                  </a:cubicBezTo>
                  <a:cubicBezTo>
                    <a:pt x="1648" y="820"/>
                    <a:pt x="1647" y="834"/>
                    <a:pt x="1644" y="840"/>
                  </a:cubicBezTo>
                  <a:cubicBezTo>
                    <a:pt x="1639" y="849"/>
                    <a:pt x="1633" y="856"/>
                    <a:pt x="1623" y="861"/>
                  </a:cubicBezTo>
                  <a:close/>
                  <a:moveTo>
                    <a:pt x="829" y="788"/>
                  </a:moveTo>
                  <a:cubicBezTo>
                    <a:pt x="813" y="797"/>
                    <a:pt x="791" y="784"/>
                    <a:pt x="775" y="783"/>
                  </a:cubicBezTo>
                  <a:cubicBezTo>
                    <a:pt x="772" y="783"/>
                    <a:pt x="770" y="779"/>
                    <a:pt x="773" y="777"/>
                  </a:cubicBezTo>
                  <a:cubicBezTo>
                    <a:pt x="782" y="771"/>
                    <a:pt x="789" y="766"/>
                    <a:pt x="773" y="762"/>
                  </a:cubicBezTo>
                  <a:cubicBezTo>
                    <a:pt x="767" y="761"/>
                    <a:pt x="761" y="760"/>
                    <a:pt x="756" y="757"/>
                  </a:cubicBezTo>
                  <a:cubicBezTo>
                    <a:pt x="735" y="750"/>
                    <a:pt x="722" y="736"/>
                    <a:pt x="699" y="747"/>
                  </a:cubicBezTo>
                  <a:cubicBezTo>
                    <a:pt x="698" y="747"/>
                    <a:pt x="697" y="747"/>
                    <a:pt x="696" y="746"/>
                  </a:cubicBezTo>
                  <a:cubicBezTo>
                    <a:pt x="694" y="748"/>
                    <a:pt x="691" y="750"/>
                    <a:pt x="689" y="751"/>
                  </a:cubicBezTo>
                  <a:cubicBezTo>
                    <a:pt x="686" y="752"/>
                    <a:pt x="682" y="749"/>
                    <a:pt x="685" y="746"/>
                  </a:cubicBezTo>
                  <a:cubicBezTo>
                    <a:pt x="693" y="739"/>
                    <a:pt x="703" y="727"/>
                    <a:pt x="714" y="725"/>
                  </a:cubicBezTo>
                  <a:cubicBezTo>
                    <a:pt x="727" y="722"/>
                    <a:pt x="737" y="726"/>
                    <a:pt x="749" y="730"/>
                  </a:cubicBezTo>
                  <a:cubicBezTo>
                    <a:pt x="766" y="736"/>
                    <a:pt x="782" y="745"/>
                    <a:pt x="799" y="750"/>
                  </a:cubicBezTo>
                  <a:cubicBezTo>
                    <a:pt x="806" y="752"/>
                    <a:pt x="815" y="754"/>
                    <a:pt x="822" y="758"/>
                  </a:cubicBezTo>
                  <a:cubicBezTo>
                    <a:pt x="831" y="763"/>
                    <a:pt x="843" y="779"/>
                    <a:pt x="829" y="788"/>
                  </a:cubicBezTo>
                  <a:close/>
                  <a:moveTo>
                    <a:pt x="272" y="792"/>
                  </a:moveTo>
                  <a:cubicBezTo>
                    <a:pt x="221" y="791"/>
                    <a:pt x="169" y="780"/>
                    <a:pt x="120" y="763"/>
                  </a:cubicBezTo>
                  <a:cubicBezTo>
                    <a:pt x="88" y="752"/>
                    <a:pt x="14" y="722"/>
                    <a:pt x="28" y="674"/>
                  </a:cubicBezTo>
                  <a:cubicBezTo>
                    <a:pt x="29" y="673"/>
                    <a:pt x="30" y="673"/>
                    <a:pt x="30" y="674"/>
                  </a:cubicBezTo>
                  <a:cubicBezTo>
                    <a:pt x="33" y="728"/>
                    <a:pt x="91" y="750"/>
                    <a:pt x="136" y="763"/>
                  </a:cubicBezTo>
                  <a:cubicBezTo>
                    <a:pt x="180" y="777"/>
                    <a:pt x="226" y="786"/>
                    <a:pt x="273" y="790"/>
                  </a:cubicBezTo>
                  <a:cubicBezTo>
                    <a:pt x="274" y="790"/>
                    <a:pt x="274" y="792"/>
                    <a:pt x="272" y="792"/>
                  </a:cubicBezTo>
                  <a:close/>
                  <a:moveTo>
                    <a:pt x="297" y="565"/>
                  </a:moveTo>
                  <a:cubicBezTo>
                    <a:pt x="220" y="559"/>
                    <a:pt x="143" y="541"/>
                    <a:pt x="94" y="478"/>
                  </a:cubicBezTo>
                  <a:cubicBezTo>
                    <a:pt x="93" y="478"/>
                    <a:pt x="94" y="477"/>
                    <a:pt x="94" y="477"/>
                  </a:cubicBezTo>
                  <a:cubicBezTo>
                    <a:pt x="144" y="540"/>
                    <a:pt x="224" y="550"/>
                    <a:pt x="297" y="562"/>
                  </a:cubicBezTo>
                  <a:cubicBezTo>
                    <a:pt x="299" y="563"/>
                    <a:pt x="298" y="565"/>
                    <a:pt x="297" y="565"/>
                  </a:cubicBezTo>
                  <a:close/>
                  <a:moveTo>
                    <a:pt x="1191" y="1586"/>
                  </a:moveTo>
                  <a:cubicBezTo>
                    <a:pt x="1193" y="1585"/>
                    <a:pt x="1194" y="1588"/>
                    <a:pt x="1192" y="1589"/>
                  </a:cubicBezTo>
                  <a:cubicBezTo>
                    <a:pt x="1144" y="1615"/>
                    <a:pt x="1088" y="1622"/>
                    <a:pt x="1034" y="1614"/>
                  </a:cubicBezTo>
                  <a:cubicBezTo>
                    <a:pt x="1032" y="1613"/>
                    <a:pt x="1033" y="1610"/>
                    <a:pt x="1035" y="1610"/>
                  </a:cubicBezTo>
                  <a:cubicBezTo>
                    <a:pt x="1090" y="1618"/>
                    <a:pt x="1139" y="1602"/>
                    <a:pt x="1191" y="1586"/>
                  </a:cubicBezTo>
                  <a:close/>
                  <a:moveTo>
                    <a:pt x="1091" y="164"/>
                  </a:moveTo>
                  <a:cubicBezTo>
                    <a:pt x="1093" y="162"/>
                    <a:pt x="1096" y="160"/>
                    <a:pt x="1099" y="158"/>
                  </a:cubicBezTo>
                  <a:cubicBezTo>
                    <a:pt x="1101" y="157"/>
                    <a:pt x="1112" y="156"/>
                    <a:pt x="1112" y="152"/>
                  </a:cubicBezTo>
                  <a:cubicBezTo>
                    <a:pt x="1111" y="148"/>
                    <a:pt x="1111" y="143"/>
                    <a:pt x="1116" y="142"/>
                  </a:cubicBezTo>
                  <a:cubicBezTo>
                    <a:pt x="1130" y="138"/>
                    <a:pt x="1138" y="154"/>
                    <a:pt x="1142" y="165"/>
                  </a:cubicBezTo>
                  <a:cubicBezTo>
                    <a:pt x="1143" y="166"/>
                    <a:pt x="1142" y="169"/>
                    <a:pt x="1140" y="169"/>
                  </a:cubicBezTo>
                  <a:cubicBezTo>
                    <a:pt x="1134" y="170"/>
                    <a:pt x="1128" y="173"/>
                    <a:pt x="1121" y="174"/>
                  </a:cubicBezTo>
                  <a:cubicBezTo>
                    <a:pt x="1114" y="175"/>
                    <a:pt x="1106" y="176"/>
                    <a:pt x="1099" y="176"/>
                  </a:cubicBezTo>
                  <a:cubicBezTo>
                    <a:pt x="1094" y="175"/>
                    <a:pt x="1084" y="172"/>
                    <a:pt x="1091" y="164"/>
                  </a:cubicBezTo>
                  <a:close/>
                  <a:moveTo>
                    <a:pt x="849" y="64"/>
                  </a:moveTo>
                  <a:cubicBezTo>
                    <a:pt x="845" y="72"/>
                    <a:pt x="838" y="73"/>
                    <a:pt x="830" y="79"/>
                  </a:cubicBezTo>
                  <a:cubicBezTo>
                    <a:pt x="824" y="83"/>
                    <a:pt x="826" y="89"/>
                    <a:pt x="823" y="94"/>
                  </a:cubicBezTo>
                  <a:cubicBezTo>
                    <a:pt x="824" y="95"/>
                    <a:pt x="823" y="97"/>
                    <a:pt x="822" y="97"/>
                  </a:cubicBezTo>
                  <a:cubicBezTo>
                    <a:pt x="814" y="102"/>
                    <a:pt x="803" y="116"/>
                    <a:pt x="792" y="113"/>
                  </a:cubicBezTo>
                  <a:cubicBezTo>
                    <a:pt x="778" y="109"/>
                    <a:pt x="768" y="99"/>
                    <a:pt x="756" y="92"/>
                  </a:cubicBezTo>
                  <a:cubicBezTo>
                    <a:pt x="753" y="90"/>
                    <a:pt x="753" y="86"/>
                    <a:pt x="756" y="84"/>
                  </a:cubicBezTo>
                  <a:cubicBezTo>
                    <a:pt x="764" y="78"/>
                    <a:pt x="774" y="73"/>
                    <a:pt x="783" y="69"/>
                  </a:cubicBezTo>
                  <a:cubicBezTo>
                    <a:pt x="794" y="64"/>
                    <a:pt x="804" y="58"/>
                    <a:pt x="814" y="52"/>
                  </a:cubicBezTo>
                  <a:cubicBezTo>
                    <a:pt x="826" y="46"/>
                    <a:pt x="836" y="55"/>
                    <a:pt x="846" y="58"/>
                  </a:cubicBezTo>
                  <a:cubicBezTo>
                    <a:pt x="849" y="59"/>
                    <a:pt x="850" y="61"/>
                    <a:pt x="849" y="64"/>
                  </a:cubicBezTo>
                  <a:close/>
                  <a:moveTo>
                    <a:pt x="970" y="213"/>
                  </a:moveTo>
                  <a:cubicBezTo>
                    <a:pt x="963" y="208"/>
                    <a:pt x="960" y="200"/>
                    <a:pt x="961" y="191"/>
                  </a:cubicBezTo>
                  <a:cubicBezTo>
                    <a:pt x="964" y="175"/>
                    <a:pt x="944" y="177"/>
                    <a:pt x="941" y="163"/>
                  </a:cubicBezTo>
                  <a:cubicBezTo>
                    <a:pt x="938" y="155"/>
                    <a:pt x="939" y="146"/>
                    <a:pt x="932" y="139"/>
                  </a:cubicBezTo>
                  <a:cubicBezTo>
                    <a:pt x="925" y="134"/>
                    <a:pt x="918" y="131"/>
                    <a:pt x="910" y="129"/>
                  </a:cubicBezTo>
                  <a:cubicBezTo>
                    <a:pt x="900" y="125"/>
                    <a:pt x="892" y="121"/>
                    <a:pt x="882" y="116"/>
                  </a:cubicBezTo>
                  <a:cubicBezTo>
                    <a:pt x="874" y="112"/>
                    <a:pt x="844" y="103"/>
                    <a:pt x="852" y="88"/>
                  </a:cubicBezTo>
                  <a:cubicBezTo>
                    <a:pt x="853" y="87"/>
                    <a:pt x="854" y="86"/>
                    <a:pt x="855" y="86"/>
                  </a:cubicBezTo>
                  <a:cubicBezTo>
                    <a:pt x="858" y="77"/>
                    <a:pt x="860" y="66"/>
                    <a:pt x="869" y="62"/>
                  </a:cubicBezTo>
                  <a:cubicBezTo>
                    <a:pt x="883" y="56"/>
                    <a:pt x="902" y="49"/>
                    <a:pt x="917" y="51"/>
                  </a:cubicBezTo>
                  <a:cubicBezTo>
                    <a:pt x="940" y="54"/>
                    <a:pt x="957" y="69"/>
                    <a:pt x="978" y="79"/>
                  </a:cubicBezTo>
                  <a:cubicBezTo>
                    <a:pt x="998" y="88"/>
                    <a:pt x="1018" y="98"/>
                    <a:pt x="1037" y="107"/>
                  </a:cubicBezTo>
                  <a:cubicBezTo>
                    <a:pt x="1048" y="113"/>
                    <a:pt x="1062" y="119"/>
                    <a:pt x="1061" y="134"/>
                  </a:cubicBezTo>
                  <a:cubicBezTo>
                    <a:pt x="1060" y="147"/>
                    <a:pt x="1040" y="145"/>
                    <a:pt x="1043" y="161"/>
                  </a:cubicBezTo>
                  <a:cubicBezTo>
                    <a:pt x="1044" y="165"/>
                    <a:pt x="1043" y="169"/>
                    <a:pt x="1042" y="173"/>
                  </a:cubicBezTo>
                  <a:cubicBezTo>
                    <a:pt x="1040" y="178"/>
                    <a:pt x="1031" y="183"/>
                    <a:pt x="1031" y="189"/>
                  </a:cubicBezTo>
                  <a:cubicBezTo>
                    <a:pt x="1033" y="207"/>
                    <a:pt x="1047" y="221"/>
                    <a:pt x="1054" y="237"/>
                  </a:cubicBezTo>
                  <a:cubicBezTo>
                    <a:pt x="1056" y="241"/>
                    <a:pt x="1052" y="244"/>
                    <a:pt x="1049" y="243"/>
                  </a:cubicBezTo>
                  <a:cubicBezTo>
                    <a:pt x="1033" y="242"/>
                    <a:pt x="1023" y="229"/>
                    <a:pt x="1008" y="225"/>
                  </a:cubicBezTo>
                  <a:cubicBezTo>
                    <a:pt x="995" y="222"/>
                    <a:pt x="981" y="221"/>
                    <a:pt x="970" y="213"/>
                  </a:cubicBezTo>
                  <a:close/>
                  <a:moveTo>
                    <a:pt x="994" y="347"/>
                  </a:moveTo>
                  <a:cubicBezTo>
                    <a:pt x="996" y="344"/>
                    <a:pt x="1000" y="345"/>
                    <a:pt x="1001" y="348"/>
                  </a:cubicBezTo>
                  <a:cubicBezTo>
                    <a:pt x="1004" y="368"/>
                    <a:pt x="1038" y="360"/>
                    <a:pt x="1038" y="383"/>
                  </a:cubicBezTo>
                  <a:cubicBezTo>
                    <a:pt x="1038" y="385"/>
                    <a:pt x="1036" y="387"/>
                    <a:pt x="1034" y="387"/>
                  </a:cubicBezTo>
                  <a:cubicBezTo>
                    <a:pt x="1030" y="387"/>
                    <a:pt x="1027" y="388"/>
                    <a:pt x="1024" y="387"/>
                  </a:cubicBezTo>
                  <a:cubicBezTo>
                    <a:pt x="1012" y="387"/>
                    <a:pt x="1000" y="390"/>
                    <a:pt x="987" y="390"/>
                  </a:cubicBezTo>
                  <a:cubicBezTo>
                    <a:pt x="986" y="390"/>
                    <a:pt x="985" y="389"/>
                    <a:pt x="984" y="388"/>
                  </a:cubicBezTo>
                  <a:cubicBezTo>
                    <a:pt x="978" y="371"/>
                    <a:pt x="985" y="360"/>
                    <a:pt x="994" y="347"/>
                  </a:cubicBezTo>
                  <a:close/>
                  <a:moveTo>
                    <a:pt x="913" y="807"/>
                  </a:moveTo>
                  <a:cubicBezTo>
                    <a:pt x="901" y="803"/>
                    <a:pt x="889" y="805"/>
                    <a:pt x="877" y="801"/>
                  </a:cubicBezTo>
                  <a:cubicBezTo>
                    <a:pt x="871" y="799"/>
                    <a:pt x="863" y="800"/>
                    <a:pt x="857" y="800"/>
                  </a:cubicBezTo>
                  <a:cubicBezTo>
                    <a:pt x="855" y="800"/>
                    <a:pt x="853" y="799"/>
                    <a:pt x="853" y="797"/>
                  </a:cubicBezTo>
                  <a:cubicBezTo>
                    <a:pt x="853" y="789"/>
                    <a:pt x="856" y="781"/>
                    <a:pt x="856" y="772"/>
                  </a:cubicBezTo>
                  <a:cubicBezTo>
                    <a:pt x="856" y="771"/>
                    <a:pt x="857" y="769"/>
                    <a:pt x="859" y="769"/>
                  </a:cubicBezTo>
                  <a:cubicBezTo>
                    <a:pt x="883" y="768"/>
                    <a:pt x="916" y="774"/>
                    <a:pt x="917" y="803"/>
                  </a:cubicBezTo>
                  <a:cubicBezTo>
                    <a:pt x="917" y="805"/>
                    <a:pt x="915" y="808"/>
                    <a:pt x="913" y="807"/>
                  </a:cubicBezTo>
                  <a:close/>
                  <a:moveTo>
                    <a:pt x="1436" y="816"/>
                  </a:moveTo>
                  <a:cubicBezTo>
                    <a:pt x="1409" y="718"/>
                    <a:pt x="1363" y="628"/>
                    <a:pt x="1311" y="541"/>
                  </a:cubicBezTo>
                  <a:cubicBezTo>
                    <a:pt x="1268" y="558"/>
                    <a:pt x="1224" y="572"/>
                    <a:pt x="1179" y="584"/>
                  </a:cubicBezTo>
                  <a:cubicBezTo>
                    <a:pt x="1191" y="622"/>
                    <a:pt x="1203" y="660"/>
                    <a:pt x="1214" y="698"/>
                  </a:cubicBezTo>
                  <a:cubicBezTo>
                    <a:pt x="1238" y="785"/>
                    <a:pt x="1260" y="875"/>
                    <a:pt x="1257" y="966"/>
                  </a:cubicBezTo>
                  <a:cubicBezTo>
                    <a:pt x="1257" y="968"/>
                    <a:pt x="1255" y="968"/>
                    <a:pt x="1255" y="967"/>
                  </a:cubicBezTo>
                  <a:cubicBezTo>
                    <a:pt x="1251" y="869"/>
                    <a:pt x="1229" y="775"/>
                    <a:pt x="1203" y="682"/>
                  </a:cubicBezTo>
                  <a:cubicBezTo>
                    <a:pt x="1194" y="650"/>
                    <a:pt x="1183" y="617"/>
                    <a:pt x="1173" y="585"/>
                  </a:cubicBezTo>
                  <a:cubicBezTo>
                    <a:pt x="1078" y="610"/>
                    <a:pt x="980" y="623"/>
                    <a:pt x="881" y="623"/>
                  </a:cubicBezTo>
                  <a:cubicBezTo>
                    <a:pt x="880" y="623"/>
                    <a:pt x="880" y="622"/>
                    <a:pt x="881" y="621"/>
                  </a:cubicBezTo>
                  <a:cubicBezTo>
                    <a:pt x="980" y="620"/>
                    <a:pt x="1077" y="603"/>
                    <a:pt x="1171" y="578"/>
                  </a:cubicBezTo>
                  <a:cubicBezTo>
                    <a:pt x="1158" y="533"/>
                    <a:pt x="1147" y="487"/>
                    <a:pt x="1144" y="441"/>
                  </a:cubicBezTo>
                  <a:cubicBezTo>
                    <a:pt x="1144" y="440"/>
                    <a:pt x="1146" y="440"/>
                    <a:pt x="1146" y="441"/>
                  </a:cubicBezTo>
                  <a:cubicBezTo>
                    <a:pt x="1149" y="486"/>
                    <a:pt x="1161" y="530"/>
                    <a:pt x="1175" y="573"/>
                  </a:cubicBezTo>
                  <a:cubicBezTo>
                    <a:pt x="1176" y="574"/>
                    <a:pt x="1176" y="575"/>
                    <a:pt x="1176" y="576"/>
                  </a:cubicBezTo>
                  <a:cubicBezTo>
                    <a:pt x="1221" y="564"/>
                    <a:pt x="1265" y="551"/>
                    <a:pt x="1308" y="536"/>
                  </a:cubicBezTo>
                  <a:cubicBezTo>
                    <a:pt x="1306" y="533"/>
                    <a:pt x="1305" y="530"/>
                    <a:pt x="1303" y="527"/>
                  </a:cubicBezTo>
                  <a:cubicBezTo>
                    <a:pt x="1277" y="485"/>
                    <a:pt x="1252" y="441"/>
                    <a:pt x="1225" y="400"/>
                  </a:cubicBezTo>
                  <a:cubicBezTo>
                    <a:pt x="1201" y="364"/>
                    <a:pt x="1173" y="328"/>
                    <a:pt x="1160" y="287"/>
                  </a:cubicBezTo>
                  <a:cubicBezTo>
                    <a:pt x="1159" y="286"/>
                    <a:pt x="1161" y="286"/>
                    <a:pt x="1162" y="287"/>
                  </a:cubicBezTo>
                  <a:cubicBezTo>
                    <a:pt x="1179" y="330"/>
                    <a:pt x="1209" y="367"/>
                    <a:pt x="1235" y="406"/>
                  </a:cubicBezTo>
                  <a:cubicBezTo>
                    <a:pt x="1262" y="447"/>
                    <a:pt x="1288" y="491"/>
                    <a:pt x="1314" y="534"/>
                  </a:cubicBezTo>
                  <a:cubicBezTo>
                    <a:pt x="1336" y="526"/>
                    <a:pt x="1359" y="518"/>
                    <a:pt x="1381" y="510"/>
                  </a:cubicBezTo>
                  <a:cubicBezTo>
                    <a:pt x="1383" y="509"/>
                    <a:pt x="1384" y="512"/>
                    <a:pt x="1382" y="513"/>
                  </a:cubicBezTo>
                  <a:cubicBezTo>
                    <a:pt x="1361" y="522"/>
                    <a:pt x="1339" y="531"/>
                    <a:pt x="1317" y="539"/>
                  </a:cubicBezTo>
                  <a:cubicBezTo>
                    <a:pt x="1369" y="626"/>
                    <a:pt x="1414" y="716"/>
                    <a:pt x="1438" y="815"/>
                  </a:cubicBezTo>
                  <a:cubicBezTo>
                    <a:pt x="1439" y="817"/>
                    <a:pt x="1437" y="818"/>
                    <a:pt x="1436" y="816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46"/>
            <p:cNvSpPr/>
            <p:nvPr/>
          </p:nvSpPr>
          <p:spPr bwMode="auto">
            <a:xfrm>
              <a:off x="3162301" y="3963988"/>
              <a:ext cx="1647825" cy="2139950"/>
            </a:xfrm>
            <a:custGeom>
              <a:avLst/>
              <a:gdLst>
                <a:gd name="T0" fmla="*/ 387 w 409"/>
                <a:gd name="T1" fmla="*/ 485 h 531"/>
                <a:gd name="T2" fmla="*/ 290 w 409"/>
                <a:gd name="T3" fmla="*/ 78 h 531"/>
                <a:gd name="T4" fmla="*/ 130 w 409"/>
                <a:gd name="T5" fmla="*/ 48 h 531"/>
                <a:gd name="T6" fmla="*/ 0 w 409"/>
                <a:gd name="T7" fmla="*/ 0 h 531"/>
                <a:gd name="T8" fmla="*/ 52 w 409"/>
                <a:gd name="T9" fmla="*/ 207 h 531"/>
                <a:gd name="T10" fmla="*/ 153 w 409"/>
                <a:gd name="T11" fmla="*/ 446 h 531"/>
                <a:gd name="T12" fmla="*/ 222 w 409"/>
                <a:gd name="T13" fmla="*/ 486 h 531"/>
                <a:gd name="T14" fmla="*/ 266 w 409"/>
                <a:gd name="T15" fmla="*/ 502 h 531"/>
                <a:gd name="T16" fmla="*/ 213 w 409"/>
                <a:gd name="T17" fmla="*/ 413 h 531"/>
                <a:gd name="T18" fmla="*/ 161 w 409"/>
                <a:gd name="T19" fmla="*/ 290 h 531"/>
                <a:gd name="T20" fmla="*/ 128 w 409"/>
                <a:gd name="T21" fmla="*/ 170 h 531"/>
                <a:gd name="T22" fmla="*/ 130 w 409"/>
                <a:gd name="T23" fmla="*/ 73 h 531"/>
                <a:gd name="T24" fmla="*/ 133 w 409"/>
                <a:gd name="T25" fmla="*/ 74 h 531"/>
                <a:gd name="T26" fmla="*/ 138 w 409"/>
                <a:gd name="T27" fmla="*/ 187 h 531"/>
                <a:gd name="T28" fmla="*/ 170 w 409"/>
                <a:gd name="T29" fmla="*/ 295 h 531"/>
                <a:gd name="T30" fmla="*/ 224 w 409"/>
                <a:gd name="T31" fmla="*/ 419 h 531"/>
                <a:gd name="T32" fmla="*/ 277 w 409"/>
                <a:gd name="T33" fmla="*/ 505 h 531"/>
                <a:gd name="T34" fmla="*/ 330 w 409"/>
                <a:gd name="T35" fmla="*/ 518 h 531"/>
                <a:gd name="T36" fmla="*/ 409 w 409"/>
                <a:gd name="T37" fmla="*/ 531 h 531"/>
                <a:gd name="T38" fmla="*/ 390 w 409"/>
                <a:gd name="T39" fmla="*/ 492 h 531"/>
                <a:gd name="T40" fmla="*/ 254 w 409"/>
                <a:gd name="T41" fmla="*/ 465 h 531"/>
                <a:gd name="T42" fmla="*/ 254 w 409"/>
                <a:gd name="T43" fmla="*/ 463 h 531"/>
                <a:gd name="T44" fmla="*/ 387 w 409"/>
                <a:gd name="T45" fmla="*/ 48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531">
                  <a:moveTo>
                    <a:pt x="387" y="485"/>
                  </a:moveTo>
                  <a:cubicBezTo>
                    <a:pt x="330" y="358"/>
                    <a:pt x="301" y="218"/>
                    <a:pt x="290" y="78"/>
                  </a:cubicBezTo>
                  <a:cubicBezTo>
                    <a:pt x="236" y="72"/>
                    <a:pt x="182" y="62"/>
                    <a:pt x="130" y="48"/>
                  </a:cubicBezTo>
                  <a:cubicBezTo>
                    <a:pt x="86" y="36"/>
                    <a:pt x="42" y="20"/>
                    <a:pt x="0" y="0"/>
                  </a:cubicBezTo>
                  <a:cubicBezTo>
                    <a:pt x="12" y="70"/>
                    <a:pt x="30" y="140"/>
                    <a:pt x="52" y="207"/>
                  </a:cubicBezTo>
                  <a:cubicBezTo>
                    <a:pt x="80" y="289"/>
                    <a:pt x="116" y="368"/>
                    <a:pt x="153" y="446"/>
                  </a:cubicBezTo>
                  <a:cubicBezTo>
                    <a:pt x="176" y="459"/>
                    <a:pt x="197" y="476"/>
                    <a:pt x="222" y="486"/>
                  </a:cubicBezTo>
                  <a:cubicBezTo>
                    <a:pt x="236" y="492"/>
                    <a:pt x="251" y="497"/>
                    <a:pt x="266" y="502"/>
                  </a:cubicBezTo>
                  <a:cubicBezTo>
                    <a:pt x="245" y="474"/>
                    <a:pt x="228" y="443"/>
                    <a:pt x="213" y="413"/>
                  </a:cubicBezTo>
                  <a:cubicBezTo>
                    <a:pt x="192" y="373"/>
                    <a:pt x="176" y="332"/>
                    <a:pt x="161" y="290"/>
                  </a:cubicBezTo>
                  <a:cubicBezTo>
                    <a:pt x="148" y="251"/>
                    <a:pt x="136" y="211"/>
                    <a:pt x="128" y="170"/>
                  </a:cubicBezTo>
                  <a:cubicBezTo>
                    <a:pt x="122" y="140"/>
                    <a:pt x="116" y="102"/>
                    <a:pt x="130" y="73"/>
                  </a:cubicBezTo>
                  <a:cubicBezTo>
                    <a:pt x="130" y="71"/>
                    <a:pt x="134" y="72"/>
                    <a:pt x="133" y="74"/>
                  </a:cubicBezTo>
                  <a:cubicBezTo>
                    <a:pt x="124" y="111"/>
                    <a:pt x="130" y="150"/>
                    <a:pt x="138" y="187"/>
                  </a:cubicBezTo>
                  <a:cubicBezTo>
                    <a:pt x="147" y="224"/>
                    <a:pt x="158" y="260"/>
                    <a:pt x="170" y="295"/>
                  </a:cubicBezTo>
                  <a:cubicBezTo>
                    <a:pt x="186" y="338"/>
                    <a:pt x="203" y="379"/>
                    <a:pt x="224" y="419"/>
                  </a:cubicBezTo>
                  <a:cubicBezTo>
                    <a:pt x="240" y="449"/>
                    <a:pt x="258" y="477"/>
                    <a:pt x="277" y="505"/>
                  </a:cubicBezTo>
                  <a:cubicBezTo>
                    <a:pt x="295" y="510"/>
                    <a:pt x="313" y="514"/>
                    <a:pt x="330" y="518"/>
                  </a:cubicBezTo>
                  <a:cubicBezTo>
                    <a:pt x="356" y="524"/>
                    <a:pt x="383" y="528"/>
                    <a:pt x="409" y="531"/>
                  </a:cubicBezTo>
                  <a:cubicBezTo>
                    <a:pt x="402" y="518"/>
                    <a:pt x="396" y="505"/>
                    <a:pt x="390" y="492"/>
                  </a:cubicBezTo>
                  <a:cubicBezTo>
                    <a:pt x="344" y="488"/>
                    <a:pt x="298" y="480"/>
                    <a:pt x="254" y="465"/>
                  </a:cubicBezTo>
                  <a:cubicBezTo>
                    <a:pt x="253" y="464"/>
                    <a:pt x="253" y="462"/>
                    <a:pt x="254" y="463"/>
                  </a:cubicBezTo>
                  <a:cubicBezTo>
                    <a:pt x="298" y="477"/>
                    <a:pt x="342" y="483"/>
                    <a:pt x="387" y="485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47"/>
            <p:cNvSpPr/>
            <p:nvPr/>
          </p:nvSpPr>
          <p:spPr bwMode="auto">
            <a:xfrm>
              <a:off x="4765676" y="5926138"/>
              <a:ext cx="741363" cy="504825"/>
            </a:xfrm>
            <a:custGeom>
              <a:avLst/>
              <a:gdLst>
                <a:gd name="T0" fmla="*/ 23 w 184"/>
                <a:gd name="T1" fmla="*/ 52 h 125"/>
                <a:gd name="T2" fmla="*/ 63 w 184"/>
                <a:gd name="T3" fmla="*/ 125 h 125"/>
                <a:gd name="T4" fmla="*/ 184 w 184"/>
                <a:gd name="T5" fmla="*/ 110 h 125"/>
                <a:gd name="T6" fmla="*/ 145 w 184"/>
                <a:gd name="T7" fmla="*/ 0 h 125"/>
                <a:gd name="T8" fmla="*/ 0 w 184"/>
                <a:gd name="T9" fmla="*/ 5 h 125"/>
                <a:gd name="T10" fmla="*/ 20 w 184"/>
                <a:gd name="T11" fmla="*/ 45 h 125"/>
                <a:gd name="T12" fmla="*/ 148 w 184"/>
                <a:gd name="T13" fmla="*/ 49 h 125"/>
                <a:gd name="T14" fmla="*/ 148 w 184"/>
                <a:gd name="T15" fmla="*/ 52 h 125"/>
                <a:gd name="T16" fmla="*/ 23 w 184"/>
                <a:gd name="T17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5">
                  <a:moveTo>
                    <a:pt x="23" y="52"/>
                  </a:moveTo>
                  <a:cubicBezTo>
                    <a:pt x="35" y="77"/>
                    <a:pt x="49" y="101"/>
                    <a:pt x="63" y="125"/>
                  </a:cubicBezTo>
                  <a:cubicBezTo>
                    <a:pt x="103" y="123"/>
                    <a:pt x="144" y="114"/>
                    <a:pt x="184" y="110"/>
                  </a:cubicBezTo>
                  <a:cubicBezTo>
                    <a:pt x="169" y="74"/>
                    <a:pt x="156" y="37"/>
                    <a:pt x="145" y="0"/>
                  </a:cubicBezTo>
                  <a:cubicBezTo>
                    <a:pt x="97" y="5"/>
                    <a:pt x="49" y="8"/>
                    <a:pt x="0" y="5"/>
                  </a:cubicBezTo>
                  <a:cubicBezTo>
                    <a:pt x="7" y="19"/>
                    <a:pt x="13" y="32"/>
                    <a:pt x="20" y="45"/>
                  </a:cubicBezTo>
                  <a:cubicBezTo>
                    <a:pt x="62" y="50"/>
                    <a:pt x="105" y="51"/>
                    <a:pt x="148" y="49"/>
                  </a:cubicBezTo>
                  <a:cubicBezTo>
                    <a:pt x="150" y="49"/>
                    <a:pt x="150" y="52"/>
                    <a:pt x="148" y="52"/>
                  </a:cubicBezTo>
                  <a:cubicBezTo>
                    <a:pt x="107" y="57"/>
                    <a:pt x="65" y="56"/>
                    <a:pt x="23" y="52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48"/>
            <p:cNvSpPr/>
            <p:nvPr/>
          </p:nvSpPr>
          <p:spPr bwMode="auto">
            <a:xfrm>
              <a:off x="8707438" y="1568450"/>
              <a:ext cx="717550" cy="1939925"/>
            </a:xfrm>
            <a:custGeom>
              <a:avLst/>
              <a:gdLst>
                <a:gd name="T0" fmla="*/ 116 w 178"/>
                <a:gd name="T1" fmla="*/ 151 h 481"/>
                <a:gd name="T2" fmla="*/ 68 w 178"/>
                <a:gd name="T3" fmla="*/ 47 h 481"/>
                <a:gd name="T4" fmla="*/ 65 w 178"/>
                <a:gd name="T5" fmla="*/ 47 h 481"/>
                <a:gd name="T6" fmla="*/ 42 w 178"/>
                <a:gd name="T7" fmla="*/ 29 h 481"/>
                <a:gd name="T8" fmla="*/ 39 w 178"/>
                <a:gd name="T9" fmla="*/ 9 h 481"/>
                <a:gd name="T10" fmla="*/ 31 w 178"/>
                <a:gd name="T11" fmla="*/ 0 h 481"/>
                <a:gd name="T12" fmla="*/ 23 w 178"/>
                <a:gd name="T13" fmla="*/ 11 h 481"/>
                <a:gd name="T14" fmla="*/ 26 w 178"/>
                <a:gd name="T15" fmla="*/ 23 h 481"/>
                <a:gd name="T16" fmla="*/ 20 w 178"/>
                <a:gd name="T17" fmla="*/ 54 h 481"/>
                <a:gd name="T18" fmla="*/ 3 w 178"/>
                <a:gd name="T19" fmla="*/ 59 h 481"/>
                <a:gd name="T20" fmla="*/ 15 w 178"/>
                <a:gd name="T21" fmla="*/ 135 h 481"/>
                <a:gd name="T22" fmla="*/ 21 w 178"/>
                <a:gd name="T23" fmla="*/ 194 h 481"/>
                <a:gd name="T24" fmla="*/ 28 w 178"/>
                <a:gd name="T25" fmla="*/ 273 h 481"/>
                <a:gd name="T26" fmla="*/ 36 w 178"/>
                <a:gd name="T27" fmla="*/ 298 h 481"/>
                <a:gd name="T28" fmla="*/ 46 w 178"/>
                <a:gd name="T29" fmla="*/ 307 h 481"/>
                <a:gd name="T30" fmla="*/ 57 w 178"/>
                <a:gd name="T31" fmla="*/ 330 h 481"/>
                <a:gd name="T32" fmla="*/ 52 w 178"/>
                <a:gd name="T33" fmla="*/ 363 h 481"/>
                <a:gd name="T34" fmla="*/ 69 w 178"/>
                <a:gd name="T35" fmla="*/ 398 h 481"/>
                <a:gd name="T36" fmla="*/ 109 w 178"/>
                <a:gd name="T37" fmla="*/ 454 h 481"/>
                <a:gd name="T38" fmla="*/ 141 w 178"/>
                <a:gd name="T39" fmla="*/ 475 h 481"/>
                <a:gd name="T40" fmla="*/ 165 w 178"/>
                <a:gd name="T41" fmla="*/ 443 h 481"/>
                <a:gd name="T42" fmla="*/ 178 w 178"/>
                <a:gd name="T43" fmla="*/ 418 h 481"/>
                <a:gd name="T44" fmla="*/ 178 w 178"/>
                <a:gd name="T45" fmla="*/ 418 h 481"/>
                <a:gd name="T46" fmla="*/ 160 w 178"/>
                <a:gd name="T47" fmla="*/ 274 h 481"/>
                <a:gd name="T48" fmla="*/ 116 w 178"/>
                <a:gd name="T49" fmla="*/ 15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481">
                  <a:moveTo>
                    <a:pt x="116" y="151"/>
                  </a:moveTo>
                  <a:cubicBezTo>
                    <a:pt x="102" y="117"/>
                    <a:pt x="88" y="79"/>
                    <a:pt x="68" y="47"/>
                  </a:cubicBezTo>
                  <a:cubicBezTo>
                    <a:pt x="67" y="47"/>
                    <a:pt x="66" y="48"/>
                    <a:pt x="65" y="47"/>
                  </a:cubicBezTo>
                  <a:cubicBezTo>
                    <a:pt x="56" y="43"/>
                    <a:pt x="45" y="39"/>
                    <a:pt x="42" y="29"/>
                  </a:cubicBezTo>
                  <a:cubicBezTo>
                    <a:pt x="39" y="22"/>
                    <a:pt x="40" y="16"/>
                    <a:pt x="39" y="9"/>
                  </a:cubicBezTo>
                  <a:cubicBezTo>
                    <a:pt x="36" y="6"/>
                    <a:pt x="33" y="3"/>
                    <a:pt x="31" y="0"/>
                  </a:cubicBezTo>
                  <a:cubicBezTo>
                    <a:pt x="26" y="2"/>
                    <a:pt x="23" y="6"/>
                    <a:pt x="23" y="11"/>
                  </a:cubicBezTo>
                  <a:cubicBezTo>
                    <a:pt x="24" y="15"/>
                    <a:pt x="25" y="19"/>
                    <a:pt x="26" y="23"/>
                  </a:cubicBezTo>
                  <a:cubicBezTo>
                    <a:pt x="28" y="33"/>
                    <a:pt x="30" y="46"/>
                    <a:pt x="20" y="54"/>
                  </a:cubicBezTo>
                  <a:cubicBezTo>
                    <a:pt x="15" y="58"/>
                    <a:pt x="9" y="61"/>
                    <a:pt x="3" y="59"/>
                  </a:cubicBezTo>
                  <a:cubicBezTo>
                    <a:pt x="13" y="83"/>
                    <a:pt x="0" y="113"/>
                    <a:pt x="15" y="135"/>
                  </a:cubicBezTo>
                  <a:cubicBezTo>
                    <a:pt x="30" y="156"/>
                    <a:pt x="25" y="170"/>
                    <a:pt x="21" y="194"/>
                  </a:cubicBezTo>
                  <a:cubicBezTo>
                    <a:pt x="16" y="221"/>
                    <a:pt x="29" y="246"/>
                    <a:pt x="28" y="273"/>
                  </a:cubicBezTo>
                  <a:cubicBezTo>
                    <a:pt x="27" y="282"/>
                    <a:pt x="28" y="291"/>
                    <a:pt x="36" y="298"/>
                  </a:cubicBezTo>
                  <a:cubicBezTo>
                    <a:pt x="40" y="301"/>
                    <a:pt x="43" y="304"/>
                    <a:pt x="46" y="307"/>
                  </a:cubicBezTo>
                  <a:cubicBezTo>
                    <a:pt x="52" y="314"/>
                    <a:pt x="56" y="321"/>
                    <a:pt x="57" y="330"/>
                  </a:cubicBezTo>
                  <a:cubicBezTo>
                    <a:pt x="57" y="341"/>
                    <a:pt x="54" y="351"/>
                    <a:pt x="52" y="363"/>
                  </a:cubicBezTo>
                  <a:cubicBezTo>
                    <a:pt x="48" y="380"/>
                    <a:pt x="55" y="388"/>
                    <a:pt x="69" y="398"/>
                  </a:cubicBezTo>
                  <a:cubicBezTo>
                    <a:pt x="87" y="411"/>
                    <a:pt x="96" y="435"/>
                    <a:pt x="109" y="454"/>
                  </a:cubicBezTo>
                  <a:cubicBezTo>
                    <a:pt x="115" y="464"/>
                    <a:pt x="127" y="481"/>
                    <a:pt x="141" y="475"/>
                  </a:cubicBezTo>
                  <a:cubicBezTo>
                    <a:pt x="157" y="468"/>
                    <a:pt x="161" y="458"/>
                    <a:pt x="165" y="443"/>
                  </a:cubicBezTo>
                  <a:cubicBezTo>
                    <a:pt x="167" y="434"/>
                    <a:pt x="171" y="423"/>
                    <a:pt x="178" y="418"/>
                  </a:cubicBezTo>
                  <a:cubicBezTo>
                    <a:pt x="178" y="418"/>
                    <a:pt x="178" y="418"/>
                    <a:pt x="178" y="418"/>
                  </a:cubicBezTo>
                  <a:cubicBezTo>
                    <a:pt x="176" y="370"/>
                    <a:pt x="171" y="321"/>
                    <a:pt x="160" y="274"/>
                  </a:cubicBezTo>
                  <a:cubicBezTo>
                    <a:pt x="149" y="232"/>
                    <a:pt x="133" y="191"/>
                    <a:pt x="116" y="15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49"/>
            <p:cNvSpPr>
              <a:spLocks noEditPoints="1"/>
            </p:cNvSpPr>
            <p:nvPr/>
          </p:nvSpPr>
          <p:spPr bwMode="auto">
            <a:xfrm>
              <a:off x="4948238" y="612775"/>
              <a:ext cx="220663" cy="165100"/>
            </a:xfrm>
            <a:custGeom>
              <a:avLst/>
              <a:gdLst>
                <a:gd name="T0" fmla="*/ 7 w 55"/>
                <a:gd name="T1" fmla="*/ 40 h 41"/>
                <a:gd name="T2" fmla="*/ 39 w 55"/>
                <a:gd name="T3" fmla="*/ 33 h 41"/>
                <a:gd name="T4" fmla="*/ 42 w 55"/>
                <a:gd name="T5" fmla="*/ 31 h 41"/>
                <a:gd name="T6" fmla="*/ 51 w 55"/>
                <a:gd name="T7" fmla="*/ 29 h 41"/>
                <a:gd name="T8" fmla="*/ 54 w 55"/>
                <a:gd name="T9" fmla="*/ 23 h 41"/>
                <a:gd name="T10" fmla="*/ 2 w 55"/>
                <a:gd name="T11" fmla="*/ 37 h 41"/>
                <a:gd name="T12" fmla="*/ 7 w 55"/>
                <a:gd name="T13" fmla="*/ 40 h 41"/>
                <a:gd name="T14" fmla="*/ 43 w 55"/>
                <a:gd name="T15" fmla="*/ 22 h 41"/>
                <a:gd name="T16" fmla="*/ 36 w 55"/>
                <a:gd name="T17" fmla="*/ 25 h 41"/>
                <a:gd name="T18" fmla="*/ 10 w 55"/>
                <a:gd name="T19" fmla="*/ 31 h 41"/>
                <a:gd name="T20" fmla="*/ 43 w 55"/>
                <a:gd name="T21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1">
                  <a:moveTo>
                    <a:pt x="7" y="40"/>
                  </a:moveTo>
                  <a:cubicBezTo>
                    <a:pt x="17" y="36"/>
                    <a:pt x="27" y="32"/>
                    <a:pt x="39" y="33"/>
                  </a:cubicBezTo>
                  <a:cubicBezTo>
                    <a:pt x="40" y="33"/>
                    <a:pt x="41" y="32"/>
                    <a:pt x="42" y="31"/>
                  </a:cubicBezTo>
                  <a:cubicBezTo>
                    <a:pt x="45" y="30"/>
                    <a:pt x="48" y="29"/>
                    <a:pt x="51" y="29"/>
                  </a:cubicBezTo>
                  <a:cubicBezTo>
                    <a:pt x="54" y="28"/>
                    <a:pt x="55" y="25"/>
                    <a:pt x="54" y="23"/>
                  </a:cubicBezTo>
                  <a:cubicBezTo>
                    <a:pt x="40" y="0"/>
                    <a:pt x="0" y="8"/>
                    <a:pt x="2" y="37"/>
                  </a:cubicBezTo>
                  <a:cubicBezTo>
                    <a:pt x="2" y="39"/>
                    <a:pt x="4" y="41"/>
                    <a:pt x="7" y="40"/>
                  </a:cubicBezTo>
                  <a:close/>
                  <a:moveTo>
                    <a:pt x="43" y="22"/>
                  </a:moveTo>
                  <a:cubicBezTo>
                    <a:pt x="40" y="22"/>
                    <a:pt x="38" y="23"/>
                    <a:pt x="36" y="25"/>
                  </a:cubicBezTo>
                  <a:cubicBezTo>
                    <a:pt x="27" y="24"/>
                    <a:pt x="18" y="27"/>
                    <a:pt x="10" y="31"/>
                  </a:cubicBezTo>
                  <a:cubicBezTo>
                    <a:pt x="13" y="17"/>
                    <a:pt x="32" y="13"/>
                    <a:pt x="43" y="2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50"/>
            <p:cNvSpPr>
              <a:spLocks noEditPoints="1"/>
            </p:cNvSpPr>
            <p:nvPr/>
          </p:nvSpPr>
          <p:spPr bwMode="auto">
            <a:xfrm>
              <a:off x="4903788" y="749300"/>
              <a:ext cx="341313" cy="206375"/>
            </a:xfrm>
            <a:custGeom>
              <a:avLst/>
              <a:gdLst>
                <a:gd name="T0" fmla="*/ 23 w 85"/>
                <a:gd name="T1" fmla="*/ 50 h 51"/>
                <a:gd name="T2" fmla="*/ 43 w 85"/>
                <a:gd name="T3" fmla="*/ 44 h 51"/>
                <a:gd name="T4" fmla="*/ 81 w 85"/>
                <a:gd name="T5" fmla="*/ 35 h 51"/>
                <a:gd name="T6" fmla="*/ 83 w 85"/>
                <a:gd name="T7" fmla="*/ 29 h 51"/>
                <a:gd name="T8" fmla="*/ 52 w 85"/>
                <a:gd name="T9" fmla="*/ 21 h 51"/>
                <a:gd name="T10" fmla="*/ 25 w 85"/>
                <a:gd name="T11" fmla="*/ 19 h 51"/>
                <a:gd name="T12" fmla="*/ 25 w 85"/>
                <a:gd name="T13" fmla="*/ 20 h 51"/>
                <a:gd name="T14" fmla="*/ 8 w 85"/>
                <a:gd name="T15" fmla="*/ 32 h 51"/>
                <a:gd name="T16" fmla="*/ 8 w 85"/>
                <a:gd name="T17" fmla="*/ 32 h 51"/>
                <a:gd name="T18" fmla="*/ 1 w 85"/>
                <a:gd name="T19" fmla="*/ 34 h 51"/>
                <a:gd name="T20" fmla="*/ 23 w 85"/>
                <a:gd name="T21" fmla="*/ 50 h 51"/>
                <a:gd name="T22" fmla="*/ 29 w 85"/>
                <a:gd name="T23" fmla="*/ 24 h 51"/>
                <a:gd name="T24" fmla="*/ 33 w 85"/>
                <a:gd name="T25" fmla="*/ 23 h 51"/>
                <a:gd name="T26" fmla="*/ 39 w 85"/>
                <a:gd name="T27" fmla="*/ 21 h 51"/>
                <a:gd name="T28" fmla="*/ 40 w 85"/>
                <a:gd name="T29" fmla="*/ 20 h 51"/>
                <a:gd name="T30" fmla="*/ 44 w 85"/>
                <a:gd name="T31" fmla="*/ 28 h 51"/>
                <a:gd name="T32" fmla="*/ 50 w 85"/>
                <a:gd name="T33" fmla="*/ 31 h 51"/>
                <a:gd name="T34" fmla="*/ 71 w 85"/>
                <a:gd name="T35" fmla="*/ 29 h 51"/>
                <a:gd name="T36" fmla="*/ 42 w 85"/>
                <a:gd name="T37" fmla="*/ 36 h 51"/>
                <a:gd name="T38" fmla="*/ 10 w 85"/>
                <a:gd name="T39" fmla="*/ 40 h 51"/>
                <a:gd name="T40" fmla="*/ 29 w 85"/>
                <a:gd name="T41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51">
                  <a:moveTo>
                    <a:pt x="23" y="50"/>
                  </a:moveTo>
                  <a:cubicBezTo>
                    <a:pt x="31" y="50"/>
                    <a:pt x="37" y="48"/>
                    <a:pt x="43" y="44"/>
                  </a:cubicBezTo>
                  <a:cubicBezTo>
                    <a:pt x="55" y="38"/>
                    <a:pt x="68" y="38"/>
                    <a:pt x="81" y="35"/>
                  </a:cubicBezTo>
                  <a:cubicBezTo>
                    <a:pt x="84" y="35"/>
                    <a:pt x="85" y="31"/>
                    <a:pt x="83" y="29"/>
                  </a:cubicBezTo>
                  <a:cubicBezTo>
                    <a:pt x="77" y="18"/>
                    <a:pt x="63" y="19"/>
                    <a:pt x="52" y="21"/>
                  </a:cubicBezTo>
                  <a:cubicBezTo>
                    <a:pt x="45" y="10"/>
                    <a:pt x="27" y="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9" y="23"/>
                    <a:pt x="14" y="28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28"/>
                    <a:pt x="1" y="31"/>
                    <a:pt x="1" y="34"/>
                  </a:cubicBezTo>
                  <a:cubicBezTo>
                    <a:pt x="0" y="48"/>
                    <a:pt x="12" y="51"/>
                    <a:pt x="23" y="50"/>
                  </a:cubicBezTo>
                  <a:close/>
                  <a:moveTo>
                    <a:pt x="29" y="24"/>
                  </a:moveTo>
                  <a:cubicBezTo>
                    <a:pt x="31" y="25"/>
                    <a:pt x="32" y="24"/>
                    <a:pt x="33" y="23"/>
                  </a:cubicBezTo>
                  <a:cubicBezTo>
                    <a:pt x="35" y="22"/>
                    <a:pt x="37" y="21"/>
                    <a:pt x="39" y="21"/>
                  </a:cubicBezTo>
                  <a:cubicBezTo>
                    <a:pt x="39" y="21"/>
                    <a:pt x="39" y="21"/>
                    <a:pt x="40" y="20"/>
                  </a:cubicBezTo>
                  <a:cubicBezTo>
                    <a:pt x="42" y="22"/>
                    <a:pt x="43" y="26"/>
                    <a:pt x="44" y="28"/>
                  </a:cubicBezTo>
                  <a:cubicBezTo>
                    <a:pt x="45" y="31"/>
                    <a:pt x="48" y="32"/>
                    <a:pt x="50" y="31"/>
                  </a:cubicBezTo>
                  <a:cubicBezTo>
                    <a:pt x="56" y="30"/>
                    <a:pt x="65" y="27"/>
                    <a:pt x="71" y="29"/>
                  </a:cubicBezTo>
                  <a:cubicBezTo>
                    <a:pt x="61" y="31"/>
                    <a:pt x="52" y="32"/>
                    <a:pt x="42" y="36"/>
                  </a:cubicBezTo>
                  <a:cubicBezTo>
                    <a:pt x="37" y="39"/>
                    <a:pt x="15" y="48"/>
                    <a:pt x="10" y="40"/>
                  </a:cubicBezTo>
                  <a:cubicBezTo>
                    <a:pt x="16" y="35"/>
                    <a:pt x="22" y="29"/>
                    <a:pt x="29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51"/>
            <p:cNvSpPr>
              <a:spLocks noEditPoints="1"/>
            </p:cNvSpPr>
            <p:nvPr/>
          </p:nvSpPr>
          <p:spPr bwMode="auto">
            <a:xfrm>
              <a:off x="4987926" y="927100"/>
              <a:ext cx="214313" cy="120650"/>
            </a:xfrm>
            <a:custGeom>
              <a:avLst/>
              <a:gdLst>
                <a:gd name="T0" fmla="*/ 53 w 53"/>
                <a:gd name="T1" fmla="*/ 22 h 30"/>
                <a:gd name="T2" fmla="*/ 41 w 53"/>
                <a:gd name="T3" fmla="*/ 0 h 30"/>
                <a:gd name="T4" fmla="*/ 27 w 53"/>
                <a:gd name="T5" fmla="*/ 3 h 30"/>
                <a:gd name="T6" fmla="*/ 12 w 53"/>
                <a:gd name="T7" fmla="*/ 7 h 30"/>
                <a:gd name="T8" fmla="*/ 10 w 53"/>
                <a:gd name="T9" fmla="*/ 9 h 30"/>
                <a:gd name="T10" fmla="*/ 4 w 53"/>
                <a:gd name="T11" fmla="*/ 13 h 30"/>
                <a:gd name="T12" fmla="*/ 7 w 53"/>
                <a:gd name="T13" fmla="*/ 26 h 30"/>
                <a:gd name="T14" fmla="*/ 27 w 53"/>
                <a:gd name="T15" fmla="*/ 28 h 30"/>
                <a:gd name="T16" fmla="*/ 49 w 53"/>
                <a:gd name="T17" fmla="*/ 25 h 30"/>
                <a:gd name="T18" fmla="*/ 53 w 53"/>
                <a:gd name="T19" fmla="*/ 22 h 30"/>
                <a:gd name="T20" fmla="*/ 25 w 53"/>
                <a:gd name="T21" fmla="*/ 21 h 30"/>
                <a:gd name="T22" fmla="*/ 11 w 53"/>
                <a:gd name="T23" fmla="*/ 20 h 30"/>
                <a:gd name="T24" fmla="*/ 14 w 53"/>
                <a:gd name="T25" fmla="*/ 15 h 30"/>
                <a:gd name="T26" fmla="*/ 31 w 53"/>
                <a:gd name="T27" fmla="*/ 12 h 30"/>
                <a:gd name="T28" fmla="*/ 42 w 53"/>
                <a:gd name="T29" fmla="*/ 9 h 30"/>
                <a:gd name="T30" fmla="*/ 45 w 53"/>
                <a:gd name="T31" fmla="*/ 18 h 30"/>
                <a:gd name="T32" fmla="*/ 25 w 53"/>
                <a:gd name="T3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0">
                  <a:moveTo>
                    <a:pt x="53" y="22"/>
                  </a:moveTo>
                  <a:cubicBezTo>
                    <a:pt x="53" y="14"/>
                    <a:pt x="53" y="0"/>
                    <a:pt x="41" y="0"/>
                  </a:cubicBezTo>
                  <a:cubicBezTo>
                    <a:pt x="37" y="0"/>
                    <a:pt x="32" y="2"/>
                    <a:pt x="27" y="3"/>
                  </a:cubicBezTo>
                  <a:cubicBezTo>
                    <a:pt x="23" y="5"/>
                    <a:pt x="15" y="4"/>
                    <a:pt x="12" y="7"/>
                  </a:cubicBezTo>
                  <a:cubicBezTo>
                    <a:pt x="11" y="8"/>
                    <a:pt x="11" y="8"/>
                    <a:pt x="10" y="9"/>
                  </a:cubicBezTo>
                  <a:cubicBezTo>
                    <a:pt x="8" y="10"/>
                    <a:pt x="6" y="11"/>
                    <a:pt x="4" y="13"/>
                  </a:cubicBezTo>
                  <a:cubicBezTo>
                    <a:pt x="0" y="18"/>
                    <a:pt x="2" y="24"/>
                    <a:pt x="7" y="26"/>
                  </a:cubicBezTo>
                  <a:cubicBezTo>
                    <a:pt x="12" y="30"/>
                    <a:pt x="21" y="29"/>
                    <a:pt x="27" y="28"/>
                  </a:cubicBezTo>
                  <a:cubicBezTo>
                    <a:pt x="34" y="28"/>
                    <a:pt x="42" y="26"/>
                    <a:pt x="49" y="25"/>
                  </a:cubicBezTo>
                  <a:cubicBezTo>
                    <a:pt x="51" y="25"/>
                    <a:pt x="52" y="24"/>
                    <a:pt x="53" y="22"/>
                  </a:cubicBezTo>
                  <a:close/>
                  <a:moveTo>
                    <a:pt x="25" y="21"/>
                  </a:moveTo>
                  <a:cubicBezTo>
                    <a:pt x="20" y="21"/>
                    <a:pt x="16" y="21"/>
                    <a:pt x="11" y="20"/>
                  </a:cubicBezTo>
                  <a:cubicBezTo>
                    <a:pt x="7" y="19"/>
                    <a:pt x="12" y="16"/>
                    <a:pt x="14" y="15"/>
                  </a:cubicBezTo>
                  <a:cubicBezTo>
                    <a:pt x="19" y="17"/>
                    <a:pt x="27" y="13"/>
                    <a:pt x="31" y="12"/>
                  </a:cubicBezTo>
                  <a:cubicBezTo>
                    <a:pt x="35" y="11"/>
                    <a:pt x="38" y="9"/>
                    <a:pt x="42" y="9"/>
                  </a:cubicBezTo>
                  <a:cubicBezTo>
                    <a:pt x="45" y="10"/>
                    <a:pt x="45" y="14"/>
                    <a:pt x="45" y="18"/>
                  </a:cubicBezTo>
                  <a:cubicBezTo>
                    <a:pt x="38" y="19"/>
                    <a:pt x="31" y="20"/>
                    <a:pt x="25" y="2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52"/>
            <p:cNvSpPr>
              <a:spLocks noEditPoints="1"/>
            </p:cNvSpPr>
            <p:nvPr/>
          </p:nvSpPr>
          <p:spPr bwMode="auto">
            <a:xfrm>
              <a:off x="5802313" y="225425"/>
              <a:ext cx="390525" cy="282575"/>
            </a:xfrm>
            <a:custGeom>
              <a:avLst/>
              <a:gdLst>
                <a:gd name="T0" fmla="*/ 61 w 97"/>
                <a:gd name="T1" fmla="*/ 6 h 70"/>
                <a:gd name="T2" fmla="*/ 30 w 97"/>
                <a:gd name="T3" fmla="*/ 23 h 70"/>
                <a:gd name="T4" fmla="*/ 3 w 97"/>
                <a:gd name="T5" fmla="*/ 38 h 70"/>
                <a:gd name="T6" fmla="*/ 3 w 97"/>
                <a:gd name="T7" fmla="*/ 46 h 70"/>
                <a:gd name="T8" fmla="*/ 39 w 97"/>
                <a:gd name="T9" fmla="*/ 67 h 70"/>
                <a:gd name="T10" fmla="*/ 69 w 97"/>
                <a:gd name="T11" fmla="*/ 51 h 70"/>
                <a:gd name="T12" fmla="*/ 70 w 97"/>
                <a:gd name="T13" fmla="*/ 48 h 70"/>
                <a:gd name="T14" fmla="*/ 77 w 97"/>
                <a:gd name="T15" fmla="*/ 33 h 70"/>
                <a:gd name="T16" fmla="*/ 96 w 97"/>
                <a:gd name="T17" fmla="*/ 18 h 70"/>
                <a:gd name="T18" fmla="*/ 93 w 97"/>
                <a:gd name="T19" fmla="*/ 12 h 70"/>
                <a:gd name="T20" fmla="*/ 61 w 97"/>
                <a:gd name="T21" fmla="*/ 6 h 70"/>
                <a:gd name="T22" fmla="*/ 69 w 97"/>
                <a:gd name="T23" fmla="*/ 29 h 70"/>
                <a:gd name="T24" fmla="*/ 61 w 97"/>
                <a:gd name="T25" fmla="*/ 48 h 70"/>
                <a:gd name="T26" fmla="*/ 60 w 97"/>
                <a:gd name="T27" fmla="*/ 49 h 70"/>
                <a:gd name="T28" fmla="*/ 35 w 97"/>
                <a:gd name="T29" fmla="*/ 56 h 70"/>
                <a:gd name="T30" fmla="*/ 13 w 97"/>
                <a:gd name="T31" fmla="*/ 42 h 70"/>
                <a:gd name="T32" fmla="*/ 48 w 97"/>
                <a:gd name="T33" fmla="*/ 24 h 70"/>
                <a:gd name="T34" fmla="*/ 76 w 97"/>
                <a:gd name="T35" fmla="*/ 14 h 70"/>
                <a:gd name="T36" fmla="*/ 86 w 97"/>
                <a:gd name="T37" fmla="*/ 18 h 70"/>
                <a:gd name="T38" fmla="*/ 69 w 97"/>
                <a:gd name="T39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70">
                  <a:moveTo>
                    <a:pt x="61" y="6"/>
                  </a:moveTo>
                  <a:cubicBezTo>
                    <a:pt x="51" y="12"/>
                    <a:pt x="41" y="18"/>
                    <a:pt x="30" y="23"/>
                  </a:cubicBezTo>
                  <a:cubicBezTo>
                    <a:pt x="21" y="27"/>
                    <a:pt x="11" y="32"/>
                    <a:pt x="3" y="38"/>
                  </a:cubicBezTo>
                  <a:cubicBezTo>
                    <a:pt x="0" y="40"/>
                    <a:pt x="0" y="44"/>
                    <a:pt x="3" y="46"/>
                  </a:cubicBezTo>
                  <a:cubicBezTo>
                    <a:pt x="15" y="53"/>
                    <a:pt x="25" y="63"/>
                    <a:pt x="39" y="67"/>
                  </a:cubicBezTo>
                  <a:cubicBezTo>
                    <a:pt x="50" y="70"/>
                    <a:pt x="61" y="56"/>
                    <a:pt x="69" y="51"/>
                  </a:cubicBezTo>
                  <a:cubicBezTo>
                    <a:pt x="70" y="51"/>
                    <a:pt x="71" y="49"/>
                    <a:pt x="70" y="48"/>
                  </a:cubicBezTo>
                  <a:cubicBezTo>
                    <a:pt x="73" y="43"/>
                    <a:pt x="71" y="37"/>
                    <a:pt x="77" y="33"/>
                  </a:cubicBezTo>
                  <a:cubicBezTo>
                    <a:pt x="85" y="27"/>
                    <a:pt x="92" y="26"/>
                    <a:pt x="96" y="18"/>
                  </a:cubicBezTo>
                  <a:cubicBezTo>
                    <a:pt x="97" y="15"/>
                    <a:pt x="96" y="13"/>
                    <a:pt x="93" y="12"/>
                  </a:cubicBezTo>
                  <a:cubicBezTo>
                    <a:pt x="83" y="9"/>
                    <a:pt x="73" y="0"/>
                    <a:pt x="61" y="6"/>
                  </a:cubicBezTo>
                  <a:close/>
                  <a:moveTo>
                    <a:pt x="69" y="29"/>
                  </a:moveTo>
                  <a:cubicBezTo>
                    <a:pt x="64" y="34"/>
                    <a:pt x="66" y="44"/>
                    <a:pt x="61" y="48"/>
                  </a:cubicBezTo>
                  <a:cubicBezTo>
                    <a:pt x="61" y="48"/>
                    <a:pt x="61" y="48"/>
                    <a:pt x="60" y="49"/>
                  </a:cubicBezTo>
                  <a:cubicBezTo>
                    <a:pt x="52" y="53"/>
                    <a:pt x="45" y="60"/>
                    <a:pt x="35" y="56"/>
                  </a:cubicBezTo>
                  <a:cubicBezTo>
                    <a:pt x="27" y="53"/>
                    <a:pt x="20" y="47"/>
                    <a:pt x="13" y="42"/>
                  </a:cubicBezTo>
                  <a:cubicBezTo>
                    <a:pt x="24" y="35"/>
                    <a:pt x="37" y="30"/>
                    <a:pt x="48" y="24"/>
                  </a:cubicBezTo>
                  <a:cubicBezTo>
                    <a:pt x="57" y="20"/>
                    <a:pt x="65" y="10"/>
                    <a:pt x="76" y="14"/>
                  </a:cubicBezTo>
                  <a:cubicBezTo>
                    <a:pt x="79" y="16"/>
                    <a:pt x="83" y="17"/>
                    <a:pt x="86" y="18"/>
                  </a:cubicBezTo>
                  <a:cubicBezTo>
                    <a:pt x="81" y="23"/>
                    <a:pt x="74" y="24"/>
                    <a:pt x="69" y="2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53"/>
            <p:cNvSpPr>
              <a:spLocks noEditPoints="1"/>
            </p:cNvSpPr>
            <p:nvPr/>
          </p:nvSpPr>
          <p:spPr bwMode="auto">
            <a:xfrm>
              <a:off x="6169026" y="238125"/>
              <a:ext cx="901700" cy="785813"/>
            </a:xfrm>
            <a:custGeom>
              <a:avLst/>
              <a:gdLst>
                <a:gd name="T0" fmla="*/ 205 w 224"/>
                <a:gd name="T1" fmla="*/ 194 h 195"/>
                <a:gd name="T2" fmla="*/ 210 w 224"/>
                <a:gd name="T3" fmla="*/ 188 h 195"/>
                <a:gd name="T4" fmla="*/ 187 w 224"/>
                <a:gd name="T5" fmla="*/ 140 h 195"/>
                <a:gd name="T6" fmla="*/ 198 w 224"/>
                <a:gd name="T7" fmla="*/ 124 h 195"/>
                <a:gd name="T8" fmla="*/ 199 w 224"/>
                <a:gd name="T9" fmla="*/ 112 h 195"/>
                <a:gd name="T10" fmla="*/ 217 w 224"/>
                <a:gd name="T11" fmla="*/ 85 h 195"/>
                <a:gd name="T12" fmla="*/ 193 w 224"/>
                <a:gd name="T13" fmla="*/ 58 h 195"/>
                <a:gd name="T14" fmla="*/ 134 w 224"/>
                <a:gd name="T15" fmla="*/ 30 h 195"/>
                <a:gd name="T16" fmla="*/ 73 w 224"/>
                <a:gd name="T17" fmla="*/ 2 h 195"/>
                <a:gd name="T18" fmla="*/ 25 w 224"/>
                <a:gd name="T19" fmla="*/ 13 h 195"/>
                <a:gd name="T20" fmla="*/ 11 w 224"/>
                <a:gd name="T21" fmla="*/ 37 h 195"/>
                <a:gd name="T22" fmla="*/ 8 w 224"/>
                <a:gd name="T23" fmla="*/ 39 h 195"/>
                <a:gd name="T24" fmla="*/ 38 w 224"/>
                <a:gd name="T25" fmla="*/ 67 h 195"/>
                <a:gd name="T26" fmla="*/ 66 w 224"/>
                <a:gd name="T27" fmla="*/ 80 h 195"/>
                <a:gd name="T28" fmla="*/ 88 w 224"/>
                <a:gd name="T29" fmla="*/ 90 h 195"/>
                <a:gd name="T30" fmla="*/ 97 w 224"/>
                <a:gd name="T31" fmla="*/ 114 h 195"/>
                <a:gd name="T32" fmla="*/ 117 w 224"/>
                <a:gd name="T33" fmla="*/ 142 h 195"/>
                <a:gd name="T34" fmla="*/ 126 w 224"/>
                <a:gd name="T35" fmla="*/ 164 h 195"/>
                <a:gd name="T36" fmla="*/ 164 w 224"/>
                <a:gd name="T37" fmla="*/ 176 h 195"/>
                <a:gd name="T38" fmla="*/ 205 w 224"/>
                <a:gd name="T39" fmla="*/ 194 h 195"/>
                <a:gd name="T40" fmla="*/ 125 w 224"/>
                <a:gd name="T41" fmla="*/ 127 h 195"/>
                <a:gd name="T42" fmla="*/ 105 w 224"/>
                <a:gd name="T43" fmla="*/ 104 h 195"/>
                <a:gd name="T44" fmla="*/ 68 w 224"/>
                <a:gd name="T45" fmla="*/ 70 h 195"/>
                <a:gd name="T46" fmla="*/ 17 w 224"/>
                <a:gd name="T47" fmla="*/ 43 h 195"/>
                <a:gd name="T48" fmla="*/ 16 w 224"/>
                <a:gd name="T49" fmla="*/ 38 h 195"/>
                <a:gd name="T50" fmla="*/ 32 w 224"/>
                <a:gd name="T51" fmla="*/ 17 h 195"/>
                <a:gd name="T52" fmla="*/ 94 w 224"/>
                <a:gd name="T53" fmla="*/ 16 h 195"/>
                <a:gd name="T54" fmla="*/ 147 w 224"/>
                <a:gd name="T55" fmla="*/ 45 h 195"/>
                <a:gd name="T56" fmla="*/ 197 w 224"/>
                <a:gd name="T57" fmla="*/ 69 h 195"/>
                <a:gd name="T58" fmla="*/ 190 w 224"/>
                <a:gd name="T59" fmla="*/ 101 h 195"/>
                <a:gd name="T60" fmla="*/ 183 w 224"/>
                <a:gd name="T61" fmla="*/ 127 h 195"/>
                <a:gd name="T62" fmla="*/ 196 w 224"/>
                <a:gd name="T63" fmla="*/ 182 h 195"/>
                <a:gd name="T64" fmla="*/ 171 w 224"/>
                <a:gd name="T65" fmla="*/ 168 h 195"/>
                <a:gd name="T66" fmla="*/ 138 w 224"/>
                <a:gd name="T67" fmla="*/ 159 h 195"/>
                <a:gd name="T68" fmla="*/ 125 w 224"/>
                <a:gd name="T69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195">
                  <a:moveTo>
                    <a:pt x="205" y="194"/>
                  </a:moveTo>
                  <a:cubicBezTo>
                    <a:pt x="208" y="195"/>
                    <a:pt x="212" y="192"/>
                    <a:pt x="210" y="188"/>
                  </a:cubicBezTo>
                  <a:cubicBezTo>
                    <a:pt x="203" y="172"/>
                    <a:pt x="189" y="158"/>
                    <a:pt x="187" y="140"/>
                  </a:cubicBezTo>
                  <a:cubicBezTo>
                    <a:pt x="187" y="134"/>
                    <a:pt x="196" y="129"/>
                    <a:pt x="198" y="124"/>
                  </a:cubicBezTo>
                  <a:cubicBezTo>
                    <a:pt x="199" y="120"/>
                    <a:pt x="200" y="116"/>
                    <a:pt x="199" y="112"/>
                  </a:cubicBezTo>
                  <a:cubicBezTo>
                    <a:pt x="196" y="96"/>
                    <a:pt x="216" y="98"/>
                    <a:pt x="217" y="85"/>
                  </a:cubicBezTo>
                  <a:cubicBezTo>
                    <a:pt x="218" y="70"/>
                    <a:pt x="204" y="64"/>
                    <a:pt x="193" y="58"/>
                  </a:cubicBezTo>
                  <a:cubicBezTo>
                    <a:pt x="174" y="49"/>
                    <a:pt x="154" y="39"/>
                    <a:pt x="134" y="30"/>
                  </a:cubicBezTo>
                  <a:cubicBezTo>
                    <a:pt x="113" y="20"/>
                    <a:pt x="96" y="5"/>
                    <a:pt x="73" y="2"/>
                  </a:cubicBezTo>
                  <a:cubicBezTo>
                    <a:pt x="58" y="0"/>
                    <a:pt x="39" y="7"/>
                    <a:pt x="25" y="13"/>
                  </a:cubicBezTo>
                  <a:cubicBezTo>
                    <a:pt x="16" y="17"/>
                    <a:pt x="14" y="28"/>
                    <a:pt x="11" y="37"/>
                  </a:cubicBezTo>
                  <a:cubicBezTo>
                    <a:pt x="10" y="37"/>
                    <a:pt x="9" y="38"/>
                    <a:pt x="8" y="39"/>
                  </a:cubicBezTo>
                  <a:cubicBezTo>
                    <a:pt x="0" y="54"/>
                    <a:pt x="30" y="63"/>
                    <a:pt x="38" y="67"/>
                  </a:cubicBezTo>
                  <a:cubicBezTo>
                    <a:pt x="48" y="72"/>
                    <a:pt x="56" y="76"/>
                    <a:pt x="66" y="80"/>
                  </a:cubicBezTo>
                  <a:cubicBezTo>
                    <a:pt x="74" y="82"/>
                    <a:pt x="81" y="85"/>
                    <a:pt x="88" y="90"/>
                  </a:cubicBezTo>
                  <a:cubicBezTo>
                    <a:pt x="95" y="97"/>
                    <a:pt x="94" y="106"/>
                    <a:pt x="97" y="114"/>
                  </a:cubicBezTo>
                  <a:cubicBezTo>
                    <a:pt x="100" y="128"/>
                    <a:pt x="120" y="126"/>
                    <a:pt x="117" y="142"/>
                  </a:cubicBezTo>
                  <a:cubicBezTo>
                    <a:pt x="116" y="151"/>
                    <a:pt x="119" y="159"/>
                    <a:pt x="126" y="164"/>
                  </a:cubicBezTo>
                  <a:cubicBezTo>
                    <a:pt x="137" y="172"/>
                    <a:pt x="151" y="173"/>
                    <a:pt x="164" y="176"/>
                  </a:cubicBezTo>
                  <a:cubicBezTo>
                    <a:pt x="179" y="180"/>
                    <a:pt x="189" y="193"/>
                    <a:pt x="205" y="194"/>
                  </a:cubicBezTo>
                  <a:close/>
                  <a:moveTo>
                    <a:pt x="125" y="127"/>
                  </a:moveTo>
                  <a:cubicBezTo>
                    <a:pt x="120" y="116"/>
                    <a:pt x="108" y="119"/>
                    <a:pt x="105" y="104"/>
                  </a:cubicBezTo>
                  <a:cubicBezTo>
                    <a:pt x="101" y="84"/>
                    <a:pt x="86" y="76"/>
                    <a:pt x="68" y="70"/>
                  </a:cubicBezTo>
                  <a:cubicBezTo>
                    <a:pt x="64" y="69"/>
                    <a:pt x="15" y="48"/>
                    <a:pt x="17" y="43"/>
                  </a:cubicBezTo>
                  <a:cubicBezTo>
                    <a:pt x="18" y="41"/>
                    <a:pt x="17" y="40"/>
                    <a:pt x="16" y="38"/>
                  </a:cubicBezTo>
                  <a:cubicBezTo>
                    <a:pt x="20" y="30"/>
                    <a:pt x="22" y="21"/>
                    <a:pt x="32" y="17"/>
                  </a:cubicBezTo>
                  <a:cubicBezTo>
                    <a:pt x="53" y="10"/>
                    <a:pt x="72" y="5"/>
                    <a:pt x="94" y="16"/>
                  </a:cubicBezTo>
                  <a:cubicBezTo>
                    <a:pt x="112" y="25"/>
                    <a:pt x="128" y="36"/>
                    <a:pt x="147" y="45"/>
                  </a:cubicBezTo>
                  <a:cubicBezTo>
                    <a:pt x="164" y="53"/>
                    <a:pt x="180" y="61"/>
                    <a:pt x="197" y="69"/>
                  </a:cubicBezTo>
                  <a:cubicBezTo>
                    <a:pt x="224" y="83"/>
                    <a:pt x="195" y="88"/>
                    <a:pt x="190" y="101"/>
                  </a:cubicBezTo>
                  <a:cubicBezTo>
                    <a:pt x="186" y="111"/>
                    <a:pt x="194" y="118"/>
                    <a:pt x="183" y="127"/>
                  </a:cubicBezTo>
                  <a:cubicBezTo>
                    <a:pt x="167" y="139"/>
                    <a:pt x="186" y="165"/>
                    <a:pt x="196" y="182"/>
                  </a:cubicBezTo>
                  <a:cubicBezTo>
                    <a:pt x="187" y="178"/>
                    <a:pt x="180" y="172"/>
                    <a:pt x="171" y="168"/>
                  </a:cubicBezTo>
                  <a:cubicBezTo>
                    <a:pt x="160" y="164"/>
                    <a:pt x="148" y="163"/>
                    <a:pt x="138" y="159"/>
                  </a:cubicBezTo>
                  <a:cubicBezTo>
                    <a:pt x="124" y="154"/>
                    <a:pt x="130" y="138"/>
                    <a:pt x="125" y="1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54"/>
            <p:cNvSpPr>
              <a:spLocks noEditPoints="1"/>
            </p:cNvSpPr>
            <p:nvPr/>
          </p:nvSpPr>
          <p:spPr bwMode="auto">
            <a:xfrm>
              <a:off x="7135813" y="596900"/>
              <a:ext cx="238125" cy="152400"/>
            </a:xfrm>
            <a:custGeom>
              <a:avLst/>
              <a:gdLst>
                <a:gd name="T0" fmla="*/ 15 w 59"/>
                <a:gd name="T1" fmla="*/ 38 h 38"/>
                <a:gd name="T2" fmla="*/ 37 w 59"/>
                <a:gd name="T3" fmla="*/ 36 h 38"/>
                <a:gd name="T4" fmla="*/ 56 w 59"/>
                <a:gd name="T5" fmla="*/ 31 h 38"/>
                <a:gd name="T6" fmla="*/ 58 w 59"/>
                <a:gd name="T7" fmla="*/ 27 h 38"/>
                <a:gd name="T8" fmla="*/ 32 w 59"/>
                <a:gd name="T9" fmla="*/ 4 h 38"/>
                <a:gd name="T10" fmla="*/ 28 w 59"/>
                <a:gd name="T11" fmla="*/ 14 h 38"/>
                <a:gd name="T12" fmla="*/ 15 w 59"/>
                <a:gd name="T13" fmla="*/ 20 h 38"/>
                <a:gd name="T14" fmla="*/ 7 w 59"/>
                <a:gd name="T15" fmla="*/ 26 h 38"/>
                <a:gd name="T16" fmla="*/ 15 w 59"/>
                <a:gd name="T17" fmla="*/ 38 h 38"/>
                <a:gd name="T18" fmla="*/ 12 w 59"/>
                <a:gd name="T19" fmla="*/ 30 h 38"/>
                <a:gd name="T20" fmla="*/ 35 w 59"/>
                <a:gd name="T21" fmla="*/ 15 h 38"/>
                <a:gd name="T22" fmla="*/ 34 w 59"/>
                <a:gd name="T23" fmla="*/ 11 h 38"/>
                <a:gd name="T24" fmla="*/ 41 w 59"/>
                <a:gd name="T25" fmla="*/ 12 h 38"/>
                <a:gd name="T26" fmla="*/ 44 w 59"/>
                <a:gd name="T27" fmla="*/ 16 h 38"/>
                <a:gd name="T28" fmla="*/ 50 w 59"/>
                <a:gd name="T29" fmla="*/ 25 h 38"/>
                <a:gd name="T30" fmla="*/ 33 w 59"/>
                <a:gd name="T31" fmla="*/ 30 h 38"/>
                <a:gd name="T32" fmla="*/ 26 w 59"/>
                <a:gd name="T33" fmla="*/ 31 h 38"/>
                <a:gd name="T34" fmla="*/ 15 w 59"/>
                <a:gd name="T35" fmla="*/ 31 h 38"/>
                <a:gd name="T36" fmla="*/ 12 w 59"/>
                <a:gd name="T37" fmla="*/ 30 h 38"/>
                <a:gd name="T38" fmla="*/ 12 w 59"/>
                <a:gd name="T3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38">
                  <a:moveTo>
                    <a:pt x="15" y="38"/>
                  </a:moveTo>
                  <a:cubicBezTo>
                    <a:pt x="22" y="38"/>
                    <a:pt x="30" y="37"/>
                    <a:pt x="37" y="36"/>
                  </a:cubicBezTo>
                  <a:cubicBezTo>
                    <a:pt x="44" y="35"/>
                    <a:pt x="50" y="32"/>
                    <a:pt x="56" y="31"/>
                  </a:cubicBezTo>
                  <a:cubicBezTo>
                    <a:pt x="58" y="31"/>
                    <a:pt x="59" y="28"/>
                    <a:pt x="58" y="27"/>
                  </a:cubicBezTo>
                  <a:cubicBezTo>
                    <a:pt x="54" y="16"/>
                    <a:pt x="46" y="0"/>
                    <a:pt x="32" y="4"/>
                  </a:cubicBezTo>
                  <a:cubicBezTo>
                    <a:pt x="27" y="5"/>
                    <a:pt x="27" y="10"/>
                    <a:pt x="28" y="14"/>
                  </a:cubicBezTo>
                  <a:cubicBezTo>
                    <a:pt x="28" y="18"/>
                    <a:pt x="17" y="19"/>
                    <a:pt x="15" y="20"/>
                  </a:cubicBezTo>
                  <a:cubicBezTo>
                    <a:pt x="12" y="22"/>
                    <a:pt x="9" y="24"/>
                    <a:pt x="7" y="26"/>
                  </a:cubicBezTo>
                  <a:cubicBezTo>
                    <a:pt x="0" y="34"/>
                    <a:pt x="10" y="37"/>
                    <a:pt x="15" y="38"/>
                  </a:cubicBezTo>
                  <a:close/>
                  <a:moveTo>
                    <a:pt x="12" y="30"/>
                  </a:moveTo>
                  <a:cubicBezTo>
                    <a:pt x="17" y="25"/>
                    <a:pt x="35" y="25"/>
                    <a:pt x="35" y="15"/>
                  </a:cubicBezTo>
                  <a:cubicBezTo>
                    <a:pt x="35" y="14"/>
                    <a:pt x="34" y="12"/>
                    <a:pt x="34" y="11"/>
                  </a:cubicBezTo>
                  <a:cubicBezTo>
                    <a:pt x="37" y="10"/>
                    <a:pt x="39" y="10"/>
                    <a:pt x="41" y="12"/>
                  </a:cubicBezTo>
                  <a:cubicBezTo>
                    <a:pt x="42" y="13"/>
                    <a:pt x="43" y="14"/>
                    <a:pt x="44" y="16"/>
                  </a:cubicBezTo>
                  <a:cubicBezTo>
                    <a:pt x="46" y="18"/>
                    <a:pt x="48" y="21"/>
                    <a:pt x="50" y="25"/>
                  </a:cubicBezTo>
                  <a:cubicBezTo>
                    <a:pt x="44" y="25"/>
                    <a:pt x="37" y="26"/>
                    <a:pt x="33" y="30"/>
                  </a:cubicBezTo>
                  <a:cubicBezTo>
                    <a:pt x="31" y="30"/>
                    <a:pt x="28" y="30"/>
                    <a:pt x="26" y="31"/>
                  </a:cubicBezTo>
                  <a:cubicBezTo>
                    <a:pt x="22" y="31"/>
                    <a:pt x="19" y="31"/>
                    <a:pt x="15" y="31"/>
                  </a:cubicBezTo>
                  <a:cubicBezTo>
                    <a:pt x="14" y="31"/>
                    <a:pt x="13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55"/>
            <p:cNvSpPr>
              <a:spLocks noEditPoints="1"/>
            </p:cNvSpPr>
            <p:nvPr/>
          </p:nvSpPr>
          <p:spPr bwMode="auto">
            <a:xfrm>
              <a:off x="5165726" y="1220788"/>
              <a:ext cx="249238" cy="363538"/>
            </a:xfrm>
            <a:custGeom>
              <a:avLst/>
              <a:gdLst>
                <a:gd name="T0" fmla="*/ 4 w 62"/>
                <a:gd name="T1" fmla="*/ 23 h 90"/>
                <a:gd name="T2" fmla="*/ 11 w 62"/>
                <a:gd name="T3" fmla="*/ 57 h 90"/>
                <a:gd name="T4" fmla="*/ 26 w 62"/>
                <a:gd name="T5" fmla="*/ 70 h 90"/>
                <a:gd name="T6" fmla="*/ 47 w 62"/>
                <a:gd name="T7" fmla="*/ 86 h 90"/>
                <a:gd name="T8" fmla="*/ 59 w 62"/>
                <a:gd name="T9" fmla="*/ 61 h 90"/>
                <a:gd name="T10" fmla="*/ 42 w 62"/>
                <a:gd name="T11" fmla="*/ 50 h 90"/>
                <a:gd name="T12" fmla="*/ 48 w 62"/>
                <a:gd name="T13" fmla="*/ 12 h 90"/>
                <a:gd name="T14" fmla="*/ 42 w 62"/>
                <a:gd name="T15" fmla="*/ 2 h 90"/>
                <a:gd name="T16" fmla="*/ 24 w 62"/>
                <a:gd name="T17" fmla="*/ 7 h 90"/>
                <a:gd name="T18" fmla="*/ 4 w 62"/>
                <a:gd name="T19" fmla="*/ 23 h 90"/>
                <a:gd name="T20" fmla="*/ 26 w 62"/>
                <a:gd name="T21" fmla="*/ 16 h 90"/>
                <a:gd name="T22" fmla="*/ 32 w 62"/>
                <a:gd name="T23" fmla="*/ 16 h 90"/>
                <a:gd name="T24" fmla="*/ 39 w 62"/>
                <a:gd name="T25" fmla="*/ 16 h 90"/>
                <a:gd name="T26" fmla="*/ 29 w 62"/>
                <a:gd name="T27" fmla="*/ 52 h 90"/>
                <a:gd name="T28" fmla="*/ 32 w 62"/>
                <a:gd name="T29" fmla="*/ 59 h 90"/>
                <a:gd name="T30" fmla="*/ 50 w 62"/>
                <a:gd name="T31" fmla="*/ 69 h 90"/>
                <a:gd name="T32" fmla="*/ 39 w 62"/>
                <a:gd name="T33" fmla="*/ 75 h 90"/>
                <a:gd name="T34" fmla="*/ 38 w 62"/>
                <a:gd name="T35" fmla="*/ 68 h 90"/>
                <a:gd name="T36" fmla="*/ 23 w 62"/>
                <a:gd name="T37" fmla="*/ 57 h 90"/>
                <a:gd name="T38" fmla="*/ 22 w 62"/>
                <a:gd name="T39" fmla="*/ 54 h 90"/>
                <a:gd name="T40" fmla="*/ 20 w 62"/>
                <a:gd name="T41" fmla="*/ 53 h 90"/>
                <a:gd name="T42" fmla="*/ 19 w 62"/>
                <a:gd name="T43" fmla="*/ 49 h 90"/>
                <a:gd name="T44" fmla="*/ 12 w 62"/>
                <a:gd name="T45" fmla="*/ 46 h 90"/>
                <a:gd name="T46" fmla="*/ 13 w 62"/>
                <a:gd name="T47" fmla="*/ 22 h 90"/>
                <a:gd name="T48" fmla="*/ 15 w 62"/>
                <a:gd name="T49" fmla="*/ 15 h 90"/>
                <a:gd name="T50" fmla="*/ 26 w 62"/>
                <a:gd name="T51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0">
                  <a:moveTo>
                    <a:pt x="4" y="23"/>
                  </a:moveTo>
                  <a:cubicBezTo>
                    <a:pt x="1" y="35"/>
                    <a:pt x="0" y="50"/>
                    <a:pt x="11" y="57"/>
                  </a:cubicBezTo>
                  <a:cubicBezTo>
                    <a:pt x="13" y="63"/>
                    <a:pt x="19" y="65"/>
                    <a:pt x="26" y="70"/>
                  </a:cubicBezTo>
                  <a:cubicBezTo>
                    <a:pt x="35" y="76"/>
                    <a:pt x="31" y="90"/>
                    <a:pt x="47" y="86"/>
                  </a:cubicBezTo>
                  <a:cubicBezTo>
                    <a:pt x="55" y="83"/>
                    <a:pt x="62" y="69"/>
                    <a:pt x="59" y="61"/>
                  </a:cubicBezTo>
                  <a:cubicBezTo>
                    <a:pt x="57" y="52"/>
                    <a:pt x="49" y="50"/>
                    <a:pt x="42" y="50"/>
                  </a:cubicBezTo>
                  <a:cubicBezTo>
                    <a:pt x="47" y="39"/>
                    <a:pt x="47" y="22"/>
                    <a:pt x="48" y="12"/>
                  </a:cubicBezTo>
                  <a:cubicBezTo>
                    <a:pt x="48" y="8"/>
                    <a:pt x="46" y="3"/>
                    <a:pt x="42" y="2"/>
                  </a:cubicBezTo>
                  <a:cubicBezTo>
                    <a:pt x="34" y="0"/>
                    <a:pt x="32" y="8"/>
                    <a:pt x="24" y="7"/>
                  </a:cubicBezTo>
                  <a:cubicBezTo>
                    <a:pt x="10" y="4"/>
                    <a:pt x="7" y="10"/>
                    <a:pt x="4" y="23"/>
                  </a:cubicBezTo>
                  <a:close/>
                  <a:moveTo>
                    <a:pt x="26" y="16"/>
                  </a:moveTo>
                  <a:cubicBezTo>
                    <a:pt x="28" y="17"/>
                    <a:pt x="30" y="18"/>
                    <a:pt x="32" y="16"/>
                  </a:cubicBezTo>
                  <a:cubicBezTo>
                    <a:pt x="35" y="14"/>
                    <a:pt x="41" y="8"/>
                    <a:pt x="39" y="16"/>
                  </a:cubicBezTo>
                  <a:cubicBezTo>
                    <a:pt x="38" y="26"/>
                    <a:pt x="39" y="46"/>
                    <a:pt x="29" y="52"/>
                  </a:cubicBezTo>
                  <a:cubicBezTo>
                    <a:pt x="25" y="54"/>
                    <a:pt x="28" y="60"/>
                    <a:pt x="32" y="59"/>
                  </a:cubicBezTo>
                  <a:cubicBezTo>
                    <a:pt x="38" y="59"/>
                    <a:pt x="55" y="55"/>
                    <a:pt x="50" y="69"/>
                  </a:cubicBezTo>
                  <a:cubicBezTo>
                    <a:pt x="48" y="75"/>
                    <a:pt x="45" y="76"/>
                    <a:pt x="39" y="75"/>
                  </a:cubicBezTo>
                  <a:cubicBezTo>
                    <a:pt x="39" y="72"/>
                    <a:pt x="39" y="71"/>
                    <a:pt x="38" y="68"/>
                  </a:cubicBezTo>
                  <a:cubicBezTo>
                    <a:pt x="35" y="63"/>
                    <a:pt x="28" y="61"/>
                    <a:pt x="23" y="57"/>
                  </a:cubicBezTo>
                  <a:cubicBezTo>
                    <a:pt x="24" y="56"/>
                    <a:pt x="23" y="55"/>
                    <a:pt x="22" y="54"/>
                  </a:cubicBezTo>
                  <a:cubicBezTo>
                    <a:pt x="21" y="54"/>
                    <a:pt x="21" y="54"/>
                    <a:pt x="20" y="53"/>
                  </a:cubicBezTo>
                  <a:cubicBezTo>
                    <a:pt x="20" y="52"/>
                    <a:pt x="19" y="51"/>
                    <a:pt x="19" y="49"/>
                  </a:cubicBezTo>
                  <a:cubicBezTo>
                    <a:pt x="19" y="46"/>
                    <a:pt x="15" y="44"/>
                    <a:pt x="12" y="46"/>
                  </a:cubicBezTo>
                  <a:cubicBezTo>
                    <a:pt x="9" y="39"/>
                    <a:pt x="11" y="30"/>
                    <a:pt x="13" y="22"/>
                  </a:cubicBezTo>
                  <a:cubicBezTo>
                    <a:pt x="14" y="20"/>
                    <a:pt x="14" y="14"/>
                    <a:pt x="15" y="15"/>
                  </a:cubicBezTo>
                  <a:cubicBezTo>
                    <a:pt x="18" y="16"/>
                    <a:pt x="22" y="16"/>
                    <a:pt x="26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56"/>
            <p:cNvSpPr>
              <a:spLocks noEditPoints="1"/>
            </p:cNvSpPr>
            <p:nvPr/>
          </p:nvSpPr>
          <p:spPr bwMode="auto">
            <a:xfrm>
              <a:off x="5378451" y="1443038"/>
              <a:ext cx="565150" cy="496888"/>
            </a:xfrm>
            <a:custGeom>
              <a:avLst/>
              <a:gdLst>
                <a:gd name="T0" fmla="*/ 2 w 140"/>
                <a:gd name="T1" fmla="*/ 45 h 123"/>
                <a:gd name="T2" fmla="*/ 39 w 140"/>
                <a:gd name="T3" fmla="*/ 52 h 123"/>
                <a:gd name="T4" fmla="*/ 39 w 140"/>
                <a:gd name="T5" fmla="*/ 54 h 123"/>
                <a:gd name="T6" fmla="*/ 44 w 140"/>
                <a:gd name="T7" fmla="*/ 58 h 123"/>
                <a:gd name="T8" fmla="*/ 51 w 140"/>
                <a:gd name="T9" fmla="*/ 59 h 123"/>
                <a:gd name="T10" fmla="*/ 27 w 140"/>
                <a:gd name="T11" fmla="*/ 87 h 123"/>
                <a:gd name="T12" fmla="*/ 32 w 140"/>
                <a:gd name="T13" fmla="*/ 117 h 123"/>
                <a:gd name="T14" fmla="*/ 58 w 140"/>
                <a:gd name="T15" fmla="*/ 102 h 123"/>
                <a:gd name="T16" fmla="*/ 60 w 140"/>
                <a:gd name="T17" fmla="*/ 89 h 123"/>
                <a:gd name="T18" fmla="*/ 62 w 140"/>
                <a:gd name="T19" fmla="*/ 81 h 123"/>
                <a:gd name="T20" fmla="*/ 77 w 140"/>
                <a:gd name="T21" fmla="*/ 80 h 123"/>
                <a:gd name="T22" fmla="*/ 79 w 140"/>
                <a:gd name="T23" fmla="*/ 96 h 123"/>
                <a:gd name="T24" fmla="*/ 102 w 140"/>
                <a:gd name="T25" fmla="*/ 97 h 123"/>
                <a:gd name="T26" fmla="*/ 105 w 140"/>
                <a:gd name="T27" fmla="*/ 91 h 123"/>
                <a:gd name="T28" fmla="*/ 119 w 140"/>
                <a:gd name="T29" fmla="*/ 88 h 123"/>
                <a:gd name="T30" fmla="*/ 129 w 140"/>
                <a:gd name="T31" fmla="*/ 79 h 123"/>
                <a:gd name="T32" fmla="*/ 86 w 140"/>
                <a:gd name="T33" fmla="*/ 53 h 123"/>
                <a:gd name="T34" fmla="*/ 88 w 140"/>
                <a:gd name="T35" fmla="*/ 41 h 123"/>
                <a:gd name="T36" fmla="*/ 75 w 140"/>
                <a:gd name="T37" fmla="*/ 31 h 123"/>
                <a:gd name="T38" fmla="*/ 61 w 140"/>
                <a:gd name="T39" fmla="*/ 11 h 123"/>
                <a:gd name="T40" fmla="*/ 40 w 140"/>
                <a:gd name="T41" fmla="*/ 7 h 123"/>
                <a:gd name="T42" fmla="*/ 40 w 140"/>
                <a:gd name="T43" fmla="*/ 14 h 123"/>
                <a:gd name="T44" fmla="*/ 5 w 140"/>
                <a:gd name="T45" fmla="*/ 39 h 123"/>
                <a:gd name="T46" fmla="*/ 2 w 140"/>
                <a:gd name="T47" fmla="*/ 45 h 123"/>
                <a:gd name="T48" fmla="*/ 49 w 140"/>
                <a:gd name="T49" fmla="*/ 16 h 123"/>
                <a:gd name="T50" fmla="*/ 54 w 140"/>
                <a:gd name="T51" fmla="*/ 15 h 123"/>
                <a:gd name="T52" fmla="*/ 63 w 140"/>
                <a:gd name="T53" fmla="*/ 30 h 123"/>
                <a:gd name="T54" fmla="*/ 78 w 140"/>
                <a:gd name="T55" fmla="*/ 49 h 123"/>
                <a:gd name="T56" fmla="*/ 75 w 140"/>
                <a:gd name="T57" fmla="*/ 55 h 123"/>
                <a:gd name="T58" fmla="*/ 118 w 140"/>
                <a:gd name="T59" fmla="*/ 66 h 123"/>
                <a:gd name="T60" fmla="*/ 117 w 140"/>
                <a:gd name="T61" fmla="*/ 79 h 123"/>
                <a:gd name="T62" fmla="*/ 112 w 140"/>
                <a:gd name="T63" fmla="*/ 78 h 123"/>
                <a:gd name="T64" fmla="*/ 102 w 140"/>
                <a:gd name="T65" fmla="*/ 81 h 123"/>
                <a:gd name="T66" fmla="*/ 96 w 140"/>
                <a:gd name="T67" fmla="*/ 90 h 123"/>
                <a:gd name="T68" fmla="*/ 86 w 140"/>
                <a:gd name="T69" fmla="*/ 79 h 123"/>
                <a:gd name="T70" fmla="*/ 58 w 140"/>
                <a:gd name="T71" fmla="*/ 70 h 123"/>
                <a:gd name="T72" fmla="*/ 49 w 140"/>
                <a:gd name="T73" fmla="*/ 100 h 123"/>
                <a:gd name="T74" fmla="*/ 34 w 140"/>
                <a:gd name="T75" fmla="*/ 97 h 123"/>
                <a:gd name="T76" fmla="*/ 39 w 140"/>
                <a:gd name="T77" fmla="*/ 83 h 123"/>
                <a:gd name="T78" fmla="*/ 64 w 140"/>
                <a:gd name="T79" fmla="*/ 62 h 123"/>
                <a:gd name="T80" fmla="*/ 64 w 140"/>
                <a:gd name="T81" fmla="*/ 54 h 123"/>
                <a:gd name="T82" fmla="*/ 50 w 140"/>
                <a:gd name="T83" fmla="*/ 49 h 123"/>
                <a:gd name="T84" fmla="*/ 49 w 140"/>
                <a:gd name="T85" fmla="*/ 48 h 123"/>
                <a:gd name="T86" fmla="*/ 41 w 140"/>
                <a:gd name="T87" fmla="*/ 46 h 123"/>
                <a:gd name="T88" fmla="*/ 40 w 140"/>
                <a:gd name="T89" fmla="*/ 46 h 123"/>
                <a:gd name="T90" fmla="*/ 14 w 140"/>
                <a:gd name="T91" fmla="*/ 45 h 123"/>
                <a:gd name="T92" fmla="*/ 49 w 140"/>
                <a:gd name="T93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23">
                  <a:moveTo>
                    <a:pt x="2" y="45"/>
                  </a:moveTo>
                  <a:cubicBezTo>
                    <a:pt x="13" y="60"/>
                    <a:pt x="25" y="53"/>
                    <a:pt x="39" y="52"/>
                  </a:cubicBezTo>
                  <a:cubicBezTo>
                    <a:pt x="39" y="53"/>
                    <a:pt x="39" y="53"/>
                    <a:pt x="39" y="54"/>
                  </a:cubicBezTo>
                  <a:cubicBezTo>
                    <a:pt x="39" y="56"/>
                    <a:pt x="42" y="58"/>
                    <a:pt x="44" y="58"/>
                  </a:cubicBezTo>
                  <a:cubicBezTo>
                    <a:pt x="46" y="58"/>
                    <a:pt x="49" y="58"/>
                    <a:pt x="51" y="59"/>
                  </a:cubicBezTo>
                  <a:cubicBezTo>
                    <a:pt x="40" y="65"/>
                    <a:pt x="31" y="74"/>
                    <a:pt x="27" y="87"/>
                  </a:cubicBezTo>
                  <a:cubicBezTo>
                    <a:pt x="24" y="95"/>
                    <a:pt x="22" y="112"/>
                    <a:pt x="32" y="117"/>
                  </a:cubicBezTo>
                  <a:cubicBezTo>
                    <a:pt x="43" y="123"/>
                    <a:pt x="55" y="113"/>
                    <a:pt x="58" y="102"/>
                  </a:cubicBezTo>
                  <a:cubicBezTo>
                    <a:pt x="59" y="98"/>
                    <a:pt x="59" y="94"/>
                    <a:pt x="60" y="89"/>
                  </a:cubicBezTo>
                  <a:cubicBezTo>
                    <a:pt x="61" y="86"/>
                    <a:pt x="61" y="84"/>
                    <a:pt x="62" y="81"/>
                  </a:cubicBezTo>
                  <a:cubicBezTo>
                    <a:pt x="64" y="75"/>
                    <a:pt x="69" y="74"/>
                    <a:pt x="77" y="80"/>
                  </a:cubicBezTo>
                  <a:cubicBezTo>
                    <a:pt x="76" y="87"/>
                    <a:pt x="76" y="91"/>
                    <a:pt x="79" y="96"/>
                  </a:cubicBezTo>
                  <a:cubicBezTo>
                    <a:pt x="85" y="107"/>
                    <a:pt x="95" y="105"/>
                    <a:pt x="102" y="97"/>
                  </a:cubicBezTo>
                  <a:cubicBezTo>
                    <a:pt x="103" y="95"/>
                    <a:pt x="104" y="93"/>
                    <a:pt x="105" y="91"/>
                  </a:cubicBezTo>
                  <a:cubicBezTo>
                    <a:pt x="109" y="85"/>
                    <a:pt x="114" y="89"/>
                    <a:pt x="119" y="88"/>
                  </a:cubicBezTo>
                  <a:cubicBezTo>
                    <a:pt x="125" y="87"/>
                    <a:pt x="127" y="85"/>
                    <a:pt x="129" y="79"/>
                  </a:cubicBezTo>
                  <a:cubicBezTo>
                    <a:pt x="140" y="50"/>
                    <a:pt x="100" y="60"/>
                    <a:pt x="86" y="53"/>
                  </a:cubicBezTo>
                  <a:cubicBezTo>
                    <a:pt x="90" y="50"/>
                    <a:pt x="91" y="47"/>
                    <a:pt x="88" y="41"/>
                  </a:cubicBezTo>
                  <a:cubicBezTo>
                    <a:pt x="86" y="37"/>
                    <a:pt x="79" y="33"/>
                    <a:pt x="75" y="31"/>
                  </a:cubicBezTo>
                  <a:cubicBezTo>
                    <a:pt x="68" y="26"/>
                    <a:pt x="65" y="18"/>
                    <a:pt x="61" y="11"/>
                  </a:cubicBezTo>
                  <a:cubicBezTo>
                    <a:pt x="56" y="3"/>
                    <a:pt x="46" y="0"/>
                    <a:pt x="40" y="7"/>
                  </a:cubicBezTo>
                  <a:cubicBezTo>
                    <a:pt x="38" y="9"/>
                    <a:pt x="39" y="12"/>
                    <a:pt x="40" y="14"/>
                  </a:cubicBezTo>
                  <a:cubicBezTo>
                    <a:pt x="47" y="27"/>
                    <a:pt x="10" y="38"/>
                    <a:pt x="5" y="39"/>
                  </a:cubicBezTo>
                  <a:cubicBezTo>
                    <a:pt x="2" y="39"/>
                    <a:pt x="0" y="42"/>
                    <a:pt x="2" y="45"/>
                  </a:cubicBezTo>
                  <a:close/>
                  <a:moveTo>
                    <a:pt x="49" y="16"/>
                  </a:moveTo>
                  <a:cubicBezTo>
                    <a:pt x="49" y="15"/>
                    <a:pt x="43" y="1"/>
                    <a:pt x="54" y="15"/>
                  </a:cubicBezTo>
                  <a:cubicBezTo>
                    <a:pt x="58" y="20"/>
                    <a:pt x="60" y="25"/>
                    <a:pt x="63" y="30"/>
                  </a:cubicBezTo>
                  <a:cubicBezTo>
                    <a:pt x="66" y="34"/>
                    <a:pt x="87" y="45"/>
                    <a:pt x="78" y="49"/>
                  </a:cubicBezTo>
                  <a:cubicBezTo>
                    <a:pt x="75" y="50"/>
                    <a:pt x="74" y="52"/>
                    <a:pt x="75" y="55"/>
                  </a:cubicBezTo>
                  <a:cubicBezTo>
                    <a:pt x="85" y="68"/>
                    <a:pt x="105" y="61"/>
                    <a:pt x="118" y="66"/>
                  </a:cubicBezTo>
                  <a:cubicBezTo>
                    <a:pt x="124" y="70"/>
                    <a:pt x="123" y="74"/>
                    <a:pt x="117" y="79"/>
                  </a:cubicBezTo>
                  <a:cubicBezTo>
                    <a:pt x="115" y="79"/>
                    <a:pt x="114" y="79"/>
                    <a:pt x="112" y="78"/>
                  </a:cubicBezTo>
                  <a:cubicBezTo>
                    <a:pt x="109" y="78"/>
                    <a:pt x="105" y="78"/>
                    <a:pt x="102" y="81"/>
                  </a:cubicBezTo>
                  <a:cubicBezTo>
                    <a:pt x="100" y="83"/>
                    <a:pt x="98" y="87"/>
                    <a:pt x="96" y="90"/>
                  </a:cubicBezTo>
                  <a:cubicBezTo>
                    <a:pt x="89" y="102"/>
                    <a:pt x="85" y="87"/>
                    <a:pt x="86" y="79"/>
                  </a:cubicBezTo>
                  <a:cubicBezTo>
                    <a:pt x="90" y="62"/>
                    <a:pt x="67" y="59"/>
                    <a:pt x="58" y="70"/>
                  </a:cubicBezTo>
                  <a:cubicBezTo>
                    <a:pt x="52" y="78"/>
                    <a:pt x="51" y="91"/>
                    <a:pt x="49" y="100"/>
                  </a:cubicBezTo>
                  <a:cubicBezTo>
                    <a:pt x="37" y="108"/>
                    <a:pt x="32" y="107"/>
                    <a:pt x="34" y="97"/>
                  </a:cubicBezTo>
                  <a:cubicBezTo>
                    <a:pt x="35" y="92"/>
                    <a:pt x="36" y="87"/>
                    <a:pt x="39" y="83"/>
                  </a:cubicBezTo>
                  <a:cubicBezTo>
                    <a:pt x="44" y="73"/>
                    <a:pt x="54" y="67"/>
                    <a:pt x="64" y="62"/>
                  </a:cubicBezTo>
                  <a:cubicBezTo>
                    <a:pt x="67" y="61"/>
                    <a:pt x="68" y="56"/>
                    <a:pt x="64" y="54"/>
                  </a:cubicBezTo>
                  <a:cubicBezTo>
                    <a:pt x="60" y="51"/>
                    <a:pt x="55" y="50"/>
                    <a:pt x="50" y="49"/>
                  </a:cubicBezTo>
                  <a:cubicBezTo>
                    <a:pt x="50" y="49"/>
                    <a:pt x="50" y="48"/>
                    <a:pt x="49" y="48"/>
                  </a:cubicBezTo>
                  <a:cubicBezTo>
                    <a:pt x="49" y="43"/>
                    <a:pt x="42" y="41"/>
                    <a:pt x="41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46"/>
                    <a:pt x="21" y="49"/>
                    <a:pt x="14" y="45"/>
                  </a:cubicBezTo>
                  <a:cubicBezTo>
                    <a:pt x="29" y="42"/>
                    <a:pt x="50" y="31"/>
                    <a:pt x="49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57"/>
            <p:cNvSpPr>
              <a:spLocks noEditPoints="1"/>
            </p:cNvSpPr>
            <p:nvPr/>
          </p:nvSpPr>
          <p:spPr bwMode="auto">
            <a:xfrm>
              <a:off x="5676901" y="1762125"/>
              <a:ext cx="398463" cy="217488"/>
            </a:xfrm>
            <a:custGeom>
              <a:avLst/>
              <a:gdLst>
                <a:gd name="T0" fmla="*/ 16 w 99"/>
                <a:gd name="T1" fmla="*/ 31 h 54"/>
                <a:gd name="T2" fmla="*/ 3 w 99"/>
                <a:gd name="T3" fmla="*/ 37 h 54"/>
                <a:gd name="T4" fmla="*/ 2 w 99"/>
                <a:gd name="T5" fmla="*/ 42 h 54"/>
                <a:gd name="T6" fmla="*/ 48 w 99"/>
                <a:gd name="T7" fmla="*/ 39 h 54"/>
                <a:gd name="T8" fmla="*/ 83 w 99"/>
                <a:gd name="T9" fmla="*/ 20 h 54"/>
                <a:gd name="T10" fmla="*/ 99 w 99"/>
                <a:gd name="T11" fmla="*/ 5 h 54"/>
                <a:gd name="T12" fmla="*/ 95 w 99"/>
                <a:gd name="T13" fmla="*/ 0 h 54"/>
                <a:gd name="T14" fmla="*/ 80 w 99"/>
                <a:gd name="T15" fmla="*/ 3 h 54"/>
                <a:gd name="T16" fmla="*/ 53 w 99"/>
                <a:gd name="T17" fmla="*/ 12 h 54"/>
                <a:gd name="T18" fmla="*/ 16 w 99"/>
                <a:gd name="T19" fmla="*/ 31 h 54"/>
                <a:gd name="T20" fmla="*/ 89 w 99"/>
                <a:gd name="T21" fmla="*/ 9 h 54"/>
                <a:gd name="T22" fmla="*/ 77 w 99"/>
                <a:gd name="T23" fmla="*/ 13 h 54"/>
                <a:gd name="T24" fmla="*/ 89 w 99"/>
                <a:gd name="T25" fmla="*/ 9 h 54"/>
                <a:gd name="T26" fmla="*/ 71 w 99"/>
                <a:gd name="T27" fmla="*/ 16 h 54"/>
                <a:gd name="T28" fmla="*/ 48 w 99"/>
                <a:gd name="T29" fmla="*/ 31 h 54"/>
                <a:gd name="T30" fmla="*/ 14 w 99"/>
                <a:gd name="T31" fmla="*/ 40 h 54"/>
                <a:gd name="T32" fmla="*/ 15 w 99"/>
                <a:gd name="T33" fmla="*/ 40 h 54"/>
                <a:gd name="T34" fmla="*/ 59 w 99"/>
                <a:gd name="T35" fmla="*/ 19 h 54"/>
                <a:gd name="T36" fmla="*/ 71 w 99"/>
                <a:gd name="T37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54">
                  <a:moveTo>
                    <a:pt x="16" y="31"/>
                  </a:moveTo>
                  <a:cubicBezTo>
                    <a:pt x="12" y="33"/>
                    <a:pt x="7" y="34"/>
                    <a:pt x="3" y="37"/>
                  </a:cubicBezTo>
                  <a:cubicBezTo>
                    <a:pt x="1" y="38"/>
                    <a:pt x="0" y="40"/>
                    <a:pt x="2" y="42"/>
                  </a:cubicBezTo>
                  <a:cubicBezTo>
                    <a:pt x="12" y="54"/>
                    <a:pt x="36" y="44"/>
                    <a:pt x="48" y="39"/>
                  </a:cubicBezTo>
                  <a:cubicBezTo>
                    <a:pt x="61" y="34"/>
                    <a:pt x="70" y="23"/>
                    <a:pt x="83" y="20"/>
                  </a:cubicBezTo>
                  <a:cubicBezTo>
                    <a:pt x="92" y="17"/>
                    <a:pt x="98" y="15"/>
                    <a:pt x="99" y="5"/>
                  </a:cubicBezTo>
                  <a:cubicBezTo>
                    <a:pt x="99" y="2"/>
                    <a:pt x="97" y="0"/>
                    <a:pt x="95" y="0"/>
                  </a:cubicBezTo>
                  <a:cubicBezTo>
                    <a:pt x="89" y="0"/>
                    <a:pt x="85" y="1"/>
                    <a:pt x="80" y="3"/>
                  </a:cubicBezTo>
                  <a:cubicBezTo>
                    <a:pt x="71" y="8"/>
                    <a:pt x="63" y="10"/>
                    <a:pt x="53" y="12"/>
                  </a:cubicBezTo>
                  <a:cubicBezTo>
                    <a:pt x="40" y="15"/>
                    <a:pt x="28" y="23"/>
                    <a:pt x="16" y="31"/>
                  </a:cubicBezTo>
                  <a:close/>
                  <a:moveTo>
                    <a:pt x="89" y="9"/>
                  </a:moveTo>
                  <a:cubicBezTo>
                    <a:pt x="86" y="12"/>
                    <a:pt x="81" y="12"/>
                    <a:pt x="77" y="13"/>
                  </a:cubicBezTo>
                  <a:cubicBezTo>
                    <a:pt x="81" y="11"/>
                    <a:pt x="85" y="10"/>
                    <a:pt x="89" y="9"/>
                  </a:cubicBezTo>
                  <a:close/>
                  <a:moveTo>
                    <a:pt x="71" y="16"/>
                  </a:moveTo>
                  <a:cubicBezTo>
                    <a:pt x="63" y="21"/>
                    <a:pt x="56" y="27"/>
                    <a:pt x="48" y="31"/>
                  </a:cubicBezTo>
                  <a:cubicBezTo>
                    <a:pt x="42" y="33"/>
                    <a:pt x="24" y="42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30" y="32"/>
                    <a:pt x="42" y="21"/>
                    <a:pt x="59" y="19"/>
                  </a:cubicBezTo>
                  <a:cubicBezTo>
                    <a:pt x="63" y="19"/>
                    <a:pt x="67" y="17"/>
                    <a:pt x="71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58"/>
            <p:cNvSpPr>
              <a:spLocks noEditPoints="1"/>
            </p:cNvSpPr>
            <p:nvPr/>
          </p:nvSpPr>
          <p:spPr bwMode="auto">
            <a:xfrm>
              <a:off x="5516563" y="2951163"/>
              <a:ext cx="647700" cy="303213"/>
            </a:xfrm>
            <a:custGeom>
              <a:avLst/>
              <a:gdLst>
                <a:gd name="T0" fmla="*/ 140 w 161"/>
                <a:gd name="T1" fmla="*/ 36 h 75"/>
                <a:gd name="T2" fmla="*/ 117 w 161"/>
                <a:gd name="T3" fmla="*/ 28 h 75"/>
                <a:gd name="T4" fmla="*/ 67 w 161"/>
                <a:gd name="T5" fmla="*/ 8 h 75"/>
                <a:gd name="T6" fmla="*/ 32 w 161"/>
                <a:gd name="T7" fmla="*/ 3 h 75"/>
                <a:gd name="T8" fmla="*/ 3 w 161"/>
                <a:gd name="T9" fmla="*/ 24 h 75"/>
                <a:gd name="T10" fmla="*/ 7 w 161"/>
                <a:gd name="T11" fmla="*/ 29 h 75"/>
                <a:gd name="T12" fmla="*/ 14 w 161"/>
                <a:gd name="T13" fmla="*/ 24 h 75"/>
                <a:gd name="T14" fmla="*/ 17 w 161"/>
                <a:gd name="T15" fmla="*/ 25 h 75"/>
                <a:gd name="T16" fmla="*/ 74 w 161"/>
                <a:gd name="T17" fmla="*/ 35 h 75"/>
                <a:gd name="T18" fmla="*/ 91 w 161"/>
                <a:gd name="T19" fmla="*/ 40 h 75"/>
                <a:gd name="T20" fmla="*/ 91 w 161"/>
                <a:gd name="T21" fmla="*/ 55 h 75"/>
                <a:gd name="T22" fmla="*/ 93 w 161"/>
                <a:gd name="T23" fmla="*/ 61 h 75"/>
                <a:gd name="T24" fmla="*/ 147 w 161"/>
                <a:gd name="T25" fmla="*/ 66 h 75"/>
                <a:gd name="T26" fmla="*/ 140 w 161"/>
                <a:gd name="T27" fmla="*/ 36 h 75"/>
                <a:gd name="T28" fmla="*/ 135 w 161"/>
                <a:gd name="T29" fmla="*/ 62 h 75"/>
                <a:gd name="T30" fmla="*/ 101 w 161"/>
                <a:gd name="T31" fmla="*/ 56 h 75"/>
                <a:gd name="T32" fmla="*/ 98 w 161"/>
                <a:gd name="T33" fmla="*/ 35 h 75"/>
                <a:gd name="T34" fmla="*/ 74 w 161"/>
                <a:gd name="T35" fmla="*/ 28 h 75"/>
                <a:gd name="T36" fmla="*/ 53 w 161"/>
                <a:gd name="T37" fmla="*/ 17 h 75"/>
                <a:gd name="T38" fmla="*/ 22 w 161"/>
                <a:gd name="T39" fmla="*/ 16 h 75"/>
                <a:gd name="T40" fmla="*/ 21 w 161"/>
                <a:gd name="T41" fmla="*/ 16 h 75"/>
                <a:gd name="T42" fmla="*/ 28 w 161"/>
                <a:gd name="T43" fmla="*/ 11 h 75"/>
                <a:gd name="T44" fmla="*/ 71 w 161"/>
                <a:gd name="T45" fmla="*/ 16 h 75"/>
                <a:gd name="T46" fmla="*/ 118 w 161"/>
                <a:gd name="T47" fmla="*/ 34 h 75"/>
                <a:gd name="T48" fmla="*/ 135 w 161"/>
                <a:gd name="T49" fmla="*/ 40 h 75"/>
                <a:gd name="T50" fmla="*/ 135 w 161"/>
                <a:gd name="T51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75">
                  <a:moveTo>
                    <a:pt x="140" y="36"/>
                  </a:moveTo>
                  <a:cubicBezTo>
                    <a:pt x="133" y="32"/>
                    <a:pt x="124" y="30"/>
                    <a:pt x="117" y="28"/>
                  </a:cubicBezTo>
                  <a:cubicBezTo>
                    <a:pt x="100" y="23"/>
                    <a:pt x="84" y="14"/>
                    <a:pt x="67" y="8"/>
                  </a:cubicBezTo>
                  <a:cubicBezTo>
                    <a:pt x="55" y="4"/>
                    <a:pt x="45" y="0"/>
                    <a:pt x="32" y="3"/>
                  </a:cubicBezTo>
                  <a:cubicBezTo>
                    <a:pt x="21" y="5"/>
                    <a:pt x="11" y="17"/>
                    <a:pt x="3" y="24"/>
                  </a:cubicBezTo>
                  <a:cubicBezTo>
                    <a:pt x="0" y="27"/>
                    <a:pt x="4" y="30"/>
                    <a:pt x="7" y="29"/>
                  </a:cubicBezTo>
                  <a:cubicBezTo>
                    <a:pt x="9" y="28"/>
                    <a:pt x="12" y="26"/>
                    <a:pt x="14" y="24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40" y="14"/>
                    <a:pt x="53" y="28"/>
                    <a:pt x="74" y="35"/>
                  </a:cubicBezTo>
                  <a:cubicBezTo>
                    <a:pt x="79" y="38"/>
                    <a:pt x="85" y="39"/>
                    <a:pt x="91" y="40"/>
                  </a:cubicBezTo>
                  <a:cubicBezTo>
                    <a:pt x="107" y="44"/>
                    <a:pt x="100" y="49"/>
                    <a:pt x="91" y="55"/>
                  </a:cubicBezTo>
                  <a:cubicBezTo>
                    <a:pt x="88" y="57"/>
                    <a:pt x="90" y="61"/>
                    <a:pt x="93" y="61"/>
                  </a:cubicBezTo>
                  <a:cubicBezTo>
                    <a:pt x="109" y="62"/>
                    <a:pt x="131" y="75"/>
                    <a:pt x="147" y="66"/>
                  </a:cubicBezTo>
                  <a:cubicBezTo>
                    <a:pt x="161" y="57"/>
                    <a:pt x="149" y="41"/>
                    <a:pt x="140" y="36"/>
                  </a:cubicBezTo>
                  <a:close/>
                  <a:moveTo>
                    <a:pt x="135" y="62"/>
                  </a:moveTo>
                  <a:cubicBezTo>
                    <a:pt x="123" y="62"/>
                    <a:pt x="112" y="58"/>
                    <a:pt x="101" y="56"/>
                  </a:cubicBezTo>
                  <a:cubicBezTo>
                    <a:pt x="110" y="48"/>
                    <a:pt x="115" y="40"/>
                    <a:pt x="98" y="35"/>
                  </a:cubicBezTo>
                  <a:cubicBezTo>
                    <a:pt x="90" y="32"/>
                    <a:pt x="81" y="31"/>
                    <a:pt x="74" y="28"/>
                  </a:cubicBezTo>
                  <a:cubicBezTo>
                    <a:pt x="67" y="25"/>
                    <a:pt x="60" y="20"/>
                    <a:pt x="53" y="17"/>
                  </a:cubicBezTo>
                  <a:cubicBezTo>
                    <a:pt x="43" y="12"/>
                    <a:pt x="32" y="12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4"/>
                    <a:pt x="25" y="12"/>
                    <a:pt x="28" y="11"/>
                  </a:cubicBezTo>
                  <a:cubicBezTo>
                    <a:pt x="41" y="3"/>
                    <a:pt x="58" y="11"/>
                    <a:pt x="71" y="16"/>
                  </a:cubicBezTo>
                  <a:cubicBezTo>
                    <a:pt x="87" y="21"/>
                    <a:pt x="102" y="29"/>
                    <a:pt x="118" y="34"/>
                  </a:cubicBezTo>
                  <a:cubicBezTo>
                    <a:pt x="124" y="36"/>
                    <a:pt x="129" y="37"/>
                    <a:pt x="135" y="40"/>
                  </a:cubicBezTo>
                  <a:cubicBezTo>
                    <a:pt x="145" y="44"/>
                    <a:pt x="155" y="62"/>
                    <a:pt x="135" y="6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59"/>
            <p:cNvSpPr>
              <a:spLocks noEditPoints="1"/>
            </p:cNvSpPr>
            <p:nvPr/>
          </p:nvSpPr>
          <p:spPr bwMode="auto">
            <a:xfrm>
              <a:off x="6205538" y="3136900"/>
              <a:ext cx="257175" cy="160338"/>
            </a:xfrm>
            <a:custGeom>
              <a:avLst/>
              <a:gdLst>
                <a:gd name="T0" fmla="*/ 6 w 64"/>
                <a:gd name="T1" fmla="*/ 1 h 40"/>
                <a:gd name="T2" fmla="*/ 3 w 64"/>
                <a:gd name="T3" fmla="*/ 4 h 40"/>
                <a:gd name="T4" fmla="*/ 0 w 64"/>
                <a:gd name="T5" fmla="*/ 29 h 40"/>
                <a:gd name="T6" fmla="*/ 4 w 64"/>
                <a:gd name="T7" fmla="*/ 32 h 40"/>
                <a:gd name="T8" fmla="*/ 24 w 64"/>
                <a:gd name="T9" fmla="*/ 33 h 40"/>
                <a:gd name="T10" fmla="*/ 60 w 64"/>
                <a:gd name="T11" fmla="*/ 39 h 40"/>
                <a:gd name="T12" fmla="*/ 64 w 64"/>
                <a:gd name="T13" fmla="*/ 35 h 40"/>
                <a:gd name="T14" fmla="*/ 6 w 64"/>
                <a:gd name="T15" fmla="*/ 1 h 40"/>
                <a:gd name="T16" fmla="*/ 24 w 64"/>
                <a:gd name="T17" fmla="*/ 25 h 40"/>
                <a:gd name="T18" fmla="*/ 19 w 64"/>
                <a:gd name="T19" fmla="*/ 27 h 40"/>
                <a:gd name="T20" fmla="*/ 7 w 64"/>
                <a:gd name="T21" fmla="*/ 26 h 40"/>
                <a:gd name="T22" fmla="*/ 10 w 64"/>
                <a:gd name="T23" fmla="*/ 8 h 40"/>
                <a:gd name="T24" fmla="*/ 57 w 64"/>
                <a:gd name="T25" fmla="*/ 31 h 40"/>
                <a:gd name="T26" fmla="*/ 24 w 64"/>
                <a:gd name="T2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0">
                  <a:moveTo>
                    <a:pt x="6" y="1"/>
                  </a:moveTo>
                  <a:cubicBezTo>
                    <a:pt x="4" y="1"/>
                    <a:pt x="3" y="3"/>
                    <a:pt x="3" y="4"/>
                  </a:cubicBezTo>
                  <a:cubicBezTo>
                    <a:pt x="3" y="13"/>
                    <a:pt x="0" y="21"/>
                    <a:pt x="0" y="29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10" y="32"/>
                    <a:pt x="18" y="31"/>
                    <a:pt x="24" y="33"/>
                  </a:cubicBezTo>
                  <a:cubicBezTo>
                    <a:pt x="36" y="37"/>
                    <a:pt x="48" y="35"/>
                    <a:pt x="60" y="39"/>
                  </a:cubicBezTo>
                  <a:cubicBezTo>
                    <a:pt x="62" y="40"/>
                    <a:pt x="64" y="37"/>
                    <a:pt x="64" y="35"/>
                  </a:cubicBezTo>
                  <a:cubicBezTo>
                    <a:pt x="63" y="6"/>
                    <a:pt x="30" y="0"/>
                    <a:pt x="6" y="1"/>
                  </a:cubicBezTo>
                  <a:close/>
                  <a:moveTo>
                    <a:pt x="24" y="25"/>
                  </a:moveTo>
                  <a:cubicBezTo>
                    <a:pt x="21" y="24"/>
                    <a:pt x="19" y="25"/>
                    <a:pt x="19" y="27"/>
                  </a:cubicBezTo>
                  <a:cubicBezTo>
                    <a:pt x="15" y="26"/>
                    <a:pt x="11" y="26"/>
                    <a:pt x="7" y="26"/>
                  </a:cubicBezTo>
                  <a:cubicBezTo>
                    <a:pt x="8" y="20"/>
                    <a:pt x="9" y="14"/>
                    <a:pt x="10" y="8"/>
                  </a:cubicBezTo>
                  <a:cubicBezTo>
                    <a:pt x="28" y="8"/>
                    <a:pt x="52" y="11"/>
                    <a:pt x="57" y="31"/>
                  </a:cubicBezTo>
                  <a:cubicBezTo>
                    <a:pt x="46" y="29"/>
                    <a:pt x="33" y="31"/>
                    <a:pt x="24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60"/>
            <p:cNvSpPr>
              <a:spLocks noEditPoints="1"/>
            </p:cNvSpPr>
            <p:nvPr/>
          </p:nvSpPr>
          <p:spPr bwMode="auto">
            <a:xfrm>
              <a:off x="6708776" y="1427163"/>
              <a:ext cx="241300" cy="185738"/>
            </a:xfrm>
            <a:custGeom>
              <a:avLst/>
              <a:gdLst>
                <a:gd name="T0" fmla="*/ 9 w 60"/>
                <a:gd name="T1" fmla="*/ 46 h 46"/>
                <a:gd name="T2" fmla="*/ 46 w 60"/>
                <a:gd name="T3" fmla="*/ 43 h 46"/>
                <a:gd name="T4" fmla="*/ 56 w 60"/>
                <a:gd name="T5" fmla="*/ 43 h 46"/>
                <a:gd name="T6" fmla="*/ 60 w 60"/>
                <a:gd name="T7" fmla="*/ 39 h 46"/>
                <a:gd name="T8" fmla="*/ 23 w 60"/>
                <a:gd name="T9" fmla="*/ 4 h 46"/>
                <a:gd name="T10" fmla="*/ 16 w 60"/>
                <a:gd name="T11" fmla="*/ 3 h 46"/>
                <a:gd name="T12" fmla="*/ 6 w 60"/>
                <a:gd name="T13" fmla="*/ 44 h 46"/>
                <a:gd name="T14" fmla="*/ 9 w 60"/>
                <a:gd name="T15" fmla="*/ 46 h 46"/>
                <a:gd name="T16" fmla="*/ 18 w 60"/>
                <a:gd name="T17" fmla="*/ 11 h 46"/>
                <a:gd name="T18" fmla="*/ 31 w 60"/>
                <a:gd name="T19" fmla="*/ 23 h 46"/>
                <a:gd name="T20" fmla="*/ 52 w 60"/>
                <a:gd name="T21" fmla="*/ 35 h 46"/>
                <a:gd name="T22" fmla="*/ 45 w 60"/>
                <a:gd name="T23" fmla="*/ 36 h 46"/>
                <a:gd name="T24" fmla="*/ 12 w 60"/>
                <a:gd name="T25" fmla="*/ 39 h 46"/>
                <a:gd name="T26" fmla="*/ 18 w 60"/>
                <a:gd name="T2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46">
                  <a:moveTo>
                    <a:pt x="9" y="46"/>
                  </a:moveTo>
                  <a:cubicBezTo>
                    <a:pt x="22" y="46"/>
                    <a:pt x="34" y="43"/>
                    <a:pt x="46" y="43"/>
                  </a:cubicBezTo>
                  <a:cubicBezTo>
                    <a:pt x="49" y="44"/>
                    <a:pt x="52" y="43"/>
                    <a:pt x="56" y="43"/>
                  </a:cubicBezTo>
                  <a:cubicBezTo>
                    <a:pt x="58" y="43"/>
                    <a:pt x="60" y="41"/>
                    <a:pt x="60" y="39"/>
                  </a:cubicBezTo>
                  <a:cubicBezTo>
                    <a:pt x="60" y="16"/>
                    <a:pt x="26" y="24"/>
                    <a:pt x="23" y="4"/>
                  </a:cubicBezTo>
                  <a:cubicBezTo>
                    <a:pt x="22" y="1"/>
                    <a:pt x="18" y="0"/>
                    <a:pt x="16" y="3"/>
                  </a:cubicBezTo>
                  <a:cubicBezTo>
                    <a:pt x="7" y="16"/>
                    <a:pt x="0" y="27"/>
                    <a:pt x="6" y="44"/>
                  </a:cubicBezTo>
                  <a:cubicBezTo>
                    <a:pt x="7" y="45"/>
                    <a:pt x="8" y="46"/>
                    <a:pt x="9" y="46"/>
                  </a:cubicBezTo>
                  <a:close/>
                  <a:moveTo>
                    <a:pt x="18" y="11"/>
                  </a:moveTo>
                  <a:cubicBezTo>
                    <a:pt x="21" y="17"/>
                    <a:pt x="25" y="20"/>
                    <a:pt x="31" y="23"/>
                  </a:cubicBezTo>
                  <a:cubicBezTo>
                    <a:pt x="38" y="26"/>
                    <a:pt x="49" y="28"/>
                    <a:pt x="52" y="35"/>
                  </a:cubicBezTo>
                  <a:cubicBezTo>
                    <a:pt x="49" y="35"/>
                    <a:pt x="47" y="35"/>
                    <a:pt x="45" y="36"/>
                  </a:cubicBezTo>
                  <a:cubicBezTo>
                    <a:pt x="34" y="36"/>
                    <a:pt x="23" y="39"/>
                    <a:pt x="12" y="39"/>
                  </a:cubicBezTo>
                  <a:cubicBezTo>
                    <a:pt x="9" y="29"/>
                    <a:pt x="13" y="20"/>
                    <a:pt x="18" y="1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61"/>
            <p:cNvSpPr>
              <a:spLocks noEditPoints="1"/>
            </p:cNvSpPr>
            <p:nvPr/>
          </p:nvSpPr>
          <p:spPr bwMode="auto">
            <a:xfrm>
              <a:off x="2667001" y="-84138"/>
              <a:ext cx="6862763" cy="6958013"/>
            </a:xfrm>
            <a:custGeom>
              <a:avLst/>
              <a:gdLst>
                <a:gd name="T0" fmla="*/ 18 w 1703"/>
                <a:gd name="T1" fmla="*/ 705 h 1726"/>
                <a:gd name="T2" fmla="*/ 431 w 1703"/>
                <a:gd name="T3" fmla="*/ 1624 h 1726"/>
                <a:gd name="T4" fmla="*/ 1559 w 1703"/>
                <a:gd name="T5" fmla="*/ 446 h 1726"/>
                <a:gd name="T6" fmla="*/ 1366 w 1703"/>
                <a:gd name="T7" fmla="*/ 234 h 1726"/>
                <a:gd name="T8" fmla="*/ 343 w 1703"/>
                <a:gd name="T9" fmla="*/ 217 h 1726"/>
                <a:gd name="T10" fmla="*/ 660 w 1703"/>
                <a:gd name="T11" fmla="*/ 155 h 1726"/>
                <a:gd name="T12" fmla="*/ 785 w 1703"/>
                <a:gd name="T13" fmla="*/ 213 h 1726"/>
                <a:gd name="T14" fmla="*/ 909 w 1703"/>
                <a:gd name="T15" fmla="*/ 244 h 1726"/>
                <a:gd name="T16" fmla="*/ 708 w 1703"/>
                <a:gd name="T17" fmla="*/ 292 h 1726"/>
                <a:gd name="T18" fmla="*/ 890 w 1703"/>
                <a:gd name="T19" fmla="*/ 310 h 1726"/>
                <a:gd name="T20" fmla="*/ 965 w 1703"/>
                <a:gd name="T21" fmla="*/ 463 h 1726"/>
                <a:gd name="T22" fmla="*/ 829 w 1703"/>
                <a:gd name="T23" fmla="*/ 585 h 1726"/>
                <a:gd name="T24" fmla="*/ 552 w 1703"/>
                <a:gd name="T25" fmla="*/ 708 h 1726"/>
                <a:gd name="T26" fmla="*/ 647 w 1703"/>
                <a:gd name="T27" fmla="*/ 860 h 1726"/>
                <a:gd name="T28" fmla="*/ 914 w 1703"/>
                <a:gd name="T29" fmla="*/ 941 h 1726"/>
                <a:gd name="T30" fmla="*/ 1205 w 1703"/>
                <a:gd name="T31" fmla="*/ 1121 h 1726"/>
                <a:gd name="T32" fmla="*/ 1266 w 1703"/>
                <a:gd name="T33" fmla="*/ 1358 h 1726"/>
                <a:gd name="T34" fmla="*/ 927 w 1703"/>
                <a:gd name="T35" fmla="*/ 1613 h 1726"/>
                <a:gd name="T36" fmla="*/ 921 w 1703"/>
                <a:gd name="T37" fmla="*/ 1393 h 1726"/>
                <a:gd name="T38" fmla="*/ 807 w 1703"/>
                <a:gd name="T39" fmla="*/ 986 h 1726"/>
                <a:gd name="T40" fmla="*/ 582 w 1703"/>
                <a:gd name="T41" fmla="*/ 855 h 1726"/>
                <a:gd name="T42" fmla="*/ 384 w 1703"/>
                <a:gd name="T43" fmla="*/ 433 h 1726"/>
                <a:gd name="T44" fmla="*/ 343 w 1703"/>
                <a:gd name="T45" fmla="*/ 217 h 1726"/>
                <a:gd name="T46" fmla="*/ 1333 w 1703"/>
                <a:gd name="T47" fmla="*/ 1494 h 1726"/>
                <a:gd name="T48" fmla="*/ 1580 w 1703"/>
                <a:gd name="T49" fmla="*/ 1139 h 1726"/>
                <a:gd name="T50" fmla="*/ 1568 w 1703"/>
                <a:gd name="T51" fmla="*/ 1039 h 1726"/>
                <a:gd name="T52" fmla="*/ 1139 w 1703"/>
                <a:gd name="T53" fmla="*/ 1524 h 1726"/>
                <a:gd name="T54" fmla="*/ 32 w 1703"/>
                <a:gd name="T55" fmla="*/ 943 h 1726"/>
                <a:gd name="T56" fmla="*/ 536 w 1703"/>
                <a:gd name="T57" fmla="*/ 1542 h 1726"/>
                <a:gd name="T58" fmla="*/ 711 w 1703"/>
                <a:gd name="T59" fmla="*/ 1600 h 1726"/>
                <a:gd name="T60" fmla="*/ 416 w 1703"/>
                <a:gd name="T61" fmla="*/ 1073 h 1726"/>
                <a:gd name="T62" fmla="*/ 168 w 1703"/>
                <a:gd name="T63" fmla="*/ 423 h 1726"/>
                <a:gd name="T64" fmla="*/ 414 w 1703"/>
                <a:gd name="T65" fmla="*/ 352 h 1726"/>
                <a:gd name="T66" fmla="*/ 389 w 1703"/>
                <a:gd name="T67" fmla="*/ 637 h 1726"/>
                <a:gd name="T68" fmla="*/ 597 w 1703"/>
                <a:gd name="T69" fmla="*/ 874 h 1726"/>
                <a:gd name="T70" fmla="*/ 802 w 1703"/>
                <a:gd name="T71" fmla="*/ 1061 h 1726"/>
                <a:gd name="T72" fmla="*/ 911 w 1703"/>
                <a:gd name="T73" fmla="*/ 1350 h 1726"/>
                <a:gd name="T74" fmla="*/ 901 w 1703"/>
                <a:gd name="T75" fmla="*/ 1685 h 1726"/>
                <a:gd name="T76" fmla="*/ 1033 w 1703"/>
                <a:gd name="T77" fmla="*/ 1556 h 1726"/>
                <a:gd name="T78" fmla="*/ 1398 w 1703"/>
                <a:gd name="T79" fmla="*/ 1138 h 1726"/>
                <a:gd name="T80" fmla="*/ 1188 w 1703"/>
                <a:gd name="T81" fmla="*/ 1025 h 1726"/>
                <a:gd name="T82" fmla="*/ 896 w 1703"/>
                <a:gd name="T83" fmla="*/ 971 h 1726"/>
                <a:gd name="T84" fmla="*/ 658 w 1703"/>
                <a:gd name="T85" fmla="*/ 824 h 1726"/>
                <a:gd name="T86" fmla="*/ 561 w 1703"/>
                <a:gd name="T87" fmla="*/ 706 h 1726"/>
                <a:gd name="T88" fmla="*/ 839 w 1703"/>
                <a:gd name="T89" fmla="*/ 585 h 1726"/>
                <a:gd name="T90" fmla="*/ 970 w 1703"/>
                <a:gd name="T91" fmla="*/ 438 h 1726"/>
                <a:gd name="T92" fmla="*/ 986 w 1703"/>
                <a:gd name="T93" fmla="*/ 340 h 1726"/>
                <a:gd name="T94" fmla="*/ 805 w 1703"/>
                <a:gd name="T95" fmla="*/ 291 h 1726"/>
                <a:gd name="T96" fmla="*/ 743 w 1703"/>
                <a:gd name="T97" fmla="*/ 255 h 1726"/>
                <a:gd name="T98" fmla="*/ 873 w 1703"/>
                <a:gd name="T99" fmla="*/ 174 h 1726"/>
                <a:gd name="T100" fmla="*/ 732 w 1703"/>
                <a:gd name="T101" fmla="*/ 186 h 1726"/>
                <a:gd name="T102" fmla="*/ 646 w 1703"/>
                <a:gd name="T103" fmla="*/ 186 h 1726"/>
                <a:gd name="T104" fmla="*/ 733 w 1703"/>
                <a:gd name="T105" fmla="*/ 49 h 1726"/>
                <a:gd name="T106" fmla="*/ 1429 w 1703"/>
                <a:gd name="T107" fmla="*/ 352 h 1726"/>
                <a:gd name="T108" fmla="*/ 1516 w 1703"/>
                <a:gd name="T109" fmla="*/ 432 h 1726"/>
                <a:gd name="T110" fmla="*/ 1591 w 1703"/>
                <a:gd name="T111" fmla="*/ 855 h 1726"/>
                <a:gd name="T112" fmla="*/ 256 w 1703"/>
                <a:gd name="T113" fmla="*/ 1078 h 1726"/>
                <a:gd name="T114" fmla="*/ 377 w 1703"/>
                <a:gd name="T115" fmla="*/ 1469 h 1726"/>
                <a:gd name="T116" fmla="*/ 1568 w 1703"/>
                <a:gd name="T117" fmla="*/ 808 h 1726"/>
                <a:gd name="T118" fmla="*/ 1541 w 1703"/>
                <a:gd name="T119" fmla="*/ 439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3" h="1726">
                  <a:moveTo>
                    <a:pt x="1616" y="509"/>
                  </a:moveTo>
                  <a:cubicBezTo>
                    <a:pt x="1598" y="471"/>
                    <a:pt x="1579" y="435"/>
                    <a:pt x="1550" y="404"/>
                  </a:cubicBezTo>
                  <a:cubicBezTo>
                    <a:pt x="1537" y="390"/>
                    <a:pt x="1523" y="377"/>
                    <a:pt x="1512" y="362"/>
                  </a:cubicBezTo>
                  <a:cubicBezTo>
                    <a:pt x="1513" y="359"/>
                    <a:pt x="1513" y="354"/>
                    <a:pt x="1510" y="350"/>
                  </a:cubicBezTo>
                  <a:cubicBezTo>
                    <a:pt x="1448" y="282"/>
                    <a:pt x="1386" y="215"/>
                    <a:pt x="1313" y="161"/>
                  </a:cubicBezTo>
                  <a:cubicBezTo>
                    <a:pt x="1237" y="105"/>
                    <a:pt x="1151" y="70"/>
                    <a:pt x="1061" y="47"/>
                  </a:cubicBezTo>
                  <a:cubicBezTo>
                    <a:pt x="876" y="0"/>
                    <a:pt x="678" y="16"/>
                    <a:pt x="502" y="89"/>
                  </a:cubicBezTo>
                  <a:cubicBezTo>
                    <a:pt x="466" y="104"/>
                    <a:pt x="429" y="121"/>
                    <a:pt x="396" y="142"/>
                  </a:cubicBezTo>
                  <a:cubicBezTo>
                    <a:pt x="366" y="161"/>
                    <a:pt x="341" y="187"/>
                    <a:pt x="318" y="213"/>
                  </a:cubicBezTo>
                  <a:cubicBezTo>
                    <a:pt x="295" y="241"/>
                    <a:pt x="274" y="270"/>
                    <a:pt x="250" y="298"/>
                  </a:cubicBezTo>
                  <a:cubicBezTo>
                    <a:pt x="223" y="328"/>
                    <a:pt x="197" y="358"/>
                    <a:pt x="170" y="388"/>
                  </a:cubicBezTo>
                  <a:cubicBezTo>
                    <a:pt x="144" y="417"/>
                    <a:pt x="120" y="448"/>
                    <a:pt x="100" y="481"/>
                  </a:cubicBezTo>
                  <a:cubicBezTo>
                    <a:pt x="79" y="516"/>
                    <a:pt x="64" y="556"/>
                    <a:pt x="50" y="594"/>
                  </a:cubicBezTo>
                  <a:cubicBezTo>
                    <a:pt x="37" y="630"/>
                    <a:pt x="27" y="667"/>
                    <a:pt x="18" y="705"/>
                  </a:cubicBezTo>
                  <a:cubicBezTo>
                    <a:pt x="14" y="723"/>
                    <a:pt x="11" y="742"/>
                    <a:pt x="8" y="761"/>
                  </a:cubicBezTo>
                  <a:cubicBezTo>
                    <a:pt x="5" y="781"/>
                    <a:pt x="0" y="803"/>
                    <a:pt x="1" y="823"/>
                  </a:cubicBezTo>
                  <a:cubicBezTo>
                    <a:pt x="2" y="827"/>
                    <a:pt x="6" y="830"/>
                    <a:pt x="10" y="829"/>
                  </a:cubicBezTo>
                  <a:cubicBezTo>
                    <a:pt x="10" y="836"/>
                    <a:pt x="10" y="843"/>
                    <a:pt x="10" y="849"/>
                  </a:cubicBezTo>
                  <a:cubicBezTo>
                    <a:pt x="11" y="873"/>
                    <a:pt x="12" y="897"/>
                    <a:pt x="13" y="920"/>
                  </a:cubicBezTo>
                  <a:cubicBezTo>
                    <a:pt x="12" y="919"/>
                    <a:pt x="10" y="918"/>
                    <a:pt x="9" y="917"/>
                  </a:cubicBezTo>
                  <a:cubicBezTo>
                    <a:pt x="8" y="916"/>
                    <a:pt x="7" y="917"/>
                    <a:pt x="8" y="918"/>
                  </a:cubicBezTo>
                  <a:cubicBezTo>
                    <a:pt x="9" y="920"/>
                    <a:pt x="11" y="922"/>
                    <a:pt x="13" y="924"/>
                  </a:cubicBezTo>
                  <a:cubicBezTo>
                    <a:pt x="14" y="940"/>
                    <a:pt x="15" y="956"/>
                    <a:pt x="16" y="972"/>
                  </a:cubicBezTo>
                  <a:cubicBezTo>
                    <a:pt x="23" y="1053"/>
                    <a:pt x="36" y="1133"/>
                    <a:pt x="60" y="1210"/>
                  </a:cubicBezTo>
                  <a:cubicBezTo>
                    <a:pt x="84" y="1286"/>
                    <a:pt x="120" y="1358"/>
                    <a:pt x="170" y="1420"/>
                  </a:cubicBezTo>
                  <a:cubicBezTo>
                    <a:pt x="227" y="1490"/>
                    <a:pt x="303" y="1544"/>
                    <a:pt x="379" y="1591"/>
                  </a:cubicBezTo>
                  <a:cubicBezTo>
                    <a:pt x="395" y="1601"/>
                    <a:pt x="411" y="1611"/>
                    <a:pt x="428" y="1619"/>
                  </a:cubicBezTo>
                  <a:cubicBezTo>
                    <a:pt x="428" y="1621"/>
                    <a:pt x="429" y="1623"/>
                    <a:pt x="431" y="1624"/>
                  </a:cubicBezTo>
                  <a:cubicBezTo>
                    <a:pt x="491" y="1676"/>
                    <a:pt x="574" y="1689"/>
                    <a:pt x="650" y="1698"/>
                  </a:cubicBezTo>
                  <a:cubicBezTo>
                    <a:pt x="690" y="1703"/>
                    <a:pt x="729" y="1706"/>
                    <a:pt x="768" y="1710"/>
                  </a:cubicBezTo>
                  <a:cubicBezTo>
                    <a:pt x="816" y="1715"/>
                    <a:pt x="863" y="1721"/>
                    <a:pt x="910" y="1723"/>
                  </a:cubicBezTo>
                  <a:cubicBezTo>
                    <a:pt x="1007" y="1726"/>
                    <a:pt x="1105" y="1709"/>
                    <a:pt x="1194" y="1669"/>
                  </a:cubicBezTo>
                  <a:cubicBezTo>
                    <a:pt x="1277" y="1632"/>
                    <a:pt x="1351" y="1574"/>
                    <a:pt x="1414" y="1509"/>
                  </a:cubicBezTo>
                  <a:cubicBezTo>
                    <a:pt x="1437" y="1485"/>
                    <a:pt x="1459" y="1460"/>
                    <a:pt x="1480" y="1435"/>
                  </a:cubicBezTo>
                  <a:cubicBezTo>
                    <a:pt x="1483" y="1437"/>
                    <a:pt x="1487" y="1437"/>
                    <a:pt x="1490" y="1433"/>
                  </a:cubicBezTo>
                  <a:cubicBezTo>
                    <a:pt x="1517" y="1396"/>
                    <a:pt x="1544" y="1359"/>
                    <a:pt x="1571" y="1322"/>
                  </a:cubicBezTo>
                  <a:cubicBezTo>
                    <a:pt x="1598" y="1285"/>
                    <a:pt x="1621" y="1246"/>
                    <a:pt x="1636" y="1203"/>
                  </a:cubicBezTo>
                  <a:cubicBezTo>
                    <a:pt x="1669" y="1107"/>
                    <a:pt x="1691" y="1008"/>
                    <a:pt x="1698" y="907"/>
                  </a:cubicBezTo>
                  <a:cubicBezTo>
                    <a:pt x="1703" y="815"/>
                    <a:pt x="1696" y="719"/>
                    <a:pt x="1666" y="631"/>
                  </a:cubicBezTo>
                  <a:cubicBezTo>
                    <a:pt x="1651" y="590"/>
                    <a:pt x="1634" y="549"/>
                    <a:pt x="1616" y="509"/>
                  </a:cubicBezTo>
                  <a:close/>
                  <a:moveTo>
                    <a:pt x="1555" y="440"/>
                  </a:moveTo>
                  <a:cubicBezTo>
                    <a:pt x="1557" y="442"/>
                    <a:pt x="1558" y="444"/>
                    <a:pt x="1559" y="446"/>
                  </a:cubicBezTo>
                  <a:cubicBezTo>
                    <a:pt x="1558" y="445"/>
                    <a:pt x="1556" y="444"/>
                    <a:pt x="1554" y="443"/>
                  </a:cubicBezTo>
                  <a:cubicBezTo>
                    <a:pt x="1549" y="440"/>
                    <a:pt x="1547" y="435"/>
                    <a:pt x="1546" y="429"/>
                  </a:cubicBezTo>
                  <a:cubicBezTo>
                    <a:pt x="1549" y="433"/>
                    <a:pt x="1553" y="436"/>
                    <a:pt x="1555" y="440"/>
                  </a:cubicBezTo>
                  <a:close/>
                  <a:moveTo>
                    <a:pt x="1454" y="322"/>
                  </a:moveTo>
                  <a:cubicBezTo>
                    <a:pt x="1445" y="334"/>
                    <a:pt x="1454" y="351"/>
                    <a:pt x="1459" y="362"/>
                  </a:cubicBezTo>
                  <a:cubicBezTo>
                    <a:pt x="1468" y="381"/>
                    <a:pt x="1481" y="396"/>
                    <a:pt x="1487" y="416"/>
                  </a:cubicBezTo>
                  <a:cubicBezTo>
                    <a:pt x="1490" y="425"/>
                    <a:pt x="1492" y="442"/>
                    <a:pt x="1477" y="436"/>
                  </a:cubicBezTo>
                  <a:cubicBezTo>
                    <a:pt x="1471" y="434"/>
                    <a:pt x="1466" y="430"/>
                    <a:pt x="1461" y="425"/>
                  </a:cubicBezTo>
                  <a:cubicBezTo>
                    <a:pt x="1456" y="420"/>
                    <a:pt x="1424" y="377"/>
                    <a:pt x="1430" y="375"/>
                  </a:cubicBezTo>
                  <a:cubicBezTo>
                    <a:pt x="1437" y="372"/>
                    <a:pt x="1443" y="365"/>
                    <a:pt x="1441" y="358"/>
                  </a:cubicBezTo>
                  <a:cubicBezTo>
                    <a:pt x="1438" y="349"/>
                    <a:pt x="1434" y="336"/>
                    <a:pt x="1427" y="329"/>
                  </a:cubicBezTo>
                  <a:cubicBezTo>
                    <a:pt x="1418" y="321"/>
                    <a:pt x="1406" y="319"/>
                    <a:pt x="1394" y="318"/>
                  </a:cubicBezTo>
                  <a:cubicBezTo>
                    <a:pt x="1394" y="300"/>
                    <a:pt x="1394" y="286"/>
                    <a:pt x="1382" y="271"/>
                  </a:cubicBezTo>
                  <a:cubicBezTo>
                    <a:pt x="1373" y="260"/>
                    <a:pt x="1371" y="247"/>
                    <a:pt x="1366" y="234"/>
                  </a:cubicBezTo>
                  <a:cubicBezTo>
                    <a:pt x="1396" y="262"/>
                    <a:pt x="1425" y="292"/>
                    <a:pt x="1454" y="322"/>
                  </a:cubicBezTo>
                  <a:close/>
                  <a:moveTo>
                    <a:pt x="1170" y="105"/>
                  </a:moveTo>
                  <a:cubicBezTo>
                    <a:pt x="1231" y="130"/>
                    <a:pt x="1286" y="166"/>
                    <a:pt x="1336" y="208"/>
                  </a:cubicBezTo>
                  <a:cubicBezTo>
                    <a:pt x="1332" y="207"/>
                    <a:pt x="1328" y="205"/>
                    <a:pt x="1324" y="204"/>
                  </a:cubicBezTo>
                  <a:cubicBezTo>
                    <a:pt x="1308" y="197"/>
                    <a:pt x="1300" y="183"/>
                    <a:pt x="1281" y="182"/>
                  </a:cubicBezTo>
                  <a:cubicBezTo>
                    <a:pt x="1277" y="182"/>
                    <a:pt x="1275" y="187"/>
                    <a:pt x="1277" y="189"/>
                  </a:cubicBezTo>
                  <a:cubicBezTo>
                    <a:pt x="1286" y="202"/>
                    <a:pt x="1271" y="194"/>
                    <a:pt x="1267" y="191"/>
                  </a:cubicBezTo>
                  <a:cubicBezTo>
                    <a:pt x="1258" y="184"/>
                    <a:pt x="1250" y="177"/>
                    <a:pt x="1245" y="169"/>
                  </a:cubicBezTo>
                  <a:cubicBezTo>
                    <a:pt x="1238" y="157"/>
                    <a:pt x="1234" y="150"/>
                    <a:pt x="1221" y="144"/>
                  </a:cubicBezTo>
                  <a:cubicBezTo>
                    <a:pt x="1207" y="138"/>
                    <a:pt x="1192" y="137"/>
                    <a:pt x="1180" y="127"/>
                  </a:cubicBezTo>
                  <a:cubicBezTo>
                    <a:pt x="1172" y="121"/>
                    <a:pt x="1167" y="113"/>
                    <a:pt x="1159" y="106"/>
                  </a:cubicBezTo>
                  <a:cubicBezTo>
                    <a:pt x="1156" y="103"/>
                    <a:pt x="1152" y="100"/>
                    <a:pt x="1148" y="97"/>
                  </a:cubicBezTo>
                  <a:cubicBezTo>
                    <a:pt x="1155" y="99"/>
                    <a:pt x="1162" y="102"/>
                    <a:pt x="1170" y="105"/>
                  </a:cubicBezTo>
                  <a:close/>
                  <a:moveTo>
                    <a:pt x="343" y="217"/>
                  </a:moveTo>
                  <a:cubicBezTo>
                    <a:pt x="375" y="224"/>
                    <a:pt x="404" y="201"/>
                    <a:pt x="423" y="177"/>
                  </a:cubicBezTo>
                  <a:cubicBezTo>
                    <a:pt x="437" y="160"/>
                    <a:pt x="464" y="159"/>
                    <a:pt x="483" y="151"/>
                  </a:cubicBezTo>
                  <a:cubicBezTo>
                    <a:pt x="487" y="149"/>
                    <a:pt x="501" y="133"/>
                    <a:pt x="504" y="136"/>
                  </a:cubicBezTo>
                  <a:cubicBezTo>
                    <a:pt x="508" y="140"/>
                    <a:pt x="511" y="142"/>
                    <a:pt x="517" y="142"/>
                  </a:cubicBezTo>
                  <a:cubicBezTo>
                    <a:pt x="520" y="142"/>
                    <a:pt x="522" y="139"/>
                    <a:pt x="521" y="136"/>
                  </a:cubicBezTo>
                  <a:cubicBezTo>
                    <a:pt x="524" y="135"/>
                    <a:pt x="526" y="133"/>
                    <a:pt x="529" y="130"/>
                  </a:cubicBezTo>
                  <a:cubicBezTo>
                    <a:pt x="542" y="119"/>
                    <a:pt x="553" y="119"/>
                    <a:pt x="569" y="121"/>
                  </a:cubicBezTo>
                  <a:cubicBezTo>
                    <a:pt x="560" y="141"/>
                    <a:pt x="573" y="162"/>
                    <a:pt x="596" y="163"/>
                  </a:cubicBezTo>
                  <a:cubicBezTo>
                    <a:pt x="604" y="164"/>
                    <a:pt x="613" y="163"/>
                    <a:pt x="619" y="168"/>
                  </a:cubicBezTo>
                  <a:cubicBezTo>
                    <a:pt x="625" y="173"/>
                    <a:pt x="630" y="179"/>
                    <a:pt x="635" y="184"/>
                  </a:cubicBezTo>
                  <a:cubicBezTo>
                    <a:pt x="645" y="194"/>
                    <a:pt x="654" y="201"/>
                    <a:pt x="668" y="201"/>
                  </a:cubicBezTo>
                  <a:cubicBezTo>
                    <a:pt x="670" y="201"/>
                    <a:pt x="671" y="200"/>
                    <a:pt x="671" y="198"/>
                  </a:cubicBezTo>
                  <a:cubicBezTo>
                    <a:pt x="673" y="190"/>
                    <a:pt x="669" y="185"/>
                    <a:pt x="662" y="180"/>
                  </a:cubicBezTo>
                  <a:cubicBezTo>
                    <a:pt x="654" y="172"/>
                    <a:pt x="658" y="164"/>
                    <a:pt x="660" y="155"/>
                  </a:cubicBezTo>
                  <a:cubicBezTo>
                    <a:pt x="661" y="151"/>
                    <a:pt x="660" y="148"/>
                    <a:pt x="658" y="145"/>
                  </a:cubicBezTo>
                  <a:cubicBezTo>
                    <a:pt x="667" y="141"/>
                    <a:pt x="683" y="134"/>
                    <a:pt x="686" y="144"/>
                  </a:cubicBezTo>
                  <a:cubicBezTo>
                    <a:pt x="687" y="148"/>
                    <a:pt x="688" y="157"/>
                    <a:pt x="691" y="159"/>
                  </a:cubicBezTo>
                  <a:cubicBezTo>
                    <a:pt x="700" y="168"/>
                    <a:pt x="713" y="161"/>
                    <a:pt x="723" y="154"/>
                  </a:cubicBezTo>
                  <a:cubicBezTo>
                    <a:pt x="723" y="157"/>
                    <a:pt x="724" y="161"/>
                    <a:pt x="724" y="164"/>
                  </a:cubicBezTo>
                  <a:cubicBezTo>
                    <a:pt x="726" y="178"/>
                    <a:pt x="709" y="173"/>
                    <a:pt x="702" y="172"/>
                  </a:cubicBezTo>
                  <a:cubicBezTo>
                    <a:pt x="695" y="172"/>
                    <a:pt x="690" y="177"/>
                    <a:pt x="689" y="183"/>
                  </a:cubicBezTo>
                  <a:cubicBezTo>
                    <a:pt x="687" y="191"/>
                    <a:pt x="696" y="197"/>
                    <a:pt x="701" y="200"/>
                  </a:cubicBezTo>
                  <a:cubicBezTo>
                    <a:pt x="711" y="205"/>
                    <a:pt x="722" y="198"/>
                    <a:pt x="731" y="194"/>
                  </a:cubicBezTo>
                  <a:cubicBezTo>
                    <a:pt x="735" y="200"/>
                    <a:pt x="743" y="206"/>
                    <a:pt x="750" y="201"/>
                  </a:cubicBezTo>
                  <a:cubicBezTo>
                    <a:pt x="759" y="194"/>
                    <a:pt x="756" y="184"/>
                    <a:pt x="751" y="176"/>
                  </a:cubicBezTo>
                  <a:cubicBezTo>
                    <a:pt x="755" y="174"/>
                    <a:pt x="757" y="172"/>
                    <a:pt x="757" y="169"/>
                  </a:cubicBezTo>
                  <a:cubicBezTo>
                    <a:pt x="758" y="177"/>
                    <a:pt x="757" y="186"/>
                    <a:pt x="758" y="191"/>
                  </a:cubicBezTo>
                  <a:cubicBezTo>
                    <a:pt x="761" y="202"/>
                    <a:pt x="776" y="208"/>
                    <a:pt x="785" y="213"/>
                  </a:cubicBezTo>
                  <a:cubicBezTo>
                    <a:pt x="787" y="214"/>
                    <a:pt x="789" y="213"/>
                    <a:pt x="790" y="212"/>
                  </a:cubicBezTo>
                  <a:cubicBezTo>
                    <a:pt x="794" y="208"/>
                    <a:pt x="800" y="202"/>
                    <a:pt x="798" y="195"/>
                  </a:cubicBezTo>
                  <a:cubicBezTo>
                    <a:pt x="796" y="185"/>
                    <a:pt x="780" y="174"/>
                    <a:pt x="794" y="164"/>
                  </a:cubicBezTo>
                  <a:cubicBezTo>
                    <a:pt x="797" y="162"/>
                    <a:pt x="800" y="159"/>
                    <a:pt x="803" y="157"/>
                  </a:cubicBezTo>
                  <a:cubicBezTo>
                    <a:pt x="805" y="155"/>
                    <a:pt x="815" y="164"/>
                    <a:pt x="818" y="166"/>
                  </a:cubicBezTo>
                  <a:cubicBezTo>
                    <a:pt x="830" y="174"/>
                    <a:pt x="842" y="176"/>
                    <a:pt x="856" y="179"/>
                  </a:cubicBezTo>
                  <a:cubicBezTo>
                    <a:pt x="873" y="182"/>
                    <a:pt x="886" y="189"/>
                    <a:pt x="900" y="200"/>
                  </a:cubicBezTo>
                  <a:cubicBezTo>
                    <a:pt x="907" y="206"/>
                    <a:pt x="914" y="210"/>
                    <a:pt x="923" y="212"/>
                  </a:cubicBezTo>
                  <a:cubicBezTo>
                    <a:pt x="929" y="214"/>
                    <a:pt x="945" y="224"/>
                    <a:pt x="923" y="221"/>
                  </a:cubicBezTo>
                  <a:cubicBezTo>
                    <a:pt x="918" y="221"/>
                    <a:pt x="912" y="218"/>
                    <a:pt x="907" y="216"/>
                  </a:cubicBezTo>
                  <a:cubicBezTo>
                    <a:pt x="902" y="215"/>
                    <a:pt x="891" y="215"/>
                    <a:pt x="888" y="220"/>
                  </a:cubicBezTo>
                  <a:cubicBezTo>
                    <a:pt x="886" y="224"/>
                    <a:pt x="889" y="228"/>
                    <a:pt x="892" y="231"/>
                  </a:cubicBezTo>
                  <a:cubicBezTo>
                    <a:pt x="895" y="234"/>
                    <a:pt x="898" y="237"/>
                    <a:pt x="902" y="239"/>
                  </a:cubicBezTo>
                  <a:cubicBezTo>
                    <a:pt x="904" y="241"/>
                    <a:pt x="906" y="242"/>
                    <a:pt x="909" y="244"/>
                  </a:cubicBezTo>
                  <a:cubicBezTo>
                    <a:pt x="908" y="246"/>
                    <a:pt x="906" y="248"/>
                    <a:pt x="905" y="250"/>
                  </a:cubicBezTo>
                  <a:cubicBezTo>
                    <a:pt x="899" y="251"/>
                    <a:pt x="893" y="250"/>
                    <a:pt x="887" y="247"/>
                  </a:cubicBezTo>
                  <a:cubicBezTo>
                    <a:pt x="875" y="243"/>
                    <a:pt x="869" y="234"/>
                    <a:pt x="870" y="221"/>
                  </a:cubicBezTo>
                  <a:cubicBezTo>
                    <a:pt x="870" y="217"/>
                    <a:pt x="871" y="213"/>
                    <a:pt x="870" y="209"/>
                  </a:cubicBezTo>
                  <a:cubicBezTo>
                    <a:pt x="866" y="199"/>
                    <a:pt x="860" y="193"/>
                    <a:pt x="850" y="188"/>
                  </a:cubicBezTo>
                  <a:cubicBezTo>
                    <a:pt x="835" y="181"/>
                    <a:pt x="817" y="179"/>
                    <a:pt x="808" y="194"/>
                  </a:cubicBezTo>
                  <a:cubicBezTo>
                    <a:pt x="802" y="203"/>
                    <a:pt x="794" y="210"/>
                    <a:pt x="787" y="218"/>
                  </a:cubicBezTo>
                  <a:cubicBezTo>
                    <a:pt x="785" y="221"/>
                    <a:pt x="784" y="224"/>
                    <a:pt x="784" y="226"/>
                  </a:cubicBezTo>
                  <a:cubicBezTo>
                    <a:pt x="772" y="226"/>
                    <a:pt x="764" y="234"/>
                    <a:pt x="754" y="241"/>
                  </a:cubicBezTo>
                  <a:cubicBezTo>
                    <a:pt x="745" y="247"/>
                    <a:pt x="733" y="250"/>
                    <a:pt x="723" y="255"/>
                  </a:cubicBezTo>
                  <a:cubicBezTo>
                    <a:pt x="717" y="259"/>
                    <a:pt x="711" y="263"/>
                    <a:pt x="705" y="267"/>
                  </a:cubicBezTo>
                  <a:cubicBezTo>
                    <a:pt x="700" y="270"/>
                    <a:pt x="690" y="278"/>
                    <a:pt x="694" y="286"/>
                  </a:cubicBezTo>
                  <a:cubicBezTo>
                    <a:pt x="696" y="290"/>
                    <a:pt x="698" y="292"/>
                    <a:pt x="703" y="292"/>
                  </a:cubicBezTo>
                  <a:cubicBezTo>
                    <a:pt x="704" y="293"/>
                    <a:pt x="706" y="292"/>
                    <a:pt x="708" y="292"/>
                  </a:cubicBezTo>
                  <a:cubicBezTo>
                    <a:pt x="718" y="290"/>
                    <a:pt x="707" y="305"/>
                    <a:pt x="707" y="306"/>
                  </a:cubicBezTo>
                  <a:cubicBezTo>
                    <a:pt x="705" y="308"/>
                    <a:pt x="705" y="310"/>
                    <a:pt x="708" y="312"/>
                  </a:cubicBezTo>
                  <a:cubicBezTo>
                    <a:pt x="716" y="315"/>
                    <a:pt x="723" y="314"/>
                    <a:pt x="731" y="317"/>
                  </a:cubicBezTo>
                  <a:cubicBezTo>
                    <a:pt x="737" y="320"/>
                    <a:pt x="741" y="326"/>
                    <a:pt x="746" y="329"/>
                  </a:cubicBezTo>
                  <a:cubicBezTo>
                    <a:pt x="758" y="337"/>
                    <a:pt x="769" y="336"/>
                    <a:pt x="782" y="335"/>
                  </a:cubicBezTo>
                  <a:cubicBezTo>
                    <a:pt x="782" y="349"/>
                    <a:pt x="777" y="369"/>
                    <a:pt x="793" y="376"/>
                  </a:cubicBezTo>
                  <a:cubicBezTo>
                    <a:pt x="802" y="381"/>
                    <a:pt x="824" y="383"/>
                    <a:pt x="821" y="366"/>
                  </a:cubicBezTo>
                  <a:cubicBezTo>
                    <a:pt x="818" y="355"/>
                    <a:pt x="812" y="339"/>
                    <a:pt x="828" y="336"/>
                  </a:cubicBezTo>
                  <a:cubicBezTo>
                    <a:pt x="835" y="334"/>
                    <a:pt x="838" y="329"/>
                    <a:pt x="839" y="323"/>
                  </a:cubicBezTo>
                  <a:cubicBezTo>
                    <a:pt x="843" y="306"/>
                    <a:pt x="826" y="300"/>
                    <a:pt x="816" y="291"/>
                  </a:cubicBezTo>
                  <a:cubicBezTo>
                    <a:pt x="830" y="285"/>
                    <a:pt x="840" y="279"/>
                    <a:pt x="830" y="262"/>
                  </a:cubicBezTo>
                  <a:cubicBezTo>
                    <a:pt x="826" y="254"/>
                    <a:pt x="851" y="262"/>
                    <a:pt x="853" y="262"/>
                  </a:cubicBezTo>
                  <a:cubicBezTo>
                    <a:pt x="863" y="262"/>
                    <a:pt x="875" y="256"/>
                    <a:pt x="878" y="272"/>
                  </a:cubicBezTo>
                  <a:cubicBezTo>
                    <a:pt x="880" y="287"/>
                    <a:pt x="879" y="298"/>
                    <a:pt x="890" y="310"/>
                  </a:cubicBezTo>
                  <a:cubicBezTo>
                    <a:pt x="891" y="311"/>
                    <a:pt x="893" y="311"/>
                    <a:pt x="895" y="310"/>
                  </a:cubicBezTo>
                  <a:cubicBezTo>
                    <a:pt x="902" y="306"/>
                    <a:pt x="908" y="306"/>
                    <a:pt x="913" y="299"/>
                  </a:cubicBezTo>
                  <a:cubicBezTo>
                    <a:pt x="927" y="278"/>
                    <a:pt x="936" y="299"/>
                    <a:pt x="941" y="311"/>
                  </a:cubicBezTo>
                  <a:cubicBezTo>
                    <a:pt x="949" y="327"/>
                    <a:pt x="961" y="332"/>
                    <a:pt x="976" y="338"/>
                  </a:cubicBezTo>
                  <a:cubicBezTo>
                    <a:pt x="971" y="344"/>
                    <a:pt x="973" y="349"/>
                    <a:pt x="984" y="351"/>
                  </a:cubicBezTo>
                  <a:cubicBezTo>
                    <a:pt x="990" y="351"/>
                    <a:pt x="1020" y="354"/>
                    <a:pt x="1009" y="367"/>
                  </a:cubicBezTo>
                  <a:cubicBezTo>
                    <a:pt x="998" y="379"/>
                    <a:pt x="984" y="382"/>
                    <a:pt x="970" y="382"/>
                  </a:cubicBezTo>
                  <a:cubicBezTo>
                    <a:pt x="949" y="382"/>
                    <a:pt x="931" y="386"/>
                    <a:pt x="912" y="394"/>
                  </a:cubicBezTo>
                  <a:cubicBezTo>
                    <a:pt x="903" y="397"/>
                    <a:pt x="882" y="407"/>
                    <a:pt x="886" y="420"/>
                  </a:cubicBezTo>
                  <a:cubicBezTo>
                    <a:pt x="891" y="434"/>
                    <a:pt x="907" y="425"/>
                    <a:pt x="916" y="420"/>
                  </a:cubicBezTo>
                  <a:cubicBezTo>
                    <a:pt x="924" y="416"/>
                    <a:pt x="942" y="402"/>
                    <a:pt x="942" y="422"/>
                  </a:cubicBezTo>
                  <a:cubicBezTo>
                    <a:pt x="942" y="428"/>
                    <a:pt x="942" y="437"/>
                    <a:pt x="949" y="441"/>
                  </a:cubicBezTo>
                  <a:cubicBezTo>
                    <a:pt x="955" y="446"/>
                    <a:pt x="964" y="445"/>
                    <a:pt x="972" y="448"/>
                  </a:cubicBezTo>
                  <a:cubicBezTo>
                    <a:pt x="975" y="456"/>
                    <a:pt x="973" y="461"/>
                    <a:pt x="965" y="463"/>
                  </a:cubicBezTo>
                  <a:cubicBezTo>
                    <a:pt x="962" y="463"/>
                    <a:pt x="960" y="464"/>
                    <a:pt x="958" y="466"/>
                  </a:cubicBezTo>
                  <a:cubicBezTo>
                    <a:pt x="950" y="469"/>
                    <a:pt x="956" y="461"/>
                    <a:pt x="958" y="457"/>
                  </a:cubicBezTo>
                  <a:cubicBezTo>
                    <a:pt x="961" y="451"/>
                    <a:pt x="955" y="447"/>
                    <a:pt x="950" y="444"/>
                  </a:cubicBezTo>
                  <a:cubicBezTo>
                    <a:pt x="945" y="441"/>
                    <a:pt x="939" y="443"/>
                    <a:pt x="935" y="446"/>
                  </a:cubicBezTo>
                  <a:cubicBezTo>
                    <a:pt x="934" y="446"/>
                    <a:pt x="932" y="447"/>
                    <a:pt x="931" y="448"/>
                  </a:cubicBezTo>
                  <a:cubicBezTo>
                    <a:pt x="931" y="448"/>
                    <a:pt x="930" y="449"/>
                    <a:pt x="930" y="449"/>
                  </a:cubicBezTo>
                  <a:cubicBezTo>
                    <a:pt x="928" y="450"/>
                    <a:pt x="927" y="452"/>
                    <a:pt x="925" y="453"/>
                  </a:cubicBezTo>
                  <a:cubicBezTo>
                    <a:pt x="925" y="453"/>
                    <a:pt x="925" y="453"/>
                    <a:pt x="925" y="453"/>
                  </a:cubicBezTo>
                  <a:cubicBezTo>
                    <a:pt x="910" y="462"/>
                    <a:pt x="885" y="470"/>
                    <a:pt x="903" y="487"/>
                  </a:cubicBezTo>
                  <a:cubicBezTo>
                    <a:pt x="909" y="493"/>
                    <a:pt x="880" y="497"/>
                    <a:pt x="876" y="499"/>
                  </a:cubicBezTo>
                  <a:cubicBezTo>
                    <a:pt x="864" y="506"/>
                    <a:pt x="861" y="518"/>
                    <a:pt x="853" y="528"/>
                  </a:cubicBezTo>
                  <a:cubicBezTo>
                    <a:pt x="849" y="518"/>
                    <a:pt x="844" y="513"/>
                    <a:pt x="833" y="523"/>
                  </a:cubicBezTo>
                  <a:cubicBezTo>
                    <a:pt x="827" y="529"/>
                    <a:pt x="828" y="537"/>
                    <a:pt x="830" y="544"/>
                  </a:cubicBezTo>
                  <a:cubicBezTo>
                    <a:pt x="833" y="558"/>
                    <a:pt x="835" y="572"/>
                    <a:pt x="829" y="585"/>
                  </a:cubicBezTo>
                  <a:cubicBezTo>
                    <a:pt x="820" y="606"/>
                    <a:pt x="789" y="608"/>
                    <a:pt x="775" y="624"/>
                  </a:cubicBezTo>
                  <a:cubicBezTo>
                    <a:pt x="765" y="635"/>
                    <a:pt x="767" y="658"/>
                    <a:pt x="769" y="671"/>
                  </a:cubicBezTo>
                  <a:cubicBezTo>
                    <a:pt x="772" y="685"/>
                    <a:pt x="777" y="699"/>
                    <a:pt x="777" y="714"/>
                  </a:cubicBezTo>
                  <a:cubicBezTo>
                    <a:pt x="777" y="717"/>
                    <a:pt x="778" y="724"/>
                    <a:pt x="773" y="725"/>
                  </a:cubicBezTo>
                  <a:cubicBezTo>
                    <a:pt x="764" y="726"/>
                    <a:pt x="763" y="716"/>
                    <a:pt x="762" y="710"/>
                  </a:cubicBezTo>
                  <a:cubicBezTo>
                    <a:pt x="761" y="700"/>
                    <a:pt x="756" y="690"/>
                    <a:pt x="753" y="680"/>
                  </a:cubicBezTo>
                  <a:cubicBezTo>
                    <a:pt x="747" y="662"/>
                    <a:pt x="742" y="651"/>
                    <a:pt x="722" y="645"/>
                  </a:cubicBezTo>
                  <a:cubicBezTo>
                    <a:pt x="705" y="640"/>
                    <a:pt x="684" y="641"/>
                    <a:pt x="666" y="643"/>
                  </a:cubicBezTo>
                  <a:cubicBezTo>
                    <a:pt x="664" y="643"/>
                    <a:pt x="661" y="646"/>
                    <a:pt x="662" y="648"/>
                  </a:cubicBezTo>
                  <a:cubicBezTo>
                    <a:pt x="667" y="658"/>
                    <a:pt x="648" y="655"/>
                    <a:pt x="643" y="655"/>
                  </a:cubicBezTo>
                  <a:cubicBezTo>
                    <a:pt x="629" y="655"/>
                    <a:pt x="618" y="652"/>
                    <a:pt x="605" y="647"/>
                  </a:cubicBezTo>
                  <a:cubicBezTo>
                    <a:pt x="594" y="644"/>
                    <a:pt x="581" y="663"/>
                    <a:pt x="574" y="667"/>
                  </a:cubicBezTo>
                  <a:cubicBezTo>
                    <a:pt x="569" y="671"/>
                    <a:pt x="562" y="674"/>
                    <a:pt x="560" y="680"/>
                  </a:cubicBezTo>
                  <a:cubicBezTo>
                    <a:pt x="555" y="689"/>
                    <a:pt x="556" y="699"/>
                    <a:pt x="552" y="708"/>
                  </a:cubicBezTo>
                  <a:cubicBezTo>
                    <a:pt x="550" y="713"/>
                    <a:pt x="545" y="716"/>
                    <a:pt x="544" y="721"/>
                  </a:cubicBezTo>
                  <a:cubicBezTo>
                    <a:pt x="541" y="731"/>
                    <a:pt x="542" y="741"/>
                    <a:pt x="542" y="750"/>
                  </a:cubicBezTo>
                  <a:cubicBezTo>
                    <a:pt x="542" y="771"/>
                    <a:pt x="550" y="789"/>
                    <a:pt x="558" y="807"/>
                  </a:cubicBezTo>
                  <a:cubicBezTo>
                    <a:pt x="563" y="817"/>
                    <a:pt x="571" y="834"/>
                    <a:pt x="585" y="833"/>
                  </a:cubicBezTo>
                  <a:cubicBezTo>
                    <a:pt x="591" y="833"/>
                    <a:pt x="594" y="832"/>
                    <a:pt x="599" y="827"/>
                  </a:cubicBezTo>
                  <a:cubicBezTo>
                    <a:pt x="603" y="824"/>
                    <a:pt x="618" y="827"/>
                    <a:pt x="625" y="823"/>
                  </a:cubicBezTo>
                  <a:cubicBezTo>
                    <a:pt x="636" y="818"/>
                    <a:pt x="640" y="803"/>
                    <a:pt x="643" y="791"/>
                  </a:cubicBezTo>
                  <a:cubicBezTo>
                    <a:pt x="648" y="784"/>
                    <a:pt x="652" y="779"/>
                    <a:pt x="662" y="779"/>
                  </a:cubicBezTo>
                  <a:cubicBezTo>
                    <a:pt x="668" y="779"/>
                    <a:pt x="675" y="780"/>
                    <a:pt x="681" y="779"/>
                  </a:cubicBezTo>
                  <a:cubicBezTo>
                    <a:pt x="686" y="778"/>
                    <a:pt x="670" y="794"/>
                    <a:pt x="667" y="798"/>
                  </a:cubicBezTo>
                  <a:cubicBezTo>
                    <a:pt x="664" y="804"/>
                    <a:pt x="671" y="825"/>
                    <a:pt x="656" y="817"/>
                  </a:cubicBezTo>
                  <a:cubicBezTo>
                    <a:pt x="654" y="816"/>
                    <a:pt x="652" y="818"/>
                    <a:pt x="652" y="820"/>
                  </a:cubicBezTo>
                  <a:cubicBezTo>
                    <a:pt x="652" y="830"/>
                    <a:pt x="653" y="839"/>
                    <a:pt x="651" y="849"/>
                  </a:cubicBezTo>
                  <a:cubicBezTo>
                    <a:pt x="651" y="853"/>
                    <a:pt x="648" y="856"/>
                    <a:pt x="647" y="860"/>
                  </a:cubicBezTo>
                  <a:cubicBezTo>
                    <a:pt x="646" y="865"/>
                    <a:pt x="653" y="867"/>
                    <a:pt x="656" y="869"/>
                  </a:cubicBezTo>
                  <a:cubicBezTo>
                    <a:pt x="671" y="873"/>
                    <a:pt x="686" y="867"/>
                    <a:pt x="701" y="869"/>
                  </a:cubicBezTo>
                  <a:cubicBezTo>
                    <a:pt x="717" y="871"/>
                    <a:pt x="726" y="891"/>
                    <a:pt x="724" y="905"/>
                  </a:cubicBezTo>
                  <a:cubicBezTo>
                    <a:pt x="723" y="913"/>
                    <a:pt x="720" y="922"/>
                    <a:pt x="719" y="931"/>
                  </a:cubicBezTo>
                  <a:cubicBezTo>
                    <a:pt x="716" y="952"/>
                    <a:pt x="738" y="972"/>
                    <a:pt x="758" y="974"/>
                  </a:cubicBezTo>
                  <a:cubicBezTo>
                    <a:pt x="774" y="976"/>
                    <a:pt x="783" y="962"/>
                    <a:pt x="799" y="968"/>
                  </a:cubicBezTo>
                  <a:cubicBezTo>
                    <a:pt x="812" y="973"/>
                    <a:pt x="818" y="979"/>
                    <a:pt x="831" y="976"/>
                  </a:cubicBezTo>
                  <a:cubicBezTo>
                    <a:pt x="833" y="976"/>
                    <a:pt x="834" y="973"/>
                    <a:pt x="833" y="971"/>
                  </a:cubicBezTo>
                  <a:cubicBezTo>
                    <a:pt x="838" y="967"/>
                    <a:pt x="841" y="960"/>
                    <a:pt x="844" y="953"/>
                  </a:cubicBezTo>
                  <a:cubicBezTo>
                    <a:pt x="848" y="942"/>
                    <a:pt x="860" y="942"/>
                    <a:pt x="869" y="939"/>
                  </a:cubicBezTo>
                  <a:cubicBezTo>
                    <a:pt x="878" y="935"/>
                    <a:pt x="883" y="929"/>
                    <a:pt x="891" y="925"/>
                  </a:cubicBezTo>
                  <a:cubicBezTo>
                    <a:pt x="886" y="941"/>
                    <a:pt x="880" y="972"/>
                    <a:pt x="892" y="978"/>
                  </a:cubicBezTo>
                  <a:cubicBezTo>
                    <a:pt x="900" y="982"/>
                    <a:pt x="909" y="967"/>
                    <a:pt x="908" y="960"/>
                  </a:cubicBezTo>
                  <a:cubicBezTo>
                    <a:pt x="906" y="953"/>
                    <a:pt x="904" y="942"/>
                    <a:pt x="914" y="941"/>
                  </a:cubicBezTo>
                  <a:cubicBezTo>
                    <a:pt x="920" y="941"/>
                    <a:pt x="924" y="940"/>
                    <a:pt x="930" y="938"/>
                  </a:cubicBezTo>
                  <a:cubicBezTo>
                    <a:pt x="945" y="933"/>
                    <a:pt x="938" y="940"/>
                    <a:pt x="945" y="949"/>
                  </a:cubicBezTo>
                  <a:cubicBezTo>
                    <a:pt x="949" y="955"/>
                    <a:pt x="959" y="954"/>
                    <a:pt x="964" y="953"/>
                  </a:cubicBezTo>
                  <a:cubicBezTo>
                    <a:pt x="976" y="952"/>
                    <a:pt x="986" y="962"/>
                    <a:pt x="997" y="960"/>
                  </a:cubicBezTo>
                  <a:cubicBezTo>
                    <a:pt x="1008" y="957"/>
                    <a:pt x="1016" y="932"/>
                    <a:pt x="1031" y="950"/>
                  </a:cubicBezTo>
                  <a:cubicBezTo>
                    <a:pt x="1041" y="961"/>
                    <a:pt x="1050" y="971"/>
                    <a:pt x="1062" y="979"/>
                  </a:cubicBezTo>
                  <a:cubicBezTo>
                    <a:pt x="1075" y="989"/>
                    <a:pt x="1090" y="995"/>
                    <a:pt x="1103" y="1005"/>
                  </a:cubicBezTo>
                  <a:cubicBezTo>
                    <a:pt x="1110" y="1012"/>
                    <a:pt x="1120" y="1021"/>
                    <a:pt x="1131" y="1020"/>
                  </a:cubicBezTo>
                  <a:cubicBezTo>
                    <a:pt x="1149" y="1018"/>
                    <a:pt x="1165" y="1006"/>
                    <a:pt x="1179" y="1025"/>
                  </a:cubicBezTo>
                  <a:cubicBezTo>
                    <a:pt x="1188" y="1037"/>
                    <a:pt x="1200" y="1044"/>
                    <a:pt x="1209" y="1054"/>
                  </a:cubicBezTo>
                  <a:cubicBezTo>
                    <a:pt x="1198" y="1060"/>
                    <a:pt x="1189" y="1068"/>
                    <a:pt x="1182" y="1079"/>
                  </a:cubicBezTo>
                  <a:cubicBezTo>
                    <a:pt x="1177" y="1086"/>
                    <a:pt x="1171" y="1099"/>
                    <a:pt x="1177" y="1106"/>
                  </a:cubicBezTo>
                  <a:cubicBezTo>
                    <a:pt x="1179" y="1109"/>
                    <a:pt x="1183" y="1111"/>
                    <a:pt x="1186" y="1112"/>
                  </a:cubicBezTo>
                  <a:cubicBezTo>
                    <a:pt x="1192" y="1114"/>
                    <a:pt x="1198" y="1119"/>
                    <a:pt x="1205" y="1121"/>
                  </a:cubicBezTo>
                  <a:cubicBezTo>
                    <a:pt x="1215" y="1123"/>
                    <a:pt x="1225" y="1115"/>
                    <a:pt x="1231" y="1106"/>
                  </a:cubicBezTo>
                  <a:cubicBezTo>
                    <a:pt x="1232" y="1104"/>
                    <a:pt x="1233" y="1102"/>
                    <a:pt x="1234" y="1099"/>
                  </a:cubicBezTo>
                  <a:cubicBezTo>
                    <a:pt x="1239" y="1087"/>
                    <a:pt x="1253" y="1087"/>
                    <a:pt x="1263" y="1094"/>
                  </a:cubicBezTo>
                  <a:cubicBezTo>
                    <a:pt x="1268" y="1097"/>
                    <a:pt x="1269" y="1107"/>
                    <a:pt x="1274" y="1112"/>
                  </a:cubicBezTo>
                  <a:cubicBezTo>
                    <a:pt x="1283" y="1121"/>
                    <a:pt x="1301" y="1115"/>
                    <a:pt x="1311" y="1111"/>
                  </a:cubicBezTo>
                  <a:cubicBezTo>
                    <a:pt x="1320" y="1108"/>
                    <a:pt x="1329" y="1104"/>
                    <a:pt x="1340" y="1105"/>
                  </a:cubicBezTo>
                  <a:cubicBezTo>
                    <a:pt x="1350" y="1106"/>
                    <a:pt x="1358" y="1115"/>
                    <a:pt x="1365" y="1121"/>
                  </a:cubicBezTo>
                  <a:cubicBezTo>
                    <a:pt x="1372" y="1128"/>
                    <a:pt x="1379" y="1129"/>
                    <a:pt x="1387" y="1128"/>
                  </a:cubicBezTo>
                  <a:cubicBezTo>
                    <a:pt x="1387" y="1128"/>
                    <a:pt x="1387" y="1129"/>
                    <a:pt x="1387" y="1129"/>
                  </a:cubicBezTo>
                  <a:cubicBezTo>
                    <a:pt x="1397" y="1157"/>
                    <a:pt x="1376" y="1189"/>
                    <a:pt x="1357" y="1209"/>
                  </a:cubicBezTo>
                  <a:cubicBezTo>
                    <a:pt x="1350" y="1217"/>
                    <a:pt x="1340" y="1221"/>
                    <a:pt x="1334" y="1230"/>
                  </a:cubicBezTo>
                  <a:cubicBezTo>
                    <a:pt x="1329" y="1237"/>
                    <a:pt x="1328" y="1247"/>
                    <a:pt x="1327" y="1255"/>
                  </a:cubicBezTo>
                  <a:cubicBezTo>
                    <a:pt x="1324" y="1284"/>
                    <a:pt x="1307" y="1308"/>
                    <a:pt x="1291" y="1332"/>
                  </a:cubicBezTo>
                  <a:cubicBezTo>
                    <a:pt x="1284" y="1343"/>
                    <a:pt x="1280" y="1355"/>
                    <a:pt x="1266" y="1358"/>
                  </a:cubicBezTo>
                  <a:cubicBezTo>
                    <a:pt x="1257" y="1361"/>
                    <a:pt x="1250" y="1366"/>
                    <a:pt x="1243" y="1373"/>
                  </a:cubicBezTo>
                  <a:cubicBezTo>
                    <a:pt x="1225" y="1389"/>
                    <a:pt x="1201" y="1389"/>
                    <a:pt x="1183" y="1405"/>
                  </a:cubicBezTo>
                  <a:cubicBezTo>
                    <a:pt x="1180" y="1408"/>
                    <a:pt x="1179" y="1413"/>
                    <a:pt x="1180" y="1418"/>
                  </a:cubicBezTo>
                  <a:cubicBezTo>
                    <a:pt x="1181" y="1433"/>
                    <a:pt x="1173" y="1439"/>
                    <a:pt x="1160" y="1445"/>
                  </a:cubicBezTo>
                  <a:cubicBezTo>
                    <a:pt x="1140" y="1454"/>
                    <a:pt x="1127" y="1471"/>
                    <a:pt x="1113" y="1487"/>
                  </a:cubicBezTo>
                  <a:cubicBezTo>
                    <a:pt x="1105" y="1496"/>
                    <a:pt x="1095" y="1506"/>
                    <a:pt x="1083" y="1510"/>
                  </a:cubicBezTo>
                  <a:cubicBezTo>
                    <a:pt x="1072" y="1515"/>
                    <a:pt x="1055" y="1504"/>
                    <a:pt x="1042" y="1506"/>
                  </a:cubicBezTo>
                  <a:cubicBezTo>
                    <a:pt x="1039" y="1507"/>
                    <a:pt x="1037" y="1510"/>
                    <a:pt x="1039" y="1514"/>
                  </a:cubicBezTo>
                  <a:cubicBezTo>
                    <a:pt x="1043" y="1521"/>
                    <a:pt x="1059" y="1540"/>
                    <a:pt x="1043" y="1546"/>
                  </a:cubicBezTo>
                  <a:cubicBezTo>
                    <a:pt x="1036" y="1549"/>
                    <a:pt x="1024" y="1546"/>
                    <a:pt x="1016" y="1545"/>
                  </a:cubicBezTo>
                  <a:cubicBezTo>
                    <a:pt x="1001" y="1543"/>
                    <a:pt x="1001" y="1548"/>
                    <a:pt x="995" y="1559"/>
                  </a:cubicBezTo>
                  <a:cubicBezTo>
                    <a:pt x="987" y="1576"/>
                    <a:pt x="971" y="1564"/>
                    <a:pt x="958" y="1571"/>
                  </a:cubicBezTo>
                  <a:cubicBezTo>
                    <a:pt x="949" y="1576"/>
                    <a:pt x="954" y="1591"/>
                    <a:pt x="951" y="1599"/>
                  </a:cubicBezTo>
                  <a:cubicBezTo>
                    <a:pt x="949" y="1605"/>
                    <a:pt x="931" y="1604"/>
                    <a:pt x="927" y="1613"/>
                  </a:cubicBezTo>
                  <a:cubicBezTo>
                    <a:pt x="926" y="1616"/>
                    <a:pt x="925" y="1618"/>
                    <a:pt x="927" y="1620"/>
                  </a:cubicBezTo>
                  <a:cubicBezTo>
                    <a:pt x="931" y="1626"/>
                    <a:pt x="920" y="1629"/>
                    <a:pt x="915" y="1633"/>
                  </a:cubicBezTo>
                  <a:cubicBezTo>
                    <a:pt x="907" y="1639"/>
                    <a:pt x="898" y="1648"/>
                    <a:pt x="899" y="1660"/>
                  </a:cubicBezTo>
                  <a:cubicBezTo>
                    <a:pt x="899" y="1667"/>
                    <a:pt x="905" y="1672"/>
                    <a:pt x="912" y="1675"/>
                  </a:cubicBezTo>
                  <a:cubicBezTo>
                    <a:pt x="912" y="1675"/>
                    <a:pt x="911" y="1675"/>
                    <a:pt x="911" y="1676"/>
                  </a:cubicBezTo>
                  <a:cubicBezTo>
                    <a:pt x="904" y="1683"/>
                    <a:pt x="884" y="1662"/>
                    <a:pt x="880" y="1658"/>
                  </a:cubicBezTo>
                  <a:cubicBezTo>
                    <a:pt x="862" y="1641"/>
                    <a:pt x="884" y="1616"/>
                    <a:pt x="877" y="1594"/>
                  </a:cubicBezTo>
                  <a:cubicBezTo>
                    <a:pt x="876" y="1592"/>
                    <a:pt x="873" y="1591"/>
                    <a:pt x="871" y="1592"/>
                  </a:cubicBezTo>
                  <a:cubicBezTo>
                    <a:pt x="868" y="1594"/>
                    <a:pt x="866" y="1596"/>
                    <a:pt x="864" y="1598"/>
                  </a:cubicBezTo>
                  <a:cubicBezTo>
                    <a:pt x="863" y="1595"/>
                    <a:pt x="863" y="1591"/>
                    <a:pt x="863" y="1587"/>
                  </a:cubicBezTo>
                  <a:cubicBezTo>
                    <a:pt x="865" y="1574"/>
                    <a:pt x="876" y="1562"/>
                    <a:pt x="884" y="1552"/>
                  </a:cubicBezTo>
                  <a:cubicBezTo>
                    <a:pt x="897" y="1534"/>
                    <a:pt x="891" y="1515"/>
                    <a:pt x="901" y="1496"/>
                  </a:cubicBezTo>
                  <a:cubicBezTo>
                    <a:pt x="911" y="1474"/>
                    <a:pt x="914" y="1453"/>
                    <a:pt x="916" y="1429"/>
                  </a:cubicBezTo>
                  <a:cubicBezTo>
                    <a:pt x="917" y="1417"/>
                    <a:pt x="920" y="1405"/>
                    <a:pt x="921" y="1393"/>
                  </a:cubicBezTo>
                  <a:cubicBezTo>
                    <a:pt x="921" y="1382"/>
                    <a:pt x="920" y="1370"/>
                    <a:pt x="918" y="1359"/>
                  </a:cubicBezTo>
                  <a:cubicBezTo>
                    <a:pt x="920" y="1358"/>
                    <a:pt x="921" y="1357"/>
                    <a:pt x="920" y="1354"/>
                  </a:cubicBezTo>
                  <a:cubicBezTo>
                    <a:pt x="914" y="1336"/>
                    <a:pt x="917" y="1322"/>
                    <a:pt x="895" y="1317"/>
                  </a:cubicBezTo>
                  <a:cubicBezTo>
                    <a:pt x="866" y="1311"/>
                    <a:pt x="842" y="1298"/>
                    <a:pt x="831" y="1269"/>
                  </a:cubicBezTo>
                  <a:cubicBezTo>
                    <a:pt x="823" y="1244"/>
                    <a:pt x="804" y="1229"/>
                    <a:pt x="788" y="1207"/>
                  </a:cubicBezTo>
                  <a:cubicBezTo>
                    <a:pt x="782" y="1198"/>
                    <a:pt x="777" y="1187"/>
                    <a:pt x="769" y="1179"/>
                  </a:cubicBezTo>
                  <a:cubicBezTo>
                    <a:pt x="755" y="1164"/>
                    <a:pt x="770" y="1157"/>
                    <a:pt x="780" y="1148"/>
                  </a:cubicBezTo>
                  <a:cubicBezTo>
                    <a:pt x="789" y="1140"/>
                    <a:pt x="780" y="1130"/>
                    <a:pt x="772" y="1127"/>
                  </a:cubicBezTo>
                  <a:cubicBezTo>
                    <a:pt x="770" y="1126"/>
                    <a:pt x="769" y="1126"/>
                    <a:pt x="767" y="1126"/>
                  </a:cubicBezTo>
                  <a:cubicBezTo>
                    <a:pt x="759" y="1126"/>
                    <a:pt x="768" y="1112"/>
                    <a:pt x="771" y="1109"/>
                  </a:cubicBezTo>
                  <a:cubicBezTo>
                    <a:pt x="779" y="1099"/>
                    <a:pt x="787" y="1091"/>
                    <a:pt x="794" y="1081"/>
                  </a:cubicBezTo>
                  <a:cubicBezTo>
                    <a:pt x="805" y="1066"/>
                    <a:pt x="824" y="1060"/>
                    <a:pt x="821" y="1040"/>
                  </a:cubicBezTo>
                  <a:cubicBezTo>
                    <a:pt x="820" y="1027"/>
                    <a:pt x="816" y="1015"/>
                    <a:pt x="814" y="1002"/>
                  </a:cubicBezTo>
                  <a:cubicBezTo>
                    <a:pt x="813" y="996"/>
                    <a:pt x="811" y="991"/>
                    <a:pt x="807" y="986"/>
                  </a:cubicBezTo>
                  <a:cubicBezTo>
                    <a:pt x="807" y="986"/>
                    <a:pt x="807" y="986"/>
                    <a:pt x="807" y="986"/>
                  </a:cubicBezTo>
                  <a:cubicBezTo>
                    <a:pt x="810" y="987"/>
                    <a:pt x="813" y="982"/>
                    <a:pt x="810" y="980"/>
                  </a:cubicBezTo>
                  <a:cubicBezTo>
                    <a:pt x="802" y="974"/>
                    <a:pt x="793" y="969"/>
                    <a:pt x="782" y="972"/>
                  </a:cubicBezTo>
                  <a:cubicBezTo>
                    <a:pt x="775" y="974"/>
                    <a:pt x="771" y="979"/>
                    <a:pt x="762" y="977"/>
                  </a:cubicBezTo>
                  <a:cubicBezTo>
                    <a:pt x="753" y="975"/>
                    <a:pt x="743" y="971"/>
                    <a:pt x="735" y="966"/>
                  </a:cubicBezTo>
                  <a:cubicBezTo>
                    <a:pt x="733" y="965"/>
                    <a:pt x="699" y="940"/>
                    <a:pt x="697" y="944"/>
                  </a:cubicBezTo>
                  <a:cubicBezTo>
                    <a:pt x="700" y="938"/>
                    <a:pt x="700" y="928"/>
                    <a:pt x="693" y="924"/>
                  </a:cubicBezTo>
                  <a:cubicBezTo>
                    <a:pt x="685" y="920"/>
                    <a:pt x="683" y="915"/>
                    <a:pt x="680" y="906"/>
                  </a:cubicBezTo>
                  <a:cubicBezTo>
                    <a:pt x="679" y="902"/>
                    <a:pt x="676" y="899"/>
                    <a:pt x="673" y="896"/>
                  </a:cubicBezTo>
                  <a:cubicBezTo>
                    <a:pt x="671" y="894"/>
                    <a:pt x="668" y="893"/>
                    <a:pt x="665" y="893"/>
                  </a:cubicBezTo>
                  <a:cubicBezTo>
                    <a:pt x="656" y="892"/>
                    <a:pt x="647" y="892"/>
                    <a:pt x="638" y="890"/>
                  </a:cubicBezTo>
                  <a:cubicBezTo>
                    <a:pt x="619" y="886"/>
                    <a:pt x="608" y="870"/>
                    <a:pt x="592" y="861"/>
                  </a:cubicBezTo>
                  <a:cubicBezTo>
                    <a:pt x="590" y="860"/>
                    <a:pt x="588" y="860"/>
                    <a:pt x="586" y="859"/>
                  </a:cubicBezTo>
                  <a:cubicBezTo>
                    <a:pt x="586" y="857"/>
                    <a:pt x="585" y="855"/>
                    <a:pt x="582" y="855"/>
                  </a:cubicBezTo>
                  <a:cubicBezTo>
                    <a:pt x="573" y="853"/>
                    <a:pt x="568" y="849"/>
                    <a:pt x="559" y="853"/>
                  </a:cubicBezTo>
                  <a:cubicBezTo>
                    <a:pt x="544" y="860"/>
                    <a:pt x="533" y="853"/>
                    <a:pt x="521" y="844"/>
                  </a:cubicBezTo>
                  <a:cubicBezTo>
                    <a:pt x="501" y="828"/>
                    <a:pt x="486" y="808"/>
                    <a:pt x="467" y="791"/>
                  </a:cubicBezTo>
                  <a:cubicBezTo>
                    <a:pt x="456" y="781"/>
                    <a:pt x="453" y="775"/>
                    <a:pt x="456" y="761"/>
                  </a:cubicBezTo>
                  <a:cubicBezTo>
                    <a:pt x="458" y="752"/>
                    <a:pt x="458" y="744"/>
                    <a:pt x="456" y="735"/>
                  </a:cubicBezTo>
                  <a:cubicBezTo>
                    <a:pt x="451" y="710"/>
                    <a:pt x="439" y="687"/>
                    <a:pt x="427" y="665"/>
                  </a:cubicBezTo>
                  <a:cubicBezTo>
                    <a:pt x="419" y="652"/>
                    <a:pt x="412" y="639"/>
                    <a:pt x="411" y="623"/>
                  </a:cubicBezTo>
                  <a:cubicBezTo>
                    <a:pt x="411" y="615"/>
                    <a:pt x="412" y="604"/>
                    <a:pt x="407" y="597"/>
                  </a:cubicBezTo>
                  <a:cubicBezTo>
                    <a:pt x="400" y="589"/>
                    <a:pt x="392" y="586"/>
                    <a:pt x="386" y="597"/>
                  </a:cubicBezTo>
                  <a:cubicBezTo>
                    <a:pt x="383" y="601"/>
                    <a:pt x="381" y="607"/>
                    <a:pt x="380" y="612"/>
                  </a:cubicBezTo>
                  <a:cubicBezTo>
                    <a:pt x="381" y="605"/>
                    <a:pt x="381" y="598"/>
                    <a:pt x="380" y="591"/>
                  </a:cubicBezTo>
                  <a:cubicBezTo>
                    <a:pt x="378" y="575"/>
                    <a:pt x="370" y="563"/>
                    <a:pt x="363" y="549"/>
                  </a:cubicBezTo>
                  <a:cubicBezTo>
                    <a:pt x="356" y="533"/>
                    <a:pt x="363" y="509"/>
                    <a:pt x="363" y="492"/>
                  </a:cubicBezTo>
                  <a:cubicBezTo>
                    <a:pt x="364" y="471"/>
                    <a:pt x="371" y="450"/>
                    <a:pt x="384" y="433"/>
                  </a:cubicBezTo>
                  <a:cubicBezTo>
                    <a:pt x="393" y="421"/>
                    <a:pt x="403" y="411"/>
                    <a:pt x="411" y="397"/>
                  </a:cubicBezTo>
                  <a:cubicBezTo>
                    <a:pt x="415" y="389"/>
                    <a:pt x="418" y="380"/>
                    <a:pt x="420" y="371"/>
                  </a:cubicBezTo>
                  <a:cubicBezTo>
                    <a:pt x="420" y="372"/>
                    <a:pt x="420" y="372"/>
                    <a:pt x="420" y="372"/>
                  </a:cubicBezTo>
                  <a:cubicBezTo>
                    <a:pt x="421" y="374"/>
                    <a:pt x="423" y="376"/>
                    <a:pt x="425" y="375"/>
                  </a:cubicBezTo>
                  <a:cubicBezTo>
                    <a:pt x="447" y="367"/>
                    <a:pt x="431" y="333"/>
                    <a:pt x="429" y="318"/>
                  </a:cubicBezTo>
                  <a:cubicBezTo>
                    <a:pt x="427" y="302"/>
                    <a:pt x="447" y="280"/>
                    <a:pt x="456" y="267"/>
                  </a:cubicBezTo>
                  <a:cubicBezTo>
                    <a:pt x="463" y="256"/>
                    <a:pt x="469" y="242"/>
                    <a:pt x="464" y="229"/>
                  </a:cubicBezTo>
                  <a:cubicBezTo>
                    <a:pt x="461" y="222"/>
                    <a:pt x="456" y="217"/>
                    <a:pt x="458" y="208"/>
                  </a:cubicBezTo>
                  <a:cubicBezTo>
                    <a:pt x="459" y="204"/>
                    <a:pt x="462" y="199"/>
                    <a:pt x="461" y="195"/>
                  </a:cubicBezTo>
                  <a:cubicBezTo>
                    <a:pt x="458" y="185"/>
                    <a:pt x="447" y="185"/>
                    <a:pt x="438" y="187"/>
                  </a:cubicBezTo>
                  <a:cubicBezTo>
                    <a:pt x="434" y="189"/>
                    <a:pt x="430" y="193"/>
                    <a:pt x="426" y="196"/>
                  </a:cubicBezTo>
                  <a:cubicBezTo>
                    <a:pt x="417" y="204"/>
                    <a:pt x="407" y="209"/>
                    <a:pt x="397" y="215"/>
                  </a:cubicBezTo>
                  <a:cubicBezTo>
                    <a:pt x="380" y="225"/>
                    <a:pt x="357" y="233"/>
                    <a:pt x="338" y="223"/>
                  </a:cubicBezTo>
                  <a:cubicBezTo>
                    <a:pt x="340" y="221"/>
                    <a:pt x="341" y="219"/>
                    <a:pt x="343" y="217"/>
                  </a:cubicBezTo>
                  <a:close/>
                  <a:moveTo>
                    <a:pt x="751" y="156"/>
                  </a:moveTo>
                  <a:cubicBezTo>
                    <a:pt x="754" y="158"/>
                    <a:pt x="756" y="161"/>
                    <a:pt x="756" y="166"/>
                  </a:cubicBezTo>
                  <a:cubicBezTo>
                    <a:pt x="755" y="163"/>
                    <a:pt x="753" y="159"/>
                    <a:pt x="751" y="156"/>
                  </a:cubicBezTo>
                  <a:close/>
                  <a:moveTo>
                    <a:pt x="1639" y="1124"/>
                  </a:moveTo>
                  <a:cubicBezTo>
                    <a:pt x="1625" y="1175"/>
                    <a:pt x="1610" y="1224"/>
                    <a:pt x="1582" y="1270"/>
                  </a:cubicBezTo>
                  <a:cubicBezTo>
                    <a:pt x="1569" y="1292"/>
                    <a:pt x="1553" y="1313"/>
                    <a:pt x="1538" y="1334"/>
                  </a:cubicBezTo>
                  <a:cubicBezTo>
                    <a:pt x="1534" y="1332"/>
                    <a:pt x="1529" y="1332"/>
                    <a:pt x="1526" y="1336"/>
                  </a:cubicBezTo>
                  <a:cubicBezTo>
                    <a:pt x="1496" y="1370"/>
                    <a:pt x="1472" y="1409"/>
                    <a:pt x="1443" y="1444"/>
                  </a:cubicBezTo>
                  <a:cubicBezTo>
                    <a:pt x="1413" y="1480"/>
                    <a:pt x="1380" y="1514"/>
                    <a:pt x="1344" y="1545"/>
                  </a:cubicBezTo>
                  <a:cubicBezTo>
                    <a:pt x="1322" y="1564"/>
                    <a:pt x="1299" y="1582"/>
                    <a:pt x="1275" y="1598"/>
                  </a:cubicBezTo>
                  <a:cubicBezTo>
                    <a:pt x="1293" y="1567"/>
                    <a:pt x="1310" y="1536"/>
                    <a:pt x="1327" y="1504"/>
                  </a:cubicBezTo>
                  <a:cubicBezTo>
                    <a:pt x="1344" y="1499"/>
                    <a:pt x="1359" y="1492"/>
                    <a:pt x="1374" y="1485"/>
                  </a:cubicBezTo>
                  <a:cubicBezTo>
                    <a:pt x="1377" y="1484"/>
                    <a:pt x="1375" y="1480"/>
                    <a:pt x="1372" y="1481"/>
                  </a:cubicBezTo>
                  <a:cubicBezTo>
                    <a:pt x="1359" y="1485"/>
                    <a:pt x="1346" y="1489"/>
                    <a:pt x="1333" y="1494"/>
                  </a:cubicBezTo>
                  <a:cubicBezTo>
                    <a:pt x="1362" y="1439"/>
                    <a:pt x="1389" y="1383"/>
                    <a:pt x="1412" y="1325"/>
                  </a:cubicBezTo>
                  <a:cubicBezTo>
                    <a:pt x="1430" y="1279"/>
                    <a:pt x="1445" y="1231"/>
                    <a:pt x="1451" y="1180"/>
                  </a:cubicBezTo>
                  <a:cubicBezTo>
                    <a:pt x="1454" y="1153"/>
                    <a:pt x="1456" y="1125"/>
                    <a:pt x="1458" y="1097"/>
                  </a:cubicBezTo>
                  <a:cubicBezTo>
                    <a:pt x="1500" y="1081"/>
                    <a:pt x="1541" y="1063"/>
                    <a:pt x="1579" y="1040"/>
                  </a:cubicBezTo>
                  <a:cubicBezTo>
                    <a:pt x="1582" y="1038"/>
                    <a:pt x="1586" y="1036"/>
                    <a:pt x="1589" y="1034"/>
                  </a:cubicBezTo>
                  <a:cubicBezTo>
                    <a:pt x="1588" y="1043"/>
                    <a:pt x="1588" y="1052"/>
                    <a:pt x="1588" y="1062"/>
                  </a:cubicBezTo>
                  <a:cubicBezTo>
                    <a:pt x="1589" y="1084"/>
                    <a:pt x="1584" y="1105"/>
                    <a:pt x="1578" y="1127"/>
                  </a:cubicBezTo>
                  <a:cubicBezTo>
                    <a:pt x="1577" y="1129"/>
                    <a:pt x="1576" y="1131"/>
                    <a:pt x="1576" y="1133"/>
                  </a:cubicBezTo>
                  <a:cubicBezTo>
                    <a:pt x="1551" y="1150"/>
                    <a:pt x="1525" y="1167"/>
                    <a:pt x="1502" y="1184"/>
                  </a:cubicBezTo>
                  <a:cubicBezTo>
                    <a:pt x="1501" y="1185"/>
                    <a:pt x="1502" y="1186"/>
                    <a:pt x="1503" y="1186"/>
                  </a:cubicBezTo>
                  <a:cubicBezTo>
                    <a:pt x="1526" y="1170"/>
                    <a:pt x="1550" y="1154"/>
                    <a:pt x="1574" y="1138"/>
                  </a:cubicBezTo>
                  <a:cubicBezTo>
                    <a:pt x="1560" y="1180"/>
                    <a:pt x="1538" y="1219"/>
                    <a:pt x="1522" y="1261"/>
                  </a:cubicBezTo>
                  <a:cubicBezTo>
                    <a:pt x="1521" y="1263"/>
                    <a:pt x="1524" y="1265"/>
                    <a:pt x="1525" y="1263"/>
                  </a:cubicBezTo>
                  <a:cubicBezTo>
                    <a:pt x="1547" y="1223"/>
                    <a:pt x="1566" y="1182"/>
                    <a:pt x="1580" y="1139"/>
                  </a:cubicBezTo>
                  <a:cubicBezTo>
                    <a:pt x="1581" y="1137"/>
                    <a:pt x="1582" y="1134"/>
                    <a:pt x="1583" y="1132"/>
                  </a:cubicBezTo>
                  <a:cubicBezTo>
                    <a:pt x="1608" y="1114"/>
                    <a:pt x="1632" y="1094"/>
                    <a:pt x="1652" y="1071"/>
                  </a:cubicBezTo>
                  <a:cubicBezTo>
                    <a:pt x="1648" y="1089"/>
                    <a:pt x="1643" y="1107"/>
                    <a:pt x="1639" y="1124"/>
                  </a:cubicBezTo>
                  <a:close/>
                  <a:moveTo>
                    <a:pt x="1653" y="1067"/>
                  </a:moveTo>
                  <a:cubicBezTo>
                    <a:pt x="1633" y="1089"/>
                    <a:pt x="1609" y="1109"/>
                    <a:pt x="1585" y="1126"/>
                  </a:cubicBezTo>
                  <a:cubicBezTo>
                    <a:pt x="1590" y="1111"/>
                    <a:pt x="1595" y="1095"/>
                    <a:pt x="1594" y="1080"/>
                  </a:cubicBezTo>
                  <a:cubicBezTo>
                    <a:pt x="1594" y="1064"/>
                    <a:pt x="1592" y="1047"/>
                    <a:pt x="1594" y="1031"/>
                  </a:cubicBezTo>
                  <a:cubicBezTo>
                    <a:pt x="1628" y="1009"/>
                    <a:pt x="1664" y="977"/>
                    <a:pt x="1667" y="936"/>
                  </a:cubicBezTo>
                  <a:cubicBezTo>
                    <a:pt x="1667" y="934"/>
                    <a:pt x="1664" y="934"/>
                    <a:pt x="1664" y="936"/>
                  </a:cubicBezTo>
                  <a:cubicBezTo>
                    <a:pt x="1656" y="974"/>
                    <a:pt x="1627" y="1001"/>
                    <a:pt x="1595" y="1023"/>
                  </a:cubicBezTo>
                  <a:cubicBezTo>
                    <a:pt x="1595" y="1022"/>
                    <a:pt x="1595" y="1020"/>
                    <a:pt x="1596" y="1019"/>
                  </a:cubicBezTo>
                  <a:cubicBezTo>
                    <a:pt x="1596" y="1018"/>
                    <a:pt x="1594" y="1017"/>
                    <a:pt x="1593" y="1018"/>
                  </a:cubicBezTo>
                  <a:cubicBezTo>
                    <a:pt x="1592" y="1021"/>
                    <a:pt x="1592" y="1023"/>
                    <a:pt x="1591" y="1025"/>
                  </a:cubicBezTo>
                  <a:cubicBezTo>
                    <a:pt x="1583" y="1030"/>
                    <a:pt x="1576" y="1035"/>
                    <a:pt x="1568" y="1039"/>
                  </a:cubicBezTo>
                  <a:cubicBezTo>
                    <a:pt x="1533" y="1060"/>
                    <a:pt x="1495" y="1075"/>
                    <a:pt x="1458" y="1092"/>
                  </a:cubicBezTo>
                  <a:cubicBezTo>
                    <a:pt x="1460" y="1067"/>
                    <a:pt x="1462" y="1041"/>
                    <a:pt x="1467" y="1016"/>
                  </a:cubicBezTo>
                  <a:cubicBezTo>
                    <a:pt x="1467" y="1015"/>
                    <a:pt x="1464" y="1014"/>
                    <a:pt x="1464" y="1016"/>
                  </a:cubicBezTo>
                  <a:cubicBezTo>
                    <a:pt x="1458" y="1042"/>
                    <a:pt x="1455" y="1068"/>
                    <a:pt x="1452" y="1095"/>
                  </a:cubicBezTo>
                  <a:cubicBezTo>
                    <a:pt x="1448" y="1097"/>
                    <a:pt x="1444" y="1099"/>
                    <a:pt x="1440" y="1101"/>
                  </a:cubicBezTo>
                  <a:cubicBezTo>
                    <a:pt x="1438" y="1101"/>
                    <a:pt x="1440" y="1104"/>
                    <a:pt x="1441" y="1103"/>
                  </a:cubicBezTo>
                  <a:cubicBezTo>
                    <a:pt x="1445" y="1102"/>
                    <a:pt x="1448" y="1101"/>
                    <a:pt x="1452" y="1099"/>
                  </a:cubicBezTo>
                  <a:cubicBezTo>
                    <a:pt x="1450" y="1124"/>
                    <a:pt x="1448" y="1148"/>
                    <a:pt x="1446" y="1173"/>
                  </a:cubicBezTo>
                  <a:cubicBezTo>
                    <a:pt x="1440" y="1227"/>
                    <a:pt x="1424" y="1278"/>
                    <a:pt x="1404" y="1328"/>
                  </a:cubicBezTo>
                  <a:cubicBezTo>
                    <a:pt x="1381" y="1387"/>
                    <a:pt x="1351" y="1442"/>
                    <a:pt x="1321" y="1497"/>
                  </a:cubicBezTo>
                  <a:cubicBezTo>
                    <a:pt x="1301" y="1504"/>
                    <a:pt x="1280" y="1510"/>
                    <a:pt x="1258" y="1515"/>
                  </a:cubicBezTo>
                  <a:cubicBezTo>
                    <a:pt x="1236" y="1520"/>
                    <a:pt x="1215" y="1523"/>
                    <a:pt x="1192" y="1524"/>
                  </a:cubicBezTo>
                  <a:cubicBezTo>
                    <a:pt x="1174" y="1525"/>
                    <a:pt x="1157" y="1523"/>
                    <a:pt x="1139" y="1522"/>
                  </a:cubicBezTo>
                  <a:cubicBezTo>
                    <a:pt x="1139" y="1522"/>
                    <a:pt x="1139" y="1523"/>
                    <a:pt x="1139" y="1524"/>
                  </a:cubicBezTo>
                  <a:cubicBezTo>
                    <a:pt x="1154" y="1531"/>
                    <a:pt x="1172" y="1530"/>
                    <a:pt x="1188" y="1530"/>
                  </a:cubicBezTo>
                  <a:cubicBezTo>
                    <a:pt x="1208" y="1530"/>
                    <a:pt x="1229" y="1527"/>
                    <a:pt x="1250" y="1524"/>
                  </a:cubicBezTo>
                  <a:cubicBezTo>
                    <a:pt x="1272" y="1519"/>
                    <a:pt x="1294" y="1514"/>
                    <a:pt x="1316" y="1508"/>
                  </a:cubicBezTo>
                  <a:cubicBezTo>
                    <a:pt x="1300" y="1539"/>
                    <a:pt x="1283" y="1570"/>
                    <a:pt x="1269" y="1602"/>
                  </a:cubicBezTo>
                  <a:cubicBezTo>
                    <a:pt x="1214" y="1638"/>
                    <a:pt x="1154" y="1665"/>
                    <a:pt x="1090" y="1682"/>
                  </a:cubicBezTo>
                  <a:cubicBezTo>
                    <a:pt x="993" y="1708"/>
                    <a:pt x="891" y="1705"/>
                    <a:pt x="791" y="1693"/>
                  </a:cubicBezTo>
                  <a:cubicBezTo>
                    <a:pt x="711" y="1682"/>
                    <a:pt x="630" y="1681"/>
                    <a:pt x="551" y="1661"/>
                  </a:cubicBezTo>
                  <a:cubicBezTo>
                    <a:pt x="524" y="1655"/>
                    <a:pt x="497" y="1646"/>
                    <a:pt x="473" y="1633"/>
                  </a:cubicBezTo>
                  <a:cubicBezTo>
                    <a:pt x="476" y="1631"/>
                    <a:pt x="477" y="1626"/>
                    <a:pt x="474" y="1623"/>
                  </a:cubicBezTo>
                  <a:cubicBezTo>
                    <a:pt x="436" y="1593"/>
                    <a:pt x="389" y="1573"/>
                    <a:pt x="348" y="1546"/>
                  </a:cubicBezTo>
                  <a:cubicBezTo>
                    <a:pt x="308" y="1520"/>
                    <a:pt x="269" y="1491"/>
                    <a:pt x="233" y="1458"/>
                  </a:cubicBezTo>
                  <a:cubicBezTo>
                    <a:pt x="173" y="1401"/>
                    <a:pt x="128" y="1330"/>
                    <a:pt x="97" y="1254"/>
                  </a:cubicBezTo>
                  <a:cubicBezTo>
                    <a:pt x="66" y="1178"/>
                    <a:pt x="49" y="1097"/>
                    <a:pt x="39" y="1016"/>
                  </a:cubicBezTo>
                  <a:cubicBezTo>
                    <a:pt x="36" y="991"/>
                    <a:pt x="34" y="967"/>
                    <a:pt x="32" y="943"/>
                  </a:cubicBezTo>
                  <a:cubicBezTo>
                    <a:pt x="59" y="967"/>
                    <a:pt x="90" y="987"/>
                    <a:pt x="122" y="1003"/>
                  </a:cubicBezTo>
                  <a:cubicBezTo>
                    <a:pt x="146" y="1159"/>
                    <a:pt x="200" y="1308"/>
                    <a:pt x="273" y="1448"/>
                  </a:cubicBezTo>
                  <a:cubicBezTo>
                    <a:pt x="269" y="1446"/>
                    <a:pt x="265" y="1444"/>
                    <a:pt x="261" y="1442"/>
                  </a:cubicBezTo>
                  <a:cubicBezTo>
                    <a:pt x="260" y="1442"/>
                    <a:pt x="259" y="1443"/>
                    <a:pt x="260" y="1444"/>
                  </a:cubicBezTo>
                  <a:cubicBezTo>
                    <a:pt x="265" y="1446"/>
                    <a:pt x="270" y="1449"/>
                    <a:pt x="274" y="1452"/>
                  </a:cubicBezTo>
                  <a:cubicBezTo>
                    <a:pt x="274" y="1452"/>
                    <a:pt x="275" y="1453"/>
                    <a:pt x="275" y="1453"/>
                  </a:cubicBezTo>
                  <a:cubicBezTo>
                    <a:pt x="275" y="1454"/>
                    <a:pt x="276" y="1453"/>
                    <a:pt x="277" y="1453"/>
                  </a:cubicBezTo>
                  <a:cubicBezTo>
                    <a:pt x="299" y="1466"/>
                    <a:pt x="319" y="1483"/>
                    <a:pt x="342" y="1495"/>
                  </a:cubicBezTo>
                  <a:cubicBezTo>
                    <a:pt x="359" y="1503"/>
                    <a:pt x="377" y="1509"/>
                    <a:pt x="395" y="1514"/>
                  </a:cubicBezTo>
                  <a:cubicBezTo>
                    <a:pt x="404" y="1525"/>
                    <a:pt x="413" y="1536"/>
                    <a:pt x="423" y="1546"/>
                  </a:cubicBezTo>
                  <a:cubicBezTo>
                    <a:pt x="423" y="1546"/>
                    <a:pt x="425" y="1545"/>
                    <a:pt x="424" y="1544"/>
                  </a:cubicBezTo>
                  <a:cubicBezTo>
                    <a:pt x="418" y="1535"/>
                    <a:pt x="412" y="1526"/>
                    <a:pt x="405" y="1517"/>
                  </a:cubicBezTo>
                  <a:cubicBezTo>
                    <a:pt x="419" y="1520"/>
                    <a:pt x="433" y="1524"/>
                    <a:pt x="446" y="1527"/>
                  </a:cubicBezTo>
                  <a:cubicBezTo>
                    <a:pt x="475" y="1534"/>
                    <a:pt x="506" y="1539"/>
                    <a:pt x="536" y="1542"/>
                  </a:cubicBezTo>
                  <a:cubicBezTo>
                    <a:pt x="549" y="1567"/>
                    <a:pt x="564" y="1592"/>
                    <a:pt x="580" y="1616"/>
                  </a:cubicBezTo>
                  <a:cubicBezTo>
                    <a:pt x="540" y="1616"/>
                    <a:pt x="502" y="1610"/>
                    <a:pt x="470" y="1584"/>
                  </a:cubicBezTo>
                  <a:cubicBezTo>
                    <a:pt x="469" y="1583"/>
                    <a:pt x="467" y="1584"/>
                    <a:pt x="469" y="1585"/>
                  </a:cubicBezTo>
                  <a:cubicBezTo>
                    <a:pt x="501" y="1614"/>
                    <a:pt x="542" y="1622"/>
                    <a:pt x="584" y="1621"/>
                  </a:cubicBezTo>
                  <a:cubicBezTo>
                    <a:pt x="585" y="1624"/>
                    <a:pt x="587" y="1626"/>
                    <a:pt x="588" y="1628"/>
                  </a:cubicBezTo>
                  <a:cubicBezTo>
                    <a:pt x="589" y="1630"/>
                    <a:pt x="591" y="1628"/>
                    <a:pt x="590" y="1627"/>
                  </a:cubicBezTo>
                  <a:cubicBezTo>
                    <a:pt x="589" y="1625"/>
                    <a:pt x="588" y="1623"/>
                    <a:pt x="587" y="1621"/>
                  </a:cubicBezTo>
                  <a:cubicBezTo>
                    <a:pt x="627" y="1620"/>
                    <a:pt x="668" y="1612"/>
                    <a:pt x="707" y="1606"/>
                  </a:cubicBezTo>
                  <a:cubicBezTo>
                    <a:pt x="713" y="1621"/>
                    <a:pt x="719" y="1635"/>
                    <a:pt x="726" y="1650"/>
                  </a:cubicBezTo>
                  <a:cubicBezTo>
                    <a:pt x="727" y="1651"/>
                    <a:pt x="730" y="1651"/>
                    <a:pt x="729" y="1649"/>
                  </a:cubicBezTo>
                  <a:cubicBezTo>
                    <a:pt x="724" y="1634"/>
                    <a:pt x="718" y="1620"/>
                    <a:pt x="713" y="1605"/>
                  </a:cubicBezTo>
                  <a:cubicBezTo>
                    <a:pt x="723" y="1604"/>
                    <a:pt x="733" y="1602"/>
                    <a:pt x="743" y="1601"/>
                  </a:cubicBezTo>
                  <a:cubicBezTo>
                    <a:pt x="745" y="1601"/>
                    <a:pt x="745" y="1598"/>
                    <a:pt x="743" y="1598"/>
                  </a:cubicBezTo>
                  <a:cubicBezTo>
                    <a:pt x="733" y="1598"/>
                    <a:pt x="722" y="1599"/>
                    <a:pt x="711" y="1600"/>
                  </a:cubicBezTo>
                  <a:cubicBezTo>
                    <a:pt x="698" y="1564"/>
                    <a:pt x="685" y="1527"/>
                    <a:pt x="674" y="1490"/>
                  </a:cubicBezTo>
                  <a:cubicBezTo>
                    <a:pt x="679" y="1490"/>
                    <a:pt x="685" y="1489"/>
                    <a:pt x="691" y="1488"/>
                  </a:cubicBezTo>
                  <a:cubicBezTo>
                    <a:pt x="693" y="1488"/>
                    <a:pt x="693" y="1484"/>
                    <a:pt x="691" y="1484"/>
                  </a:cubicBezTo>
                  <a:cubicBezTo>
                    <a:pt x="684" y="1484"/>
                    <a:pt x="678" y="1485"/>
                    <a:pt x="672" y="1485"/>
                  </a:cubicBezTo>
                  <a:cubicBezTo>
                    <a:pt x="663" y="1456"/>
                    <a:pt x="655" y="1427"/>
                    <a:pt x="649" y="1397"/>
                  </a:cubicBezTo>
                  <a:cubicBezTo>
                    <a:pt x="629" y="1307"/>
                    <a:pt x="619" y="1215"/>
                    <a:pt x="618" y="1123"/>
                  </a:cubicBezTo>
                  <a:cubicBezTo>
                    <a:pt x="618" y="1122"/>
                    <a:pt x="616" y="1122"/>
                    <a:pt x="616" y="1124"/>
                  </a:cubicBezTo>
                  <a:cubicBezTo>
                    <a:pt x="615" y="1245"/>
                    <a:pt x="630" y="1368"/>
                    <a:pt x="664" y="1485"/>
                  </a:cubicBezTo>
                  <a:cubicBezTo>
                    <a:pt x="616" y="1488"/>
                    <a:pt x="567" y="1491"/>
                    <a:pt x="518" y="1489"/>
                  </a:cubicBezTo>
                  <a:cubicBezTo>
                    <a:pt x="488" y="1421"/>
                    <a:pt x="463" y="1349"/>
                    <a:pt x="446" y="1275"/>
                  </a:cubicBezTo>
                  <a:cubicBezTo>
                    <a:pt x="432" y="1211"/>
                    <a:pt x="422" y="1147"/>
                    <a:pt x="416" y="1082"/>
                  </a:cubicBezTo>
                  <a:cubicBezTo>
                    <a:pt x="459" y="1087"/>
                    <a:pt x="501" y="1089"/>
                    <a:pt x="543" y="1089"/>
                  </a:cubicBezTo>
                  <a:cubicBezTo>
                    <a:pt x="546" y="1089"/>
                    <a:pt x="546" y="1085"/>
                    <a:pt x="543" y="1084"/>
                  </a:cubicBezTo>
                  <a:cubicBezTo>
                    <a:pt x="502" y="1081"/>
                    <a:pt x="459" y="1078"/>
                    <a:pt x="416" y="1073"/>
                  </a:cubicBezTo>
                  <a:cubicBezTo>
                    <a:pt x="410" y="1012"/>
                    <a:pt x="408" y="951"/>
                    <a:pt x="408" y="890"/>
                  </a:cubicBezTo>
                  <a:cubicBezTo>
                    <a:pt x="408" y="889"/>
                    <a:pt x="407" y="889"/>
                    <a:pt x="407" y="890"/>
                  </a:cubicBezTo>
                  <a:cubicBezTo>
                    <a:pt x="407" y="950"/>
                    <a:pt x="408" y="1012"/>
                    <a:pt x="412" y="1073"/>
                  </a:cubicBezTo>
                  <a:cubicBezTo>
                    <a:pt x="312" y="1062"/>
                    <a:pt x="211" y="1042"/>
                    <a:pt x="122" y="997"/>
                  </a:cubicBezTo>
                  <a:cubicBezTo>
                    <a:pt x="120" y="983"/>
                    <a:pt x="118" y="969"/>
                    <a:pt x="116" y="954"/>
                  </a:cubicBezTo>
                  <a:cubicBezTo>
                    <a:pt x="116" y="954"/>
                    <a:pt x="116" y="954"/>
                    <a:pt x="116" y="954"/>
                  </a:cubicBezTo>
                  <a:cubicBezTo>
                    <a:pt x="117" y="968"/>
                    <a:pt x="119" y="982"/>
                    <a:pt x="121" y="996"/>
                  </a:cubicBezTo>
                  <a:cubicBezTo>
                    <a:pt x="90" y="980"/>
                    <a:pt x="60" y="961"/>
                    <a:pt x="32" y="937"/>
                  </a:cubicBezTo>
                  <a:cubicBezTo>
                    <a:pt x="31" y="923"/>
                    <a:pt x="30" y="908"/>
                    <a:pt x="29" y="893"/>
                  </a:cubicBezTo>
                  <a:cubicBezTo>
                    <a:pt x="27" y="854"/>
                    <a:pt x="28" y="815"/>
                    <a:pt x="25" y="776"/>
                  </a:cubicBezTo>
                  <a:cubicBezTo>
                    <a:pt x="25" y="770"/>
                    <a:pt x="26" y="765"/>
                    <a:pt x="27" y="759"/>
                  </a:cubicBezTo>
                  <a:cubicBezTo>
                    <a:pt x="32" y="735"/>
                    <a:pt x="37" y="711"/>
                    <a:pt x="43" y="687"/>
                  </a:cubicBezTo>
                  <a:cubicBezTo>
                    <a:pt x="55" y="640"/>
                    <a:pt x="70" y="594"/>
                    <a:pt x="90" y="550"/>
                  </a:cubicBezTo>
                  <a:cubicBezTo>
                    <a:pt x="110" y="504"/>
                    <a:pt x="135" y="462"/>
                    <a:pt x="168" y="423"/>
                  </a:cubicBezTo>
                  <a:cubicBezTo>
                    <a:pt x="198" y="387"/>
                    <a:pt x="232" y="353"/>
                    <a:pt x="262" y="316"/>
                  </a:cubicBezTo>
                  <a:cubicBezTo>
                    <a:pt x="286" y="287"/>
                    <a:pt x="309" y="257"/>
                    <a:pt x="333" y="229"/>
                  </a:cubicBezTo>
                  <a:cubicBezTo>
                    <a:pt x="351" y="239"/>
                    <a:pt x="372" y="235"/>
                    <a:pt x="390" y="227"/>
                  </a:cubicBezTo>
                  <a:cubicBezTo>
                    <a:pt x="403" y="221"/>
                    <a:pt x="417" y="213"/>
                    <a:pt x="428" y="205"/>
                  </a:cubicBezTo>
                  <a:cubicBezTo>
                    <a:pt x="430" y="203"/>
                    <a:pt x="432" y="201"/>
                    <a:pt x="434" y="199"/>
                  </a:cubicBezTo>
                  <a:cubicBezTo>
                    <a:pt x="440" y="194"/>
                    <a:pt x="454" y="195"/>
                    <a:pt x="451" y="204"/>
                  </a:cubicBezTo>
                  <a:cubicBezTo>
                    <a:pt x="450" y="207"/>
                    <a:pt x="449" y="211"/>
                    <a:pt x="450" y="215"/>
                  </a:cubicBezTo>
                  <a:cubicBezTo>
                    <a:pt x="450" y="219"/>
                    <a:pt x="452" y="223"/>
                    <a:pt x="454" y="227"/>
                  </a:cubicBezTo>
                  <a:cubicBezTo>
                    <a:pt x="459" y="237"/>
                    <a:pt x="458" y="245"/>
                    <a:pt x="453" y="255"/>
                  </a:cubicBezTo>
                  <a:cubicBezTo>
                    <a:pt x="446" y="270"/>
                    <a:pt x="435" y="283"/>
                    <a:pt x="427" y="298"/>
                  </a:cubicBezTo>
                  <a:cubicBezTo>
                    <a:pt x="422" y="306"/>
                    <a:pt x="420" y="316"/>
                    <a:pt x="422" y="325"/>
                  </a:cubicBezTo>
                  <a:cubicBezTo>
                    <a:pt x="423" y="332"/>
                    <a:pt x="432" y="355"/>
                    <a:pt x="426" y="364"/>
                  </a:cubicBezTo>
                  <a:cubicBezTo>
                    <a:pt x="425" y="360"/>
                    <a:pt x="424" y="356"/>
                    <a:pt x="423" y="352"/>
                  </a:cubicBezTo>
                  <a:cubicBezTo>
                    <a:pt x="422" y="348"/>
                    <a:pt x="415" y="348"/>
                    <a:pt x="414" y="352"/>
                  </a:cubicBezTo>
                  <a:cubicBezTo>
                    <a:pt x="411" y="370"/>
                    <a:pt x="407" y="386"/>
                    <a:pt x="398" y="401"/>
                  </a:cubicBezTo>
                  <a:cubicBezTo>
                    <a:pt x="389" y="418"/>
                    <a:pt x="374" y="429"/>
                    <a:pt x="365" y="446"/>
                  </a:cubicBezTo>
                  <a:cubicBezTo>
                    <a:pt x="359" y="458"/>
                    <a:pt x="356" y="473"/>
                    <a:pt x="355" y="487"/>
                  </a:cubicBezTo>
                  <a:cubicBezTo>
                    <a:pt x="354" y="505"/>
                    <a:pt x="349" y="525"/>
                    <a:pt x="352" y="542"/>
                  </a:cubicBezTo>
                  <a:cubicBezTo>
                    <a:pt x="355" y="558"/>
                    <a:pt x="366" y="571"/>
                    <a:pt x="370" y="587"/>
                  </a:cubicBezTo>
                  <a:cubicBezTo>
                    <a:pt x="375" y="606"/>
                    <a:pt x="366" y="625"/>
                    <a:pt x="374" y="643"/>
                  </a:cubicBezTo>
                  <a:cubicBezTo>
                    <a:pt x="376" y="649"/>
                    <a:pt x="381" y="653"/>
                    <a:pt x="385" y="659"/>
                  </a:cubicBezTo>
                  <a:cubicBezTo>
                    <a:pt x="386" y="665"/>
                    <a:pt x="388" y="672"/>
                    <a:pt x="389" y="678"/>
                  </a:cubicBezTo>
                  <a:cubicBezTo>
                    <a:pt x="389" y="683"/>
                    <a:pt x="389" y="688"/>
                    <a:pt x="389" y="693"/>
                  </a:cubicBezTo>
                  <a:cubicBezTo>
                    <a:pt x="390" y="709"/>
                    <a:pt x="393" y="724"/>
                    <a:pt x="404" y="737"/>
                  </a:cubicBezTo>
                  <a:cubicBezTo>
                    <a:pt x="406" y="740"/>
                    <a:pt x="413" y="739"/>
                    <a:pt x="412" y="734"/>
                  </a:cubicBezTo>
                  <a:cubicBezTo>
                    <a:pt x="411" y="714"/>
                    <a:pt x="402" y="694"/>
                    <a:pt x="398" y="674"/>
                  </a:cubicBezTo>
                  <a:cubicBezTo>
                    <a:pt x="397" y="668"/>
                    <a:pt x="396" y="663"/>
                    <a:pt x="394" y="658"/>
                  </a:cubicBezTo>
                  <a:cubicBezTo>
                    <a:pt x="393" y="651"/>
                    <a:pt x="391" y="644"/>
                    <a:pt x="389" y="637"/>
                  </a:cubicBezTo>
                  <a:cubicBezTo>
                    <a:pt x="386" y="626"/>
                    <a:pt x="390" y="611"/>
                    <a:pt x="394" y="601"/>
                  </a:cubicBezTo>
                  <a:cubicBezTo>
                    <a:pt x="396" y="602"/>
                    <a:pt x="398" y="604"/>
                    <a:pt x="400" y="605"/>
                  </a:cubicBezTo>
                  <a:cubicBezTo>
                    <a:pt x="401" y="609"/>
                    <a:pt x="402" y="614"/>
                    <a:pt x="402" y="618"/>
                  </a:cubicBezTo>
                  <a:cubicBezTo>
                    <a:pt x="402" y="623"/>
                    <a:pt x="402" y="628"/>
                    <a:pt x="403" y="633"/>
                  </a:cubicBezTo>
                  <a:cubicBezTo>
                    <a:pt x="403" y="643"/>
                    <a:pt x="409" y="652"/>
                    <a:pt x="413" y="660"/>
                  </a:cubicBezTo>
                  <a:cubicBezTo>
                    <a:pt x="425" y="682"/>
                    <a:pt x="438" y="703"/>
                    <a:pt x="445" y="728"/>
                  </a:cubicBezTo>
                  <a:cubicBezTo>
                    <a:pt x="449" y="740"/>
                    <a:pt x="449" y="751"/>
                    <a:pt x="446" y="764"/>
                  </a:cubicBezTo>
                  <a:cubicBezTo>
                    <a:pt x="445" y="770"/>
                    <a:pt x="445" y="776"/>
                    <a:pt x="447" y="782"/>
                  </a:cubicBezTo>
                  <a:cubicBezTo>
                    <a:pt x="449" y="787"/>
                    <a:pt x="453" y="791"/>
                    <a:pt x="457" y="795"/>
                  </a:cubicBezTo>
                  <a:cubicBezTo>
                    <a:pt x="466" y="804"/>
                    <a:pt x="476" y="813"/>
                    <a:pt x="485" y="822"/>
                  </a:cubicBezTo>
                  <a:cubicBezTo>
                    <a:pt x="499" y="837"/>
                    <a:pt x="514" y="852"/>
                    <a:pt x="532" y="862"/>
                  </a:cubicBezTo>
                  <a:cubicBezTo>
                    <a:pt x="542" y="868"/>
                    <a:pt x="551" y="866"/>
                    <a:pt x="561" y="865"/>
                  </a:cubicBezTo>
                  <a:cubicBezTo>
                    <a:pt x="563" y="865"/>
                    <a:pt x="566" y="865"/>
                    <a:pt x="569" y="865"/>
                  </a:cubicBezTo>
                  <a:cubicBezTo>
                    <a:pt x="581" y="865"/>
                    <a:pt x="587" y="865"/>
                    <a:pt x="597" y="874"/>
                  </a:cubicBezTo>
                  <a:cubicBezTo>
                    <a:pt x="608" y="882"/>
                    <a:pt x="619" y="891"/>
                    <a:pt x="632" y="896"/>
                  </a:cubicBezTo>
                  <a:cubicBezTo>
                    <a:pt x="638" y="898"/>
                    <a:pt x="645" y="900"/>
                    <a:pt x="653" y="900"/>
                  </a:cubicBezTo>
                  <a:cubicBezTo>
                    <a:pt x="664" y="900"/>
                    <a:pt x="673" y="900"/>
                    <a:pt x="674" y="915"/>
                  </a:cubicBezTo>
                  <a:cubicBezTo>
                    <a:pt x="675" y="928"/>
                    <a:pt x="693" y="929"/>
                    <a:pt x="689" y="943"/>
                  </a:cubicBezTo>
                  <a:cubicBezTo>
                    <a:pt x="687" y="950"/>
                    <a:pt x="692" y="954"/>
                    <a:pt x="698" y="957"/>
                  </a:cubicBezTo>
                  <a:cubicBezTo>
                    <a:pt x="704" y="961"/>
                    <a:pt x="712" y="958"/>
                    <a:pt x="718" y="963"/>
                  </a:cubicBezTo>
                  <a:cubicBezTo>
                    <a:pt x="722" y="967"/>
                    <a:pt x="726" y="970"/>
                    <a:pt x="731" y="973"/>
                  </a:cubicBezTo>
                  <a:cubicBezTo>
                    <a:pt x="741" y="979"/>
                    <a:pt x="754" y="985"/>
                    <a:pt x="765" y="986"/>
                  </a:cubicBezTo>
                  <a:cubicBezTo>
                    <a:pt x="770" y="986"/>
                    <a:pt x="774" y="986"/>
                    <a:pt x="778" y="984"/>
                  </a:cubicBezTo>
                  <a:cubicBezTo>
                    <a:pt x="786" y="980"/>
                    <a:pt x="792" y="981"/>
                    <a:pt x="798" y="983"/>
                  </a:cubicBezTo>
                  <a:cubicBezTo>
                    <a:pt x="798" y="984"/>
                    <a:pt x="798" y="984"/>
                    <a:pt x="799" y="985"/>
                  </a:cubicBezTo>
                  <a:cubicBezTo>
                    <a:pt x="809" y="996"/>
                    <a:pt x="807" y="1011"/>
                    <a:pt x="811" y="1025"/>
                  </a:cubicBezTo>
                  <a:cubicBezTo>
                    <a:pt x="812" y="1031"/>
                    <a:pt x="814" y="1038"/>
                    <a:pt x="815" y="1045"/>
                  </a:cubicBezTo>
                  <a:cubicBezTo>
                    <a:pt x="816" y="1052"/>
                    <a:pt x="807" y="1057"/>
                    <a:pt x="802" y="1061"/>
                  </a:cubicBezTo>
                  <a:cubicBezTo>
                    <a:pt x="793" y="1069"/>
                    <a:pt x="787" y="1079"/>
                    <a:pt x="780" y="1089"/>
                  </a:cubicBezTo>
                  <a:cubicBezTo>
                    <a:pt x="775" y="1097"/>
                    <a:pt x="767" y="1101"/>
                    <a:pt x="762" y="1109"/>
                  </a:cubicBezTo>
                  <a:cubicBezTo>
                    <a:pt x="759" y="1115"/>
                    <a:pt x="752" y="1130"/>
                    <a:pt x="763" y="1133"/>
                  </a:cubicBezTo>
                  <a:cubicBezTo>
                    <a:pt x="767" y="1134"/>
                    <a:pt x="767" y="1131"/>
                    <a:pt x="773" y="1135"/>
                  </a:cubicBezTo>
                  <a:cubicBezTo>
                    <a:pt x="783" y="1142"/>
                    <a:pt x="769" y="1148"/>
                    <a:pt x="765" y="1151"/>
                  </a:cubicBezTo>
                  <a:cubicBezTo>
                    <a:pt x="760" y="1154"/>
                    <a:pt x="755" y="1160"/>
                    <a:pt x="754" y="1166"/>
                  </a:cubicBezTo>
                  <a:cubicBezTo>
                    <a:pt x="753" y="1170"/>
                    <a:pt x="755" y="1174"/>
                    <a:pt x="758" y="1177"/>
                  </a:cubicBezTo>
                  <a:cubicBezTo>
                    <a:pt x="767" y="1188"/>
                    <a:pt x="775" y="1199"/>
                    <a:pt x="782" y="1211"/>
                  </a:cubicBezTo>
                  <a:cubicBezTo>
                    <a:pt x="788" y="1220"/>
                    <a:pt x="796" y="1229"/>
                    <a:pt x="803" y="1237"/>
                  </a:cubicBezTo>
                  <a:cubicBezTo>
                    <a:pt x="815" y="1249"/>
                    <a:pt x="821" y="1261"/>
                    <a:pt x="826" y="1276"/>
                  </a:cubicBezTo>
                  <a:cubicBezTo>
                    <a:pt x="832" y="1294"/>
                    <a:pt x="846" y="1307"/>
                    <a:pt x="862" y="1315"/>
                  </a:cubicBezTo>
                  <a:cubicBezTo>
                    <a:pt x="870" y="1319"/>
                    <a:pt x="880" y="1323"/>
                    <a:pt x="889" y="1325"/>
                  </a:cubicBezTo>
                  <a:cubicBezTo>
                    <a:pt x="898" y="1327"/>
                    <a:pt x="907" y="1326"/>
                    <a:pt x="909" y="1341"/>
                  </a:cubicBezTo>
                  <a:cubicBezTo>
                    <a:pt x="910" y="1344"/>
                    <a:pt x="910" y="1347"/>
                    <a:pt x="911" y="1350"/>
                  </a:cubicBezTo>
                  <a:cubicBezTo>
                    <a:pt x="912" y="1362"/>
                    <a:pt x="913" y="1375"/>
                    <a:pt x="914" y="1387"/>
                  </a:cubicBezTo>
                  <a:cubicBezTo>
                    <a:pt x="914" y="1402"/>
                    <a:pt x="910" y="1417"/>
                    <a:pt x="909" y="1432"/>
                  </a:cubicBezTo>
                  <a:cubicBezTo>
                    <a:pt x="908" y="1443"/>
                    <a:pt x="907" y="1454"/>
                    <a:pt x="905" y="1464"/>
                  </a:cubicBezTo>
                  <a:cubicBezTo>
                    <a:pt x="902" y="1477"/>
                    <a:pt x="895" y="1488"/>
                    <a:pt x="890" y="1500"/>
                  </a:cubicBezTo>
                  <a:cubicBezTo>
                    <a:pt x="887" y="1507"/>
                    <a:pt x="887" y="1514"/>
                    <a:pt x="887" y="1521"/>
                  </a:cubicBezTo>
                  <a:cubicBezTo>
                    <a:pt x="886" y="1536"/>
                    <a:pt x="879" y="1546"/>
                    <a:pt x="870" y="1558"/>
                  </a:cubicBezTo>
                  <a:cubicBezTo>
                    <a:pt x="865" y="1565"/>
                    <a:pt x="859" y="1573"/>
                    <a:pt x="857" y="1581"/>
                  </a:cubicBezTo>
                  <a:cubicBezTo>
                    <a:pt x="856" y="1584"/>
                    <a:pt x="855" y="1588"/>
                    <a:pt x="855" y="1591"/>
                  </a:cubicBezTo>
                  <a:cubicBezTo>
                    <a:pt x="855" y="1596"/>
                    <a:pt x="858" y="1604"/>
                    <a:pt x="857" y="1609"/>
                  </a:cubicBezTo>
                  <a:cubicBezTo>
                    <a:pt x="856" y="1613"/>
                    <a:pt x="863" y="1615"/>
                    <a:pt x="865" y="1611"/>
                  </a:cubicBezTo>
                  <a:cubicBezTo>
                    <a:pt x="866" y="1608"/>
                    <a:pt x="868" y="1606"/>
                    <a:pt x="870" y="1603"/>
                  </a:cubicBezTo>
                  <a:cubicBezTo>
                    <a:pt x="871" y="1616"/>
                    <a:pt x="863" y="1627"/>
                    <a:pt x="863" y="1640"/>
                  </a:cubicBezTo>
                  <a:cubicBezTo>
                    <a:pt x="864" y="1652"/>
                    <a:pt x="869" y="1660"/>
                    <a:pt x="877" y="1668"/>
                  </a:cubicBezTo>
                  <a:cubicBezTo>
                    <a:pt x="883" y="1674"/>
                    <a:pt x="892" y="1682"/>
                    <a:pt x="901" y="1685"/>
                  </a:cubicBezTo>
                  <a:cubicBezTo>
                    <a:pt x="905" y="1686"/>
                    <a:pt x="908" y="1687"/>
                    <a:pt x="913" y="1686"/>
                  </a:cubicBezTo>
                  <a:cubicBezTo>
                    <a:pt x="918" y="1684"/>
                    <a:pt x="917" y="1679"/>
                    <a:pt x="924" y="1679"/>
                  </a:cubicBezTo>
                  <a:cubicBezTo>
                    <a:pt x="930" y="1679"/>
                    <a:pt x="929" y="1672"/>
                    <a:pt x="925" y="1670"/>
                  </a:cubicBezTo>
                  <a:cubicBezTo>
                    <a:pt x="911" y="1666"/>
                    <a:pt x="903" y="1658"/>
                    <a:pt x="914" y="1645"/>
                  </a:cubicBezTo>
                  <a:cubicBezTo>
                    <a:pt x="920" y="1639"/>
                    <a:pt x="930" y="1637"/>
                    <a:pt x="935" y="1630"/>
                  </a:cubicBezTo>
                  <a:cubicBezTo>
                    <a:pt x="937" y="1627"/>
                    <a:pt x="939" y="1625"/>
                    <a:pt x="939" y="1622"/>
                  </a:cubicBezTo>
                  <a:cubicBezTo>
                    <a:pt x="939" y="1615"/>
                    <a:pt x="932" y="1619"/>
                    <a:pt x="940" y="1614"/>
                  </a:cubicBezTo>
                  <a:cubicBezTo>
                    <a:pt x="946" y="1608"/>
                    <a:pt x="956" y="1612"/>
                    <a:pt x="959" y="1602"/>
                  </a:cubicBezTo>
                  <a:cubicBezTo>
                    <a:pt x="961" y="1596"/>
                    <a:pt x="962" y="1591"/>
                    <a:pt x="962" y="1585"/>
                  </a:cubicBezTo>
                  <a:cubicBezTo>
                    <a:pt x="962" y="1580"/>
                    <a:pt x="960" y="1579"/>
                    <a:pt x="967" y="1578"/>
                  </a:cubicBezTo>
                  <a:cubicBezTo>
                    <a:pt x="971" y="1578"/>
                    <a:pt x="975" y="1578"/>
                    <a:pt x="979" y="1578"/>
                  </a:cubicBezTo>
                  <a:cubicBezTo>
                    <a:pt x="989" y="1577"/>
                    <a:pt x="995" y="1575"/>
                    <a:pt x="1001" y="1567"/>
                  </a:cubicBezTo>
                  <a:cubicBezTo>
                    <a:pt x="1005" y="1560"/>
                    <a:pt x="1004" y="1553"/>
                    <a:pt x="1014" y="1554"/>
                  </a:cubicBezTo>
                  <a:cubicBezTo>
                    <a:pt x="1021" y="1554"/>
                    <a:pt x="1027" y="1555"/>
                    <a:pt x="1033" y="1556"/>
                  </a:cubicBezTo>
                  <a:cubicBezTo>
                    <a:pt x="1045" y="1556"/>
                    <a:pt x="1054" y="1553"/>
                    <a:pt x="1059" y="1542"/>
                  </a:cubicBezTo>
                  <a:cubicBezTo>
                    <a:pt x="1062" y="1534"/>
                    <a:pt x="1056" y="1524"/>
                    <a:pt x="1051" y="1515"/>
                  </a:cubicBezTo>
                  <a:cubicBezTo>
                    <a:pt x="1061" y="1516"/>
                    <a:pt x="1071" y="1520"/>
                    <a:pt x="1081" y="1520"/>
                  </a:cubicBezTo>
                  <a:cubicBezTo>
                    <a:pt x="1090" y="1521"/>
                    <a:pt x="1100" y="1512"/>
                    <a:pt x="1106" y="1507"/>
                  </a:cubicBezTo>
                  <a:cubicBezTo>
                    <a:pt x="1127" y="1489"/>
                    <a:pt x="1141" y="1464"/>
                    <a:pt x="1167" y="1452"/>
                  </a:cubicBezTo>
                  <a:cubicBezTo>
                    <a:pt x="1182" y="1444"/>
                    <a:pt x="1192" y="1436"/>
                    <a:pt x="1189" y="1417"/>
                  </a:cubicBezTo>
                  <a:cubicBezTo>
                    <a:pt x="1188" y="1405"/>
                    <a:pt x="1215" y="1399"/>
                    <a:pt x="1224" y="1395"/>
                  </a:cubicBezTo>
                  <a:cubicBezTo>
                    <a:pt x="1234" y="1392"/>
                    <a:pt x="1242" y="1386"/>
                    <a:pt x="1250" y="1379"/>
                  </a:cubicBezTo>
                  <a:cubicBezTo>
                    <a:pt x="1259" y="1369"/>
                    <a:pt x="1268" y="1370"/>
                    <a:pt x="1278" y="1364"/>
                  </a:cubicBezTo>
                  <a:cubicBezTo>
                    <a:pt x="1287" y="1359"/>
                    <a:pt x="1291" y="1350"/>
                    <a:pt x="1296" y="1341"/>
                  </a:cubicBezTo>
                  <a:cubicBezTo>
                    <a:pt x="1311" y="1317"/>
                    <a:pt x="1331" y="1292"/>
                    <a:pt x="1335" y="1262"/>
                  </a:cubicBezTo>
                  <a:cubicBezTo>
                    <a:pt x="1338" y="1244"/>
                    <a:pt x="1340" y="1233"/>
                    <a:pt x="1356" y="1221"/>
                  </a:cubicBezTo>
                  <a:cubicBezTo>
                    <a:pt x="1365" y="1214"/>
                    <a:pt x="1372" y="1205"/>
                    <a:pt x="1378" y="1196"/>
                  </a:cubicBezTo>
                  <a:cubicBezTo>
                    <a:pt x="1390" y="1178"/>
                    <a:pt x="1401" y="1159"/>
                    <a:pt x="1398" y="1138"/>
                  </a:cubicBezTo>
                  <a:cubicBezTo>
                    <a:pt x="1398" y="1137"/>
                    <a:pt x="1398" y="1136"/>
                    <a:pt x="1398" y="1135"/>
                  </a:cubicBezTo>
                  <a:cubicBezTo>
                    <a:pt x="1398" y="1131"/>
                    <a:pt x="1398" y="1126"/>
                    <a:pt x="1398" y="1122"/>
                  </a:cubicBezTo>
                  <a:cubicBezTo>
                    <a:pt x="1399" y="1119"/>
                    <a:pt x="1396" y="1116"/>
                    <a:pt x="1393" y="1117"/>
                  </a:cubicBezTo>
                  <a:cubicBezTo>
                    <a:pt x="1377" y="1124"/>
                    <a:pt x="1371" y="1115"/>
                    <a:pt x="1360" y="1105"/>
                  </a:cubicBezTo>
                  <a:cubicBezTo>
                    <a:pt x="1352" y="1099"/>
                    <a:pt x="1342" y="1096"/>
                    <a:pt x="1332" y="1096"/>
                  </a:cubicBezTo>
                  <a:cubicBezTo>
                    <a:pt x="1321" y="1097"/>
                    <a:pt x="1311" y="1103"/>
                    <a:pt x="1300" y="1106"/>
                  </a:cubicBezTo>
                  <a:cubicBezTo>
                    <a:pt x="1290" y="1109"/>
                    <a:pt x="1279" y="1107"/>
                    <a:pt x="1275" y="1096"/>
                  </a:cubicBezTo>
                  <a:cubicBezTo>
                    <a:pt x="1273" y="1091"/>
                    <a:pt x="1269" y="1088"/>
                    <a:pt x="1265" y="1085"/>
                  </a:cubicBezTo>
                  <a:cubicBezTo>
                    <a:pt x="1248" y="1074"/>
                    <a:pt x="1232" y="1083"/>
                    <a:pt x="1225" y="1099"/>
                  </a:cubicBezTo>
                  <a:cubicBezTo>
                    <a:pt x="1221" y="1108"/>
                    <a:pt x="1211" y="1116"/>
                    <a:pt x="1202" y="1110"/>
                  </a:cubicBezTo>
                  <a:cubicBezTo>
                    <a:pt x="1198" y="1108"/>
                    <a:pt x="1182" y="1104"/>
                    <a:pt x="1183" y="1097"/>
                  </a:cubicBezTo>
                  <a:cubicBezTo>
                    <a:pt x="1186" y="1080"/>
                    <a:pt x="1202" y="1066"/>
                    <a:pt x="1217" y="1059"/>
                  </a:cubicBezTo>
                  <a:cubicBezTo>
                    <a:pt x="1218" y="1058"/>
                    <a:pt x="1219" y="1055"/>
                    <a:pt x="1218" y="1053"/>
                  </a:cubicBezTo>
                  <a:cubicBezTo>
                    <a:pt x="1209" y="1042"/>
                    <a:pt x="1196" y="1036"/>
                    <a:pt x="1188" y="1025"/>
                  </a:cubicBezTo>
                  <a:cubicBezTo>
                    <a:pt x="1181" y="1015"/>
                    <a:pt x="1176" y="1008"/>
                    <a:pt x="1164" y="1006"/>
                  </a:cubicBezTo>
                  <a:cubicBezTo>
                    <a:pt x="1159" y="1005"/>
                    <a:pt x="1153" y="1007"/>
                    <a:pt x="1148" y="1008"/>
                  </a:cubicBezTo>
                  <a:cubicBezTo>
                    <a:pt x="1134" y="1012"/>
                    <a:pt x="1123" y="1013"/>
                    <a:pt x="1111" y="1003"/>
                  </a:cubicBezTo>
                  <a:cubicBezTo>
                    <a:pt x="1097" y="992"/>
                    <a:pt x="1081" y="984"/>
                    <a:pt x="1067" y="974"/>
                  </a:cubicBezTo>
                  <a:cubicBezTo>
                    <a:pt x="1053" y="964"/>
                    <a:pt x="1044" y="951"/>
                    <a:pt x="1031" y="940"/>
                  </a:cubicBezTo>
                  <a:cubicBezTo>
                    <a:pt x="1024" y="934"/>
                    <a:pt x="1015" y="937"/>
                    <a:pt x="1008" y="941"/>
                  </a:cubicBezTo>
                  <a:cubicBezTo>
                    <a:pt x="1005" y="943"/>
                    <a:pt x="1002" y="947"/>
                    <a:pt x="999" y="951"/>
                  </a:cubicBezTo>
                  <a:cubicBezTo>
                    <a:pt x="995" y="956"/>
                    <a:pt x="980" y="948"/>
                    <a:pt x="974" y="946"/>
                  </a:cubicBezTo>
                  <a:cubicBezTo>
                    <a:pt x="967" y="945"/>
                    <a:pt x="960" y="948"/>
                    <a:pt x="953" y="946"/>
                  </a:cubicBezTo>
                  <a:cubicBezTo>
                    <a:pt x="947" y="945"/>
                    <a:pt x="947" y="934"/>
                    <a:pt x="946" y="930"/>
                  </a:cubicBezTo>
                  <a:cubicBezTo>
                    <a:pt x="946" y="928"/>
                    <a:pt x="944" y="928"/>
                    <a:pt x="942" y="928"/>
                  </a:cubicBezTo>
                  <a:cubicBezTo>
                    <a:pt x="933" y="930"/>
                    <a:pt x="924" y="934"/>
                    <a:pt x="914" y="934"/>
                  </a:cubicBezTo>
                  <a:cubicBezTo>
                    <a:pt x="911" y="935"/>
                    <a:pt x="906" y="934"/>
                    <a:pt x="904" y="936"/>
                  </a:cubicBezTo>
                  <a:cubicBezTo>
                    <a:pt x="894" y="947"/>
                    <a:pt x="907" y="962"/>
                    <a:pt x="896" y="971"/>
                  </a:cubicBezTo>
                  <a:cubicBezTo>
                    <a:pt x="891" y="975"/>
                    <a:pt x="894" y="947"/>
                    <a:pt x="895" y="944"/>
                  </a:cubicBezTo>
                  <a:cubicBezTo>
                    <a:pt x="896" y="937"/>
                    <a:pt x="897" y="926"/>
                    <a:pt x="899" y="921"/>
                  </a:cubicBezTo>
                  <a:cubicBezTo>
                    <a:pt x="900" y="918"/>
                    <a:pt x="898" y="915"/>
                    <a:pt x="895" y="916"/>
                  </a:cubicBezTo>
                  <a:cubicBezTo>
                    <a:pt x="888" y="919"/>
                    <a:pt x="882" y="922"/>
                    <a:pt x="875" y="927"/>
                  </a:cubicBezTo>
                  <a:cubicBezTo>
                    <a:pt x="866" y="934"/>
                    <a:pt x="856" y="935"/>
                    <a:pt x="846" y="939"/>
                  </a:cubicBezTo>
                  <a:cubicBezTo>
                    <a:pt x="834" y="945"/>
                    <a:pt x="839" y="964"/>
                    <a:pt x="824" y="969"/>
                  </a:cubicBezTo>
                  <a:cubicBezTo>
                    <a:pt x="824" y="969"/>
                    <a:pt x="824" y="969"/>
                    <a:pt x="824" y="969"/>
                  </a:cubicBezTo>
                  <a:cubicBezTo>
                    <a:pt x="813" y="968"/>
                    <a:pt x="803" y="961"/>
                    <a:pt x="792" y="958"/>
                  </a:cubicBezTo>
                  <a:cubicBezTo>
                    <a:pt x="783" y="956"/>
                    <a:pt x="774" y="964"/>
                    <a:pt x="765" y="966"/>
                  </a:cubicBezTo>
                  <a:cubicBezTo>
                    <a:pt x="749" y="972"/>
                    <a:pt x="731" y="953"/>
                    <a:pt x="726" y="939"/>
                  </a:cubicBezTo>
                  <a:cubicBezTo>
                    <a:pt x="721" y="925"/>
                    <a:pt x="734" y="908"/>
                    <a:pt x="731" y="892"/>
                  </a:cubicBezTo>
                  <a:cubicBezTo>
                    <a:pt x="727" y="871"/>
                    <a:pt x="708" y="860"/>
                    <a:pt x="689" y="862"/>
                  </a:cubicBezTo>
                  <a:cubicBezTo>
                    <a:pt x="683" y="863"/>
                    <a:pt x="649" y="869"/>
                    <a:pt x="655" y="856"/>
                  </a:cubicBezTo>
                  <a:cubicBezTo>
                    <a:pt x="659" y="846"/>
                    <a:pt x="658" y="835"/>
                    <a:pt x="658" y="824"/>
                  </a:cubicBezTo>
                  <a:cubicBezTo>
                    <a:pt x="665" y="827"/>
                    <a:pt x="671" y="824"/>
                    <a:pt x="671" y="814"/>
                  </a:cubicBezTo>
                  <a:cubicBezTo>
                    <a:pt x="672" y="810"/>
                    <a:pt x="672" y="806"/>
                    <a:pt x="672" y="802"/>
                  </a:cubicBezTo>
                  <a:cubicBezTo>
                    <a:pt x="673" y="797"/>
                    <a:pt x="680" y="792"/>
                    <a:pt x="683" y="788"/>
                  </a:cubicBezTo>
                  <a:cubicBezTo>
                    <a:pt x="687" y="783"/>
                    <a:pt x="687" y="779"/>
                    <a:pt x="684" y="774"/>
                  </a:cubicBezTo>
                  <a:cubicBezTo>
                    <a:pt x="683" y="773"/>
                    <a:pt x="682" y="773"/>
                    <a:pt x="680" y="773"/>
                  </a:cubicBezTo>
                  <a:cubicBezTo>
                    <a:pt x="676" y="776"/>
                    <a:pt x="660" y="773"/>
                    <a:pt x="653" y="772"/>
                  </a:cubicBezTo>
                  <a:cubicBezTo>
                    <a:pt x="643" y="772"/>
                    <a:pt x="637" y="790"/>
                    <a:pt x="634" y="797"/>
                  </a:cubicBezTo>
                  <a:cubicBezTo>
                    <a:pt x="634" y="798"/>
                    <a:pt x="634" y="799"/>
                    <a:pt x="635" y="799"/>
                  </a:cubicBezTo>
                  <a:cubicBezTo>
                    <a:pt x="630" y="811"/>
                    <a:pt x="622" y="821"/>
                    <a:pt x="608" y="817"/>
                  </a:cubicBezTo>
                  <a:cubicBezTo>
                    <a:pt x="603" y="815"/>
                    <a:pt x="601" y="817"/>
                    <a:pt x="597" y="819"/>
                  </a:cubicBezTo>
                  <a:cubicBezTo>
                    <a:pt x="576" y="830"/>
                    <a:pt x="570" y="814"/>
                    <a:pt x="564" y="800"/>
                  </a:cubicBezTo>
                  <a:cubicBezTo>
                    <a:pt x="556" y="784"/>
                    <a:pt x="551" y="768"/>
                    <a:pt x="550" y="750"/>
                  </a:cubicBezTo>
                  <a:cubicBezTo>
                    <a:pt x="550" y="742"/>
                    <a:pt x="548" y="727"/>
                    <a:pt x="553" y="721"/>
                  </a:cubicBezTo>
                  <a:cubicBezTo>
                    <a:pt x="556" y="717"/>
                    <a:pt x="560" y="712"/>
                    <a:pt x="561" y="706"/>
                  </a:cubicBezTo>
                  <a:cubicBezTo>
                    <a:pt x="563" y="698"/>
                    <a:pt x="563" y="688"/>
                    <a:pt x="568" y="681"/>
                  </a:cubicBezTo>
                  <a:cubicBezTo>
                    <a:pt x="573" y="675"/>
                    <a:pt x="581" y="673"/>
                    <a:pt x="586" y="668"/>
                  </a:cubicBezTo>
                  <a:cubicBezTo>
                    <a:pt x="590" y="665"/>
                    <a:pt x="598" y="654"/>
                    <a:pt x="603" y="654"/>
                  </a:cubicBezTo>
                  <a:cubicBezTo>
                    <a:pt x="613" y="656"/>
                    <a:pt x="621" y="661"/>
                    <a:pt x="631" y="662"/>
                  </a:cubicBezTo>
                  <a:cubicBezTo>
                    <a:pt x="642" y="663"/>
                    <a:pt x="673" y="667"/>
                    <a:pt x="671" y="650"/>
                  </a:cubicBezTo>
                  <a:cubicBezTo>
                    <a:pt x="689" y="649"/>
                    <a:pt x="707" y="649"/>
                    <a:pt x="724" y="654"/>
                  </a:cubicBezTo>
                  <a:cubicBezTo>
                    <a:pt x="739" y="658"/>
                    <a:pt x="741" y="670"/>
                    <a:pt x="745" y="683"/>
                  </a:cubicBezTo>
                  <a:cubicBezTo>
                    <a:pt x="749" y="695"/>
                    <a:pt x="753" y="705"/>
                    <a:pt x="755" y="718"/>
                  </a:cubicBezTo>
                  <a:cubicBezTo>
                    <a:pt x="756" y="727"/>
                    <a:pt x="765" y="737"/>
                    <a:pt x="776" y="733"/>
                  </a:cubicBezTo>
                  <a:cubicBezTo>
                    <a:pt x="786" y="730"/>
                    <a:pt x="787" y="720"/>
                    <a:pt x="787" y="711"/>
                  </a:cubicBezTo>
                  <a:cubicBezTo>
                    <a:pt x="786" y="698"/>
                    <a:pt x="783" y="684"/>
                    <a:pt x="780" y="671"/>
                  </a:cubicBezTo>
                  <a:cubicBezTo>
                    <a:pt x="778" y="665"/>
                    <a:pt x="779" y="657"/>
                    <a:pt x="779" y="650"/>
                  </a:cubicBezTo>
                  <a:cubicBezTo>
                    <a:pt x="778" y="631"/>
                    <a:pt x="788" y="624"/>
                    <a:pt x="804" y="616"/>
                  </a:cubicBezTo>
                  <a:cubicBezTo>
                    <a:pt x="818" y="610"/>
                    <a:pt x="834" y="602"/>
                    <a:pt x="839" y="585"/>
                  </a:cubicBezTo>
                  <a:cubicBezTo>
                    <a:pt x="842" y="577"/>
                    <a:pt x="842" y="570"/>
                    <a:pt x="842" y="561"/>
                  </a:cubicBezTo>
                  <a:cubicBezTo>
                    <a:pt x="842" y="556"/>
                    <a:pt x="841" y="551"/>
                    <a:pt x="840" y="546"/>
                  </a:cubicBezTo>
                  <a:cubicBezTo>
                    <a:pt x="838" y="541"/>
                    <a:pt x="839" y="535"/>
                    <a:pt x="844" y="531"/>
                  </a:cubicBezTo>
                  <a:cubicBezTo>
                    <a:pt x="845" y="533"/>
                    <a:pt x="846" y="535"/>
                    <a:pt x="847" y="537"/>
                  </a:cubicBezTo>
                  <a:cubicBezTo>
                    <a:pt x="848" y="539"/>
                    <a:pt x="851" y="541"/>
                    <a:pt x="854" y="539"/>
                  </a:cubicBezTo>
                  <a:cubicBezTo>
                    <a:pt x="865" y="530"/>
                    <a:pt x="869" y="513"/>
                    <a:pt x="883" y="507"/>
                  </a:cubicBezTo>
                  <a:cubicBezTo>
                    <a:pt x="892" y="503"/>
                    <a:pt x="903" y="504"/>
                    <a:pt x="911" y="498"/>
                  </a:cubicBezTo>
                  <a:cubicBezTo>
                    <a:pt x="916" y="494"/>
                    <a:pt x="916" y="487"/>
                    <a:pt x="912" y="482"/>
                  </a:cubicBezTo>
                  <a:cubicBezTo>
                    <a:pt x="905" y="472"/>
                    <a:pt x="923" y="465"/>
                    <a:pt x="933" y="458"/>
                  </a:cubicBezTo>
                  <a:cubicBezTo>
                    <a:pt x="940" y="455"/>
                    <a:pt x="952" y="450"/>
                    <a:pt x="947" y="459"/>
                  </a:cubicBezTo>
                  <a:cubicBezTo>
                    <a:pt x="946" y="461"/>
                    <a:pt x="944" y="465"/>
                    <a:pt x="945" y="468"/>
                  </a:cubicBezTo>
                  <a:cubicBezTo>
                    <a:pt x="946" y="472"/>
                    <a:pt x="949" y="479"/>
                    <a:pt x="954" y="477"/>
                  </a:cubicBezTo>
                  <a:cubicBezTo>
                    <a:pt x="967" y="474"/>
                    <a:pt x="990" y="464"/>
                    <a:pt x="984" y="447"/>
                  </a:cubicBezTo>
                  <a:cubicBezTo>
                    <a:pt x="982" y="442"/>
                    <a:pt x="975" y="439"/>
                    <a:pt x="970" y="438"/>
                  </a:cubicBezTo>
                  <a:cubicBezTo>
                    <a:pt x="966" y="437"/>
                    <a:pt x="962" y="436"/>
                    <a:pt x="958" y="435"/>
                  </a:cubicBezTo>
                  <a:cubicBezTo>
                    <a:pt x="950" y="434"/>
                    <a:pt x="951" y="424"/>
                    <a:pt x="951" y="418"/>
                  </a:cubicBezTo>
                  <a:cubicBezTo>
                    <a:pt x="950" y="401"/>
                    <a:pt x="935" y="402"/>
                    <a:pt x="923" y="408"/>
                  </a:cubicBezTo>
                  <a:cubicBezTo>
                    <a:pt x="919" y="410"/>
                    <a:pt x="914" y="413"/>
                    <a:pt x="909" y="415"/>
                  </a:cubicBezTo>
                  <a:cubicBezTo>
                    <a:pt x="908" y="415"/>
                    <a:pt x="891" y="422"/>
                    <a:pt x="896" y="414"/>
                  </a:cubicBezTo>
                  <a:cubicBezTo>
                    <a:pt x="902" y="406"/>
                    <a:pt x="916" y="402"/>
                    <a:pt x="925" y="398"/>
                  </a:cubicBezTo>
                  <a:cubicBezTo>
                    <a:pt x="933" y="395"/>
                    <a:pt x="942" y="393"/>
                    <a:pt x="951" y="391"/>
                  </a:cubicBezTo>
                  <a:cubicBezTo>
                    <a:pt x="964" y="389"/>
                    <a:pt x="977" y="393"/>
                    <a:pt x="991" y="389"/>
                  </a:cubicBezTo>
                  <a:cubicBezTo>
                    <a:pt x="1000" y="387"/>
                    <a:pt x="1025" y="373"/>
                    <a:pt x="1020" y="359"/>
                  </a:cubicBezTo>
                  <a:cubicBezTo>
                    <a:pt x="1017" y="351"/>
                    <a:pt x="1011" y="347"/>
                    <a:pt x="1003" y="344"/>
                  </a:cubicBezTo>
                  <a:cubicBezTo>
                    <a:pt x="999" y="343"/>
                    <a:pt x="996" y="342"/>
                    <a:pt x="993" y="342"/>
                  </a:cubicBezTo>
                  <a:cubicBezTo>
                    <a:pt x="991" y="342"/>
                    <a:pt x="989" y="342"/>
                    <a:pt x="987" y="342"/>
                  </a:cubicBezTo>
                  <a:cubicBezTo>
                    <a:pt x="984" y="342"/>
                    <a:pt x="983" y="342"/>
                    <a:pt x="982" y="342"/>
                  </a:cubicBezTo>
                  <a:cubicBezTo>
                    <a:pt x="983" y="342"/>
                    <a:pt x="984" y="342"/>
                    <a:pt x="986" y="340"/>
                  </a:cubicBezTo>
                  <a:cubicBezTo>
                    <a:pt x="989" y="339"/>
                    <a:pt x="989" y="334"/>
                    <a:pt x="986" y="333"/>
                  </a:cubicBezTo>
                  <a:cubicBezTo>
                    <a:pt x="968" y="325"/>
                    <a:pt x="956" y="321"/>
                    <a:pt x="947" y="303"/>
                  </a:cubicBezTo>
                  <a:cubicBezTo>
                    <a:pt x="944" y="296"/>
                    <a:pt x="936" y="279"/>
                    <a:pt x="927" y="277"/>
                  </a:cubicBezTo>
                  <a:cubicBezTo>
                    <a:pt x="917" y="276"/>
                    <a:pt x="911" y="281"/>
                    <a:pt x="907" y="290"/>
                  </a:cubicBezTo>
                  <a:cubicBezTo>
                    <a:pt x="905" y="295"/>
                    <a:pt x="902" y="298"/>
                    <a:pt x="897" y="299"/>
                  </a:cubicBezTo>
                  <a:cubicBezTo>
                    <a:pt x="891" y="302"/>
                    <a:pt x="893" y="303"/>
                    <a:pt x="889" y="293"/>
                  </a:cubicBezTo>
                  <a:cubicBezTo>
                    <a:pt x="886" y="285"/>
                    <a:pt x="887" y="275"/>
                    <a:pt x="885" y="266"/>
                  </a:cubicBezTo>
                  <a:cubicBezTo>
                    <a:pt x="884" y="260"/>
                    <a:pt x="879" y="250"/>
                    <a:pt x="871" y="251"/>
                  </a:cubicBezTo>
                  <a:cubicBezTo>
                    <a:pt x="862" y="252"/>
                    <a:pt x="856" y="255"/>
                    <a:pt x="847" y="252"/>
                  </a:cubicBezTo>
                  <a:cubicBezTo>
                    <a:pt x="843" y="250"/>
                    <a:pt x="838" y="249"/>
                    <a:pt x="833" y="249"/>
                  </a:cubicBezTo>
                  <a:cubicBezTo>
                    <a:pt x="828" y="248"/>
                    <a:pt x="820" y="255"/>
                    <a:pt x="821" y="260"/>
                  </a:cubicBezTo>
                  <a:cubicBezTo>
                    <a:pt x="823" y="265"/>
                    <a:pt x="825" y="269"/>
                    <a:pt x="826" y="274"/>
                  </a:cubicBezTo>
                  <a:cubicBezTo>
                    <a:pt x="827" y="280"/>
                    <a:pt x="812" y="283"/>
                    <a:pt x="807" y="285"/>
                  </a:cubicBezTo>
                  <a:cubicBezTo>
                    <a:pt x="805" y="286"/>
                    <a:pt x="804" y="289"/>
                    <a:pt x="805" y="291"/>
                  </a:cubicBezTo>
                  <a:cubicBezTo>
                    <a:pt x="810" y="299"/>
                    <a:pt x="819" y="303"/>
                    <a:pt x="826" y="309"/>
                  </a:cubicBezTo>
                  <a:cubicBezTo>
                    <a:pt x="835" y="317"/>
                    <a:pt x="829" y="326"/>
                    <a:pt x="820" y="328"/>
                  </a:cubicBezTo>
                  <a:cubicBezTo>
                    <a:pt x="816" y="329"/>
                    <a:pt x="813" y="333"/>
                    <a:pt x="810" y="336"/>
                  </a:cubicBezTo>
                  <a:cubicBezTo>
                    <a:pt x="805" y="343"/>
                    <a:pt x="808" y="354"/>
                    <a:pt x="810" y="361"/>
                  </a:cubicBezTo>
                  <a:cubicBezTo>
                    <a:pt x="813" y="366"/>
                    <a:pt x="811" y="369"/>
                    <a:pt x="803" y="371"/>
                  </a:cubicBezTo>
                  <a:cubicBezTo>
                    <a:pt x="793" y="370"/>
                    <a:pt x="790" y="361"/>
                    <a:pt x="789" y="352"/>
                  </a:cubicBezTo>
                  <a:cubicBezTo>
                    <a:pt x="789" y="344"/>
                    <a:pt x="790" y="337"/>
                    <a:pt x="790" y="330"/>
                  </a:cubicBezTo>
                  <a:cubicBezTo>
                    <a:pt x="790" y="328"/>
                    <a:pt x="788" y="326"/>
                    <a:pt x="786" y="326"/>
                  </a:cubicBezTo>
                  <a:cubicBezTo>
                    <a:pt x="767" y="329"/>
                    <a:pt x="756" y="328"/>
                    <a:pt x="742" y="315"/>
                  </a:cubicBezTo>
                  <a:cubicBezTo>
                    <a:pt x="734" y="307"/>
                    <a:pt x="725" y="309"/>
                    <a:pt x="716" y="306"/>
                  </a:cubicBezTo>
                  <a:cubicBezTo>
                    <a:pt x="720" y="301"/>
                    <a:pt x="724" y="296"/>
                    <a:pt x="721" y="289"/>
                  </a:cubicBezTo>
                  <a:cubicBezTo>
                    <a:pt x="721" y="287"/>
                    <a:pt x="719" y="284"/>
                    <a:pt x="717" y="284"/>
                  </a:cubicBezTo>
                  <a:cubicBezTo>
                    <a:pt x="715" y="283"/>
                    <a:pt x="700" y="283"/>
                    <a:pt x="702" y="280"/>
                  </a:cubicBezTo>
                  <a:cubicBezTo>
                    <a:pt x="710" y="269"/>
                    <a:pt x="732" y="260"/>
                    <a:pt x="743" y="255"/>
                  </a:cubicBezTo>
                  <a:cubicBezTo>
                    <a:pt x="757" y="249"/>
                    <a:pt x="773" y="232"/>
                    <a:pt x="789" y="235"/>
                  </a:cubicBezTo>
                  <a:cubicBezTo>
                    <a:pt x="792" y="236"/>
                    <a:pt x="795" y="232"/>
                    <a:pt x="793" y="229"/>
                  </a:cubicBezTo>
                  <a:cubicBezTo>
                    <a:pt x="790" y="224"/>
                    <a:pt x="806" y="211"/>
                    <a:pt x="810" y="208"/>
                  </a:cubicBezTo>
                  <a:cubicBezTo>
                    <a:pt x="812" y="205"/>
                    <a:pt x="814" y="201"/>
                    <a:pt x="816" y="197"/>
                  </a:cubicBezTo>
                  <a:cubicBezTo>
                    <a:pt x="821" y="189"/>
                    <a:pt x="830" y="192"/>
                    <a:pt x="838" y="194"/>
                  </a:cubicBezTo>
                  <a:cubicBezTo>
                    <a:pt x="858" y="198"/>
                    <a:pt x="861" y="211"/>
                    <a:pt x="861" y="229"/>
                  </a:cubicBezTo>
                  <a:cubicBezTo>
                    <a:pt x="860" y="238"/>
                    <a:pt x="867" y="245"/>
                    <a:pt x="874" y="250"/>
                  </a:cubicBezTo>
                  <a:cubicBezTo>
                    <a:pt x="884" y="257"/>
                    <a:pt x="908" y="266"/>
                    <a:pt x="918" y="253"/>
                  </a:cubicBezTo>
                  <a:cubicBezTo>
                    <a:pt x="927" y="242"/>
                    <a:pt x="910" y="235"/>
                    <a:pt x="903" y="229"/>
                  </a:cubicBezTo>
                  <a:cubicBezTo>
                    <a:pt x="897" y="224"/>
                    <a:pt x="892" y="223"/>
                    <a:pt x="905" y="224"/>
                  </a:cubicBezTo>
                  <a:cubicBezTo>
                    <a:pt x="910" y="225"/>
                    <a:pt x="916" y="228"/>
                    <a:pt x="922" y="229"/>
                  </a:cubicBezTo>
                  <a:cubicBezTo>
                    <a:pt x="929" y="231"/>
                    <a:pt x="935" y="228"/>
                    <a:pt x="940" y="224"/>
                  </a:cubicBezTo>
                  <a:cubicBezTo>
                    <a:pt x="948" y="216"/>
                    <a:pt x="937" y="209"/>
                    <a:pt x="931" y="206"/>
                  </a:cubicBezTo>
                  <a:cubicBezTo>
                    <a:pt x="909" y="199"/>
                    <a:pt x="894" y="182"/>
                    <a:pt x="873" y="174"/>
                  </a:cubicBezTo>
                  <a:cubicBezTo>
                    <a:pt x="863" y="171"/>
                    <a:pt x="853" y="169"/>
                    <a:pt x="843" y="168"/>
                  </a:cubicBezTo>
                  <a:cubicBezTo>
                    <a:pt x="828" y="165"/>
                    <a:pt x="817" y="154"/>
                    <a:pt x="804" y="147"/>
                  </a:cubicBezTo>
                  <a:cubicBezTo>
                    <a:pt x="803" y="146"/>
                    <a:pt x="800" y="147"/>
                    <a:pt x="799" y="148"/>
                  </a:cubicBezTo>
                  <a:cubicBezTo>
                    <a:pt x="794" y="155"/>
                    <a:pt x="777" y="162"/>
                    <a:pt x="778" y="173"/>
                  </a:cubicBezTo>
                  <a:cubicBezTo>
                    <a:pt x="779" y="179"/>
                    <a:pt x="782" y="184"/>
                    <a:pt x="785" y="189"/>
                  </a:cubicBezTo>
                  <a:cubicBezTo>
                    <a:pt x="792" y="199"/>
                    <a:pt x="789" y="205"/>
                    <a:pt x="777" y="199"/>
                  </a:cubicBezTo>
                  <a:cubicBezTo>
                    <a:pt x="761" y="190"/>
                    <a:pt x="767" y="174"/>
                    <a:pt x="764" y="158"/>
                  </a:cubicBezTo>
                  <a:cubicBezTo>
                    <a:pt x="762" y="147"/>
                    <a:pt x="752" y="144"/>
                    <a:pt x="742" y="146"/>
                  </a:cubicBezTo>
                  <a:cubicBezTo>
                    <a:pt x="739" y="146"/>
                    <a:pt x="737" y="149"/>
                    <a:pt x="739" y="152"/>
                  </a:cubicBezTo>
                  <a:cubicBezTo>
                    <a:pt x="740" y="155"/>
                    <a:pt x="751" y="167"/>
                    <a:pt x="744" y="169"/>
                  </a:cubicBezTo>
                  <a:cubicBezTo>
                    <a:pt x="741" y="170"/>
                    <a:pt x="741" y="173"/>
                    <a:pt x="742" y="175"/>
                  </a:cubicBezTo>
                  <a:cubicBezTo>
                    <a:pt x="742" y="176"/>
                    <a:pt x="743" y="177"/>
                    <a:pt x="743" y="178"/>
                  </a:cubicBezTo>
                  <a:cubicBezTo>
                    <a:pt x="748" y="183"/>
                    <a:pt x="746" y="186"/>
                    <a:pt x="737" y="188"/>
                  </a:cubicBezTo>
                  <a:cubicBezTo>
                    <a:pt x="736" y="186"/>
                    <a:pt x="734" y="185"/>
                    <a:pt x="732" y="186"/>
                  </a:cubicBezTo>
                  <a:cubicBezTo>
                    <a:pt x="729" y="187"/>
                    <a:pt x="725" y="188"/>
                    <a:pt x="722" y="190"/>
                  </a:cubicBezTo>
                  <a:cubicBezTo>
                    <a:pt x="714" y="197"/>
                    <a:pt x="708" y="193"/>
                    <a:pt x="704" y="180"/>
                  </a:cubicBezTo>
                  <a:cubicBezTo>
                    <a:pt x="706" y="181"/>
                    <a:pt x="709" y="181"/>
                    <a:pt x="711" y="182"/>
                  </a:cubicBezTo>
                  <a:cubicBezTo>
                    <a:pt x="718" y="183"/>
                    <a:pt x="723" y="183"/>
                    <a:pt x="728" y="180"/>
                  </a:cubicBezTo>
                  <a:cubicBezTo>
                    <a:pt x="737" y="173"/>
                    <a:pt x="730" y="154"/>
                    <a:pt x="729" y="146"/>
                  </a:cubicBezTo>
                  <a:cubicBezTo>
                    <a:pt x="728" y="143"/>
                    <a:pt x="724" y="143"/>
                    <a:pt x="722" y="145"/>
                  </a:cubicBezTo>
                  <a:cubicBezTo>
                    <a:pt x="715" y="151"/>
                    <a:pt x="700" y="162"/>
                    <a:pt x="696" y="149"/>
                  </a:cubicBezTo>
                  <a:cubicBezTo>
                    <a:pt x="694" y="145"/>
                    <a:pt x="693" y="137"/>
                    <a:pt x="689" y="134"/>
                  </a:cubicBezTo>
                  <a:cubicBezTo>
                    <a:pt x="679" y="125"/>
                    <a:pt x="661" y="136"/>
                    <a:pt x="651" y="139"/>
                  </a:cubicBezTo>
                  <a:cubicBezTo>
                    <a:pt x="649" y="140"/>
                    <a:pt x="648" y="143"/>
                    <a:pt x="649" y="145"/>
                  </a:cubicBezTo>
                  <a:cubicBezTo>
                    <a:pt x="656" y="156"/>
                    <a:pt x="646" y="168"/>
                    <a:pt x="653" y="180"/>
                  </a:cubicBezTo>
                  <a:cubicBezTo>
                    <a:pt x="655" y="184"/>
                    <a:pt x="661" y="187"/>
                    <a:pt x="664" y="190"/>
                  </a:cubicBezTo>
                  <a:cubicBezTo>
                    <a:pt x="662" y="192"/>
                    <a:pt x="661" y="193"/>
                    <a:pt x="660" y="194"/>
                  </a:cubicBezTo>
                  <a:cubicBezTo>
                    <a:pt x="654" y="192"/>
                    <a:pt x="650" y="190"/>
                    <a:pt x="646" y="186"/>
                  </a:cubicBezTo>
                  <a:cubicBezTo>
                    <a:pt x="642" y="183"/>
                    <a:pt x="639" y="180"/>
                    <a:pt x="636" y="176"/>
                  </a:cubicBezTo>
                  <a:cubicBezTo>
                    <a:pt x="629" y="169"/>
                    <a:pt x="623" y="161"/>
                    <a:pt x="613" y="159"/>
                  </a:cubicBezTo>
                  <a:cubicBezTo>
                    <a:pt x="606" y="157"/>
                    <a:pt x="599" y="159"/>
                    <a:pt x="593" y="157"/>
                  </a:cubicBezTo>
                  <a:cubicBezTo>
                    <a:pt x="574" y="154"/>
                    <a:pt x="567" y="135"/>
                    <a:pt x="577" y="120"/>
                  </a:cubicBezTo>
                  <a:cubicBezTo>
                    <a:pt x="579" y="118"/>
                    <a:pt x="577" y="115"/>
                    <a:pt x="575" y="115"/>
                  </a:cubicBezTo>
                  <a:cubicBezTo>
                    <a:pt x="565" y="113"/>
                    <a:pt x="553" y="111"/>
                    <a:pt x="544" y="113"/>
                  </a:cubicBezTo>
                  <a:cubicBezTo>
                    <a:pt x="531" y="116"/>
                    <a:pt x="525" y="128"/>
                    <a:pt x="513" y="132"/>
                  </a:cubicBezTo>
                  <a:cubicBezTo>
                    <a:pt x="507" y="129"/>
                    <a:pt x="500" y="121"/>
                    <a:pt x="493" y="128"/>
                  </a:cubicBezTo>
                  <a:cubicBezTo>
                    <a:pt x="484" y="136"/>
                    <a:pt x="478" y="144"/>
                    <a:pt x="466" y="148"/>
                  </a:cubicBezTo>
                  <a:cubicBezTo>
                    <a:pt x="457" y="151"/>
                    <a:pt x="449" y="153"/>
                    <a:pt x="440" y="156"/>
                  </a:cubicBezTo>
                  <a:cubicBezTo>
                    <a:pt x="424" y="161"/>
                    <a:pt x="415" y="175"/>
                    <a:pt x="404" y="187"/>
                  </a:cubicBezTo>
                  <a:cubicBezTo>
                    <a:pt x="389" y="202"/>
                    <a:pt x="371" y="209"/>
                    <a:pt x="351" y="208"/>
                  </a:cubicBezTo>
                  <a:cubicBezTo>
                    <a:pt x="381" y="177"/>
                    <a:pt x="415" y="155"/>
                    <a:pt x="453" y="135"/>
                  </a:cubicBezTo>
                  <a:cubicBezTo>
                    <a:pt x="540" y="90"/>
                    <a:pt x="636" y="62"/>
                    <a:pt x="733" y="49"/>
                  </a:cubicBezTo>
                  <a:cubicBezTo>
                    <a:pt x="868" y="31"/>
                    <a:pt x="1006" y="46"/>
                    <a:pt x="1134" y="92"/>
                  </a:cubicBezTo>
                  <a:cubicBezTo>
                    <a:pt x="1143" y="102"/>
                    <a:pt x="1154" y="110"/>
                    <a:pt x="1164" y="119"/>
                  </a:cubicBezTo>
                  <a:cubicBezTo>
                    <a:pt x="1172" y="127"/>
                    <a:pt x="1177" y="135"/>
                    <a:pt x="1188" y="140"/>
                  </a:cubicBezTo>
                  <a:cubicBezTo>
                    <a:pt x="1197" y="145"/>
                    <a:pt x="1208" y="146"/>
                    <a:pt x="1218" y="150"/>
                  </a:cubicBezTo>
                  <a:cubicBezTo>
                    <a:pt x="1233" y="155"/>
                    <a:pt x="1235" y="170"/>
                    <a:pt x="1244" y="181"/>
                  </a:cubicBezTo>
                  <a:cubicBezTo>
                    <a:pt x="1253" y="192"/>
                    <a:pt x="1269" y="208"/>
                    <a:pt x="1285" y="207"/>
                  </a:cubicBezTo>
                  <a:cubicBezTo>
                    <a:pt x="1293" y="207"/>
                    <a:pt x="1292" y="200"/>
                    <a:pt x="1290" y="193"/>
                  </a:cubicBezTo>
                  <a:cubicBezTo>
                    <a:pt x="1301" y="198"/>
                    <a:pt x="1309" y="207"/>
                    <a:pt x="1320" y="212"/>
                  </a:cubicBezTo>
                  <a:cubicBezTo>
                    <a:pt x="1331" y="218"/>
                    <a:pt x="1343" y="218"/>
                    <a:pt x="1352" y="228"/>
                  </a:cubicBezTo>
                  <a:cubicBezTo>
                    <a:pt x="1361" y="240"/>
                    <a:pt x="1362" y="256"/>
                    <a:pt x="1368" y="269"/>
                  </a:cubicBezTo>
                  <a:cubicBezTo>
                    <a:pt x="1373" y="278"/>
                    <a:pt x="1380" y="283"/>
                    <a:pt x="1384" y="292"/>
                  </a:cubicBezTo>
                  <a:cubicBezTo>
                    <a:pt x="1387" y="301"/>
                    <a:pt x="1384" y="314"/>
                    <a:pt x="1385" y="323"/>
                  </a:cubicBezTo>
                  <a:cubicBezTo>
                    <a:pt x="1385" y="326"/>
                    <a:pt x="1387" y="328"/>
                    <a:pt x="1390" y="328"/>
                  </a:cubicBezTo>
                  <a:cubicBezTo>
                    <a:pt x="1410" y="328"/>
                    <a:pt x="1422" y="333"/>
                    <a:pt x="1429" y="352"/>
                  </a:cubicBezTo>
                  <a:cubicBezTo>
                    <a:pt x="1431" y="358"/>
                    <a:pt x="1434" y="364"/>
                    <a:pt x="1425" y="367"/>
                  </a:cubicBezTo>
                  <a:cubicBezTo>
                    <a:pt x="1422" y="368"/>
                    <a:pt x="1420" y="369"/>
                    <a:pt x="1419" y="372"/>
                  </a:cubicBezTo>
                  <a:cubicBezTo>
                    <a:pt x="1414" y="382"/>
                    <a:pt x="1431" y="399"/>
                    <a:pt x="1435" y="405"/>
                  </a:cubicBezTo>
                  <a:cubicBezTo>
                    <a:pt x="1444" y="417"/>
                    <a:pt x="1453" y="431"/>
                    <a:pt x="1465" y="440"/>
                  </a:cubicBezTo>
                  <a:cubicBezTo>
                    <a:pt x="1477" y="448"/>
                    <a:pt x="1495" y="450"/>
                    <a:pt x="1498" y="432"/>
                  </a:cubicBezTo>
                  <a:cubicBezTo>
                    <a:pt x="1500" y="419"/>
                    <a:pt x="1493" y="405"/>
                    <a:pt x="1487" y="394"/>
                  </a:cubicBezTo>
                  <a:cubicBezTo>
                    <a:pt x="1483" y="385"/>
                    <a:pt x="1477" y="376"/>
                    <a:pt x="1472" y="368"/>
                  </a:cubicBezTo>
                  <a:cubicBezTo>
                    <a:pt x="1469" y="362"/>
                    <a:pt x="1466" y="356"/>
                    <a:pt x="1463" y="350"/>
                  </a:cubicBezTo>
                  <a:cubicBezTo>
                    <a:pt x="1463" y="348"/>
                    <a:pt x="1462" y="347"/>
                    <a:pt x="1462" y="345"/>
                  </a:cubicBezTo>
                  <a:cubicBezTo>
                    <a:pt x="1459" y="339"/>
                    <a:pt x="1459" y="335"/>
                    <a:pt x="1463" y="331"/>
                  </a:cubicBezTo>
                  <a:cubicBezTo>
                    <a:pt x="1473" y="343"/>
                    <a:pt x="1483" y="354"/>
                    <a:pt x="1493" y="365"/>
                  </a:cubicBezTo>
                  <a:cubicBezTo>
                    <a:pt x="1501" y="379"/>
                    <a:pt x="1512" y="391"/>
                    <a:pt x="1523" y="404"/>
                  </a:cubicBezTo>
                  <a:cubicBezTo>
                    <a:pt x="1518" y="406"/>
                    <a:pt x="1515" y="410"/>
                    <a:pt x="1514" y="417"/>
                  </a:cubicBezTo>
                  <a:cubicBezTo>
                    <a:pt x="1514" y="422"/>
                    <a:pt x="1515" y="427"/>
                    <a:pt x="1516" y="432"/>
                  </a:cubicBezTo>
                  <a:cubicBezTo>
                    <a:pt x="1517" y="436"/>
                    <a:pt x="1518" y="441"/>
                    <a:pt x="1519" y="445"/>
                  </a:cubicBezTo>
                  <a:cubicBezTo>
                    <a:pt x="1520" y="455"/>
                    <a:pt x="1510" y="468"/>
                    <a:pt x="1498" y="462"/>
                  </a:cubicBezTo>
                  <a:cubicBezTo>
                    <a:pt x="1496" y="461"/>
                    <a:pt x="1495" y="463"/>
                    <a:pt x="1495" y="464"/>
                  </a:cubicBezTo>
                  <a:cubicBezTo>
                    <a:pt x="1495" y="465"/>
                    <a:pt x="1494" y="466"/>
                    <a:pt x="1495" y="466"/>
                  </a:cubicBezTo>
                  <a:cubicBezTo>
                    <a:pt x="1504" y="492"/>
                    <a:pt x="1493" y="521"/>
                    <a:pt x="1505" y="545"/>
                  </a:cubicBezTo>
                  <a:cubicBezTo>
                    <a:pt x="1509" y="552"/>
                    <a:pt x="1513" y="557"/>
                    <a:pt x="1516" y="564"/>
                  </a:cubicBezTo>
                  <a:cubicBezTo>
                    <a:pt x="1520" y="573"/>
                    <a:pt x="1516" y="584"/>
                    <a:pt x="1514" y="593"/>
                  </a:cubicBezTo>
                  <a:cubicBezTo>
                    <a:pt x="1511" y="605"/>
                    <a:pt x="1509" y="617"/>
                    <a:pt x="1511" y="630"/>
                  </a:cubicBezTo>
                  <a:cubicBezTo>
                    <a:pt x="1512" y="643"/>
                    <a:pt x="1517" y="655"/>
                    <a:pt x="1519" y="668"/>
                  </a:cubicBezTo>
                  <a:cubicBezTo>
                    <a:pt x="1520" y="680"/>
                    <a:pt x="1516" y="691"/>
                    <a:pt x="1520" y="703"/>
                  </a:cubicBezTo>
                  <a:cubicBezTo>
                    <a:pt x="1524" y="712"/>
                    <a:pt x="1535" y="718"/>
                    <a:pt x="1541" y="726"/>
                  </a:cubicBezTo>
                  <a:cubicBezTo>
                    <a:pt x="1552" y="739"/>
                    <a:pt x="1545" y="756"/>
                    <a:pt x="1541" y="771"/>
                  </a:cubicBezTo>
                  <a:cubicBezTo>
                    <a:pt x="1535" y="794"/>
                    <a:pt x="1547" y="805"/>
                    <a:pt x="1565" y="817"/>
                  </a:cubicBezTo>
                  <a:cubicBezTo>
                    <a:pt x="1577" y="826"/>
                    <a:pt x="1583" y="843"/>
                    <a:pt x="1591" y="855"/>
                  </a:cubicBezTo>
                  <a:cubicBezTo>
                    <a:pt x="1597" y="864"/>
                    <a:pt x="1602" y="874"/>
                    <a:pt x="1609" y="882"/>
                  </a:cubicBezTo>
                  <a:cubicBezTo>
                    <a:pt x="1619" y="894"/>
                    <a:pt x="1634" y="900"/>
                    <a:pt x="1648" y="892"/>
                  </a:cubicBezTo>
                  <a:cubicBezTo>
                    <a:pt x="1658" y="887"/>
                    <a:pt x="1664" y="880"/>
                    <a:pt x="1669" y="871"/>
                  </a:cubicBezTo>
                  <a:cubicBezTo>
                    <a:pt x="1672" y="865"/>
                    <a:pt x="1673" y="851"/>
                    <a:pt x="1677" y="843"/>
                  </a:cubicBezTo>
                  <a:cubicBezTo>
                    <a:pt x="1678" y="918"/>
                    <a:pt x="1669" y="993"/>
                    <a:pt x="1653" y="1067"/>
                  </a:cubicBezTo>
                  <a:close/>
                  <a:moveTo>
                    <a:pt x="377" y="1469"/>
                  </a:moveTo>
                  <a:cubicBezTo>
                    <a:pt x="421" y="1484"/>
                    <a:pt x="467" y="1492"/>
                    <a:pt x="513" y="1496"/>
                  </a:cubicBezTo>
                  <a:cubicBezTo>
                    <a:pt x="519" y="1509"/>
                    <a:pt x="525" y="1522"/>
                    <a:pt x="532" y="1535"/>
                  </a:cubicBezTo>
                  <a:cubicBezTo>
                    <a:pt x="506" y="1532"/>
                    <a:pt x="479" y="1528"/>
                    <a:pt x="453" y="1522"/>
                  </a:cubicBezTo>
                  <a:cubicBezTo>
                    <a:pt x="436" y="1518"/>
                    <a:pt x="418" y="1514"/>
                    <a:pt x="400" y="1509"/>
                  </a:cubicBezTo>
                  <a:cubicBezTo>
                    <a:pt x="381" y="1481"/>
                    <a:pt x="363" y="1453"/>
                    <a:pt x="347" y="1423"/>
                  </a:cubicBezTo>
                  <a:cubicBezTo>
                    <a:pt x="326" y="1383"/>
                    <a:pt x="309" y="1342"/>
                    <a:pt x="293" y="1299"/>
                  </a:cubicBezTo>
                  <a:cubicBezTo>
                    <a:pt x="281" y="1264"/>
                    <a:pt x="270" y="1228"/>
                    <a:pt x="261" y="1191"/>
                  </a:cubicBezTo>
                  <a:cubicBezTo>
                    <a:pt x="253" y="1154"/>
                    <a:pt x="247" y="1115"/>
                    <a:pt x="256" y="1078"/>
                  </a:cubicBezTo>
                  <a:cubicBezTo>
                    <a:pt x="257" y="1076"/>
                    <a:pt x="253" y="1075"/>
                    <a:pt x="253" y="1077"/>
                  </a:cubicBezTo>
                  <a:cubicBezTo>
                    <a:pt x="239" y="1106"/>
                    <a:pt x="245" y="1144"/>
                    <a:pt x="251" y="1174"/>
                  </a:cubicBezTo>
                  <a:cubicBezTo>
                    <a:pt x="259" y="1215"/>
                    <a:pt x="271" y="1255"/>
                    <a:pt x="284" y="1294"/>
                  </a:cubicBezTo>
                  <a:cubicBezTo>
                    <a:pt x="299" y="1336"/>
                    <a:pt x="315" y="1377"/>
                    <a:pt x="336" y="1417"/>
                  </a:cubicBezTo>
                  <a:cubicBezTo>
                    <a:pt x="351" y="1447"/>
                    <a:pt x="368" y="1478"/>
                    <a:pt x="389" y="1506"/>
                  </a:cubicBezTo>
                  <a:cubicBezTo>
                    <a:pt x="374" y="1501"/>
                    <a:pt x="359" y="1496"/>
                    <a:pt x="345" y="1490"/>
                  </a:cubicBezTo>
                  <a:cubicBezTo>
                    <a:pt x="320" y="1480"/>
                    <a:pt x="299" y="1463"/>
                    <a:pt x="276" y="1450"/>
                  </a:cubicBezTo>
                  <a:cubicBezTo>
                    <a:pt x="239" y="1372"/>
                    <a:pt x="203" y="1293"/>
                    <a:pt x="175" y="1211"/>
                  </a:cubicBezTo>
                  <a:cubicBezTo>
                    <a:pt x="153" y="1144"/>
                    <a:pt x="135" y="1074"/>
                    <a:pt x="123" y="1004"/>
                  </a:cubicBezTo>
                  <a:cubicBezTo>
                    <a:pt x="165" y="1024"/>
                    <a:pt x="209" y="1040"/>
                    <a:pt x="253" y="1052"/>
                  </a:cubicBezTo>
                  <a:cubicBezTo>
                    <a:pt x="305" y="1066"/>
                    <a:pt x="359" y="1076"/>
                    <a:pt x="413" y="1082"/>
                  </a:cubicBezTo>
                  <a:cubicBezTo>
                    <a:pt x="424" y="1222"/>
                    <a:pt x="453" y="1362"/>
                    <a:pt x="510" y="1489"/>
                  </a:cubicBezTo>
                  <a:cubicBezTo>
                    <a:pt x="465" y="1487"/>
                    <a:pt x="421" y="1481"/>
                    <a:pt x="377" y="1467"/>
                  </a:cubicBezTo>
                  <a:cubicBezTo>
                    <a:pt x="376" y="1466"/>
                    <a:pt x="376" y="1468"/>
                    <a:pt x="377" y="1469"/>
                  </a:cubicBezTo>
                  <a:close/>
                  <a:moveTo>
                    <a:pt x="669" y="1540"/>
                  </a:moveTo>
                  <a:cubicBezTo>
                    <a:pt x="626" y="1542"/>
                    <a:pt x="583" y="1541"/>
                    <a:pt x="541" y="1536"/>
                  </a:cubicBezTo>
                  <a:cubicBezTo>
                    <a:pt x="534" y="1523"/>
                    <a:pt x="528" y="1510"/>
                    <a:pt x="521" y="1496"/>
                  </a:cubicBezTo>
                  <a:cubicBezTo>
                    <a:pt x="570" y="1499"/>
                    <a:pt x="618" y="1496"/>
                    <a:pt x="666" y="1491"/>
                  </a:cubicBezTo>
                  <a:cubicBezTo>
                    <a:pt x="677" y="1528"/>
                    <a:pt x="690" y="1565"/>
                    <a:pt x="705" y="1601"/>
                  </a:cubicBezTo>
                  <a:cubicBezTo>
                    <a:pt x="665" y="1605"/>
                    <a:pt x="624" y="1614"/>
                    <a:pt x="584" y="1616"/>
                  </a:cubicBezTo>
                  <a:cubicBezTo>
                    <a:pt x="570" y="1592"/>
                    <a:pt x="556" y="1568"/>
                    <a:pt x="544" y="1543"/>
                  </a:cubicBezTo>
                  <a:cubicBezTo>
                    <a:pt x="586" y="1547"/>
                    <a:pt x="628" y="1548"/>
                    <a:pt x="669" y="1543"/>
                  </a:cubicBezTo>
                  <a:cubicBezTo>
                    <a:pt x="671" y="1543"/>
                    <a:pt x="671" y="1540"/>
                    <a:pt x="669" y="1540"/>
                  </a:cubicBezTo>
                  <a:close/>
                  <a:moveTo>
                    <a:pt x="1677" y="828"/>
                  </a:moveTo>
                  <a:cubicBezTo>
                    <a:pt x="1670" y="833"/>
                    <a:pt x="1666" y="844"/>
                    <a:pt x="1664" y="853"/>
                  </a:cubicBezTo>
                  <a:cubicBezTo>
                    <a:pt x="1660" y="868"/>
                    <a:pt x="1656" y="878"/>
                    <a:pt x="1640" y="885"/>
                  </a:cubicBezTo>
                  <a:cubicBezTo>
                    <a:pt x="1626" y="891"/>
                    <a:pt x="1614" y="874"/>
                    <a:pt x="1608" y="864"/>
                  </a:cubicBezTo>
                  <a:cubicBezTo>
                    <a:pt x="1595" y="845"/>
                    <a:pt x="1586" y="821"/>
                    <a:pt x="1568" y="808"/>
                  </a:cubicBezTo>
                  <a:cubicBezTo>
                    <a:pt x="1554" y="798"/>
                    <a:pt x="1547" y="790"/>
                    <a:pt x="1551" y="773"/>
                  </a:cubicBezTo>
                  <a:cubicBezTo>
                    <a:pt x="1553" y="761"/>
                    <a:pt x="1556" y="751"/>
                    <a:pt x="1556" y="740"/>
                  </a:cubicBezTo>
                  <a:cubicBezTo>
                    <a:pt x="1555" y="731"/>
                    <a:pt x="1551" y="724"/>
                    <a:pt x="1545" y="717"/>
                  </a:cubicBezTo>
                  <a:cubicBezTo>
                    <a:pt x="1542" y="714"/>
                    <a:pt x="1539" y="711"/>
                    <a:pt x="1535" y="708"/>
                  </a:cubicBezTo>
                  <a:cubicBezTo>
                    <a:pt x="1527" y="701"/>
                    <a:pt x="1526" y="692"/>
                    <a:pt x="1527" y="683"/>
                  </a:cubicBezTo>
                  <a:cubicBezTo>
                    <a:pt x="1528" y="656"/>
                    <a:pt x="1515" y="631"/>
                    <a:pt x="1520" y="604"/>
                  </a:cubicBezTo>
                  <a:cubicBezTo>
                    <a:pt x="1524" y="580"/>
                    <a:pt x="1529" y="566"/>
                    <a:pt x="1514" y="545"/>
                  </a:cubicBezTo>
                  <a:cubicBezTo>
                    <a:pt x="1499" y="523"/>
                    <a:pt x="1512" y="493"/>
                    <a:pt x="1502" y="469"/>
                  </a:cubicBezTo>
                  <a:cubicBezTo>
                    <a:pt x="1508" y="471"/>
                    <a:pt x="1514" y="468"/>
                    <a:pt x="1519" y="464"/>
                  </a:cubicBezTo>
                  <a:cubicBezTo>
                    <a:pt x="1529" y="456"/>
                    <a:pt x="1527" y="443"/>
                    <a:pt x="1525" y="433"/>
                  </a:cubicBezTo>
                  <a:cubicBezTo>
                    <a:pt x="1524" y="429"/>
                    <a:pt x="1523" y="425"/>
                    <a:pt x="1522" y="421"/>
                  </a:cubicBezTo>
                  <a:cubicBezTo>
                    <a:pt x="1522" y="416"/>
                    <a:pt x="1525" y="412"/>
                    <a:pt x="1530" y="410"/>
                  </a:cubicBezTo>
                  <a:cubicBezTo>
                    <a:pt x="1532" y="413"/>
                    <a:pt x="1535" y="416"/>
                    <a:pt x="1538" y="419"/>
                  </a:cubicBezTo>
                  <a:cubicBezTo>
                    <a:pt x="1539" y="426"/>
                    <a:pt x="1538" y="432"/>
                    <a:pt x="1541" y="439"/>
                  </a:cubicBezTo>
                  <a:cubicBezTo>
                    <a:pt x="1544" y="449"/>
                    <a:pt x="1555" y="453"/>
                    <a:pt x="1564" y="457"/>
                  </a:cubicBezTo>
                  <a:cubicBezTo>
                    <a:pt x="1565" y="458"/>
                    <a:pt x="1566" y="457"/>
                    <a:pt x="1567" y="457"/>
                  </a:cubicBezTo>
                  <a:cubicBezTo>
                    <a:pt x="1587" y="489"/>
                    <a:pt x="1601" y="527"/>
                    <a:pt x="1615" y="561"/>
                  </a:cubicBezTo>
                  <a:cubicBezTo>
                    <a:pt x="1632" y="601"/>
                    <a:pt x="1648" y="642"/>
                    <a:pt x="1659" y="684"/>
                  </a:cubicBezTo>
                  <a:cubicBezTo>
                    <a:pt x="1670" y="731"/>
                    <a:pt x="1675" y="780"/>
                    <a:pt x="1677" y="828"/>
                  </a:cubicBezTo>
                  <a:cubicBezTo>
                    <a:pt x="1677" y="828"/>
                    <a:pt x="1677" y="828"/>
                    <a:pt x="1677" y="82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62"/>
            <p:cNvSpPr/>
            <p:nvPr/>
          </p:nvSpPr>
          <p:spPr bwMode="auto">
            <a:xfrm>
              <a:off x="6926263" y="6430963"/>
              <a:ext cx="652463" cy="149225"/>
            </a:xfrm>
            <a:custGeom>
              <a:avLst/>
              <a:gdLst>
                <a:gd name="T0" fmla="*/ 3 w 162"/>
                <a:gd name="T1" fmla="*/ 25 h 37"/>
                <a:gd name="T2" fmla="*/ 2 w 162"/>
                <a:gd name="T3" fmla="*/ 29 h 37"/>
                <a:gd name="T4" fmla="*/ 160 w 162"/>
                <a:gd name="T5" fmla="*/ 4 h 37"/>
                <a:gd name="T6" fmla="*/ 159 w 162"/>
                <a:gd name="T7" fmla="*/ 1 h 37"/>
                <a:gd name="T8" fmla="*/ 3 w 162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7">
                  <a:moveTo>
                    <a:pt x="3" y="25"/>
                  </a:moveTo>
                  <a:cubicBezTo>
                    <a:pt x="1" y="25"/>
                    <a:pt x="0" y="28"/>
                    <a:pt x="2" y="29"/>
                  </a:cubicBezTo>
                  <a:cubicBezTo>
                    <a:pt x="56" y="37"/>
                    <a:pt x="112" y="30"/>
                    <a:pt x="160" y="4"/>
                  </a:cubicBezTo>
                  <a:cubicBezTo>
                    <a:pt x="162" y="3"/>
                    <a:pt x="161" y="0"/>
                    <a:pt x="159" y="1"/>
                  </a:cubicBezTo>
                  <a:cubicBezTo>
                    <a:pt x="107" y="17"/>
                    <a:pt x="58" y="33"/>
                    <a:pt x="3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63"/>
            <p:cNvSpPr/>
            <p:nvPr/>
          </p:nvSpPr>
          <p:spPr bwMode="auto">
            <a:xfrm>
              <a:off x="2824163" y="2754313"/>
              <a:ext cx="1047750" cy="479425"/>
            </a:xfrm>
            <a:custGeom>
              <a:avLst/>
              <a:gdLst>
                <a:gd name="T0" fmla="*/ 122 w 260"/>
                <a:gd name="T1" fmla="*/ 90 h 119"/>
                <a:gd name="T2" fmla="*/ 16 w 260"/>
                <a:gd name="T3" fmla="*/ 1 h 119"/>
                <a:gd name="T4" fmla="*/ 14 w 260"/>
                <a:gd name="T5" fmla="*/ 1 h 119"/>
                <a:gd name="T6" fmla="*/ 106 w 260"/>
                <a:gd name="T7" fmla="*/ 90 h 119"/>
                <a:gd name="T8" fmla="*/ 258 w 260"/>
                <a:gd name="T9" fmla="*/ 119 h 119"/>
                <a:gd name="T10" fmla="*/ 259 w 260"/>
                <a:gd name="T11" fmla="*/ 117 h 119"/>
                <a:gd name="T12" fmla="*/ 122 w 260"/>
                <a:gd name="T13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19">
                  <a:moveTo>
                    <a:pt x="122" y="90"/>
                  </a:moveTo>
                  <a:cubicBezTo>
                    <a:pt x="77" y="77"/>
                    <a:pt x="19" y="55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0" y="49"/>
                    <a:pt x="74" y="79"/>
                    <a:pt x="106" y="90"/>
                  </a:cubicBezTo>
                  <a:cubicBezTo>
                    <a:pt x="155" y="107"/>
                    <a:pt x="207" y="118"/>
                    <a:pt x="258" y="119"/>
                  </a:cubicBezTo>
                  <a:cubicBezTo>
                    <a:pt x="260" y="119"/>
                    <a:pt x="260" y="117"/>
                    <a:pt x="259" y="117"/>
                  </a:cubicBezTo>
                  <a:cubicBezTo>
                    <a:pt x="212" y="113"/>
                    <a:pt x="166" y="104"/>
                    <a:pt x="122" y="9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64"/>
            <p:cNvSpPr/>
            <p:nvPr/>
          </p:nvSpPr>
          <p:spPr bwMode="auto">
            <a:xfrm>
              <a:off x="3143251" y="1963738"/>
              <a:ext cx="828675" cy="354013"/>
            </a:xfrm>
            <a:custGeom>
              <a:avLst/>
              <a:gdLst>
                <a:gd name="T0" fmla="*/ 1 w 206"/>
                <a:gd name="T1" fmla="*/ 0 h 88"/>
                <a:gd name="T2" fmla="*/ 1 w 206"/>
                <a:gd name="T3" fmla="*/ 1 h 88"/>
                <a:gd name="T4" fmla="*/ 204 w 206"/>
                <a:gd name="T5" fmla="*/ 88 h 88"/>
                <a:gd name="T6" fmla="*/ 204 w 206"/>
                <a:gd name="T7" fmla="*/ 85 h 88"/>
                <a:gd name="T8" fmla="*/ 1 w 206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88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50" y="64"/>
                    <a:pt x="127" y="82"/>
                    <a:pt x="204" y="88"/>
                  </a:cubicBezTo>
                  <a:cubicBezTo>
                    <a:pt x="205" y="88"/>
                    <a:pt x="206" y="86"/>
                    <a:pt x="204" y="85"/>
                  </a:cubicBezTo>
                  <a:cubicBezTo>
                    <a:pt x="131" y="73"/>
                    <a:pt x="51" y="63"/>
                    <a:pt x="1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65"/>
            <p:cNvSpPr/>
            <p:nvPr/>
          </p:nvSpPr>
          <p:spPr bwMode="auto">
            <a:xfrm>
              <a:off x="6313488" y="1193800"/>
              <a:ext cx="2252663" cy="2749550"/>
            </a:xfrm>
            <a:custGeom>
              <a:avLst/>
              <a:gdLst>
                <a:gd name="T0" fmla="*/ 502 w 559"/>
                <a:gd name="T1" fmla="*/ 227 h 682"/>
                <a:gd name="T2" fmla="*/ 501 w 559"/>
                <a:gd name="T3" fmla="*/ 224 h 682"/>
                <a:gd name="T4" fmla="*/ 434 w 559"/>
                <a:gd name="T5" fmla="*/ 248 h 682"/>
                <a:gd name="T6" fmla="*/ 355 w 559"/>
                <a:gd name="T7" fmla="*/ 120 h 682"/>
                <a:gd name="T8" fmla="*/ 282 w 559"/>
                <a:gd name="T9" fmla="*/ 1 h 682"/>
                <a:gd name="T10" fmla="*/ 280 w 559"/>
                <a:gd name="T11" fmla="*/ 1 h 682"/>
                <a:gd name="T12" fmla="*/ 345 w 559"/>
                <a:gd name="T13" fmla="*/ 114 h 682"/>
                <a:gd name="T14" fmla="*/ 423 w 559"/>
                <a:gd name="T15" fmla="*/ 241 h 682"/>
                <a:gd name="T16" fmla="*/ 428 w 559"/>
                <a:gd name="T17" fmla="*/ 250 h 682"/>
                <a:gd name="T18" fmla="*/ 296 w 559"/>
                <a:gd name="T19" fmla="*/ 290 h 682"/>
                <a:gd name="T20" fmla="*/ 295 w 559"/>
                <a:gd name="T21" fmla="*/ 287 h 682"/>
                <a:gd name="T22" fmla="*/ 266 w 559"/>
                <a:gd name="T23" fmla="*/ 155 h 682"/>
                <a:gd name="T24" fmla="*/ 264 w 559"/>
                <a:gd name="T25" fmla="*/ 155 h 682"/>
                <a:gd name="T26" fmla="*/ 291 w 559"/>
                <a:gd name="T27" fmla="*/ 292 h 682"/>
                <a:gd name="T28" fmla="*/ 1 w 559"/>
                <a:gd name="T29" fmla="*/ 335 h 682"/>
                <a:gd name="T30" fmla="*/ 1 w 559"/>
                <a:gd name="T31" fmla="*/ 337 h 682"/>
                <a:gd name="T32" fmla="*/ 293 w 559"/>
                <a:gd name="T33" fmla="*/ 299 h 682"/>
                <a:gd name="T34" fmla="*/ 323 w 559"/>
                <a:gd name="T35" fmla="*/ 396 h 682"/>
                <a:gd name="T36" fmla="*/ 375 w 559"/>
                <a:gd name="T37" fmla="*/ 681 h 682"/>
                <a:gd name="T38" fmla="*/ 377 w 559"/>
                <a:gd name="T39" fmla="*/ 680 h 682"/>
                <a:gd name="T40" fmla="*/ 334 w 559"/>
                <a:gd name="T41" fmla="*/ 412 h 682"/>
                <a:gd name="T42" fmla="*/ 299 w 559"/>
                <a:gd name="T43" fmla="*/ 298 h 682"/>
                <a:gd name="T44" fmla="*/ 431 w 559"/>
                <a:gd name="T45" fmla="*/ 255 h 682"/>
                <a:gd name="T46" fmla="*/ 556 w 559"/>
                <a:gd name="T47" fmla="*/ 530 h 682"/>
                <a:gd name="T48" fmla="*/ 558 w 559"/>
                <a:gd name="T49" fmla="*/ 529 h 682"/>
                <a:gd name="T50" fmla="*/ 437 w 559"/>
                <a:gd name="T51" fmla="*/ 253 h 682"/>
                <a:gd name="T52" fmla="*/ 502 w 559"/>
                <a:gd name="T53" fmla="*/ 22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9" h="682">
                  <a:moveTo>
                    <a:pt x="502" y="227"/>
                  </a:moveTo>
                  <a:cubicBezTo>
                    <a:pt x="504" y="226"/>
                    <a:pt x="503" y="223"/>
                    <a:pt x="501" y="224"/>
                  </a:cubicBezTo>
                  <a:cubicBezTo>
                    <a:pt x="479" y="232"/>
                    <a:pt x="456" y="240"/>
                    <a:pt x="434" y="248"/>
                  </a:cubicBezTo>
                  <a:cubicBezTo>
                    <a:pt x="408" y="205"/>
                    <a:pt x="382" y="161"/>
                    <a:pt x="355" y="120"/>
                  </a:cubicBezTo>
                  <a:cubicBezTo>
                    <a:pt x="329" y="81"/>
                    <a:pt x="299" y="44"/>
                    <a:pt x="282" y="1"/>
                  </a:cubicBezTo>
                  <a:cubicBezTo>
                    <a:pt x="281" y="0"/>
                    <a:pt x="279" y="0"/>
                    <a:pt x="280" y="1"/>
                  </a:cubicBezTo>
                  <a:cubicBezTo>
                    <a:pt x="293" y="42"/>
                    <a:pt x="321" y="78"/>
                    <a:pt x="345" y="114"/>
                  </a:cubicBezTo>
                  <a:cubicBezTo>
                    <a:pt x="372" y="155"/>
                    <a:pt x="397" y="199"/>
                    <a:pt x="423" y="241"/>
                  </a:cubicBezTo>
                  <a:cubicBezTo>
                    <a:pt x="425" y="244"/>
                    <a:pt x="426" y="247"/>
                    <a:pt x="428" y="250"/>
                  </a:cubicBezTo>
                  <a:cubicBezTo>
                    <a:pt x="385" y="265"/>
                    <a:pt x="341" y="278"/>
                    <a:pt x="296" y="290"/>
                  </a:cubicBezTo>
                  <a:cubicBezTo>
                    <a:pt x="296" y="289"/>
                    <a:pt x="296" y="288"/>
                    <a:pt x="295" y="287"/>
                  </a:cubicBezTo>
                  <a:cubicBezTo>
                    <a:pt x="281" y="244"/>
                    <a:pt x="269" y="200"/>
                    <a:pt x="266" y="155"/>
                  </a:cubicBezTo>
                  <a:cubicBezTo>
                    <a:pt x="266" y="154"/>
                    <a:pt x="264" y="154"/>
                    <a:pt x="264" y="155"/>
                  </a:cubicBezTo>
                  <a:cubicBezTo>
                    <a:pt x="267" y="201"/>
                    <a:pt x="278" y="247"/>
                    <a:pt x="291" y="292"/>
                  </a:cubicBezTo>
                  <a:cubicBezTo>
                    <a:pt x="197" y="317"/>
                    <a:pt x="100" y="334"/>
                    <a:pt x="1" y="335"/>
                  </a:cubicBezTo>
                  <a:cubicBezTo>
                    <a:pt x="0" y="336"/>
                    <a:pt x="0" y="337"/>
                    <a:pt x="1" y="337"/>
                  </a:cubicBezTo>
                  <a:cubicBezTo>
                    <a:pt x="100" y="337"/>
                    <a:pt x="198" y="324"/>
                    <a:pt x="293" y="299"/>
                  </a:cubicBezTo>
                  <a:cubicBezTo>
                    <a:pt x="303" y="331"/>
                    <a:pt x="314" y="364"/>
                    <a:pt x="323" y="396"/>
                  </a:cubicBezTo>
                  <a:cubicBezTo>
                    <a:pt x="349" y="489"/>
                    <a:pt x="371" y="583"/>
                    <a:pt x="375" y="681"/>
                  </a:cubicBezTo>
                  <a:cubicBezTo>
                    <a:pt x="375" y="682"/>
                    <a:pt x="377" y="682"/>
                    <a:pt x="377" y="680"/>
                  </a:cubicBezTo>
                  <a:cubicBezTo>
                    <a:pt x="380" y="589"/>
                    <a:pt x="358" y="499"/>
                    <a:pt x="334" y="412"/>
                  </a:cubicBezTo>
                  <a:cubicBezTo>
                    <a:pt x="323" y="374"/>
                    <a:pt x="311" y="336"/>
                    <a:pt x="299" y="298"/>
                  </a:cubicBezTo>
                  <a:cubicBezTo>
                    <a:pt x="344" y="286"/>
                    <a:pt x="388" y="272"/>
                    <a:pt x="431" y="255"/>
                  </a:cubicBezTo>
                  <a:cubicBezTo>
                    <a:pt x="483" y="342"/>
                    <a:pt x="529" y="432"/>
                    <a:pt x="556" y="530"/>
                  </a:cubicBezTo>
                  <a:cubicBezTo>
                    <a:pt x="557" y="532"/>
                    <a:pt x="559" y="531"/>
                    <a:pt x="558" y="529"/>
                  </a:cubicBezTo>
                  <a:cubicBezTo>
                    <a:pt x="534" y="430"/>
                    <a:pt x="489" y="340"/>
                    <a:pt x="437" y="253"/>
                  </a:cubicBezTo>
                  <a:cubicBezTo>
                    <a:pt x="459" y="245"/>
                    <a:pt x="481" y="236"/>
                    <a:pt x="502" y="2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 flipH="1">
            <a:off x="3180176" y="3110045"/>
            <a:ext cx="734151" cy="1306685"/>
            <a:chOff x="4946650" y="1392238"/>
            <a:chExt cx="2286000" cy="4068762"/>
          </a:xfrm>
        </p:grpSpPr>
        <p:sp>
          <p:nvSpPr>
            <p:cNvPr id="244" name="Freeform 19"/>
            <p:cNvSpPr/>
            <p:nvPr/>
          </p:nvSpPr>
          <p:spPr bwMode="auto">
            <a:xfrm>
              <a:off x="5729288" y="4279900"/>
              <a:ext cx="25400" cy="68263"/>
            </a:xfrm>
            <a:custGeom>
              <a:avLst/>
              <a:gdLst>
                <a:gd name="T0" fmla="*/ 5 w 6"/>
                <a:gd name="T1" fmla="*/ 13 h 16"/>
                <a:gd name="T2" fmla="*/ 2 w 6"/>
                <a:gd name="T3" fmla="*/ 3 h 16"/>
                <a:gd name="T4" fmla="*/ 0 w 6"/>
                <a:gd name="T5" fmla="*/ 0 h 16"/>
                <a:gd name="T6" fmla="*/ 6 w 6"/>
                <a:gd name="T7" fmla="*/ 16 h 16"/>
                <a:gd name="T8" fmla="*/ 5 w 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5" y="13"/>
                  </a:moveTo>
                  <a:cubicBezTo>
                    <a:pt x="4" y="9"/>
                    <a:pt x="3" y="6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5"/>
                    <a:pt x="4" y="11"/>
                    <a:pt x="6" y="16"/>
                  </a:cubicBezTo>
                  <a:cubicBezTo>
                    <a:pt x="6" y="15"/>
                    <a:pt x="6" y="14"/>
                    <a:pt x="5" y="13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5" name="Freeform 20"/>
            <p:cNvSpPr/>
            <p:nvPr/>
          </p:nvSpPr>
          <p:spPr bwMode="auto">
            <a:xfrm>
              <a:off x="5751513" y="4279900"/>
              <a:ext cx="55563" cy="73025"/>
            </a:xfrm>
            <a:custGeom>
              <a:avLst/>
              <a:gdLst>
                <a:gd name="T0" fmla="*/ 13 w 13"/>
                <a:gd name="T1" fmla="*/ 17 h 17"/>
                <a:gd name="T2" fmla="*/ 10 w 13"/>
                <a:gd name="T3" fmla="*/ 13 h 17"/>
                <a:gd name="T4" fmla="*/ 0 w 13"/>
                <a:gd name="T5" fmla="*/ 0 h 17"/>
                <a:gd name="T6" fmla="*/ 1 w 13"/>
                <a:gd name="T7" fmla="*/ 3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2" y="16"/>
                    <a:pt x="11" y="15"/>
                    <a:pt x="10" y="13"/>
                  </a:cubicBezTo>
                  <a:cubicBezTo>
                    <a:pt x="8" y="9"/>
                    <a:pt x="4" y="5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5" y="8"/>
                    <a:pt x="9" y="12"/>
                    <a:pt x="13" y="1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6" name="Freeform 21"/>
            <p:cNvSpPr/>
            <p:nvPr/>
          </p:nvSpPr>
          <p:spPr bwMode="auto">
            <a:xfrm>
              <a:off x="4972050" y="1435100"/>
              <a:ext cx="703263" cy="912813"/>
            </a:xfrm>
            <a:custGeom>
              <a:avLst/>
              <a:gdLst>
                <a:gd name="T0" fmla="*/ 164 w 165"/>
                <a:gd name="T1" fmla="*/ 212 h 215"/>
                <a:gd name="T2" fmla="*/ 164 w 165"/>
                <a:gd name="T3" fmla="*/ 211 h 215"/>
                <a:gd name="T4" fmla="*/ 165 w 165"/>
                <a:gd name="T5" fmla="*/ 210 h 215"/>
                <a:gd name="T6" fmla="*/ 160 w 165"/>
                <a:gd name="T7" fmla="*/ 190 h 215"/>
                <a:gd name="T8" fmla="*/ 142 w 165"/>
                <a:gd name="T9" fmla="*/ 156 h 215"/>
                <a:gd name="T10" fmla="*/ 98 w 165"/>
                <a:gd name="T11" fmla="*/ 103 h 215"/>
                <a:gd name="T12" fmla="*/ 44 w 165"/>
                <a:gd name="T13" fmla="*/ 51 h 215"/>
                <a:gd name="T14" fmla="*/ 5 w 165"/>
                <a:gd name="T15" fmla="*/ 2 h 215"/>
                <a:gd name="T16" fmla="*/ 3 w 165"/>
                <a:gd name="T17" fmla="*/ 0 h 215"/>
                <a:gd name="T18" fmla="*/ 14 w 165"/>
                <a:gd name="T19" fmla="*/ 72 h 215"/>
                <a:gd name="T20" fmla="*/ 63 w 165"/>
                <a:gd name="T21" fmla="*/ 124 h 215"/>
                <a:gd name="T22" fmla="*/ 163 w 165"/>
                <a:gd name="T23" fmla="*/ 215 h 215"/>
                <a:gd name="T24" fmla="*/ 164 w 165"/>
                <a:gd name="T25" fmla="*/ 2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15">
                  <a:moveTo>
                    <a:pt x="164" y="212"/>
                  </a:moveTo>
                  <a:cubicBezTo>
                    <a:pt x="164" y="212"/>
                    <a:pt x="164" y="211"/>
                    <a:pt x="164" y="211"/>
                  </a:cubicBezTo>
                  <a:cubicBezTo>
                    <a:pt x="164" y="210"/>
                    <a:pt x="165" y="210"/>
                    <a:pt x="165" y="210"/>
                  </a:cubicBezTo>
                  <a:cubicBezTo>
                    <a:pt x="163" y="204"/>
                    <a:pt x="162" y="196"/>
                    <a:pt x="160" y="190"/>
                  </a:cubicBezTo>
                  <a:cubicBezTo>
                    <a:pt x="155" y="178"/>
                    <a:pt x="149" y="167"/>
                    <a:pt x="142" y="156"/>
                  </a:cubicBezTo>
                  <a:cubicBezTo>
                    <a:pt x="130" y="137"/>
                    <a:pt x="115" y="119"/>
                    <a:pt x="98" y="103"/>
                  </a:cubicBezTo>
                  <a:cubicBezTo>
                    <a:pt x="81" y="85"/>
                    <a:pt x="62" y="68"/>
                    <a:pt x="44" y="51"/>
                  </a:cubicBezTo>
                  <a:cubicBezTo>
                    <a:pt x="31" y="37"/>
                    <a:pt x="15" y="20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0" y="25"/>
                    <a:pt x="3" y="49"/>
                    <a:pt x="14" y="72"/>
                  </a:cubicBezTo>
                  <a:cubicBezTo>
                    <a:pt x="25" y="94"/>
                    <a:pt x="45" y="110"/>
                    <a:pt x="63" y="124"/>
                  </a:cubicBezTo>
                  <a:cubicBezTo>
                    <a:pt x="99" y="151"/>
                    <a:pt x="140" y="175"/>
                    <a:pt x="163" y="215"/>
                  </a:cubicBezTo>
                  <a:cubicBezTo>
                    <a:pt x="163" y="214"/>
                    <a:pt x="163" y="213"/>
                    <a:pt x="164" y="21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7" name="Freeform 22"/>
            <p:cNvSpPr/>
            <p:nvPr/>
          </p:nvSpPr>
          <p:spPr bwMode="auto">
            <a:xfrm>
              <a:off x="5695950" y="1809750"/>
              <a:ext cx="119063" cy="449263"/>
            </a:xfrm>
            <a:custGeom>
              <a:avLst/>
              <a:gdLst>
                <a:gd name="T0" fmla="*/ 1 w 28"/>
                <a:gd name="T1" fmla="*/ 79 h 106"/>
                <a:gd name="T2" fmla="*/ 5 w 28"/>
                <a:gd name="T3" fmla="*/ 106 h 106"/>
                <a:gd name="T4" fmla="*/ 22 w 28"/>
                <a:gd name="T5" fmla="*/ 60 h 106"/>
                <a:gd name="T6" fmla="*/ 27 w 28"/>
                <a:gd name="T7" fmla="*/ 29 h 106"/>
                <a:gd name="T8" fmla="*/ 17 w 28"/>
                <a:gd name="T9" fmla="*/ 0 h 106"/>
                <a:gd name="T10" fmla="*/ 1 w 28"/>
                <a:gd name="T11" fmla="*/ 52 h 106"/>
                <a:gd name="T12" fmla="*/ 1 w 28"/>
                <a:gd name="T1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6">
                  <a:moveTo>
                    <a:pt x="1" y="79"/>
                  </a:moveTo>
                  <a:cubicBezTo>
                    <a:pt x="3" y="88"/>
                    <a:pt x="5" y="97"/>
                    <a:pt x="5" y="106"/>
                  </a:cubicBezTo>
                  <a:cubicBezTo>
                    <a:pt x="10" y="90"/>
                    <a:pt x="17" y="75"/>
                    <a:pt x="22" y="60"/>
                  </a:cubicBezTo>
                  <a:cubicBezTo>
                    <a:pt x="25" y="50"/>
                    <a:pt x="28" y="39"/>
                    <a:pt x="27" y="29"/>
                  </a:cubicBezTo>
                  <a:cubicBezTo>
                    <a:pt x="26" y="19"/>
                    <a:pt x="21" y="9"/>
                    <a:pt x="17" y="0"/>
                  </a:cubicBezTo>
                  <a:cubicBezTo>
                    <a:pt x="12" y="18"/>
                    <a:pt x="5" y="34"/>
                    <a:pt x="1" y="52"/>
                  </a:cubicBezTo>
                  <a:cubicBezTo>
                    <a:pt x="0" y="61"/>
                    <a:pt x="0" y="70"/>
                    <a:pt x="1" y="79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8" name="Freeform 23"/>
            <p:cNvSpPr/>
            <p:nvPr/>
          </p:nvSpPr>
          <p:spPr bwMode="auto">
            <a:xfrm>
              <a:off x="5784850" y="2178050"/>
              <a:ext cx="1392238" cy="242888"/>
            </a:xfrm>
            <a:custGeom>
              <a:avLst/>
              <a:gdLst>
                <a:gd name="T0" fmla="*/ 143 w 327"/>
                <a:gd name="T1" fmla="*/ 4 h 57"/>
                <a:gd name="T2" fmla="*/ 54 w 327"/>
                <a:gd name="T3" fmla="*/ 14 h 57"/>
                <a:gd name="T4" fmla="*/ 11 w 327"/>
                <a:gd name="T5" fmla="*/ 27 h 57"/>
                <a:gd name="T6" fmla="*/ 0 w 327"/>
                <a:gd name="T7" fmla="*/ 33 h 57"/>
                <a:gd name="T8" fmla="*/ 43 w 327"/>
                <a:gd name="T9" fmla="*/ 36 h 57"/>
                <a:gd name="T10" fmla="*/ 130 w 327"/>
                <a:gd name="T11" fmla="*/ 53 h 57"/>
                <a:gd name="T12" fmla="*/ 246 w 327"/>
                <a:gd name="T13" fmla="*/ 38 h 57"/>
                <a:gd name="T14" fmla="*/ 327 w 327"/>
                <a:gd name="T15" fmla="*/ 0 h 57"/>
                <a:gd name="T16" fmla="*/ 326 w 327"/>
                <a:gd name="T17" fmla="*/ 0 h 57"/>
                <a:gd name="T18" fmla="*/ 143 w 327"/>
                <a:gd name="T1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57">
                  <a:moveTo>
                    <a:pt x="143" y="4"/>
                  </a:moveTo>
                  <a:cubicBezTo>
                    <a:pt x="113" y="5"/>
                    <a:pt x="83" y="7"/>
                    <a:pt x="54" y="14"/>
                  </a:cubicBezTo>
                  <a:cubicBezTo>
                    <a:pt x="39" y="17"/>
                    <a:pt x="25" y="22"/>
                    <a:pt x="11" y="27"/>
                  </a:cubicBezTo>
                  <a:cubicBezTo>
                    <a:pt x="7" y="29"/>
                    <a:pt x="3" y="31"/>
                    <a:pt x="0" y="33"/>
                  </a:cubicBezTo>
                  <a:cubicBezTo>
                    <a:pt x="14" y="32"/>
                    <a:pt x="29" y="34"/>
                    <a:pt x="43" y="36"/>
                  </a:cubicBezTo>
                  <a:cubicBezTo>
                    <a:pt x="72" y="41"/>
                    <a:pt x="100" y="50"/>
                    <a:pt x="130" y="53"/>
                  </a:cubicBezTo>
                  <a:cubicBezTo>
                    <a:pt x="170" y="57"/>
                    <a:pt x="209" y="55"/>
                    <a:pt x="246" y="38"/>
                  </a:cubicBezTo>
                  <a:cubicBezTo>
                    <a:pt x="273" y="26"/>
                    <a:pt x="298" y="9"/>
                    <a:pt x="327" y="0"/>
                  </a:cubicBezTo>
                  <a:cubicBezTo>
                    <a:pt x="327" y="0"/>
                    <a:pt x="327" y="0"/>
                    <a:pt x="326" y="0"/>
                  </a:cubicBezTo>
                  <a:cubicBezTo>
                    <a:pt x="265" y="6"/>
                    <a:pt x="204" y="3"/>
                    <a:pt x="143" y="4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9" name="Freeform 24"/>
            <p:cNvSpPr/>
            <p:nvPr/>
          </p:nvSpPr>
          <p:spPr bwMode="auto">
            <a:xfrm>
              <a:off x="5048250" y="1495425"/>
              <a:ext cx="627063" cy="763588"/>
            </a:xfrm>
            <a:custGeom>
              <a:avLst/>
              <a:gdLst>
                <a:gd name="T0" fmla="*/ 34 w 147"/>
                <a:gd name="T1" fmla="*/ 39 h 180"/>
                <a:gd name="T2" fmla="*/ 89 w 147"/>
                <a:gd name="T3" fmla="*/ 92 h 180"/>
                <a:gd name="T4" fmla="*/ 132 w 147"/>
                <a:gd name="T5" fmla="*/ 146 h 180"/>
                <a:gd name="T6" fmla="*/ 146 w 147"/>
                <a:gd name="T7" fmla="*/ 175 h 180"/>
                <a:gd name="T8" fmla="*/ 147 w 147"/>
                <a:gd name="T9" fmla="*/ 180 h 180"/>
                <a:gd name="T10" fmla="*/ 132 w 147"/>
                <a:gd name="T11" fmla="*/ 143 h 180"/>
                <a:gd name="T12" fmla="*/ 100 w 147"/>
                <a:gd name="T13" fmla="*/ 90 h 180"/>
                <a:gd name="T14" fmla="*/ 0 w 147"/>
                <a:gd name="T15" fmla="*/ 0 h 180"/>
                <a:gd name="T16" fmla="*/ 5 w 147"/>
                <a:gd name="T17" fmla="*/ 7 h 180"/>
                <a:gd name="T18" fmla="*/ 34 w 147"/>
                <a:gd name="T19" fmla="*/ 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80">
                  <a:moveTo>
                    <a:pt x="34" y="39"/>
                  </a:moveTo>
                  <a:cubicBezTo>
                    <a:pt x="52" y="57"/>
                    <a:pt x="71" y="74"/>
                    <a:pt x="89" y="92"/>
                  </a:cubicBezTo>
                  <a:cubicBezTo>
                    <a:pt x="105" y="108"/>
                    <a:pt x="119" y="126"/>
                    <a:pt x="132" y="146"/>
                  </a:cubicBezTo>
                  <a:cubicBezTo>
                    <a:pt x="137" y="155"/>
                    <a:pt x="142" y="165"/>
                    <a:pt x="146" y="175"/>
                  </a:cubicBezTo>
                  <a:cubicBezTo>
                    <a:pt x="146" y="176"/>
                    <a:pt x="147" y="178"/>
                    <a:pt x="147" y="180"/>
                  </a:cubicBezTo>
                  <a:cubicBezTo>
                    <a:pt x="145" y="167"/>
                    <a:pt x="138" y="153"/>
                    <a:pt x="132" y="143"/>
                  </a:cubicBezTo>
                  <a:cubicBezTo>
                    <a:pt x="123" y="125"/>
                    <a:pt x="112" y="106"/>
                    <a:pt x="100" y="90"/>
                  </a:cubicBezTo>
                  <a:cubicBezTo>
                    <a:pt x="73" y="54"/>
                    <a:pt x="33" y="30"/>
                    <a:pt x="0" y="0"/>
                  </a:cubicBezTo>
                  <a:cubicBezTo>
                    <a:pt x="2" y="3"/>
                    <a:pt x="3" y="5"/>
                    <a:pt x="5" y="7"/>
                  </a:cubicBezTo>
                  <a:cubicBezTo>
                    <a:pt x="14" y="19"/>
                    <a:pt x="24" y="29"/>
                    <a:pt x="34" y="39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0" name="Freeform 25"/>
            <p:cNvSpPr/>
            <p:nvPr/>
          </p:nvSpPr>
          <p:spPr bwMode="auto">
            <a:xfrm>
              <a:off x="5657850" y="1787525"/>
              <a:ext cx="63500" cy="280988"/>
            </a:xfrm>
            <a:custGeom>
              <a:avLst/>
              <a:gdLst>
                <a:gd name="T0" fmla="*/ 5 w 15"/>
                <a:gd name="T1" fmla="*/ 0 h 66"/>
                <a:gd name="T2" fmla="*/ 5 w 15"/>
                <a:gd name="T3" fmla="*/ 63 h 66"/>
                <a:gd name="T4" fmla="*/ 6 w 15"/>
                <a:gd name="T5" fmla="*/ 66 h 66"/>
                <a:gd name="T6" fmla="*/ 6 w 15"/>
                <a:gd name="T7" fmla="*/ 60 h 66"/>
                <a:gd name="T8" fmla="*/ 15 w 15"/>
                <a:gd name="T9" fmla="*/ 26 h 66"/>
                <a:gd name="T10" fmla="*/ 5 w 15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6">
                  <a:moveTo>
                    <a:pt x="5" y="0"/>
                  </a:moveTo>
                  <a:cubicBezTo>
                    <a:pt x="0" y="21"/>
                    <a:pt x="1" y="42"/>
                    <a:pt x="5" y="63"/>
                  </a:cubicBezTo>
                  <a:cubicBezTo>
                    <a:pt x="5" y="64"/>
                    <a:pt x="5" y="65"/>
                    <a:pt x="6" y="66"/>
                  </a:cubicBezTo>
                  <a:cubicBezTo>
                    <a:pt x="6" y="64"/>
                    <a:pt x="6" y="62"/>
                    <a:pt x="6" y="60"/>
                  </a:cubicBezTo>
                  <a:cubicBezTo>
                    <a:pt x="7" y="48"/>
                    <a:pt x="11" y="37"/>
                    <a:pt x="15" y="26"/>
                  </a:cubicBezTo>
                  <a:cubicBezTo>
                    <a:pt x="12" y="17"/>
                    <a:pt x="9" y="8"/>
                    <a:pt x="5" y="0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1" name="Freeform 26"/>
            <p:cNvSpPr/>
            <p:nvPr/>
          </p:nvSpPr>
          <p:spPr bwMode="auto">
            <a:xfrm>
              <a:off x="5726113" y="1936750"/>
              <a:ext cx="1443038" cy="373063"/>
            </a:xfrm>
            <a:custGeom>
              <a:avLst/>
              <a:gdLst>
                <a:gd name="T0" fmla="*/ 23 w 339"/>
                <a:gd name="T1" fmla="*/ 77 h 88"/>
                <a:gd name="T2" fmla="*/ 66 w 339"/>
                <a:gd name="T3" fmla="*/ 65 h 88"/>
                <a:gd name="T4" fmla="*/ 153 w 339"/>
                <a:gd name="T5" fmla="*/ 56 h 88"/>
                <a:gd name="T6" fmla="*/ 339 w 339"/>
                <a:gd name="T7" fmla="*/ 56 h 88"/>
                <a:gd name="T8" fmla="*/ 250 w 339"/>
                <a:gd name="T9" fmla="*/ 24 h 88"/>
                <a:gd name="T10" fmla="*/ 141 w 339"/>
                <a:gd name="T11" fmla="*/ 3 h 88"/>
                <a:gd name="T12" fmla="*/ 56 w 339"/>
                <a:gd name="T13" fmla="*/ 35 h 88"/>
                <a:gd name="T14" fmla="*/ 0 w 339"/>
                <a:gd name="T15" fmla="*/ 88 h 88"/>
                <a:gd name="T16" fmla="*/ 23 w 339"/>
                <a:gd name="T17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88">
                  <a:moveTo>
                    <a:pt x="23" y="77"/>
                  </a:moveTo>
                  <a:cubicBezTo>
                    <a:pt x="37" y="72"/>
                    <a:pt x="52" y="68"/>
                    <a:pt x="66" y="65"/>
                  </a:cubicBezTo>
                  <a:cubicBezTo>
                    <a:pt x="95" y="58"/>
                    <a:pt x="124" y="57"/>
                    <a:pt x="153" y="56"/>
                  </a:cubicBezTo>
                  <a:cubicBezTo>
                    <a:pt x="215" y="56"/>
                    <a:pt x="277" y="60"/>
                    <a:pt x="339" y="56"/>
                  </a:cubicBezTo>
                  <a:cubicBezTo>
                    <a:pt x="311" y="41"/>
                    <a:pt x="280" y="33"/>
                    <a:pt x="250" y="24"/>
                  </a:cubicBezTo>
                  <a:cubicBezTo>
                    <a:pt x="214" y="14"/>
                    <a:pt x="179" y="0"/>
                    <a:pt x="141" y="3"/>
                  </a:cubicBezTo>
                  <a:cubicBezTo>
                    <a:pt x="111" y="5"/>
                    <a:pt x="81" y="19"/>
                    <a:pt x="56" y="35"/>
                  </a:cubicBezTo>
                  <a:cubicBezTo>
                    <a:pt x="34" y="48"/>
                    <a:pt x="14" y="66"/>
                    <a:pt x="0" y="88"/>
                  </a:cubicBezTo>
                  <a:cubicBezTo>
                    <a:pt x="8" y="85"/>
                    <a:pt x="15" y="80"/>
                    <a:pt x="23" y="7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2" name="Freeform 27"/>
            <p:cNvSpPr>
              <a:spLocks noEditPoints="1"/>
            </p:cNvSpPr>
            <p:nvPr/>
          </p:nvSpPr>
          <p:spPr bwMode="auto">
            <a:xfrm>
              <a:off x="5594350" y="2811463"/>
              <a:ext cx="144463" cy="1222375"/>
            </a:xfrm>
            <a:custGeom>
              <a:avLst/>
              <a:gdLst>
                <a:gd name="T0" fmla="*/ 34 w 34"/>
                <a:gd name="T1" fmla="*/ 266 h 288"/>
                <a:gd name="T2" fmla="*/ 28 w 34"/>
                <a:gd name="T3" fmla="*/ 239 h 288"/>
                <a:gd name="T4" fmla="*/ 27 w 34"/>
                <a:gd name="T5" fmla="*/ 239 h 288"/>
                <a:gd name="T6" fmla="*/ 20 w 34"/>
                <a:gd name="T7" fmla="*/ 200 h 288"/>
                <a:gd name="T8" fmla="*/ 14 w 34"/>
                <a:gd name="T9" fmla="*/ 153 h 288"/>
                <a:gd name="T10" fmla="*/ 6 w 34"/>
                <a:gd name="T11" fmla="*/ 62 h 288"/>
                <a:gd name="T12" fmla="*/ 7 w 34"/>
                <a:gd name="T13" fmla="*/ 0 h 288"/>
                <a:gd name="T14" fmla="*/ 1 w 34"/>
                <a:gd name="T15" fmla="*/ 68 h 288"/>
                <a:gd name="T16" fmla="*/ 7 w 34"/>
                <a:gd name="T17" fmla="*/ 155 h 288"/>
                <a:gd name="T18" fmla="*/ 7 w 34"/>
                <a:gd name="T19" fmla="*/ 239 h 288"/>
                <a:gd name="T20" fmla="*/ 7 w 34"/>
                <a:gd name="T21" fmla="*/ 239 h 288"/>
                <a:gd name="T22" fmla="*/ 9 w 34"/>
                <a:gd name="T23" fmla="*/ 241 h 288"/>
                <a:gd name="T24" fmla="*/ 0 w 34"/>
                <a:gd name="T25" fmla="*/ 265 h 288"/>
                <a:gd name="T26" fmla="*/ 12 w 34"/>
                <a:gd name="T27" fmla="*/ 287 h 288"/>
                <a:gd name="T28" fmla="*/ 15 w 34"/>
                <a:gd name="T29" fmla="*/ 288 h 288"/>
                <a:gd name="T30" fmla="*/ 15 w 34"/>
                <a:gd name="T31" fmla="*/ 288 h 288"/>
                <a:gd name="T32" fmla="*/ 17 w 34"/>
                <a:gd name="T33" fmla="*/ 279 h 288"/>
                <a:gd name="T34" fmla="*/ 17 w 34"/>
                <a:gd name="T35" fmla="*/ 269 h 288"/>
                <a:gd name="T36" fmla="*/ 18 w 34"/>
                <a:gd name="T37" fmla="*/ 269 h 288"/>
                <a:gd name="T38" fmla="*/ 17 w 34"/>
                <a:gd name="T39" fmla="*/ 288 h 288"/>
                <a:gd name="T40" fmla="*/ 34 w 34"/>
                <a:gd name="T41" fmla="*/ 266 h 288"/>
                <a:gd name="T42" fmla="*/ 19 w 34"/>
                <a:gd name="T43" fmla="*/ 287 h 288"/>
                <a:gd name="T44" fmla="*/ 18 w 34"/>
                <a:gd name="T45" fmla="*/ 286 h 288"/>
                <a:gd name="T46" fmla="*/ 20 w 34"/>
                <a:gd name="T47" fmla="*/ 245 h 288"/>
                <a:gd name="T48" fmla="*/ 22 w 34"/>
                <a:gd name="T49" fmla="*/ 244 h 288"/>
                <a:gd name="T50" fmla="*/ 19 w 34"/>
                <a:gd name="T5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288">
                  <a:moveTo>
                    <a:pt x="34" y="266"/>
                  </a:moveTo>
                  <a:cubicBezTo>
                    <a:pt x="33" y="257"/>
                    <a:pt x="30" y="248"/>
                    <a:pt x="28" y="239"/>
                  </a:cubicBezTo>
                  <a:cubicBezTo>
                    <a:pt x="28" y="240"/>
                    <a:pt x="27" y="240"/>
                    <a:pt x="27" y="239"/>
                  </a:cubicBezTo>
                  <a:cubicBezTo>
                    <a:pt x="22" y="227"/>
                    <a:pt x="22" y="213"/>
                    <a:pt x="20" y="200"/>
                  </a:cubicBezTo>
                  <a:cubicBezTo>
                    <a:pt x="18" y="184"/>
                    <a:pt x="15" y="169"/>
                    <a:pt x="14" y="153"/>
                  </a:cubicBezTo>
                  <a:cubicBezTo>
                    <a:pt x="10" y="123"/>
                    <a:pt x="7" y="93"/>
                    <a:pt x="6" y="62"/>
                  </a:cubicBezTo>
                  <a:cubicBezTo>
                    <a:pt x="5" y="41"/>
                    <a:pt x="6" y="20"/>
                    <a:pt x="7" y="0"/>
                  </a:cubicBezTo>
                  <a:cubicBezTo>
                    <a:pt x="4" y="22"/>
                    <a:pt x="1" y="45"/>
                    <a:pt x="1" y="68"/>
                  </a:cubicBezTo>
                  <a:cubicBezTo>
                    <a:pt x="1" y="97"/>
                    <a:pt x="5" y="126"/>
                    <a:pt x="7" y="155"/>
                  </a:cubicBezTo>
                  <a:cubicBezTo>
                    <a:pt x="9" y="182"/>
                    <a:pt x="12" y="212"/>
                    <a:pt x="7" y="239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9" y="238"/>
                    <a:pt x="10" y="240"/>
                    <a:pt x="9" y="241"/>
                  </a:cubicBezTo>
                  <a:cubicBezTo>
                    <a:pt x="5" y="249"/>
                    <a:pt x="0" y="255"/>
                    <a:pt x="0" y="265"/>
                  </a:cubicBezTo>
                  <a:cubicBezTo>
                    <a:pt x="0" y="274"/>
                    <a:pt x="3" y="284"/>
                    <a:pt x="12" y="287"/>
                  </a:cubicBezTo>
                  <a:cubicBezTo>
                    <a:pt x="13" y="288"/>
                    <a:pt x="14" y="288"/>
                    <a:pt x="15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6" y="285"/>
                    <a:pt x="17" y="282"/>
                    <a:pt x="17" y="279"/>
                  </a:cubicBezTo>
                  <a:cubicBezTo>
                    <a:pt x="17" y="276"/>
                    <a:pt x="17" y="273"/>
                    <a:pt x="17" y="269"/>
                  </a:cubicBezTo>
                  <a:cubicBezTo>
                    <a:pt x="16" y="268"/>
                    <a:pt x="18" y="268"/>
                    <a:pt x="18" y="269"/>
                  </a:cubicBezTo>
                  <a:cubicBezTo>
                    <a:pt x="19" y="275"/>
                    <a:pt x="20" y="283"/>
                    <a:pt x="17" y="288"/>
                  </a:cubicBezTo>
                  <a:cubicBezTo>
                    <a:pt x="27" y="288"/>
                    <a:pt x="34" y="275"/>
                    <a:pt x="34" y="266"/>
                  </a:cubicBezTo>
                  <a:close/>
                  <a:moveTo>
                    <a:pt x="19" y="287"/>
                  </a:moveTo>
                  <a:cubicBezTo>
                    <a:pt x="19" y="288"/>
                    <a:pt x="18" y="287"/>
                    <a:pt x="18" y="286"/>
                  </a:cubicBezTo>
                  <a:cubicBezTo>
                    <a:pt x="23" y="273"/>
                    <a:pt x="25" y="259"/>
                    <a:pt x="20" y="245"/>
                  </a:cubicBezTo>
                  <a:cubicBezTo>
                    <a:pt x="20" y="244"/>
                    <a:pt x="21" y="244"/>
                    <a:pt x="22" y="244"/>
                  </a:cubicBezTo>
                  <a:cubicBezTo>
                    <a:pt x="28" y="256"/>
                    <a:pt x="32" y="278"/>
                    <a:pt x="19" y="287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3" name="Freeform 28"/>
            <p:cNvSpPr/>
            <p:nvPr/>
          </p:nvSpPr>
          <p:spPr bwMode="auto">
            <a:xfrm>
              <a:off x="5678488" y="4132263"/>
              <a:ext cx="22225" cy="63500"/>
            </a:xfrm>
            <a:custGeom>
              <a:avLst/>
              <a:gdLst>
                <a:gd name="T0" fmla="*/ 5 w 5"/>
                <a:gd name="T1" fmla="*/ 15 h 15"/>
                <a:gd name="T2" fmla="*/ 2 w 5"/>
                <a:gd name="T3" fmla="*/ 3 h 15"/>
                <a:gd name="T4" fmla="*/ 0 w 5"/>
                <a:gd name="T5" fmla="*/ 0 h 15"/>
                <a:gd name="T6" fmla="*/ 4 w 5"/>
                <a:gd name="T7" fmla="*/ 13 h 15"/>
                <a:gd name="T8" fmla="*/ 5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5" y="15"/>
                  </a:moveTo>
                  <a:cubicBezTo>
                    <a:pt x="4" y="11"/>
                    <a:pt x="3" y="7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4"/>
                    <a:pt x="3" y="9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4" name="Freeform 29"/>
            <p:cNvSpPr/>
            <p:nvPr/>
          </p:nvSpPr>
          <p:spPr bwMode="auto">
            <a:xfrm>
              <a:off x="5661025" y="5448300"/>
              <a:ext cx="9525" cy="1270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1 w 2"/>
                <a:gd name="T5" fmla="*/ 0 h 3"/>
                <a:gd name="T6" fmla="*/ 0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946650" y="1392238"/>
              <a:ext cx="2286000" cy="4056063"/>
            </a:xfrm>
            <a:custGeom>
              <a:avLst/>
              <a:gdLst>
                <a:gd name="T0" fmla="*/ 159 w 537"/>
                <a:gd name="T1" fmla="*/ 838 h 955"/>
                <a:gd name="T2" fmla="*/ 169 w 537"/>
                <a:gd name="T3" fmla="*/ 797 h 955"/>
                <a:gd name="T4" fmla="*/ 177 w 537"/>
                <a:gd name="T5" fmla="*/ 889 h 955"/>
                <a:gd name="T6" fmla="*/ 179 w 537"/>
                <a:gd name="T7" fmla="*/ 826 h 955"/>
                <a:gd name="T8" fmla="*/ 180 w 537"/>
                <a:gd name="T9" fmla="*/ 809 h 955"/>
                <a:gd name="T10" fmla="*/ 198 w 537"/>
                <a:gd name="T11" fmla="*/ 744 h 955"/>
                <a:gd name="T12" fmla="*/ 212 w 537"/>
                <a:gd name="T13" fmla="*/ 812 h 955"/>
                <a:gd name="T14" fmla="*/ 216 w 537"/>
                <a:gd name="T15" fmla="*/ 789 h 955"/>
                <a:gd name="T16" fmla="*/ 211 w 537"/>
                <a:gd name="T17" fmla="*/ 711 h 955"/>
                <a:gd name="T18" fmla="*/ 261 w 537"/>
                <a:gd name="T19" fmla="*/ 750 h 955"/>
                <a:gd name="T20" fmla="*/ 174 w 537"/>
                <a:gd name="T21" fmla="*/ 630 h 955"/>
                <a:gd name="T22" fmla="*/ 171 w 537"/>
                <a:gd name="T23" fmla="*/ 633 h 955"/>
                <a:gd name="T24" fmla="*/ 170 w 537"/>
                <a:gd name="T25" fmla="*/ 632 h 955"/>
                <a:gd name="T26" fmla="*/ 181 w 537"/>
                <a:gd name="T27" fmla="*/ 568 h 955"/>
                <a:gd name="T28" fmla="*/ 171 w 537"/>
                <a:gd name="T29" fmla="*/ 273 h 955"/>
                <a:gd name="T30" fmla="*/ 534 w 537"/>
                <a:gd name="T31" fmla="*/ 190 h 955"/>
                <a:gd name="T32" fmla="*/ 187 w 537"/>
                <a:gd name="T33" fmla="*/ 199 h 955"/>
                <a:gd name="T34" fmla="*/ 173 w 537"/>
                <a:gd name="T35" fmla="*/ 87 h 955"/>
                <a:gd name="T36" fmla="*/ 167 w 537"/>
                <a:gd name="T37" fmla="*/ 177 h 955"/>
                <a:gd name="T38" fmla="*/ 6 w 537"/>
                <a:gd name="T39" fmla="*/ 1 h 955"/>
                <a:gd name="T40" fmla="*/ 168 w 537"/>
                <a:gd name="T41" fmla="*/ 235 h 955"/>
                <a:gd name="T42" fmla="*/ 156 w 537"/>
                <a:gd name="T43" fmla="*/ 535 h 955"/>
                <a:gd name="T44" fmla="*/ 165 w 537"/>
                <a:gd name="T45" fmla="*/ 630 h 955"/>
                <a:gd name="T46" fmla="*/ 139 w 537"/>
                <a:gd name="T47" fmla="*/ 661 h 955"/>
                <a:gd name="T48" fmla="*/ 121 w 537"/>
                <a:gd name="T49" fmla="*/ 679 h 955"/>
                <a:gd name="T50" fmla="*/ 122 w 537"/>
                <a:gd name="T51" fmla="*/ 740 h 955"/>
                <a:gd name="T52" fmla="*/ 135 w 537"/>
                <a:gd name="T53" fmla="*/ 877 h 955"/>
                <a:gd name="T54" fmla="*/ 524 w 537"/>
                <a:gd name="T55" fmla="*/ 185 h 955"/>
                <a:gd name="T56" fmla="*/ 208 w 537"/>
                <a:gd name="T57" fmla="*/ 212 h 955"/>
                <a:gd name="T58" fmla="*/ 239 w 537"/>
                <a:gd name="T59" fmla="*/ 163 h 955"/>
                <a:gd name="T60" fmla="*/ 249 w 537"/>
                <a:gd name="T61" fmla="*/ 193 h 955"/>
                <a:gd name="T62" fmla="*/ 203 w 537"/>
                <a:gd name="T63" fmla="*/ 127 h 955"/>
                <a:gd name="T64" fmla="*/ 193 w 537"/>
                <a:gd name="T65" fmla="*/ 98 h 955"/>
                <a:gd name="T66" fmla="*/ 182 w 537"/>
                <a:gd name="T67" fmla="*/ 119 h 955"/>
                <a:gd name="T68" fmla="*/ 170 w 537"/>
                <a:gd name="T69" fmla="*/ 199 h 955"/>
                <a:gd name="T70" fmla="*/ 24 w 537"/>
                <a:gd name="T71" fmla="*/ 24 h 955"/>
                <a:gd name="T72" fmla="*/ 11 w 537"/>
                <a:gd name="T73" fmla="*/ 12 h 955"/>
                <a:gd name="T74" fmla="*/ 171 w 537"/>
                <a:gd name="T75" fmla="*/ 220 h 955"/>
                <a:gd name="T76" fmla="*/ 153 w 537"/>
                <a:gd name="T77" fmla="*/ 734 h 955"/>
                <a:gd name="T78" fmla="*/ 153 w 537"/>
                <a:gd name="T79" fmla="*/ 734 h 955"/>
                <a:gd name="T80" fmla="*/ 194 w 537"/>
                <a:gd name="T81" fmla="*/ 743 h 955"/>
                <a:gd name="T82" fmla="*/ 193 w 537"/>
                <a:gd name="T83" fmla="*/ 692 h 955"/>
                <a:gd name="T84" fmla="*/ 190 w 537"/>
                <a:gd name="T85" fmla="*/ 683 h 955"/>
                <a:gd name="T86" fmla="*/ 190 w 537"/>
                <a:gd name="T87" fmla="*/ 696 h 955"/>
                <a:gd name="T88" fmla="*/ 176 w 537"/>
                <a:gd name="T89" fmla="*/ 658 h 955"/>
                <a:gd name="T90" fmla="*/ 169 w 537"/>
                <a:gd name="T91" fmla="*/ 603 h 955"/>
                <a:gd name="T92" fmla="*/ 152 w 537"/>
                <a:gd name="T93" fmla="*/ 599 h 955"/>
                <a:gd name="T94" fmla="*/ 153 w 537"/>
                <a:gd name="T95" fmla="*/ 402 h 955"/>
                <a:gd name="T96" fmla="*/ 179 w 537"/>
                <a:gd name="T97" fmla="*/ 573 h 955"/>
                <a:gd name="T98" fmla="*/ 168 w 537"/>
                <a:gd name="T99" fmla="*/ 652 h 955"/>
                <a:gd name="T100" fmla="*/ 186 w 537"/>
                <a:gd name="T101" fmla="*/ 715 h 955"/>
                <a:gd name="T102" fmla="*/ 162 w 537"/>
                <a:gd name="T103" fmla="*/ 677 h 955"/>
                <a:gd name="T104" fmla="*/ 168 w 537"/>
                <a:gd name="T105" fmla="*/ 756 h 955"/>
                <a:gd name="T106" fmla="*/ 157 w 537"/>
                <a:gd name="T107" fmla="*/ 666 h 955"/>
                <a:gd name="T108" fmla="*/ 153 w 537"/>
                <a:gd name="T109" fmla="*/ 649 h 955"/>
                <a:gd name="T110" fmla="*/ 134 w 537"/>
                <a:gd name="T111" fmla="*/ 712 h 955"/>
                <a:gd name="T112" fmla="*/ 136 w 537"/>
                <a:gd name="T113" fmla="*/ 73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7" h="955">
                  <a:moveTo>
                    <a:pt x="138" y="789"/>
                  </a:moveTo>
                  <a:cubicBezTo>
                    <a:pt x="138" y="783"/>
                    <a:pt x="138" y="777"/>
                    <a:pt x="139" y="772"/>
                  </a:cubicBezTo>
                  <a:cubicBezTo>
                    <a:pt x="140" y="775"/>
                    <a:pt x="140" y="779"/>
                    <a:pt x="141" y="783"/>
                  </a:cubicBezTo>
                  <a:cubicBezTo>
                    <a:pt x="146" y="801"/>
                    <a:pt x="150" y="820"/>
                    <a:pt x="156" y="838"/>
                  </a:cubicBezTo>
                  <a:cubicBezTo>
                    <a:pt x="157" y="839"/>
                    <a:pt x="159" y="839"/>
                    <a:pt x="159" y="838"/>
                  </a:cubicBezTo>
                  <a:cubicBezTo>
                    <a:pt x="157" y="821"/>
                    <a:pt x="151" y="805"/>
                    <a:pt x="147" y="790"/>
                  </a:cubicBezTo>
                  <a:cubicBezTo>
                    <a:pt x="145" y="779"/>
                    <a:pt x="142" y="767"/>
                    <a:pt x="140" y="756"/>
                  </a:cubicBezTo>
                  <a:cubicBezTo>
                    <a:pt x="141" y="741"/>
                    <a:pt x="142" y="726"/>
                    <a:pt x="145" y="712"/>
                  </a:cubicBezTo>
                  <a:cubicBezTo>
                    <a:pt x="146" y="717"/>
                    <a:pt x="147" y="721"/>
                    <a:pt x="148" y="726"/>
                  </a:cubicBezTo>
                  <a:cubicBezTo>
                    <a:pt x="152" y="750"/>
                    <a:pt x="160" y="774"/>
                    <a:pt x="169" y="797"/>
                  </a:cubicBezTo>
                  <a:cubicBezTo>
                    <a:pt x="170" y="804"/>
                    <a:pt x="171" y="812"/>
                    <a:pt x="171" y="820"/>
                  </a:cubicBezTo>
                  <a:cubicBezTo>
                    <a:pt x="167" y="833"/>
                    <a:pt x="163" y="847"/>
                    <a:pt x="162" y="862"/>
                  </a:cubicBezTo>
                  <a:cubicBezTo>
                    <a:pt x="162" y="862"/>
                    <a:pt x="163" y="862"/>
                    <a:pt x="163" y="862"/>
                  </a:cubicBezTo>
                  <a:cubicBezTo>
                    <a:pt x="165" y="850"/>
                    <a:pt x="168" y="840"/>
                    <a:pt x="172" y="829"/>
                  </a:cubicBezTo>
                  <a:cubicBezTo>
                    <a:pt x="174" y="849"/>
                    <a:pt x="175" y="869"/>
                    <a:pt x="177" y="889"/>
                  </a:cubicBezTo>
                  <a:cubicBezTo>
                    <a:pt x="177" y="890"/>
                    <a:pt x="178" y="890"/>
                    <a:pt x="178" y="889"/>
                  </a:cubicBezTo>
                  <a:cubicBezTo>
                    <a:pt x="179" y="865"/>
                    <a:pt x="178" y="841"/>
                    <a:pt x="176" y="817"/>
                  </a:cubicBezTo>
                  <a:cubicBezTo>
                    <a:pt x="176" y="816"/>
                    <a:pt x="177" y="816"/>
                    <a:pt x="177" y="815"/>
                  </a:cubicBezTo>
                  <a:cubicBezTo>
                    <a:pt x="177" y="815"/>
                    <a:pt x="178" y="816"/>
                    <a:pt x="178" y="816"/>
                  </a:cubicBezTo>
                  <a:cubicBezTo>
                    <a:pt x="178" y="819"/>
                    <a:pt x="178" y="823"/>
                    <a:pt x="179" y="826"/>
                  </a:cubicBezTo>
                  <a:cubicBezTo>
                    <a:pt x="179" y="827"/>
                    <a:pt x="180" y="827"/>
                    <a:pt x="180" y="826"/>
                  </a:cubicBezTo>
                  <a:cubicBezTo>
                    <a:pt x="180" y="824"/>
                    <a:pt x="180" y="823"/>
                    <a:pt x="180" y="822"/>
                  </a:cubicBezTo>
                  <a:cubicBezTo>
                    <a:pt x="182" y="826"/>
                    <a:pt x="184" y="830"/>
                    <a:pt x="186" y="834"/>
                  </a:cubicBezTo>
                  <a:cubicBezTo>
                    <a:pt x="187" y="835"/>
                    <a:pt x="189" y="834"/>
                    <a:pt x="188" y="833"/>
                  </a:cubicBezTo>
                  <a:cubicBezTo>
                    <a:pt x="186" y="825"/>
                    <a:pt x="183" y="817"/>
                    <a:pt x="180" y="809"/>
                  </a:cubicBezTo>
                  <a:cubicBezTo>
                    <a:pt x="180" y="808"/>
                    <a:pt x="180" y="808"/>
                    <a:pt x="180" y="807"/>
                  </a:cubicBezTo>
                  <a:cubicBezTo>
                    <a:pt x="187" y="790"/>
                    <a:pt x="193" y="772"/>
                    <a:pt x="197" y="754"/>
                  </a:cubicBezTo>
                  <a:cubicBezTo>
                    <a:pt x="200" y="771"/>
                    <a:pt x="199" y="789"/>
                    <a:pt x="197" y="807"/>
                  </a:cubicBezTo>
                  <a:cubicBezTo>
                    <a:pt x="197" y="808"/>
                    <a:pt x="198" y="808"/>
                    <a:pt x="199" y="807"/>
                  </a:cubicBezTo>
                  <a:cubicBezTo>
                    <a:pt x="202" y="786"/>
                    <a:pt x="203" y="764"/>
                    <a:pt x="198" y="744"/>
                  </a:cubicBezTo>
                  <a:cubicBezTo>
                    <a:pt x="199" y="739"/>
                    <a:pt x="199" y="735"/>
                    <a:pt x="199" y="731"/>
                  </a:cubicBezTo>
                  <a:cubicBezTo>
                    <a:pt x="203" y="742"/>
                    <a:pt x="206" y="754"/>
                    <a:pt x="209" y="767"/>
                  </a:cubicBezTo>
                  <a:cubicBezTo>
                    <a:pt x="210" y="776"/>
                    <a:pt x="212" y="785"/>
                    <a:pt x="212" y="795"/>
                  </a:cubicBezTo>
                  <a:cubicBezTo>
                    <a:pt x="212" y="800"/>
                    <a:pt x="211" y="806"/>
                    <a:pt x="210" y="811"/>
                  </a:cubicBezTo>
                  <a:cubicBezTo>
                    <a:pt x="210" y="812"/>
                    <a:pt x="212" y="813"/>
                    <a:pt x="212" y="812"/>
                  </a:cubicBezTo>
                  <a:cubicBezTo>
                    <a:pt x="212" y="810"/>
                    <a:pt x="213" y="809"/>
                    <a:pt x="213" y="807"/>
                  </a:cubicBezTo>
                  <a:cubicBezTo>
                    <a:pt x="213" y="820"/>
                    <a:pt x="213" y="833"/>
                    <a:pt x="211" y="846"/>
                  </a:cubicBezTo>
                  <a:cubicBezTo>
                    <a:pt x="207" y="871"/>
                    <a:pt x="199" y="895"/>
                    <a:pt x="191" y="919"/>
                  </a:cubicBezTo>
                  <a:cubicBezTo>
                    <a:pt x="190" y="920"/>
                    <a:pt x="192" y="920"/>
                    <a:pt x="192" y="920"/>
                  </a:cubicBezTo>
                  <a:cubicBezTo>
                    <a:pt x="213" y="880"/>
                    <a:pt x="220" y="833"/>
                    <a:pt x="216" y="789"/>
                  </a:cubicBezTo>
                  <a:cubicBezTo>
                    <a:pt x="219" y="767"/>
                    <a:pt x="220" y="744"/>
                    <a:pt x="215" y="723"/>
                  </a:cubicBezTo>
                  <a:cubicBezTo>
                    <a:pt x="231" y="752"/>
                    <a:pt x="241" y="782"/>
                    <a:pt x="241" y="816"/>
                  </a:cubicBezTo>
                  <a:cubicBezTo>
                    <a:pt x="241" y="817"/>
                    <a:pt x="242" y="817"/>
                    <a:pt x="242" y="816"/>
                  </a:cubicBezTo>
                  <a:cubicBezTo>
                    <a:pt x="245" y="783"/>
                    <a:pt x="234" y="751"/>
                    <a:pt x="218" y="722"/>
                  </a:cubicBezTo>
                  <a:cubicBezTo>
                    <a:pt x="215" y="718"/>
                    <a:pt x="213" y="715"/>
                    <a:pt x="211" y="711"/>
                  </a:cubicBezTo>
                  <a:cubicBezTo>
                    <a:pt x="206" y="697"/>
                    <a:pt x="197" y="684"/>
                    <a:pt x="188" y="673"/>
                  </a:cubicBezTo>
                  <a:cubicBezTo>
                    <a:pt x="187" y="672"/>
                    <a:pt x="186" y="671"/>
                    <a:pt x="186" y="670"/>
                  </a:cubicBezTo>
                  <a:cubicBezTo>
                    <a:pt x="184" y="667"/>
                    <a:pt x="183" y="663"/>
                    <a:pt x="182" y="659"/>
                  </a:cubicBezTo>
                  <a:cubicBezTo>
                    <a:pt x="191" y="670"/>
                    <a:pt x="204" y="679"/>
                    <a:pt x="215" y="687"/>
                  </a:cubicBezTo>
                  <a:cubicBezTo>
                    <a:pt x="238" y="704"/>
                    <a:pt x="255" y="722"/>
                    <a:pt x="261" y="750"/>
                  </a:cubicBezTo>
                  <a:cubicBezTo>
                    <a:pt x="261" y="751"/>
                    <a:pt x="263" y="751"/>
                    <a:pt x="263" y="750"/>
                  </a:cubicBezTo>
                  <a:cubicBezTo>
                    <a:pt x="262" y="724"/>
                    <a:pt x="246" y="705"/>
                    <a:pt x="226" y="690"/>
                  </a:cubicBezTo>
                  <a:cubicBezTo>
                    <a:pt x="216" y="682"/>
                    <a:pt x="205" y="675"/>
                    <a:pt x="195" y="666"/>
                  </a:cubicBezTo>
                  <a:cubicBezTo>
                    <a:pt x="188" y="659"/>
                    <a:pt x="182" y="652"/>
                    <a:pt x="177" y="644"/>
                  </a:cubicBezTo>
                  <a:cubicBezTo>
                    <a:pt x="176" y="640"/>
                    <a:pt x="175" y="635"/>
                    <a:pt x="174" y="630"/>
                  </a:cubicBezTo>
                  <a:cubicBezTo>
                    <a:pt x="174" y="629"/>
                    <a:pt x="172" y="629"/>
                    <a:pt x="172" y="630"/>
                  </a:cubicBezTo>
                  <a:cubicBezTo>
                    <a:pt x="172" y="632"/>
                    <a:pt x="172" y="634"/>
                    <a:pt x="172" y="636"/>
                  </a:cubicBezTo>
                  <a:cubicBezTo>
                    <a:pt x="172" y="636"/>
                    <a:pt x="172" y="636"/>
                    <a:pt x="172" y="636"/>
                  </a:cubicBezTo>
                  <a:cubicBezTo>
                    <a:pt x="172" y="635"/>
                    <a:pt x="171" y="635"/>
                    <a:pt x="171" y="635"/>
                  </a:cubicBezTo>
                  <a:cubicBezTo>
                    <a:pt x="171" y="635"/>
                    <a:pt x="171" y="634"/>
                    <a:pt x="171" y="633"/>
                  </a:cubicBezTo>
                  <a:cubicBezTo>
                    <a:pt x="171" y="633"/>
                    <a:pt x="171" y="633"/>
                    <a:pt x="170" y="633"/>
                  </a:cubicBezTo>
                  <a:cubicBezTo>
                    <a:pt x="171" y="632"/>
                    <a:pt x="171" y="632"/>
                    <a:pt x="171" y="632"/>
                  </a:cubicBezTo>
                  <a:cubicBezTo>
                    <a:pt x="171" y="632"/>
                    <a:pt x="171" y="631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1" y="630"/>
                    <a:pt x="172" y="628"/>
                    <a:pt x="174" y="627"/>
                  </a:cubicBezTo>
                  <a:cubicBezTo>
                    <a:pt x="174" y="626"/>
                    <a:pt x="174" y="626"/>
                    <a:pt x="174" y="626"/>
                  </a:cubicBezTo>
                  <a:cubicBezTo>
                    <a:pt x="181" y="623"/>
                    <a:pt x="188" y="617"/>
                    <a:pt x="190" y="609"/>
                  </a:cubicBezTo>
                  <a:cubicBezTo>
                    <a:pt x="193" y="594"/>
                    <a:pt x="185" y="582"/>
                    <a:pt x="181" y="568"/>
                  </a:cubicBezTo>
                  <a:cubicBezTo>
                    <a:pt x="180" y="554"/>
                    <a:pt x="176" y="540"/>
                    <a:pt x="175" y="525"/>
                  </a:cubicBezTo>
                  <a:cubicBezTo>
                    <a:pt x="173" y="511"/>
                    <a:pt x="172" y="497"/>
                    <a:pt x="171" y="482"/>
                  </a:cubicBezTo>
                  <a:cubicBezTo>
                    <a:pt x="168" y="454"/>
                    <a:pt x="165" y="425"/>
                    <a:pt x="164" y="396"/>
                  </a:cubicBezTo>
                  <a:cubicBezTo>
                    <a:pt x="164" y="366"/>
                    <a:pt x="165" y="336"/>
                    <a:pt x="168" y="307"/>
                  </a:cubicBezTo>
                  <a:cubicBezTo>
                    <a:pt x="169" y="296"/>
                    <a:pt x="170" y="284"/>
                    <a:pt x="171" y="273"/>
                  </a:cubicBezTo>
                  <a:cubicBezTo>
                    <a:pt x="174" y="260"/>
                    <a:pt x="176" y="246"/>
                    <a:pt x="176" y="233"/>
                  </a:cubicBezTo>
                  <a:cubicBezTo>
                    <a:pt x="199" y="218"/>
                    <a:pt x="232" y="226"/>
                    <a:pt x="257" y="231"/>
                  </a:cubicBezTo>
                  <a:cubicBezTo>
                    <a:pt x="286" y="238"/>
                    <a:pt x="313" y="244"/>
                    <a:pt x="342" y="246"/>
                  </a:cubicBezTo>
                  <a:cubicBezTo>
                    <a:pt x="377" y="248"/>
                    <a:pt x="411" y="245"/>
                    <a:pt x="443" y="230"/>
                  </a:cubicBezTo>
                  <a:cubicBezTo>
                    <a:pt x="473" y="216"/>
                    <a:pt x="501" y="197"/>
                    <a:pt x="534" y="190"/>
                  </a:cubicBezTo>
                  <a:cubicBezTo>
                    <a:pt x="537" y="189"/>
                    <a:pt x="537" y="185"/>
                    <a:pt x="535" y="183"/>
                  </a:cubicBezTo>
                  <a:cubicBezTo>
                    <a:pt x="502" y="163"/>
                    <a:pt x="464" y="155"/>
                    <a:pt x="428" y="143"/>
                  </a:cubicBezTo>
                  <a:cubicBezTo>
                    <a:pt x="392" y="132"/>
                    <a:pt x="353" y="118"/>
                    <a:pt x="316" y="125"/>
                  </a:cubicBezTo>
                  <a:cubicBezTo>
                    <a:pt x="285" y="130"/>
                    <a:pt x="256" y="143"/>
                    <a:pt x="230" y="160"/>
                  </a:cubicBezTo>
                  <a:cubicBezTo>
                    <a:pt x="215" y="171"/>
                    <a:pt x="199" y="184"/>
                    <a:pt x="187" y="199"/>
                  </a:cubicBezTo>
                  <a:cubicBezTo>
                    <a:pt x="194" y="182"/>
                    <a:pt x="200" y="165"/>
                    <a:pt x="204" y="148"/>
                  </a:cubicBezTo>
                  <a:cubicBezTo>
                    <a:pt x="209" y="126"/>
                    <a:pt x="201" y="112"/>
                    <a:pt x="194" y="93"/>
                  </a:cubicBezTo>
                  <a:cubicBezTo>
                    <a:pt x="193" y="92"/>
                    <a:pt x="191" y="92"/>
                    <a:pt x="191" y="93"/>
                  </a:cubicBezTo>
                  <a:cubicBezTo>
                    <a:pt x="188" y="100"/>
                    <a:pt x="186" y="107"/>
                    <a:pt x="183" y="114"/>
                  </a:cubicBezTo>
                  <a:cubicBezTo>
                    <a:pt x="182" y="104"/>
                    <a:pt x="177" y="96"/>
                    <a:pt x="173" y="87"/>
                  </a:cubicBezTo>
                  <a:cubicBezTo>
                    <a:pt x="172" y="86"/>
                    <a:pt x="170" y="87"/>
                    <a:pt x="170" y="88"/>
                  </a:cubicBezTo>
                  <a:cubicBezTo>
                    <a:pt x="164" y="108"/>
                    <a:pt x="164" y="128"/>
                    <a:pt x="168" y="149"/>
                  </a:cubicBezTo>
                  <a:cubicBezTo>
                    <a:pt x="170" y="160"/>
                    <a:pt x="172" y="171"/>
                    <a:pt x="174" y="182"/>
                  </a:cubicBezTo>
                  <a:cubicBezTo>
                    <a:pt x="174" y="187"/>
                    <a:pt x="175" y="191"/>
                    <a:pt x="175" y="196"/>
                  </a:cubicBezTo>
                  <a:cubicBezTo>
                    <a:pt x="173" y="189"/>
                    <a:pt x="170" y="182"/>
                    <a:pt x="167" y="177"/>
                  </a:cubicBezTo>
                  <a:cubicBezTo>
                    <a:pt x="158" y="156"/>
                    <a:pt x="146" y="135"/>
                    <a:pt x="133" y="117"/>
                  </a:cubicBezTo>
                  <a:cubicBezTo>
                    <a:pt x="100" y="70"/>
                    <a:pt x="46" y="45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0" y="27"/>
                    <a:pt x="1" y="54"/>
                    <a:pt x="13" y="77"/>
                  </a:cubicBezTo>
                  <a:cubicBezTo>
                    <a:pt x="24" y="97"/>
                    <a:pt x="40" y="114"/>
                    <a:pt x="58" y="129"/>
                  </a:cubicBezTo>
                  <a:cubicBezTo>
                    <a:pt x="97" y="161"/>
                    <a:pt x="144" y="188"/>
                    <a:pt x="167" y="234"/>
                  </a:cubicBezTo>
                  <a:cubicBezTo>
                    <a:pt x="167" y="235"/>
                    <a:pt x="167" y="235"/>
                    <a:pt x="168" y="235"/>
                  </a:cubicBezTo>
                  <a:cubicBezTo>
                    <a:pt x="165" y="252"/>
                    <a:pt x="164" y="270"/>
                    <a:pt x="162" y="288"/>
                  </a:cubicBezTo>
                  <a:cubicBezTo>
                    <a:pt x="160" y="299"/>
                    <a:pt x="158" y="310"/>
                    <a:pt x="156" y="322"/>
                  </a:cubicBezTo>
                  <a:cubicBezTo>
                    <a:pt x="151" y="348"/>
                    <a:pt x="148" y="375"/>
                    <a:pt x="148" y="403"/>
                  </a:cubicBezTo>
                  <a:cubicBezTo>
                    <a:pt x="148" y="432"/>
                    <a:pt x="152" y="461"/>
                    <a:pt x="154" y="490"/>
                  </a:cubicBezTo>
                  <a:cubicBezTo>
                    <a:pt x="155" y="505"/>
                    <a:pt x="156" y="520"/>
                    <a:pt x="156" y="535"/>
                  </a:cubicBezTo>
                  <a:cubicBezTo>
                    <a:pt x="157" y="548"/>
                    <a:pt x="155" y="562"/>
                    <a:pt x="156" y="575"/>
                  </a:cubicBezTo>
                  <a:cubicBezTo>
                    <a:pt x="141" y="586"/>
                    <a:pt x="144" y="622"/>
                    <a:pt x="163" y="626"/>
                  </a:cubicBezTo>
                  <a:cubicBezTo>
                    <a:pt x="165" y="627"/>
                    <a:pt x="167" y="627"/>
                    <a:pt x="169" y="627"/>
                  </a:cubicBezTo>
                  <a:cubicBezTo>
                    <a:pt x="169" y="627"/>
                    <a:pt x="169" y="627"/>
                    <a:pt x="169" y="627"/>
                  </a:cubicBezTo>
                  <a:cubicBezTo>
                    <a:pt x="168" y="628"/>
                    <a:pt x="166" y="629"/>
                    <a:pt x="165" y="630"/>
                  </a:cubicBezTo>
                  <a:cubicBezTo>
                    <a:pt x="165" y="630"/>
                    <a:pt x="165" y="629"/>
                    <a:pt x="165" y="629"/>
                  </a:cubicBezTo>
                  <a:cubicBezTo>
                    <a:pt x="164" y="629"/>
                    <a:pt x="164" y="629"/>
                    <a:pt x="164" y="630"/>
                  </a:cubicBezTo>
                  <a:cubicBezTo>
                    <a:pt x="164" y="630"/>
                    <a:pt x="164" y="630"/>
                    <a:pt x="164" y="630"/>
                  </a:cubicBezTo>
                  <a:cubicBezTo>
                    <a:pt x="153" y="638"/>
                    <a:pt x="145" y="648"/>
                    <a:pt x="140" y="660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29" y="673"/>
                    <a:pt x="113" y="681"/>
                    <a:pt x="101" y="690"/>
                  </a:cubicBezTo>
                  <a:cubicBezTo>
                    <a:pt x="76" y="711"/>
                    <a:pt x="62" y="735"/>
                    <a:pt x="64" y="768"/>
                  </a:cubicBezTo>
                  <a:cubicBezTo>
                    <a:pt x="64" y="769"/>
                    <a:pt x="65" y="769"/>
                    <a:pt x="65" y="768"/>
                  </a:cubicBezTo>
                  <a:cubicBezTo>
                    <a:pt x="64" y="748"/>
                    <a:pt x="69" y="728"/>
                    <a:pt x="82" y="712"/>
                  </a:cubicBezTo>
                  <a:cubicBezTo>
                    <a:pt x="93" y="699"/>
                    <a:pt x="107" y="689"/>
                    <a:pt x="121" y="679"/>
                  </a:cubicBezTo>
                  <a:cubicBezTo>
                    <a:pt x="127" y="674"/>
                    <a:pt x="132" y="670"/>
                    <a:pt x="138" y="665"/>
                  </a:cubicBezTo>
                  <a:cubicBezTo>
                    <a:pt x="132" y="680"/>
                    <a:pt x="130" y="697"/>
                    <a:pt x="130" y="714"/>
                  </a:cubicBezTo>
                  <a:cubicBezTo>
                    <a:pt x="107" y="761"/>
                    <a:pt x="92" y="812"/>
                    <a:pt x="116" y="860"/>
                  </a:cubicBezTo>
                  <a:cubicBezTo>
                    <a:pt x="116" y="861"/>
                    <a:pt x="117" y="860"/>
                    <a:pt x="117" y="859"/>
                  </a:cubicBezTo>
                  <a:cubicBezTo>
                    <a:pt x="103" y="819"/>
                    <a:pt x="106" y="779"/>
                    <a:pt x="122" y="740"/>
                  </a:cubicBezTo>
                  <a:cubicBezTo>
                    <a:pt x="125" y="733"/>
                    <a:pt x="128" y="727"/>
                    <a:pt x="131" y="720"/>
                  </a:cubicBezTo>
                  <a:cubicBezTo>
                    <a:pt x="131" y="721"/>
                    <a:pt x="131" y="722"/>
                    <a:pt x="131" y="723"/>
                  </a:cubicBezTo>
                  <a:cubicBezTo>
                    <a:pt x="132" y="734"/>
                    <a:pt x="133" y="746"/>
                    <a:pt x="136" y="757"/>
                  </a:cubicBezTo>
                  <a:cubicBezTo>
                    <a:pt x="135" y="769"/>
                    <a:pt x="134" y="781"/>
                    <a:pt x="134" y="793"/>
                  </a:cubicBezTo>
                  <a:cubicBezTo>
                    <a:pt x="132" y="820"/>
                    <a:pt x="128" y="850"/>
                    <a:pt x="135" y="877"/>
                  </a:cubicBezTo>
                  <a:cubicBezTo>
                    <a:pt x="142" y="905"/>
                    <a:pt x="158" y="929"/>
                    <a:pt x="168" y="955"/>
                  </a:cubicBezTo>
                  <a:cubicBezTo>
                    <a:pt x="169" y="955"/>
                    <a:pt x="169" y="955"/>
                    <a:pt x="169" y="955"/>
                  </a:cubicBezTo>
                  <a:cubicBezTo>
                    <a:pt x="162" y="928"/>
                    <a:pt x="143" y="904"/>
                    <a:pt x="139" y="876"/>
                  </a:cubicBezTo>
                  <a:cubicBezTo>
                    <a:pt x="134" y="847"/>
                    <a:pt x="136" y="818"/>
                    <a:pt x="138" y="789"/>
                  </a:cubicBezTo>
                  <a:close/>
                  <a:moveTo>
                    <a:pt x="524" y="185"/>
                  </a:moveTo>
                  <a:cubicBezTo>
                    <a:pt x="495" y="194"/>
                    <a:pt x="470" y="211"/>
                    <a:pt x="443" y="223"/>
                  </a:cubicBezTo>
                  <a:cubicBezTo>
                    <a:pt x="406" y="240"/>
                    <a:pt x="367" y="242"/>
                    <a:pt x="327" y="238"/>
                  </a:cubicBezTo>
                  <a:cubicBezTo>
                    <a:pt x="297" y="235"/>
                    <a:pt x="269" y="226"/>
                    <a:pt x="240" y="221"/>
                  </a:cubicBezTo>
                  <a:cubicBezTo>
                    <a:pt x="226" y="219"/>
                    <a:pt x="211" y="217"/>
                    <a:pt x="197" y="218"/>
                  </a:cubicBezTo>
                  <a:cubicBezTo>
                    <a:pt x="200" y="216"/>
                    <a:pt x="204" y="214"/>
                    <a:pt x="208" y="212"/>
                  </a:cubicBezTo>
                  <a:cubicBezTo>
                    <a:pt x="222" y="207"/>
                    <a:pt x="236" y="202"/>
                    <a:pt x="251" y="199"/>
                  </a:cubicBezTo>
                  <a:cubicBezTo>
                    <a:pt x="280" y="192"/>
                    <a:pt x="310" y="190"/>
                    <a:pt x="340" y="189"/>
                  </a:cubicBezTo>
                  <a:cubicBezTo>
                    <a:pt x="401" y="188"/>
                    <a:pt x="462" y="191"/>
                    <a:pt x="523" y="185"/>
                  </a:cubicBezTo>
                  <a:cubicBezTo>
                    <a:pt x="524" y="185"/>
                    <a:pt x="524" y="185"/>
                    <a:pt x="524" y="185"/>
                  </a:cubicBezTo>
                  <a:close/>
                  <a:moveTo>
                    <a:pt x="239" y="163"/>
                  </a:moveTo>
                  <a:cubicBezTo>
                    <a:pt x="264" y="147"/>
                    <a:pt x="294" y="133"/>
                    <a:pt x="324" y="131"/>
                  </a:cubicBezTo>
                  <a:cubicBezTo>
                    <a:pt x="362" y="128"/>
                    <a:pt x="397" y="142"/>
                    <a:pt x="433" y="152"/>
                  </a:cubicBezTo>
                  <a:cubicBezTo>
                    <a:pt x="463" y="161"/>
                    <a:pt x="494" y="169"/>
                    <a:pt x="522" y="184"/>
                  </a:cubicBezTo>
                  <a:cubicBezTo>
                    <a:pt x="460" y="188"/>
                    <a:pt x="398" y="184"/>
                    <a:pt x="336" y="184"/>
                  </a:cubicBezTo>
                  <a:cubicBezTo>
                    <a:pt x="307" y="185"/>
                    <a:pt x="278" y="186"/>
                    <a:pt x="249" y="193"/>
                  </a:cubicBezTo>
                  <a:cubicBezTo>
                    <a:pt x="235" y="196"/>
                    <a:pt x="220" y="200"/>
                    <a:pt x="206" y="205"/>
                  </a:cubicBezTo>
                  <a:cubicBezTo>
                    <a:pt x="198" y="208"/>
                    <a:pt x="191" y="213"/>
                    <a:pt x="183" y="216"/>
                  </a:cubicBezTo>
                  <a:cubicBezTo>
                    <a:pt x="197" y="194"/>
                    <a:pt x="217" y="176"/>
                    <a:pt x="239" y="163"/>
                  </a:cubicBezTo>
                  <a:close/>
                  <a:moveTo>
                    <a:pt x="193" y="98"/>
                  </a:moveTo>
                  <a:cubicBezTo>
                    <a:pt x="197" y="107"/>
                    <a:pt x="202" y="117"/>
                    <a:pt x="203" y="127"/>
                  </a:cubicBezTo>
                  <a:cubicBezTo>
                    <a:pt x="204" y="137"/>
                    <a:pt x="201" y="148"/>
                    <a:pt x="198" y="158"/>
                  </a:cubicBezTo>
                  <a:cubicBezTo>
                    <a:pt x="193" y="173"/>
                    <a:pt x="186" y="188"/>
                    <a:pt x="181" y="204"/>
                  </a:cubicBezTo>
                  <a:cubicBezTo>
                    <a:pt x="181" y="195"/>
                    <a:pt x="179" y="186"/>
                    <a:pt x="177" y="177"/>
                  </a:cubicBezTo>
                  <a:cubicBezTo>
                    <a:pt x="176" y="168"/>
                    <a:pt x="176" y="159"/>
                    <a:pt x="177" y="150"/>
                  </a:cubicBezTo>
                  <a:cubicBezTo>
                    <a:pt x="181" y="132"/>
                    <a:pt x="188" y="116"/>
                    <a:pt x="193" y="98"/>
                  </a:cubicBezTo>
                  <a:close/>
                  <a:moveTo>
                    <a:pt x="173" y="153"/>
                  </a:moveTo>
                  <a:cubicBezTo>
                    <a:pt x="173" y="155"/>
                    <a:pt x="173" y="157"/>
                    <a:pt x="173" y="159"/>
                  </a:cubicBezTo>
                  <a:cubicBezTo>
                    <a:pt x="172" y="158"/>
                    <a:pt x="172" y="157"/>
                    <a:pt x="172" y="156"/>
                  </a:cubicBezTo>
                  <a:cubicBezTo>
                    <a:pt x="168" y="135"/>
                    <a:pt x="167" y="114"/>
                    <a:pt x="172" y="93"/>
                  </a:cubicBezTo>
                  <a:cubicBezTo>
                    <a:pt x="176" y="101"/>
                    <a:pt x="179" y="110"/>
                    <a:pt x="182" y="119"/>
                  </a:cubicBezTo>
                  <a:cubicBezTo>
                    <a:pt x="178" y="130"/>
                    <a:pt x="174" y="141"/>
                    <a:pt x="173" y="153"/>
                  </a:cubicBezTo>
                  <a:close/>
                  <a:moveTo>
                    <a:pt x="124" y="114"/>
                  </a:moveTo>
                  <a:cubicBezTo>
                    <a:pt x="136" y="130"/>
                    <a:pt x="147" y="149"/>
                    <a:pt x="156" y="167"/>
                  </a:cubicBezTo>
                  <a:cubicBezTo>
                    <a:pt x="162" y="177"/>
                    <a:pt x="169" y="191"/>
                    <a:pt x="171" y="204"/>
                  </a:cubicBezTo>
                  <a:cubicBezTo>
                    <a:pt x="171" y="202"/>
                    <a:pt x="170" y="200"/>
                    <a:pt x="170" y="199"/>
                  </a:cubicBezTo>
                  <a:cubicBezTo>
                    <a:pt x="166" y="189"/>
                    <a:pt x="161" y="179"/>
                    <a:pt x="156" y="170"/>
                  </a:cubicBezTo>
                  <a:cubicBezTo>
                    <a:pt x="143" y="150"/>
                    <a:pt x="129" y="132"/>
                    <a:pt x="113" y="116"/>
                  </a:cubicBezTo>
                  <a:cubicBezTo>
                    <a:pt x="95" y="98"/>
                    <a:pt x="76" y="81"/>
                    <a:pt x="58" y="63"/>
                  </a:cubicBezTo>
                  <a:cubicBezTo>
                    <a:pt x="48" y="53"/>
                    <a:pt x="38" y="43"/>
                    <a:pt x="29" y="31"/>
                  </a:cubicBezTo>
                  <a:cubicBezTo>
                    <a:pt x="27" y="29"/>
                    <a:pt x="26" y="27"/>
                    <a:pt x="24" y="24"/>
                  </a:cubicBezTo>
                  <a:cubicBezTo>
                    <a:pt x="57" y="54"/>
                    <a:pt x="97" y="78"/>
                    <a:pt x="124" y="114"/>
                  </a:cubicBezTo>
                  <a:close/>
                  <a:moveTo>
                    <a:pt x="69" y="134"/>
                  </a:moveTo>
                  <a:cubicBezTo>
                    <a:pt x="51" y="120"/>
                    <a:pt x="31" y="104"/>
                    <a:pt x="20" y="82"/>
                  </a:cubicBezTo>
                  <a:cubicBezTo>
                    <a:pt x="9" y="59"/>
                    <a:pt x="6" y="35"/>
                    <a:pt x="9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21" y="30"/>
                    <a:pt x="37" y="47"/>
                    <a:pt x="50" y="61"/>
                  </a:cubicBezTo>
                  <a:cubicBezTo>
                    <a:pt x="68" y="78"/>
                    <a:pt x="87" y="95"/>
                    <a:pt x="104" y="113"/>
                  </a:cubicBezTo>
                  <a:cubicBezTo>
                    <a:pt x="121" y="129"/>
                    <a:pt x="136" y="147"/>
                    <a:pt x="148" y="166"/>
                  </a:cubicBezTo>
                  <a:cubicBezTo>
                    <a:pt x="155" y="177"/>
                    <a:pt x="161" y="188"/>
                    <a:pt x="166" y="200"/>
                  </a:cubicBezTo>
                  <a:cubicBezTo>
                    <a:pt x="168" y="206"/>
                    <a:pt x="169" y="214"/>
                    <a:pt x="171" y="220"/>
                  </a:cubicBezTo>
                  <a:cubicBezTo>
                    <a:pt x="171" y="220"/>
                    <a:pt x="170" y="220"/>
                    <a:pt x="170" y="221"/>
                  </a:cubicBezTo>
                  <a:cubicBezTo>
                    <a:pt x="170" y="221"/>
                    <a:pt x="170" y="222"/>
                    <a:pt x="170" y="222"/>
                  </a:cubicBezTo>
                  <a:cubicBezTo>
                    <a:pt x="169" y="223"/>
                    <a:pt x="169" y="224"/>
                    <a:pt x="169" y="225"/>
                  </a:cubicBezTo>
                  <a:cubicBezTo>
                    <a:pt x="146" y="185"/>
                    <a:pt x="105" y="161"/>
                    <a:pt x="69" y="134"/>
                  </a:cubicBezTo>
                  <a:close/>
                  <a:moveTo>
                    <a:pt x="153" y="734"/>
                  </a:moveTo>
                  <a:cubicBezTo>
                    <a:pt x="150" y="722"/>
                    <a:pt x="149" y="711"/>
                    <a:pt x="148" y="700"/>
                  </a:cubicBezTo>
                  <a:cubicBezTo>
                    <a:pt x="151" y="691"/>
                    <a:pt x="154" y="682"/>
                    <a:pt x="157" y="674"/>
                  </a:cubicBezTo>
                  <a:cubicBezTo>
                    <a:pt x="155" y="700"/>
                    <a:pt x="160" y="726"/>
                    <a:pt x="164" y="751"/>
                  </a:cubicBezTo>
                  <a:cubicBezTo>
                    <a:pt x="165" y="760"/>
                    <a:pt x="166" y="768"/>
                    <a:pt x="167" y="777"/>
                  </a:cubicBezTo>
                  <a:cubicBezTo>
                    <a:pt x="161" y="763"/>
                    <a:pt x="156" y="749"/>
                    <a:pt x="153" y="734"/>
                  </a:cubicBezTo>
                  <a:close/>
                  <a:moveTo>
                    <a:pt x="192" y="756"/>
                  </a:moveTo>
                  <a:cubicBezTo>
                    <a:pt x="189" y="770"/>
                    <a:pt x="184" y="783"/>
                    <a:pt x="179" y="797"/>
                  </a:cubicBezTo>
                  <a:cubicBezTo>
                    <a:pt x="178" y="773"/>
                    <a:pt x="176" y="749"/>
                    <a:pt x="174" y="726"/>
                  </a:cubicBezTo>
                  <a:cubicBezTo>
                    <a:pt x="173" y="717"/>
                    <a:pt x="172" y="708"/>
                    <a:pt x="171" y="700"/>
                  </a:cubicBezTo>
                  <a:cubicBezTo>
                    <a:pt x="180" y="714"/>
                    <a:pt x="190" y="727"/>
                    <a:pt x="194" y="743"/>
                  </a:cubicBezTo>
                  <a:cubicBezTo>
                    <a:pt x="194" y="748"/>
                    <a:pt x="193" y="752"/>
                    <a:pt x="192" y="756"/>
                  </a:cubicBezTo>
                  <a:close/>
                  <a:moveTo>
                    <a:pt x="214" y="773"/>
                  </a:moveTo>
                  <a:cubicBezTo>
                    <a:pt x="211" y="754"/>
                    <a:pt x="206" y="735"/>
                    <a:pt x="199" y="716"/>
                  </a:cubicBezTo>
                  <a:cubicBezTo>
                    <a:pt x="198" y="709"/>
                    <a:pt x="197" y="702"/>
                    <a:pt x="194" y="695"/>
                  </a:cubicBezTo>
                  <a:cubicBezTo>
                    <a:pt x="194" y="694"/>
                    <a:pt x="194" y="693"/>
                    <a:pt x="193" y="692"/>
                  </a:cubicBezTo>
                  <a:cubicBezTo>
                    <a:pt x="199" y="699"/>
                    <a:pt x="204" y="705"/>
                    <a:pt x="208" y="711"/>
                  </a:cubicBezTo>
                  <a:cubicBezTo>
                    <a:pt x="215" y="731"/>
                    <a:pt x="216" y="752"/>
                    <a:pt x="214" y="773"/>
                  </a:cubicBezTo>
                  <a:close/>
                  <a:moveTo>
                    <a:pt x="199" y="693"/>
                  </a:moveTo>
                  <a:cubicBezTo>
                    <a:pt x="200" y="695"/>
                    <a:pt x="201" y="696"/>
                    <a:pt x="202" y="697"/>
                  </a:cubicBezTo>
                  <a:cubicBezTo>
                    <a:pt x="198" y="692"/>
                    <a:pt x="194" y="688"/>
                    <a:pt x="190" y="683"/>
                  </a:cubicBezTo>
                  <a:cubicBezTo>
                    <a:pt x="190" y="682"/>
                    <a:pt x="190" y="681"/>
                    <a:pt x="189" y="680"/>
                  </a:cubicBezTo>
                  <a:cubicBezTo>
                    <a:pt x="193" y="685"/>
                    <a:pt x="197" y="689"/>
                    <a:pt x="199" y="693"/>
                  </a:cubicBezTo>
                  <a:close/>
                  <a:moveTo>
                    <a:pt x="186" y="683"/>
                  </a:moveTo>
                  <a:cubicBezTo>
                    <a:pt x="187" y="686"/>
                    <a:pt x="188" y="689"/>
                    <a:pt x="189" y="693"/>
                  </a:cubicBezTo>
                  <a:cubicBezTo>
                    <a:pt x="190" y="694"/>
                    <a:pt x="190" y="695"/>
                    <a:pt x="190" y="696"/>
                  </a:cubicBezTo>
                  <a:cubicBezTo>
                    <a:pt x="188" y="691"/>
                    <a:pt x="186" y="685"/>
                    <a:pt x="184" y="680"/>
                  </a:cubicBezTo>
                  <a:cubicBezTo>
                    <a:pt x="184" y="681"/>
                    <a:pt x="185" y="682"/>
                    <a:pt x="186" y="683"/>
                  </a:cubicBezTo>
                  <a:close/>
                  <a:moveTo>
                    <a:pt x="174" y="648"/>
                  </a:moveTo>
                  <a:cubicBezTo>
                    <a:pt x="175" y="652"/>
                    <a:pt x="176" y="656"/>
                    <a:pt x="177" y="660"/>
                  </a:cubicBezTo>
                  <a:cubicBezTo>
                    <a:pt x="177" y="659"/>
                    <a:pt x="176" y="659"/>
                    <a:pt x="176" y="658"/>
                  </a:cubicBezTo>
                  <a:cubicBezTo>
                    <a:pt x="175" y="654"/>
                    <a:pt x="173" y="649"/>
                    <a:pt x="172" y="645"/>
                  </a:cubicBezTo>
                  <a:cubicBezTo>
                    <a:pt x="173" y="646"/>
                    <a:pt x="173" y="647"/>
                    <a:pt x="174" y="648"/>
                  </a:cubicBezTo>
                  <a:close/>
                  <a:moveTo>
                    <a:pt x="169" y="622"/>
                  </a:moveTo>
                  <a:cubicBezTo>
                    <a:pt x="172" y="617"/>
                    <a:pt x="171" y="609"/>
                    <a:pt x="170" y="603"/>
                  </a:cubicBezTo>
                  <a:cubicBezTo>
                    <a:pt x="170" y="602"/>
                    <a:pt x="168" y="602"/>
                    <a:pt x="169" y="603"/>
                  </a:cubicBezTo>
                  <a:cubicBezTo>
                    <a:pt x="169" y="607"/>
                    <a:pt x="169" y="610"/>
                    <a:pt x="169" y="613"/>
                  </a:cubicBezTo>
                  <a:cubicBezTo>
                    <a:pt x="169" y="616"/>
                    <a:pt x="168" y="619"/>
                    <a:pt x="167" y="622"/>
                  </a:cubicBezTo>
                  <a:cubicBezTo>
                    <a:pt x="167" y="622"/>
                    <a:pt x="167" y="622"/>
                    <a:pt x="167" y="622"/>
                  </a:cubicBezTo>
                  <a:cubicBezTo>
                    <a:pt x="166" y="622"/>
                    <a:pt x="165" y="622"/>
                    <a:pt x="164" y="621"/>
                  </a:cubicBezTo>
                  <a:cubicBezTo>
                    <a:pt x="155" y="618"/>
                    <a:pt x="152" y="608"/>
                    <a:pt x="152" y="599"/>
                  </a:cubicBezTo>
                  <a:cubicBezTo>
                    <a:pt x="152" y="589"/>
                    <a:pt x="157" y="583"/>
                    <a:pt x="161" y="575"/>
                  </a:cubicBezTo>
                  <a:cubicBezTo>
                    <a:pt x="162" y="574"/>
                    <a:pt x="161" y="572"/>
                    <a:pt x="159" y="573"/>
                  </a:cubicBezTo>
                  <a:cubicBezTo>
                    <a:pt x="159" y="573"/>
                    <a:pt x="159" y="573"/>
                    <a:pt x="159" y="573"/>
                  </a:cubicBezTo>
                  <a:cubicBezTo>
                    <a:pt x="164" y="546"/>
                    <a:pt x="161" y="516"/>
                    <a:pt x="159" y="489"/>
                  </a:cubicBezTo>
                  <a:cubicBezTo>
                    <a:pt x="157" y="460"/>
                    <a:pt x="153" y="431"/>
                    <a:pt x="153" y="402"/>
                  </a:cubicBezTo>
                  <a:cubicBezTo>
                    <a:pt x="153" y="379"/>
                    <a:pt x="156" y="356"/>
                    <a:pt x="159" y="334"/>
                  </a:cubicBezTo>
                  <a:cubicBezTo>
                    <a:pt x="158" y="354"/>
                    <a:pt x="157" y="375"/>
                    <a:pt x="158" y="396"/>
                  </a:cubicBezTo>
                  <a:cubicBezTo>
                    <a:pt x="159" y="427"/>
                    <a:pt x="162" y="457"/>
                    <a:pt x="166" y="487"/>
                  </a:cubicBezTo>
                  <a:cubicBezTo>
                    <a:pt x="167" y="503"/>
                    <a:pt x="170" y="518"/>
                    <a:pt x="172" y="534"/>
                  </a:cubicBezTo>
                  <a:cubicBezTo>
                    <a:pt x="174" y="547"/>
                    <a:pt x="174" y="561"/>
                    <a:pt x="179" y="573"/>
                  </a:cubicBezTo>
                  <a:cubicBezTo>
                    <a:pt x="179" y="574"/>
                    <a:pt x="180" y="574"/>
                    <a:pt x="180" y="573"/>
                  </a:cubicBezTo>
                  <a:cubicBezTo>
                    <a:pt x="182" y="582"/>
                    <a:pt x="185" y="591"/>
                    <a:pt x="186" y="600"/>
                  </a:cubicBezTo>
                  <a:cubicBezTo>
                    <a:pt x="186" y="609"/>
                    <a:pt x="179" y="622"/>
                    <a:pt x="169" y="622"/>
                  </a:cubicBezTo>
                  <a:close/>
                  <a:moveTo>
                    <a:pt x="167" y="651"/>
                  </a:moveTo>
                  <a:cubicBezTo>
                    <a:pt x="168" y="651"/>
                    <a:pt x="168" y="652"/>
                    <a:pt x="168" y="652"/>
                  </a:cubicBezTo>
                  <a:cubicBezTo>
                    <a:pt x="170" y="657"/>
                    <a:pt x="172" y="662"/>
                    <a:pt x="175" y="667"/>
                  </a:cubicBezTo>
                  <a:cubicBezTo>
                    <a:pt x="178" y="677"/>
                    <a:pt x="182" y="686"/>
                    <a:pt x="186" y="696"/>
                  </a:cubicBezTo>
                  <a:cubicBezTo>
                    <a:pt x="189" y="703"/>
                    <a:pt x="192" y="710"/>
                    <a:pt x="195" y="718"/>
                  </a:cubicBezTo>
                  <a:cubicBezTo>
                    <a:pt x="195" y="723"/>
                    <a:pt x="195" y="728"/>
                    <a:pt x="195" y="734"/>
                  </a:cubicBezTo>
                  <a:cubicBezTo>
                    <a:pt x="193" y="727"/>
                    <a:pt x="190" y="721"/>
                    <a:pt x="186" y="715"/>
                  </a:cubicBezTo>
                  <a:cubicBezTo>
                    <a:pt x="181" y="707"/>
                    <a:pt x="175" y="698"/>
                    <a:pt x="170" y="689"/>
                  </a:cubicBezTo>
                  <a:cubicBezTo>
                    <a:pt x="170" y="684"/>
                    <a:pt x="169" y="680"/>
                    <a:pt x="169" y="675"/>
                  </a:cubicBezTo>
                  <a:cubicBezTo>
                    <a:pt x="168" y="669"/>
                    <a:pt x="166" y="661"/>
                    <a:pt x="166" y="654"/>
                  </a:cubicBezTo>
                  <a:cubicBezTo>
                    <a:pt x="166" y="653"/>
                    <a:pt x="167" y="652"/>
                    <a:pt x="167" y="651"/>
                  </a:cubicBezTo>
                  <a:close/>
                  <a:moveTo>
                    <a:pt x="162" y="677"/>
                  </a:moveTo>
                  <a:cubicBezTo>
                    <a:pt x="163" y="682"/>
                    <a:pt x="165" y="686"/>
                    <a:pt x="166" y="690"/>
                  </a:cubicBezTo>
                  <a:cubicBezTo>
                    <a:pt x="167" y="699"/>
                    <a:pt x="168" y="708"/>
                    <a:pt x="169" y="717"/>
                  </a:cubicBezTo>
                  <a:cubicBezTo>
                    <a:pt x="172" y="745"/>
                    <a:pt x="174" y="772"/>
                    <a:pt x="176" y="799"/>
                  </a:cubicBezTo>
                  <a:cubicBezTo>
                    <a:pt x="175" y="797"/>
                    <a:pt x="174" y="795"/>
                    <a:pt x="173" y="793"/>
                  </a:cubicBezTo>
                  <a:cubicBezTo>
                    <a:pt x="172" y="780"/>
                    <a:pt x="170" y="768"/>
                    <a:pt x="168" y="756"/>
                  </a:cubicBezTo>
                  <a:cubicBezTo>
                    <a:pt x="164" y="729"/>
                    <a:pt x="161" y="703"/>
                    <a:pt x="162" y="677"/>
                  </a:cubicBezTo>
                  <a:close/>
                  <a:moveTo>
                    <a:pt x="161" y="644"/>
                  </a:moveTo>
                  <a:cubicBezTo>
                    <a:pt x="160" y="648"/>
                    <a:pt x="159" y="653"/>
                    <a:pt x="159" y="658"/>
                  </a:cubicBezTo>
                  <a:cubicBezTo>
                    <a:pt x="159" y="659"/>
                    <a:pt x="159" y="660"/>
                    <a:pt x="159" y="661"/>
                  </a:cubicBezTo>
                  <a:cubicBezTo>
                    <a:pt x="158" y="663"/>
                    <a:pt x="157" y="664"/>
                    <a:pt x="157" y="666"/>
                  </a:cubicBezTo>
                  <a:cubicBezTo>
                    <a:pt x="154" y="670"/>
                    <a:pt x="152" y="674"/>
                    <a:pt x="150" y="678"/>
                  </a:cubicBezTo>
                  <a:cubicBezTo>
                    <a:pt x="151" y="666"/>
                    <a:pt x="155" y="655"/>
                    <a:pt x="161" y="644"/>
                  </a:cubicBezTo>
                  <a:close/>
                  <a:moveTo>
                    <a:pt x="139" y="674"/>
                  </a:moveTo>
                  <a:cubicBezTo>
                    <a:pt x="140" y="668"/>
                    <a:pt x="143" y="662"/>
                    <a:pt x="146" y="657"/>
                  </a:cubicBezTo>
                  <a:cubicBezTo>
                    <a:pt x="148" y="655"/>
                    <a:pt x="151" y="652"/>
                    <a:pt x="153" y="649"/>
                  </a:cubicBezTo>
                  <a:cubicBezTo>
                    <a:pt x="154" y="648"/>
                    <a:pt x="155" y="648"/>
                    <a:pt x="155" y="647"/>
                  </a:cubicBezTo>
                  <a:cubicBezTo>
                    <a:pt x="149" y="659"/>
                    <a:pt x="146" y="673"/>
                    <a:pt x="145" y="687"/>
                  </a:cubicBezTo>
                  <a:cubicBezTo>
                    <a:pt x="141" y="693"/>
                    <a:pt x="138" y="699"/>
                    <a:pt x="134" y="706"/>
                  </a:cubicBezTo>
                  <a:cubicBezTo>
                    <a:pt x="135" y="695"/>
                    <a:pt x="136" y="684"/>
                    <a:pt x="139" y="674"/>
                  </a:cubicBezTo>
                  <a:close/>
                  <a:moveTo>
                    <a:pt x="134" y="712"/>
                  </a:moveTo>
                  <a:cubicBezTo>
                    <a:pt x="138" y="706"/>
                    <a:pt x="141" y="699"/>
                    <a:pt x="144" y="693"/>
                  </a:cubicBezTo>
                  <a:cubicBezTo>
                    <a:pt x="144" y="695"/>
                    <a:pt x="144" y="697"/>
                    <a:pt x="144" y="698"/>
                  </a:cubicBezTo>
                  <a:cubicBezTo>
                    <a:pt x="143" y="703"/>
                    <a:pt x="142" y="708"/>
                    <a:pt x="141" y="712"/>
                  </a:cubicBezTo>
                  <a:cubicBezTo>
                    <a:pt x="139" y="722"/>
                    <a:pt x="138" y="731"/>
                    <a:pt x="137" y="740"/>
                  </a:cubicBezTo>
                  <a:cubicBezTo>
                    <a:pt x="137" y="737"/>
                    <a:pt x="136" y="734"/>
                    <a:pt x="136" y="731"/>
                  </a:cubicBezTo>
                  <a:cubicBezTo>
                    <a:pt x="135" y="725"/>
                    <a:pt x="135" y="719"/>
                    <a:pt x="134" y="71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6" name="Freeform 31"/>
            <p:cNvSpPr/>
            <p:nvPr/>
          </p:nvSpPr>
          <p:spPr bwMode="auto">
            <a:xfrm>
              <a:off x="5670550" y="3848100"/>
              <a:ext cx="58738" cy="185738"/>
            </a:xfrm>
            <a:custGeom>
              <a:avLst/>
              <a:gdLst>
                <a:gd name="T0" fmla="*/ 4 w 14"/>
                <a:gd name="T1" fmla="*/ 0 h 44"/>
                <a:gd name="T2" fmla="*/ 2 w 14"/>
                <a:gd name="T3" fmla="*/ 1 h 44"/>
                <a:gd name="T4" fmla="*/ 0 w 14"/>
                <a:gd name="T5" fmla="*/ 42 h 44"/>
                <a:gd name="T6" fmla="*/ 1 w 14"/>
                <a:gd name="T7" fmla="*/ 43 h 44"/>
                <a:gd name="T8" fmla="*/ 4 w 1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7" y="15"/>
                    <a:pt x="5" y="29"/>
                    <a:pt x="0" y="42"/>
                  </a:cubicBezTo>
                  <a:cubicBezTo>
                    <a:pt x="0" y="43"/>
                    <a:pt x="1" y="44"/>
                    <a:pt x="1" y="43"/>
                  </a:cubicBezTo>
                  <a:cubicBezTo>
                    <a:pt x="14" y="34"/>
                    <a:pt x="10" y="12"/>
                    <a:pt x="4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</p:grpSp>
      <p:sp>
        <p:nvSpPr>
          <p:cNvPr id="243" name="文本框 242"/>
          <p:cNvSpPr txBox="1"/>
          <p:nvPr/>
        </p:nvSpPr>
        <p:spPr>
          <a:xfrm>
            <a:off x="4124731" y="3420100"/>
            <a:ext cx="5471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92D050"/>
                </a:solidFill>
                <a:cs typeface="+mn-ea"/>
                <a:sym typeface="+mn-lt"/>
              </a:rPr>
              <a:t>Part 3      </a:t>
            </a:r>
            <a:r>
              <a:rPr lang="zh-CN" altLang="en-US" sz="4000" dirty="0">
                <a:solidFill>
                  <a:srgbClr val="92D050"/>
                </a:solidFill>
                <a:cs typeface="+mn-ea"/>
                <a:sym typeface="+mn-lt"/>
              </a:rPr>
              <a:t>在此添加标题</a:t>
            </a:r>
          </a:p>
        </p:txBody>
      </p:sp>
      <p:sp>
        <p:nvSpPr>
          <p:cNvPr id="259" name="任意多边形: 形状 258"/>
          <p:cNvSpPr/>
          <p:nvPr/>
        </p:nvSpPr>
        <p:spPr>
          <a:xfrm>
            <a:off x="3472089" y="3110045"/>
            <a:ext cx="767744" cy="1411330"/>
          </a:xfrm>
          <a:custGeom>
            <a:avLst/>
            <a:gdLst/>
            <a:ahLst/>
            <a:cxnLst/>
            <a:rect l="l" t="t" r="r" b="b"/>
            <a:pathLst>
              <a:path w="767744" h="1411330">
                <a:moveTo>
                  <a:pt x="694757" y="18"/>
                </a:moveTo>
                <a:cubicBezTo>
                  <a:pt x="773268" y="1265"/>
                  <a:pt x="788440" y="69155"/>
                  <a:pt x="740270" y="203688"/>
                </a:cubicBezTo>
                <a:cubicBezTo>
                  <a:pt x="637152" y="410027"/>
                  <a:pt x="533059" y="637933"/>
                  <a:pt x="427990" y="887408"/>
                </a:cubicBezTo>
                <a:cubicBezTo>
                  <a:pt x="392967" y="963309"/>
                  <a:pt x="349367" y="1059905"/>
                  <a:pt x="297192" y="1177196"/>
                </a:cubicBezTo>
                <a:cubicBezTo>
                  <a:pt x="242552" y="1313796"/>
                  <a:pt x="178566" y="1389440"/>
                  <a:pt x="105233" y="1404127"/>
                </a:cubicBezTo>
                <a:cubicBezTo>
                  <a:pt x="51107" y="1417581"/>
                  <a:pt x="16802" y="1412189"/>
                  <a:pt x="2321" y="1387950"/>
                </a:cubicBezTo>
                <a:cubicBezTo>
                  <a:pt x="-5690" y="1360528"/>
                  <a:pt x="7045" y="1315593"/>
                  <a:pt x="40528" y="1253148"/>
                </a:cubicBezTo>
                <a:cubicBezTo>
                  <a:pt x="92703" y="1129180"/>
                  <a:pt x="138099" y="1028528"/>
                  <a:pt x="176717" y="951189"/>
                </a:cubicBezTo>
                <a:cubicBezTo>
                  <a:pt x="272851" y="759025"/>
                  <a:pt x="362668" y="550273"/>
                  <a:pt x="446169" y="324934"/>
                </a:cubicBezTo>
                <a:cubicBezTo>
                  <a:pt x="446169" y="324934"/>
                  <a:pt x="450123" y="313225"/>
                  <a:pt x="458031" y="289808"/>
                </a:cubicBezTo>
                <a:cubicBezTo>
                  <a:pt x="515855" y="128969"/>
                  <a:pt x="582255" y="33555"/>
                  <a:pt x="657231" y="3564"/>
                </a:cubicBezTo>
                <a:cubicBezTo>
                  <a:pt x="671033" y="1022"/>
                  <a:pt x="683541" y="-160"/>
                  <a:pt x="694757" y="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0" name="矩形: 圆角 259"/>
          <p:cNvSpPr/>
          <p:nvPr/>
        </p:nvSpPr>
        <p:spPr>
          <a:xfrm rot="5400000">
            <a:off x="5833742" y="-1645685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1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039529" y="2131790"/>
            <a:ext cx="2112942" cy="2593981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197275" y="2074828"/>
            <a:ext cx="1962456" cy="2711449"/>
            <a:chOff x="5330055" y="2173721"/>
            <a:chExt cx="1400918" cy="1935594"/>
          </a:xfrm>
          <a:solidFill>
            <a:schemeClr val="bg1">
              <a:lumMod val="75000"/>
            </a:schemeClr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760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76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82436" y="4849684"/>
            <a:ext cx="1039163" cy="950661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-1" fmla="*/ 0 w 672200"/>
                <a:gd name="connsiteY0-2" fmla="*/ 0 h 630649"/>
                <a:gd name="connsiteX1-3" fmla="*/ 671846 w 672200"/>
                <a:gd name="connsiteY1-4" fmla="*/ 0 h 630649"/>
                <a:gd name="connsiteX2-5" fmla="*/ 672200 w 672200"/>
                <a:gd name="connsiteY2-6" fmla="*/ 32054 h 630649"/>
                <a:gd name="connsiteX3-7" fmla="*/ 657576 w 672200"/>
                <a:gd name="connsiteY3-8" fmla="*/ 470997 h 630649"/>
                <a:gd name="connsiteX4-9" fmla="*/ 493887 w 672200"/>
                <a:gd name="connsiteY4-10" fmla="*/ 626220 h 630649"/>
                <a:gd name="connsiteX5-11" fmla="*/ 200376 w 672200"/>
                <a:gd name="connsiteY5-12" fmla="*/ 629042 h 630649"/>
                <a:gd name="connsiteX6-13" fmla="*/ 31043 w 672200"/>
                <a:gd name="connsiteY6-14" fmla="*/ 487931 h 630649"/>
                <a:gd name="connsiteX7-15" fmla="*/ 231194 w 672200"/>
                <a:gd name="connsiteY7-16" fmla="*/ 129219 h 630649"/>
                <a:gd name="connsiteX8" fmla="*/ 0 w 672200"/>
                <a:gd name="connsiteY8" fmla="*/ 0 h 630649"/>
                <a:gd name="connsiteX0-17" fmla="*/ 46884 w 719084"/>
                <a:gd name="connsiteY0-18" fmla="*/ 0 h 630649"/>
                <a:gd name="connsiteX1-19" fmla="*/ 718730 w 719084"/>
                <a:gd name="connsiteY1-20" fmla="*/ 0 h 630649"/>
                <a:gd name="connsiteX2-21" fmla="*/ 719084 w 719084"/>
                <a:gd name="connsiteY2-22" fmla="*/ 32054 h 630649"/>
                <a:gd name="connsiteX3-23" fmla="*/ 704460 w 719084"/>
                <a:gd name="connsiteY3-24" fmla="*/ 470997 h 630649"/>
                <a:gd name="connsiteX4-25" fmla="*/ 540771 w 719084"/>
                <a:gd name="connsiteY4-26" fmla="*/ 626220 h 630649"/>
                <a:gd name="connsiteX5-27" fmla="*/ 247260 w 719084"/>
                <a:gd name="connsiteY5-28" fmla="*/ 629042 h 630649"/>
                <a:gd name="connsiteX6-29" fmla="*/ 77927 w 719084"/>
                <a:gd name="connsiteY6-30" fmla="*/ 487931 h 630649"/>
                <a:gd name="connsiteX7-31" fmla="*/ 46884 w 719084"/>
                <a:gd name="connsiteY7-32" fmla="*/ 0 h 630649"/>
                <a:gd name="connsiteX0-33" fmla="*/ 756 w 672956"/>
                <a:gd name="connsiteY0-34" fmla="*/ 0 h 630649"/>
                <a:gd name="connsiteX1-35" fmla="*/ 672602 w 672956"/>
                <a:gd name="connsiteY1-36" fmla="*/ 0 h 630649"/>
                <a:gd name="connsiteX2-37" fmla="*/ 672956 w 672956"/>
                <a:gd name="connsiteY2-38" fmla="*/ 32054 h 630649"/>
                <a:gd name="connsiteX3-39" fmla="*/ 658332 w 672956"/>
                <a:gd name="connsiteY3-40" fmla="*/ 470997 h 630649"/>
                <a:gd name="connsiteX4-41" fmla="*/ 494643 w 672956"/>
                <a:gd name="connsiteY4-42" fmla="*/ 626220 h 630649"/>
                <a:gd name="connsiteX5-43" fmla="*/ 201132 w 672956"/>
                <a:gd name="connsiteY5-44" fmla="*/ 629042 h 630649"/>
                <a:gd name="connsiteX6-45" fmla="*/ 31799 w 672956"/>
                <a:gd name="connsiteY6-46" fmla="*/ 487931 h 630649"/>
                <a:gd name="connsiteX7-47" fmla="*/ 756 w 672956"/>
                <a:gd name="connsiteY7-48" fmla="*/ 0 h 630649"/>
                <a:gd name="connsiteX0-49" fmla="*/ 124 w 672324"/>
                <a:gd name="connsiteY0-50" fmla="*/ 0 h 630649"/>
                <a:gd name="connsiteX1-51" fmla="*/ 671970 w 672324"/>
                <a:gd name="connsiteY1-52" fmla="*/ 0 h 630649"/>
                <a:gd name="connsiteX2-53" fmla="*/ 672324 w 672324"/>
                <a:gd name="connsiteY2-54" fmla="*/ 32054 h 630649"/>
                <a:gd name="connsiteX3-55" fmla="*/ 657700 w 672324"/>
                <a:gd name="connsiteY3-56" fmla="*/ 470997 h 630649"/>
                <a:gd name="connsiteX4-57" fmla="*/ 494011 w 672324"/>
                <a:gd name="connsiteY4-58" fmla="*/ 626220 h 630649"/>
                <a:gd name="connsiteX5-59" fmla="*/ 200500 w 672324"/>
                <a:gd name="connsiteY5-60" fmla="*/ 629042 h 630649"/>
                <a:gd name="connsiteX6-61" fmla="*/ 31167 w 672324"/>
                <a:gd name="connsiteY6-62" fmla="*/ 487931 h 630649"/>
                <a:gd name="connsiteX7-63" fmla="*/ 124 w 672324"/>
                <a:gd name="connsiteY7-64" fmla="*/ 0 h 6306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en-US" sz="760" dirty="0">
                  <a:cs typeface="+mn-ea"/>
                  <a:sym typeface="+mn-lt"/>
                </a:rPr>
                <a:t>   </a:t>
              </a:r>
              <a:endParaRPr lang="id-ID" sz="760" dirty="0">
                <a:cs typeface="+mn-ea"/>
                <a:sym typeface="+mn-lt"/>
              </a:endParaRPr>
            </a:p>
          </p:txBody>
        </p:sp>
      </p:grpSp>
      <p:sp>
        <p:nvSpPr>
          <p:cNvPr id="38" name="Text Placeholder 32"/>
          <p:cNvSpPr txBox="1"/>
          <p:nvPr/>
        </p:nvSpPr>
        <p:spPr>
          <a:xfrm>
            <a:off x="2123081" y="3212522"/>
            <a:ext cx="1667795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Text Placeholder 33"/>
          <p:cNvSpPr txBox="1"/>
          <p:nvPr/>
        </p:nvSpPr>
        <p:spPr>
          <a:xfrm>
            <a:off x="2123082" y="2971376"/>
            <a:ext cx="1511771" cy="2239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551544" y="2180472"/>
            <a:ext cx="647964" cy="6479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AU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3029406" y="3041601"/>
            <a:ext cx="1820626" cy="1737150"/>
          </a:xfrm>
          <a:prstGeom prst="bentConnector3">
            <a:avLst>
              <a:gd name="adj1" fmla="val 50000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352157" y="2511832"/>
            <a:ext cx="1634016" cy="1169630"/>
          </a:xfrm>
          <a:prstGeom prst="bentConnector3">
            <a:avLst>
              <a:gd name="adj1" fmla="val 50000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2"/>
          <p:cNvSpPr txBox="1"/>
          <p:nvPr/>
        </p:nvSpPr>
        <p:spPr>
          <a:xfrm flipH="1">
            <a:off x="8612275" y="3238346"/>
            <a:ext cx="1667795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Text Placeholder 33"/>
          <p:cNvSpPr txBox="1"/>
          <p:nvPr/>
        </p:nvSpPr>
        <p:spPr>
          <a:xfrm flipH="1">
            <a:off x="8612276" y="2997201"/>
            <a:ext cx="1511771" cy="2239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9044180" y="2233372"/>
            <a:ext cx="647964" cy="6479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AU" altLang="zh-CN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7337523" y="3394190"/>
            <a:ext cx="2041683" cy="1312824"/>
          </a:xfrm>
          <a:prstGeom prst="bentConnector3">
            <a:avLst>
              <a:gd name="adj1" fmla="val 50000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6925749" y="2567593"/>
            <a:ext cx="1961091" cy="1677846"/>
          </a:xfrm>
          <a:prstGeom prst="bentConnector3">
            <a:avLst>
              <a:gd name="adj1" fmla="val 50000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2"/>
          <p:cNvSpPr txBox="1"/>
          <p:nvPr/>
        </p:nvSpPr>
        <p:spPr>
          <a:xfrm>
            <a:off x="1815703" y="5492453"/>
            <a:ext cx="1667795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7" name="Text Placeholder 33"/>
          <p:cNvSpPr txBox="1"/>
          <p:nvPr/>
        </p:nvSpPr>
        <p:spPr>
          <a:xfrm>
            <a:off x="1815704" y="5251307"/>
            <a:ext cx="1511771" cy="2239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244472" y="4458374"/>
            <a:ext cx="647964" cy="6479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US" sz="1325" dirty="0">
              <a:cs typeface="+mn-ea"/>
              <a:sym typeface="+mn-lt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9103512" y="5391561"/>
            <a:ext cx="1667795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0" name="Text Placeholder 33"/>
          <p:cNvSpPr txBox="1"/>
          <p:nvPr/>
        </p:nvSpPr>
        <p:spPr>
          <a:xfrm>
            <a:off x="9103514" y="5150415"/>
            <a:ext cx="1511771" cy="2239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9535417" y="4379968"/>
            <a:ext cx="647964" cy="6479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AU" altLang="zh-CN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7005092" y="3279448"/>
            <a:ext cx="230841" cy="2308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76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612278" y="4140278"/>
            <a:ext cx="230841" cy="2308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76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5088959" y="3576866"/>
            <a:ext cx="216632" cy="21663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76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4952329" y="2943736"/>
            <a:ext cx="217650" cy="217650"/>
          </a:xfrm>
          <a:prstGeom prst="ellipse">
            <a:avLst/>
          </a:prstGeom>
          <a:solidFill>
            <a:srgbClr val="92D050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76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0" name="组合 199"/>
          <p:cNvGrpSpPr/>
          <p:nvPr/>
        </p:nvGrpSpPr>
        <p:grpSpPr>
          <a:xfrm>
            <a:off x="4926088" y="-67978"/>
            <a:ext cx="2590774" cy="1015663"/>
            <a:chOff x="4832086" y="-391302"/>
            <a:chExt cx="2590774" cy="1015663"/>
          </a:xfrm>
        </p:grpSpPr>
        <p:grpSp>
          <p:nvGrpSpPr>
            <p:cNvPr id="201" name="组合 200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203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02" name="文本框 201"/>
            <p:cNvSpPr txBox="1"/>
            <p:nvPr/>
          </p:nvSpPr>
          <p:spPr>
            <a:xfrm>
              <a:off x="4832086" y="-391302"/>
              <a:ext cx="25907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3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220" name="矩形: 圆角 219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1" name="矩形: 圆角 220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5" grpId="0" animBg="1"/>
      <p:bldP spid="48" grpId="0"/>
      <p:bldP spid="77" grpId="0"/>
      <p:bldP spid="78" grpId="0" animBg="1"/>
      <p:bldP spid="79" grpId="0"/>
      <p:bldP spid="80" grpId="0"/>
      <p:bldP spid="81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9526570" y="1664281"/>
            <a:ext cx="3365347" cy="1999509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5767270" y="1664281"/>
            <a:ext cx="3363487" cy="1999509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7645991" y="1664281"/>
            <a:ext cx="3361630" cy="1999509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000534" y="1664281"/>
            <a:ext cx="3365347" cy="1999509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3881116" y="1664281"/>
            <a:ext cx="3365347" cy="1999509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758778" y="1664266"/>
            <a:ext cx="3365346" cy="1187442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1808" y="1664278"/>
            <a:ext cx="3359771" cy="1999509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410" y="1333802"/>
            <a:ext cx="1357744" cy="256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4569" y="3731760"/>
            <a:ext cx="1357744" cy="256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6812" y="1333802"/>
            <a:ext cx="1357744" cy="256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21556" y="3731758"/>
            <a:ext cx="1357744" cy="256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20436" y="1333802"/>
            <a:ext cx="1357744" cy="256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60232" y="3731758"/>
            <a:ext cx="1357744" cy="256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502545" y="4359636"/>
            <a:ext cx="1954874" cy="2239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502544" y="4671015"/>
            <a:ext cx="2745975" cy="26885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641996" y="4372897"/>
            <a:ext cx="719905" cy="72060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699721" y="4464175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7664982" y="4373942"/>
            <a:ext cx="2749201" cy="2239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7664982" y="4685321"/>
            <a:ext cx="2749201" cy="26885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6810387" y="4387203"/>
            <a:ext cx="719905" cy="72060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6868110" y="4478482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549116" y="5610411"/>
            <a:ext cx="2745975" cy="2239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549116" y="5921789"/>
            <a:ext cx="2745975" cy="26885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699721" y="5623672"/>
            <a:ext cx="719905" cy="72060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757445" y="5714950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7664982" y="5624717"/>
            <a:ext cx="2749201" cy="2239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7664982" y="5936095"/>
            <a:ext cx="2749201" cy="268856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6815586" y="5637978"/>
            <a:ext cx="719905" cy="72060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873310" y="5729256"/>
            <a:ext cx="582762" cy="480928"/>
          </a:xfrm>
          <a:prstGeom prst="rect">
            <a:avLst/>
          </a:prstGeom>
        </p:spPr>
        <p:txBody>
          <a:bodyPr vert="horz" lIns="0" tIns="98497" rIns="0" bIns="98497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+mn-lt"/>
                <a:cs typeface="+mn-ea"/>
                <a:sym typeface="+mn-lt"/>
              </a:rPr>
              <a:t>04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4926088" y="-67978"/>
            <a:ext cx="2590774" cy="1015663"/>
            <a:chOff x="4832086" y="-391302"/>
            <a:chExt cx="2590774" cy="1015663"/>
          </a:xfrm>
        </p:grpSpPr>
        <p:grpSp>
          <p:nvGrpSpPr>
            <p:cNvPr id="54" name="组合 53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56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4832086" y="-391302"/>
              <a:ext cx="25907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3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69" name="矩形: 圆角 68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矩形: 圆角 69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4521105" y="2431006"/>
            <a:ext cx="465084" cy="217717"/>
            <a:chOff x="3366566" y="1459073"/>
            <a:chExt cx="465169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7137997" y="2429204"/>
            <a:ext cx="513106" cy="221322"/>
            <a:chOff x="3318534" y="1459155"/>
            <a:chExt cx="513201" cy="22136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4521106" y="4849872"/>
            <a:ext cx="455169" cy="217717"/>
            <a:chOff x="3376482" y="1459073"/>
            <a:chExt cx="455253" cy="2214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7158846" y="4848070"/>
            <a:ext cx="492257" cy="221322"/>
            <a:chOff x="3339387" y="1459155"/>
            <a:chExt cx="492348" cy="221363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4229447" y="3178426"/>
            <a:ext cx="1864968" cy="2237961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lnSpc>
                <a:spcPct val="120000"/>
              </a:lnSpc>
            </a:pPr>
            <a:endParaRPr lang="en-US" sz="2845" dirty="0">
              <a:cs typeface="+mn-ea"/>
              <a:sym typeface="+mn-lt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492862" y="3772041"/>
            <a:ext cx="2244310" cy="1869729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lnSpc>
                <a:spcPct val="120000"/>
              </a:lnSpc>
            </a:pPr>
            <a:endParaRPr lang="en-US" sz="2845" dirty="0">
              <a:cs typeface="+mn-ea"/>
              <a:sym typeface="+mn-lt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6094415" y="2135633"/>
            <a:ext cx="1871316" cy="2245897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lnSpc>
                <a:spcPct val="120000"/>
              </a:lnSpc>
            </a:pPr>
            <a:endParaRPr lang="en-US" sz="2845" dirty="0">
              <a:cs typeface="+mn-ea"/>
              <a:sym typeface="+mn-lt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4458005" y="1907075"/>
            <a:ext cx="2237961" cy="186496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lnSpc>
                <a:spcPct val="120000"/>
              </a:lnSpc>
            </a:pPr>
            <a:endParaRPr lang="en-US" sz="2845" dirty="0">
              <a:cs typeface="+mn-ea"/>
              <a:sym typeface="+mn-lt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6014786" y="2459135"/>
            <a:ext cx="201978" cy="2382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42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7272659" y="3947898"/>
            <a:ext cx="201978" cy="2382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42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5953154" y="5014137"/>
            <a:ext cx="201978" cy="2382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42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9" name="Group 59"/>
          <p:cNvGrpSpPr/>
          <p:nvPr/>
        </p:nvGrpSpPr>
        <p:grpSpPr>
          <a:xfrm>
            <a:off x="7814792" y="4761545"/>
            <a:ext cx="2347482" cy="573750"/>
            <a:chOff x="7154104" y="3245088"/>
            <a:chExt cx="2276195" cy="573854"/>
          </a:xfrm>
        </p:grpSpPr>
        <p:sp>
          <p:nvSpPr>
            <p:cNvPr id="50" name="TextBox 49"/>
            <p:cNvSpPr txBox="1"/>
            <p:nvPr/>
          </p:nvSpPr>
          <p:spPr>
            <a:xfrm>
              <a:off x="7154106" y="3550037"/>
              <a:ext cx="2276193" cy="268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节约能源已成为全世界的主流，保护环境是每一个地球公民的义务，让我们携起手来共同努力！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45088"/>
              <a:ext cx="1153308" cy="224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7776699" y="2121833"/>
            <a:ext cx="2347482" cy="574694"/>
            <a:chOff x="7174424" y="1401232"/>
            <a:chExt cx="2276195" cy="574801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707127"/>
              <a:ext cx="2276195" cy="268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节约能源已成为全世界的主流，保护环境是每一个地球公民的义务，让我们携起手来共同努力！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401232"/>
              <a:ext cx="1153308" cy="2240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067819" y="2102384"/>
            <a:ext cx="2357921" cy="580191"/>
            <a:chOff x="-2357350" y="1392685"/>
            <a:chExt cx="4337036" cy="580296"/>
          </a:xfrm>
        </p:grpSpPr>
        <p:sp>
          <p:nvSpPr>
            <p:cNvPr id="56" name="TextBox 55"/>
            <p:cNvSpPr txBox="1"/>
            <p:nvPr/>
          </p:nvSpPr>
          <p:spPr>
            <a:xfrm>
              <a:off x="-2357350" y="1704076"/>
              <a:ext cx="4337036" cy="268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37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节约能源已成为全世界的主流，保护环境是每一个地球公民的义务，让我们携起手来共同努力！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208085" y="1392685"/>
              <a:ext cx="2187771" cy="224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2067819" y="4743358"/>
            <a:ext cx="2329352" cy="574318"/>
            <a:chOff x="-2304800" y="1402413"/>
            <a:chExt cx="4284486" cy="555162"/>
          </a:xfrm>
        </p:grpSpPr>
        <p:sp>
          <p:nvSpPr>
            <p:cNvPr id="59" name="TextBox 58"/>
            <p:cNvSpPr txBox="1"/>
            <p:nvPr/>
          </p:nvSpPr>
          <p:spPr>
            <a:xfrm>
              <a:off x="-2304800" y="1697687"/>
              <a:ext cx="4284486" cy="259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37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节约能源已成为全世界的主流，保护环境是每一个地球公民的义务，让我们携起手来共同努力！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208085" y="1402413"/>
              <a:ext cx="2187771" cy="21650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5024800" y="2650525"/>
            <a:ext cx="420873" cy="389378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lnSpc>
                <a:spcPct val="120000"/>
              </a:lnSpc>
            </a:pPr>
            <a:endParaRPr lang="en-US" sz="2845" dirty="0">
              <a:cs typeface="+mn-ea"/>
              <a:sym typeface="+mn-lt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6728139" y="4653809"/>
            <a:ext cx="308908" cy="335455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lnSpc>
                <a:spcPct val="120000"/>
              </a:lnSpc>
            </a:pPr>
            <a:endParaRPr lang="en-US" sz="2845" dirty="0">
              <a:cs typeface="+mn-ea"/>
              <a:sym typeface="+mn-lt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6968122" y="2869526"/>
            <a:ext cx="354986" cy="275814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lnSpc>
                <a:spcPct val="120000"/>
              </a:lnSpc>
            </a:pPr>
            <a:endParaRPr lang="en-US" sz="2845" dirty="0">
              <a:cs typeface="+mn-ea"/>
              <a:sym typeface="+mn-lt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4894342" y="4383583"/>
            <a:ext cx="328191" cy="267602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lnSpc>
                <a:spcPct val="120000"/>
              </a:lnSpc>
            </a:pPr>
            <a:endParaRPr lang="en-US" sz="2845" dirty="0">
              <a:cs typeface="+mn-ea"/>
              <a:sym typeface="+mn-lt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4229447" y="3178426"/>
            <a:ext cx="1176121" cy="720592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lnSpc>
                <a:spcPct val="120000"/>
              </a:lnSpc>
            </a:pPr>
            <a:endParaRPr lang="en-US" sz="2845" dirty="0">
              <a:cs typeface="+mn-ea"/>
              <a:sym typeface="+mn-lt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4732475" y="3562402"/>
            <a:ext cx="201978" cy="2382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42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4926088" y="-67978"/>
            <a:ext cx="2590774" cy="1015663"/>
            <a:chOff x="4832086" y="-391302"/>
            <a:chExt cx="2590774" cy="1015663"/>
          </a:xfrm>
        </p:grpSpPr>
        <p:grpSp>
          <p:nvGrpSpPr>
            <p:cNvPr id="52" name="组合 51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58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4832086" y="-391302"/>
              <a:ext cx="25907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3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78" name="矩形: 圆角 77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矩形: 圆角 78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nut 28"/>
          <p:cNvSpPr/>
          <p:nvPr/>
        </p:nvSpPr>
        <p:spPr>
          <a:xfrm>
            <a:off x="5633228" y="1380866"/>
            <a:ext cx="1186857" cy="1186857"/>
          </a:xfrm>
          <a:prstGeom prst="donut">
            <a:avLst>
              <a:gd name="adj" fmla="val 1057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5970840" y="2113116"/>
            <a:ext cx="1395249" cy="1395246"/>
          </a:xfrm>
          <a:prstGeom prst="donut">
            <a:avLst>
              <a:gd name="adj" fmla="val 1057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6338327" y="3120822"/>
            <a:ext cx="1383671" cy="1383671"/>
          </a:xfrm>
          <a:prstGeom prst="donut">
            <a:avLst>
              <a:gd name="adj" fmla="val 1057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Freeform 174"/>
          <p:cNvSpPr>
            <a:spLocks noEditPoints="1"/>
          </p:cNvSpPr>
          <p:nvPr/>
        </p:nvSpPr>
        <p:spPr bwMode="auto">
          <a:xfrm>
            <a:off x="6758766" y="3623396"/>
            <a:ext cx="542781" cy="378519"/>
          </a:xfrm>
          <a:custGeom>
            <a:avLst/>
            <a:gdLst/>
            <a:ahLst/>
            <a:cxnLst>
              <a:cxn ang="0">
                <a:pos x="64" y="20"/>
              </a:cxn>
              <a:cxn ang="0">
                <a:pos x="35" y="9"/>
              </a:cxn>
              <a:cxn ang="0">
                <a:pos x="7" y="20"/>
              </a:cxn>
              <a:cxn ang="0">
                <a:pos x="6" y="20"/>
              </a:cxn>
              <a:cxn ang="0">
                <a:pos x="0" y="14"/>
              </a:cxn>
              <a:cxn ang="0">
                <a:pos x="1" y="13"/>
              </a:cxn>
              <a:cxn ang="0">
                <a:pos x="35" y="0"/>
              </a:cxn>
              <a:cxn ang="0">
                <a:pos x="70" y="13"/>
              </a:cxn>
              <a:cxn ang="0">
                <a:pos x="70" y="14"/>
              </a:cxn>
              <a:cxn ang="0">
                <a:pos x="64" y="20"/>
              </a:cxn>
              <a:cxn ang="0">
                <a:pos x="64" y="20"/>
              </a:cxn>
              <a:cxn ang="0">
                <a:pos x="54" y="30"/>
              </a:cxn>
              <a:cxn ang="0">
                <a:pos x="35" y="22"/>
              </a:cxn>
              <a:cxn ang="0">
                <a:pos x="16" y="30"/>
              </a:cxn>
              <a:cxn ang="0">
                <a:pos x="10" y="24"/>
              </a:cxn>
              <a:cxn ang="0">
                <a:pos x="10" y="23"/>
              </a:cxn>
              <a:cxn ang="0">
                <a:pos x="35" y="13"/>
              </a:cxn>
              <a:cxn ang="0">
                <a:pos x="60" y="23"/>
              </a:cxn>
              <a:cxn ang="0">
                <a:pos x="61" y="24"/>
              </a:cxn>
              <a:cxn ang="0">
                <a:pos x="55" y="30"/>
              </a:cxn>
              <a:cxn ang="0">
                <a:pos x="54" y="30"/>
              </a:cxn>
              <a:cxn ang="0">
                <a:pos x="35" y="36"/>
              </a:cxn>
              <a:cxn ang="0">
                <a:pos x="26" y="40"/>
              </a:cxn>
              <a:cxn ang="0">
                <a:pos x="20" y="34"/>
              </a:cxn>
              <a:cxn ang="0">
                <a:pos x="20" y="33"/>
              </a:cxn>
              <a:cxn ang="0">
                <a:pos x="35" y="27"/>
              </a:cxn>
              <a:cxn ang="0">
                <a:pos x="51" y="33"/>
              </a:cxn>
              <a:cxn ang="0">
                <a:pos x="51" y="34"/>
              </a:cxn>
              <a:cxn ang="0">
                <a:pos x="45" y="40"/>
              </a:cxn>
              <a:cxn ang="0">
                <a:pos x="35" y="36"/>
              </a:cxn>
              <a:cxn ang="0">
                <a:pos x="29" y="43"/>
              </a:cxn>
              <a:cxn ang="0">
                <a:pos x="35" y="41"/>
              </a:cxn>
              <a:cxn ang="0">
                <a:pos x="41" y="43"/>
              </a:cxn>
              <a:cxn ang="0">
                <a:pos x="35" y="49"/>
              </a:cxn>
              <a:cxn ang="0">
                <a:pos x="29" y="43"/>
              </a:cxn>
            </a:cxnLst>
            <a:rect l="0" t="0" r="r" b="b"/>
            <a:pathLst>
              <a:path w="70" h="49">
                <a:moveTo>
                  <a:pt x="64" y="20"/>
                </a:moveTo>
                <a:cubicBezTo>
                  <a:pt x="55" y="13"/>
                  <a:pt x="46" y="9"/>
                  <a:pt x="35" y="9"/>
                </a:cubicBezTo>
                <a:cubicBezTo>
                  <a:pt x="24" y="9"/>
                  <a:pt x="15" y="13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5" y="20"/>
                  <a:pt x="0" y="15"/>
                  <a:pt x="0" y="14"/>
                </a:cubicBezTo>
                <a:cubicBezTo>
                  <a:pt x="0" y="14"/>
                  <a:pt x="0" y="14"/>
                  <a:pt x="1" y="13"/>
                </a:cubicBezTo>
                <a:cubicBezTo>
                  <a:pt x="10" y="4"/>
                  <a:pt x="23" y="0"/>
                  <a:pt x="35" y="0"/>
                </a:cubicBezTo>
                <a:cubicBezTo>
                  <a:pt x="48" y="0"/>
                  <a:pt x="61" y="4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5"/>
                  <a:pt x="65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lose/>
                <a:moveTo>
                  <a:pt x="54" y="30"/>
                </a:moveTo>
                <a:cubicBezTo>
                  <a:pt x="48" y="25"/>
                  <a:pt x="43" y="22"/>
                  <a:pt x="35" y="22"/>
                </a:cubicBezTo>
                <a:cubicBezTo>
                  <a:pt x="25" y="22"/>
                  <a:pt x="16" y="30"/>
                  <a:pt x="16" y="30"/>
                </a:cubicBezTo>
                <a:cubicBezTo>
                  <a:pt x="15" y="30"/>
                  <a:pt x="10" y="25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17" y="17"/>
                  <a:pt x="26" y="13"/>
                  <a:pt x="35" y="13"/>
                </a:cubicBezTo>
                <a:cubicBezTo>
                  <a:pt x="44" y="13"/>
                  <a:pt x="54" y="17"/>
                  <a:pt x="60" y="23"/>
                </a:cubicBezTo>
                <a:cubicBezTo>
                  <a:pt x="61" y="23"/>
                  <a:pt x="61" y="24"/>
                  <a:pt x="61" y="24"/>
                </a:cubicBezTo>
                <a:cubicBezTo>
                  <a:pt x="61" y="25"/>
                  <a:pt x="56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35" y="36"/>
                </a:moveTo>
                <a:cubicBezTo>
                  <a:pt x="30" y="36"/>
                  <a:pt x="26" y="40"/>
                  <a:pt x="26" y="40"/>
                </a:cubicBezTo>
                <a:cubicBezTo>
                  <a:pt x="25" y="40"/>
                  <a:pt x="20" y="35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29"/>
                  <a:pt x="30" y="27"/>
                  <a:pt x="35" y="27"/>
                </a:cubicBezTo>
                <a:cubicBezTo>
                  <a:pt x="41" y="27"/>
                  <a:pt x="47" y="29"/>
                  <a:pt x="51" y="33"/>
                </a:cubicBezTo>
                <a:cubicBezTo>
                  <a:pt x="51" y="33"/>
                  <a:pt x="51" y="33"/>
                  <a:pt x="51" y="34"/>
                </a:cubicBezTo>
                <a:cubicBezTo>
                  <a:pt x="51" y="35"/>
                  <a:pt x="46" y="40"/>
                  <a:pt x="45" y="40"/>
                </a:cubicBezTo>
                <a:cubicBezTo>
                  <a:pt x="44" y="40"/>
                  <a:pt x="41" y="36"/>
                  <a:pt x="35" y="36"/>
                </a:cubicBezTo>
                <a:close/>
                <a:moveTo>
                  <a:pt x="29" y="43"/>
                </a:moveTo>
                <a:cubicBezTo>
                  <a:pt x="29" y="42"/>
                  <a:pt x="34" y="41"/>
                  <a:pt x="35" y="41"/>
                </a:cubicBezTo>
                <a:cubicBezTo>
                  <a:pt x="37" y="41"/>
                  <a:pt x="41" y="42"/>
                  <a:pt x="41" y="43"/>
                </a:cubicBezTo>
                <a:cubicBezTo>
                  <a:pt x="41" y="44"/>
                  <a:pt x="36" y="49"/>
                  <a:pt x="35" y="49"/>
                </a:cubicBezTo>
                <a:cubicBezTo>
                  <a:pt x="34" y="49"/>
                  <a:pt x="29" y="44"/>
                  <a:pt x="29" y="43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1897" tIns="60949" rIns="121897" bIns="60949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cs typeface="+mn-ea"/>
              <a:sym typeface="+mn-lt"/>
            </a:endParaRPr>
          </a:p>
        </p:txBody>
      </p:sp>
      <p:sp>
        <p:nvSpPr>
          <p:cNvPr id="15" name="Freeform 101"/>
          <p:cNvSpPr>
            <a:spLocks noEditPoints="1"/>
          </p:cNvSpPr>
          <p:nvPr/>
        </p:nvSpPr>
        <p:spPr bwMode="auto">
          <a:xfrm>
            <a:off x="6453554" y="2643963"/>
            <a:ext cx="429816" cy="39765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1897" tIns="60949" rIns="121897" bIns="60949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cs typeface="+mn-ea"/>
              <a:sym typeface="+mn-lt"/>
            </a:endParaRPr>
          </a:p>
        </p:txBody>
      </p:sp>
      <p:sp>
        <p:nvSpPr>
          <p:cNvPr id="16" name="Freeform 145"/>
          <p:cNvSpPr/>
          <p:nvPr/>
        </p:nvSpPr>
        <p:spPr bwMode="auto">
          <a:xfrm>
            <a:off x="6040259" y="1791340"/>
            <a:ext cx="363320" cy="313295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1897" tIns="60949" rIns="121897" bIns="60949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cs typeface="+mn-ea"/>
              <a:sym typeface="+mn-lt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5546587" y="3838237"/>
            <a:ext cx="1585899" cy="1585899"/>
          </a:xfrm>
          <a:prstGeom prst="donut">
            <a:avLst>
              <a:gd name="adj" fmla="val 1057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4269354" y="4263982"/>
            <a:ext cx="1873278" cy="1873278"/>
          </a:xfrm>
          <a:prstGeom prst="donut">
            <a:avLst>
              <a:gd name="adj" fmla="val 1057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531651" y="4093680"/>
            <a:ext cx="2213873" cy="2213873"/>
          </a:xfrm>
          <a:prstGeom prst="donut">
            <a:avLst>
              <a:gd name="adj" fmla="val 1057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Freeform 66"/>
          <p:cNvSpPr>
            <a:spLocks noEditPoints="1"/>
          </p:cNvSpPr>
          <p:nvPr/>
        </p:nvSpPr>
        <p:spPr bwMode="auto">
          <a:xfrm>
            <a:off x="3409472" y="4892432"/>
            <a:ext cx="527687" cy="616376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1897" tIns="60949" rIns="121897" bIns="60949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cs typeface="+mn-ea"/>
              <a:sym typeface="+mn-lt"/>
            </a:endParaRPr>
          </a:p>
        </p:txBody>
      </p:sp>
      <p:sp>
        <p:nvSpPr>
          <p:cNvPr id="12" name="Freeform 72"/>
          <p:cNvSpPr>
            <a:spLocks noEditPoints="1"/>
          </p:cNvSpPr>
          <p:nvPr/>
        </p:nvSpPr>
        <p:spPr bwMode="auto">
          <a:xfrm>
            <a:off x="4940034" y="4990148"/>
            <a:ext cx="531922" cy="420945"/>
          </a:xfrm>
          <a:custGeom>
            <a:avLst/>
            <a:gdLst/>
            <a:ahLst/>
            <a:cxnLst>
              <a:cxn ang="0">
                <a:pos x="50" y="41"/>
              </a:cxn>
              <a:cxn ang="0">
                <a:pos x="40" y="51"/>
              </a:cxn>
              <a:cxn ang="0">
                <a:pos x="10" y="51"/>
              </a:cxn>
              <a:cxn ang="0">
                <a:pos x="0" y="41"/>
              </a:cxn>
              <a:cxn ang="0">
                <a:pos x="0" y="11"/>
              </a:cxn>
              <a:cxn ang="0">
                <a:pos x="10" y="1"/>
              </a:cxn>
              <a:cxn ang="0">
                <a:pos x="40" y="1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3" y="5"/>
              </a:cxn>
              <a:cxn ang="0">
                <a:pos x="41" y="5"/>
              </a:cxn>
              <a:cxn ang="0">
                <a:pos x="40" y="5"/>
              </a:cxn>
              <a:cxn ang="0">
                <a:pos x="10" y="5"/>
              </a:cxn>
              <a:cxn ang="0">
                <a:pos x="4" y="11"/>
              </a:cxn>
              <a:cxn ang="0">
                <a:pos x="4" y="41"/>
              </a:cxn>
              <a:cxn ang="0">
                <a:pos x="10" y="46"/>
              </a:cxn>
              <a:cxn ang="0">
                <a:pos x="40" y="46"/>
              </a:cxn>
              <a:cxn ang="0">
                <a:pos x="45" y="41"/>
              </a:cxn>
              <a:cxn ang="0">
                <a:pos x="45" y="36"/>
              </a:cxn>
              <a:cxn ang="0">
                <a:pos x="46" y="35"/>
              </a:cxn>
              <a:cxn ang="0">
                <a:pos x="48" y="33"/>
              </a:cxn>
              <a:cxn ang="0">
                <a:pos x="49" y="33"/>
              </a:cxn>
              <a:cxn ang="0">
                <a:pos x="50" y="34"/>
              </a:cxn>
              <a:cxn ang="0">
                <a:pos x="50" y="41"/>
              </a:cxn>
              <a:cxn ang="0">
                <a:pos x="57" y="18"/>
              </a:cxn>
              <a:cxn ang="0">
                <a:pos x="33" y="42"/>
              </a:cxn>
              <a:cxn ang="0">
                <a:pos x="23" y="42"/>
              </a:cxn>
              <a:cxn ang="0">
                <a:pos x="23" y="31"/>
              </a:cxn>
              <a:cxn ang="0">
                <a:pos x="47" y="7"/>
              </a:cxn>
              <a:cxn ang="0">
                <a:pos x="57" y="18"/>
              </a:cxn>
              <a:cxn ang="0">
                <a:pos x="36" y="34"/>
              </a:cxn>
              <a:cxn ang="0">
                <a:pos x="30" y="29"/>
              </a:cxn>
              <a:cxn ang="0">
                <a:pos x="26" y="33"/>
              </a:cxn>
              <a:cxn ang="0">
                <a:pos x="26" y="35"/>
              </a:cxn>
              <a:cxn ang="0">
                <a:pos x="29" y="35"/>
              </a:cxn>
              <a:cxn ang="0">
                <a:pos x="29" y="38"/>
              </a:cxn>
              <a:cxn ang="0">
                <a:pos x="31" y="38"/>
              </a:cxn>
              <a:cxn ang="0">
                <a:pos x="36" y="34"/>
              </a:cxn>
              <a:cxn ang="0">
                <a:pos x="46" y="13"/>
              </a:cxn>
              <a:cxn ang="0">
                <a:pos x="34" y="25"/>
              </a:cxn>
              <a:cxn ang="0">
                <a:pos x="33" y="26"/>
              </a:cxn>
              <a:cxn ang="0">
                <a:pos x="35" y="26"/>
              </a:cxn>
              <a:cxn ang="0">
                <a:pos x="47" y="14"/>
              </a:cxn>
              <a:cxn ang="0">
                <a:pos x="47" y="13"/>
              </a:cxn>
              <a:cxn ang="0">
                <a:pos x="46" y="13"/>
              </a:cxn>
              <a:cxn ang="0">
                <a:pos x="59" y="15"/>
              </a:cxn>
              <a:cxn ang="0">
                <a:pos x="49" y="5"/>
              </a:cxn>
              <a:cxn ang="0">
                <a:pos x="52" y="2"/>
              </a:cxn>
              <a:cxn ang="0">
                <a:pos x="57" y="2"/>
              </a:cxn>
              <a:cxn ang="0">
                <a:pos x="62" y="7"/>
              </a:cxn>
              <a:cxn ang="0">
                <a:pos x="62" y="12"/>
              </a:cxn>
              <a:cxn ang="0">
                <a:pos x="59" y="15"/>
              </a:cxn>
            </a:cxnLst>
            <a:rect l="0" t="0" r="r" b="b"/>
            <a:pathLst>
              <a:path w="64" h="51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1897" tIns="60949" rIns="121897" bIns="60949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cs typeface="+mn-ea"/>
              <a:sym typeface="+mn-lt"/>
            </a:endParaRPr>
          </a:p>
        </p:txBody>
      </p:sp>
      <p:sp>
        <p:nvSpPr>
          <p:cNvPr id="13" name="Freeform 126"/>
          <p:cNvSpPr/>
          <p:nvPr/>
        </p:nvSpPr>
        <p:spPr bwMode="auto">
          <a:xfrm>
            <a:off x="6137569" y="4371252"/>
            <a:ext cx="403932" cy="519876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1897" tIns="60949" rIns="121897" bIns="60949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cs typeface="+mn-ea"/>
              <a:sym typeface="+mn-lt"/>
            </a:endParaRPr>
          </a:p>
        </p:txBody>
      </p:sp>
      <p:sp>
        <p:nvSpPr>
          <p:cNvPr id="17" name="Footer Text"/>
          <p:cNvSpPr txBox="1"/>
          <p:nvPr/>
        </p:nvSpPr>
        <p:spPr>
          <a:xfrm>
            <a:off x="2161099" y="3618541"/>
            <a:ext cx="2362759" cy="268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ooter Text"/>
          <p:cNvSpPr txBox="1"/>
          <p:nvPr/>
        </p:nvSpPr>
        <p:spPr>
          <a:xfrm>
            <a:off x="6137568" y="5674499"/>
            <a:ext cx="2345391" cy="268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ooter Text"/>
          <p:cNvSpPr txBox="1"/>
          <p:nvPr/>
        </p:nvSpPr>
        <p:spPr>
          <a:xfrm>
            <a:off x="7264504" y="4549476"/>
            <a:ext cx="2345391" cy="268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ooter Text"/>
          <p:cNvSpPr txBox="1"/>
          <p:nvPr/>
        </p:nvSpPr>
        <p:spPr>
          <a:xfrm>
            <a:off x="7821745" y="3381847"/>
            <a:ext cx="2345391" cy="268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ooter Text"/>
          <p:cNvSpPr txBox="1"/>
          <p:nvPr/>
        </p:nvSpPr>
        <p:spPr>
          <a:xfrm>
            <a:off x="7491606" y="2295098"/>
            <a:ext cx="2345391" cy="268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ooter Text"/>
          <p:cNvSpPr txBox="1"/>
          <p:nvPr/>
        </p:nvSpPr>
        <p:spPr>
          <a:xfrm>
            <a:off x="3214394" y="1533239"/>
            <a:ext cx="2366150" cy="268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926088" y="-67978"/>
            <a:ext cx="2590774" cy="1015663"/>
            <a:chOff x="4832086" y="-391302"/>
            <a:chExt cx="2590774" cy="1015663"/>
          </a:xfrm>
        </p:grpSpPr>
        <p:grpSp>
          <p:nvGrpSpPr>
            <p:cNvPr id="33" name="组合 32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35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4832086" y="-391302"/>
              <a:ext cx="25907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3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48" name="矩形: 圆角 47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14" grpId="0" animBg="1"/>
      <p:bldP spid="15" grpId="0" animBg="1"/>
      <p:bldP spid="16" grpId="0" animBg="1"/>
      <p:bldP spid="26" grpId="0" animBg="1"/>
      <p:bldP spid="25" grpId="0" animBg="1"/>
      <p:bldP spid="24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53"/>
          <p:cNvGrpSpPr/>
          <p:nvPr/>
        </p:nvGrpSpPr>
        <p:grpSpPr>
          <a:xfrm>
            <a:off x="4963822" y="1288018"/>
            <a:ext cx="2122760" cy="3376250"/>
            <a:chOff x="4502150" y="901700"/>
            <a:chExt cx="3175000" cy="5049838"/>
          </a:xfrm>
        </p:grpSpPr>
        <p:sp>
          <p:nvSpPr>
            <p:cNvPr id="155" name="Freeform 69"/>
            <p:cNvSpPr>
              <a:spLocks noEditPoints="1"/>
            </p:cNvSpPr>
            <p:nvPr/>
          </p:nvSpPr>
          <p:spPr bwMode="auto">
            <a:xfrm>
              <a:off x="6673850" y="2740025"/>
              <a:ext cx="825500" cy="1230313"/>
            </a:xfrm>
            <a:custGeom>
              <a:avLst/>
              <a:gdLst>
                <a:gd name="T0" fmla="*/ 43 w 194"/>
                <a:gd name="T1" fmla="*/ 79 h 290"/>
                <a:gd name="T2" fmla="*/ 43 w 194"/>
                <a:gd name="T3" fmla="*/ 66 h 290"/>
                <a:gd name="T4" fmla="*/ 60 w 194"/>
                <a:gd name="T5" fmla="*/ 91 h 290"/>
                <a:gd name="T6" fmla="*/ 77 w 194"/>
                <a:gd name="T7" fmla="*/ 100 h 290"/>
                <a:gd name="T8" fmla="*/ 75 w 194"/>
                <a:gd name="T9" fmla="*/ 104 h 290"/>
                <a:gd name="T10" fmla="*/ 72 w 194"/>
                <a:gd name="T11" fmla="*/ 109 h 290"/>
                <a:gd name="T12" fmla="*/ 63 w 194"/>
                <a:gd name="T13" fmla="*/ 107 h 290"/>
                <a:gd name="T14" fmla="*/ 46 w 194"/>
                <a:gd name="T15" fmla="*/ 133 h 290"/>
                <a:gd name="T16" fmla="*/ 43 w 194"/>
                <a:gd name="T17" fmla="*/ 190 h 290"/>
                <a:gd name="T18" fmla="*/ 48 w 194"/>
                <a:gd name="T19" fmla="*/ 183 h 290"/>
                <a:gd name="T20" fmla="*/ 74 w 194"/>
                <a:gd name="T21" fmla="*/ 231 h 290"/>
                <a:gd name="T22" fmla="*/ 94 w 194"/>
                <a:gd name="T23" fmla="*/ 235 h 290"/>
                <a:gd name="T24" fmla="*/ 92 w 194"/>
                <a:gd name="T25" fmla="*/ 208 h 290"/>
                <a:gd name="T26" fmla="*/ 99 w 194"/>
                <a:gd name="T27" fmla="*/ 231 h 290"/>
                <a:gd name="T28" fmla="*/ 100 w 194"/>
                <a:gd name="T29" fmla="*/ 189 h 290"/>
                <a:gd name="T30" fmla="*/ 119 w 194"/>
                <a:gd name="T31" fmla="*/ 251 h 290"/>
                <a:gd name="T32" fmla="*/ 120 w 194"/>
                <a:gd name="T33" fmla="*/ 238 h 290"/>
                <a:gd name="T34" fmla="*/ 123 w 194"/>
                <a:gd name="T35" fmla="*/ 236 h 290"/>
                <a:gd name="T36" fmla="*/ 132 w 194"/>
                <a:gd name="T37" fmla="*/ 255 h 290"/>
                <a:gd name="T38" fmla="*/ 141 w 194"/>
                <a:gd name="T39" fmla="*/ 240 h 290"/>
                <a:gd name="T40" fmla="*/ 148 w 194"/>
                <a:gd name="T41" fmla="*/ 244 h 290"/>
                <a:gd name="T42" fmla="*/ 184 w 194"/>
                <a:gd name="T43" fmla="*/ 267 h 290"/>
                <a:gd name="T44" fmla="*/ 182 w 194"/>
                <a:gd name="T45" fmla="*/ 218 h 290"/>
                <a:gd name="T46" fmla="*/ 170 w 194"/>
                <a:gd name="T47" fmla="*/ 181 h 290"/>
                <a:gd name="T48" fmla="*/ 168 w 194"/>
                <a:gd name="T49" fmla="*/ 173 h 290"/>
                <a:gd name="T50" fmla="*/ 144 w 194"/>
                <a:gd name="T51" fmla="*/ 122 h 290"/>
                <a:gd name="T52" fmla="*/ 132 w 194"/>
                <a:gd name="T53" fmla="*/ 48 h 290"/>
                <a:gd name="T54" fmla="*/ 118 w 194"/>
                <a:gd name="T55" fmla="*/ 49 h 290"/>
                <a:gd name="T56" fmla="*/ 89 w 194"/>
                <a:gd name="T57" fmla="*/ 55 h 290"/>
                <a:gd name="T58" fmla="*/ 82 w 194"/>
                <a:gd name="T59" fmla="*/ 78 h 290"/>
                <a:gd name="T60" fmla="*/ 73 w 194"/>
                <a:gd name="T61" fmla="*/ 78 h 290"/>
                <a:gd name="T62" fmla="*/ 68 w 194"/>
                <a:gd name="T63" fmla="*/ 63 h 290"/>
                <a:gd name="T64" fmla="*/ 76 w 194"/>
                <a:gd name="T65" fmla="*/ 25 h 290"/>
                <a:gd name="T66" fmla="*/ 73 w 194"/>
                <a:gd name="T67" fmla="*/ 7 h 290"/>
                <a:gd name="T68" fmla="*/ 23 w 194"/>
                <a:gd name="T69" fmla="*/ 18 h 290"/>
                <a:gd name="T70" fmla="*/ 13 w 194"/>
                <a:gd name="T71" fmla="*/ 50 h 290"/>
                <a:gd name="T72" fmla="*/ 167 w 194"/>
                <a:gd name="T73" fmla="*/ 246 h 290"/>
                <a:gd name="T74" fmla="*/ 170 w 194"/>
                <a:gd name="T75" fmla="*/ 260 h 290"/>
                <a:gd name="T76" fmla="*/ 170 w 194"/>
                <a:gd name="T77" fmla="*/ 280 h 290"/>
                <a:gd name="T78" fmla="*/ 161 w 194"/>
                <a:gd name="T79" fmla="*/ 266 h 290"/>
                <a:gd name="T80" fmla="*/ 131 w 194"/>
                <a:gd name="T81" fmla="*/ 216 h 290"/>
                <a:gd name="T82" fmla="*/ 133 w 194"/>
                <a:gd name="T83" fmla="*/ 237 h 290"/>
                <a:gd name="T84" fmla="*/ 64 w 194"/>
                <a:gd name="T85" fmla="*/ 220 h 290"/>
                <a:gd name="T86" fmla="*/ 66 w 194"/>
                <a:gd name="T87" fmla="*/ 220 h 290"/>
                <a:gd name="T88" fmla="*/ 65 w 194"/>
                <a:gd name="T89" fmla="*/ 177 h 290"/>
                <a:gd name="T90" fmla="*/ 68 w 194"/>
                <a:gd name="T91" fmla="*/ 181 h 290"/>
                <a:gd name="T92" fmla="*/ 83 w 194"/>
                <a:gd name="T93" fmla="*/ 204 h 290"/>
                <a:gd name="T94" fmla="*/ 73 w 194"/>
                <a:gd name="T95" fmla="*/ 179 h 290"/>
                <a:gd name="T96" fmla="*/ 52 w 194"/>
                <a:gd name="T97" fmla="*/ 82 h 290"/>
                <a:gd name="T98" fmla="*/ 48 w 194"/>
                <a:gd name="T99" fmla="*/ 59 h 290"/>
                <a:gd name="T100" fmla="*/ 35 w 194"/>
                <a:gd name="T101" fmla="*/ 63 h 290"/>
                <a:gd name="T102" fmla="*/ 26 w 194"/>
                <a:gd name="T103" fmla="*/ 59 h 290"/>
                <a:gd name="T104" fmla="*/ 26 w 194"/>
                <a:gd name="T105" fmla="*/ 5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290">
                  <a:moveTo>
                    <a:pt x="0" y="57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4" y="62"/>
                    <a:pt x="8" y="63"/>
                    <a:pt x="12" y="64"/>
                  </a:cubicBezTo>
                  <a:cubicBezTo>
                    <a:pt x="23" y="67"/>
                    <a:pt x="33" y="73"/>
                    <a:pt x="43" y="79"/>
                  </a:cubicBezTo>
                  <a:cubicBezTo>
                    <a:pt x="40" y="76"/>
                    <a:pt x="40" y="71"/>
                    <a:pt x="39" y="67"/>
                  </a:cubicBezTo>
                  <a:cubicBezTo>
                    <a:pt x="38" y="62"/>
                    <a:pt x="37" y="58"/>
                    <a:pt x="37" y="53"/>
                  </a:cubicBezTo>
                  <a:cubicBezTo>
                    <a:pt x="37" y="51"/>
                    <a:pt x="40" y="51"/>
                    <a:pt x="41" y="53"/>
                  </a:cubicBezTo>
                  <a:cubicBezTo>
                    <a:pt x="42" y="57"/>
                    <a:pt x="43" y="62"/>
                    <a:pt x="43" y="66"/>
                  </a:cubicBezTo>
                  <a:cubicBezTo>
                    <a:pt x="44" y="70"/>
                    <a:pt x="46" y="75"/>
                    <a:pt x="45" y="79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5" y="81"/>
                    <a:pt x="47" y="82"/>
                    <a:pt x="48" y="83"/>
                  </a:cubicBezTo>
                  <a:cubicBezTo>
                    <a:pt x="52" y="86"/>
                    <a:pt x="56" y="88"/>
                    <a:pt x="60" y="91"/>
                  </a:cubicBezTo>
                  <a:cubicBezTo>
                    <a:pt x="58" y="85"/>
                    <a:pt x="56" y="77"/>
                    <a:pt x="56" y="71"/>
                  </a:cubicBezTo>
                  <a:cubicBezTo>
                    <a:pt x="56" y="68"/>
                    <a:pt x="60" y="69"/>
                    <a:pt x="60" y="71"/>
                  </a:cubicBezTo>
                  <a:cubicBezTo>
                    <a:pt x="60" y="78"/>
                    <a:pt x="64" y="86"/>
                    <a:pt x="63" y="93"/>
                  </a:cubicBezTo>
                  <a:cubicBezTo>
                    <a:pt x="68" y="95"/>
                    <a:pt x="72" y="98"/>
                    <a:pt x="77" y="100"/>
                  </a:cubicBezTo>
                  <a:cubicBezTo>
                    <a:pt x="78" y="100"/>
                    <a:pt x="79" y="102"/>
                    <a:pt x="79" y="103"/>
                  </a:cubicBezTo>
                  <a:cubicBezTo>
                    <a:pt x="78" y="103"/>
                    <a:pt x="78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6" y="104"/>
                    <a:pt x="75" y="104"/>
                    <a:pt x="75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8"/>
                    <a:pt x="73" y="109"/>
                  </a:cubicBezTo>
                  <a:cubicBezTo>
                    <a:pt x="73" y="109"/>
                    <a:pt x="72" y="109"/>
                    <a:pt x="72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69" y="109"/>
                    <a:pt x="68" y="108"/>
                    <a:pt x="66" y="107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57" y="112"/>
                    <a:pt x="59" y="120"/>
                    <a:pt x="60" y="124"/>
                  </a:cubicBezTo>
                  <a:cubicBezTo>
                    <a:pt x="61" y="125"/>
                    <a:pt x="60" y="126"/>
                    <a:pt x="60" y="127"/>
                  </a:cubicBezTo>
                  <a:cubicBezTo>
                    <a:pt x="59" y="128"/>
                    <a:pt x="58" y="128"/>
                    <a:pt x="57" y="128"/>
                  </a:cubicBezTo>
                  <a:cubicBezTo>
                    <a:pt x="51" y="129"/>
                    <a:pt x="47" y="131"/>
                    <a:pt x="46" y="133"/>
                  </a:cubicBezTo>
                  <a:cubicBezTo>
                    <a:pt x="44" y="137"/>
                    <a:pt x="44" y="141"/>
                    <a:pt x="46" y="147"/>
                  </a:cubicBezTo>
                  <a:cubicBezTo>
                    <a:pt x="48" y="153"/>
                    <a:pt x="48" y="160"/>
                    <a:pt x="46" y="169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4" y="178"/>
                    <a:pt x="43" y="184"/>
                    <a:pt x="43" y="190"/>
                  </a:cubicBezTo>
                  <a:cubicBezTo>
                    <a:pt x="44" y="190"/>
                    <a:pt x="45" y="190"/>
                    <a:pt x="45" y="191"/>
                  </a:cubicBezTo>
                  <a:cubicBezTo>
                    <a:pt x="46" y="193"/>
                    <a:pt x="46" y="195"/>
                    <a:pt x="47" y="196"/>
                  </a:cubicBezTo>
                  <a:cubicBezTo>
                    <a:pt x="46" y="192"/>
                    <a:pt x="45" y="188"/>
                    <a:pt x="45" y="184"/>
                  </a:cubicBezTo>
                  <a:cubicBezTo>
                    <a:pt x="44" y="182"/>
                    <a:pt x="47" y="181"/>
                    <a:pt x="48" y="183"/>
                  </a:cubicBezTo>
                  <a:cubicBezTo>
                    <a:pt x="50" y="189"/>
                    <a:pt x="51" y="195"/>
                    <a:pt x="53" y="201"/>
                  </a:cubicBezTo>
                  <a:cubicBezTo>
                    <a:pt x="54" y="206"/>
                    <a:pt x="55" y="211"/>
                    <a:pt x="54" y="215"/>
                  </a:cubicBezTo>
                  <a:cubicBezTo>
                    <a:pt x="54" y="216"/>
                    <a:pt x="53" y="217"/>
                    <a:pt x="52" y="216"/>
                  </a:cubicBezTo>
                  <a:cubicBezTo>
                    <a:pt x="57" y="222"/>
                    <a:pt x="64" y="227"/>
                    <a:pt x="74" y="231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31"/>
                    <a:pt x="76" y="231"/>
                    <a:pt x="76" y="231"/>
                  </a:cubicBezTo>
                  <a:cubicBezTo>
                    <a:pt x="82" y="231"/>
                    <a:pt x="89" y="233"/>
                    <a:pt x="94" y="235"/>
                  </a:cubicBezTo>
                  <a:cubicBezTo>
                    <a:pt x="94" y="235"/>
                    <a:pt x="94" y="235"/>
                    <a:pt x="94" y="235"/>
                  </a:cubicBezTo>
                  <a:cubicBezTo>
                    <a:pt x="95" y="234"/>
                    <a:pt x="95" y="234"/>
                    <a:pt x="95" y="234"/>
                  </a:cubicBezTo>
                  <a:cubicBezTo>
                    <a:pt x="96" y="234"/>
                    <a:pt x="96" y="234"/>
                    <a:pt x="96" y="234"/>
                  </a:cubicBezTo>
                  <a:cubicBezTo>
                    <a:pt x="93" y="226"/>
                    <a:pt x="93" y="216"/>
                    <a:pt x="92" y="208"/>
                  </a:cubicBezTo>
                  <a:cubicBezTo>
                    <a:pt x="90" y="197"/>
                    <a:pt x="87" y="187"/>
                    <a:pt x="84" y="178"/>
                  </a:cubicBezTo>
                  <a:cubicBezTo>
                    <a:pt x="83" y="176"/>
                    <a:pt x="86" y="175"/>
                    <a:pt x="87" y="177"/>
                  </a:cubicBezTo>
                  <a:cubicBezTo>
                    <a:pt x="91" y="186"/>
                    <a:pt x="94" y="196"/>
                    <a:pt x="96" y="207"/>
                  </a:cubicBezTo>
                  <a:cubicBezTo>
                    <a:pt x="98" y="214"/>
                    <a:pt x="100" y="223"/>
                    <a:pt x="99" y="231"/>
                  </a:cubicBezTo>
                  <a:cubicBezTo>
                    <a:pt x="100" y="230"/>
                    <a:pt x="101" y="228"/>
                    <a:pt x="101" y="226"/>
                  </a:cubicBezTo>
                  <a:cubicBezTo>
                    <a:pt x="101" y="225"/>
                    <a:pt x="102" y="225"/>
                    <a:pt x="102" y="225"/>
                  </a:cubicBezTo>
                  <a:cubicBezTo>
                    <a:pt x="97" y="211"/>
                    <a:pt x="93" y="188"/>
                    <a:pt x="100" y="186"/>
                  </a:cubicBezTo>
                  <a:cubicBezTo>
                    <a:pt x="101" y="186"/>
                    <a:pt x="102" y="189"/>
                    <a:pt x="100" y="189"/>
                  </a:cubicBezTo>
                  <a:cubicBezTo>
                    <a:pt x="99" y="190"/>
                    <a:pt x="104" y="210"/>
                    <a:pt x="106" y="224"/>
                  </a:cubicBezTo>
                  <a:cubicBezTo>
                    <a:pt x="107" y="224"/>
                    <a:pt x="107" y="224"/>
                    <a:pt x="108" y="225"/>
                  </a:cubicBezTo>
                  <a:cubicBezTo>
                    <a:pt x="108" y="225"/>
                    <a:pt x="108" y="226"/>
                    <a:pt x="108" y="227"/>
                  </a:cubicBezTo>
                  <a:cubicBezTo>
                    <a:pt x="107" y="237"/>
                    <a:pt x="110" y="245"/>
                    <a:pt x="119" y="251"/>
                  </a:cubicBezTo>
                  <a:cubicBezTo>
                    <a:pt x="117" y="247"/>
                    <a:pt x="117" y="243"/>
                    <a:pt x="116" y="239"/>
                  </a:cubicBezTo>
                  <a:cubicBezTo>
                    <a:pt x="114" y="232"/>
                    <a:pt x="113" y="226"/>
                    <a:pt x="112" y="220"/>
                  </a:cubicBezTo>
                  <a:cubicBezTo>
                    <a:pt x="111" y="218"/>
                    <a:pt x="115" y="217"/>
                    <a:pt x="115" y="219"/>
                  </a:cubicBezTo>
                  <a:cubicBezTo>
                    <a:pt x="117" y="226"/>
                    <a:pt x="119" y="232"/>
                    <a:pt x="120" y="238"/>
                  </a:cubicBezTo>
                  <a:cubicBezTo>
                    <a:pt x="121" y="242"/>
                    <a:pt x="123" y="247"/>
                    <a:pt x="122" y="252"/>
                  </a:cubicBezTo>
                  <a:cubicBezTo>
                    <a:pt x="122" y="252"/>
                    <a:pt x="122" y="252"/>
                    <a:pt x="122" y="252"/>
                  </a:cubicBezTo>
                  <a:cubicBezTo>
                    <a:pt x="124" y="254"/>
                    <a:pt x="127" y="255"/>
                    <a:pt x="130" y="255"/>
                  </a:cubicBezTo>
                  <a:cubicBezTo>
                    <a:pt x="127" y="249"/>
                    <a:pt x="126" y="242"/>
                    <a:pt x="123" y="236"/>
                  </a:cubicBezTo>
                  <a:cubicBezTo>
                    <a:pt x="121" y="230"/>
                    <a:pt x="119" y="223"/>
                    <a:pt x="118" y="216"/>
                  </a:cubicBezTo>
                  <a:cubicBezTo>
                    <a:pt x="118" y="214"/>
                    <a:pt x="121" y="213"/>
                    <a:pt x="122" y="215"/>
                  </a:cubicBezTo>
                  <a:cubicBezTo>
                    <a:pt x="123" y="224"/>
                    <a:pt x="126" y="231"/>
                    <a:pt x="129" y="239"/>
                  </a:cubicBezTo>
                  <a:cubicBezTo>
                    <a:pt x="131" y="244"/>
                    <a:pt x="133" y="250"/>
                    <a:pt x="132" y="255"/>
                  </a:cubicBezTo>
                  <a:cubicBezTo>
                    <a:pt x="135" y="255"/>
                    <a:pt x="137" y="254"/>
                    <a:pt x="139" y="253"/>
                  </a:cubicBezTo>
                  <a:cubicBezTo>
                    <a:pt x="140" y="252"/>
                    <a:pt x="142" y="250"/>
                    <a:pt x="142" y="246"/>
                  </a:cubicBezTo>
                  <a:cubicBezTo>
                    <a:pt x="142" y="245"/>
                    <a:pt x="142" y="244"/>
                    <a:pt x="142" y="244"/>
                  </a:cubicBezTo>
                  <a:cubicBezTo>
                    <a:pt x="142" y="243"/>
                    <a:pt x="142" y="241"/>
                    <a:pt x="141" y="240"/>
                  </a:cubicBezTo>
                  <a:cubicBezTo>
                    <a:pt x="140" y="234"/>
                    <a:pt x="139" y="228"/>
                    <a:pt x="138" y="222"/>
                  </a:cubicBezTo>
                  <a:cubicBezTo>
                    <a:pt x="138" y="219"/>
                    <a:pt x="141" y="219"/>
                    <a:pt x="142" y="221"/>
                  </a:cubicBezTo>
                  <a:cubicBezTo>
                    <a:pt x="143" y="227"/>
                    <a:pt x="144" y="233"/>
                    <a:pt x="146" y="239"/>
                  </a:cubicBezTo>
                  <a:cubicBezTo>
                    <a:pt x="147" y="241"/>
                    <a:pt x="147" y="242"/>
                    <a:pt x="148" y="244"/>
                  </a:cubicBezTo>
                  <a:cubicBezTo>
                    <a:pt x="155" y="250"/>
                    <a:pt x="157" y="261"/>
                    <a:pt x="158" y="271"/>
                  </a:cubicBezTo>
                  <a:cubicBezTo>
                    <a:pt x="159" y="276"/>
                    <a:pt x="160" y="282"/>
                    <a:pt x="162" y="286"/>
                  </a:cubicBezTo>
                  <a:cubicBezTo>
                    <a:pt x="163" y="290"/>
                    <a:pt x="165" y="290"/>
                    <a:pt x="166" y="290"/>
                  </a:cubicBezTo>
                  <a:cubicBezTo>
                    <a:pt x="173" y="290"/>
                    <a:pt x="184" y="272"/>
                    <a:pt x="184" y="267"/>
                  </a:cubicBezTo>
                  <a:cubicBezTo>
                    <a:pt x="184" y="264"/>
                    <a:pt x="183" y="261"/>
                    <a:pt x="182" y="258"/>
                  </a:cubicBezTo>
                  <a:cubicBezTo>
                    <a:pt x="181" y="255"/>
                    <a:pt x="181" y="253"/>
                    <a:pt x="181" y="250"/>
                  </a:cubicBezTo>
                  <a:cubicBezTo>
                    <a:pt x="181" y="246"/>
                    <a:pt x="181" y="243"/>
                    <a:pt x="182" y="238"/>
                  </a:cubicBezTo>
                  <a:cubicBezTo>
                    <a:pt x="184" y="232"/>
                    <a:pt x="185" y="225"/>
                    <a:pt x="182" y="218"/>
                  </a:cubicBezTo>
                  <a:cubicBezTo>
                    <a:pt x="182" y="217"/>
                    <a:pt x="182" y="215"/>
                    <a:pt x="184" y="214"/>
                  </a:cubicBezTo>
                  <a:cubicBezTo>
                    <a:pt x="191" y="211"/>
                    <a:pt x="194" y="203"/>
                    <a:pt x="192" y="195"/>
                  </a:cubicBezTo>
                  <a:cubicBezTo>
                    <a:pt x="191" y="187"/>
                    <a:pt x="185" y="180"/>
                    <a:pt x="176" y="180"/>
                  </a:cubicBezTo>
                  <a:cubicBezTo>
                    <a:pt x="174" y="180"/>
                    <a:pt x="172" y="180"/>
                    <a:pt x="170" y="181"/>
                  </a:cubicBezTo>
                  <a:cubicBezTo>
                    <a:pt x="170" y="181"/>
                    <a:pt x="170" y="181"/>
                    <a:pt x="169" y="181"/>
                  </a:cubicBezTo>
                  <a:cubicBezTo>
                    <a:pt x="168" y="181"/>
                    <a:pt x="167" y="179"/>
                    <a:pt x="166" y="178"/>
                  </a:cubicBezTo>
                  <a:cubicBezTo>
                    <a:pt x="166" y="176"/>
                    <a:pt x="166" y="174"/>
                    <a:pt x="168" y="174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74" y="171"/>
                    <a:pt x="181" y="167"/>
                    <a:pt x="179" y="160"/>
                  </a:cubicBezTo>
                  <a:cubicBezTo>
                    <a:pt x="178" y="153"/>
                    <a:pt x="173" y="148"/>
                    <a:pt x="169" y="143"/>
                  </a:cubicBezTo>
                  <a:cubicBezTo>
                    <a:pt x="168" y="142"/>
                    <a:pt x="168" y="142"/>
                    <a:pt x="168" y="142"/>
                  </a:cubicBezTo>
                  <a:cubicBezTo>
                    <a:pt x="160" y="135"/>
                    <a:pt x="152" y="128"/>
                    <a:pt x="144" y="122"/>
                  </a:cubicBezTo>
                  <a:cubicBezTo>
                    <a:pt x="140" y="118"/>
                    <a:pt x="136" y="115"/>
                    <a:pt x="132" y="112"/>
                  </a:cubicBezTo>
                  <a:cubicBezTo>
                    <a:pt x="123" y="104"/>
                    <a:pt x="120" y="95"/>
                    <a:pt x="125" y="83"/>
                  </a:cubicBezTo>
                  <a:cubicBezTo>
                    <a:pt x="126" y="80"/>
                    <a:pt x="127" y="78"/>
                    <a:pt x="128" y="75"/>
                  </a:cubicBezTo>
                  <a:cubicBezTo>
                    <a:pt x="132" y="67"/>
                    <a:pt x="136" y="58"/>
                    <a:pt x="132" y="48"/>
                  </a:cubicBezTo>
                  <a:cubicBezTo>
                    <a:pt x="130" y="44"/>
                    <a:pt x="122" y="39"/>
                    <a:pt x="118" y="39"/>
                  </a:cubicBezTo>
                  <a:cubicBezTo>
                    <a:pt x="116" y="39"/>
                    <a:pt x="116" y="40"/>
                    <a:pt x="115" y="41"/>
                  </a:cubicBezTo>
                  <a:cubicBezTo>
                    <a:pt x="115" y="43"/>
                    <a:pt x="116" y="45"/>
                    <a:pt x="118" y="47"/>
                  </a:cubicBezTo>
                  <a:cubicBezTo>
                    <a:pt x="119" y="48"/>
                    <a:pt x="119" y="49"/>
                    <a:pt x="118" y="49"/>
                  </a:cubicBezTo>
                  <a:cubicBezTo>
                    <a:pt x="118" y="50"/>
                    <a:pt x="117" y="51"/>
                    <a:pt x="116" y="51"/>
                  </a:cubicBezTo>
                  <a:cubicBezTo>
                    <a:pt x="115" y="51"/>
                    <a:pt x="115" y="51"/>
                    <a:pt x="114" y="51"/>
                  </a:cubicBezTo>
                  <a:cubicBezTo>
                    <a:pt x="108" y="47"/>
                    <a:pt x="104" y="45"/>
                    <a:pt x="100" y="45"/>
                  </a:cubicBezTo>
                  <a:cubicBezTo>
                    <a:pt x="95" y="45"/>
                    <a:pt x="91" y="49"/>
                    <a:pt x="89" y="55"/>
                  </a:cubicBezTo>
                  <a:cubicBezTo>
                    <a:pt x="87" y="60"/>
                    <a:pt x="86" y="65"/>
                    <a:pt x="85" y="71"/>
                  </a:cubicBezTo>
                  <a:cubicBezTo>
                    <a:pt x="85" y="73"/>
                    <a:pt x="85" y="75"/>
                    <a:pt x="84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80"/>
                    <a:pt x="81" y="81"/>
                    <a:pt x="80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7" y="80"/>
                    <a:pt x="75" y="79"/>
                    <a:pt x="73" y="78"/>
                  </a:cubicBezTo>
                  <a:cubicBezTo>
                    <a:pt x="71" y="77"/>
                    <a:pt x="69" y="75"/>
                    <a:pt x="66" y="75"/>
                  </a:cubicBezTo>
                  <a:cubicBezTo>
                    <a:pt x="66" y="74"/>
                    <a:pt x="65" y="74"/>
                    <a:pt x="65" y="73"/>
                  </a:cubicBezTo>
                  <a:cubicBezTo>
                    <a:pt x="64" y="73"/>
                    <a:pt x="64" y="72"/>
                    <a:pt x="64" y="71"/>
                  </a:cubicBezTo>
                  <a:cubicBezTo>
                    <a:pt x="66" y="68"/>
                    <a:pt x="67" y="66"/>
                    <a:pt x="68" y="63"/>
                  </a:cubicBezTo>
                  <a:cubicBezTo>
                    <a:pt x="70" y="60"/>
                    <a:pt x="72" y="57"/>
                    <a:pt x="73" y="53"/>
                  </a:cubicBezTo>
                  <a:cubicBezTo>
                    <a:pt x="74" y="50"/>
                    <a:pt x="73" y="46"/>
                    <a:pt x="73" y="43"/>
                  </a:cubicBezTo>
                  <a:cubicBezTo>
                    <a:pt x="72" y="40"/>
                    <a:pt x="71" y="37"/>
                    <a:pt x="72" y="34"/>
                  </a:cubicBezTo>
                  <a:cubicBezTo>
                    <a:pt x="73" y="31"/>
                    <a:pt x="74" y="28"/>
                    <a:pt x="76" y="25"/>
                  </a:cubicBezTo>
                  <a:cubicBezTo>
                    <a:pt x="77" y="23"/>
                    <a:pt x="78" y="21"/>
                    <a:pt x="79" y="19"/>
                  </a:cubicBezTo>
                  <a:cubicBezTo>
                    <a:pt x="80" y="14"/>
                    <a:pt x="80" y="9"/>
                    <a:pt x="76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9"/>
                    <a:pt x="70" y="10"/>
                    <a:pt x="70" y="10"/>
                  </a:cubicBezTo>
                  <a:cubicBezTo>
                    <a:pt x="70" y="10"/>
                    <a:pt x="69" y="9"/>
                    <a:pt x="68" y="9"/>
                  </a:cubicBezTo>
                  <a:cubicBezTo>
                    <a:pt x="65" y="7"/>
                    <a:pt x="60" y="6"/>
                    <a:pt x="55" y="6"/>
                  </a:cubicBezTo>
                  <a:cubicBezTo>
                    <a:pt x="44" y="6"/>
                    <a:pt x="31" y="11"/>
                    <a:pt x="23" y="18"/>
                  </a:cubicBezTo>
                  <a:cubicBezTo>
                    <a:pt x="18" y="23"/>
                    <a:pt x="18" y="29"/>
                    <a:pt x="18" y="35"/>
                  </a:cubicBezTo>
                  <a:cubicBezTo>
                    <a:pt x="19" y="41"/>
                    <a:pt x="19" y="46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1" y="53"/>
                    <a:pt x="7" y="56"/>
                    <a:pt x="0" y="57"/>
                  </a:cubicBezTo>
                  <a:close/>
                  <a:moveTo>
                    <a:pt x="170" y="260"/>
                  </a:moveTo>
                  <a:cubicBezTo>
                    <a:pt x="168" y="255"/>
                    <a:pt x="166" y="251"/>
                    <a:pt x="165" y="246"/>
                  </a:cubicBezTo>
                  <a:cubicBezTo>
                    <a:pt x="165" y="245"/>
                    <a:pt x="167" y="245"/>
                    <a:pt x="167" y="246"/>
                  </a:cubicBezTo>
                  <a:cubicBezTo>
                    <a:pt x="170" y="250"/>
                    <a:pt x="172" y="255"/>
                    <a:pt x="174" y="260"/>
                  </a:cubicBezTo>
                  <a:cubicBezTo>
                    <a:pt x="176" y="264"/>
                    <a:pt x="178" y="269"/>
                    <a:pt x="177" y="274"/>
                  </a:cubicBezTo>
                  <a:cubicBezTo>
                    <a:pt x="177" y="275"/>
                    <a:pt x="175" y="276"/>
                    <a:pt x="175" y="275"/>
                  </a:cubicBezTo>
                  <a:cubicBezTo>
                    <a:pt x="172" y="270"/>
                    <a:pt x="171" y="265"/>
                    <a:pt x="170" y="260"/>
                  </a:cubicBezTo>
                  <a:close/>
                  <a:moveTo>
                    <a:pt x="165" y="268"/>
                  </a:moveTo>
                  <a:cubicBezTo>
                    <a:pt x="164" y="263"/>
                    <a:pt x="161" y="257"/>
                    <a:pt x="159" y="251"/>
                  </a:cubicBezTo>
                  <a:cubicBezTo>
                    <a:pt x="159" y="249"/>
                    <a:pt x="161" y="248"/>
                    <a:pt x="162" y="250"/>
                  </a:cubicBezTo>
                  <a:cubicBezTo>
                    <a:pt x="166" y="258"/>
                    <a:pt x="174" y="271"/>
                    <a:pt x="170" y="280"/>
                  </a:cubicBezTo>
                  <a:cubicBezTo>
                    <a:pt x="170" y="281"/>
                    <a:pt x="169" y="281"/>
                    <a:pt x="169" y="280"/>
                  </a:cubicBezTo>
                  <a:cubicBezTo>
                    <a:pt x="167" y="277"/>
                    <a:pt x="166" y="272"/>
                    <a:pt x="165" y="268"/>
                  </a:cubicBezTo>
                  <a:close/>
                  <a:moveTo>
                    <a:pt x="159" y="267"/>
                  </a:moveTo>
                  <a:cubicBezTo>
                    <a:pt x="158" y="265"/>
                    <a:pt x="160" y="264"/>
                    <a:pt x="161" y="266"/>
                  </a:cubicBezTo>
                  <a:cubicBezTo>
                    <a:pt x="163" y="270"/>
                    <a:pt x="166" y="275"/>
                    <a:pt x="166" y="279"/>
                  </a:cubicBezTo>
                  <a:cubicBezTo>
                    <a:pt x="166" y="280"/>
                    <a:pt x="164" y="280"/>
                    <a:pt x="164" y="280"/>
                  </a:cubicBezTo>
                  <a:cubicBezTo>
                    <a:pt x="161" y="276"/>
                    <a:pt x="160" y="271"/>
                    <a:pt x="159" y="267"/>
                  </a:cubicBezTo>
                  <a:close/>
                  <a:moveTo>
                    <a:pt x="131" y="216"/>
                  </a:moveTo>
                  <a:cubicBezTo>
                    <a:pt x="135" y="221"/>
                    <a:pt x="137" y="227"/>
                    <a:pt x="138" y="234"/>
                  </a:cubicBezTo>
                  <a:cubicBezTo>
                    <a:pt x="139" y="239"/>
                    <a:pt x="141" y="246"/>
                    <a:pt x="139" y="251"/>
                  </a:cubicBezTo>
                  <a:cubicBezTo>
                    <a:pt x="138" y="252"/>
                    <a:pt x="137" y="252"/>
                    <a:pt x="136" y="251"/>
                  </a:cubicBezTo>
                  <a:cubicBezTo>
                    <a:pt x="134" y="247"/>
                    <a:pt x="134" y="241"/>
                    <a:pt x="133" y="237"/>
                  </a:cubicBezTo>
                  <a:cubicBezTo>
                    <a:pt x="132" y="230"/>
                    <a:pt x="131" y="223"/>
                    <a:pt x="128" y="217"/>
                  </a:cubicBezTo>
                  <a:cubicBezTo>
                    <a:pt x="127" y="215"/>
                    <a:pt x="130" y="214"/>
                    <a:pt x="131" y="216"/>
                  </a:cubicBezTo>
                  <a:close/>
                  <a:moveTo>
                    <a:pt x="66" y="220"/>
                  </a:moveTo>
                  <a:cubicBezTo>
                    <a:pt x="65" y="221"/>
                    <a:pt x="64" y="221"/>
                    <a:pt x="64" y="220"/>
                  </a:cubicBezTo>
                  <a:cubicBezTo>
                    <a:pt x="62" y="215"/>
                    <a:pt x="62" y="209"/>
                    <a:pt x="60" y="204"/>
                  </a:cubicBezTo>
                  <a:cubicBezTo>
                    <a:pt x="59" y="197"/>
                    <a:pt x="56" y="191"/>
                    <a:pt x="55" y="185"/>
                  </a:cubicBezTo>
                  <a:cubicBezTo>
                    <a:pt x="55" y="183"/>
                    <a:pt x="58" y="182"/>
                    <a:pt x="58" y="184"/>
                  </a:cubicBezTo>
                  <a:cubicBezTo>
                    <a:pt x="61" y="193"/>
                    <a:pt x="72" y="212"/>
                    <a:pt x="66" y="220"/>
                  </a:cubicBezTo>
                  <a:close/>
                  <a:moveTo>
                    <a:pt x="78" y="225"/>
                  </a:moveTo>
                  <a:cubicBezTo>
                    <a:pt x="77" y="226"/>
                    <a:pt x="76" y="227"/>
                    <a:pt x="76" y="226"/>
                  </a:cubicBezTo>
                  <a:cubicBezTo>
                    <a:pt x="70" y="216"/>
                    <a:pt x="68" y="203"/>
                    <a:pt x="66" y="191"/>
                  </a:cubicBezTo>
                  <a:cubicBezTo>
                    <a:pt x="65" y="187"/>
                    <a:pt x="63" y="181"/>
                    <a:pt x="65" y="177"/>
                  </a:cubicBezTo>
                  <a:cubicBezTo>
                    <a:pt x="65" y="176"/>
                    <a:pt x="66" y="176"/>
                    <a:pt x="66" y="176"/>
                  </a:cubicBezTo>
                  <a:cubicBezTo>
                    <a:pt x="67" y="176"/>
                    <a:pt x="68" y="176"/>
                    <a:pt x="68" y="177"/>
                  </a:cubicBezTo>
                  <a:cubicBezTo>
                    <a:pt x="69" y="178"/>
                    <a:pt x="69" y="179"/>
                    <a:pt x="68" y="179"/>
                  </a:cubicBezTo>
                  <a:cubicBezTo>
                    <a:pt x="68" y="180"/>
                    <a:pt x="68" y="180"/>
                    <a:pt x="68" y="181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70" y="188"/>
                    <a:pt x="71" y="190"/>
                    <a:pt x="71" y="193"/>
                  </a:cubicBezTo>
                  <a:cubicBezTo>
                    <a:pt x="73" y="204"/>
                    <a:pt x="79" y="214"/>
                    <a:pt x="78" y="225"/>
                  </a:cubicBezTo>
                  <a:close/>
                  <a:moveTo>
                    <a:pt x="83" y="204"/>
                  </a:moveTo>
                  <a:cubicBezTo>
                    <a:pt x="85" y="212"/>
                    <a:pt x="88" y="220"/>
                    <a:pt x="86" y="228"/>
                  </a:cubicBezTo>
                  <a:cubicBezTo>
                    <a:pt x="86" y="229"/>
                    <a:pt x="85" y="229"/>
                    <a:pt x="85" y="228"/>
                  </a:cubicBezTo>
                  <a:cubicBezTo>
                    <a:pt x="81" y="221"/>
                    <a:pt x="80" y="213"/>
                    <a:pt x="78" y="205"/>
                  </a:cubicBezTo>
                  <a:cubicBezTo>
                    <a:pt x="76" y="196"/>
                    <a:pt x="74" y="188"/>
                    <a:pt x="73" y="179"/>
                  </a:cubicBezTo>
                  <a:cubicBezTo>
                    <a:pt x="73" y="176"/>
                    <a:pt x="77" y="175"/>
                    <a:pt x="77" y="178"/>
                  </a:cubicBezTo>
                  <a:cubicBezTo>
                    <a:pt x="79" y="187"/>
                    <a:pt x="81" y="195"/>
                    <a:pt x="83" y="204"/>
                  </a:cubicBezTo>
                  <a:close/>
                  <a:moveTo>
                    <a:pt x="48" y="59"/>
                  </a:moveTo>
                  <a:cubicBezTo>
                    <a:pt x="50" y="66"/>
                    <a:pt x="54" y="75"/>
                    <a:pt x="52" y="82"/>
                  </a:cubicBezTo>
                  <a:cubicBezTo>
                    <a:pt x="52" y="83"/>
                    <a:pt x="50" y="83"/>
                    <a:pt x="50" y="82"/>
                  </a:cubicBezTo>
                  <a:cubicBezTo>
                    <a:pt x="48" y="79"/>
                    <a:pt x="48" y="76"/>
                    <a:pt x="47" y="73"/>
                  </a:cubicBezTo>
                  <a:cubicBezTo>
                    <a:pt x="47" y="68"/>
                    <a:pt x="46" y="64"/>
                    <a:pt x="44" y="60"/>
                  </a:cubicBezTo>
                  <a:cubicBezTo>
                    <a:pt x="43" y="58"/>
                    <a:pt x="47" y="57"/>
                    <a:pt x="48" y="59"/>
                  </a:cubicBezTo>
                  <a:close/>
                  <a:moveTo>
                    <a:pt x="31" y="63"/>
                  </a:moveTo>
                  <a:cubicBezTo>
                    <a:pt x="30" y="59"/>
                    <a:pt x="29" y="55"/>
                    <a:pt x="29" y="51"/>
                  </a:cubicBezTo>
                  <a:cubicBezTo>
                    <a:pt x="29" y="49"/>
                    <a:pt x="33" y="49"/>
                    <a:pt x="33" y="51"/>
                  </a:cubicBezTo>
                  <a:cubicBezTo>
                    <a:pt x="33" y="55"/>
                    <a:pt x="34" y="59"/>
                    <a:pt x="35" y="63"/>
                  </a:cubicBezTo>
                  <a:cubicBezTo>
                    <a:pt x="36" y="66"/>
                    <a:pt x="37" y="70"/>
                    <a:pt x="36" y="73"/>
                  </a:cubicBezTo>
                  <a:cubicBezTo>
                    <a:pt x="36" y="73"/>
                    <a:pt x="35" y="74"/>
                    <a:pt x="34" y="73"/>
                  </a:cubicBezTo>
                  <a:cubicBezTo>
                    <a:pt x="32" y="70"/>
                    <a:pt x="32" y="66"/>
                    <a:pt x="31" y="63"/>
                  </a:cubicBezTo>
                  <a:close/>
                  <a:moveTo>
                    <a:pt x="26" y="59"/>
                  </a:moveTo>
                  <a:cubicBezTo>
                    <a:pt x="26" y="56"/>
                    <a:pt x="30" y="57"/>
                    <a:pt x="30" y="59"/>
                  </a:cubicBezTo>
                  <a:cubicBezTo>
                    <a:pt x="30" y="62"/>
                    <a:pt x="30" y="66"/>
                    <a:pt x="29" y="69"/>
                  </a:cubicBezTo>
                  <a:cubicBezTo>
                    <a:pt x="29" y="70"/>
                    <a:pt x="27" y="70"/>
                    <a:pt x="27" y="69"/>
                  </a:cubicBezTo>
                  <a:cubicBezTo>
                    <a:pt x="25" y="66"/>
                    <a:pt x="26" y="62"/>
                    <a:pt x="26" y="59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70"/>
            <p:cNvSpPr/>
            <p:nvPr/>
          </p:nvSpPr>
          <p:spPr bwMode="auto">
            <a:xfrm>
              <a:off x="6869113" y="3617913"/>
              <a:ext cx="22225" cy="38100"/>
            </a:xfrm>
            <a:custGeom>
              <a:avLst/>
              <a:gdLst>
                <a:gd name="T0" fmla="*/ 3 w 5"/>
                <a:gd name="T1" fmla="*/ 1 h 9"/>
                <a:gd name="T2" fmla="*/ 3 w 5"/>
                <a:gd name="T3" fmla="*/ 0 h 9"/>
                <a:gd name="T4" fmla="*/ 5 w 5"/>
                <a:gd name="T5" fmla="*/ 9 h 9"/>
                <a:gd name="T6" fmla="*/ 1 w 5"/>
                <a:gd name="T7" fmla="*/ 2 h 9"/>
                <a:gd name="T8" fmla="*/ 0 w 5"/>
                <a:gd name="T9" fmla="*/ 1 h 9"/>
                <a:gd name="T10" fmla="*/ 1 w 5"/>
                <a:gd name="T11" fmla="*/ 2 h 9"/>
                <a:gd name="T12" fmla="*/ 3 w 5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3"/>
                    <a:pt x="4" y="6"/>
                    <a:pt x="5" y="9"/>
                  </a:cubicBezTo>
                  <a:cubicBezTo>
                    <a:pt x="3" y="7"/>
                    <a:pt x="2" y="4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71"/>
            <p:cNvSpPr>
              <a:spLocks noEditPoints="1"/>
            </p:cNvSpPr>
            <p:nvPr/>
          </p:nvSpPr>
          <p:spPr bwMode="auto">
            <a:xfrm>
              <a:off x="4864100" y="2862263"/>
              <a:ext cx="1227138" cy="1192213"/>
            </a:xfrm>
            <a:custGeom>
              <a:avLst/>
              <a:gdLst>
                <a:gd name="T0" fmla="*/ 169 w 289"/>
                <a:gd name="T1" fmla="*/ 0 h 281"/>
                <a:gd name="T2" fmla="*/ 108 w 289"/>
                <a:gd name="T3" fmla="*/ 55 h 281"/>
                <a:gd name="T4" fmla="*/ 89 w 289"/>
                <a:gd name="T5" fmla="*/ 73 h 281"/>
                <a:gd name="T6" fmla="*/ 75 w 289"/>
                <a:gd name="T7" fmla="*/ 89 h 281"/>
                <a:gd name="T8" fmla="*/ 64 w 289"/>
                <a:gd name="T9" fmla="*/ 90 h 281"/>
                <a:gd name="T10" fmla="*/ 15 w 289"/>
                <a:gd name="T11" fmla="*/ 173 h 281"/>
                <a:gd name="T12" fmla="*/ 21 w 289"/>
                <a:gd name="T13" fmla="*/ 227 h 281"/>
                <a:gd name="T14" fmla="*/ 46 w 289"/>
                <a:gd name="T15" fmla="*/ 263 h 281"/>
                <a:gd name="T16" fmla="*/ 56 w 289"/>
                <a:gd name="T17" fmla="*/ 274 h 281"/>
                <a:gd name="T18" fmla="*/ 48 w 289"/>
                <a:gd name="T19" fmla="*/ 239 h 281"/>
                <a:gd name="T20" fmla="*/ 70 w 289"/>
                <a:gd name="T21" fmla="*/ 255 h 281"/>
                <a:gd name="T22" fmla="*/ 61 w 289"/>
                <a:gd name="T23" fmla="*/ 217 h 281"/>
                <a:gd name="T24" fmla="*/ 74 w 289"/>
                <a:gd name="T25" fmla="*/ 225 h 281"/>
                <a:gd name="T26" fmla="*/ 85 w 289"/>
                <a:gd name="T27" fmla="*/ 227 h 281"/>
                <a:gd name="T28" fmla="*/ 90 w 289"/>
                <a:gd name="T29" fmla="*/ 226 h 281"/>
                <a:gd name="T30" fmla="*/ 80 w 289"/>
                <a:gd name="T31" fmla="*/ 193 h 281"/>
                <a:gd name="T32" fmla="*/ 125 w 289"/>
                <a:gd name="T33" fmla="*/ 259 h 281"/>
                <a:gd name="T34" fmla="*/ 119 w 289"/>
                <a:gd name="T35" fmla="*/ 213 h 281"/>
                <a:gd name="T36" fmla="*/ 144 w 289"/>
                <a:gd name="T37" fmla="*/ 247 h 281"/>
                <a:gd name="T38" fmla="*/ 149 w 289"/>
                <a:gd name="T39" fmla="*/ 253 h 281"/>
                <a:gd name="T40" fmla="*/ 155 w 289"/>
                <a:gd name="T41" fmla="*/ 218 h 281"/>
                <a:gd name="T42" fmla="*/ 150 w 289"/>
                <a:gd name="T43" fmla="*/ 231 h 281"/>
                <a:gd name="T44" fmla="*/ 125 w 289"/>
                <a:gd name="T45" fmla="*/ 153 h 281"/>
                <a:gd name="T46" fmla="*/ 148 w 289"/>
                <a:gd name="T47" fmla="*/ 128 h 281"/>
                <a:gd name="T48" fmla="*/ 164 w 289"/>
                <a:gd name="T49" fmla="*/ 158 h 281"/>
                <a:gd name="T50" fmla="*/ 160 w 289"/>
                <a:gd name="T51" fmla="*/ 134 h 281"/>
                <a:gd name="T52" fmla="*/ 190 w 289"/>
                <a:gd name="T53" fmla="*/ 157 h 281"/>
                <a:gd name="T54" fmla="*/ 193 w 289"/>
                <a:gd name="T55" fmla="*/ 149 h 281"/>
                <a:gd name="T56" fmla="*/ 199 w 289"/>
                <a:gd name="T57" fmla="*/ 137 h 281"/>
                <a:gd name="T58" fmla="*/ 198 w 289"/>
                <a:gd name="T59" fmla="*/ 113 h 281"/>
                <a:gd name="T60" fmla="*/ 212 w 289"/>
                <a:gd name="T61" fmla="*/ 134 h 281"/>
                <a:gd name="T62" fmla="*/ 214 w 289"/>
                <a:gd name="T63" fmla="*/ 126 h 281"/>
                <a:gd name="T64" fmla="*/ 226 w 289"/>
                <a:gd name="T65" fmla="*/ 135 h 281"/>
                <a:gd name="T66" fmla="*/ 236 w 289"/>
                <a:gd name="T67" fmla="*/ 142 h 281"/>
                <a:gd name="T68" fmla="*/ 236 w 289"/>
                <a:gd name="T69" fmla="*/ 143 h 281"/>
                <a:gd name="T70" fmla="*/ 271 w 289"/>
                <a:gd name="T71" fmla="*/ 175 h 281"/>
                <a:gd name="T72" fmla="*/ 282 w 289"/>
                <a:gd name="T73" fmla="*/ 126 h 281"/>
                <a:gd name="T74" fmla="*/ 276 w 289"/>
                <a:gd name="T75" fmla="*/ 93 h 281"/>
                <a:gd name="T76" fmla="*/ 257 w 289"/>
                <a:gd name="T77" fmla="*/ 40 h 281"/>
                <a:gd name="T78" fmla="*/ 222 w 289"/>
                <a:gd name="T79" fmla="*/ 34 h 281"/>
                <a:gd name="T80" fmla="*/ 231 w 289"/>
                <a:gd name="T81" fmla="*/ 33 h 281"/>
                <a:gd name="T82" fmla="*/ 264 w 289"/>
                <a:gd name="T83" fmla="*/ 134 h 281"/>
                <a:gd name="T84" fmla="*/ 265 w 289"/>
                <a:gd name="T85" fmla="*/ 111 h 281"/>
                <a:gd name="T86" fmla="*/ 261 w 289"/>
                <a:gd name="T87" fmla="*/ 146 h 281"/>
                <a:gd name="T88" fmla="*/ 271 w 289"/>
                <a:gd name="T89" fmla="*/ 172 h 281"/>
                <a:gd name="T90" fmla="*/ 264 w 289"/>
                <a:gd name="T91" fmla="*/ 173 h 281"/>
                <a:gd name="T92" fmla="*/ 20 w 289"/>
                <a:gd name="T93" fmla="*/ 263 h 281"/>
                <a:gd name="T94" fmla="*/ 24 w 289"/>
                <a:gd name="T95" fmla="*/ 253 h 281"/>
                <a:gd name="T96" fmla="*/ 24 w 289"/>
                <a:gd name="T97" fmla="*/ 253 h 281"/>
                <a:gd name="T98" fmla="*/ 27 w 289"/>
                <a:gd name="T99" fmla="*/ 251 h 281"/>
                <a:gd name="T100" fmla="*/ 38 w 289"/>
                <a:gd name="T101" fmla="*/ 263 h 281"/>
                <a:gd name="T102" fmla="*/ 63 w 289"/>
                <a:gd name="T103" fmla="*/ 239 h 281"/>
                <a:gd name="T104" fmla="*/ 51 w 289"/>
                <a:gd name="T105" fmla="*/ 223 h 281"/>
                <a:gd name="T106" fmla="*/ 104 w 289"/>
                <a:gd name="T107" fmla="*/ 225 h 281"/>
                <a:gd name="T108" fmla="*/ 126 w 289"/>
                <a:gd name="T109" fmla="*/ 258 h 281"/>
                <a:gd name="T110" fmla="*/ 183 w 289"/>
                <a:gd name="T111" fmla="*/ 152 h 281"/>
                <a:gd name="T112" fmla="*/ 174 w 289"/>
                <a:gd name="T113" fmla="*/ 1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281">
                  <a:moveTo>
                    <a:pt x="228" y="29"/>
                  </a:moveTo>
                  <a:cubicBezTo>
                    <a:pt x="220" y="21"/>
                    <a:pt x="209" y="18"/>
                    <a:pt x="198" y="16"/>
                  </a:cubicBezTo>
                  <a:cubicBezTo>
                    <a:pt x="193" y="15"/>
                    <a:pt x="189" y="14"/>
                    <a:pt x="185" y="13"/>
                  </a:cubicBezTo>
                  <a:cubicBezTo>
                    <a:pt x="182" y="12"/>
                    <a:pt x="179" y="9"/>
                    <a:pt x="177" y="7"/>
                  </a:cubicBezTo>
                  <a:cubicBezTo>
                    <a:pt x="174" y="4"/>
                    <a:pt x="172" y="2"/>
                    <a:pt x="169" y="0"/>
                  </a:cubicBezTo>
                  <a:cubicBezTo>
                    <a:pt x="168" y="0"/>
                    <a:pt x="167" y="0"/>
                    <a:pt x="165" y="0"/>
                  </a:cubicBezTo>
                  <a:cubicBezTo>
                    <a:pt x="157" y="0"/>
                    <a:pt x="149" y="12"/>
                    <a:pt x="143" y="21"/>
                  </a:cubicBezTo>
                  <a:cubicBezTo>
                    <a:pt x="141" y="24"/>
                    <a:pt x="139" y="28"/>
                    <a:pt x="138" y="32"/>
                  </a:cubicBezTo>
                  <a:cubicBezTo>
                    <a:pt x="136" y="38"/>
                    <a:pt x="134" y="43"/>
                    <a:pt x="129" y="47"/>
                  </a:cubicBezTo>
                  <a:cubicBezTo>
                    <a:pt x="123" y="52"/>
                    <a:pt x="117" y="55"/>
                    <a:pt x="108" y="55"/>
                  </a:cubicBezTo>
                  <a:cubicBezTo>
                    <a:pt x="100" y="56"/>
                    <a:pt x="86" y="57"/>
                    <a:pt x="83" y="68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7" y="71"/>
                    <a:pt x="89" y="72"/>
                    <a:pt x="89" y="73"/>
                  </a:cubicBezTo>
                  <a:cubicBezTo>
                    <a:pt x="90" y="74"/>
                    <a:pt x="90" y="76"/>
                    <a:pt x="89" y="77"/>
                  </a:cubicBezTo>
                  <a:cubicBezTo>
                    <a:pt x="86" y="80"/>
                    <a:pt x="83" y="83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7" y="87"/>
                    <a:pt x="76" y="88"/>
                    <a:pt x="75" y="89"/>
                  </a:cubicBezTo>
                  <a:cubicBezTo>
                    <a:pt x="74" y="89"/>
                    <a:pt x="74" y="89"/>
                    <a:pt x="73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68" y="89"/>
                    <a:pt x="66" y="89"/>
                    <a:pt x="64" y="90"/>
                  </a:cubicBezTo>
                  <a:cubicBezTo>
                    <a:pt x="52" y="92"/>
                    <a:pt x="40" y="95"/>
                    <a:pt x="35" y="111"/>
                  </a:cubicBezTo>
                  <a:cubicBezTo>
                    <a:pt x="32" y="117"/>
                    <a:pt x="31" y="124"/>
                    <a:pt x="31" y="130"/>
                  </a:cubicBezTo>
                  <a:cubicBezTo>
                    <a:pt x="30" y="135"/>
                    <a:pt x="29" y="140"/>
                    <a:pt x="28" y="145"/>
                  </a:cubicBezTo>
                  <a:cubicBezTo>
                    <a:pt x="26" y="151"/>
                    <a:pt x="23" y="156"/>
                    <a:pt x="20" y="161"/>
                  </a:cubicBezTo>
                  <a:cubicBezTo>
                    <a:pt x="18" y="165"/>
                    <a:pt x="16" y="169"/>
                    <a:pt x="15" y="173"/>
                  </a:cubicBezTo>
                  <a:cubicBezTo>
                    <a:pt x="13" y="176"/>
                    <a:pt x="13" y="179"/>
                    <a:pt x="14" y="181"/>
                  </a:cubicBezTo>
                  <a:cubicBezTo>
                    <a:pt x="16" y="186"/>
                    <a:pt x="22" y="188"/>
                    <a:pt x="28" y="189"/>
                  </a:cubicBezTo>
                  <a:cubicBezTo>
                    <a:pt x="30" y="190"/>
                    <a:pt x="32" y="191"/>
                    <a:pt x="33" y="192"/>
                  </a:cubicBezTo>
                  <a:cubicBezTo>
                    <a:pt x="39" y="195"/>
                    <a:pt x="40" y="202"/>
                    <a:pt x="39" y="207"/>
                  </a:cubicBezTo>
                  <a:cubicBezTo>
                    <a:pt x="37" y="216"/>
                    <a:pt x="29" y="221"/>
                    <a:pt x="21" y="227"/>
                  </a:cubicBezTo>
                  <a:cubicBezTo>
                    <a:pt x="13" y="232"/>
                    <a:pt x="4" y="238"/>
                    <a:pt x="2" y="248"/>
                  </a:cubicBezTo>
                  <a:cubicBezTo>
                    <a:pt x="0" y="262"/>
                    <a:pt x="11" y="275"/>
                    <a:pt x="23" y="280"/>
                  </a:cubicBezTo>
                  <a:cubicBezTo>
                    <a:pt x="25" y="280"/>
                    <a:pt x="28" y="281"/>
                    <a:pt x="30" y="281"/>
                  </a:cubicBezTo>
                  <a:cubicBezTo>
                    <a:pt x="37" y="281"/>
                    <a:pt x="45" y="278"/>
                    <a:pt x="51" y="276"/>
                  </a:cubicBezTo>
                  <a:cubicBezTo>
                    <a:pt x="48" y="272"/>
                    <a:pt x="48" y="267"/>
                    <a:pt x="46" y="263"/>
                  </a:cubicBezTo>
                  <a:cubicBezTo>
                    <a:pt x="45" y="257"/>
                    <a:pt x="42" y="251"/>
                    <a:pt x="40" y="245"/>
                  </a:cubicBezTo>
                  <a:cubicBezTo>
                    <a:pt x="39" y="243"/>
                    <a:pt x="42" y="242"/>
                    <a:pt x="43" y="244"/>
                  </a:cubicBezTo>
                  <a:cubicBezTo>
                    <a:pt x="46" y="248"/>
                    <a:pt x="48" y="253"/>
                    <a:pt x="50" y="258"/>
                  </a:cubicBezTo>
                  <a:cubicBezTo>
                    <a:pt x="52" y="263"/>
                    <a:pt x="55" y="269"/>
                    <a:pt x="54" y="275"/>
                  </a:cubicBezTo>
                  <a:cubicBezTo>
                    <a:pt x="55" y="274"/>
                    <a:pt x="55" y="274"/>
                    <a:pt x="56" y="274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9" y="273"/>
                    <a:pt x="61" y="272"/>
                    <a:pt x="62" y="271"/>
                  </a:cubicBezTo>
                  <a:cubicBezTo>
                    <a:pt x="61" y="269"/>
                    <a:pt x="61" y="268"/>
                    <a:pt x="61" y="266"/>
                  </a:cubicBezTo>
                  <a:cubicBezTo>
                    <a:pt x="61" y="263"/>
                    <a:pt x="59" y="259"/>
                    <a:pt x="58" y="256"/>
                  </a:cubicBezTo>
                  <a:cubicBezTo>
                    <a:pt x="55" y="250"/>
                    <a:pt x="52" y="244"/>
                    <a:pt x="48" y="239"/>
                  </a:cubicBezTo>
                  <a:cubicBezTo>
                    <a:pt x="47" y="237"/>
                    <a:pt x="50" y="235"/>
                    <a:pt x="51" y="237"/>
                  </a:cubicBezTo>
                  <a:cubicBezTo>
                    <a:pt x="56" y="244"/>
                    <a:pt x="60" y="251"/>
                    <a:pt x="63" y="258"/>
                  </a:cubicBezTo>
                  <a:cubicBezTo>
                    <a:pt x="64" y="260"/>
                    <a:pt x="66" y="264"/>
                    <a:pt x="66" y="267"/>
                  </a:cubicBezTo>
                  <a:cubicBezTo>
                    <a:pt x="68" y="264"/>
                    <a:pt x="69" y="260"/>
                    <a:pt x="70" y="256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71" y="251"/>
                    <a:pt x="72" y="248"/>
                    <a:pt x="73" y="245"/>
                  </a:cubicBezTo>
                  <a:cubicBezTo>
                    <a:pt x="73" y="245"/>
                    <a:pt x="72" y="245"/>
                    <a:pt x="71" y="244"/>
                  </a:cubicBezTo>
                  <a:cubicBezTo>
                    <a:pt x="68" y="242"/>
                    <a:pt x="67" y="237"/>
                    <a:pt x="66" y="233"/>
                  </a:cubicBezTo>
                  <a:cubicBezTo>
                    <a:pt x="63" y="228"/>
                    <a:pt x="60" y="224"/>
                    <a:pt x="58" y="219"/>
                  </a:cubicBezTo>
                  <a:cubicBezTo>
                    <a:pt x="57" y="217"/>
                    <a:pt x="60" y="215"/>
                    <a:pt x="61" y="217"/>
                  </a:cubicBezTo>
                  <a:cubicBezTo>
                    <a:pt x="64" y="222"/>
                    <a:pt x="67" y="226"/>
                    <a:pt x="69" y="231"/>
                  </a:cubicBezTo>
                  <a:cubicBezTo>
                    <a:pt x="71" y="235"/>
                    <a:pt x="74" y="239"/>
                    <a:pt x="73" y="243"/>
                  </a:cubicBezTo>
                  <a:cubicBezTo>
                    <a:pt x="75" y="240"/>
                    <a:pt x="76" y="237"/>
                    <a:pt x="78" y="234"/>
                  </a:cubicBezTo>
                  <a:cubicBezTo>
                    <a:pt x="78" y="234"/>
                    <a:pt x="78" y="234"/>
                    <a:pt x="78" y="234"/>
                  </a:cubicBezTo>
                  <a:cubicBezTo>
                    <a:pt x="76" y="231"/>
                    <a:pt x="75" y="228"/>
                    <a:pt x="74" y="225"/>
                  </a:cubicBezTo>
                  <a:cubicBezTo>
                    <a:pt x="72" y="221"/>
                    <a:pt x="69" y="217"/>
                    <a:pt x="67" y="213"/>
                  </a:cubicBezTo>
                  <a:cubicBezTo>
                    <a:pt x="65" y="210"/>
                    <a:pt x="70" y="208"/>
                    <a:pt x="71" y="211"/>
                  </a:cubicBezTo>
                  <a:cubicBezTo>
                    <a:pt x="73" y="215"/>
                    <a:pt x="76" y="219"/>
                    <a:pt x="78" y="223"/>
                  </a:cubicBezTo>
                  <a:cubicBezTo>
                    <a:pt x="79" y="225"/>
                    <a:pt x="81" y="228"/>
                    <a:pt x="81" y="230"/>
                  </a:cubicBezTo>
                  <a:cubicBezTo>
                    <a:pt x="82" y="229"/>
                    <a:pt x="84" y="228"/>
                    <a:pt x="85" y="227"/>
                  </a:cubicBezTo>
                  <a:cubicBezTo>
                    <a:pt x="85" y="225"/>
                    <a:pt x="84" y="223"/>
                    <a:pt x="83" y="221"/>
                  </a:cubicBezTo>
                  <a:cubicBezTo>
                    <a:pt x="80" y="216"/>
                    <a:pt x="77" y="210"/>
                    <a:pt x="74" y="204"/>
                  </a:cubicBezTo>
                  <a:cubicBezTo>
                    <a:pt x="73" y="201"/>
                    <a:pt x="77" y="200"/>
                    <a:pt x="78" y="202"/>
                  </a:cubicBezTo>
                  <a:cubicBezTo>
                    <a:pt x="81" y="208"/>
                    <a:pt x="84" y="214"/>
                    <a:pt x="87" y="220"/>
                  </a:cubicBezTo>
                  <a:cubicBezTo>
                    <a:pt x="88" y="222"/>
                    <a:pt x="89" y="224"/>
                    <a:pt x="90" y="226"/>
                  </a:cubicBezTo>
                  <a:cubicBezTo>
                    <a:pt x="90" y="226"/>
                    <a:pt x="90" y="226"/>
                    <a:pt x="91" y="226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93" y="226"/>
                    <a:pt x="95" y="227"/>
                    <a:pt x="96" y="227"/>
                  </a:cubicBezTo>
                  <a:cubicBezTo>
                    <a:pt x="95" y="224"/>
                    <a:pt x="94" y="221"/>
                    <a:pt x="93" y="219"/>
                  </a:cubicBezTo>
                  <a:cubicBezTo>
                    <a:pt x="90" y="210"/>
                    <a:pt x="86" y="201"/>
                    <a:pt x="80" y="193"/>
                  </a:cubicBezTo>
                  <a:cubicBezTo>
                    <a:pt x="79" y="191"/>
                    <a:pt x="82" y="189"/>
                    <a:pt x="83" y="190"/>
                  </a:cubicBezTo>
                  <a:cubicBezTo>
                    <a:pt x="88" y="198"/>
                    <a:pt x="92" y="205"/>
                    <a:pt x="96" y="214"/>
                  </a:cubicBezTo>
                  <a:cubicBezTo>
                    <a:pt x="99" y="221"/>
                    <a:pt x="102" y="229"/>
                    <a:pt x="103" y="236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8" y="245"/>
                    <a:pt x="114" y="255"/>
                    <a:pt x="125" y="259"/>
                  </a:cubicBezTo>
                  <a:cubicBezTo>
                    <a:pt x="127" y="260"/>
                    <a:pt x="130" y="260"/>
                    <a:pt x="132" y="260"/>
                  </a:cubicBezTo>
                  <a:cubicBezTo>
                    <a:pt x="134" y="260"/>
                    <a:pt x="136" y="260"/>
                    <a:pt x="137" y="259"/>
                  </a:cubicBezTo>
                  <a:cubicBezTo>
                    <a:pt x="133" y="253"/>
                    <a:pt x="131" y="246"/>
                    <a:pt x="127" y="239"/>
                  </a:cubicBezTo>
                  <a:cubicBezTo>
                    <a:pt x="122" y="231"/>
                    <a:pt x="119" y="223"/>
                    <a:pt x="116" y="214"/>
                  </a:cubicBezTo>
                  <a:cubicBezTo>
                    <a:pt x="116" y="213"/>
                    <a:pt x="119" y="211"/>
                    <a:pt x="119" y="213"/>
                  </a:cubicBezTo>
                  <a:cubicBezTo>
                    <a:pt x="123" y="223"/>
                    <a:pt x="128" y="231"/>
                    <a:pt x="133" y="240"/>
                  </a:cubicBezTo>
                  <a:cubicBezTo>
                    <a:pt x="136" y="245"/>
                    <a:pt x="140" y="251"/>
                    <a:pt x="142" y="258"/>
                  </a:cubicBezTo>
                  <a:cubicBezTo>
                    <a:pt x="143" y="257"/>
                    <a:pt x="145" y="257"/>
                    <a:pt x="146" y="256"/>
                  </a:cubicBezTo>
                  <a:cubicBezTo>
                    <a:pt x="146" y="256"/>
                    <a:pt x="146" y="256"/>
                    <a:pt x="146" y="256"/>
                  </a:cubicBezTo>
                  <a:cubicBezTo>
                    <a:pt x="144" y="253"/>
                    <a:pt x="144" y="250"/>
                    <a:pt x="144" y="247"/>
                  </a:cubicBezTo>
                  <a:cubicBezTo>
                    <a:pt x="143" y="241"/>
                    <a:pt x="140" y="235"/>
                    <a:pt x="137" y="229"/>
                  </a:cubicBezTo>
                  <a:cubicBezTo>
                    <a:pt x="132" y="219"/>
                    <a:pt x="126" y="209"/>
                    <a:pt x="120" y="199"/>
                  </a:cubicBezTo>
                  <a:cubicBezTo>
                    <a:pt x="119" y="197"/>
                    <a:pt x="122" y="195"/>
                    <a:pt x="123" y="197"/>
                  </a:cubicBezTo>
                  <a:cubicBezTo>
                    <a:pt x="130" y="208"/>
                    <a:pt x="137" y="218"/>
                    <a:pt x="143" y="229"/>
                  </a:cubicBezTo>
                  <a:cubicBezTo>
                    <a:pt x="145" y="234"/>
                    <a:pt x="152" y="247"/>
                    <a:pt x="149" y="253"/>
                  </a:cubicBezTo>
                  <a:cubicBezTo>
                    <a:pt x="151" y="251"/>
                    <a:pt x="153" y="249"/>
                    <a:pt x="154" y="247"/>
                  </a:cubicBezTo>
                  <a:cubicBezTo>
                    <a:pt x="156" y="241"/>
                    <a:pt x="155" y="235"/>
                    <a:pt x="150" y="229"/>
                  </a:cubicBezTo>
                  <a:cubicBezTo>
                    <a:pt x="150" y="228"/>
                    <a:pt x="149" y="227"/>
                    <a:pt x="149" y="226"/>
                  </a:cubicBezTo>
                  <a:cubicBezTo>
                    <a:pt x="150" y="225"/>
                    <a:pt x="150" y="224"/>
                    <a:pt x="152" y="223"/>
                  </a:cubicBezTo>
                  <a:cubicBezTo>
                    <a:pt x="154" y="222"/>
                    <a:pt x="155" y="220"/>
                    <a:pt x="155" y="218"/>
                  </a:cubicBezTo>
                  <a:cubicBezTo>
                    <a:pt x="155" y="212"/>
                    <a:pt x="147" y="204"/>
                    <a:pt x="139" y="198"/>
                  </a:cubicBezTo>
                  <a:cubicBezTo>
                    <a:pt x="138" y="197"/>
                    <a:pt x="137" y="196"/>
                    <a:pt x="136" y="196"/>
                  </a:cubicBezTo>
                  <a:cubicBezTo>
                    <a:pt x="135" y="194"/>
                    <a:pt x="134" y="193"/>
                    <a:pt x="133" y="192"/>
                  </a:cubicBezTo>
                  <a:cubicBezTo>
                    <a:pt x="135" y="198"/>
                    <a:pt x="138" y="203"/>
                    <a:pt x="140" y="209"/>
                  </a:cubicBezTo>
                  <a:cubicBezTo>
                    <a:pt x="143" y="216"/>
                    <a:pt x="147" y="224"/>
                    <a:pt x="150" y="231"/>
                  </a:cubicBezTo>
                  <a:cubicBezTo>
                    <a:pt x="150" y="233"/>
                    <a:pt x="148" y="234"/>
                    <a:pt x="147" y="233"/>
                  </a:cubicBezTo>
                  <a:cubicBezTo>
                    <a:pt x="138" y="221"/>
                    <a:pt x="133" y="203"/>
                    <a:pt x="129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4" y="182"/>
                    <a:pt x="122" y="176"/>
                    <a:pt x="121" y="168"/>
                  </a:cubicBezTo>
                  <a:cubicBezTo>
                    <a:pt x="121" y="161"/>
                    <a:pt x="122" y="156"/>
                    <a:pt x="125" y="153"/>
                  </a:cubicBezTo>
                  <a:cubicBezTo>
                    <a:pt x="128" y="150"/>
                    <a:pt x="133" y="148"/>
                    <a:pt x="139" y="148"/>
                  </a:cubicBezTo>
                  <a:cubicBezTo>
                    <a:pt x="143" y="148"/>
                    <a:pt x="149" y="149"/>
                    <a:pt x="154" y="151"/>
                  </a:cubicBezTo>
                  <a:cubicBezTo>
                    <a:pt x="152" y="148"/>
                    <a:pt x="151" y="146"/>
                    <a:pt x="150" y="143"/>
                  </a:cubicBezTo>
                  <a:cubicBezTo>
                    <a:pt x="148" y="138"/>
                    <a:pt x="146" y="134"/>
                    <a:pt x="145" y="129"/>
                  </a:cubicBezTo>
                  <a:cubicBezTo>
                    <a:pt x="144" y="127"/>
                    <a:pt x="147" y="126"/>
                    <a:pt x="148" y="128"/>
                  </a:cubicBezTo>
                  <a:cubicBezTo>
                    <a:pt x="151" y="132"/>
                    <a:pt x="152" y="137"/>
                    <a:pt x="154" y="141"/>
                  </a:cubicBezTo>
                  <a:cubicBezTo>
                    <a:pt x="156" y="145"/>
                    <a:pt x="158" y="148"/>
                    <a:pt x="159" y="152"/>
                  </a:cubicBezTo>
                  <a:cubicBezTo>
                    <a:pt x="159" y="153"/>
                    <a:pt x="158" y="153"/>
                    <a:pt x="158" y="153"/>
                  </a:cubicBezTo>
                  <a:cubicBezTo>
                    <a:pt x="160" y="153"/>
                    <a:pt x="161" y="154"/>
                    <a:pt x="162" y="155"/>
                  </a:cubicBezTo>
                  <a:cubicBezTo>
                    <a:pt x="163" y="155"/>
                    <a:pt x="164" y="157"/>
                    <a:pt x="164" y="158"/>
                  </a:cubicBezTo>
                  <a:cubicBezTo>
                    <a:pt x="163" y="162"/>
                    <a:pt x="163" y="169"/>
                    <a:pt x="167" y="174"/>
                  </a:cubicBezTo>
                  <a:cubicBezTo>
                    <a:pt x="169" y="177"/>
                    <a:pt x="172" y="179"/>
                    <a:pt x="176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7" y="179"/>
                    <a:pt x="178" y="179"/>
                    <a:pt x="178" y="179"/>
                  </a:cubicBezTo>
                  <a:cubicBezTo>
                    <a:pt x="169" y="166"/>
                    <a:pt x="163" y="149"/>
                    <a:pt x="160" y="134"/>
                  </a:cubicBezTo>
                  <a:cubicBezTo>
                    <a:pt x="160" y="131"/>
                    <a:pt x="163" y="131"/>
                    <a:pt x="163" y="133"/>
                  </a:cubicBezTo>
                  <a:cubicBezTo>
                    <a:pt x="168" y="149"/>
                    <a:pt x="178" y="163"/>
                    <a:pt x="182" y="178"/>
                  </a:cubicBezTo>
                  <a:cubicBezTo>
                    <a:pt x="186" y="177"/>
                    <a:pt x="189" y="175"/>
                    <a:pt x="190" y="172"/>
                  </a:cubicBezTo>
                  <a:cubicBezTo>
                    <a:pt x="191" y="170"/>
                    <a:pt x="191" y="168"/>
                    <a:pt x="190" y="167"/>
                  </a:cubicBezTo>
                  <a:cubicBezTo>
                    <a:pt x="189" y="164"/>
                    <a:pt x="189" y="161"/>
                    <a:pt x="190" y="157"/>
                  </a:cubicBezTo>
                  <a:cubicBezTo>
                    <a:pt x="189" y="154"/>
                    <a:pt x="187" y="150"/>
                    <a:pt x="186" y="147"/>
                  </a:cubicBezTo>
                  <a:cubicBezTo>
                    <a:pt x="182" y="140"/>
                    <a:pt x="179" y="133"/>
                    <a:pt x="176" y="126"/>
                  </a:cubicBezTo>
                  <a:cubicBezTo>
                    <a:pt x="175" y="124"/>
                    <a:pt x="179" y="121"/>
                    <a:pt x="180" y="124"/>
                  </a:cubicBezTo>
                  <a:cubicBezTo>
                    <a:pt x="183" y="131"/>
                    <a:pt x="187" y="138"/>
                    <a:pt x="191" y="145"/>
                  </a:cubicBezTo>
                  <a:cubicBezTo>
                    <a:pt x="191" y="146"/>
                    <a:pt x="192" y="148"/>
                    <a:pt x="193" y="149"/>
                  </a:cubicBezTo>
                  <a:cubicBezTo>
                    <a:pt x="194" y="147"/>
                    <a:pt x="195" y="145"/>
                    <a:pt x="196" y="143"/>
                  </a:cubicBezTo>
                  <a:cubicBezTo>
                    <a:pt x="196" y="143"/>
                    <a:pt x="196" y="143"/>
                    <a:pt x="196" y="143"/>
                  </a:cubicBezTo>
                  <a:cubicBezTo>
                    <a:pt x="193" y="136"/>
                    <a:pt x="192" y="127"/>
                    <a:pt x="185" y="122"/>
                  </a:cubicBezTo>
                  <a:cubicBezTo>
                    <a:pt x="183" y="120"/>
                    <a:pt x="186" y="117"/>
                    <a:pt x="188" y="119"/>
                  </a:cubicBezTo>
                  <a:cubicBezTo>
                    <a:pt x="193" y="123"/>
                    <a:pt x="197" y="130"/>
                    <a:pt x="199" y="137"/>
                  </a:cubicBezTo>
                  <a:cubicBezTo>
                    <a:pt x="199" y="136"/>
                    <a:pt x="200" y="135"/>
                    <a:pt x="202" y="135"/>
                  </a:cubicBezTo>
                  <a:cubicBezTo>
                    <a:pt x="202" y="135"/>
                    <a:pt x="203" y="135"/>
                    <a:pt x="204" y="135"/>
                  </a:cubicBezTo>
                  <a:cubicBezTo>
                    <a:pt x="204" y="136"/>
                    <a:pt x="205" y="136"/>
                    <a:pt x="205" y="136"/>
                  </a:cubicBezTo>
                  <a:cubicBezTo>
                    <a:pt x="201" y="129"/>
                    <a:pt x="199" y="122"/>
                    <a:pt x="194" y="115"/>
                  </a:cubicBezTo>
                  <a:cubicBezTo>
                    <a:pt x="193" y="113"/>
                    <a:pt x="196" y="111"/>
                    <a:pt x="198" y="113"/>
                  </a:cubicBezTo>
                  <a:cubicBezTo>
                    <a:pt x="202" y="120"/>
                    <a:pt x="208" y="128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1" y="134"/>
                    <a:pt x="212" y="134"/>
                  </a:cubicBezTo>
                  <a:cubicBezTo>
                    <a:pt x="213" y="134"/>
                    <a:pt x="214" y="135"/>
                    <a:pt x="215" y="135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5"/>
                    <a:pt x="218" y="135"/>
                    <a:pt x="218" y="135"/>
                  </a:cubicBezTo>
                  <a:cubicBezTo>
                    <a:pt x="216" y="132"/>
                    <a:pt x="215" y="129"/>
                    <a:pt x="214" y="126"/>
                  </a:cubicBezTo>
                  <a:cubicBezTo>
                    <a:pt x="212" y="121"/>
                    <a:pt x="209" y="116"/>
                    <a:pt x="206" y="112"/>
                  </a:cubicBezTo>
                  <a:cubicBezTo>
                    <a:pt x="205" y="110"/>
                    <a:pt x="207" y="108"/>
                    <a:pt x="209" y="110"/>
                  </a:cubicBezTo>
                  <a:cubicBezTo>
                    <a:pt x="214" y="115"/>
                    <a:pt x="222" y="126"/>
                    <a:pt x="221" y="135"/>
                  </a:cubicBezTo>
                  <a:cubicBezTo>
                    <a:pt x="222" y="134"/>
                    <a:pt x="222" y="134"/>
                    <a:pt x="223" y="134"/>
                  </a:cubicBezTo>
                  <a:cubicBezTo>
                    <a:pt x="224" y="134"/>
                    <a:pt x="225" y="134"/>
                    <a:pt x="226" y="135"/>
                  </a:cubicBezTo>
                  <a:cubicBezTo>
                    <a:pt x="226" y="135"/>
                    <a:pt x="226" y="135"/>
                    <a:pt x="226" y="135"/>
                  </a:cubicBezTo>
                  <a:cubicBezTo>
                    <a:pt x="222" y="127"/>
                    <a:pt x="219" y="118"/>
                    <a:pt x="215" y="110"/>
                  </a:cubicBezTo>
                  <a:cubicBezTo>
                    <a:pt x="214" y="108"/>
                    <a:pt x="217" y="107"/>
                    <a:pt x="218" y="108"/>
                  </a:cubicBezTo>
                  <a:cubicBezTo>
                    <a:pt x="223" y="117"/>
                    <a:pt x="228" y="127"/>
                    <a:pt x="230" y="137"/>
                  </a:cubicBezTo>
                  <a:cubicBezTo>
                    <a:pt x="232" y="138"/>
                    <a:pt x="234" y="140"/>
                    <a:pt x="236" y="142"/>
                  </a:cubicBezTo>
                  <a:cubicBezTo>
                    <a:pt x="231" y="134"/>
                    <a:pt x="228" y="125"/>
                    <a:pt x="224" y="117"/>
                  </a:cubicBezTo>
                  <a:cubicBezTo>
                    <a:pt x="223" y="115"/>
                    <a:pt x="226" y="113"/>
                    <a:pt x="228" y="116"/>
                  </a:cubicBezTo>
                  <a:cubicBezTo>
                    <a:pt x="233" y="124"/>
                    <a:pt x="238" y="134"/>
                    <a:pt x="240" y="144"/>
                  </a:cubicBezTo>
                  <a:cubicBezTo>
                    <a:pt x="240" y="145"/>
                    <a:pt x="239" y="146"/>
                    <a:pt x="238" y="145"/>
                  </a:cubicBezTo>
                  <a:cubicBezTo>
                    <a:pt x="237" y="144"/>
                    <a:pt x="237" y="144"/>
                    <a:pt x="236" y="143"/>
                  </a:cubicBezTo>
                  <a:cubicBezTo>
                    <a:pt x="238" y="145"/>
                    <a:pt x="238" y="147"/>
                    <a:pt x="239" y="149"/>
                  </a:cubicBezTo>
                  <a:cubicBezTo>
                    <a:pt x="239" y="151"/>
                    <a:pt x="240" y="153"/>
                    <a:pt x="240" y="155"/>
                  </a:cubicBezTo>
                  <a:cubicBezTo>
                    <a:pt x="242" y="163"/>
                    <a:pt x="243" y="172"/>
                    <a:pt x="254" y="177"/>
                  </a:cubicBezTo>
                  <a:cubicBezTo>
                    <a:pt x="257" y="178"/>
                    <a:pt x="260" y="179"/>
                    <a:pt x="262" y="179"/>
                  </a:cubicBezTo>
                  <a:cubicBezTo>
                    <a:pt x="266" y="179"/>
                    <a:pt x="269" y="177"/>
                    <a:pt x="271" y="175"/>
                  </a:cubicBezTo>
                  <a:cubicBezTo>
                    <a:pt x="277" y="169"/>
                    <a:pt x="278" y="159"/>
                    <a:pt x="278" y="152"/>
                  </a:cubicBezTo>
                  <a:cubicBezTo>
                    <a:pt x="278" y="144"/>
                    <a:pt x="280" y="137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7"/>
                    <a:pt x="282" y="126"/>
                    <a:pt x="282" y="126"/>
                  </a:cubicBezTo>
                  <a:cubicBezTo>
                    <a:pt x="282" y="125"/>
                    <a:pt x="283" y="125"/>
                    <a:pt x="283" y="124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6" y="117"/>
                    <a:pt x="289" y="108"/>
                    <a:pt x="282" y="102"/>
                  </a:cubicBezTo>
                  <a:cubicBezTo>
                    <a:pt x="279" y="99"/>
                    <a:pt x="277" y="97"/>
                    <a:pt x="276" y="93"/>
                  </a:cubicBezTo>
                  <a:cubicBezTo>
                    <a:pt x="274" y="89"/>
                    <a:pt x="276" y="86"/>
                    <a:pt x="278" y="82"/>
                  </a:cubicBezTo>
                  <a:cubicBezTo>
                    <a:pt x="279" y="78"/>
                    <a:pt x="281" y="74"/>
                    <a:pt x="280" y="69"/>
                  </a:cubicBezTo>
                  <a:cubicBezTo>
                    <a:pt x="277" y="58"/>
                    <a:pt x="268" y="46"/>
                    <a:pt x="258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4" y="41"/>
                    <a:pt x="252" y="41"/>
                    <a:pt x="249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4" y="41"/>
                    <a:pt x="240" y="40"/>
                    <a:pt x="237" y="40"/>
                  </a:cubicBezTo>
                  <a:cubicBezTo>
                    <a:pt x="232" y="39"/>
                    <a:pt x="224" y="39"/>
                    <a:pt x="222" y="34"/>
                  </a:cubicBezTo>
                  <a:cubicBezTo>
                    <a:pt x="221" y="33"/>
                    <a:pt x="221" y="33"/>
                    <a:pt x="222" y="33"/>
                  </a:cubicBezTo>
                  <a:cubicBezTo>
                    <a:pt x="222" y="33"/>
                    <a:pt x="222" y="32"/>
                    <a:pt x="222" y="32"/>
                  </a:cubicBezTo>
                  <a:cubicBezTo>
                    <a:pt x="223" y="32"/>
                    <a:pt x="224" y="32"/>
                    <a:pt x="225" y="32"/>
                  </a:cubicBezTo>
                  <a:cubicBezTo>
                    <a:pt x="225" y="32"/>
                    <a:pt x="226" y="32"/>
                    <a:pt x="226" y="32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28" y="29"/>
                  </a:lnTo>
                  <a:close/>
                  <a:moveTo>
                    <a:pt x="259" y="116"/>
                  </a:moveTo>
                  <a:cubicBezTo>
                    <a:pt x="265" y="125"/>
                    <a:pt x="273" y="139"/>
                    <a:pt x="271" y="151"/>
                  </a:cubicBezTo>
                  <a:cubicBezTo>
                    <a:pt x="271" y="152"/>
                    <a:pt x="269" y="152"/>
                    <a:pt x="269" y="151"/>
                  </a:cubicBezTo>
                  <a:cubicBezTo>
                    <a:pt x="267" y="146"/>
                    <a:pt x="266" y="140"/>
                    <a:pt x="264" y="134"/>
                  </a:cubicBezTo>
                  <a:cubicBezTo>
                    <a:pt x="262" y="128"/>
                    <a:pt x="259" y="123"/>
                    <a:pt x="256" y="117"/>
                  </a:cubicBezTo>
                  <a:cubicBezTo>
                    <a:pt x="255" y="115"/>
                    <a:pt x="258" y="114"/>
                    <a:pt x="259" y="116"/>
                  </a:cubicBezTo>
                  <a:close/>
                  <a:moveTo>
                    <a:pt x="276" y="142"/>
                  </a:moveTo>
                  <a:cubicBezTo>
                    <a:pt x="272" y="137"/>
                    <a:pt x="271" y="130"/>
                    <a:pt x="269" y="125"/>
                  </a:cubicBezTo>
                  <a:cubicBezTo>
                    <a:pt x="267" y="121"/>
                    <a:pt x="264" y="115"/>
                    <a:pt x="265" y="111"/>
                  </a:cubicBezTo>
                  <a:cubicBezTo>
                    <a:pt x="265" y="111"/>
                    <a:pt x="266" y="111"/>
                    <a:pt x="266" y="111"/>
                  </a:cubicBezTo>
                  <a:cubicBezTo>
                    <a:pt x="270" y="113"/>
                    <a:pt x="272" y="121"/>
                    <a:pt x="274" y="124"/>
                  </a:cubicBezTo>
                  <a:cubicBezTo>
                    <a:pt x="276" y="129"/>
                    <a:pt x="279" y="136"/>
                    <a:pt x="278" y="141"/>
                  </a:cubicBezTo>
                  <a:cubicBezTo>
                    <a:pt x="278" y="142"/>
                    <a:pt x="277" y="143"/>
                    <a:pt x="276" y="142"/>
                  </a:cubicBezTo>
                  <a:close/>
                  <a:moveTo>
                    <a:pt x="261" y="146"/>
                  </a:moveTo>
                  <a:cubicBezTo>
                    <a:pt x="258" y="137"/>
                    <a:pt x="255" y="129"/>
                    <a:pt x="250" y="120"/>
                  </a:cubicBezTo>
                  <a:cubicBezTo>
                    <a:pt x="249" y="119"/>
                    <a:pt x="252" y="117"/>
                    <a:pt x="253" y="118"/>
                  </a:cubicBezTo>
                  <a:cubicBezTo>
                    <a:pt x="258" y="126"/>
                    <a:pt x="261" y="133"/>
                    <a:pt x="264" y="142"/>
                  </a:cubicBezTo>
                  <a:cubicBezTo>
                    <a:pt x="268" y="151"/>
                    <a:pt x="272" y="161"/>
                    <a:pt x="273" y="171"/>
                  </a:cubicBezTo>
                  <a:cubicBezTo>
                    <a:pt x="273" y="172"/>
                    <a:pt x="272" y="172"/>
                    <a:pt x="271" y="172"/>
                  </a:cubicBezTo>
                  <a:cubicBezTo>
                    <a:pt x="266" y="164"/>
                    <a:pt x="264" y="155"/>
                    <a:pt x="261" y="146"/>
                  </a:cubicBezTo>
                  <a:close/>
                  <a:moveTo>
                    <a:pt x="244" y="128"/>
                  </a:moveTo>
                  <a:cubicBezTo>
                    <a:pt x="250" y="132"/>
                    <a:pt x="253" y="139"/>
                    <a:pt x="257" y="146"/>
                  </a:cubicBezTo>
                  <a:cubicBezTo>
                    <a:pt x="260" y="154"/>
                    <a:pt x="265" y="163"/>
                    <a:pt x="266" y="172"/>
                  </a:cubicBezTo>
                  <a:cubicBezTo>
                    <a:pt x="266" y="173"/>
                    <a:pt x="265" y="174"/>
                    <a:pt x="264" y="173"/>
                  </a:cubicBezTo>
                  <a:cubicBezTo>
                    <a:pt x="260" y="167"/>
                    <a:pt x="258" y="159"/>
                    <a:pt x="255" y="152"/>
                  </a:cubicBezTo>
                  <a:cubicBezTo>
                    <a:pt x="252" y="144"/>
                    <a:pt x="248" y="136"/>
                    <a:pt x="243" y="129"/>
                  </a:cubicBezTo>
                  <a:cubicBezTo>
                    <a:pt x="242" y="128"/>
                    <a:pt x="243" y="127"/>
                    <a:pt x="244" y="128"/>
                  </a:cubicBezTo>
                  <a:close/>
                  <a:moveTo>
                    <a:pt x="16" y="254"/>
                  </a:moveTo>
                  <a:cubicBezTo>
                    <a:pt x="17" y="257"/>
                    <a:pt x="18" y="260"/>
                    <a:pt x="20" y="263"/>
                  </a:cubicBezTo>
                  <a:cubicBezTo>
                    <a:pt x="20" y="265"/>
                    <a:pt x="22" y="269"/>
                    <a:pt x="19" y="270"/>
                  </a:cubicBezTo>
                  <a:cubicBezTo>
                    <a:pt x="17" y="271"/>
                    <a:pt x="15" y="268"/>
                    <a:pt x="15" y="266"/>
                  </a:cubicBezTo>
                  <a:cubicBezTo>
                    <a:pt x="14" y="262"/>
                    <a:pt x="13" y="259"/>
                    <a:pt x="11" y="255"/>
                  </a:cubicBezTo>
                  <a:cubicBezTo>
                    <a:pt x="11" y="253"/>
                    <a:pt x="15" y="251"/>
                    <a:pt x="16" y="254"/>
                  </a:cubicBezTo>
                  <a:close/>
                  <a:moveTo>
                    <a:pt x="24" y="253"/>
                  </a:moveTo>
                  <a:cubicBezTo>
                    <a:pt x="27" y="258"/>
                    <a:pt x="33" y="267"/>
                    <a:pt x="30" y="273"/>
                  </a:cubicBezTo>
                  <a:cubicBezTo>
                    <a:pt x="29" y="275"/>
                    <a:pt x="27" y="274"/>
                    <a:pt x="26" y="272"/>
                  </a:cubicBezTo>
                  <a:cubicBezTo>
                    <a:pt x="26" y="269"/>
                    <a:pt x="25" y="266"/>
                    <a:pt x="24" y="264"/>
                  </a:cubicBezTo>
                  <a:cubicBezTo>
                    <a:pt x="23" y="261"/>
                    <a:pt x="21" y="258"/>
                    <a:pt x="20" y="255"/>
                  </a:cubicBezTo>
                  <a:cubicBezTo>
                    <a:pt x="18" y="252"/>
                    <a:pt x="22" y="250"/>
                    <a:pt x="24" y="253"/>
                  </a:cubicBezTo>
                  <a:close/>
                  <a:moveTo>
                    <a:pt x="39" y="277"/>
                  </a:moveTo>
                  <a:cubicBezTo>
                    <a:pt x="39" y="280"/>
                    <a:pt x="35" y="279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4" y="272"/>
                    <a:pt x="33" y="267"/>
                    <a:pt x="31" y="263"/>
                  </a:cubicBezTo>
                  <a:cubicBezTo>
                    <a:pt x="30" y="259"/>
                    <a:pt x="28" y="255"/>
                    <a:pt x="27" y="251"/>
                  </a:cubicBezTo>
                  <a:cubicBezTo>
                    <a:pt x="27" y="250"/>
                    <a:pt x="29" y="248"/>
                    <a:pt x="30" y="250"/>
                  </a:cubicBezTo>
                  <a:cubicBezTo>
                    <a:pt x="35" y="257"/>
                    <a:pt x="40" y="268"/>
                    <a:pt x="39" y="277"/>
                  </a:cubicBezTo>
                  <a:close/>
                  <a:moveTo>
                    <a:pt x="43" y="272"/>
                  </a:moveTo>
                  <a:cubicBezTo>
                    <a:pt x="42" y="272"/>
                    <a:pt x="41" y="273"/>
                    <a:pt x="41" y="272"/>
                  </a:cubicBezTo>
                  <a:cubicBezTo>
                    <a:pt x="39" y="269"/>
                    <a:pt x="39" y="266"/>
                    <a:pt x="38" y="263"/>
                  </a:cubicBezTo>
                  <a:cubicBezTo>
                    <a:pt x="37" y="259"/>
                    <a:pt x="35" y="255"/>
                    <a:pt x="33" y="252"/>
                  </a:cubicBezTo>
                  <a:cubicBezTo>
                    <a:pt x="32" y="249"/>
                    <a:pt x="36" y="247"/>
                    <a:pt x="37" y="250"/>
                  </a:cubicBezTo>
                  <a:cubicBezTo>
                    <a:pt x="40" y="255"/>
                    <a:pt x="47" y="266"/>
                    <a:pt x="43" y="272"/>
                  </a:cubicBezTo>
                  <a:close/>
                  <a:moveTo>
                    <a:pt x="51" y="223"/>
                  </a:moveTo>
                  <a:cubicBezTo>
                    <a:pt x="55" y="228"/>
                    <a:pt x="59" y="234"/>
                    <a:pt x="63" y="239"/>
                  </a:cubicBezTo>
                  <a:cubicBezTo>
                    <a:pt x="65" y="244"/>
                    <a:pt x="69" y="250"/>
                    <a:pt x="68" y="256"/>
                  </a:cubicBezTo>
                  <a:cubicBezTo>
                    <a:pt x="68" y="257"/>
                    <a:pt x="66" y="257"/>
                    <a:pt x="66" y="256"/>
                  </a:cubicBezTo>
                  <a:cubicBezTo>
                    <a:pt x="63" y="253"/>
                    <a:pt x="62" y="248"/>
                    <a:pt x="59" y="243"/>
                  </a:cubicBezTo>
                  <a:cubicBezTo>
                    <a:pt x="56" y="237"/>
                    <a:pt x="52" y="231"/>
                    <a:pt x="48" y="226"/>
                  </a:cubicBezTo>
                  <a:cubicBezTo>
                    <a:pt x="47" y="224"/>
                    <a:pt x="50" y="221"/>
                    <a:pt x="51" y="223"/>
                  </a:cubicBezTo>
                  <a:close/>
                  <a:moveTo>
                    <a:pt x="98" y="193"/>
                  </a:moveTo>
                  <a:cubicBezTo>
                    <a:pt x="101" y="204"/>
                    <a:pt x="105" y="215"/>
                    <a:pt x="110" y="226"/>
                  </a:cubicBezTo>
                  <a:cubicBezTo>
                    <a:pt x="113" y="234"/>
                    <a:pt x="118" y="242"/>
                    <a:pt x="118" y="251"/>
                  </a:cubicBezTo>
                  <a:cubicBezTo>
                    <a:pt x="118" y="252"/>
                    <a:pt x="117" y="253"/>
                    <a:pt x="116" y="252"/>
                  </a:cubicBezTo>
                  <a:cubicBezTo>
                    <a:pt x="110" y="244"/>
                    <a:pt x="108" y="234"/>
                    <a:pt x="104" y="225"/>
                  </a:cubicBezTo>
                  <a:cubicBezTo>
                    <a:pt x="100" y="215"/>
                    <a:pt x="96" y="205"/>
                    <a:pt x="94" y="194"/>
                  </a:cubicBezTo>
                  <a:cubicBezTo>
                    <a:pt x="94" y="191"/>
                    <a:pt x="97" y="190"/>
                    <a:pt x="98" y="193"/>
                  </a:cubicBezTo>
                  <a:close/>
                  <a:moveTo>
                    <a:pt x="121" y="233"/>
                  </a:moveTo>
                  <a:cubicBezTo>
                    <a:pt x="124" y="240"/>
                    <a:pt x="129" y="249"/>
                    <a:pt x="129" y="257"/>
                  </a:cubicBezTo>
                  <a:cubicBezTo>
                    <a:pt x="129" y="259"/>
                    <a:pt x="127" y="259"/>
                    <a:pt x="126" y="258"/>
                  </a:cubicBezTo>
                  <a:cubicBezTo>
                    <a:pt x="121" y="249"/>
                    <a:pt x="118" y="239"/>
                    <a:pt x="113" y="229"/>
                  </a:cubicBezTo>
                  <a:cubicBezTo>
                    <a:pt x="109" y="221"/>
                    <a:pt x="105" y="212"/>
                    <a:pt x="102" y="202"/>
                  </a:cubicBezTo>
                  <a:cubicBezTo>
                    <a:pt x="102" y="200"/>
                    <a:pt x="105" y="199"/>
                    <a:pt x="106" y="202"/>
                  </a:cubicBezTo>
                  <a:cubicBezTo>
                    <a:pt x="110" y="213"/>
                    <a:pt x="115" y="223"/>
                    <a:pt x="121" y="233"/>
                  </a:cubicBezTo>
                  <a:close/>
                  <a:moveTo>
                    <a:pt x="183" y="152"/>
                  </a:moveTo>
                  <a:cubicBezTo>
                    <a:pt x="185" y="158"/>
                    <a:pt x="188" y="163"/>
                    <a:pt x="188" y="169"/>
                  </a:cubicBezTo>
                  <a:cubicBezTo>
                    <a:pt x="188" y="171"/>
                    <a:pt x="186" y="171"/>
                    <a:pt x="186" y="170"/>
                  </a:cubicBezTo>
                  <a:cubicBezTo>
                    <a:pt x="181" y="165"/>
                    <a:pt x="180" y="158"/>
                    <a:pt x="177" y="152"/>
                  </a:cubicBezTo>
                  <a:cubicBezTo>
                    <a:pt x="175" y="145"/>
                    <a:pt x="173" y="139"/>
                    <a:pt x="171" y="133"/>
                  </a:cubicBezTo>
                  <a:cubicBezTo>
                    <a:pt x="170" y="131"/>
                    <a:pt x="173" y="130"/>
                    <a:pt x="174" y="132"/>
                  </a:cubicBezTo>
                  <a:cubicBezTo>
                    <a:pt x="177" y="138"/>
                    <a:pt x="180" y="145"/>
                    <a:pt x="183" y="152"/>
                  </a:cubicBezTo>
                  <a:close/>
                </a:path>
              </a:pathLst>
            </a:custGeom>
            <a:solidFill>
              <a:srgbClr val="A2A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72"/>
            <p:cNvSpPr>
              <a:spLocks noEditPoints="1"/>
            </p:cNvSpPr>
            <p:nvPr/>
          </p:nvSpPr>
          <p:spPr bwMode="auto">
            <a:xfrm>
              <a:off x="4522788" y="1817688"/>
              <a:ext cx="1628775" cy="836613"/>
            </a:xfrm>
            <a:custGeom>
              <a:avLst/>
              <a:gdLst>
                <a:gd name="T0" fmla="*/ 36 w 383"/>
                <a:gd name="T1" fmla="*/ 185 h 197"/>
                <a:gd name="T2" fmla="*/ 68 w 383"/>
                <a:gd name="T3" fmla="*/ 171 h 197"/>
                <a:gd name="T4" fmla="*/ 90 w 383"/>
                <a:gd name="T5" fmla="*/ 173 h 197"/>
                <a:gd name="T6" fmla="*/ 96 w 383"/>
                <a:gd name="T7" fmla="*/ 160 h 197"/>
                <a:gd name="T8" fmla="*/ 136 w 383"/>
                <a:gd name="T9" fmla="*/ 132 h 197"/>
                <a:gd name="T10" fmla="*/ 131 w 383"/>
                <a:gd name="T11" fmla="*/ 108 h 197"/>
                <a:gd name="T12" fmla="*/ 153 w 383"/>
                <a:gd name="T13" fmla="*/ 120 h 197"/>
                <a:gd name="T14" fmla="*/ 163 w 383"/>
                <a:gd name="T15" fmla="*/ 126 h 197"/>
                <a:gd name="T16" fmla="*/ 184 w 383"/>
                <a:gd name="T17" fmla="*/ 122 h 197"/>
                <a:gd name="T18" fmla="*/ 160 w 383"/>
                <a:gd name="T19" fmla="*/ 89 h 197"/>
                <a:gd name="T20" fmla="*/ 185 w 383"/>
                <a:gd name="T21" fmla="*/ 105 h 197"/>
                <a:gd name="T22" fmla="*/ 184 w 383"/>
                <a:gd name="T23" fmla="*/ 96 h 197"/>
                <a:gd name="T24" fmla="*/ 192 w 383"/>
                <a:gd name="T25" fmla="*/ 91 h 197"/>
                <a:gd name="T26" fmla="*/ 204 w 383"/>
                <a:gd name="T27" fmla="*/ 98 h 197"/>
                <a:gd name="T28" fmla="*/ 195 w 383"/>
                <a:gd name="T29" fmla="*/ 77 h 197"/>
                <a:gd name="T30" fmla="*/ 218 w 383"/>
                <a:gd name="T31" fmla="*/ 93 h 197"/>
                <a:gd name="T32" fmla="*/ 205 w 383"/>
                <a:gd name="T33" fmla="*/ 70 h 197"/>
                <a:gd name="T34" fmla="*/ 227 w 383"/>
                <a:gd name="T35" fmla="*/ 95 h 197"/>
                <a:gd name="T36" fmla="*/ 235 w 383"/>
                <a:gd name="T37" fmla="*/ 93 h 197"/>
                <a:gd name="T38" fmla="*/ 231 w 383"/>
                <a:gd name="T39" fmla="*/ 79 h 197"/>
                <a:gd name="T40" fmla="*/ 246 w 383"/>
                <a:gd name="T41" fmla="*/ 86 h 197"/>
                <a:gd name="T42" fmla="*/ 242 w 383"/>
                <a:gd name="T43" fmla="*/ 81 h 197"/>
                <a:gd name="T44" fmla="*/ 241 w 383"/>
                <a:gd name="T45" fmla="*/ 75 h 197"/>
                <a:gd name="T46" fmla="*/ 258 w 383"/>
                <a:gd name="T47" fmla="*/ 76 h 197"/>
                <a:gd name="T48" fmla="*/ 242 w 383"/>
                <a:gd name="T49" fmla="*/ 48 h 197"/>
                <a:gd name="T50" fmla="*/ 268 w 383"/>
                <a:gd name="T51" fmla="*/ 74 h 197"/>
                <a:gd name="T52" fmla="*/ 340 w 383"/>
                <a:gd name="T53" fmla="*/ 53 h 197"/>
                <a:gd name="T54" fmla="*/ 382 w 383"/>
                <a:gd name="T55" fmla="*/ 46 h 197"/>
                <a:gd name="T56" fmla="*/ 354 w 383"/>
                <a:gd name="T57" fmla="*/ 7 h 197"/>
                <a:gd name="T58" fmla="*/ 339 w 383"/>
                <a:gd name="T59" fmla="*/ 1 h 197"/>
                <a:gd name="T60" fmla="*/ 293 w 383"/>
                <a:gd name="T61" fmla="*/ 5 h 197"/>
                <a:gd name="T62" fmla="*/ 259 w 383"/>
                <a:gd name="T63" fmla="*/ 14 h 197"/>
                <a:gd name="T64" fmla="*/ 234 w 383"/>
                <a:gd name="T65" fmla="*/ 12 h 197"/>
                <a:gd name="T66" fmla="*/ 185 w 383"/>
                <a:gd name="T67" fmla="*/ 49 h 197"/>
                <a:gd name="T68" fmla="*/ 107 w 383"/>
                <a:gd name="T69" fmla="*/ 80 h 197"/>
                <a:gd name="T70" fmla="*/ 78 w 383"/>
                <a:gd name="T71" fmla="*/ 111 h 197"/>
                <a:gd name="T72" fmla="*/ 40 w 383"/>
                <a:gd name="T73" fmla="*/ 149 h 197"/>
                <a:gd name="T74" fmla="*/ 33 w 383"/>
                <a:gd name="T75" fmla="*/ 151 h 197"/>
                <a:gd name="T76" fmla="*/ 354 w 383"/>
                <a:gd name="T77" fmla="*/ 27 h 197"/>
                <a:gd name="T78" fmla="*/ 363 w 383"/>
                <a:gd name="T79" fmla="*/ 42 h 197"/>
                <a:gd name="T80" fmla="*/ 341 w 383"/>
                <a:gd name="T81" fmla="*/ 20 h 197"/>
                <a:gd name="T82" fmla="*/ 348 w 383"/>
                <a:gd name="T83" fmla="*/ 36 h 197"/>
                <a:gd name="T84" fmla="*/ 341 w 383"/>
                <a:gd name="T85" fmla="*/ 37 h 197"/>
                <a:gd name="T86" fmla="*/ 328 w 383"/>
                <a:gd name="T87" fmla="*/ 43 h 197"/>
                <a:gd name="T88" fmla="*/ 337 w 383"/>
                <a:gd name="T89" fmla="*/ 52 h 197"/>
                <a:gd name="T90" fmla="*/ 314 w 383"/>
                <a:gd name="T91" fmla="*/ 38 h 197"/>
                <a:gd name="T92" fmla="*/ 327 w 383"/>
                <a:gd name="T93" fmla="*/ 56 h 197"/>
                <a:gd name="T94" fmla="*/ 297 w 383"/>
                <a:gd name="T95" fmla="*/ 37 h 197"/>
                <a:gd name="T96" fmla="*/ 313 w 383"/>
                <a:gd name="T97" fmla="*/ 62 h 197"/>
                <a:gd name="T98" fmla="*/ 295 w 383"/>
                <a:gd name="T99" fmla="*/ 40 h 197"/>
                <a:gd name="T100" fmla="*/ 295 w 383"/>
                <a:gd name="T101" fmla="*/ 52 h 197"/>
                <a:gd name="T102" fmla="*/ 288 w 383"/>
                <a:gd name="T103" fmla="*/ 53 h 197"/>
                <a:gd name="T104" fmla="*/ 272 w 383"/>
                <a:gd name="T105" fmla="*/ 57 h 197"/>
                <a:gd name="T106" fmla="*/ 282 w 383"/>
                <a:gd name="T107" fmla="*/ 66 h 197"/>
                <a:gd name="T108" fmla="*/ 272 w 383"/>
                <a:gd name="T109" fmla="*/ 71 h 197"/>
                <a:gd name="T110" fmla="*/ 260 w 383"/>
                <a:gd name="T111" fmla="*/ 49 h 197"/>
                <a:gd name="T112" fmla="*/ 176 w 383"/>
                <a:gd name="T113" fmla="*/ 127 h 197"/>
                <a:gd name="T114" fmla="*/ 123 w 383"/>
                <a:gd name="T115" fmla="*/ 126 h 197"/>
                <a:gd name="T116" fmla="*/ 133 w 383"/>
                <a:gd name="T117" fmla="*/ 132 h 197"/>
                <a:gd name="T118" fmla="*/ 117 w 383"/>
                <a:gd name="T119" fmla="*/ 125 h 197"/>
                <a:gd name="T120" fmla="*/ 107 w 383"/>
                <a:gd name="T121" fmla="*/ 12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3" h="197">
                  <a:moveTo>
                    <a:pt x="4" y="193"/>
                  </a:moveTo>
                  <a:cubicBezTo>
                    <a:pt x="5" y="196"/>
                    <a:pt x="9" y="197"/>
                    <a:pt x="12" y="195"/>
                  </a:cubicBezTo>
                  <a:cubicBezTo>
                    <a:pt x="16" y="193"/>
                    <a:pt x="19" y="189"/>
                    <a:pt x="23" y="188"/>
                  </a:cubicBezTo>
                  <a:cubicBezTo>
                    <a:pt x="27" y="188"/>
                    <a:pt x="32" y="187"/>
                    <a:pt x="36" y="185"/>
                  </a:cubicBezTo>
                  <a:cubicBezTo>
                    <a:pt x="40" y="184"/>
                    <a:pt x="42" y="181"/>
                    <a:pt x="44" y="178"/>
                  </a:cubicBezTo>
                  <a:cubicBezTo>
                    <a:pt x="45" y="178"/>
                    <a:pt x="47" y="178"/>
                    <a:pt x="48" y="178"/>
                  </a:cubicBezTo>
                  <a:cubicBezTo>
                    <a:pt x="50" y="179"/>
                    <a:pt x="52" y="179"/>
                    <a:pt x="55" y="179"/>
                  </a:cubicBezTo>
                  <a:cubicBezTo>
                    <a:pt x="60" y="179"/>
                    <a:pt x="65" y="176"/>
                    <a:pt x="68" y="171"/>
                  </a:cubicBezTo>
                  <a:cubicBezTo>
                    <a:pt x="69" y="170"/>
                    <a:pt x="70" y="169"/>
                    <a:pt x="72" y="169"/>
                  </a:cubicBezTo>
                  <a:cubicBezTo>
                    <a:pt x="72" y="169"/>
                    <a:pt x="73" y="169"/>
                    <a:pt x="73" y="169"/>
                  </a:cubicBezTo>
                  <a:cubicBezTo>
                    <a:pt x="75" y="171"/>
                    <a:pt x="80" y="175"/>
                    <a:pt x="85" y="175"/>
                  </a:cubicBezTo>
                  <a:cubicBezTo>
                    <a:pt x="87" y="175"/>
                    <a:pt x="89" y="174"/>
                    <a:pt x="90" y="173"/>
                  </a:cubicBezTo>
                  <a:cubicBezTo>
                    <a:pt x="91" y="171"/>
                    <a:pt x="92" y="168"/>
                    <a:pt x="92" y="164"/>
                  </a:cubicBezTo>
                  <a:cubicBezTo>
                    <a:pt x="92" y="163"/>
                    <a:pt x="92" y="161"/>
                    <a:pt x="93" y="161"/>
                  </a:cubicBezTo>
                  <a:cubicBezTo>
                    <a:pt x="93" y="160"/>
                    <a:pt x="94" y="160"/>
                    <a:pt x="95" y="160"/>
                  </a:cubicBezTo>
                  <a:cubicBezTo>
                    <a:pt x="95" y="160"/>
                    <a:pt x="96" y="160"/>
                    <a:pt x="96" y="160"/>
                  </a:cubicBezTo>
                  <a:cubicBezTo>
                    <a:pt x="97" y="160"/>
                    <a:pt x="98" y="160"/>
                    <a:pt x="99" y="160"/>
                  </a:cubicBezTo>
                  <a:cubicBezTo>
                    <a:pt x="105" y="160"/>
                    <a:pt x="109" y="155"/>
                    <a:pt x="112" y="149"/>
                  </a:cubicBezTo>
                  <a:cubicBezTo>
                    <a:pt x="114" y="146"/>
                    <a:pt x="116" y="143"/>
                    <a:pt x="119" y="141"/>
                  </a:cubicBezTo>
                  <a:cubicBezTo>
                    <a:pt x="124" y="137"/>
                    <a:pt x="130" y="135"/>
                    <a:pt x="136" y="132"/>
                  </a:cubicBezTo>
                  <a:cubicBezTo>
                    <a:pt x="139" y="131"/>
                    <a:pt x="141" y="130"/>
                    <a:pt x="144" y="129"/>
                  </a:cubicBezTo>
                  <a:cubicBezTo>
                    <a:pt x="142" y="127"/>
                    <a:pt x="141" y="124"/>
                    <a:pt x="140" y="123"/>
                  </a:cubicBezTo>
                  <a:cubicBezTo>
                    <a:pt x="136" y="119"/>
                    <a:pt x="132" y="116"/>
                    <a:pt x="128" y="112"/>
                  </a:cubicBezTo>
                  <a:cubicBezTo>
                    <a:pt x="126" y="110"/>
                    <a:pt x="129" y="106"/>
                    <a:pt x="131" y="108"/>
                  </a:cubicBezTo>
                  <a:cubicBezTo>
                    <a:pt x="135" y="111"/>
                    <a:pt x="139" y="115"/>
                    <a:pt x="143" y="118"/>
                  </a:cubicBezTo>
                  <a:cubicBezTo>
                    <a:pt x="145" y="120"/>
                    <a:pt x="147" y="123"/>
                    <a:pt x="149" y="126"/>
                  </a:cubicBezTo>
                  <a:cubicBezTo>
                    <a:pt x="151" y="125"/>
                    <a:pt x="153" y="124"/>
                    <a:pt x="155" y="122"/>
                  </a:cubicBezTo>
                  <a:cubicBezTo>
                    <a:pt x="155" y="122"/>
                    <a:pt x="154" y="121"/>
                    <a:pt x="153" y="120"/>
                  </a:cubicBezTo>
                  <a:cubicBezTo>
                    <a:pt x="149" y="115"/>
                    <a:pt x="145" y="111"/>
                    <a:pt x="139" y="108"/>
                  </a:cubicBezTo>
                  <a:cubicBezTo>
                    <a:pt x="137" y="107"/>
                    <a:pt x="139" y="104"/>
                    <a:pt x="141" y="105"/>
                  </a:cubicBezTo>
                  <a:cubicBezTo>
                    <a:pt x="147" y="108"/>
                    <a:pt x="152" y="112"/>
                    <a:pt x="157" y="117"/>
                  </a:cubicBezTo>
                  <a:cubicBezTo>
                    <a:pt x="159" y="119"/>
                    <a:pt x="162" y="122"/>
                    <a:pt x="163" y="126"/>
                  </a:cubicBezTo>
                  <a:cubicBezTo>
                    <a:pt x="166" y="129"/>
                    <a:pt x="170" y="131"/>
                    <a:pt x="174" y="131"/>
                  </a:cubicBezTo>
                  <a:cubicBezTo>
                    <a:pt x="177" y="131"/>
                    <a:pt x="180" y="129"/>
                    <a:pt x="182" y="126"/>
                  </a:cubicBezTo>
                  <a:cubicBezTo>
                    <a:pt x="183" y="125"/>
                    <a:pt x="184" y="124"/>
                    <a:pt x="184" y="123"/>
                  </a:cubicBezTo>
                  <a:cubicBezTo>
                    <a:pt x="184" y="123"/>
                    <a:pt x="184" y="123"/>
                    <a:pt x="184" y="122"/>
                  </a:cubicBezTo>
                  <a:cubicBezTo>
                    <a:pt x="181" y="121"/>
                    <a:pt x="181" y="119"/>
                    <a:pt x="179" y="116"/>
                  </a:cubicBezTo>
                  <a:cubicBezTo>
                    <a:pt x="177" y="113"/>
                    <a:pt x="175" y="110"/>
                    <a:pt x="172" y="107"/>
                  </a:cubicBezTo>
                  <a:cubicBezTo>
                    <a:pt x="167" y="102"/>
                    <a:pt x="162" y="97"/>
                    <a:pt x="158" y="91"/>
                  </a:cubicBezTo>
                  <a:cubicBezTo>
                    <a:pt x="157" y="90"/>
                    <a:pt x="158" y="88"/>
                    <a:pt x="160" y="89"/>
                  </a:cubicBezTo>
                  <a:cubicBezTo>
                    <a:pt x="165" y="95"/>
                    <a:pt x="171" y="100"/>
                    <a:pt x="176" y="105"/>
                  </a:cubicBezTo>
                  <a:cubicBezTo>
                    <a:pt x="180" y="108"/>
                    <a:pt x="185" y="114"/>
                    <a:pt x="185" y="120"/>
                  </a:cubicBezTo>
                  <a:cubicBezTo>
                    <a:pt x="187" y="116"/>
                    <a:pt x="187" y="111"/>
                    <a:pt x="187" y="108"/>
                  </a:cubicBezTo>
                  <a:cubicBezTo>
                    <a:pt x="186" y="107"/>
                    <a:pt x="185" y="106"/>
                    <a:pt x="185" y="105"/>
                  </a:cubicBezTo>
                  <a:cubicBezTo>
                    <a:pt x="183" y="102"/>
                    <a:pt x="182" y="100"/>
                    <a:pt x="180" y="98"/>
                  </a:cubicBezTo>
                  <a:cubicBezTo>
                    <a:pt x="176" y="95"/>
                    <a:pt x="173" y="92"/>
                    <a:pt x="169" y="88"/>
                  </a:cubicBezTo>
                  <a:cubicBezTo>
                    <a:pt x="168" y="87"/>
                    <a:pt x="170" y="84"/>
                    <a:pt x="172" y="86"/>
                  </a:cubicBezTo>
                  <a:cubicBezTo>
                    <a:pt x="176" y="89"/>
                    <a:pt x="180" y="92"/>
                    <a:pt x="184" y="96"/>
                  </a:cubicBezTo>
                  <a:cubicBezTo>
                    <a:pt x="186" y="98"/>
                    <a:pt x="188" y="100"/>
                    <a:pt x="189" y="103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93" y="103"/>
                    <a:pt x="197" y="101"/>
                    <a:pt x="201" y="100"/>
                  </a:cubicBezTo>
                  <a:cubicBezTo>
                    <a:pt x="198" y="97"/>
                    <a:pt x="195" y="94"/>
                    <a:pt x="192" y="91"/>
                  </a:cubicBezTo>
                  <a:cubicBezTo>
                    <a:pt x="188" y="87"/>
                    <a:pt x="184" y="83"/>
                    <a:pt x="181" y="79"/>
                  </a:cubicBezTo>
                  <a:cubicBezTo>
                    <a:pt x="179" y="77"/>
                    <a:pt x="182" y="75"/>
                    <a:pt x="183" y="76"/>
                  </a:cubicBezTo>
                  <a:cubicBezTo>
                    <a:pt x="187" y="80"/>
                    <a:pt x="191" y="84"/>
                    <a:pt x="195" y="88"/>
                  </a:cubicBezTo>
                  <a:cubicBezTo>
                    <a:pt x="198" y="91"/>
                    <a:pt x="202" y="94"/>
                    <a:pt x="204" y="98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206" y="97"/>
                    <a:pt x="208" y="96"/>
                    <a:pt x="210" y="95"/>
                  </a:cubicBezTo>
                  <a:cubicBezTo>
                    <a:pt x="208" y="93"/>
                    <a:pt x="206" y="91"/>
                    <a:pt x="205" y="89"/>
                  </a:cubicBezTo>
                  <a:cubicBezTo>
                    <a:pt x="202" y="85"/>
                    <a:pt x="198" y="81"/>
                    <a:pt x="195" y="77"/>
                  </a:cubicBezTo>
                  <a:cubicBezTo>
                    <a:pt x="193" y="75"/>
                    <a:pt x="197" y="72"/>
                    <a:pt x="199" y="74"/>
                  </a:cubicBezTo>
                  <a:cubicBezTo>
                    <a:pt x="202" y="78"/>
                    <a:pt x="205" y="82"/>
                    <a:pt x="208" y="86"/>
                  </a:cubicBezTo>
                  <a:cubicBezTo>
                    <a:pt x="211" y="88"/>
                    <a:pt x="213" y="91"/>
                    <a:pt x="215" y="94"/>
                  </a:cubicBezTo>
                  <a:cubicBezTo>
                    <a:pt x="216" y="94"/>
                    <a:pt x="217" y="94"/>
                    <a:pt x="218" y="93"/>
                  </a:cubicBezTo>
                  <a:cubicBezTo>
                    <a:pt x="219" y="93"/>
                    <a:pt x="219" y="93"/>
                    <a:pt x="220" y="93"/>
                  </a:cubicBezTo>
                  <a:cubicBezTo>
                    <a:pt x="221" y="93"/>
                    <a:pt x="221" y="93"/>
                    <a:pt x="222" y="93"/>
                  </a:cubicBezTo>
                  <a:cubicBezTo>
                    <a:pt x="219" y="90"/>
                    <a:pt x="217" y="86"/>
                    <a:pt x="214" y="83"/>
                  </a:cubicBezTo>
                  <a:cubicBezTo>
                    <a:pt x="211" y="79"/>
                    <a:pt x="208" y="74"/>
                    <a:pt x="205" y="70"/>
                  </a:cubicBezTo>
                  <a:cubicBezTo>
                    <a:pt x="203" y="68"/>
                    <a:pt x="206" y="66"/>
                    <a:pt x="207" y="68"/>
                  </a:cubicBezTo>
                  <a:cubicBezTo>
                    <a:pt x="211" y="72"/>
                    <a:pt x="215" y="77"/>
                    <a:pt x="219" y="82"/>
                  </a:cubicBezTo>
                  <a:cubicBezTo>
                    <a:pt x="222" y="85"/>
                    <a:pt x="225" y="90"/>
                    <a:pt x="226" y="95"/>
                  </a:cubicBezTo>
                  <a:cubicBezTo>
                    <a:pt x="226" y="95"/>
                    <a:pt x="227" y="95"/>
                    <a:pt x="227" y="95"/>
                  </a:cubicBezTo>
                  <a:cubicBezTo>
                    <a:pt x="228" y="95"/>
                    <a:pt x="228" y="96"/>
                    <a:pt x="229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1" y="95"/>
                    <a:pt x="231" y="95"/>
                    <a:pt x="231" y="95"/>
                  </a:cubicBezTo>
                  <a:cubicBezTo>
                    <a:pt x="232" y="95"/>
                    <a:pt x="233" y="94"/>
                    <a:pt x="235" y="93"/>
                  </a:cubicBezTo>
                  <a:cubicBezTo>
                    <a:pt x="231" y="90"/>
                    <a:pt x="229" y="85"/>
                    <a:pt x="227" y="81"/>
                  </a:cubicBezTo>
                  <a:cubicBezTo>
                    <a:pt x="224" y="76"/>
                    <a:pt x="221" y="71"/>
                    <a:pt x="219" y="65"/>
                  </a:cubicBezTo>
                  <a:cubicBezTo>
                    <a:pt x="219" y="63"/>
                    <a:pt x="222" y="62"/>
                    <a:pt x="222" y="64"/>
                  </a:cubicBezTo>
                  <a:cubicBezTo>
                    <a:pt x="225" y="69"/>
                    <a:pt x="228" y="74"/>
                    <a:pt x="231" y="79"/>
                  </a:cubicBezTo>
                  <a:cubicBezTo>
                    <a:pt x="233" y="83"/>
                    <a:pt x="236" y="87"/>
                    <a:pt x="237" y="92"/>
                  </a:cubicBezTo>
                  <a:cubicBezTo>
                    <a:pt x="239" y="91"/>
                    <a:pt x="242" y="89"/>
                    <a:pt x="245" y="88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46" y="86"/>
                    <a:pt x="246" y="86"/>
                    <a:pt x="246" y="86"/>
                  </a:cubicBezTo>
                  <a:cubicBezTo>
                    <a:pt x="246" y="85"/>
                    <a:pt x="246" y="84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4" y="82"/>
                    <a:pt x="243" y="81"/>
                    <a:pt x="242" y="81"/>
                  </a:cubicBezTo>
                  <a:cubicBezTo>
                    <a:pt x="242" y="81"/>
                    <a:pt x="242" y="80"/>
                    <a:pt x="242" y="80"/>
                  </a:cubicBezTo>
                  <a:cubicBezTo>
                    <a:pt x="242" y="80"/>
                    <a:pt x="242" y="79"/>
                    <a:pt x="243" y="79"/>
                  </a:cubicBezTo>
                  <a:cubicBezTo>
                    <a:pt x="243" y="79"/>
                    <a:pt x="243" y="79"/>
                    <a:pt x="244" y="79"/>
                  </a:cubicBezTo>
                  <a:cubicBezTo>
                    <a:pt x="243" y="78"/>
                    <a:pt x="242" y="76"/>
                    <a:pt x="241" y="75"/>
                  </a:cubicBezTo>
                  <a:cubicBezTo>
                    <a:pt x="237" y="70"/>
                    <a:pt x="233" y="65"/>
                    <a:pt x="229" y="60"/>
                  </a:cubicBezTo>
                  <a:cubicBezTo>
                    <a:pt x="227" y="57"/>
                    <a:pt x="230" y="54"/>
                    <a:pt x="232" y="57"/>
                  </a:cubicBezTo>
                  <a:cubicBezTo>
                    <a:pt x="238" y="63"/>
                    <a:pt x="245" y="70"/>
                    <a:pt x="249" y="77"/>
                  </a:cubicBezTo>
                  <a:cubicBezTo>
                    <a:pt x="252" y="76"/>
                    <a:pt x="255" y="76"/>
                    <a:pt x="258" y="76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55" y="72"/>
                    <a:pt x="252" y="68"/>
                    <a:pt x="249" y="64"/>
                  </a:cubicBezTo>
                  <a:cubicBezTo>
                    <a:pt x="246" y="59"/>
                    <a:pt x="242" y="55"/>
                    <a:pt x="239" y="50"/>
                  </a:cubicBezTo>
                  <a:cubicBezTo>
                    <a:pt x="238" y="49"/>
                    <a:pt x="241" y="47"/>
                    <a:pt x="242" y="48"/>
                  </a:cubicBezTo>
                  <a:cubicBezTo>
                    <a:pt x="246" y="53"/>
                    <a:pt x="250" y="57"/>
                    <a:pt x="254" y="62"/>
                  </a:cubicBezTo>
                  <a:cubicBezTo>
                    <a:pt x="257" y="65"/>
                    <a:pt x="261" y="70"/>
                    <a:pt x="261" y="75"/>
                  </a:cubicBezTo>
                  <a:cubicBezTo>
                    <a:pt x="261" y="75"/>
                    <a:pt x="261" y="75"/>
                    <a:pt x="261" y="75"/>
                  </a:cubicBezTo>
                  <a:cubicBezTo>
                    <a:pt x="264" y="75"/>
                    <a:pt x="266" y="75"/>
                    <a:pt x="268" y="74"/>
                  </a:cubicBezTo>
                  <a:cubicBezTo>
                    <a:pt x="272" y="73"/>
                    <a:pt x="276" y="72"/>
                    <a:pt x="281" y="71"/>
                  </a:cubicBezTo>
                  <a:cubicBezTo>
                    <a:pt x="285" y="70"/>
                    <a:pt x="289" y="69"/>
                    <a:pt x="294" y="68"/>
                  </a:cubicBezTo>
                  <a:cubicBezTo>
                    <a:pt x="297" y="67"/>
                    <a:pt x="301" y="67"/>
                    <a:pt x="305" y="66"/>
                  </a:cubicBezTo>
                  <a:cubicBezTo>
                    <a:pt x="318" y="65"/>
                    <a:pt x="334" y="63"/>
                    <a:pt x="340" y="53"/>
                  </a:cubicBezTo>
                  <a:cubicBezTo>
                    <a:pt x="340" y="52"/>
                    <a:pt x="340" y="52"/>
                    <a:pt x="341" y="52"/>
                  </a:cubicBezTo>
                  <a:cubicBezTo>
                    <a:pt x="341" y="52"/>
                    <a:pt x="341" y="52"/>
                    <a:pt x="342" y="52"/>
                  </a:cubicBezTo>
                  <a:cubicBezTo>
                    <a:pt x="347" y="54"/>
                    <a:pt x="355" y="57"/>
                    <a:pt x="362" y="57"/>
                  </a:cubicBezTo>
                  <a:cubicBezTo>
                    <a:pt x="371" y="57"/>
                    <a:pt x="378" y="53"/>
                    <a:pt x="382" y="46"/>
                  </a:cubicBezTo>
                  <a:cubicBezTo>
                    <a:pt x="383" y="44"/>
                    <a:pt x="383" y="44"/>
                    <a:pt x="383" y="44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374" y="36"/>
                    <a:pt x="367" y="26"/>
                    <a:pt x="361" y="18"/>
                  </a:cubicBezTo>
                  <a:cubicBezTo>
                    <a:pt x="359" y="14"/>
                    <a:pt x="356" y="10"/>
                    <a:pt x="354" y="7"/>
                  </a:cubicBezTo>
                  <a:cubicBezTo>
                    <a:pt x="352" y="5"/>
                    <a:pt x="350" y="3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6" y="0"/>
                  </a:cubicBezTo>
                  <a:cubicBezTo>
                    <a:pt x="344" y="1"/>
                    <a:pt x="341" y="1"/>
                    <a:pt x="339" y="1"/>
                  </a:cubicBezTo>
                  <a:cubicBezTo>
                    <a:pt x="331" y="3"/>
                    <a:pt x="321" y="4"/>
                    <a:pt x="312" y="5"/>
                  </a:cubicBezTo>
                  <a:cubicBezTo>
                    <a:pt x="311" y="5"/>
                    <a:pt x="310" y="5"/>
                    <a:pt x="308" y="5"/>
                  </a:cubicBezTo>
                  <a:cubicBezTo>
                    <a:pt x="306" y="5"/>
                    <a:pt x="304" y="5"/>
                    <a:pt x="302" y="5"/>
                  </a:cubicBezTo>
                  <a:cubicBezTo>
                    <a:pt x="299" y="5"/>
                    <a:pt x="296" y="5"/>
                    <a:pt x="293" y="5"/>
                  </a:cubicBezTo>
                  <a:cubicBezTo>
                    <a:pt x="282" y="5"/>
                    <a:pt x="269" y="6"/>
                    <a:pt x="266" y="15"/>
                  </a:cubicBezTo>
                  <a:cubicBezTo>
                    <a:pt x="265" y="16"/>
                    <a:pt x="264" y="17"/>
                    <a:pt x="262" y="17"/>
                  </a:cubicBezTo>
                  <a:cubicBezTo>
                    <a:pt x="261" y="17"/>
                    <a:pt x="260" y="16"/>
                    <a:pt x="259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57" y="9"/>
                    <a:pt x="255" y="2"/>
                    <a:pt x="249" y="2"/>
                  </a:cubicBezTo>
                  <a:cubicBezTo>
                    <a:pt x="248" y="2"/>
                    <a:pt x="248" y="2"/>
                    <a:pt x="247" y="2"/>
                  </a:cubicBezTo>
                  <a:cubicBezTo>
                    <a:pt x="242" y="3"/>
                    <a:pt x="238" y="7"/>
                    <a:pt x="235" y="11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28" y="18"/>
                    <a:pt x="224" y="24"/>
                    <a:pt x="219" y="30"/>
                  </a:cubicBezTo>
                  <a:cubicBezTo>
                    <a:pt x="216" y="33"/>
                    <a:pt x="214" y="37"/>
                    <a:pt x="211" y="41"/>
                  </a:cubicBezTo>
                  <a:cubicBezTo>
                    <a:pt x="205" y="47"/>
                    <a:pt x="200" y="50"/>
                    <a:pt x="192" y="50"/>
                  </a:cubicBezTo>
                  <a:cubicBezTo>
                    <a:pt x="190" y="50"/>
                    <a:pt x="188" y="50"/>
                    <a:pt x="185" y="49"/>
                  </a:cubicBezTo>
                  <a:cubicBezTo>
                    <a:pt x="180" y="49"/>
                    <a:pt x="175" y="47"/>
                    <a:pt x="170" y="46"/>
                  </a:cubicBezTo>
                  <a:cubicBezTo>
                    <a:pt x="163" y="44"/>
                    <a:pt x="155" y="43"/>
                    <a:pt x="148" y="43"/>
                  </a:cubicBezTo>
                  <a:cubicBezTo>
                    <a:pt x="139" y="43"/>
                    <a:pt x="131" y="45"/>
                    <a:pt x="124" y="51"/>
                  </a:cubicBezTo>
                  <a:cubicBezTo>
                    <a:pt x="117" y="58"/>
                    <a:pt x="109" y="69"/>
                    <a:pt x="107" y="80"/>
                  </a:cubicBezTo>
                  <a:cubicBezTo>
                    <a:pt x="106" y="85"/>
                    <a:pt x="105" y="88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8" y="97"/>
                    <a:pt x="94" y="101"/>
                    <a:pt x="90" y="105"/>
                  </a:cubicBezTo>
                  <a:cubicBezTo>
                    <a:pt x="87" y="109"/>
                    <a:pt x="83" y="110"/>
                    <a:pt x="78" y="111"/>
                  </a:cubicBezTo>
                  <a:cubicBezTo>
                    <a:pt x="73" y="113"/>
                    <a:pt x="68" y="114"/>
                    <a:pt x="64" y="119"/>
                  </a:cubicBezTo>
                  <a:cubicBezTo>
                    <a:pt x="61" y="123"/>
                    <a:pt x="59" y="126"/>
                    <a:pt x="57" y="130"/>
                  </a:cubicBezTo>
                  <a:cubicBezTo>
                    <a:pt x="55" y="133"/>
                    <a:pt x="53" y="137"/>
                    <a:pt x="51" y="140"/>
                  </a:cubicBezTo>
                  <a:cubicBezTo>
                    <a:pt x="48" y="144"/>
                    <a:pt x="44" y="146"/>
                    <a:pt x="40" y="149"/>
                  </a:cubicBezTo>
                  <a:cubicBezTo>
                    <a:pt x="39" y="149"/>
                    <a:pt x="37" y="150"/>
                    <a:pt x="37" y="151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7" y="151"/>
                    <a:pt x="36" y="151"/>
                    <a:pt x="36" y="151"/>
                  </a:cubicBezTo>
                  <a:cubicBezTo>
                    <a:pt x="35" y="150"/>
                    <a:pt x="34" y="150"/>
                    <a:pt x="33" y="151"/>
                  </a:cubicBezTo>
                  <a:cubicBezTo>
                    <a:pt x="29" y="151"/>
                    <a:pt x="25" y="151"/>
                    <a:pt x="21" y="152"/>
                  </a:cubicBezTo>
                  <a:cubicBezTo>
                    <a:pt x="15" y="154"/>
                    <a:pt x="11" y="158"/>
                    <a:pt x="7" y="162"/>
                  </a:cubicBezTo>
                  <a:cubicBezTo>
                    <a:pt x="0" y="171"/>
                    <a:pt x="0" y="183"/>
                    <a:pt x="4" y="193"/>
                  </a:cubicBezTo>
                  <a:close/>
                  <a:moveTo>
                    <a:pt x="354" y="27"/>
                  </a:moveTo>
                  <a:cubicBezTo>
                    <a:pt x="354" y="26"/>
                    <a:pt x="355" y="25"/>
                    <a:pt x="356" y="25"/>
                  </a:cubicBezTo>
                  <a:cubicBezTo>
                    <a:pt x="360" y="29"/>
                    <a:pt x="363" y="34"/>
                    <a:pt x="366" y="38"/>
                  </a:cubicBezTo>
                  <a:cubicBezTo>
                    <a:pt x="368" y="41"/>
                    <a:pt x="374" y="49"/>
                    <a:pt x="371" y="52"/>
                  </a:cubicBezTo>
                  <a:cubicBezTo>
                    <a:pt x="368" y="54"/>
                    <a:pt x="364" y="44"/>
                    <a:pt x="363" y="42"/>
                  </a:cubicBezTo>
                  <a:cubicBezTo>
                    <a:pt x="360" y="37"/>
                    <a:pt x="357" y="32"/>
                    <a:pt x="354" y="27"/>
                  </a:cubicBezTo>
                  <a:close/>
                  <a:moveTo>
                    <a:pt x="348" y="36"/>
                  </a:moveTo>
                  <a:cubicBezTo>
                    <a:pt x="345" y="31"/>
                    <a:pt x="341" y="27"/>
                    <a:pt x="338" y="21"/>
                  </a:cubicBezTo>
                  <a:cubicBezTo>
                    <a:pt x="337" y="20"/>
                    <a:pt x="340" y="18"/>
                    <a:pt x="341" y="20"/>
                  </a:cubicBezTo>
                  <a:cubicBezTo>
                    <a:pt x="345" y="26"/>
                    <a:pt x="350" y="31"/>
                    <a:pt x="354" y="36"/>
                  </a:cubicBezTo>
                  <a:cubicBezTo>
                    <a:pt x="357" y="40"/>
                    <a:pt x="361" y="45"/>
                    <a:pt x="361" y="50"/>
                  </a:cubicBezTo>
                  <a:cubicBezTo>
                    <a:pt x="361" y="51"/>
                    <a:pt x="359" y="51"/>
                    <a:pt x="359" y="50"/>
                  </a:cubicBezTo>
                  <a:cubicBezTo>
                    <a:pt x="355" y="46"/>
                    <a:pt x="352" y="41"/>
                    <a:pt x="348" y="36"/>
                  </a:cubicBezTo>
                  <a:close/>
                  <a:moveTo>
                    <a:pt x="338" y="39"/>
                  </a:moveTo>
                  <a:cubicBezTo>
                    <a:pt x="334" y="33"/>
                    <a:pt x="331" y="28"/>
                    <a:pt x="328" y="22"/>
                  </a:cubicBezTo>
                  <a:cubicBezTo>
                    <a:pt x="327" y="21"/>
                    <a:pt x="329" y="19"/>
                    <a:pt x="330" y="21"/>
                  </a:cubicBezTo>
                  <a:cubicBezTo>
                    <a:pt x="334" y="26"/>
                    <a:pt x="338" y="31"/>
                    <a:pt x="341" y="37"/>
                  </a:cubicBezTo>
                  <a:cubicBezTo>
                    <a:pt x="344" y="40"/>
                    <a:pt x="347" y="45"/>
                    <a:pt x="348" y="49"/>
                  </a:cubicBezTo>
                  <a:cubicBezTo>
                    <a:pt x="348" y="50"/>
                    <a:pt x="347" y="51"/>
                    <a:pt x="346" y="51"/>
                  </a:cubicBezTo>
                  <a:cubicBezTo>
                    <a:pt x="342" y="48"/>
                    <a:pt x="340" y="43"/>
                    <a:pt x="338" y="39"/>
                  </a:cubicBezTo>
                  <a:close/>
                  <a:moveTo>
                    <a:pt x="328" y="43"/>
                  </a:moveTo>
                  <a:cubicBezTo>
                    <a:pt x="325" y="37"/>
                    <a:pt x="322" y="32"/>
                    <a:pt x="318" y="27"/>
                  </a:cubicBezTo>
                  <a:cubicBezTo>
                    <a:pt x="317" y="26"/>
                    <a:pt x="319" y="24"/>
                    <a:pt x="321" y="25"/>
                  </a:cubicBezTo>
                  <a:cubicBezTo>
                    <a:pt x="324" y="29"/>
                    <a:pt x="327" y="33"/>
                    <a:pt x="330" y="37"/>
                  </a:cubicBezTo>
                  <a:cubicBezTo>
                    <a:pt x="333" y="42"/>
                    <a:pt x="337" y="47"/>
                    <a:pt x="337" y="52"/>
                  </a:cubicBezTo>
                  <a:cubicBezTo>
                    <a:pt x="338" y="54"/>
                    <a:pt x="336" y="54"/>
                    <a:pt x="335" y="54"/>
                  </a:cubicBezTo>
                  <a:cubicBezTo>
                    <a:pt x="332" y="51"/>
                    <a:pt x="330" y="47"/>
                    <a:pt x="328" y="43"/>
                  </a:cubicBezTo>
                  <a:close/>
                  <a:moveTo>
                    <a:pt x="317" y="47"/>
                  </a:moveTo>
                  <a:cubicBezTo>
                    <a:pt x="316" y="44"/>
                    <a:pt x="314" y="41"/>
                    <a:pt x="314" y="38"/>
                  </a:cubicBezTo>
                  <a:cubicBezTo>
                    <a:pt x="314" y="37"/>
                    <a:pt x="316" y="37"/>
                    <a:pt x="317" y="38"/>
                  </a:cubicBezTo>
                  <a:cubicBezTo>
                    <a:pt x="317" y="39"/>
                    <a:pt x="318" y="40"/>
                    <a:pt x="319" y="41"/>
                  </a:cubicBezTo>
                  <a:cubicBezTo>
                    <a:pt x="320" y="42"/>
                    <a:pt x="321" y="44"/>
                    <a:pt x="322" y="46"/>
                  </a:cubicBezTo>
                  <a:cubicBezTo>
                    <a:pt x="324" y="48"/>
                    <a:pt x="328" y="53"/>
                    <a:pt x="327" y="56"/>
                  </a:cubicBezTo>
                  <a:cubicBezTo>
                    <a:pt x="327" y="57"/>
                    <a:pt x="326" y="57"/>
                    <a:pt x="325" y="57"/>
                  </a:cubicBezTo>
                  <a:cubicBezTo>
                    <a:pt x="322" y="56"/>
                    <a:pt x="319" y="50"/>
                    <a:pt x="317" y="47"/>
                  </a:cubicBezTo>
                  <a:close/>
                  <a:moveTo>
                    <a:pt x="306" y="51"/>
                  </a:moveTo>
                  <a:cubicBezTo>
                    <a:pt x="304" y="46"/>
                    <a:pt x="301" y="41"/>
                    <a:pt x="297" y="37"/>
                  </a:cubicBezTo>
                  <a:cubicBezTo>
                    <a:pt x="296" y="35"/>
                    <a:pt x="298" y="33"/>
                    <a:pt x="300" y="35"/>
                  </a:cubicBezTo>
                  <a:cubicBezTo>
                    <a:pt x="304" y="39"/>
                    <a:pt x="307" y="42"/>
                    <a:pt x="310" y="47"/>
                  </a:cubicBezTo>
                  <a:cubicBezTo>
                    <a:pt x="313" y="51"/>
                    <a:pt x="316" y="56"/>
                    <a:pt x="315" y="61"/>
                  </a:cubicBezTo>
                  <a:cubicBezTo>
                    <a:pt x="315" y="62"/>
                    <a:pt x="314" y="62"/>
                    <a:pt x="313" y="62"/>
                  </a:cubicBezTo>
                  <a:cubicBezTo>
                    <a:pt x="310" y="59"/>
                    <a:pt x="308" y="54"/>
                    <a:pt x="306" y="51"/>
                  </a:cubicBezTo>
                  <a:close/>
                  <a:moveTo>
                    <a:pt x="295" y="52"/>
                  </a:moveTo>
                  <a:cubicBezTo>
                    <a:pt x="293" y="48"/>
                    <a:pt x="291" y="44"/>
                    <a:pt x="291" y="40"/>
                  </a:cubicBezTo>
                  <a:cubicBezTo>
                    <a:pt x="291" y="38"/>
                    <a:pt x="295" y="37"/>
                    <a:pt x="295" y="40"/>
                  </a:cubicBezTo>
                  <a:cubicBezTo>
                    <a:pt x="295" y="43"/>
                    <a:pt x="298" y="47"/>
                    <a:pt x="300" y="50"/>
                  </a:cubicBezTo>
                  <a:cubicBezTo>
                    <a:pt x="302" y="53"/>
                    <a:pt x="305" y="56"/>
                    <a:pt x="305" y="59"/>
                  </a:cubicBezTo>
                  <a:cubicBezTo>
                    <a:pt x="306" y="60"/>
                    <a:pt x="305" y="60"/>
                    <a:pt x="304" y="60"/>
                  </a:cubicBezTo>
                  <a:cubicBezTo>
                    <a:pt x="300" y="59"/>
                    <a:pt x="297" y="55"/>
                    <a:pt x="295" y="52"/>
                  </a:cubicBezTo>
                  <a:close/>
                  <a:moveTo>
                    <a:pt x="286" y="58"/>
                  </a:moveTo>
                  <a:cubicBezTo>
                    <a:pt x="283" y="54"/>
                    <a:pt x="280" y="51"/>
                    <a:pt x="277" y="47"/>
                  </a:cubicBezTo>
                  <a:cubicBezTo>
                    <a:pt x="276" y="46"/>
                    <a:pt x="278" y="44"/>
                    <a:pt x="279" y="45"/>
                  </a:cubicBezTo>
                  <a:cubicBezTo>
                    <a:pt x="283" y="46"/>
                    <a:pt x="286" y="50"/>
                    <a:pt x="288" y="53"/>
                  </a:cubicBezTo>
                  <a:cubicBezTo>
                    <a:pt x="291" y="57"/>
                    <a:pt x="294" y="61"/>
                    <a:pt x="294" y="66"/>
                  </a:cubicBezTo>
                  <a:cubicBezTo>
                    <a:pt x="294" y="66"/>
                    <a:pt x="293" y="67"/>
                    <a:pt x="292" y="66"/>
                  </a:cubicBezTo>
                  <a:cubicBezTo>
                    <a:pt x="289" y="64"/>
                    <a:pt x="288" y="61"/>
                    <a:pt x="286" y="58"/>
                  </a:cubicBezTo>
                  <a:close/>
                  <a:moveTo>
                    <a:pt x="272" y="57"/>
                  </a:moveTo>
                  <a:cubicBezTo>
                    <a:pt x="270" y="54"/>
                    <a:pt x="267" y="50"/>
                    <a:pt x="265" y="46"/>
                  </a:cubicBezTo>
                  <a:cubicBezTo>
                    <a:pt x="264" y="45"/>
                    <a:pt x="267" y="43"/>
                    <a:pt x="268" y="44"/>
                  </a:cubicBezTo>
                  <a:cubicBezTo>
                    <a:pt x="271" y="48"/>
                    <a:pt x="274" y="52"/>
                    <a:pt x="277" y="55"/>
                  </a:cubicBezTo>
                  <a:cubicBezTo>
                    <a:pt x="279" y="58"/>
                    <a:pt x="283" y="62"/>
                    <a:pt x="282" y="66"/>
                  </a:cubicBezTo>
                  <a:cubicBezTo>
                    <a:pt x="282" y="67"/>
                    <a:pt x="281" y="68"/>
                    <a:pt x="280" y="67"/>
                  </a:cubicBezTo>
                  <a:cubicBezTo>
                    <a:pt x="277" y="65"/>
                    <a:pt x="275" y="60"/>
                    <a:pt x="272" y="57"/>
                  </a:cubicBezTo>
                  <a:close/>
                  <a:moveTo>
                    <a:pt x="260" y="49"/>
                  </a:moveTo>
                  <a:cubicBezTo>
                    <a:pt x="264" y="55"/>
                    <a:pt x="273" y="63"/>
                    <a:pt x="272" y="71"/>
                  </a:cubicBezTo>
                  <a:cubicBezTo>
                    <a:pt x="271" y="72"/>
                    <a:pt x="271" y="72"/>
                    <a:pt x="270" y="72"/>
                  </a:cubicBezTo>
                  <a:cubicBezTo>
                    <a:pt x="267" y="69"/>
                    <a:pt x="265" y="65"/>
                    <a:pt x="263" y="62"/>
                  </a:cubicBezTo>
                  <a:cubicBezTo>
                    <a:pt x="261" y="58"/>
                    <a:pt x="259" y="54"/>
                    <a:pt x="257" y="50"/>
                  </a:cubicBezTo>
                  <a:cubicBezTo>
                    <a:pt x="256" y="48"/>
                    <a:pt x="259" y="47"/>
                    <a:pt x="260" y="49"/>
                  </a:cubicBezTo>
                  <a:close/>
                  <a:moveTo>
                    <a:pt x="160" y="101"/>
                  </a:moveTo>
                  <a:cubicBezTo>
                    <a:pt x="164" y="105"/>
                    <a:pt x="168" y="110"/>
                    <a:pt x="171" y="114"/>
                  </a:cubicBezTo>
                  <a:cubicBezTo>
                    <a:pt x="174" y="118"/>
                    <a:pt x="178" y="122"/>
                    <a:pt x="178" y="126"/>
                  </a:cubicBezTo>
                  <a:cubicBezTo>
                    <a:pt x="178" y="127"/>
                    <a:pt x="177" y="128"/>
                    <a:pt x="176" y="127"/>
                  </a:cubicBezTo>
                  <a:cubicBezTo>
                    <a:pt x="172" y="125"/>
                    <a:pt x="170" y="120"/>
                    <a:pt x="167" y="116"/>
                  </a:cubicBezTo>
                  <a:cubicBezTo>
                    <a:pt x="163" y="112"/>
                    <a:pt x="160" y="108"/>
                    <a:pt x="157" y="104"/>
                  </a:cubicBezTo>
                  <a:cubicBezTo>
                    <a:pt x="155" y="101"/>
                    <a:pt x="159" y="98"/>
                    <a:pt x="160" y="101"/>
                  </a:cubicBezTo>
                  <a:close/>
                  <a:moveTo>
                    <a:pt x="123" y="126"/>
                  </a:moveTo>
                  <a:cubicBezTo>
                    <a:pt x="120" y="123"/>
                    <a:pt x="117" y="120"/>
                    <a:pt x="114" y="117"/>
                  </a:cubicBezTo>
                  <a:cubicBezTo>
                    <a:pt x="111" y="114"/>
                    <a:pt x="116" y="111"/>
                    <a:pt x="118" y="113"/>
                  </a:cubicBezTo>
                  <a:cubicBezTo>
                    <a:pt x="121" y="116"/>
                    <a:pt x="125" y="119"/>
                    <a:pt x="128" y="123"/>
                  </a:cubicBezTo>
                  <a:cubicBezTo>
                    <a:pt x="130" y="125"/>
                    <a:pt x="135" y="129"/>
                    <a:pt x="133" y="132"/>
                  </a:cubicBezTo>
                  <a:cubicBezTo>
                    <a:pt x="133" y="133"/>
                    <a:pt x="132" y="134"/>
                    <a:pt x="131" y="134"/>
                  </a:cubicBezTo>
                  <a:cubicBezTo>
                    <a:pt x="128" y="134"/>
                    <a:pt x="125" y="129"/>
                    <a:pt x="123" y="126"/>
                  </a:cubicBezTo>
                  <a:close/>
                  <a:moveTo>
                    <a:pt x="110" y="117"/>
                  </a:moveTo>
                  <a:cubicBezTo>
                    <a:pt x="112" y="120"/>
                    <a:pt x="114" y="122"/>
                    <a:pt x="117" y="125"/>
                  </a:cubicBezTo>
                  <a:cubicBezTo>
                    <a:pt x="118" y="127"/>
                    <a:pt x="121" y="129"/>
                    <a:pt x="122" y="132"/>
                  </a:cubicBezTo>
                  <a:cubicBezTo>
                    <a:pt x="122" y="133"/>
                    <a:pt x="121" y="134"/>
                    <a:pt x="120" y="133"/>
                  </a:cubicBezTo>
                  <a:cubicBezTo>
                    <a:pt x="117" y="133"/>
                    <a:pt x="115" y="131"/>
                    <a:pt x="114" y="129"/>
                  </a:cubicBezTo>
                  <a:cubicBezTo>
                    <a:pt x="111" y="126"/>
                    <a:pt x="109" y="123"/>
                    <a:pt x="107" y="120"/>
                  </a:cubicBezTo>
                  <a:cubicBezTo>
                    <a:pt x="105" y="118"/>
                    <a:pt x="108" y="115"/>
                    <a:pt x="110" y="117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73"/>
            <p:cNvSpPr>
              <a:spLocks noEditPoints="1"/>
            </p:cNvSpPr>
            <p:nvPr/>
          </p:nvSpPr>
          <p:spPr bwMode="auto">
            <a:xfrm>
              <a:off x="4859338" y="1971675"/>
              <a:ext cx="2800350" cy="1243013"/>
            </a:xfrm>
            <a:custGeom>
              <a:avLst/>
              <a:gdLst>
                <a:gd name="T0" fmla="*/ 52 w 659"/>
                <a:gd name="T1" fmla="*/ 234 h 293"/>
                <a:gd name="T2" fmla="*/ 54 w 659"/>
                <a:gd name="T3" fmla="*/ 220 h 293"/>
                <a:gd name="T4" fmla="*/ 76 w 659"/>
                <a:gd name="T5" fmla="*/ 237 h 293"/>
                <a:gd name="T6" fmla="*/ 66 w 659"/>
                <a:gd name="T7" fmla="*/ 191 h 293"/>
                <a:gd name="T8" fmla="*/ 82 w 659"/>
                <a:gd name="T9" fmla="*/ 193 h 293"/>
                <a:gd name="T10" fmla="*/ 84 w 659"/>
                <a:gd name="T11" fmla="*/ 179 h 293"/>
                <a:gd name="T12" fmla="*/ 105 w 659"/>
                <a:gd name="T13" fmla="*/ 176 h 293"/>
                <a:gd name="T14" fmla="*/ 119 w 659"/>
                <a:gd name="T15" fmla="*/ 137 h 293"/>
                <a:gd name="T16" fmla="*/ 176 w 659"/>
                <a:gd name="T17" fmla="*/ 139 h 293"/>
                <a:gd name="T18" fmla="*/ 154 w 659"/>
                <a:gd name="T19" fmla="*/ 96 h 293"/>
                <a:gd name="T20" fmla="*/ 208 w 659"/>
                <a:gd name="T21" fmla="*/ 129 h 293"/>
                <a:gd name="T22" fmla="*/ 222 w 659"/>
                <a:gd name="T23" fmla="*/ 121 h 293"/>
                <a:gd name="T24" fmla="*/ 248 w 659"/>
                <a:gd name="T25" fmla="*/ 121 h 293"/>
                <a:gd name="T26" fmla="*/ 271 w 659"/>
                <a:gd name="T27" fmla="*/ 138 h 293"/>
                <a:gd name="T28" fmla="*/ 307 w 659"/>
                <a:gd name="T29" fmla="*/ 128 h 293"/>
                <a:gd name="T30" fmla="*/ 364 w 659"/>
                <a:gd name="T31" fmla="*/ 163 h 293"/>
                <a:gd name="T32" fmla="*/ 367 w 659"/>
                <a:gd name="T33" fmla="*/ 140 h 293"/>
                <a:gd name="T34" fmla="*/ 411 w 659"/>
                <a:gd name="T35" fmla="*/ 166 h 293"/>
                <a:gd name="T36" fmla="*/ 437 w 659"/>
                <a:gd name="T37" fmla="*/ 159 h 293"/>
                <a:gd name="T38" fmla="*/ 446 w 659"/>
                <a:gd name="T39" fmla="*/ 136 h 293"/>
                <a:gd name="T40" fmla="*/ 469 w 659"/>
                <a:gd name="T41" fmla="*/ 137 h 293"/>
                <a:gd name="T42" fmla="*/ 534 w 659"/>
                <a:gd name="T43" fmla="*/ 165 h 293"/>
                <a:gd name="T44" fmla="*/ 531 w 659"/>
                <a:gd name="T45" fmla="*/ 216 h 293"/>
                <a:gd name="T46" fmla="*/ 534 w 659"/>
                <a:gd name="T47" fmla="*/ 201 h 293"/>
                <a:gd name="T48" fmla="*/ 551 w 659"/>
                <a:gd name="T49" fmla="*/ 208 h 293"/>
                <a:gd name="T50" fmla="*/ 565 w 659"/>
                <a:gd name="T51" fmla="*/ 224 h 293"/>
                <a:gd name="T52" fmla="*/ 578 w 659"/>
                <a:gd name="T53" fmla="*/ 223 h 293"/>
                <a:gd name="T54" fmla="*/ 605 w 659"/>
                <a:gd name="T55" fmla="*/ 224 h 293"/>
                <a:gd name="T56" fmla="*/ 615 w 659"/>
                <a:gd name="T57" fmla="*/ 275 h 293"/>
                <a:gd name="T58" fmla="*/ 635 w 659"/>
                <a:gd name="T59" fmla="*/ 289 h 293"/>
                <a:gd name="T60" fmla="*/ 632 w 659"/>
                <a:gd name="T61" fmla="*/ 258 h 293"/>
                <a:gd name="T62" fmla="*/ 657 w 659"/>
                <a:gd name="T63" fmla="*/ 174 h 293"/>
                <a:gd name="T64" fmla="*/ 607 w 659"/>
                <a:gd name="T65" fmla="*/ 120 h 293"/>
                <a:gd name="T66" fmla="*/ 559 w 659"/>
                <a:gd name="T67" fmla="*/ 97 h 293"/>
                <a:gd name="T68" fmla="*/ 525 w 659"/>
                <a:gd name="T69" fmla="*/ 88 h 293"/>
                <a:gd name="T70" fmla="*/ 470 w 659"/>
                <a:gd name="T71" fmla="*/ 44 h 293"/>
                <a:gd name="T72" fmla="*/ 390 w 659"/>
                <a:gd name="T73" fmla="*/ 1 h 293"/>
                <a:gd name="T74" fmla="*/ 376 w 659"/>
                <a:gd name="T75" fmla="*/ 3 h 293"/>
                <a:gd name="T76" fmla="*/ 345 w 659"/>
                <a:gd name="T77" fmla="*/ 30 h 293"/>
                <a:gd name="T78" fmla="*/ 333 w 659"/>
                <a:gd name="T79" fmla="*/ 27 h 293"/>
                <a:gd name="T80" fmla="*/ 300 w 659"/>
                <a:gd name="T81" fmla="*/ 50 h 293"/>
                <a:gd name="T82" fmla="*/ 202 w 659"/>
                <a:gd name="T83" fmla="*/ 58 h 293"/>
                <a:gd name="T84" fmla="*/ 156 w 659"/>
                <a:gd name="T85" fmla="*/ 65 h 293"/>
                <a:gd name="T86" fmla="*/ 129 w 659"/>
                <a:gd name="T87" fmla="*/ 65 h 293"/>
                <a:gd name="T88" fmla="*/ 79 w 659"/>
                <a:gd name="T89" fmla="*/ 93 h 293"/>
                <a:gd name="T90" fmla="*/ 20 w 659"/>
                <a:gd name="T91" fmla="*/ 135 h 293"/>
                <a:gd name="T92" fmla="*/ 590 w 659"/>
                <a:gd name="T93" fmla="*/ 227 h 293"/>
                <a:gd name="T94" fmla="*/ 576 w 659"/>
                <a:gd name="T95" fmla="*/ 221 h 293"/>
                <a:gd name="T96" fmla="*/ 436 w 659"/>
                <a:gd name="T97" fmla="*/ 136 h 293"/>
                <a:gd name="T98" fmla="*/ 419 w 659"/>
                <a:gd name="T99" fmla="*/ 153 h 293"/>
                <a:gd name="T100" fmla="*/ 380 w 659"/>
                <a:gd name="T101" fmla="*/ 124 h 293"/>
                <a:gd name="T102" fmla="*/ 358 w 659"/>
                <a:gd name="T103" fmla="*/ 157 h 293"/>
                <a:gd name="T104" fmla="*/ 336 w 659"/>
                <a:gd name="T105" fmla="*/ 128 h 293"/>
                <a:gd name="T106" fmla="*/ 330 w 659"/>
                <a:gd name="T107" fmla="*/ 126 h 293"/>
                <a:gd name="T108" fmla="*/ 285 w 659"/>
                <a:gd name="T109" fmla="*/ 142 h 293"/>
                <a:gd name="T110" fmla="*/ 277 w 659"/>
                <a:gd name="T111" fmla="*/ 129 h 293"/>
                <a:gd name="T112" fmla="*/ 226 w 659"/>
                <a:gd name="T113" fmla="*/ 93 h 293"/>
                <a:gd name="T114" fmla="*/ 213 w 659"/>
                <a:gd name="T115" fmla="*/ 93 h 293"/>
                <a:gd name="T116" fmla="*/ 185 w 659"/>
                <a:gd name="T117" fmla="*/ 107 h 293"/>
                <a:gd name="T118" fmla="*/ 122 w 659"/>
                <a:gd name="T119" fmla="*/ 153 h 293"/>
                <a:gd name="T120" fmla="*/ 124 w 659"/>
                <a:gd name="T121" fmla="*/ 177 h 293"/>
                <a:gd name="T122" fmla="*/ 99 w 659"/>
                <a:gd name="T123" fmla="*/ 152 h 293"/>
                <a:gd name="T124" fmla="*/ 24 w 659"/>
                <a:gd name="T125" fmla="*/ 21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9" h="293">
                  <a:moveTo>
                    <a:pt x="3" y="198"/>
                  </a:moveTo>
                  <a:cubicBezTo>
                    <a:pt x="4" y="202"/>
                    <a:pt x="9" y="206"/>
                    <a:pt x="14" y="209"/>
                  </a:cubicBezTo>
                  <a:cubicBezTo>
                    <a:pt x="16" y="210"/>
                    <a:pt x="17" y="211"/>
                    <a:pt x="18" y="212"/>
                  </a:cubicBezTo>
                  <a:cubicBezTo>
                    <a:pt x="19" y="213"/>
                    <a:pt x="20" y="214"/>
                    <a:pt x="22" y="216"/>
                  </a:cubicBezTo>
                  <a:cubicBezTo>
                    <a:pt x="27" y="222"/>
                    <a:pt x="33" y="229"/>
                    <a:pt x="39" y="229"/>
                  </a:cubicBezTo>
                  <a:cubicBezTo>
                    <a:pt x="41" y="229"/>
                    <a:pt x="42" y="228"/>
                    <a:pt x="44" y="227"/>
                  </a:cubicBezTo>
                  <a:cubicBezTo>
                    <a:pt x="44" y="227"/>
                    <a:pt x="44" y="227"/>
                    <a:pt x="45" y="227"/>
                  </a:cubicBezTo>
                  <a:cubicBezTo>
                    <a:pt x="46" y="227"/>
                    <a:pt x="48" y="228"/>
                    <a:pt x="48" y="229"/>
                  </a:cubicBezTo>
                  <a:cubicBezTo>
                    <a:pt x="49" y="231"/>
                    <a:pt x="51" y="233"/>
                    <a:pt x="52" y="234"/>
                  </a:cubicBezTo>
                  <a:cubicBezTo>
                    <a:pt x="49" y="229"/>
                    <a:pt x="48" y="223"/>
                    <a:pt x="45" y="218"/>
                  </a:cubicBezTo>
                  <a:cubicBezTo>
                    <a:pt x="43" y="213"/>
                    <a:pt x="40" y="207"/>
                    <a:pt x="37" y="201"/>
                  </a:cubicBezTo>
                  <a:cubicBezTo>
                    <a:pt x="36" y="199"/>
                    <a:pt x="39" y="197"/>
                    <a:pt x="41" y="199"/>
                  </a:cubicBezTo>
                  <a:cubicBezTo>
                    <a:pt x="44" y="206"/>
                    <a:pt x="48" y="212"/>
                    <a:pt x="51" y="219"/>
                  </a:cubicBezTo>
                  <a:cubicBezTo>
                    <a:pt x="54" y="224"/>
                    <a:pt x="57" y="230"/>
                    <a:pt x="56" y="236"/>
                  </a:cubicBezTo>
                  <a:cubicBezTo>
                    <a:pt x="56" y="236"/>
                    <a:pt x="56" y="236"/>
                    <a:pt x="56" y="237"/>
                  </a:cubicBezTo>
                  <a:cubicBezTo>
                    <a:pt x="58" y="237"/>
                    <a:pt x="60" y="237"/>
                    <a:pt x="62" y="237"/>
                  </a:cubicBezTo>
                  <a:cubicBezTo>
                    <a:pt x="62" y="237"/>
                    <a:pt x="63" y="237"/>
                    <a:pt x="64" y="237"/>
                  </a:cubicBezTo>
                  <a:cubicBezTo>
                    <a:pt x="59" y="233"/>
                    <a:pt x="57" y="226"/>
                    <a:pt x="54" y="220"/>
                  </a:cubicBezTo>
                  <a:cubicBezTo>
                    <a:pt x="50" y="214"/>
                    <a:pt x="47" y="207"/>
                    <a:pt x="43" y="200"/>
                  </a:cubicBezTo>
                  <a:cubicBezTo>
                    <a:pt x="42" y="198"/>
                    <a:pt x="46" y="196"/>
                    <a:pt x="47" y="198"/>
                  </a:cubicBezTo>
                  <a:cubicBezTo>
                    <a:pt x="51" y="205"/>
                    <a:pt x="54" y="212"/>
                    <a:pt x="58" y="218"/>
                  </a:cubicBezTo>
                  <a:cubicBezTo>
                    <a:pt x="61" y="224"/>
                    <a:pt x="66" y="230"/>
                    <a:pt x="67" y="236"/>
                  </a:cubicBezTo>
                  <a:cubicBezTo>
                    <a:pt x="67" y="237"/>
                    <a:pt x="67" y="237"/>
                    <a:pt x="66" y="237"/>
                  </a:cubicBezTo>
                  <a:cubicBezTo>
                    <a:pt x="67" y="237"/>
                    <a:pt x="68" y="237"/>
                    <a:pt x="68" y="237"/>
                  </a:cubicBezTo>
                  <a:cubicBezTo>
                    <a:pt x="69" y="237"/>
                    <a:pt x="71" y="237"/>
                    <a:pt x="72" y="237"/>
                  </a:cubicBezTo>
                  <a:cubicBezTo>
                    <a:pt x="73" y="237"/>
                    <a:pt x="74" y="237"/>
                    <a:pt x="75" y="237"/>
                  </a:cubicBezTo>
                  <a:cubicBezTo>
                    <a:pt x="75" y="237"/>
                    <a:pt x="76" y="237"/>
                    <a:pt x="76" y="237"/>
                  </a:cubicBezTo>
                  <a:cubicBezTo>
                    <a:pt x="74" y="231"/>
                    <a:pt x="73" y="226"/>
                    <a:pt x="70" y="221"/>
                  </a:cubicBezTo>
                  <a:cubicBezTo>
                    <a:pt x="66" y="213"/>
                    <a:pt x="61" y="205"/>
                    <a:pt x="56" y="197"/>
                  </a:cubicBezTo>
                  <a:cubicBezTo>
                    <a:pt x="54" y="195"/>
                    <a:pt x="57" y="193"/>
                    <a:pt x="59" y="195"/>
                  </a:cubicBezTo>
                  <a:cubicBezTo>
                    <a:pt x="64" y="202"/>
                    <a:pt x="69" y="208"/>
                    <a:pt x="73" y="216"/>
                  </a:cubicBezTo>
                  <a:cubicBezTo>
                    <a:pt x="76" y="222"/>
                    <a:pt x="80" y="229"/>
                    <a:pt x="81" y="236"/>
                  </a:cubicBezTo>
                  <a:cubicBezTo>
                    <a:pt x="83" y="235"/>
                    <a:pt x="85" y="234"/>
                    <a:pt x="86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2" y="226"/>
                    <a:pt x="80" y="219"/>
                    <a:pt x="77" y="213"/>
                  </a:cubicBezTo>
                  <a:cubicBezTo>
                    <a:pt x="74" y="205"/>
                    <a:pt x="70" y="198"/>
                    <a:pt x="66" y="191"/>
                  </a:cubicBezTo>
                  <a:cubicBezTo>
                    <a:pt x="65" y="189"/>
                    <a:pt x="68" y="188"/>
                    <a:pt x="69" y="189"/>
                  </a:cubicBezTo>
                  <a:cubicBezTo>
                    <a:pt x="73" y="195"/>
                    <a:pt x="77" y="202"/>
                    <a:pt x="80" y="208"/>
                  </a:cubicBezTo>
                  <a:cubicBezTo>
                    <a:pt x="83" y="213"/>
                    <a:pt x="86" y="219"/>
                    <a:pt x="87" y="225"/>
                  </a:cubicBezTo>
                  <a:cubicBezTo>
                    <a:pt x="88" y="223"/>
                    <a:pt x="88" y="221"/>
                    <a:pt x="89" y="218"/>
                  </a:cubicBezTo>
                  <a:cubicBezTo>
                    <a:pt x="89" y="218"/>
                    <a:pt x="88" y="218"/>
                    <a:pt x="88" y="218"/>
                  </a:cubicBezTo>
                  <a:cubicBezTo>
                    <a:pt x="84" y="212"/>
                    <a:pt x="82" y="204"/>
                    <a:pt x="79" y="197"/>
                  </a:cubicBezTo>
                  <a:cubicBezTo>
                    <a:pt x="76" y="190"/>
                    <a:pt x="71" y="183"/>
                    <a:pt x="67" y="176"/>
                  </a:cubicBezTo>
                  <a:cubicBezTo>
                    <a:pt x="66" y="174"/>
                    <a:pt x="68" y="173"/>
                    <a:pt x="69" y="174"/>
                  </a:cubicBezTo>
                  <a:cubicBezTo>
                    <a:pt x="75" y="179"/>
                    <a:pt x="79" y="187"/>
                    <a:pt x="82" y="193"/>
                  </a:cubicBezTo>
                  <a:cubicBezTo>
                    <a:pt x="84" y="198"/>
                    <a:pt x="88" y="204"/>
                    <a:pt x="90" y="210"/>
                  </a:cubicBezTo>
                  <a:cubicBezTo>
                    <a:pt x="90" y="208"/>
                    <a:pt x="90" y="207"/>
                    <a:pt x="90" y="205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0" y="201"/>
                    <a:pt x="90" y="201"/>
                    <a:pt x="90" y="200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5" y="195"/>
                    <a:pt x="83" y="187"/>
                    <a:pt x="80" y="181"/>
                  </a:cubicBezTo>
                  <a:cubicBezTo>
                    <a:pt x="77" y="175"/>
                    <a:pt x="74" y="169"/>
                    <a:pt x="71" y="163"/>
                  </a:cubicBezTo>
                  <a:cubicBezTo>
                    <a:pt x="70" y="161"/>
                    <a:pt x="72" y="160"/>
                    <a:pt x="74" y="161"/>
                  </a:cubicBezTo>
                  <a:cubicBezTo>
                    <a:pt x="79" y="166"/>
                    <a:pt x="82" y="173"/>
                    <a:pt x="84" y="179"/>
                  </a:cubicBezTo>
                  <a:cubicBezTo>
                    <a:pt x="86" y="183"/>
                    <a:pt x="88" y="186"/>
                    <a:pt x="89" y="190"/>
                  </a:cubicBezTo>
                  <a:cubicBezTo>
                    <a:pt x="90" y="185"/>
                    <a:pt x="90" y="181"/>
                    <a:pt x="92" y="176"/>
                  </a:cubicBezTo>
                  <a:cubicBezTo>
                    <a:pt x="92" y="176"/>
                    <a:pt x="92" y="175"/>
                    <a:pt x="92" y="175"/>
                  </a:cubicBezTo>
                  <a:cubicBezTo>
                    <a:pt x="91" y="173"/>
                    <a:pt x="90" y="170"/>
                    <a:pt x="89" y="168"/>
                  </a:cubicBezTo>
                  <a:cubicBezTo>
                    <a:pt x="87" y="163"/>
                    <a:pt x="85" y="160"/>
                    <a:pt x="82" y="156"/>
                  </a:cubicBezTo>
                  <a:cubicBezTo>
                    <a:pt x="81" y="155"/>
                    <a:pt x="83" y="153"/>
                    <a:pt x="84" y="154"/>
                  </a:cubicBezTo>
                  <a:cubicBezTo>
                    <a:pt x="88" y="155"/>
                    <a:pt x="91" y="161"/>
                    <a:pt x="93" y="164"/>
                  </a:cubicBezTo>
                  <a:cubicBezTo>
                    <a:pt x="94" y="167"/>
                    <a:pt x="96" y="171"/>
                    <a:pt x="97" y="174"/>
                  </a:cubicBezTo>
                  <a:cubicBezTo>
                    <a:pt x="100" y="175"/>
                    <a:pt x="103" y="175"/>
                    <a:pt x="105" y="176"/>
                  </a:cubicBezTo>
                  <a:cubicBezTo>
                    <a:pt x="113" y="179"/>
                    <a:pt x="123" y="181"/>
                    <a:pt x="132" y="181"/>
                  </a:cubicBezTo>
                  <a:cubicBezTo>
                    <a:pt x="140" y="181"/>
                    <a:pt x="146" y="178"/>
                    <a:pt x="149" y="172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3" y="166"/>
                    <a:pt x="143" y="166"/>
                    <a:pt x="143" y="166"/>
                  </a:cubicBezTo>
                  <a:cubicBezTo>
                    <a:pt x="140" y="163"/>
                    <a:pt x="137" y="161"/>
                    <a:pt x="134" y="159"/>
                  </a:cubicBezTo>
                  <a:cubicBezTo>
                    <a:pt x="127" y="153"/>
                    <a:pt x="120" y="148"/>
                    <a:pt x="115" y="141"/>
                  </a:cubicBezTo>
                  <a:cubicBezTo>
                    <a:pt x="114" y="140"/>
                    <a:pt x="114" y="139"/>
                    <a:pt x="115" y="138"/>
                  </a:cubicBezTo>
                  <a:cubicBezTo>
                    <a:pt x="115" y="137"/>
                    <a:pt x="116" y="137"/>
                    <a:pt x="117" y="137"/>
                  </a:cubicBezTo>
                  <a:cubicBezTo>
                    <a:pt x="118" y="137"/>
                    <a:pt x="118" y="137"/>
                    <a:pt x="119" y="137"/>
                  </a:cubicBezTo>
                  <a:cubicBezTo>
                    <a:pt x="125" y="141"/>
                    <a:pt x="130" y="146"/>
                    <a:pt x="135" y="151"/>
                  </a:cubicBezTo>
                  <a:cubicBezTo>
                    <a:pt x="138" y="154"/>
                    <a:pt x="141" y="156"/>
                    <a:pt x="143" y="159"/>
                  </a:cubicBezTo>
                  <a:cubicBezTo>
                    <a:pt x="150" y="164"/>
                    <a:pt x="150" y="164"/>
                    <a:pt x="150" y="16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1" y="162"/>
                    <a:pt x="152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4" y="162"/>
                    <a:pt x="155" y="162"/>
                    <a:pt x="156" y="162"/>
                  </a:cubicBezTo>
                  <a:cubicBezTo>
                    <a:pt x="162" y="162"/>
                    <a:pt x="167" y="160"/>
                    <a:pt x="170" y="157"/>
                  </a:cubicBezTo>
                  <a:cubicBezTo>
                    <a:pt x="174" y="153"/>
                    <a:pt x="176" y="147"/>
                    <a:pt x="176" y="139"/>
                  </a:cubicBezTo>
                  <a:cubicBezTo>
                    <a:pt x="176" y="139"/>
                    <a:pt x="176" y="139"/>
                    <a:pt x="176" y="138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73" y="130"/>
                    <a:pt x="169" y="123"/>
                    <a:pt x="165" y="118"/>
                  </a:cubicBezTo>
                  <a:cubicBezTo>
                    <a:pt x="163" y="115"/>
                    <a:pt x="160" y="112"/>
                    <a:pt x="158" y="110"/>
                  </a:cubicBezTo>
                  <a:cubicBezTo>
                    <a:pt x="155" y="107"/>
                    <a:pt x="153" y="104"/>
                    <a:pt x="151" y="102"/>
                  </a:cubicBezTo>
                  <a:cubicBezTo>
                    <a:pt x="150" y="101"/>
                    <a:pt x="150" y="99"/>
                    <a:pt x="151" y="97"/>
                  </a:cubicBezTo>
                  <a:cubicBezTo>
                    <a:pt x="151" y="97"/>
                    <a:pt x="152" y="96"/>
                    <a:pt x="153" y="96"/>
                  </a:cubicBezTo>
                  <a:cubicBezTo>
                    <a:pt x="153" y="96"/>
                    <a:pt x="153" y="96"/>
                    <a:pt x="154" y="96"/>
                  </a:cubicBezTo>
                  <a:cubicBezTo>
                    <a:pt x="164" y="101"/>
                    <a:pt x="171" y="112"/>
                    <a:pt x="177" y="122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2" y="127"/>
                    <a:pt x="184" y="128"/>
                    <a:pt x="186" y="128"/>
                  </a:cubicBezTo>
                  <a:cubicBezTo>
                    <a:pt x="189" y="128"/>
                    <a:pt x="192" y="126"/>
                    <a:pt x="193" y="122"/>
                  </a:cubicBezTo>
                  <a:cubicBezTo>
                    <a:pt x="193" y="120"/>
                    <a:pt x="194" y="120"/>
                    <a:pt x="195" y="120"/>
                  </a:cubicBezTo>
                  <a:cubicBezTo>
                    <a:pt x="197" y="120"/>
                    <a:pt x="198" y="120"/>
                    <a:pt x="199" y="121"/>
                  </a:cubicBezTo>
                  <a:cubicBezTo>
                    <a:pt x="201" y="125"/>
                    <a:pt x="204" y="129"/>
                    <a:pt x="208" y="129"/>
                  </a:cubicBezTo>
                  <a:cubicBezTo>
                    <a:pt x="210" y="129"/>
                    <a:pt x="212" y="127"/>
                    <a:pt x="214" y="123"/>
                  </a:cubicBezTo>
                  <a:cubicBezTo>
                    <a:pt x="212" y="119"/>
                    <a:pt x="210" y="115"/>
                    <a:pt x="208" y="112"/>
                  </a:cubicBezTo>
                  <a:cubicBezTo>
                    <a:pt x="206" y="107"/>
                    <a:pt x="204" y="102"/>
                    <a:pt x="202" y="96"/>
                  </a:cubicBezTo>
                  <a:cubicBezTo>
                    <a:pt x="202" y="94"/>
                    <a:pt x="205" y="93"/>
                    <a:pt x="206" y="95"/>
                  </a:cubicBezTo>
                  <a:cubicBezTo>
                    <a:pt x="209" y="100"/>
                    <a:pt x="211" y="106"/>
                    <a:pt x="214" y="111"/>
                  </a:cubicBezTo>
                  <a:cubicBezTo>
                    <a:pt x="215" y="114"/>
                    <a:pt x="217" y="116"/>
                    <a:pt x="218" y="119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19" y="119"/>
                    <a:pt x="219" y="120"/>
                    <a:pt x="220" y="120"/>
                  </a:cubicBezTo>
                  <a:cubicBezTo>
                    <a:pt x="221" y="120"/>
                    <a:pt x="221" y="121"/>
                    <a:pt x="222" y="121"/>
                  </a:cubicBezTo>
                  <a:cubicBezTo>
                    <a:pt x="226" y="124"/>
                    <a:pt x="230" y="127"/>
                    <a:pt x="235" y="127"/>
                  </a:cubicBezTo>
                  <a:cubicBezTo>
                    <a:pt x="238" y="127"/>
                    <a:pt x="241" y="126"/>
                    <a:pt x="244" y="123"/>
                  </a:cubicBezTo>
                  <a:cubicBezTo>
                    <a:pt x="245" y="123"/>
                    <a:pt x="245" y="122"/>
                    <a:pt x="246" y="122"/>
                  </a:cubicBezTo>
                  <a:cubicBezTo>
                    <a:pt x="246" y="122"/>
                    <a:pt x="246" y="122"/>
                    <a:pt x="246" y="122"/>
                  </a:cubicBezTo>
                  <a:cubicBezTo>
                    <a:pt x="243" y="119"/>
                    <a:pt x="241" y="115"/>
                    <a:pt x="240" y="111"/>
                  </a:cubicBezTo>
                  <a:cubicBezTo>
                    <a:pt x="237" y="106"/>
                    <a:pt x="235" y="101"/>
                    <a:pt x="232" y="97"/>
                  </a:cubicBezTo>
                  <a:cubicBezTo>
                    <a:pt x="231" y="95"/>
                    <a:pt x="233" y="93"/>
                    <a:pt x="235" y="95"/>
                  </a:cubicBezTo>
                  <a:cubicBezTo>
                    <a:pt x="237" y="99"/>
                    <a:pt x="240" y="103"/>
                    <a:pt x="242" y="107"/>
                  </a:cubicBezTo>
                  <a:cubicBezTo>
                    <a:pt x="245" y="112"/>
                    <a:pt x="248" y="116"/>
                    <a:pt x="248" y="121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8" y="121"/>
                    <a:pt x="249" y="121"/>
                    <a:pt x="249" y="121"/>
                  </a:cubicBezTo>
                  <a:cubicBezTo>
                    <a:pt x="251" y="121"/>
                    <a:pt x="254" y="122"/>
                    <a:pt x="256" y="123"/>
                  </a:cubicBezTo>
                  <a:cubicBezTo>
                    <a:pt x="254" y="120"/>
                    <a:pt x="253" y="117"/>
                    <a:pt x="252" y="115"/>
                  </a:cubicBezTo>
                  <a:cubicBezTo>
                    <a:pt x="250" y="110"/>
                    <a:pt x="248" y="105"/>
                    <a:pt x="246" y="101"/>
                  </a:cubicBezTo>
                  <a:cubicBezTo>
                    <a:pt x="246" y="99"/>
                    <a:pt x="248" y="98"/>
                    <a:pt x="249" y="99"/>
                  </a:cubicBezTo>
                  <a:cubicBezTo>
                    <a:pt x="251" y="104"/>
                    <a:pt x="253" y="108"/>
                    <a:pt x="255" y="113"/>
                  </a:cubicBezTo>
                  <a:cubicBezTo>
                    <a:pt x="257" y="117"/>
                    <a:pt x="259" y="121"/>
                    <a:pt x="260" y="125"/>
                  </a:cubicBezTo>
                  <a:cubicBezTo>
                    <a:pt x="265" y="128"/>
                    <a:pt x="269" y="133"/>
                    <a:pt x="271" y="138"/>
                  </a:cubicBezTo>
                  <a:cubicBezTo>
                    <a:pt x="272" y="139"/>
                    <a:pt x="272" y="141"/>
                    <a:pt x="273" y="142"/>
                  </a:cubicBezTo>
                  <a:cubicBezTo>
                    <a:pt x="277" y="151"/>
                    <a:pt x="279" y="158"/>
                    <a:pt x="289" y="165"/>
                  </a:cubicBezTo>
                  <a:cubicBezTo>
                    <a:pt x="290" y="165"/>
                    <a:pt x="290" y="165"/>
                    <a:pt x="291" y="165"/>
                  </a:cubicBezTo>
                  <a:cubicBezTo>
                    <a:pt x="293" y="165"/>
                    <a:pt x="295" y="164"/>
                    <a:pt x="297" y="162"/>
                  </a:cubicBezTo>
                  <a:cubicBezTo>
                    <a:pt x="300" y="161"/>
                    <a:pt x="302" y="159"/>
                    <a:pt x="304" y="159"/>
                  </a:cubicBezTo>
                  <a:cubicBezTo>
                    <a:pt x="309" y="159"/>
                    <a:pt x="315" y="162"/>
                    <a:pt x="321" y="164"/>
                  </a:cubicBezTo>
                  <a:cubicBezTo>
                    <a:pt x="322" y="165"/>
                    <a:pt x="324" y="165"/>
                    <a:pt x="325" y="166"/>
                  </a:cubicBezTo>
                  <a:cubicBezTo>
                    <a:pt x="322" y="160"/>
                    <a:pt x="321" y="153"/>
                    <a:pt x="317" y="147"/>
                  </a:cubicBezTo>
                  <a:cubicBezTo>
                    <a:pt x="314" y="141"/>
                    <a:pt x="310" y="135"/>
                    <a:pt x="307" y="128"/>
                  </a:cubicBezTo>
                  <a:cubicBezTo>
                    <a:pt x="306" y="126"/>
                    <a:pt x="309" y="124"/>
                    <a:pt x="310" y="126"/>
                  </a:cubicBezTo>
                  <a:cubicBezTo>
                    <a:pt x="317" y="138"/>
                    <a:pt x="332" y="153"/>
                    <a:pt x="329" y="167"/>
                  </a:cubicBezTo>
                  <a:cubicBezTo>
                    <a:pt x="333" y="168"/>
                    <a:pt x="337" y="169"/>
                    <a:pt x="341" y="169"/>
                  </a:cubicBezTo>
                  <a:cubicBezTo>
                    <a:pt x="337" y="162"/>
                    <a:pt x="335" y="155"/>
                    <a:pt x="331" y="148"/>
                  </a:cubicBezTo>
                  <a:cubicBezTo>
                    <a:pt x="327" y="141"/>
                    <a:pt x="322" y="134"/>
                    <a:pt x="320" y="126"/>
                  </a:cubicBezTo>
                  <a:cubicBezTo>
                    <a:pt x="320" y="124"/>
                    <a:pt x="323" y="123"/>
                    <a:pt x="323" y="125"/>
                  </a:cubicBezTo>
                  <a:cubicBezTo>
                    <a:pt x="327" y="133"/>
                    <a:pt x="332" y="140"/>
                    <a:pt x="337" y="148"/>
                  </a:cubicBezTo>
                  <a:cubicBezTo>
                    <a:pt x="341" y="154"/>
                    <a:pt x="346" y="162"/>
                    <a:pt x="345" y="169"/>
                  </a:cubicBezTo>
                  <a:cubicBezTo>
                    <a:pt x="351" y="168"/>
                    <a:pt x="358" y="167"/>
                    <a:pt x="364" y="163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7" y="162"/>
                    <a:pt x="367" y="161"/>
                    <a:pt x="368" y="161"/>
                  </a:cubicBezTo>
                  <a:cubicBezTo>
                    <a:pt x="370" y="160"/>
                    <a:pt x="370" y="160"/>
                    <a:pt x="370" y="160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9" y="157"/>
                    <a:pt x="369" y="156"/>
                    <a:pt x="369" y="155"/>
                  </a:cubicBezTo>
                  <a:cubicBezTo>
                    <a:pt x="366" y="151"/>
                    <a:pt x="364" y="145"/>
                    <a:pt x="362" y="140"/>
                  </a:cubicBezTo>
                  <a:cubicBezTo>
                    <a:pt x="359" y="135"/>
                    <a:pt x="355" y="130"/>
                    <a:pt x="353" y="124"/>
                  </a:cubicBezTo>
                  <a:cubicBezTo>
                    <a:pt x="352" y="121"/>
                    <a:pt x="356" y="120"/>
                    <a:pt x="357" y="122"/>
                  </a:cubicBezTo>
                  <a:cubicBezTo>
                    <a:pt x="360" y="128"/>
                    <a:pt x="364" y="134"/>
                    <a:pt x="367" y="140"/>
                  </a:cubicBezTo>
                  <a:cubicBezTo>
                    <a:pt x="369" y="144"/>
                    <a:pt x="373" y="149"/>
                    <a:pt x="372" y="153"/>
                  </a:cubicBezTo>
                  <a:cubicBezTo>
                    <a:pt x="377" y="153"/>
                    <a:pt x="380" y="152"/>
                    <a:pt x="384" y="152"/>
                  </a:cubicBezTo>
                  <a:cubicBezTo>
                    <a:pt x="390" y="152"/>
                    <a:pt x="396" y="154"/>
                    <a:pt x="402" y="156"/>
                  </a:cubicBezTo>
                  <a:cubicBezTo>
                    <a:pt x="401" y="153"/>
                    <a:pt x="400" y="150"/>
                    <a:pt x="399" y="147"/>
                  </a:cubicBezTo>
                  <a:cubicBezTo>
                    <a:pt x="397" y="140"/>
                    <a:pt x="394" y="134"/>
                    <a:pt x="390" y="128"/>
                  </a:cubicBezTo>
                  <a:cubicBezTo>
                    <a:pt x="389" y="126"/>
                    <a:pt x="392" y="124"/>
                    <a:pt x="393" y="126"/>
                  </a:cubicBezTo>
                  <a:cubicBezTo>
                    <a:pt x="397" y="132"/>
                    <a:pt x="401" y="138"/>
                    <a:pt x="403" y="145"/>
                  </a:cubicBezTo>
                  <a:cubicBezTo>
                    <a:pt x="405" y="149"/>
                    <a:pt x="408" y="155"/>
                    <a:pt x="408" y="160"/>
                  </a:cubicBezTo>
                  <a:cubicBezTo>
                    <a:pt x="411" y="162"/>
                    <a:pt x="411" y="163"/>
                    <a:pt x="411" y="166"/>
                  </a:cubicBezTo>
                  <a:cubicBezTo>
                    <a:pt x="411" y="168"/>
                    <a:pt x="412" y="170"/>
                    <a:pt x="413" y="173"/>
                  </a:cubicBezTo>
                  <a:cubicBezTo>
                    <a:pt x="415" y="178"/>
                    <a:pt x="421" y="182"/>
                    <a:pt x="427" y="182"/>
                  </a:cubicBezTo>
                  <a:cubicBezTo>
                    <a:pt x="431" y="182"/>
                    <a:pt x="434" y="181"/>
                    <a:pt x="437" y="178"/>
                  </a:cubicBezTo>
                  <a:cubicBezTo>
                    <a:pt x="438" y="177"/>
                    <a:pt x="438" y="177"/>
                    <a:pt x="439" y="177"/>
                  </a:cubicBezTo>
                  <a:cubicBezTo>
                    <a:pt x="439" y="177"/>
                    <a:pt x="439" y="177"/>
                    <a:pt x="439" y="177"/>
                  </a:cubicBezTo>
                  <a:cubicBezTo>
                    <a:pt x="437" y="172"/>
                    <a:pt x="435" y="166"/>
                    <a:pt x="433" y="161"/>
                  </a:cubicBezTo>
                  <a:cubicBezTo>
                    <a:pt x="430" y="154"/>
                    <a:pt x="427" y="148"/>
                    <a:pt x="424" y="142"/>
                  </a:cubicBezTo>
                  <a:cubicBezTo>
                    <a:pt x="423" y="141"/>
                    <a:pt x="425" y="139"/>
                    <a:pt x="426" y="141"/>
                  </a:cubicBezTo>
                  <a:cubicBezTo>
                    <a:pt x="430" y="146"/>
                    <a:pt x="434" y="152"/>
                    <a:pt x="437" y="159"/>
                  </a:cubicBezTo>
                  <a:cubicBezTo>
                    <a:pt x="440" y="165"/>
                    <a:pt x="444" y="172"/>
                    <a:pt x="444" y="179"/>
                  </a:cubicBezTo>
                  <a:cubicBezTo>
                    <a:pt x="444" y="179"/>
                    <a:pt x="444" y="179"/>
                    <a:pt x="444" y="179"/>
                  </a:cubicBezTo>
                  <a:cubicBezTo>
                    <a:pt x="446" y="180"/>
                    <a:pt x="448" y="181"/>
                    <a:pt x="450" y="181"/>
                  </a:cubicBezTo>
                  <a:cubicBezTo>
                    <a:pt x="453" y="181"/>
                    <a:pt x="455" y="180"/>
                    <a:pt x="457" y="178"/>
                  </a:cubicBezTo>
                  <a:cubicBezTo>
                    <a:pt x="458" y="176"/>
                    <a:pt x="459" y="172"/>
                    <a:pt x="458" y="166"/>
                  </a:cubicBezTo>
                  <a:cubicBezTo>
                    <a:pt x="458" y="166"/>
                    <a:pt x="458" y="166"/>
                    <a:pt x="458" y="165"/>
                  </a:cubicBezTo>
                  <a:cubicBezTo>
                    <a:pt x="457" y="167"/>
                    <a:pt x="456" y="166"/>
                    <a:pt x="455" y="165"/>
                  </a:cubicBezTo>
                  <a:cubicBezTo>
                    <a:pt x="452" y="161"/>
                    <a:pt x="451" y="155"/>
                    <a:pt x="450" y="150"/>
                  </a:cubicBezTo>
                  <a:cubicBezTo>
                    <a:pt x="448" y="145"/>
                    <a:pt x="446" y="141"/>
                    <a:pt x="446" y="136"/>
                  </a:cubicBezTo>
                  <a:cubicBezTo>
                    <a:pt x="446" y="134"/>
                    <a:pt x="448" y="134"/>
                    <a:pt x="449" y="135"/>
                  </a:cubicBezTo>
                  <a:cubicBezTo>
                    <a:pt x="451" y="140"/>
                    <a:pt x="453" y="146"/>
                    <a:pt x="455" y="151"/>
                  </a:cubicBezTo>
                  <a:cubicBezTo>
                    <a:pt x="457" y="155"/>
                    <a:pt x="459" y="160"/>
                    <a:pt x="458" y="164"/>
                  </a:cubicBezTo>
                  <a:cubicBezTo>
                    <a:pt x="458" y="164"/>
                    <a:pt x="459" y="163"/>
                    <a:pt x="459" y="163"/>
                  </a:cubicBezTo>
                  <a:cubicBezTo>
                    <a:pt x="462" y="161"/>
                    <a:pt x="464" y="158"/>
                    <a:pt x="464" y="155"/>
                  </a:cubicBezTo>
                  <a:cubicBezTo>
                    <a:pt x="464" y="153"/>
                    <a:pt x="463" y="150"/>
                    <a:pt x="459" y="148"/>
                  </a:cubicBezTo>
                  <a:cubicBezTo>
                    <a:pt x="458" y="147"/>
                    <a:pt x="458" y="146"/>
                    <a:pt x="458" y="145"/>
                  </a:cubicBezTo>
                  <a:cubicBezTo>
                    <a:pt x="458" y="143"/>
                    <a:pt x="459" y="142"/>
                    <a:pt x="460" y="142"/>
                  </a:cubicBezTo>
                  <a:cubicBezTo>
                    <a:pt x="464" y="141"/>
                    <a:pt x="467" y="139"/>
                    <a:pt x="469" y="137"/>
                  </a:cubicBezTo>
                  <a:cubicBezTo>
                    <a:pt x="469" y="136"/>
                    <a:pt x="470" y="136"/>
                    <a:pt x="471" y="136"/>
                  </a:cubicBezTo>
                  <a:cubicBezTo>
                    <a:pt x="472" y="136"/>
                    <a:pt x="473" y="137"/>
                    <a:pt x="473" y="137"/>
                  </a:cubicBezTo>
                  <a:cubicBezTo>
                    <a:pt x="477" y="141"/>
                    <a:pt x="479" y="144"/>
                    <a:pt x="483" y="144"/>
                  </a:cubicBezTo>
                  <a:cubicBezTo>
                    <a:pt x="486" y="144"/>
                    <a:pt x="489" y="142"/>
                    <a:pt x="492" y="138"/>
                  </a:cubicBezTo>
                  <a:cubicBezTo>
                    <a:pt x="493" y="138"/>
                    <a:pt x="495" y="137"/>
                    <a:pt x="497" y="137"/>
                  </a:cubicBezTo>
                  <a:cubicBezTo>
                    <a:pt x="498" y="137"/>
                    <a:pt x="499" y="137"/>
                    <a:pt x="500" y="138"/>
                  </a:cubicBezTo>
                  <a:cubicBezTo>
                    <a:pt x="501" y="138"/>
                    <a:pt x="501" y="138"/>
                    <a:pt x="501" y="138"/>
                  </a:cubicBezTo>
                  <a:cubicBezTo>
                    <a:pt x="508" y="138"/>
                    <a:pt x="516" y="142"/>
                    <a:pt x="524" y="148"/>
                  </a:cubicBezTo>
                  <a:cubicBezTo>
                    <a:pt x="530" y="153"/>
                    <a:pt x="534" y="159"/>
                    <a:pt x="534" y="165"/>
                  </a:cubicBezTo>
                  <a:cubicBezTo>
                    <a:pt x="534" y="171"/>
                    <a:pt x="531" y="176"/>
                    <a:pt x="525" y="180"/>
                  </a:cubicBezTo>
                  <a:cubicBezTo>
                    <a:pt x="524" y="180"/>
                    <a:pt x="524" y="180"/>
                    <a:pt x="524" y="180"/>
                  </a:cubicBezTo>
                  <a:cubicBezTo>
                    <a:pt x="525" y="182"/>
                    <a:pt x="525" y="182"/>
                    <a:pt x="525" y="182"/>
                  </a:cubicBezTo>
                  <a:cubicBezTo>
                    <a:pt x="525" y="184"/>
                    <a:pt x="525" y="186"/>
                    <a:pt x="525" y="189"/>
                  </a:cubicBezTo>
                  <a:cubicBezTo>
                    <a:pt x="525" y="190"/>
                    <a:pt x="525" y="191"/>
                    <a:pt x="524" y="191"/>
                  </a:cubicBezTo>
                  <a:cubicBezTo>
                    <a:pt x="518" y="196"/>
                    <a:pt x="518" y="200"/>
                    <a:pt x="519" y="203"/>
                  </a:cubicBezTo>
                  <a:cubicBezTo>
                    <a:pt x="521" y="209"/>
                    <a:pt x="529" y="213"/>
                    <a:pt x="536" y="213"/>
                  </a:cubicBezTo>
                  <a:cubicBezTo>
                    <a:pt x="535" y="213"/>
                    <a:pt x="535" y="214"/>
                    <a:pt x="534" y="214"/>
                  </a:cubicBezTo>
                  <a:cubicBezTo>
                    <a:pt x="531" y="216"/>
                    <a:pt x="531" y="216"/>
                    <a:pt x="531" y="216"/>
                  </a:cubicBezTo>
                  <a:cubicBezTo>
                    <a:pt x="535" y="218"/>
                    <a:pt x="535" y="218"/>
                    <a:pt x="535" y="218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6" y="218"/>
                    <a:pt x="536" y="218"/>
                    <a:pt x="536" y="218"/>
                  </a:cubicBezTo>
                  <a:cubicBezTo>
                    <a:pt x="537" y="218"/>
                    <a:pt x="537" y="218"/>
                    <a:pt x="537" y="218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9" y="217"/>
                    <a:pt x="539" y="217"/>
                    <a:pt x="540" y="216"/>
                  </a:cubicBezTo>
                  <a:cubicBezTo>
                    <a:pt x="539" y="214"/>
                    <a:pt x="539" y="212"/>
                    <a:pt x="538" y="210"/>
                  </a:cubicBezTo>
                  <a:cubicBezTo>
                    <a:pt x="537" y="207"/>
                    <a:pt x="535" y="204"/>
                    <a:pt x="534" y="201"/>
                  </a:cubicBezTo>
                  <a:cubicBezTo>
                    <a:pt x="533" y="199"/>
                    <a:pt x="535" y="198"/>
                    <a:pt x="536" y="199"/>
                  </a:cubicBezTo>
                  <a:cubicBezTo>
                    <a:pt x="538" y="203"/>
                    <a:pt x="540" y="206"/>
                    <a:pt x="542" y="210"/>
                  </a:cubicBezTo>
                  <a:cubicBezTo>
                    <a:pt x="543" y="211"/>
                    <a:pt x="544" y="213"/>
                    <a:pt x="544" y="215"/>
                  </a:cubicBezTo>
                  <a:cubicBezTo>
                    <a:pt x="545" y="215"/>
                    <a:pt x="545" y="215"/>
                    <a:pt x="546" y="215"/>
                  </a:cubicBezTo>
                  <a:cubicBezTo>
                    <a:pt x="547" y="215"/>
                    <a:pt x="549" y="215"/>
                    <a:pt x="550" y="215"/>
                  </a:cubicBezTo>
                  <a:cubicBezTo>
                    <a:pt x="549" y="214"/>
                    <a:pt x="548" y="212"/>
                    <a:pt x="547" y="210"/>
                  </a:cubicBezTo>
                  <a:cubicBezTo>
                    <a:pt x="544" y="206"/>
                    <a:pt x="541" y="202"/>
                    <a:pt x="540" y="197"/>
                  </a:cubicBezTo>
                  <a:cubicBezTo>
                    <a:pt x="539" y="195"/>
                    <a:pt x="542" y="193"/>
                    <a:pt x="543" y="195"/>
                  </a:cubicBezTo>
                  <a:cubicBezTo>
                    <a:pt x="546" y="199"/>
                    <a:pt x="548" y="204"/>
                    <a:pt x="551" y="208"/>
                  </a:cubicBezTo>
                  <a:cubicBezTo>
                    <a:pt x="553" y="211"/>
                    <a:pt x="555" y="214"/>
                    <a:pt x="555" y="217"/>
                  </a:cubicBezTo>
                  <a:cubicBezTo>
                    <a:pt x="556" y="218"/>
                    <a:pt x="557" y="218"/>
                    <a:pt x="558" y="219"/>
                  </a:cubicBezTo>
                  <a:cubicBezTo>
                    <a:pt x="559" y="219"/>
                    <a:pt x="559" y="220"/>
                    <a:pt x="560" y="221"/>
                  </a:cubicBezTo>
                  <a:cubicBezTo>
                    <a:pt x="560" y="221"/>
                    <a:pt x="560" y="221"/>
                    <a:pt x="560" y="221"/>
                  </a:cubicBezTo>
                  <a:cubicBezTo>
                    <a:pt x="560" y="221"/>
                    <a:pt x="560" y="221"/>
                    <a:pt x="560" y="221"/>
                  </a:cubicBezTo>
                  <a:cubicBezTo>
                    <a:pt x="561" y="221"/>
                    <a:pt x="561" y="221"/>
                    <a:pt x="561" y="221"/>
                  </a:cubicBezTo>
                  <a:cubicBezTo>
                    <a:pt x="562" y="222"/>
                    <a:pt x="562" y="222"/>
                    <a:pt x="563" y="222"/>
                  </a:cubicBezTo>
                  <a:cubicBezTo>
                    <a:pt x="564" y="223"/>
                    <a:pt x="564" y="223"/>
                    <a:pt x="565" y="224"/>
                  </a:cubicBezTo>
                  <a:cubicBezTo>
                    <a:pt x="565" y="224"/>
                    <a:pt x="565" y="224"/>
                    <a:pt x="565" y="224"/>
                  </a:cubicBezTo>
                  <a:cubicBezTo>
                    <a:pt x="562" y="219"/>
                    <a:pt x="559" y="213"/>
                    <a:pt x="556" y="208"/>
                  </a:cubicBezTo>
                  <a:cubicBezTo>
                    <a:pt x="554" y="204"/>
                    <a:pt x="551" y="200"/>
                    <a:pt x="550" y="195"/>
                  </a:cubicBezTo>
                  <a:cubicBezTo>
                    <a:pt x="550" y="193"/>
                    <a:pt x="552" y="192"/>
                    <a:pt x="553" y="194"/>
                  </a:cubicBezTo>
                  <a:cubicBezTo>
                    <a:pt x="557" y="203"/>
                    <a:pt x="568" y="212"/>
                    <a:pt x="567" y="223"/>
                  </a:cubicBezTo>
                  <a:cubicBezTo>
                    <a:pt x="567" y="224"/>
                    <a:pt x="567" y="224"/>
                    <a:pt x="566" y="224"/>
                  </a:cubicBezTo>
                  <a:cubicBezTo>
                    <a:pt x="567" y="224"/>
                    <a:pt x="568" y="225"/>
                    <a:pt x="569" y="225"/>
                  </a:cubicBezTo>
                  <a:cubicBezTo>
                    <a:pt x="571" y="225"/>
                    <a:pt x="572" y="224"/>
                    <a:pt x="574" y="223"/>
                  </a:cubicBezTo>
                  <a:cubicBezTo>
                    <a:pt x="575" y="223"/>
                    <a:pt x="576" y="222"/>
                    <a:pt x="576" y="222"/>
                  </a:cubicBezTo>
                  <a:cubicBezTo>
                    <a:pt x="577" y="222"/>
                    <a:pt x="578" y="223"/>
                    <a:pt x="578" y="223"/>
                  </a:cubicBezTo>
                  <a:cubicBezTo>
                    <a:pt x="581" y="228"/>
                    <a:pt x="585" y="230"/>
                    <a:pt x="590" y="230"/>
                  </a:cubicBezTo>
                  <a:cubicBezTo>
                    <a:pt x="591" y="230"/>
                    <a:pt x="593" y="230"/>
                    <a:pt x="594" y="229"/>
                  </a:cubicBezTo>
                  <a:cubicBezTo>
                    <a:pt x="594" y="227"/>
                    <a:pt x="593" y="225"/>
                    <a:pt x="592" y="223"/>
                  </a:cubicBezTo>
                  <a:cubicBezTo>
                    <a:pt x="591" y="218"/>
                    <a:pt x="589" y="214"/>
                    <a:pt x="587" y="210"/>
                  </a:cubicBezTo>
                  <a:cubicBezTo>
                    <a:pt x="586" y="207"/>
                    <a:pt x="589" y="206"/>
                    <a:pt x="590" y="208"/>
                  </a:cubicBezTo>
                  <a:cubicBezTo>
                    <a:pt x="593" y="212"/>
                    <a:pt x="594" y="217"/>
                    <a:pt x="596" y="221"/>
                  </a:cubicBezTo>
                  <a:cubicBezTo>
                    <a:pt x="597" y="223"/>
                    <a:pt x="598" y="225"/>
                    <a:pt x="599" y="228"/>
                  </a:cubicBezTo>
                  <a:cubicBezTo>
                    <a:pt x="600" y="227"/>
                    <a:pt x="602" y="226"/>
                    <a:pt x="604" y="224"/>
                  </a:cubicBezTo>
                  <a:cubicBezTo>
                    <a:pt x="604" y="224"/>
                    <a:pt x="605" y="224"/>
                    <a:pt x="605" y="224"/>
                  </a:cubicBezTo>
                  <a:cubicBezTo>
                    <a:pt x="605" y="224"/>
                    <a:pt x="606" y="224"/>
                    <a:pt x="606" y="224"/>
                  </a:cubicBezTo>
                  <a:cubicBezTo>
                    <a:pt x="606" y="225"/>
                    <a:pt x="607" y="225"/>
                    <a:pt x="606" y="226"/>
                  </a:cubicBezTo>
                  <a:cubicBezTo>
                    <a:pt x="606" y="227"/>
                    <a:pt x="605" y="228"/>
                    <a:pt x="605" y="229"/>
                  </a:cubicBezTo>
                  <a:cubicBezTo>
                    <a:pt x="604" y="229"/>
                    <a:pt x="604" y="229"/>
                    <a:pt x="604" y="229"/>
                  </a:cubicBezTo>
                  <a:cubicBezTo>
                    <a:pt x="604" y="230"/>
                    <a:pt x="604" y="230"/>
                    <a:pt x="604" y="230"/>
                  </a:cubicBezTo>
                  <a:cubicBezTo>
                    <a:pt x="605" y="234"/>
                    <a:pt x="604" y="239"/>
                    <a:pt x="604" y="245"/>
                  </a:cubicBezTo>
                  <a:cubicBezTo>
                    <a:pt x="603" y="255"/>
                    <a:pt x="602" y="265"/>
                    <a:pt x="606" y="270"/>
                  </a:cubicBezTo>
                  <a:cubicBezTo>
                    <a:pt x="608" y="272"/>
                    <a:pt x="610" y="274"/>
                    <a:pt x="613" y="274"/>
                  </a:cubicBezTo>
                  <a:cubicBezTo>
                    <a:pt x="614" y="274"/>
                    <a:pt x="615" y="274"/>
                    <a:pt x="615" y="275"/>
                  </a:cubicBezTo>
                  <a:cubicBezTo>
                    <a:pt x="616" y="276"/>
                    <a:pt x="616" y="276"/>
                    <a:pt x="616" y="277"/>
                  </a:cubicBezTo>
                  <a:cubicBezTo>
                    <a:pt x="614" y="282"/>
                    <a:pt x="614" y="287"/>
                    <a:pt x="616" y="289"/>
                  </a:cubicBezTo>
                  <a:cubicBezTo>
                    <a:pt x="618" y="292"/>
                    <a:pt x="621" y="293"/>
                    <a:pt x="624" y="293"/>
                  </a:cubicBezTo>
                  <a:cubicBezTo>
                    <a:pt x="626" y="293"/>
                    <a:pt x="628" y="292"/>
                    <a:pt x="630" y="292"/>
                  </a:cubicBezTo>
                  <a:cubicBezTo>
                    <a:pt x="629" y="288"/>
                    <a:pt x="628" y="284"/>
                    <a:pt x="626" y="280"/>
                  </a:cubicBezTo>
                  <a:cubicBezTo>
                    <a:pt x="625" y="274"/>
                    <a:pt x="622" y="269"/>
                    <a:pt x="619" y="264"/>
                  </a:cubicBezTo>
                  <a:cubicBezTo>
                    <a:pt x="618" y="263"/>
                    <a:pt x="620" y="261"/>
                    <a:pt x="621" y="262"/>
                  </a:cubicBezTo>
                  <a:cubicBezTo>
                    <a:pt x="626" y="269"/>
                    <a:pt x="633" y="280"/>
                    <a:pt x="634" y="290"/>
                  </a:cubicBezTo>
                  <a:cubicBezTo>
                    <a:pt x="634" y="289"/>
                    <a:pt x="635" y="289"/>
                    <a:pt x="635" y="289"/>
                  </a:cubicBezTo>
                  <a:cubicBezTo>
                    <a:pt x="633" y="285"/>
                    <a:pt x="632" y="280"/>
                    <a:pt x="630" y="276"/>
                  </a:cubicBezTo>
                  <a:cubicBezTo>
                    <a:pt x="628" y="271"/>
                    <a:pt x="626" y="266"/>
                    <a:pt x="624" y="261"/>
                  </a:cubicBezTo>
                  <a:cubicBezTo>
                    <a:pt x="623" y="259"/>
                    <a:pt x="626" y="258"/>
                    <a:pt x="627" y="259"/>
                  </a:cubicBezTo>
                  <a:cubicBezTo>
                    <a:pt x="630" y="264"/>
                    <a:pt x="632" y="269"/>
                    <a:pt x="634" y="275"/>
                  </a:cubicBezTo>
                  <a:cubicBezTo>
                    <a:pt x="636" y="278"/>
                    <a:pt x="638" y="282"/>
                    <a:pt x="638" y="286"/>
                  </a:cubicBezTo>
                  <a:cubicBezTo>
                    <a:pt x="639" y="286"/>
                    <a:pt x="640" y="285"/>
                    <a:pt x="641" y="284"/>
                  </a:cubicBezTo>
                  <a:cubicBezTo>
                    <a:pt x="639" y="280"/>
                    <a:pt x="638" y="275"/>
                    <a:pt x="636" y="271"/>
                  </a:cubicBezTo>
                  <a:cubicBezTo>
                    <a:pt x="633" y="267"/>
                    <a:pt x="631" y="263"/>
                    <a:pt x="629" y="259"/>
                  </a:cubicBezTo>
                  <a:cubicBezTo>
                    <a:pt x="629" y="257"/>
                    <a:pt x="631" y="256"/>
                    <a:pt x="632" y="258"/>
                  </a:cubicBezTo>
                  <a:cubicBezTo>
                    <a:pt x="635" y="263"/>
                    <a:pt x="638" y="268"/>
                    <a:pt x="641" y="273"/>
                  </a:cubicBezTo>
                  <a:cubicBezTo>
                    <a:pt x="642" y="275"/>
                    <a:pt x="643" y="277"/>
                    <a:pt x="644" y="279"/>
                  </a:cubicBezTo>
                  <a:cubicBezTo>
                    <a:pt x="647" y="270"/>
                    <a:pt x="643" y="262"/>
                    <a:pt x="640" y="254"/>
                  </a:cubicBezTo>
                  <a:cubicBezTo>
                    <a:pt x="639" y="252"/>
                    <a:pt x="638" y="250"/>
                    <a:pt x="637" y="248"/>
                  </a:cubicBezTo>
                  <a:cubicBezTo>
                    <a:pt x="636" y="244"/>
                    <a:pt x="636" y="239"/>
                    <a:pt x="636" y="235"/>
                  </a:cubicBezTo>
                  <a:cubicBezTo>
                    <a:pt x="635" y="228"/>
                    <a:pt x="635" y="221"/>
                    <a:pt x="629" y="216"/>
                  </a:cubicBezTo>
                  <a:cubicBezTo>
                    <a:pt x="629" y="215"/>
                    <a:pt x="628" y="215"/>
                    <a:pt x="629" y="214"/>
                  </a:cubicBezTo>
                  <a:cubicBezTo>
                    <a:pt x="629" y="213"/>
                    <a:pt x="629" y="212"/>
                    <a:pt x="630" y="212"/>
                  </a:cubicBezTo>
                  <a:cubicBezTo>
                    <a:pt x="640" y="208"/>
                    <a:pt x="655" y="190"/>
                    <a:pt x="657" y="174"/>
                  </a:cubicBezTo>
                  <a:cubicBezTo>
                    <a:pt x="659" y="165"/>
                    <a:pt x="656" y="158"/>
                    <a:pt x="651" y="154"/>
                  </a:cubicBezTo>
                  <a:cubicBezTo>
                    <a:pt x="649" y="153"/>
                    <a:pt x="649" y="152"/>
                    <a:pt x="650" y="150"/>
                  </a:cubicBezTo>
                  <a:cubicBezTo>
                    <a:pt x="652" y="147"/>
                    <a:pt x="652" y="144"/>
                    <a:pt x="651" y="142"/>
                  </a:cubicBezTo>
                  <a:cubicBezTo>
                    <a:pt x="648" y="137"/>
                    <a:pt x="637" y="135"/>
                    <a:pt x="633" y="135"/>
                  </a:cubicBezTo>
                  <a:cubicBezTo>
                    <a:pt x="633" y="135"/>
                    <a:pt x="633" y="135"/>
                    <a:pt x="632" y="135"/>
                  </a:cubicBezTo>
                  <a:cubicBezTo>
                    <a:pt x="632" y="135"/>
                    <a:pt x="631" y="135"/>
                    <a:pt x="631" y="134"/>
                  </a:cubicBezTo>
                  <a:cubicBezTo>
                    <a:pt x="625" y="128"/>
                    <a:pt x="619" y="127"/>
                    <a:pt x="613" y="127"/>
                  </a:cubicBezTo>
                  <a:cubicBezTo>
                    <a:pt x="612" y="127"/>
                    <a:pt x="611" y="126"/>
                    <a:pt x="611" y="126"/>
                  </a:cubicBezTo>
                  <a:cubicBezTo>
                    <a:pt x="610" y="123"/>
                    <a:pt x="608" y="121"/>
                    <a:pt x="607" y="120"/>
                  </a:cubicBezTo>
                  <a:cubicBezTo>
                    <a:pt x="605" y="118"/>
                    <a:pt x="604" y="117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2" y="113"/>
                    <a:pt x="602" y="113"/>
                    <a:pt x="602" y="113"/>
                  </a:cubicBezTo>
                  <a:cubicBezTo>
                    <a:pt x="590" y="108"/>
                    <a:pt x="579" y="99"/>
                    <a:pt x="569" y="92"/>
                  </a:cubicBezTo>
                  <a:cubicBezTo>
                    <a:pt x="566" y="89"/>
                    <a:pt x="566" y="89"/>
                    <a:pt x="566" y="89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4" y="92"/>
                    <a:pt x="563" y="93"/>
                    <a:pt x="563" y="95"/>
                  </a:cubicBezTo>
                  <a:cubicBezTo>
                    <a:pt x="562" y="96"/>
                    <a:pt x="561" y="97"/>
                    <a:pt x="559" y="97"/>
                  </a:cubicBezTo>
                  <a:cubicBezTo>
                    <a:pt x="559" y="97"/>
                    <a:pt x="558" y="97"/>
                    <a:pt x="558" y="97"/>
                  </a:cubicBezTo>
                  <a:cubicBezTo>
                    <a:pt x="557" y="96"/>
                    <a:pt x="555" y="95"/>
                    <a:pt x="554" y="94"/>
                  </a:cubicBezTo>
                  <a:cubicBezTo>
                    <a:pt x="553" y="93"/>
                    <a:pt x="552" y="93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49" y="91"/>
                    <a:pt x="549" y="91"/>
                    <a:pt x="549" y="91"/>
                  </a:cubicBezTo>
                  <a:cubicBezTo>
                    <a:pt x="548" y="91"/>
                    <a:pt x="547" y="91"/>
                    <a:pt x="546" y="91"/>
                  </a:cubicBezTo>
                  <a:cubicBezTo>
                    <a:pt x="542" y="91"/>
                    <a:pt x="538" y="91"/>
                    <a:pt x="534" y="89"/>
                  </a:cubicBezTo>
                  <a:cubicBezTo>
                    <a:pt x="533" y="88"/>
                    <a:pt x="531" y="88"/>
                    <a:pt x="529" y="88"/>
                  </a:cubicBezTo>
                  <a:cubicBezTo>
                    <a:pt x="528" y="88"/>
                    <a:pt x="526" y="88"/>
                    <a:pt x="525" y="88"/>
                  </a:cubicBezTo>
                  <a:cubicBezTo>
                    <a:pt x="523" y="88"/>
                    <a:pt x="522" y="89"/>
                    <a:pt x="520" y="89"/>
                  </a:cubicBezTo>
                  <a:cubicBezTo>
                    <a:pt x="519" y="89"/>
                    <a:pt x="519" y="89"/>
                    <a:pt x="518" y="88"/>
                  </a:cubicBezTo>
                  <a:cubicBezTo>
                    <a:pt x="508" y="87"/>
                    <a:pt x="502" y="81"/>
                    <a:pt x="501" y="72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486" y="67"/>
                    <a:pt x="479" y="57"/>
                    <a:pt x="474" y="49"/>
                  </a:cubicBezTo>
                  <a:cubicBezTo>
                    <a:pt x="474" y="48"/>
                    <a:pt x="474" y="48"/>
                    <a:pt x="474" y="48"/>
                  </a:cubicBezTo>
                  <a:cubicBezTo>
                    <a:pt x="474" y="48"/>
                    <a:pt x="474" y="48"/>
                    <a:pt x="474" y="48"/>
                  </a:cubicBezTo>
                  <a:cubicBezTo>
                    <a:pt x="473" y="47"/>
                    <a:pt x="471" y="46"/>
                    <a:pt x="470" y="44"/>
                  </a:cubicBezTo>
                  <a:cubicBezTo>
                    <a:pt x="465" y="37"/>
                    <a:pt x="457" y="27"/>
                    <a:pt x="449" y="27"/>
                  </a:cubicBezTo>
                  <a:cubicBezTo>
                    <a:pt x="445" y="27"/>
                    <a:pt x="442" y="29"/>
                    <a:pt x="439" y="33"/>
                  </a:cubicBezTo>
                  <a:cubicBezTo>
                    <a:pt x="438" y="34"/>
                    <a:pt x="437" y="34"/>
                    <a:pt x="436" y="34"/>
                  </a:cubicBezTo>
                  <a:cubicBezTo>
                    <a:pt x="436" y="34"/>
                    <a:pt x="435" y="34"/>
                    <a:pt x="434" y="33"/>
                  </a:cubicBezTo>
                  <a:cubicBezTo>
                    <a:pt x="430" y="29"/>
                    <a:pt x="424" y="27"/>
                    <a:pt x="418" y="26"/>
                  </a:cubicBezTo>
                  <a:cubicBezTo>
                    <a:pt x="413" y="24"/>
                    <a:pt x="408" y="23"/>
                    <a:pt x="404" y="20"/>
                  </a:cubicBezTo>
                  <a:cubicBezTo>
                    <a:pt x="401" y="18"/>
                    <a:pt x="399" y="15"/>
                    <a:pt x="398" y="11"/>
                  </a:cubicBezTo>
                  <a:cubicBezTo>
                    <a:pt x="396" y="8"/>
                    <a:pt x="394" y="5"/>
                    <a:pt x="391" y="2"/>
                  </a:cubicBezTo>
                  <a:cubicBezTo>
                    <a:pt x="390" y="1"/>
                    <a:pt x="390" y="1"/>
                    <a:pt x="390" y="1"/>
                  </a:cubicBezTo>
                  <a:cubicBezTo>
                    <a:pt x="389" y="2"/>
                    <a:pt x="389" y="2"/>
                    <a:pt x="389" y="2"/>
                  </a:cubicBezTo>
                  <a:cubicBezTo>
                    <a:pt x="388" y="3"/>
                    <a:pt x="386" y="4"/>
                    <a:pt x="385" y="6"/>
                  </a:cubicBezTo>
                  <a:cubicBezTo>
                    <a:pt x="385" y="6"/>
                    <a:pt x="384" y="7"/>
                    <a:pt x="383" y="7"/>
                  </a:cubicBezTo>
                  <a:cubicBezTo>
                    <a:pt x="382" y="7"/>
                    <a:pt x="382" y="7"/>
                    <a:pt x="382" y="7"/>
                  </a:cubicBezTo>
                  <a:cubicBezTo>
                    <a:pt x="381" y="8"/>
                    <a:pt x="381" y="8"/>
                    <a:pt x="381" y="8"/>
                  </a:cubicBezTo>
                  <a:cubicBezTo>
                    <a:pt x="380" y="10"/>
                    <a:pt x="379" y="10"/>
                    <a:pt x="379" y="10"/>
                  </a:cubicBezTo>
                  <a:cubicBezTo>
                    <a:pt x="377" y="10"/>
                    <a:pt x="376" y="9"/>
                    <a:pt x="376" y="8"/>
                  </a:cubicBezTo>
                  <a:cubicBezTo>
                    <a:pt x="375" y="8"/>
                    <a:pt x="375" y="7"/>
                    <a:pt x="375" y="6"/>
                  </a:cubicBezTo>
                  <a:cubicBezTo>
                    <a:pt x="376" y="5"/>
                    <a:pt x="376" y="4"/>
                    <a:pt x="376" y="3"/>
                  </a:cubicBezTo>
                  <a:cubicBezTo>
                    <a:pt x="377" y="2"/>
                    <a:pt x="377" y="2"/>
                    <a:pt x="377" y="2"/>
                  </a:cubicBezTo>
                  <a:cubicBezTo>
                    <a:pt x="375" y="1"/>
                    <a:pt x="375" y="1"/>
                    <a:pt x="375" y="1"/>
                  </a:cubicBezTo>
                  <a:cubicBezTo>
                    <a:pt x="374" y="0"/>
                    <a:pt x="373" y="0"/>
                    <a:pt x="371" y="0"/>
                  </a:cubicBezTo>
                  <a:cubicBezTo>
                    <a:pt x="368" y="0"/>
                    <a:pt x="366" y="1"/>
                    <a:pt x="363" y="2"/>
                  </a:cubicBezTo>
                  <a:cubicBezTo>
                    <a:pt x="358" y="5"/>
                    <a:pt x="354" y="9"/>
                    <a:pt x="350" y="13"/>
                  </a:cubicBezTo>
                  <a:cubicBezTo>
                    <a:pt x="349" y="15"/>
                    <a:pt x="349" y="15"/>
                    <a:pt x="349" y="15"/>
                  </a:cubicBezTo>
                  <a:cubicBezTo>
                    <a:pt x="349" y="15"/>
                    <a:pt x="349" y="15"/>
                    <a:pt x="349" y="15"/>
                  </a:cubicBezTo>
                  <a:cubicBezTo>
                    <a:pt x="349" y="19"/>
                    <a:pt x="348" y="23"/>
                    <a:pt x="347" y="27"/>
                  </a:cubicBezTo>
                  <a:cubicBezTo>
                    <a:pt x="347" y="29"/>
                    <a:pt x="346" y="30"/>
                    <a:pt x="345" y="30"/>
                  </a:cubicBezTo>
                  <a:cubicBezTo>
                    <a:pt x="345" y="30"/>
                    <a:pt x="344" y="29"/>
                    <a:pt x="343" y="29"/>
                  </a:cubicBezTo>
                  <a:cubicBezTo>
                    <a:pt x="343" y="28"/>
                    <a:pt x="343" y="27"/>
                    <a:pt x="343" y="27"/>
                  </a:cubicBezTo>
                  <a:cubicBezTo>
                    <a:pt x="343" y="25"/>
                    <a:pt x="344" y="23"/>
                    <a:pt x="344" y="21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3" y="19"/>
                    <a:pt x="343" y="19"/>
                    <a:pt x="343" y="19"/>
                  </a:cubicBezTo>
                  <a:cubicBezTo>
                    <a:pt x="343" y="19"/>
                    <a:pt x="342" y="19"/>
                    <a:pt x="342" y="19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0" y="19"/>
                    <a:pt x="340" y="19"/>
                    <a:pt x="340" y="19"/>
                  </a:cubicBezTo>
                  <a:cubicBezTo>
                    <a:pt x="338" y="23"/>
                    <a:pt x="336" y="26"/>
                    <a:pt x="333" y="27"/>
                  </a:cubicBezTo>
                  <a:cubicBezTo>
                    <a:pt x="332" y="27"/>
                    <a:pt x="330" y="28"/>
                    <a:pt x="329" y="28"/>
                  </a:cubicBezTo>
                  <a:cubicBezTo>
                    <a:pt x="326" y="28"/>
                    <a:pt x="322" y="26"/>
                    <a:pt x="319" y="24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1" y="23"/>
                    <a:pt x="308" y="28"/>
                    <a:pt x="306" y="33"/>
                  </a:cubicBezTo>
                  <a:cubicBezTo>
                    <a:pt x="305" y="34"/>
                    <a:pt x="305" y="35"/>
                    <a:pt x="304" y="37"/>
                  </a:cubicBezTo>
                  <a:cubicBezTo>
                    <a:pt x="303" y="39"/>
                    <a:pt x="302" y="41"/>
                    <a:pt x="302" y="44"/>
                  </a:cubicBezTo>
                  <a:cubicBezTo>
                    <a:pt x="302" y="46"/>
                    <a:pt x="302" y="49"/>
                    <a:pt x="300" y="50"/>
                  </a:cubicBezTo>
                  <a:cubicBezTo>
                    <a:pt x="296" y="54"/>
                    <a:pt x="293" y="54"/>
                    <a:pt x="288" y="54"/>
                  </a:cubicBezTo>
                  <a:cubicBezTo>
                    <a:pt x="287" y="54"/>
                    <a:pt x="286" y="55"/>
                    <a:pt x="285" y="55"/>
                  </a:cubicBezTo>
                  <a:cubicBezTo>
                    <a:pt x="275" y="56"/>
                    <a:pt x="270" y="72"/>
                    <a:pt x="268" y="77"/>
                  </a:cubicBezTo>
                  <a:cubicBezTo>
                    <a:pt x="268" y="78"/>
                    <a:pt x="266" y="79"/>
                    <a:pt x="265" y="79"/>
                  </a:cubicBezTo>
                  <a:cubicBezTo>
                    <a:pt x="264" y="79"/>
                    <a:pt x="264" y="79"/>
                    <a:pt x="263" y="79"/>
                  </a:cubicBezTo>
                  <a:cubicBezTo>
                    <a:pt x="251" y="69"/>
                    <a:pt x="231" y="59"/>
                    <a:pt x="214" y="59"/>
                  </a:cubicBezTo>
                  <a:cubicBezTo>
                    <a:pt x="211" y="59"/>
                    <a:pt x="209" y="59"/>
                    <a:pt x="206" y="60"/>
                  </a:cubicBezTo>
                  <a:cubicBezTo>
                    <a:pt x="206" y="60"/>
                    <a:pt x="206" y="60"/>
                    <a:pt x="205" y="60"/>
                  </a:cubicBezTo>
                  <a:cubicBezTo>
                    <a:pt x="204" y="60"/>
                    <a:pt x="203" y="59"/>
                    <a:pt x="202" y="58"/>
                  </a:cubicBezTo>
                  <a:cubicBezTo>
                    <a:pt x="201" y="56"/>
                    <a:pt x="198" y="55"/>
                    <a:pt x="193" y="55"/>
                  </a:cubicBezTo>
                  <a:cubicBezTo>
                    <a:pt x="188" y="55"/>
                    <a:pt x="183" y="56"/>
                    <a:pt x="179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4" y="58"/>
                    <a:pt x="171" y="59"/>
                    <a:pt x="167" y="60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5" y="62"/>
                    <a:pt x="164" y="63"/>
                    <a:pt x="163" y="64"/>
                  </a:cubicBezTo>
                  <a:cubicBezTo>
                    <a:pt x="161" y="65"/>
                    <a:pt x="159" y="65"/>
                    <a:pt x="158" y="65"/>
                  </a:cubicBezTo>
                  <a:cubicBezTo>
                    <a:pt x="157" y="65"/>
                    <a:pt x="157" y="65"/>
                    <a:pt x="156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4" y="66"/>
                    <a:pt x="153" y="65"/>
                    <a:pt x="152" y="65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7" y="63"/>
                    <a:pt x="144" y="62"/>
                    <a:pt x="141" y="62"/>
                  </a:cubicBezTo>
                  <a:cubicBezTo>
                    <a:pt x="139" y="62"/>
                    <a:pt x="137" y="62"/>
                    <a:pt x="135" y="63"/>
                  </a:cubicBezTo>
                  <a:cubicBezTo>
                    <a:pt x="133" y="64"/>
                    <a:pt x="131" y="64"/>
                    <a:pt x="129" y="65"/>
                  </a:cubicBezTo>
                  <a:cubicBezTo>
                    <a:pt x="124" y="68"/>
                    <a:pt x="119" y="70"/>
                    <a:pt x="114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85"/>
                    <a:pt x="109" y="93"/>
                    <a:pt x="103" y="98"/>
                  </a:cubicBezTo>
                  <a:cubicBezTo>
                    <a:pt x="100" y="100"/>
                    <a:pt x="98" y="101"/>
                    <a:pt x="95" y="101"/>
                  </a:cubicBezTo>
                  <a:cubicBezTo>
                    <a:pt x="92" y="101"/>
                    <a:pt x="88" y="99"/>
                    <a:pt x="84" y="97"/>
                  </a:cubicBezTo>
                  <a:cubicBezTo>
                    <a:pt x="84" y="97"/>
                    <a:pt x="83" y="97"/>
                    <a:pt x="83" y="97"/>
                  </a:cubicBezTo>
                  <a:cubicBezTo>
                    <a:pt x="82" y="96"/>
                    <a:pt x="82" y="95"/>
                    <a:pt x="81" y="95"/>
                  </a:cubicBezTo>
                  <a:cubicBezTo>
                    <a:pt x="81" y="94"/>
                    <a:pt x="80" y="94"/>
                    <a:pt x="79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3" y="96"/>
                    <a:pt x="67" y="98"/>
                    <a:pt x="62" y="100"/>
                  </a:cubicBezTo>
                  <a:cubicBezTo>
                    <a:pt x="52" y="104"/>
                    <a:pt x="42" y="109"/>
                    <a:pt x="37" y="118"/>
                  </a:cubicBezTo>
                  <a:cubicBezTo>
                    <a:pt x="32" y="127"/>
                    <a:pt x="28" y="131"/>
                    <a:pt x="21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2" y="135"/>
                    <a:pt x="23" y="137"/>
                    <a:pt x="23" y="138"/>
                  </a:cubicBezTo>
                  <a:cubicBezTo>
                    <a:pt x="23" y="139"/>
                    <a:pt x="22" y="140"/>
                    <a:pt x="21" y="141"/>
                  </a:cubicBezTo>
                  <a:cubicBezTo>
                    <a:pt x="8" y="153"/>
                    <a:pt x="0" y="181"/>
                    <a:pt x="3" y="198"/>
                  </a:cubicBezTo>
                  <a:close/>
                  <a:moveTo>
                    <a:pt x="589" y="227"/>
                  </a:moveTo>
                  <a:cubicBezTo>
                    <a:pt x="586" y="224"/>
                    <a:pt x="585" y="220"/>
                    <a:pt x="584" y="216"/>
                  </a:cubicBezTo>
                  <a:cubicBezTo>
                    <a:pt x="582" y="211"/>
                    <a:pt x="580" y="207"/>
                    <a:pt x="577" y="202"/>
                  </a:cubicBezTo>
                  <a:cubicBezTo>
                    <a:pt x="576" y="201"/>
                    <a:pt x="579" y="199"/>
                    <a:pt x="580" y="200"/>
                  </a:cubicBezTo>
                  <a:cubicBezTo>
                    <a:pt x="583" y="205"/>
                    <a:pt x="586" y="209"/>
                    <a:pt x="588" y="214"/>
                  </a:cubicBezTo>
                  <a:cubicBezTo>
                    <a:pt x="589" y="218"/>
                    <a:pt x="591" y="223"/>
                    <a:pt x="590" y="227"/>
                  </a:cubicBezTo>
                  <a:cubicBezTo>
                    <a:pt x="590" y="227"/>
                    <a:pt x="589" y="228"/>
                    <a:pt x="589" y="227"/>
                  </a:cubicBezTo>
                  <a:close/>
                  <a:moveTo>
                    <a:pt x="576" y="212"/>
                  </a:moveTo>
                  <a:cubicBezTo>
                    <a:pt x="573" y="207"/>
                    <a:pt x="570" y="202"/>
                    <a:pt x="568" y="197"/>
                  </a:cubicBezTo>
                  <a:cubicBezTo>
                    <a:pt x="567" y="195"/>
                    <a:pt x="570" y="193"/>
                    <a:pt x="571" y="195"/>
                  </a:cubicBezTo>
                  <a:cubicBezTo>
                    <a:pt x="576" y="203"/>
                    <a:pt x="586" y="215"/>
                    <a:pt x="584" y="226"/>
                  </a:cubicBezTo>
                  <a:cubicBezTo>
                    <a:pt x="583" y="227"/>
                    <a:pt x="582" y="226"/>
                    <a:pt x="582" y="226"/>
                  </a:cubicBezTo>
                  <a:cubicBezTo>
                    <a:pt x="579" y="222"/>
                    <a:pt x="578" y="217"/>
                    <a:pt x="576" y="212"/>
                  </a:cubicBezTo>
                  <a:close/>
                  <a:moveTo>
                    <a:pt x="562" y="193"/>
                  </a:moveTo>
                  <a:cubicBezTo>
                    <a:pt x="567" y="201"/>
                    <a:pt x="575" y="211"/>
                    <a:pt x="576" y="221"/>
                  </a:cubicBezTo>
                  <a:cubicBezTo>
                    <a:pt x="576" y="222"/>
                    <a:pt x="575" y="223"/>
                    <a:pt x="574" y="222"/>
                  </a:cubicBezTo>
                  <a:cubicBezTo>
                    <a:pt x="568" y="214"/>
                    <a:pt x="563" y="204"/>
                    <a:pt x="559" y="194"/>
                  </a:cubicBezTo>
                  <a:cubicBezTo>
                    <a:pt x="558" y="192"/>
                    <a:pt x="561" y="191"/>
                    <a:pt x="562" y="193"/>
                  </a:cubicBezTo>
                  <a:close/>
                  <a:moveTo>
                    <a:pt x="531" y="205"/>
                  </a:moveTo>
                  <a:cubicBezTo>
                    <a:pt x="532" y="207"/>
                    <a:pt x="533" y="210"/>
                    <a:pt x="534" y="212"/>
                  </a:cubicBezTo>
                  <a:cubicBezTo>
                    <a:pt x="534" y="212"/>
                    <a:pt x="533" y="213"/>
                    <a:pt x="533" y="212"/>
                  </a:cubicBezTo>
                  <a:cubicBezTo>
                    <a:pt x="532" y="210"/>
                    <a:pt x="531" y="208"/>
                    <a:pt x="530" y="206"/>
                  </a:cubicBezTo>
                  <a:cubicBezTo>
                    <a:pt x="529" y="205"/>
                    <a:pt x="530" y="205"/>
                    <a:pt x="531" y="205"/>
                  </a:cubicBezTo>
                  <a:close/>
                  <a:moveTo>
                    <a:pt x="436" y="136"/>
                  </a:moveTo>
                  <a:cubicBezTo>
                    <a:pt x="441" y="141"/>
                    <a:pt x="443" y="147"/>
                    <a:pt x="446" y="153"/>
                  </a:cubicBezTo>
                  <a:cubicBezTo>
                    <a:pt x="448" y="159"/>
                    <a:pt x="451" y="167"/>
                    <a:pt x="450" y="174"/>
                  </a:cubicBezTo>
                  <a:cubicBezTo>
                    <a:pt x="450" y="175"/>
                    <a:pt x="448" y="176"/>
                    <a:pt x="447" y="174"/>
                  </a:cubicBezTo>
                  <a:cubicBezTo>
                    <a:pt x="444" y="171"/>
                    <a:pt x="444" y="165"/>
                    <a:pt x="442" y="160"/>
                  </a:cubicBezTo>
                  <a:cubicBezTo>
                    <a:pt x="440" y="153"/>
                    <a:pt x="438" y="145"/>
                    <a:pt x="433" y="138"/>
                  </a:cubicBezTo>
                  <a:cubicBezTo>
                    <a:pt x="432" y="136"/>
                    <a:pt x="435" y="134"/>
                    <a:pt x="436" y="136"/>
                  </a:cubicBezTo>
                  <a:close/>
                  <a:moveTo>
                    <a:pt x="407" y="138"/>
                  </a:moveTo>
                  <a:cubicBezTo>
                    <a:pt x="407" y="137"/>
                    <a:pt x="408" y="136"/>
                    <a:pt x="409" y="137"/>
                  </a:cubicBezTo>
                  <a:cubicBezTo>
                    <a:pt x="414" y="141"/>
                    <a:pt x="416" y="148"/>
                    <a:pt x="419" y="153"/>
                  </a:cubicBezTo>
                  <a:cubicBezTo>
                    <a:pt x="422" y="159"/>
                    <a:pt x="428" y="168"/>
                    <a:pt x="426" y="174"/>
                  </a:cubicBezTo>
                  <a:cubicBezTo>
                    <a:pt x="426" y="175"/>
                    <a:pt x="424" y="175"/>
                    <a:pt x="423" y="175"/>
                  </a:cubicBezTo>
                  <a:cubicBezTo>
                    <a:pt x="419" y="170"/>
                    <a:pt x="417" y="161"/>
                    <a:pt x="414" y="156"/>
                  </a:cubicBezTo>
                  <a:cubicBezTo>
                    <a:pt x="412" y="151"/>
                    <a:pt x="406" y="144"/>
                    <a:pt x="407" y="138"/>
                  </a:cubicBezTo>
                  <a:close/>
                  <a:moveTo>
                    <a:pt x="380" y="124"/>
                  </a:moveTo>
                  <a:cubicBezTo>
                    <a:pt x="380" y="122"/>
                    <a:pt x="383" y="121"/>
                    <a:pt x="384" y="123"/>
                  </a:cubicBezTo>
                  <a:cubicBezTo>
                    <a:pt x="388" y="131"/>
                    <a:pt x="395" y="140"/>
                    <a:pt x="395" y="150"/>
                  </a:cubicBezTo>
                  <a:cubicBezTo>
                    <a:pt x="395" y="151"/>
                    <a:pt x="394" y="151"/>
                    <a:pt x="393" y="150"/>
                  </a:cubicBezTo>
                  <a:cubicBezTo>
                    <a:pt x="387" y="143"/>
                    <a:pt x="383" y="133"/>
                    <a:pt x="380" y="124"/>
                  </a:cubicBezTo>
                  <a:close/>
                  <a:moveTo>
                    <a:pt x="365" y="119"/>
                  </a:moveTo>
                  <a:cubicBezTo>
                    <a:pt x="369" y="124"/>
                    <a:pt x="373" y="129"/>
                    <a:pt x="376" y="134"/>
                  </a:cubicBezTo>
                  <a:cubicBezTo>
                    <a:pt x="379" y="138"/>
                    <a:pt x="383" y="144"/>
                    <a:pt x="381" y="149"/>
                  </a:cubicBezTo>
                  <a:cubicBezTo>
                    <a:pt x="380" y="150"/>
                    <a:pt x="379" y="150"/>
                    <a:pt x="379" y="150"/>
                  </a:cubicBezTo>
                  <a:cubicBezTo>
                    <a:pt x="375" y="146"/>
                    <a:pt x="374" y="140"/>
                    <a:pt x="372" y="136"/>
                  </a:cubicBezTo>
                  <a:cubicBezTo>
                    <a:pt x="369" y="131"/>
                    <a:pt x="365" y="126"/>
                    <a:pt x="362" y="121"/>
                  </a:cubicBezTo>
                  <a:cubicBezTo>
                    <a:pt x="361" y="119"/>
                    <a:pt x="364" y="117"/>
                    <a:pt x="365" y="119"/>
                  </a:cubicBezTo>
                  <a:close/>
                  <a:moveTo>
                    <a:pt x="358" y="157"/>
                  </a:moveTo>
                  <a:cubicBezTo>
                    <a:pt x="358" y="157"/>
                    <a:pt x="358" y="157"/>
                    <a:pt x="358" y="157"/>
                  </a:cubicBezTo>
                  <a:cubicBezTo>
                    <a:pt x="355" y="147"/>
                    <a:pt x="350" y="139"/>
                    <a:pt x="344" y="130"/>
                  </a:cubicBezTo>
                  <a:cubicBezTo>
                    <a:pt x="343" y="127"/>
                    <a:pt x="346" y="126"/>
                    <a:pt x="348" y="128"/>
                  </a:cubicBezTo>
                  <a:cubicBezTo>
                    <a:pt x="354" y="137"/>
                    <a:pt x="365" y="148"/>
                    <a:pt x="363" y="160"/>
                  </a:cubicBezTo>
                  <a:cubicBezTo>
                    <a:pt x="363" y="162"/>
                    <a:pt x="361" y="163"/>
                    <a:pt x="360" y="161"/>
                  </a:cubicBezTo>
                  <a:cubicBezTo>
                    <a:pt x="359" y="160"/>
                    <a:pt x="358" y="159"/>
                    <a:pt x="357" y="158"/>
                  </a:cubicBezTo>
                  <a:cubicBezTo>
                    <a:pt x="357" y="158"/>
                    <a:pt x="358" y="157"/>
                    <a:pt x="358" y="157"/>
                  </a:cubicBezTo>
                  <a:close/>
                  <a:moveTo>
                    <a:pt x="333" y="123"/>
                  </a:moveTo>
                  <a:cubicBezTo>
                    <a:pt x="334" y="124"/>
                    <a:pt x="335" y="125"/>
                    <a:pt x="336" y="126"/>
                  </a:cubicBezTo>
                  <a:cubicBezTo>
                    <a:pt x="336" y="127"/>
                    <a:pt x="336" y="127"/>
                    <a:pt x="336" y="128"/>
                  </a:cubicBezTo>
                  <a:cubicBezTo>
                    <a:pt x="339" y="132"/>
                    <a:pt x="342" y="138"/>
                    <a:pt x="345" y="142"/>
                  </a:cubicBezTo>
                  <a:cubicBezTo>
                    <a:pt x="347" y="147"/>
                    <a:pt x="352" y="155"/>
                    <a:pt x="350" y="160"/>
                  </a:cubicBezTo>
                  <a:cubicBezTo>
                    <a:pt x="349" y="161"/>
                    <a:pt x="348" y="162"/>
                    <a:pt x="347" y="162"/>
                  </a:cubicBezTo>
                  <a:cubicBezTo>
                    <a:pt x="347" y="162"/>
                    <a:pt x="347" y="162"/>
                    <a:pt x="347" y="162"/>
                  </a:cubicBezTo>
                  <a:cubicBezTo>
                    <a:pt x="346" y="162"/>
                    <a:pt x="346" y="162"/>
                    <a:pt x="346" y="161"/>
                  </a:cubicBezTo>
                  <a:cubicBezTo>
                    <a:pt x="346" y="162"/>
                    <a:pt x="346" y="161"/>
                    <a:pt x="345" y="161"/>
                  </a:cubicBezTo>
                  <a:cubicBezTo>
                    <a:pt x="345" y="160"/>
                    <a:pt x="345" y="158"/>
                    <a:pt x="345" y="157"/>
                  </a:cubicBezTo>
                  <a:cubicBezTo>
                    <a:pt x="344" y="154"/>
                    <a:pt x="342" y="150"/>
                    <a:pt x="341" y="146"/>
                  </a:cubicBezTo>
                  <a:cubicBezTo>
                    <a:pt x="337" y="139"/>
                    <a:pt x="332" y="133"/>
                    <a:pt x="330" y="126"/>
                  </a:cubicBezTo>
                  <a:cubicBezTo>
                    <a:pt x="329" y="124"/>
                    <a:pt x="331" y="122"/>
                    <a:pt x="333" y="123"/>
                  </a:cubicBezTo>
                  <a:close/>
                  <a:moveTo>
                    <a:pt x="292" y="128"/>
                  </a:moveTo>
                  <a:cubicBezTo>
                    <a:pt x="291" y="126"/>
                    <a:pt x="295" y="124"/>
                    <a:pt x="296" y="126"/>
                  </a:cubicBezTo>
                  <a:cubicBezTo>
                    <a:pt x="299" y="132"/>
                    <a:pt x="301" y="137"/>
                    <a:pt x="304" y="142"/>
                  </a:cubicBezTo>
                  <a:cubicBezTo>
                    <a:pt x="307" y="147"/>
                    <a:pt x="310" y="152"/>
                    <a:pt x="310" y="158"/>
                  </a:cubicBezTo>
                  <a:cubicBezTo>
                    <a:pt x="310" y="159"/>
                    <a:pt x="308" y="159"/>
                    <a:pt x="307" y="158"/>
                  </a:cubicBezTo>
                  <a:cubicBezTo>
                    <a:pt x="304" y="155"/>
                    <a:pt x="302" y="149"/>
                    <a:pt x="300" y="144"/>
                  </a:cubicBezTo>
                  <a:cubicBezTo>
                    <a:pt x="297" y="139"/>
                    <a:pt x="295" y="134"/>
                    <a:pt x="292" y="128"/>
                  </a:cubicBezTo>
                  <a:close/>
                  <a:moveTo>
                    <a:pt x="285" y="142"/>
                  </a:moveTo>
                  <a:cubicBezTo>
                    <a:pt x="283" y="138"/>
                    <a:pt x="280" y="131"/>
                    <a:pt x="283" y="126"/>
                  </a:cubicBezTo>
                  <a:cubicBezTo>
                    <a:pt x="284" y="125"/>
                    <a:pt x="286" y="126"/>
                    <a:pt x="286" y="127"/>
                  </a:cubicBezTo>
                  <a:cubicBezTo>
                    <a:pt x="286" y="134"/>
                    <a:pt x="290" y="141"/>
                    <a:pt x="293" y="147"/>
                  </a:cubicBezTo>
                  <a:cubicBezTo>
                    <a:pt x="295" y="151"/>
                    <a:pt x="298" y="158"/>
                    <a:pt x="296" y="162"/>
                  </a:cubicBezTo>
                  <a:cubicBezTo>
                    <a:pt x="296" y="163"/>
                    <a:pt x="294" y="163"/>
                    <a:pt x="294" y="163"/>
                  </a:cubicBezTo>
                  <a:cubicBezTo>
                    <a:pt x="292" y="160"/>
                    <a:pt x="291" y="157"/>
                    <a:pt x="290" y="155"/>
                  </a:cubicBezTo>
                  <a:cubicBezTo>
                    <a:pt x="289" y="150"/>
                    <a:pt x="287" y="146"/>
                    <a:pt x="285" y="142"/>
                  </a:cubicBezTo>
                  <a:close/>
                  <a:moveTo>
                    <a:pt x="273" y="129"/>
                  </a:moveTo>
                  <a:cubicBezTo>
                    <a:pt x="273" y="127"/>
                    <a:pt x="276" y="127"/>
                    <a:pt x="277" y="129"/>
                  </a:cubicBezTo>
                  <a:cubicBezTo>
                    <a:pt x="278" y="134"/>
                    <a:pt x="279" y="138"/>
                    <a:pt x="281" y="142"/>
                  </a:cubicBezTo>
                  <a:cubicBezTo>
                    <a:pt x="283" y="145"/>
                    <a:pt x="285" y="149"/>
                    <a:pt x="285" y="153"/>
                  </a:cubicBezTo>
                  <a:cubicBezTo>
                    <a:pt x="285" y="154"/>
                    <a:pt x="283" y="154"/>
                    <a:pt x="283" y="154"/>
                  </a:cubicBezTo>
                  <a:cubicBezTo>
                    <a:pt x="279" y="151"/>
                    <a:pt x="278" y="146"/>
                    <a:pt x="276" y="143"/>
                  </a:cubicBezTo>
                  <a:cubicBezTo>
                    <a:pt x="274" y="138"/>
                    <a:pt x="273" y="134"/>
                    <a:pt x="273" y="129"/>
                  </a:cubicBezTo>
                  <a:close/>
                  <a:moveTo>
                    <a:pt x="234" y="119"/>
                  </a:moveTo>
                  <a:cubicBezTo>
                    <a:pt x="230" y="116"/>
                    <a:pt x="229" y="112"/>
                    <a:pt x="227" y="108"/>
                  </a:cubicBezTo>
                  <a:cubicBezTo>
                    <a:pt x="225" y="104"/>
                    <a:pt x="224" y="99"/>
                    <a:pt x="222" y="94"/>
                  </a:cubicBezTo>
                  <a:cubicBezTo>
                    <a:pt x="222" y="91"/>
                    <a:pt x="226" y="91"/>
                    <a:pt x="226" y="93"/>
                  </a:cubicBezTo>
                  <a:cubicBezTo>
                    <a:pt x="228" y="98"/>
                    <a:pt x="230" y="102"/>
                    <a:pt x="232" y="106"/>
                  </a:cubicBezTo>
                  <a:cubicBezTo>
                    <a:pt x="233" y="110"/>
                    <a:pt x="236" y="114"/>
                    <a:pt x="236" y="118"/>
                  </a:cubicBezTo>
                  <a:cubicBezTo>
                    <a:pt x="236" y="120"/>
                    <a:pt x="235" y="120"/>
                    <a:pt x="234" y="119"/>
                  </a:cubicBezTo>
                  <a:close/>
                  <a:moveTo>
                    <a:pt x="217" y="92"/>
                  </a:moveTo>
                  <a:cubicBezTo>
                    <a:pt x="219" y="97"/>
                    <a:pt x="221" y="103"/>
                    <a:pt x="224" y="108"/>
                  </a:cubicBezTo>
                  <a:cubicBezTo>
                    <a:pt x="226" y="112"/>
                    <a:pt x="228" y="117"/>
                    <a:pt x="228" y="122"/>
                  </a:cubicBezTo>
                  <a:cubicBezTo>
                    <a:pt x="228" y="123"/>
                    <a:pt x="227" y="123"/>
                    <a:pt x="226" y="122"/>
                  </a:cubicBezTo>
                  <a:cubicBezTo>
                    <a:pt x="222" y="119"/>
                    <a:pt x="220" y="113"/>
                    <a:pt x="218" y="108"/>
                  </a:cubicBezTo>
                  <a:cubicBezTo>
                    <a:pt x="216" y="103"/>
                    <a:pt x="214" y="98"/>
                    <a:pt x="213" y="93"/>
                  </a:cubicBezTo>
                  <a:cubicBezTo>
                    <a:pt x="212" y="91"/>
                    <a:pt x="216" y="90"/>
                    <a:pt x="217" y="92"/>
                  </a:cubicBezTo>
                  <a:close/>
                  <a:moveTo>
                    <a:pt x="199" y="101"/>
                  </a:moveTo>
                  <a:cubicBezTo>
                    <a:pt x="201" y="106"/>
                    <a:pt x="203" y="109"/>
                    <a:pt x="205" y="114"/>
                  </a:cubicBezTo>
                  <a:cubicBezTo>
                    <a:pt x="206" y="117"/>
                    <a:pt x="208" y="121"/>
                    <a:pt x="206" y="125"/>
                  </a:cubicBezTo>
                  <a:cubicBezTo>
                    <a:pt x="206" y="126"/>
                    <a:pt x="205" y="126"/>
                    <a:pt x="204" y="125"/>
                  </a:cubicBezTo>
                  <a:cubicBezTo>
                    <a:pt x="202" y="122"/>
                    <a:pt x="201" y="118"/>
                    <a:pt x="200" y="115"/>
                  </a:cubicBezTo>
                  <a:cubicBezTo>
                    <a:pt x="198" y="111"/>
                    <a:pt x="196" y="107"/>
                    <a:pt x="195" y="103"/>
                  </a:cubicBezTo>
                  <a:cubicBezTo>
                    <a:pt x="194" y="100"/>
                    <a:pt x="198" y="99"/>
                    <a:pt x="199" y="101"/>
                  </a:cubicBezTo>
                  <a:close/>
                  <a:moveTo>
                    <a:pt x="185" y="107"/>
                  </a:moveTo>
                  <a:cubicBezTo>
                    <a:pt x="186" y="110"/>
                    <a:pt x="187" y="114"/>
                    <a:pt x="189" y="117"/>
                  </a:cubicBezTo>
                  <a:cubicBezTo>
                    <a:pt x="190" y="119"/>
                    <a:pt x="192" y="122"/>
                    <a:pt x="191" y="124"/>
                  </a:cubicBezTo>
                  <a:cubicBezTo>
                    <a:pt x="190" y="126"/>
                    <a:pt x="189" y="126"/>
                    <a:pt x="188" y="125"/>
                  </a:cubicBezTo>
                  <a:cubicBezTo>
                    <a:pt x="186" y="124"/>
                    <a:pt x="185" y="121"/>
                    <a:pt x="184" y="118"/>
                  </a:cubicBezTo>
                  <a:cubicBezTo>
                    <a:pt x="183" y="114"/>
                    <a:pt x="182" y="111"/>
                    <a:pt x="181" y="108"/>
                  </a:cubicBezTo>
                  <a:cubicBezTo>
                    <a:pt x="180" y="105"/>
                    <a:pt x="184" y="104"/>
                    <a:pt x="185" y="107"/>
                  </a:cubicBezTo>
                  <a:close/>
                  <a:moveTo>
                    <a:pt x="126" y="168"/>
                  </a:moveTo>
                  <a:cubicBezTo>
                    <a:pt x="124" y="164"/>
                    <a:pt x="121" y="160"/>
                    <a:pt x="119" y="155"/>
                  </a:cubicBezTo>
                  <a:cubicBezTo>
                    <a:pt x="118" y="153"/>
                    <a:pt x="121" y="151"/>
                    <a:pt x="122" y="153"/>
                  </a:cubicBezTo>
                  <a:cubicBezTo>
                    <a:pt x="124" y="157"/>
                    <a:pt x="127" y="161"/>
                    <a:pt x="129" y="165"/>
                  </a:cubicBezTo>
                  <a:cubicBezTo>
                    <a:pt x="131" y="168"/>
                    <a:pt x="134" y="172"/>
                    <a:pt x="134" y="176"/>
                  </a:cubicBezTo>
                  <a:cubicBezTo>
                    <a:pt x="134" y="177"/>
                    <a:pt x="133" y="177"/>
                    <a:pt x="133" y="177"/>
                  </a:cubicBezTo>
                  <a:cubicBezTo>
                    <a:pt x="130" y="175"/>
                    <a:pt x="128" y="171"/>
                    <a:pt x="126" y="168"/>
                  </a:cubicBezTo>
                  <a:close/>
                  <a:moveTo>
                    <a:pt x="116" y="166"/>
                  </a:moveTo>
                  <a:cubicBezTo>
                    <a:pt x="115" y="161"/>
                    <a:pt x="112" y="157"/>
                    <a:pt x="111" y="152"/>
                  </a:cubicBezTo>
                  <a:cubicBezTo>
                    <a:pt x="110" y="151"/>
                    <a:pt x="113" y="150"/>
                    <a:pt x="114" y="151"/>
                  </a:cubicBezTo>
                  <a:cubicBezTo>
                    <a:pt x="116" y="155"/>
                    <a:pt x="119" y="159"/>
                    <a:pt x="121" y="164"/>
                  </a:cubicBezTo>
                  <a:cubicBezTo>
                    <a:pt x="122" y="168"/>
                    <a:pt x="125" y="173"/>
                    <a:pt x="124" y="177"/>
                  </a:cubicBezTo>
                  <a:cubicBezTo>
                    <a:pt x="124" y="178"/>
                    <a:pt x="122" y="178"/>
                    <a:pt x="122" y="178"/>
                  </a:cubicBezTo>
                  <a:cubicBezTo>
                    <a:pt x="119" y="174"/>
                    <a:pt x="118" y="170"/>
                    <a:pt x="116" y="166"/>
                  </a:cubicBezTo>
                  <a:close/>
                  <a:moveTo>
                    <a:pt x="99" y="152"/>
                  </a:moveTo>
                  <a:cubicBezTo>
                    <a:pt x="99" y="149"/>
                    <a:pt x="102" y="149"/>
                    <a:pt x="103" y="150"/>
                  </a:cubicBezTo>
                  <a:cubicBezTo>
                    <a:pt x="105" y="154"/>
                    <a:pt x="107" y="159"/>
                    <a:pt x="109" y="163"/>
                  </a:cubicBezTo>
                  <a:cubicBezTo>
                    <a:pt x="111" y="167"/>
                    <a:pt x="113" y="172"/>
                    <a:pt x="113" y="176"/>
                  </a:cubicBezTo>
                  <a:cubicBezTo>
                    <a:pt x="113" y="177"/>
                    <a:pt x="111" y="178"/>
                    <a:pt x="111" y="177"/>
                  </a:cubicBezTo>
                  <a:cubicBezTo>
                    <a:pt x="107" y="173"/>
                    <a:pt x="106" y="168"/>
                    <a:pt x="104" y="164"/>
                  </a:cubicBezTo>
                  <a:cubicBezTo>
                    <a:pt x="102" y="160"/>
                    <a:pt x="100" y="156"/>
                    <a:pt x="99" y="152"/>
                  </a:cubicBezTo>
                  <a:close/>
                  <a:moveTo>
                    <a:pt x="21" y="201"/>
                  </a:moveTo>
                  <a:cubicBezTo>
                    <a:pt x="23" y="204"/>
                    <a:pt x="25" y="207"/>
                    <a:pt x="27" y="210"/>
                  </a:cubicBezTo>
                  <a:cubicBezTo>
                    <a:pt x="27" y="210"/>
                    <a:pt x="27" y="210"/>
                    <a:pt x="28" y="211"/>
                  </a:cubicBezTo>
                  <a:cubicBezTo>
                    <a:pt x="29" y="209"/>
                    <a:pt x="31" y="209"/>
                    <a:pt x="32" y="211"/>
                  </a:cubicBezTo>
                  <a:cubicBezTo>
                    <a:pt x="34" y="216"/>
                    <a:pt x="38" y="221"/>
                    <a:pt x="38" y="226"/>
                  </a:cubicBezTo>
                  <a:cubicBezTo>
                    <a:pt x="38" y="227"/>
                    <a:pt x="37" y="227"/>
                    <a:pt x="36" y="227"/>
                  </a:cubicBezTo>
                  <a:cubicBezTo>
                    <a:pt x="34" y="225"/>
                    <a:pt x="32" y="221"/>
                    <a:pt x="30" y="218"/>
                  </a:cubicBezTo>
                  <a:cubicBezTo>
                    <a:pt x="30" y="219"/>
                    <a:pt x="29" y="219"/>
                    <a:pt x="29" y="219"/>
                  </a:cubicBezTo>
                  <a:cubicBezTo>
                    <a:pt x="26" y="218"/>
                    <a:pt x="25" y="215"/>
                    <a:pt x="24" y="213"/>
                  </a:cubicBezTo>
                  <a:cubicBezTo>
                    <a:pt x="21" y="210"/>
                    <a:pt x="20" y="206"/>
                    <a:pt x="18" y="202"/>
                  </a:cubicBezTo>
                  <a:cubicBezTo>
                    <a:pt x="17" y="200"/>
                    <a:pt x="20" y="199"/>
                    <a:pt x="21" y="20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74"/>
            <p:cNvSpPr>
              <a:spLocks noEditPoints="1"/>
            </p:cNvSpPr>
            <p:nvPr/>
          </p:nvSpPr>
          <p:spPr bwMode="auto">
            <a:xfrm>
              <a:off x="5153025" y="927100"/>
              <a:ext cx="2473325" cy="1514475"/>
            </a:xfrm>
            <a:custGeom>
              <a:avLst/>
              <a:gdLst>
                <a:gd name="T0" fmla="*/ 571 w 582"/>
                <a:gd name="T1" fmla="*/ 349 h 357"/>
                <a:gd name="T2" fmla="*/ 521 w 582"/>
                <a:gd name="T3" fmla="*/ 273 h 357"/>
                <a:gd name="T4" fmla="*/ 468 w 582"/>
                <a:gd name="T5" fmla="*/ 209 h 357"/>
                <a:gd name="T6" fmla="*/ 489 w 582"/>
                <a:gd name="T7" fmla="*/ 196 h 357"/>
                <a:gd name="T8" fmla="*/ 479 w 582"/>
                <a:gd name="T9" fmla="*/ 145 h 357"/>
                <a:gd name="T10" fmla="*/ 378 w 582"/>
                <a:gd name="T11" fmla="*/ 95 h 357"/>
                <a:gd name="T12" fmla="*/ 360 w 582"/>
                <a:gd name="T13" fmla="*/ 23 h 357"/>
                <a:gd name="T14" fmla="*/ 323 w 582"/>
                <a:gd name="T15" fmla="*/ 17 h 357"/>
                <a:gd name="T16" fmla="*/ 277 w 582"/>
                <a:gd name="T17" fmla="*/ 2 h 357"/>
                <a:gd name="T18" fmla="*/ 231 w 582"/>
                <a:gd name="T19" fmla="*/ 1 h 357"/>
                <a:gd name="T20" fmla="*/ 150 w 582"/>
                <a:gd name="T21" fmla="*/ 83 h 357"/>
                <a:gd name="T22" fmla="*/ 25 w 582"/>
                <a:gd name="T23" fmla="*/ 102 h 357"/>
                <a:gd name="T24" fmla="*/ 38 w 582"/>
                <a:gd name="T25" fmla="*/ 201 h 357"/>
                <a:gd name="T26" fmla="*/ 128 w 582"/>
                <a:gd name="T27" fmla="*/ 174 h 357"/>
                <a:gd name="T28" fmla="*/ 171 w 582"/>
                <a:gd name="T29" fmla="*/ 178 h 357"/>
                <a:gd name="T30" fmla="*/ 124 w 582"/>
                <a:gd name="T31" fmla="*/ 161 h 357"/>
                <a:gd name="T32" fmla="*/ 153 w 582"/>
                <a:gd name="T33" fmla="*/ 151 h 357"/>
                <a:gd name="T34" fmla="*/ 170 w 582"/>
                <a:gd name="T35" fmla="*/ 142 h 357"/>
                <a:gd name="T36" fmla="*/ 178 w 582"/>
                <a:gd name="T37" fmla="*/ 144 h 357"/>
                <a:gd name="T38" fmla="*/ 191 w 582"/>
                <a:gd name="T39" fmla="*/ 142 h 357"/>
                <a:gd name="T40" fmla="*/ 208 w 582"/>
                <a:gd name="T41" fmla="*/ 130 h 357"/>
                <a:gd name="T42" fmla="*/ 201 w 582"/>
                <a:gd name="T43" fmla="*/ 174 h 357"/>
                <a:gd name="T44" fmla="*/ 229 w 582"/>
                <a:gd name="T45" fmla="*/ 187 h 357"/>
                <a:gd name="T46" fmla="*/ 251 w 582"/>
                <a:gd name="T47" fmla="*/ 183 h 357"/>
                <a:gd name="T48" fmla="*/ 274 w 582"/>
                <a:gd name="T49" fmla="*/ 176 h 357"/>
                <a:gd name="T50" fmla="*/ 273 w 582"/>
                <a:gd name="T51" fmla="*/ 167 h 357"/>
                <a:gd name="T52" fmla="*/ 249 w 582"/>
                <a:gd name="T53" fmla="*/ 152 h 357"/>
                <a:gd name="T54" fmla="*/ 261 w 582"/>
                <a:gd name="T55" fmla="*/ 158 h 357"/>
                <a:gd name="T56" fmla="*/ 274 w 582"/>
                <a:gd name="T57" fmla="*/ 162 h 357"/>
                <a:gd name="T58" fmla="*/ 275 w 582"/>
                <a:gd name="T59" fmla="*/ 162 h 357"/>
                <a:gd name="T60" fmla="*/ 321 w 582"/>
                <a:gd name="T61" fmla="*/ 188 h 357"/>
                <a:gd name="T62" fmla="*/ 349 w 582"/>
                <a:gd name="T63" fmla="*/ 213 h 357"/>
                <a:gd name="T64" fmla="*/ 383 w 582"/>
                <a:gd name="T65" fmla="*/ 211 h 357"/>
                <a:gd name="T66" fmla="*/ 424 w 582"/>
                <a:gd name="T67" fmla="*/ 257 h 357"/>
                <a:gd name="T68" fmla="*/ 429 w 582"/>
                <a:gd name="T69" fmla="*/ 280 h 357"/>
                <a:gd name="T70" fmla="*/ 458 w 582"/>
                <a:gd name="T71" fmla="*/ 327 h 357"/>
                <a:gd name="T72" fmla="*/ 463 w 582"/>
                <a:gd name="T73" fmla="*/ 327 h 357"/>
                <a:gd name="T74" fmla="*/ 475 w 582"/>
                <a:gd name="T75" fmla="*/ 326 h 357"/>
                <a:gd name="T76" fmla="*/ 488 w 582"/>
                <a:gd name="T77" fmla="*/ 312 h 357"/>
                <a:gd name="T78" fmla="*/ 499 w 582"/>
                <a:gd name="T79" fmla="*/ 313 h 357"/>
                <a:gd name="T80" fmla="*/ 522 w 582"/>
                <a:gd name="T81" fmla="*/ 347 h 357"/>
                <a:gd name="T82" fmla="*/ 415 w 582"/>
                <a:gd name="T83" fmla="*/ 272 h 357"/>
                <a:gd name="T84" fmla="*/ 239 w 582"/>
                <a:gd name="T85" fmla="*/ 186 h 357"/>
                <a:gd name="T86" fmla="*/ 128 w 582"/>
                <a:gd name="T87" fmla="*/ 149 h 357"/>
                <a:gd name="T88" fmla="*/ 136 w 582"/>
                <a:gd name="T89" fmla="*/ 144 h 357"/>
                <a:gd name="T90" fmla="*/ 145 w 582"/>
                <a:gd name="T91" fmla="*/ 140 h 357"/>
                <a:gd name="T92" fmla="*/ 153 w 582"/>
                <a:gd name="T93" fmla="*/ 125 h 357"/>
                <a:gd name="T94" fmla="*/ 208 w 582"/>
                <a:gd name="T95" fmla="*/ 185 h 357"/>
                <a:gd name="T96" fmla="*/ 217 w 582"/>
                <a:gd name="T97" fmla="*/ 178 h 357"/>
                <a:gd name="T98" fmla="*/ 286 w 582"/>
                <a:gd name="T99" fmla="*/ 158 h 357"/>
                <a:gd name="T100" fmla="*/ 318 w 582"/>
                <a:gd name="T101" fmla="*/ 186 h 357"/>
                <a:gd name="T102" fmla="*/ 334 w 582"/>
                <a:gd name="T103" fmla="*/ 203 h 357"/>
                <a:gd name="T104" fmla="*/ 344 w 582"/>
                <a:gd name="T105" fmla="*/ 173 h 357"/>
                <a:gd name="T106" fmla="*/ 359 w 582"/>
                <a:gd name="T107" fmla="*/ 184 h 357"/>
                <a:gd name="T108" fmla="*/ 370 w 582"/>
                <a:gd name="T109" fmla="*/ 182 h 357"/>
                <a:gd name="T110" fmla="*/ 439 w 582"/>
                <a:gd name="T111" fmla="*/ 281 h 357"/>
                <a:gd name="T112" fmla="*/ 458 w 582"/>
                <a:gd name="T113" fmla="*/ 284 h 357"/>
                <a:gd name="T114" fmla="*/ 480 w 582"/>
                <a:gd name="T115" fmla="*/ 315 h 357"/>
                <a:gd name="T116" fmla="*/ 511 w 582"/>
                <a:gd name="T117" fmla="*/ 324 h 357"/>
                <a:gd name="T118" fmla="*/ 547 w 582"/>
                <a:gd name="T119" fmla="*/ 355 h 357"/>
                <a:gd name="T120" fmla="*/ 529 w 582"/>
                <a:gd name="T121" fmla="*/ 32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2" h="357">
                  <a:moveTo>
                    <a:pt x="531" y="350"/>
                  </a:moveTo>
                  <a:cubicBezTo>
                    <a:pt x="537" y="355"/>
                    <a:pt x="545" y="357"/>
                    <a:pt x="552" y="357"/>
                  </a:cubicBezTo>
                  <a:cubicBezTo>
                    <a:pt x="553" y="357"/>
                    <a:pt x="555" y="357"/>
                    <a:pt x="556" y="357"/>
                  </a:cubicBezTo>
                  <a:cubicBezTo>
                    <a:pt x="551" y="346"/>
                    <a:pt x="550" y="334"/>
                    <a:pt x="549" y="323"/>
                  </a:cubicBezTo>
                  <a:cubicBezTo>
                    <a:pt x="549" y="321"/>
                    <a:pt x="552" y="320"/>
                    <a:pt x="553" y="322"/>
                  </a:cubicBezTo>
                  <a:cubicBezTo>
                    <a:pt x="554" y="334"/>
                    <a:pt x="558" y="345"/>
                    <a:pt x="559" y="356"/>
                  </a:cubicBezTo>
                  <a:cubicBezTo>
                    <a:pt x="563" y="355"/>
                    <a:pt x="567" y="353"/>
                    <a:pt x="571" y="349"/>
                  </a:cubicBezTo>
                  <a:cubicBezTo>
                    <a:pt x="581" y="340"/>
                    <a:pt x="582" y="321"/>
                    <a:pt x="573" y="311"/>
                  </a:cubicBezTo>
                  <a:cubicBezTo>
                    <a:pt x="568" y="306"/>
                    <a:pt x="560" y="304"/>
                    <a:pt x="553" y="302"/>
                  </a:cubicBezTo>
                  <a:cubicBezTo>
                    <a:pt x="551" y="302"/>
                    <a:pt x="550" y="301"/>
                    <a:pt x="548" y="301"/>
                  </a:cubicBezTo>
                  <a:cubicBezTo>
                    <a:pt x="542" y="299"/>
                    <a:pt x="534" y="296"/>
                    <a:pt x="527" y="290"/>
                  </a:cubicBezTo>
                  <a:cubicBezTo>
                    <a:pt x="524" y="287"/>
                    <a:pt x="523" y="285"/>
                    <a:pt x="521" y="281"/>
                  </a:cubicBezTo>
                  <a:cubicBezTo>
                    <a:pt x="521" y="279"/>
                    <a:pt x="521" y="277"/>
                    <a:pt x="521" y="275"/>
                  </a:cubicBezTo>
                  <a:cubicBezTo>
                    <a:pt x="521" y="274"/>
                    <a:pt x="521" y="274"/>
                    <a:pt x="521" y="273"/>
                  </a:cubicBezTo>
                  <a:cubicBezTo>
                    <a:pt x="522" y="265"/>
                    <a:pt x="516" y="264"/>
                    <a:pt x="513" y="264"/>
                  </a:cubicBezTo>
                  <a:cubicBezTo>
                    <a:pt x="512" y="264"/>
                    <a:pt x="511" y="263"/>
                    <a:pt x="510" y="263"/>
                  </a:cubicBezTo>
                  <a:cubicBezTo>
                    <a:pt x="499" y="260"/>
                    <a:pt x="496" y="249"/>
                    <a:pt x="492" y="237"/>
                  </a:cubicBezTo>
                  <a:cubicBezTo>
                    <a:pt x="488" y="224"/>
                    <a:pt x="484" y="211"/>
                    <a:pt x="469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5" y="209"/>
                    <a:pt x="461" y="209"/>
                    <a:pt x="459" y="212"/>
                  </a:cubicBezTo>
                  <a:cubicBezTo>
                    <a:pt x="458" y="213"/>
                    <a:pt x="457" y="215"/>
                    <a:pt x="457" y="216"/>
                  </a:cubicBezTo>
                  <a:cubicBezTo>
                    <a:pt x="456" y="214"/>
                    <a:pt x="456" y="211"/>
                    <a:pt x="457" y="210"/>
                  </a:cubicBezTo>
                  <a:cubicBezTo>
                    <a:pt x="457" y="208"/>
                    <a:pt x="459" y="207"/>
                    <a:pt x="461" y="206"/>
                  </a:cubicBezTo>
                  <a:cubicBezTo>
                    <a:pt x="461" y="206"/>
                    <a:pt x="464" y="206"/>
                    <a:pt x="467" y="206"/>
                  </a:cubicBezTo>
                  <a:cubicBezTo>
                    <a:pt x="477" y="205"/>
                    <a:pt x="486" y="204"/>
                    <a:pt x="488" y="200"/>
                  </a:cubicBezTo>
                  <a:cubicBezTo>
                    <a:pt x="489" y="199"/>
                    <a:pt x="489" y="198"/>
                    <a:pt x="489" y="196"/>
                  </a:cubicBezTo>
                  <a:cubicBezTo>
                    <a:pt x="488" y="195"/>
                    <a:pt x="488" y="194"/>
                    <a:pt x="487" y="193"/>
                  </a:cubicBezTo>
                  <a:cubicBezTo>
                    <a:pt x="486" y="189"/>
                    <a:pt x="485" y="185"/>
                    <a:pt x="482" y="183"/>
                  </a:cubicBezTo>
                  <a:cubicBezTo>
                    <a:pt x="480" y="180"/>
                    <a:pt x="479" y="177"/>
                    <a:pt x="480" y="174"/>
                  </a:cubicBezTo>
                  <a:cubicBezTo>
                    <a:pt x="481" y="173"/>
                    <a:pt x="482" y="172"/>
                    <a:pt x="482" y="171"/>
                  </a:cubicBezTo>
                  <a:cubicBezTo>
                    <a:pt x="486" y="168"/>
                    <a:pt x="485" y="163"/>
                    <a:pt x="485" y="159"/>
                  </a:cubicBezTo>
                  <a:cubicBezTo>
                    <a:pt x="485" y="158"/>
                    <a:pt x="485" y="157"/>
                    <a:pt x="485" y="156"/>
                  </a:cubicBezTo>
                  <a:cubicBezTo>
                    <a:pt x="485" y="151"/>
                    <a:pt x="485" y="148"/>
                    <a:pt x="479" y="145"/>
                  </a:cubicBezTo>
                  <a:cubicBezTo>
                    <a:pt x="476" y="143"/>
                    <a:pt x="472" y="141"/>
                    <a:pt x="469" y="139"/>
                  </a:cubicBezTo>
                  <a:cubicBezTo>
                    <a:pt x="461" y="136"/>
                    <a:pt x="454" y="133"/>
                    <a:pt x="448" y="127"/>
                  </a:cubicBezTo>
                  <a:cubicBezTo>
                    <a:pt x="444" y="124"/>
                    <a:pt x="440" y="119"/>
                    <a:pt x="436" y="115"/>
                  </a:cubicBezTo>
                  <a:cubicBezTo>
                    <a:pt x="430" y="109"/>
                    <a:pt x="424" y="102"/>
                    <a:pt x="417" y="97"/>
                  </a:cubicBezTo>
                  <a:cubicBezTo>
                    <a:pt x="412" y="94"/>
                    <a:pt x="406" y="93"/>
                    <a:pt x="400" y="93"/>
                  </a:cubicBezTo>
                  <a:cubicBezTo>
                    <a:pt x="396" y="93"/>
                    <a:pt x="392" y="93"/>
                    <a:pt x="388" y="94"/>
                  </a:cubicBezTo>
                  <a:cubicBezTo>
                    <a:pt x="385" y="94"/>
                    <a:pt x="381" y="95"/>
                    <a:pt x="378" y="95"/>
                  </a:cubicBezTo>
                  <a:cubicBezTo>
                    <a:pt x="374" y="95"/>
                    <a:pt x="371" y="94"/>
                    <a:pt x="369" y="93"/>
                  </a:cubicBezTo>
                  <a:cubicBezTo>
                    <a:pt x="358" y="90"/>
                    <a:pt x="349" y="83"/>
                    <a:pt x="340" y="75"/>
                  </a:cubicBezTo>
                  <a:cubicBezTo>
                    <a:pt x="335" y="71"/>
                    <a:pt x="330" y="67"/>
                    <a:pt x="324" y="63"/>
                  </a:cubicBezTo>
                  <a:cubicBezTo>
                    <a:pt x="323" y="62"/>
                    <a:pt x="323" y="61"/>
                    <a:pt x="323" y="60"/>
                  </a:cubicBezTo>
                  <a:cubicBezTo>
                    <a:pt x="327" y="51"/>
                    <a:pt x="334" y="46"/>
                    <a:pt x="342" y="41"/>
                  </a:cubicBezTo>
                  <a:cubicBezTo>
                    <a:pt x="343" y="40"/>
                    <a:pt x="344" y="39"/>
                    <a:pt x="345" y="38"/>
                  </a:cubicBezTo>
                  <a:cubicBezTo>
                    <a:pt x="352" y="35"/>
                    <a:pt x="360" y="30"/>
                    <a:pt x="360" y="23"/>
                  </a:cubicBezTo>
                  <a:cubicBezTo>
                    <a:pt x="361" y="21"/>
                    <a:pt x="359" y="18"/>
                    <a:pt x="356" y="16"/>
                  </a:cubicBezTo>
                  <a:cubicBezTo>
                    <a:pt x="352" y="12"/>
                    <a:pt x="349" y="11"/>
                    <a:pt x="344" y="11"/>
                  </a:cubicBezTo>
                  <a:cubicBezTo>
                    <a:pt x="342" y="11"/>
                    <a:pt x="341" y="11"/>
                    <a:pt x="339" y="11"/>
                  </a:cubicBezTo>
                  <a:cubicBezTo>
                    <a:pt x="338" y="11"/>
                    <a:pt x="337" y="11"/>
                    <a:pt x="336" y="11"/>
                  </a:cubicBezTo>
                  <a:cubicBezTo>
                    <a:pt x="333" y="12"/>
                    <a:pt x="331" y="13"/>
                    <a:pt x="329" y="14"/>
                  </a:cubicBezTo>
                  <a:cubicBezTo>
                    <a:pt x="327" y="16"/>
                    <a:pt x="325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0" y="17"/>
                    <a:pt x="319" y="15"/>
                    <a:pt x="317" y="14"/>
                  </a:cubicBezTo>
                  <a:cubicBezTo>
                    <a:pt x="315" y="12"/>
                    <a:pt x="313" y="10"/>
                    <a:pt x="309" y="10"/>
                  </a:cubicBezTo>
                  <a:cubicBezTo>
                    <a:pt x="308" y="10"/>
                    <a:pt x="307" y="10"/>
                    <a:pt x="305" y="11"/>
                  </a:cubicBezTo>
                  <a:cubicBezTo>
                    <a:pt x="302" y="12"/>
                    <a:pt x="299" y="13"/>
                    <a:pt x="296" y="13"/>
                  </a:cubicBezTo>
                  <a:cubicBezTo>
                    <a:pt x="294" y="13"/>
                    <a:pt x="292" y="13"/>
                    <a:pt x="290" y="12"/>
                  </a:cubicBezTo>
                  <a:cubicBezTo>
                    <a:pt x="287" y="11"/>
                    <a:pt x="284" y="8"/>
                    <a:pt x="281" y="6"/>
                  </a:cubicBezTo>
                  <a:cubicBezTo>
                    <a:pt x="280" y="4"/>
                    <a:pt x="278" y="3"/>
                    <a:pt x="277" y="2"/>
                  </a:cubicBezTo>
                  <a:cubicBezTo>
                    <a:pt x="275" y="1"/>
                    <a:pt x="273" y="0"/>
                    <a:pt x="271" y="0"/>
                  </a:cubicBezTo>
                  <a:cubicBezTo>
                    <a:pt x="267" y="0"/>
                    <a:pt x="264" y="1"/>
                    <a:pt x="260" y="3"/>
                  </a:cubicBezTo>
                  <a:cubicBezTo>
                    <a:pt x="259" y="3"/>
                    <a:pt x="258" y="4"/>
                    <a:pt x="257" y="4"/>
                  </a:cubicBezTo>
                  <a:cubicBezTo>
                    <a:pt x="256" y="4"/>
                    <a:pt x="254" y="4"/>
                    <a:pt x="253" y="4"/>
                  </a:cubicBezTo>
                  <a:cubicBezTo>
                    <a:pt x="251" y="4"/>
                    <a:pt x="248" y="4"/>
                    <a:pt x="246" y="3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39" y="2"/>
                    <a:pt x="235" y="1"/>
                    <a:pt x="231" y="1"/>
                  </a:cubicBezTo>
                  <a:cubicBezTo>
                    <a:pt x="226" y="1"/>
                    <a:pt x="222" y="2"/>
                    <a:pt x="217" y="5"/>
                  </a:cubicBezTo>
                  <a:cubicBezTo>
                    <a:pt x="208" y="9"/>
                    <a:pt x="192" y="18"/>
                    <a:pt x="194" y="32"/>
                  </a:cubicBezTo>
                  <a:cubicBezTo>
                    <a:pt x="196" y="43"/>
                    <a:pt x="188" y="47"/>
                    <a:pt x="177" y="51"/>
                  </a:cubicBezTo>
                  <a:cubicBezTo>
                    <a:pt x="171" y="54"/>
                    <a:pt x="165" y="56"/>
                    <a:pt x="159" y="59"/>
                  </a:cubicBezTo>
                  <a:cubicBezTo>
                    <a:pt x="150" y="63"/>
                    <a:pt x="151" y="71"/>
                    <a:pt x="152" y="79"/>
                  </a:cubicBezTo>
                  <a:cubicBezTo>
                    <a:pt x="153" y="80"/>
                    <a:pt x="152" y="81"/>
                    <a:pt x="152" y="82"/>
                  </a:cubicBezTo>
                  <a:cubicBezTo>
                    <a:pt x="151" y="82"/>
                    <a:pt x="151" y="83"/>
                    <a:pt x="150" y="83"/>
                  </a:cubicBezTo>
                  <a:cubicBezTo>
                    <a:pt x="142" y="84"/>
                    <a:pt x="134" y="88"/>
                    <a:pt x="127" y="91"/>
                  </a:cubicBezTo>
                  <a:cubicBezTo>
                    <a:pt x="119" y="95"/>
                    <a:pt x="111" y="99"/>
                    <a:pt x="101" y="99"/>
                  </a:cubicBezTo>
                  <a:cubicBezTo>
                    <a:pt x="100" y="99"/>
                    <a:pt x="98" y="98"/>
                    <a:pt x="97" y="98"/>
                  </a:cubicBezTo>
                  <a:cubicBezTo>
                    <a:pt x="90" y="97"/>
                    <a:pt x="84" y="96"/>
                    <a:pt x="77" y="94"/>
                  </a:cubicBezTo>
                  <a:cubicBezTo>
                    <a:pt x="68" y="92"/>
                    <a:pt x="59" y="89"/>
                    <a:pt x="49" y="89"/>
                  </a:cubicBezTo>
                  <a:cubicBezTo>
                    <a:pt x="45" y="89"/>
                    <a:pt x="40" y="90"/>
                    <a:pt x="36" y="91"/>
                  </a:cubicBezTo>
                  <a:cubicBezTo>
                    <a:pt x="30" y="92"/>
                    <a:pt x="26" y="96"/>
                    <a:pt x="25" y="102"/>
                  </a:cubicBezTo>
                  <a:cubicBezTo>
                    <a:pt x="23" y="107"/>
                    <a:pt x="24" y="113"/>
                    <a:pt x="28" y="117"/>
                  </a:cubicBezTo>
                  <a:cubicBezTo>
                    <a:pt x="33" y="122"/>
                    <a:pt x="34" y="126"/>
                    <a:pt x="34" y="131"/>
                  </a:cubicBezTo>
                  <a:cubicBezTo>
                    <a:pt x="32" y="139"/>
                    <a:pt x="26" y="143"/>
                    <a:pt x="19" y="147"/>
                  </a:cubicBezTo>
                  <a:cubicBezTo>
                    <a:pt x="11" y="152"/>
                    <a:pt x="3" y="156"/>
                    <a:pt x="1" y="167"/>
                  </a:cubicBezTo>
                  <a:cubicBezTo>
                    <a:pt x="0" y="175"/>
                    <a:pt x="3" y="183"/>
                    <a:pt x="11" y="190"/>
                  </a:cubicBezTo>
                  <a:cubicBezTo>
                    <a:pt x="17" y="195"/>
                    <a:pt x="25" y="199"/>
                    <a:pt x="33" y="201"/>
                  </a:cubicBezTo>
                  <a:cubicBezTo>
                    <a:pt x="35" y="201"/>
                    <a:pt x="37" y="201"/>
                    <a:pt x="38" y="201"/>
                  </a:cubicBezTo>
                  <a:cubicBezTo>
                    <a:pt x="51" y="201"/>
                    <a:pt x="60" y="192"/>
                    <a:pt x="68" y="184"/>
                  </a:cubicBezTo>
                  <a:cubicBezTo>
                    <a:pt x="72" y="180"/>
                    <a:pt x="76" y="177"/>
                    <a:pt x="80" y="174"/>
                  </a:cubicBezTo>
                  <a:cubicBezTo>
                    <a:pt x="85" y="170"/>
                    <a:pt x="90" y="168"/>
                    <a:pt x="95" y="168"/>
                  </a:cubicBezTo>
                  <a:cubicBezTo>
                    <a:pt x="102" y="168"/>
                    <a:pt x="108" y="171"/>
                    <a:pt x="115" y="174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119" y="176"/>
                    <a:pt x="120" y="176"/>
                    <a:pt x="121" y="176"/>
                  </a:cubicBezTo>
                  <a:cubicBezTo>
                    <a:pt x="123" y="176"/>
                    <a:pt x="126" y="175"/>
                    <a:pt x="128" y="174"/>
                  </a:cubicBezTo>
                  <a:cubicBezTo>
                    <a:pt x="129" y="174"/>
                    <a:pt x="130" y="173"/>
                    <a:pt x="130" y="173"/>
                  </a:cubicBezTo>
                  <a:cubicBezTo>
                    <a:pt x="132" y="172"/>
                    <a:pt x="135" y="172"/>
                    <a:pt x="138" y="172"/>
                  </a:cubicBezTo>
                  <a:cubicBezTo>
                    <a:pt x="140" y="172"/>
                    <a:pt x="141" y="172"/>
                    <a:pt x="143" y="172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51" y="173"/>
                    <a:pt x="159" y="176"/>
                    <a:pt x="167" y="180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65" y="171"/>
                    <a:pt x="161" y="165"/>
                    <a:pt x="157" y="159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53" y="159"/>
                    <a:pt x="152" y="160"/>
                    <a:pt x="150" y="160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44" y="162"/>
                    <a:pt x="138" y="164"/>
                    <a:pt x="133" y="164"/>
                  </a:cubicBezTo>
                  <a:cubicBezTo>
                    <a:pt x="129" y="164"/>
                    <a:pt x="126" y="163"/>
                    <a:pt x="124" y="161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59"/>
                    <a:pt x="124" y="159"/>
                    <a:pt x="125" y="159"/>
                  </a:cubicBezTo>
                  <a:cubicBezTo>
                    <a:pt x="128" y="158"/>
                    <a:pt x="131" y="157"/>
                    <a:pt x="135" y="157"/>
                  </a:cubicBezTo>
                  <a:cubicBezTo>
                    <a:pt x="138" y="157"/>
                    <a:pt x="141" y="157"/>
                    <a:pt x="143" y="156"/>
                  </a:cubicBezTo>
                  <a:cubicBezTo>
                    <a:pt x="146" y="156"/>
                    <a:pt x="149" y="155"/>
                    <a:pt x="152" y="154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1"/>
                    <a:pt x="152" y="150"/>
                    <a:pt x="153" y="150"/>
                  </a:cubicBezTo>
                  <a:cubicBezTo>
                    <a:pt x="153" y="149"/>
                    <a:pt x="154" y="149"/>
                    <a:pt x="155" y="149"/>
                  </a:cubicBezTo>
                  <a:cubicBezTo>
                    <a:pt x="155" y="149"/>
                    <a:pt x="156" y="149"/>
                    <a:pt x="156" y="150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8" y="151"/>
                    <a:pt x="158" y="151"/>
                    <a:pt x="159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4" y="148"/>
                    <a:pt x="168" y="145"/>
                    <a:pt x="170" y="142"/>
                  </a:cubicBezTo>
                  <a:cubicBezTo>
                    <a:pt x="171" y="141"/>
                    <a:pt x="172" y="141"/>
                    <a:pt x="173" y="141"/>
                  </a:cubicBezTo>
                  <a:cubicBezTo>
                    <a:pt x="173" y="141"/>
                    <a:pt x="173" y="141"/>
                    <a:pt x="174" y="141"/>
                  </a:cubicBezTo>
                  <a:cubicBezTo>
                    <a:pt x="173" y="139"/>
                    <a:pt x="172" y="137"/>
                    <a:pt x="170" y="135"/>
                  </a:cubicBezTo>
                  <a:cubicBezTo>
                    <a:pt x="168" y="132"/>
                    <a:pt x="166" y="129"/>
                    <a:pt x="163" y="127"/>
                  </a:cubicBezTo>
                  <a:cubicBezTo>
                    <a:pt x="161" y="124"/>
                    <a:pt x="165" y="121"/>
                    <a:pt x="167" y="124"/>
                  </a:cubicBezTo>
                  <a:cubicBezTo>
                    <a:pt x="171" y="128"/>
                    <a:pt x="181" y="137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0" y="145"/>
                    <a:pt x="182" y="147"/>
                    <a:pt x="185" y="147"/>
                  </a:cubicBezTo>
                  <a:cubicBezTo>
                    <a:pt x="186" y="147"/>
                    <a:pt x="187" y="146"/>
                    <a:pt x="188" y="145"/>
                  </a:cubicBezTo>
                  <a:cubicBezTo>
                    <a:pt x="185" y="143"/>
                    <a:pt x="183" y="137"/>
                    <a:pt x="181" y="133"/>
                  </a:cubicBezTo>
                  <a:cubicBezTo>
                    <a:pt x="179" y="129"/>
                    <a:pt x="177" y="125"/>
                    <a:pt x="179" y="121"/>
                  </a:cubicBezTo>
                  <a:cubicBezTo>
                    <a:pt x="180" y="119"/>
                    <a:pt x="182" y="120"/>
                    <a:pt x="182" y="122"/>
                  </a:cubicBezTo>
                  <a:cubicBezTo>
                    <a:pt x="180" y="125"/>
                    <a:pt x="185" y="131"/>
                    <a:pt x="186" y="133"/>
                  </a:cubicBezTo>
                  <a:cubicBezTo>
                    <a:pt x="187" y="136"/>
                    <a:pt x="190" y="139"/>
                    <a:pt x="191" y="142"/>
                  </a:cubicBezTo>
                  <a:cubicBezTo>
                    <a:pt x="192" y="140"/>
                    <a:pt x="193" y="138"/>
                    <a:pt x="194" y="136"/>
                  </a:cubicBezTo>
                  <a:cubicBezTo>
                    <a:pt x="194" y="135"/>
                    <a:pt x="195" y="133"/>
                    <a:pt x="196" y="131"/>
                  </a:cubicBezTo>
                  <a:cubicBezTo>
                    <a:pt x="198" y="127"/>
                    <a:pt x="201" y="125"/>
                    <a:pt x="204" y="125"/>
                  </a:cubicBezTo>
                  <a:cubicBezTo>
                    <a:pt x="206" y="125"/>
                    <a:pt x="207" y="126"/>
                    <a:pt x="209" y="127"/>
                  </a:cubicBezTo>
                  <a:cubicBezTo>
                    <a:pt x="210" y="127"/>
                    <a:pt x="210" y="128"/>
                    <a:pt x="210" y="129"/>
                  </a:cubicBezTo>
                  <a:cubicBezTo>
                    <a:pt x="210" y="129"/>
                    <a:pt x="209" y="130"/>
                    <a:pt x="208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07" y="130"/>
                    <a:pt x="206" y="130"/>
                    <a:pt x="206" y="130"/>
                  </a:cubicBezTo>
                  <a:cubicBezTo>
                    <a:pt x="201" y="130"/>
                    <a:pt x="198" y="136"/>
                    <a:pt x="196" y="141"/>
                  </a:cubicBezTo>
                  <a:cubicBezTo>
                    <a:pt x="196" y="144"/>
                    <a:pt x="195" y="146"/>
                    <a:pt x="194" y="148"/>
                  </a:cubicBezTo>
                  <a:cubicBezTo>
                    <a:pt x="193" y="148"/>
                    <a:pt x="193" y="149"/>
                    <a:pt x="192" y="149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6" y="159"/>
                    <a:pt x="198" y="166"/>
                    <a:pt x="201" y="174"/>
                  </a:cubicBezTo>
                  <a:cubicBezTo>
                    <a:pt x="203" y="180"/>
                    <a:pt x="204" y="185"/>
                    <a:pt x="207" y="190"/>
                  </a:cubicBezTo>
                  <a:cubicBezTo>
                    <a:pt x="208" y="194"/>
                    <a:pt x="210" y="198"/>
                    <a:pt x="212" y="201"/>
                  </a:cubicBezTo>
                  <a:cubicBezTo>
                    <a:pt x="213" y="202"/>
                    <a:pt x="213" y="202"/>
                    <a:pt x="213" y="202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15" y="202"/>
                    <a:pt x="217" y="202"/>
                    <a:pt x="219" y="202"/>
                  </a:cubicBezTo>
                  <a:cubicBezTo>
                    <a:pt x="225" y="202"/>
                    <a:pt x="230" y="201"/>
                    <a:pt x="235" y="199"/>
                  </a:cubicBezTo>
                  <a:cubicBezTo>
                    <a:pt x="232" y="197"/>
                    <a:pt x="231" y="191"/>
                    <a:pt x="229" y="187"/>
                  </a:cubicBezTo>
                  <a:cubicBezTo>
                    <a:pt x="227" y="182"/>
                    <a:pt x="224" y="177"/>
                    <a:pt x="222" y="172"/>
                  </a:cubicBezTo>
                  <a:cubicBezTo>
                    <a:pt x="222" y="170"/>
                    <a:pt x="225" y="169"/>
                    <a:pt x="226" y="171"/>
                  </a:cubicBezTo>
                  <a:cubicBezTo>
                    <a:pt x="229" y="176"/>
                    <a:pt x="232" y="181"/>
                    <a:pt x="234" y="186"/>
                  </a:cubicBezTo>
                  <a:cubicBezTo>
                    <a:pt x="236" y="190"/>
                    <a:pt x="239" y="195"/>
                    <a:pt x="237" y="199"/>
                  </a:cubicBezTo>
                  <a:cubicBezTo>
                    <a:pt x="243" y="197"/>
                    <a:pt x="249" y="194"/>
                    <a:pt x="253" y="192"/>
                  </a:cubicBezTo>
                  <a:cubicBezTo>
                    <a:pt x="253" y="192"/>
                    <a:pt x="253" y="192"/>
                    <a:pt x="254" y="192"/>
                  </a:cubicBezTo>
                  <a:cubicBezTo>
                    <a:pt x="252" y="189"/>
                    <a:pt x="252" y="186"/>
                    <a:pt x="251" y="183"/>
                  </a:cubicBezTo>
                  <a:cubicBezTo>
                    <a:pt x="249" y="179"/>
                    <a:pt x="248" y="174"/>
                    <a:pt x="248" y="169"/>
                  </a:cubicBezTo>
                  <a:cubicBezTo>
                    <a:pt x="248" y="167"/>
                    <a:pt x="252" y="167"/>
                    <a:pt x="252" y="169"/>
                  </a:cubicBezTo>
                  <a:cubicBezTo>
                    <a:pt x="252" y="174"/>
                    <a:pt x="254" y="178"/>
                    <a:pt x="256" y="183"/>
                  </a:cubicBezTo>
                  <a:cubicBezTo>
                    <a:pt x="256" y="185"/>
                    <a:pt x="257" y="188"/>
                    <a:pt x="258" y="190"/>
                  </a:cubicBezTo>
                  <a:cubicBezTo>
                    <a:pt x="263" y="187"/>
                    <a:pt x="267" y="184"/>
                    <a:pt x="271" y="180"/>
                  </a:cubicBezTo>
                  <a:cubicBezTo>
                    <a:pt x="272" y="179"/>
                    <a:pt x="273" y="178"/>
                    <a:pt x="274" y="176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4"/>
                    <a:pt x="275" y="173"/>
                    <a:pt x="275" y="172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5" y="171"/>
                    <a:pt x="275" y="170"/>
                    <a:pt x="274" y="169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69" y="166"/>
                    <a:pt x="265" y="165"/>
                    <a:pt x="261" y="164"/>
                  </a:cubicBezTo>
                  <a:cubicBezTo>
                    <a:pt x="250" y="160"/>
                    <a:pt x="235" y="154"/>
                    <a:pt x="227" y="144"/>
                  </a:cubicBezTo>
                  <a:cubicBezTo>
                    <a:pt x="226" y="144"/>
                    <a:pt x="227" y="143"/>
                    <a:pt x="227" y="143"/>
                  </a:cubicBezTo>
                  <a:cubicBezTo>
                    <a:pt x="227" y="143"/>
                    <a:pt x="227" y="142"/>
                    <a:pt x="228" y="142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33" y="144"/>
                    <a:pt x="239" y="147"/>
                    <a:pt x="245" y="150"/>
                  </a:cubicBezTo>
                  <a:cubicBezTo>
                    <a:pt x="246" y="151"/>
                    <a:pt x="248" y="152"/>
                    <a:pt x="249" y="152"/>
                  </a:cubicBezTo>
                  <a:cubicBezTo>
                    <a:pt x="247" y="150"/>
                    <a:pt x="246" y="147"/>
                    <a:pt x="246" y="145"/>
                  </a:cubicBezTo>
                  <a:cubicBezTo>
                    <a:pt x="244" y="141"/>
                    <a:pt x="243" y="138"/>
                    <a:pt x="242" y="134"/>
                  </a:cubicBezTo>
                  <a:cubicBezTo>
                    <a:pt x="241" y="132"/>
                    <a:pt x="246" y="131"/>
                    <a:pt x="246" y="133"/>
                  </a:cubicBezTo>
                  <a:cubicBezTo>
                    <a:pt x="247" y="137"/>
                    <a:pt x="248" y="140"/>
                    <a:pt x="249" y="143"/>
                  </a:cubicBezTo>
                  <a:cubicBezTo>
                    <a:pt x="250" y="145"/>
                    <a:pt x="252" y="149"/>
                    <a:pt x="251" y="152"/>
                  </a:cubicBezTo>
                  <a:cubicBezTo>
                    <a:pt x="251" y="153"/>
                    <a:pt x="250" y="153"/>
                    <a:pt x="250" y="153"/>
                  </a:cubicBezTo>
                  <a:cubicBezTo>
                    <a:pt x="254" y="155"/>
                    <a:pt x="257" y="157"/>
                    <a:pt x="261" y="158"/>
                  </a:cubicBezTo>
                  <a:cubicBezTo>
                    <a:pt x="259" y="155"/>
                    <a:pt x="259" y="151"/>
                    <a:pt x="258" y="147"/>
                  </a:cubicBezTo>
                  <a:cubicBezTo>
                    <a:pt x="256" y="143"/>
                    <a:pt x="254" y="138"/>
                    <a:pt x="254" y="134"/>
                  </a:cubicBezTo>
                  <a:cubicBezTo>
                    <a:pt x="254" y="132"/>
                    <a:pt x="257" y="131"/>
                    <a:pt x="258" y="133"/>
                  </a:cubicBezTo>
                  <a:cubicBezTo>
                    <a:pt x="260" y="137"/>
                    <a:pt x="261" y="142"/>
                    <a:pt x="263" y="146"/>
                  </a:cubicBezTo>
                  <a:cubicBezTo>
                    <a:pt x="264" y="150"/>
                    <a:pt x="266" y="155"/>
                    <a:pt x="265" y="159"/>
                  </a:cubicBezTo>
                  <a:cubicBezTo>
                    <a:pt x="265" y="159"/>
                    <a:pt x="264" y="159"/>
                    <a:pt x="264" y="159"/>
                  </a:cubicBezTo>
                  <a:cubicBezTo>
                    <a:pt x="268" y="161"/>
                    <a:pt x="271" y="161"/>
                    <a:pt x="274" y="162"/>
                  </a:cubicBezTo>
                  <a:cubicBezTo>
                    <a:pt x="274" y="162"/>
                    <a:pt x="274" y="162"/>
                    <a:pt x="274" y="162"/>
                  </a:cubicBezTo>
                  <a:cubicBezTo>
                    <a:pt x="271" y="158"/>
                    <a:pt x="271" y="153"/>
                    <a:pt x="270" y="149"/>
                  </a:cubicBezTo>
                  <a:cubicBezTo>
                    <a:pt x="269" y="144"/>
                    <a:pt x="267" y="139"/>
                    <a:pt x="266" y="134"/>
                  </a:cubicBezTo>
                  <a:cubicBezTo>
                    <a:pt x="265" y="131"/>
                    <a:pt x="268" y="130"/>
                    <a:pt x="269" y="132"/>
                  </a:cubicBezTo>
                  <a:cubicBezTo>
                    <a:pt x="271" y="137"/>
                    <a:pt x="273" y="142"/>
                    <a:pt x="274" y="146"/>
                  </a:cubicBezTo>
                  <a:cubicBezTo>
                    <a:pt x="276" y="151"/>
                    <a:pt x="278" y="157"/>
                    <a:pt x="276" y="161"/>
                  </a:cubicBezTo>
                  <a:cubicBezTo>
                    <a:pt x="276" y="162"/>
                    <a:pt x="275" y="162"/>
                    <a:pt x="275" y="162"/>
                  </a:cubicBezTo>
                  <a:cubicBezTo>
                    <a:pt x="277" y="162"/>
                    <a:pt x="278" y="163"/>
                    <a:pt x="280" y="163"/>
                  </a:cubicBezTo>
                  <a:cubicBezTo>
                    <a:pt x="284" y="163"/>
                    <a:pt x="289" y="161"/>
                    <a:pt x="293" y="159"/>
                  </a:cubicBezTo>
                  <a:cubicBezTo>
                    <a:pt x="293" y="159"/>
                    <a:pt x="294" y="159"/>
                    <a:pt x="294" y="159"/>
                  </a:cubicBezTo>
                  <a:cubicBezTo>
                    <a:pt x="295" y="159"/>
                    <a:pt x="296" y="159"/>
                    <a:pt x="297" y="160"/>
                  </a:cubicBezTo>
                  <a:cubicBezTo>
                    <a:pt x="297" y="162"/>
                    <a:pt x="298" y="165"/>
                    <a:pt x="299" y="168"/>
                  </a:cubicBezTo>
                  <a:cubicBezTo>
                    <a:pt x="302" y="178"/>
                    <a:pt x="306" y="190"/>
                    <a:pt x="314" y="190"/>
                  </a:cubicBezTo>
                  <a:cubicBezTo>
                    <a:pt x="316" y="190"/>
                    <a:pt x="319" y="190"/>
                    <a:pt x="321" y="188"/>
                  </a:cubicBezTo>
                  <a:cubicBezTo>
                    <a:pt x="321" y="188"/>
                    <a:pt x="321" y="188"/>
                    <a:pt x="322" y="188"/>
                  </a:cubicBezTo>
                  <a:cubicBezTo>
                    <a:pt x="323" y="188"/>
                    <a:pt x="324" y="189"/>
                    <a:pt x="324" y="189"/>
                  </a:cubicBezTo>
                  <a:cubicBezTo>
                    <a:pt x="328" y="198"/>
                    <a:pt x="334" y="209"/>
                    <a:pt x="345" y="212"/>
                  </a:cubicBezTo>
                  <a:cubicBezTo>
                    <a:pt x="343" y="205"/>
                    <a:pt x="341" y="198"/>
                    <a:pt x="338" y="191"/>
                  </a:cubicBezTo>
                  <a:cubicBezTo>
                    <a:pt x="336" y="185"/>
                    <a:pt x="334" y="180"/>
                    <a:pt x="333" y="173"/>
                  </a:cubicBezTo>
                  <a:cubicBezTo>
                    <a:pt x="333" y="171"/>
                    <a:pt x="337" y="171"/>
                    <a:pt x="337" y="173"/>
                  </a:cubicBezTo>
                  <a:cubicBezTo>
                    <a:pt x="340" y="186"/>
                    <a:pt x="350" y="199"/>
                    <a:pt x="349" y="213"/>
                  </a:cubicBezTo>
                  <a:cubicBezTo>
                    <a:pt x="350" y="213"/>
                    <a:pt x="351" y="213"/>
                    <a:pt x="351" y="213"/>
                  </a:cubicBezTo>
                  <a:cubicBezTo>
                    <a:pt x="353" y="213"/>
                    <a:pt x="354" y="213"/>
                    <a:pt x="355" y="213"/>
                  </a:cubicBezTo>
                  <a:cubicBezTo>
                    <a:pt x="362" y="213"/>
                    <a:pt x="369" y="212"/>
                    <a:pt x="376" y="211"/>
                  </a:cubicBezTo>
                  <a:cubicBezTo>
                    <a:pt x="378" y="210"/>
                    <a:pt x="380" y="210"/>
                    <a:pt x="382" y="209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1"/>
                    <a:pt x="383" y="211"/>
                    <a:pt x="383" y="211"/>
                  </a:cubicBezTo>
                  <a:cubicBezTo>
                    <a:pt x="383" y="211"/>
                    <a:pt x="383" y="211"/>
                    <a:pt x="383" y="211"/>
                  </a:cubicBezTo>
                  <a:cubicBezTo>
                    <a:pt x="384" y="213"/>
                    <a:pt x="384" y="214"/>
                    <a:pt x="382" y="216"/>
                  </a:cubicBezTo>
                  <a:cubicBezTo>
                    <a:pt x="382" y="217"/>
                    <a:pt x="381" y="218"/>
                    <a:pt x="381" y="219"/>
                  </a:cubicBezTo>
                  <a:cubicBezTo>
                    <a:pt x="378" y="227"/>
                    <a:pt x="387" y="233"/>
                    <a:pt x="392" y="237"/>
                  </a:cubicBezTo>
                  <a:cubicBezTo>
                    <a:pt x="398" y="241"/>
                    <a:pt x="405" y="245"/>
                    <a:pt x="412" y="248"/>
                  </a:cubicBezTo>
                  <a:cubicBezTo>
                    <a:pt x="416" y="249"/>
                    <a:pt x="419" y="251"/>
                    <a:pt x="423" y="253"/>
                  </a:cubicBezTo>
                  <a:cubicBezTo>
                    <a:pt x="424" y="254"/>
                    <a:pt x="424" y="256"/>
                    <a:pt x="424" y="257"/>
                  </a:cubicBezTo>
                  <a:cubicBezTo>
                    <a:pt x="420" y="265"/>
                    <a:pt x="415" y="268"/>
                    <a:pt x="406" y="269"/>
                  </a:cubicBezTo>
                  <a:cubicBezTo>
                    <a:pt x="405" y="269"/>
                    <a:pt x="405" y="270"/>
                    <a:pt x="404" y="270"/>
                  </a:cubicBezTo>
                  <a:cubicBezTo>
                    <a:pt x="402" y="274"/>
                    <a:pt x="409" y="290"/>
                    <a:pt x="409" y="290"/>
                  </a:cubicBezTo>
                  <a:cubicBezTo>
                    <a:pt x="413" y="298"/>
                    <a:pt x="421" y="307"/>
                    <a:pt x="432" y="310"/>
                  </a:cubicBezTo>
                  <a:cubicBezTo>
                    <a:pt x="429" y="306"/>
                    <a:pt x="429" y="301"/>
                    <a:pt x="428" y="296"/>
                  </a:cubicBezTo>
                  <a:cubicBezTo>
                    <a:pt x="426" y="291"/>
                    <a:pt x="425" y="285"/>
                    <a:pt x="426" y="279"/>
                  </a:cubicBezTo>
                  <a:cubicBezTo>
                    <a:pt x="426" y="277"/>
                    <a:pt x="429" y="278"/>
                    <a:pt x="429" y="280"/>
                  </a:cubicBezTo>
                  <a:cubicBezTo>
                    <a:pt x="429" y="286"/>
                    <a:pt x="431" y="292"/>
                    <a:pt x="433" y="298"/>
                  </a:cubicBezTo>
                  <a:cubicBezTo>
                    <a:pt x="434" y="302"/>
                    <a:pt x="436" y="306"/>
                    <a:pt x="435" y="310"/>
                  </a:cubicBezTo>
                  <a:cubicBezTo>
                    <a:pt x="435" y="310"/>
                    <a:pt x="435" y="310"/>
                    <a:pt x="435" y="310"/>
                  </a:cubicBezTo>
                  <a:cubicBezTo>
                    <a:pt x="437" y="311"/>
                    <a:pt x="438" y="312"/>
                    <a:pt x="438" y="314"/>
                  </a:cubicBezTo>
                  <a:cubicBezTo>
                    <a:pt x="438" y="319"/>
                    <a:pt x="439" y="322"/>
                    <a:pt x="441" y="324"/>
                  </a:cubicBezTo>
                  <a:cubicBezTo>
                    <a:pt x="444" y="327"/>
                    <a:pt x="448" y="328"/>
                    <a:pt x="452" y="328"/>
                  </a:cubicBezTo>
                  <a:cubicBezTo>
                    <a:pt x="454" y="328"/>
                    <a:pt x="456" y="327"/>
                    <a:pt x="458" y="327"/>
                  </a:cubicBezTo>
                  <a:cubicBezTo>
                    <a:pt x="458" y="327"/>
                    <a:pt x="458" y="327"/>
                    <a:pt x="458" y="327"/>
                  </a:cubicBezTo>
                  <a:cubicBezTo>
                    <a:pt x="456" y="320"/>
                    <a:pt x="455" y="312"/>
                    <a:pt x="453" y="305"/>
                  </a:cubicBezTo>
                  <a:cubicBezTo>
                    <a:pt x="451" y="297"/>
                    <a:pt x="448" y="290"/>
                    <a:pt x="448" y="283"/>
                  </a:cubicBezTo>
                  <a:cubicBezTo>
                    <a:pt x="448" y="282"/>
                    <a:pt x="450" y="282"/>
                    <a:pt x="450" y="282"/>
                  </a:cubicBezTo>
                  <a:cubicBezTo>
                    <a:pt x="453" y="289"/>
                    <a:pt x="455" y="297"/>
                    <a:pt x="457" y="304"/>
                  </a:cubicBezTo>
                  <a:cubicBezTo>
                    <a:pt x="459" y="311"/>
                    <a:pt x="463" y="319"/>
                    <a:pt x="462" y="327"/>
                  </a:cubicBezTo>
                  <a:cubicBezTo>
                    <a:pt x="462" y="327"/>
                    <a:pt x="463" y="327"/>
                    <a:pt x="463" y="327"/>
                  </a:cubicBezTo>
                  <a:cubicBezTo>
                    <a:pt x="463" y="327"/>
                    <a:pt x="464" y="327"/>
                    <a:pt x="464" y="327"/>
                  </a:cubicBezTo>
                  <a:cubicBezTo>
                    <a:pt x="465" y="327"/>
                    <a:pt x="467" y="328"/>
                    <a:pt x="468" y="329"/>
                  </a:cubicBezTo>
                  <a:cubicBezTo>
                    <a:pt x="472" y="331"/>
                    <a:pt x="472" y="331"/>
                    <a:pt x="472" y="331"/>
                  </a:cubicBezTo>
                  <a:cubicBezTo>
                    <a:pt x="472" y="327"/>
                    <a:pt x="472" y="327"/>
                    <a:pt x="472" y="327"/>
                  </a:cubicBezTo>
                  <a:cubicBezTo>
                    <a:pt x="471" y="327"/>
                    <a:pt x="472" y="327"/>
                    <a:pt x="472" y="326"/>
                  </a:cubicBezTo>
                  <a:cubicBezTo>
                    <a:pt x="472" y="326"/>
                    <a:pt x="473" y="326"/>
                    <a:pt x="474" y="326"/>
                  </a:cubicBezTo>
                  <a:cubicBezTo>
                    <a:pt x="474" y="326"/>
                    <a:pt x="475" y="326"/>
                    <a:pt x="475" y="326"/>
                  </a:cubicBezTo>
                  <a:cubicBezTo>
                    <a:pt x="480" y="328"/>
                    <a:pt x="484" y="331"/>
                    <a:pt x="488" y="334"/>
                  </a:cubicBezTo>
                  <a:cubicBezTo>
                    <a:pt x="489" y="335"/>
                    <a:pt x="489" y="335"/>
                    <a:pt x="489" y="335"/>
                  </a:cubicBezTo>
                  <a:cubicBezTo>
                    <a:pt x="491" y="333"/>
                    <a:pt x="491" y="333"/>
                    <a:pt x="491" y="333"/>
                  </a:cubicBezTo>
                  <a:cubicBezTo>
                    <a:pt x="491" y="331"/>
                    <a:pt x="492" y="330"/>
                    <a:pt x="493" y="328"/>
                  </a:cubicBezTo>
                  <a:cubicBezTo>
                    <a:pt x="493" y="328"/>
                    <a:pt x="493" y="328"/>
                    <a:pt x="494" y="328"/>
                  </a:cubicBezTo>
                  <a:cubicBezTo>
                    <a:pt x="493" y="328"/>
                    <a:pt x="493" y="328"/>
                    <a:pt x="493" y="327"/>
                  </a:cubicBezTo>
                  <a:cubicBezTo>
                    <a:pt x="490" y="323"/>
                    <a:pt x="490" y="317"/>
                    <a:pt x="488" y="312"/>
                  </a:cubicBezTo>
                  <a:cubicBezTo>
                    <a:pt x="486" y="306"/>
                    <a:pt x="484" y="301"/>
                    <a:pt x="483" y="295"/>
                  </a:cubicBezTo>
                  <a:cubicBezTo>
                    <a:pt x="483" y="293"/>
                    <a:pt x="486" y="292"/>
                    <a:pt x="487" y="294"/>
                  </a:cubicBezTo>
                  <a:cubicBezTo>
                    <a:pt x="490" y="304"/>
                    <a:pt x="498" y="317"/>
                    <a:pt x="495" y="327"/>
                  </a:cubicBezTo>
                  <a:cubicBezTo>
                    <a:pt x="495" y="327"/>
                    <a:pt x="496" y="327"/>
                    <a:pt x="496" y="327"/>
                  </a:cubicBezTo>
                  <a:cubicBezTo>
                    <a:pt x="497" y="327"/>
                    <a:pt x="497" y="327"/>
                    <a:pt x="498" y="327"/>
                  </a:cubicBezTo>
                  <a:cubicBezTo>
                    <a:pt x="500" y="329"/>
                    <a:pt x="502" y="331"/>
                    <a:pt x="504" y="333"/>
                  </a:cubicBezTo>
                  <a:cubicBezTo>
                    <a:pt x="502" y="326"/>
                    <a:pt x="501" y="320"/>
                    <a:pt x="499" y="313"/>
                  </a:cubicBezTo>
                  <a:cubicBezTo>
                    <a:pt x="496" y="307"/>
                    <a:pt x="494" y="300"/>
                    <a:pt x="492" y="293"/>
                  </a:cubicBezTo>
                  <a:cubicBezTo>
                    <a:pt x="491" y="292"/>
                    <a:pt x="494" y="291"/>
                    <a:pt x="494" y="292"/>
                  </a:cubicBezTo>
                  <a:cubicBezTo>
                    <a:pt x="499" y="304"/>
                    <a:pt x="511" y="322"/>
                    <a:pt x="507" y="335"/>
                  </a:cubicBezTo>
                  <a:cubicBezTo>
                    <a:pt x="507" y="335"/>
                    <a:pt x="507" y="335"/>
                    <a:pt x="507" y="335"/>
                  </a:cubicBezTo>
                  <a:cubicBezTo>
                    <a:pt x="507" y="335"/>
                    <a:pt x="507" y="335"/>
                    <a:pt x="508" y="336"/>
                  </a:cubicBezTo>
                  <a:cubicBezTo>
                    <a:pt x="509" y="337"/>
                    <a:pt x="511" y="339"/>
                    <a:pt x="513" y="340"/>
                  </a:cubicBezTo>
                  <a:cubicBezTo>
                    <a:pt x="516" y="343"/>
                    <a:pt x="519" y="345"/>
                    <a:pt x="522" y="347"/>
                  </a:cubicBezTo>
                  <a:cubicBezTo>
                    <a:pt x="523" y="347"/>
                    <a:pt x="525" y="348"/>
                    <a:pt x="527" y="348"/>
                  </a:cubicBezTo>
                  <a:cubicBezTo>
                    <a:pt x="528" y="349"/>
                    <a:pt x="530" y="349"/>
                    <a:pt x="531" y="350"/>
                  </a:cubicBezTo>
                  <a:close/>
                  <a:moveTo>
                    <a:pt x="422" y="303"/>
                  </a:moveTo>
                  <a:cubicBezTo>
                    <a:pt x="422" y="305"/>
                    <a:pt x="420" y="304"/>
                    <a:pt x="420" y="303"/>
                  </a:cubicBezTo>
                  <a:cubicBezTo>
                    <a:pt x="417" y="299"/>
                    <a:pt x="416" y="293"/>
                    <a:pt x="415" y="288"/>
                  </a:cubicBezTo>
                  <a:cubicBezTo>
                    <a:pt x="414" y="283"/>
                    <a:pt x="413" y="278"/>
                    <a:pt x="412" y="272"/>
                  </a:cubicBezTo>
                  <a:cubicBezTo>
                    <a:pt x="412" y="270"/>
                    <a:pt x="415" y="270"/>
                    <a:pt x="415" y="272"/>
                  </a:cubicBezTo>
                  <a:cubicBezTo>
                    <a:pt x="417" y="278"/>
                    <a:pt x="419" y="283"/>
                    <a:pt x="420" y="289"/>
                  </a:cubicBezTo>
                  <a:cubicBezTo>
                    <a:pt x="422" y="294"/>
                    <a:pt x="423" y="298"/>
                    <a:pt x="422" y="303"/>
                  </a:cubicBezTo>
                  <a:close/>
                  <a:moveTo>
                    <a:pt x="239" y="173"/>
                  </a:moveTo>
                  <a:cubicBezTo>
                    <a:pt x="241" y="176"/>
                    <a:pt x="242" y="180"/>
                    <a:pt x="243" y="183"/>
                  </a:cubicBezTo>
                  <a:cubicBezTo>
                    <a:pt x="244" y="186"/>
                    <a:pt x="246" y="190"/>
                    <a:pt x="245" y="193"/>
                  </a:cubicBezTo>
                  <a:cubicBezTo>
                    <a:pt x="244" y="194"/>
                    <a:pt x="243" y="194"/>
                    <a:pt x="243" y="193"/>
                  </a:cubicBezTo>
                  <a:cubicBezTo>
                    <a:pt x="240" y="192"/>
                    <a:pt x="240" y="189"/>
                    <a:pt x="239" y="186"/>
                  </a:cubicBezTo>
                  <a:cubicBezTo>
                    <a:pt x="238" y="182"/>
                    <a:pt x="236" y="179"/>
                    <a:pt x="235" y="175"/>
                  </a:cubicBezTo>
                  <a:cubicBezTo>
                    <a:pt x="234" y="172"/>
                    <a:pt x="238" y="170"/>
                    <a:pt x="239" y="173"/>
                  </a:cubicBezTo>
                  <a:close/>
                  <a:moveTo>
                    <a:pt x="128" y="138"/>
                  </a:moveTo>
                  <a:cubicBezTo>
                    <a:pt x="129" y="141"/>
                    <a:pt x="131" y="144"/>
                    <a:pt x="132" y="147"/>
                  </a:cubicBezTo>
                  <a:cubicBezTo>
                    <a:pt x="134" y="150"/>
                    <a:pt x="135" y="153"/>
                    <a:pt x="134" y="156"/>
                  </a:cubicBezTo>
                  <a:cubicBezTo>
                    <a:pt x="134" y="157"/>
                    <a:pt x="133" y="157"/>
                    <a:pt x="132" y="156"/>
                  </a:cubicBezTo>
                  <a:cubicBezTo>
                    <a:pt x="130" y="155"/>
                    <a:pt x="129" y="152"/>
                    <a:pt x="128" y="149"/>
                  </a:cubicBezTo>
                  <a:cubicBezTo>
                    <a:pt x="127" y="146"/>
                    <a:pt x="125" y="143"/>
                    <a:pt x="124" y="141"/>
                  </a:cubicBezTo>
                  <a:cubicBezTo>
                    <a:pt x="123" y="138"/>
                    <a:pt x="126" y="136"/>
                    <a:pt x="128" y="138"/>
                  </a:cubicBezTo>
                  <a:close/>
                  <a:moveTo>
                    <a:pt x="134" y="130"/>
                  </a:moveTo>
                  <a:cubicBezTo>
                    <a:pt x="136" y="134"/>
                    <a:pt x="149" y="149"/>
                    <a:pt x="143" y="154"/>
                  </a:cubicBezTo>
                  <a:cubicBezTo>
                    <a:pt x="142" y="155"/>
                    <a:pt x="142" y="155"/>
                    <a:pt x="141" y="154"/>
                  </a:cubicBezTo>
                  <a:cubicBezTo>
                    <a:pt x="140" y="153"/>
                    <a:pt x="140" y="153"/>
                    <a:pt x="139" y="151"/>
                  </a:cubicBezTo>
                  <a:cubicBezTo>
                    <a:pt x="138" y="149"/>
                    <a:pt x="137" y="146"/>
                    <a:pt x="136" y="144"/>
                  </a:cubicBezTo>
                  <a:cubicBezTo>
                    <a:pt x="134" y="140"/>
                    <a:pt x="132" y="136"/>
                    <a:pt x="131" y="131"/>
                  </a:cubicBezTo>
                  <a:cubicBezTo>
                    <a:pt x="130" y="129"/>
                    <a:pt x="133" y="128"/>
                    <a:pt x="134" y="130"/>
                  </a:cubicBezTo>
                  <a:close/>
                  <a:moveTo>
                    <a:pt x="143" y="127"/>
                  </a:moveTo>
                  <a:cubicBezTo>
                    <a:pt x="146" y="131"/>
                    <a:pt x="148" y="135"/>
                    <a:pt x="150" y="139"/>
                  </a:cubicBezTo>
                  <a:cubicBezTo>
                    <a:pt x="152" y="142"/>
                    <a:pt x="154" y="147"/>
                    <a:pt x="152" y="149"/>
                  </a:cubicBezTo>
                  <a:cubicBezTo>
                    <a:pt x="151" y="150"/>
                    <a:pt x="150" y="150"/>
                    <a:pt x="150" y="149"/>
                  </a:cubicBezTo>
                  <a:cubicBezTo>
                    <a:pt x="147" y="148"/>
                    <a:pt x="146" y="143"/>
                    <a:pt x="145" y="140"/>
                  </a:cubicBezTo>
                  <a:cubicBezTo>
                    <a:pt x="143" y="136"/>
                    <a:pt x="141" y="132"/>
                    <a:pt x="140" y="128"/>
                  </a:cubicBezTo>
                  <a:cubicBezTo>
                    <a:pt x="140" y="126"/>
                    <a:pt x="142" y="125"/>
                    <a:pt x="143" y="127"/>
                  </a:cubicBezTo>
                  <a:close/>
                  <a:moveTo>
                    <a:pt x="163" y="148"/>
                  </a:moveTo>
                  <a:cubicBezTo>
                    <a:pt x="162" y="149"/>
                    <a:pt x="161" y="149"/>
                    <a:pt x="161" y="148"/>
                  </a:cubicBezTo>
                  <a:cubicBezTo>
                    <a:pt x="159" y="145"/>
                    <a:pt x="158" y="141"/>
                    <a:pt x="157" y="138"/>
                  </a:cubicBezTo>
                  <a:cubicBezTo>
                    <a:pt x="155" y="134"/>
                    <a:pt x="152" y="130"/>
                    <a:pt x="150" y="127"/>
                  </a:cubicBezTo>
                  <a:cubicBezTo>
                    <a:pt x="149" y="125"/>
                    <a:pt x="152" y="123"/>
                    <a:pt x="153" y="125"/>
                  </a:cubicBezTo>
                  <a:cubicBezTo>
                    <a:pt x="156" y="130"/>
                    <a:pt x="168" y="141"/>
                    <a:pt x="163" y="148"/>
                  </a:cubicBezTo>
                  <a:close/>
                  <a:moveTo>
                    <a:pt x="211" y="184"/>
                  </a:moveTo>
                  <a:cubicBezTo>
                    <a:pt x="213" y="185"/>
                    <a:pt x="214" y="188"/>
                    <a:pt x="215" y="190"/>
                  </a:cubicBezTo>
                  <a:cubicBezTo>
                    <a:pt x="215" y="192"/>
                    <a:pt x="216" y="194"/>
                    <a:pt x="216" y="196"/>
                  </a:cubicBezTo>
                  <a:cubicBezTo>
                    <a:pt x="216" y="197"/>
                    <a:pt x="215" y="197"/>
                    <a:pt x="214" y="196"/>
                  </a:cubicBezTo>
                  <a:cubicBezTo>
                    <a:pt x="212" y="195"/>
                    <a:pt x="212" y="194"/>
                    <a:pt x="211" y="192"/>
                  </a:cubicBezTo>
                  <a:cubicBezTo>
                    <a:pt x="210" y="189"/>
                    <a:pt x="209" y="187"/>
                    <a:pt x="208" y="185"/>
                  </a:cubicBezTo>
                  <a:cubicBezTo>
                    <a:pt x="207" y="183"/>
                    <a:pt x="210" y="182"/>
                    <a:pt x="211" y="184"/>
                  </a:cubicBezTo>
                  <a:close/>
                  <a:moveTo>
                    <a:pt x="217" y="178"/>
                  </a:moveTo>
                  <a:cubicBezTo>
                    <a:pt x="219" y="181"/>
                    <a:pt x="230" y="198"/>
                    <a:pt x="222" y="200"/>
                  </a:cubicBezTo>
                  <a:cubicBezTo>
                    <a:pt x="221" y="200"/>
                    <a:pt x="221" y="199"/>
                    <a:pt x="221" y="199"/>
                  </a:cubicBezTo>
                  <a:cubicBezTo>
                    <a:pt x="220" y="196"/>
                    <a:pt x="219" y="193"/>
                    <a:pt x="218" y="190"/>
                  </a:cubicBezTo>
                  <a:cubicBezTo>
                    <a:pt x="217" y="187"/>
                    <a:pt x="215" y="183"/>
                    <a:pt x="213" y="180"/>
                  </a:cubicBezTo>
                  <a:cubicBezTo>
                    <a:pt x="212" y="177"/>
                    <a:pt x="216" y="175"/>
                    <a:pt x="217" y="178"/>
                  </a:cubicBezTo>
                  <a:close/>
                  <a:moveTo>
                    <a:pt x="242" y="141"/>
                  </a:moveTo>
                  <a:cubicBezTo>
                    <a:pt x="243" y="142"/>
                    <a:pt x="241" y="144"/>
                    <a:pt x="240" y="143"/>
                  </a:cubicBezTo>
                  <a:cubicBezTo>
                    <a:pt x="239" y="142"/>
                    <a:pt x="239" y="140"/>
                    <a:pt x="238" y="139"/>
                  </a:cubicBezTo>
                  <a:cubicBezTo>
                    <a:pt x="237" y="137"/>
                    <a:pt x="240" y="135"/>
                    <a:pt x="241" y="137"/>
                  </a:cubicBezTo>
                  <a:cubicBezTo>
                    <a:pt x="241" y="138"/>
                    <a:pt x="241" y="140"/>
                    <a:pt x="242" y="141"/>
                  </a:cubicBezTo>
                  <a:close/>
                  <a:moveTo>
                    <a:pt x="288" y="158"/>
                  </a:moveTo>
                  <a:cubicBezTo>
                    <a:pt x="287" y="159"/>
                    <a:pt x="286" y="159"/>
                    <a:pt x="286" y="158"/>
                  </a:cubicBezTo>
                  <a:cubicBezTo>
                    <a:pt x="283" y="155"/>
                    <a:pt x="283" y="151"/>
                    <a:pt x="282" y="147"/>
                  </a:cubicBezTo>
                  <a:cubicBezTo>
                    <a:pt x="280" y="143"/>
                    <a:pt x="279" y="139"/>
                    <a:pt x="280" y="135"/>
                  </a:cubicBezTo>
                  <a:cubicBezTo>
                    <a:pt x="280" y="133"/>
                    <a:pt x="283" y="133"/>
                    <a:pt x="284" y="136"/>
                  </a:cubicBezTo>
                  <a:cubicBezTo>
                    <a:pt x="284" y="140"/>
                    <a:pt x="285" y="144"/>
                    <a:pt x="286" y="148"/>
                  </a:cubicBezTo>
                  <a:cubicBezTo>
                    <a:pt x="287" y="151"/>
                    <a:pt x="289" y="155"/>
                    <a:pt x="288" y="158"/>
                  </a:cubicBezTo>
                  <a:close/>
                  <a:moveTo>
                    <a:pt x="320" y="185"/>
                  </a:moveTo>
                  <a:cubicBezTo>
                    <a:pt x="320" y="186"/>
                    <a:pt x="318" y="187"/>
                    <a:pt x="318" y="186"/>
                  </a:cubicBezTo>
                  <a:cubicBezTo>
                    <a:pt x="312" y="179"/>
                    <a:pt x="310" y="168"/>
                    <a:pt x="309" y="159"/>
                  </a:cubicBezTo>
                  <a:cubicBezTo>
                    <a:pt x="309" y="157"/>
                    <a:pt x="313" y="156"/>
                    <a:pt x="313" y="158"/>
                  </a:cubicBezTo>
                  <a:cubicBezTo>
                    <a:pt x="315" y="167"/>
                    <a:pt x="319" y="176"/>
                    <a:pt x="320" y="185"/>
                  </a:cubicBezTo>
                  <a:close/>
                  <a:moveTo>
                    <a:pt x="328" y="174"/>
                  </a:moveTo>
                  <a:cubicBezTo>
                    <a:pt x="330" y="180"/>
                    <a:pt x="332" y="185"/>
                    <a:pt x="334" y="190"/>
                  </a:cubicBezTo>
                  <a:cubicBezTo>
                    <a:pt x="335" y="194"/>
                    <a:pt x="337" y="198"/>
                    <a:pt x="337" y="202"/>
                  </a:cubicBezTo>
                  <a:cubicBezTo>
                    <a:pt x="337" y="203"/>
                    <a:pt x="335" y="204"/>
                    <a:pt x="334" y="203"/>
                  </a:cubicBezTo>
                  <a:cubicBezTo>
                    <a:pt x="331" y="200"/>
                    <a:pt x="330" y="195"/>
                    <a:pt x="328" y="191"/>
                  </a:cubicBezTo>
                  <a:cubicBezTo>
                    <a:pt x="326" y="186"/>
                    <a:pt x="325" y="180"/>
                    <a:pt x="323" y="175"/>
                  </a:cubicBezTo>
                  <a:cubicBezTo>
                    <a:pt x="323" y="172"/>
                    <a:pt x="327" y="171"/>
                    <a:pt x="328" y="174"/>
                  </a:cubicBezTo>
                  <a:close/>
                  <a:moveTo>
                    <a:pt x="358" y="208"/>
                  </a:moveTo>
                  <a:cubicBezTo>
                    <a:pt x="358" y="209"/>
                    <a:pt x="357" y="209"/>
                    <a:pt x="356" y="208"/>
                  </a:cubicBezTo>
                  <a:cubicBezTo>
                    <a:pt x="353" y="203"/>
                    <a:pt x="352" y="196"/>
                    <a:pt x="350" y="191"/>
                  </a:cubicBezTo>
                  <a:cubicBezTo>
                    <a:pt x="348" y="185"/>
                    <a:pt x="346" y="180"/>
                    <a:pt x="344" y="173"/>
                  </a:cubicBezTo>
                  <a:cubicBezTo>
                    <a:pt x="344" y="172"/>
                    <a:pt x="347" y="170"/>
                    <a:pt x="347" y="172"/>
                  </a:cubicBezTo>
                  <a:cubicBezTo>
                    <a:pt x="351" y="182"/>
                    <a:pt x="362" y="197"/>
                    <a:pt x="358" y="208"/>
                  </a:cubicBezTo>
                  <a:close/>
                  <a:moveTo>
                    <a:pt x="366" y="197"/>
                  </a:moveTo>
                  <a:cubicBezTo>
                    <a:pt x="368" y="200"/>
                    <a:pt x="369" y="204"/>
                    <a:pt x="368" y="208"/>
                  </a:cubicBezTo>
                  <a:cubicBezTo>
                    <a:pt x="367" y="209"/>
                    <a:pt x="366" y="209"/>
                    <a:pt x="366" y="208"/>
                  </a:cubicBezTo>
                  <a:cubicBezTo>
                    <a:pt x="364" y="205"/>
                    <a:pt x="363" y="201"/>
                    <a:pt x="362" y="198"/>
                  </a:cubicBezTo>
                  <a:cubicBezTo>
                    <a:pt x="361" y="193"/>
                    <a:pt x="360" y="189"/>
                    <a:pt x="359" y="184"/>
                  </a:cubicBezTo>
                  <a:cubicBezTo>
                    <a:pt x="359" y="182"/>
                    <a:pt x="362" y="181"/>
                    <a:pt x="363" y="183"/>
                  </a:cubicBezTo>
                  <a:cubicBezTo>
                    <a:pt x="363" y="188"/>
                    <a:pt x="365" y="192"/>
                    <a:pt x="366" y="197"/>
                  </a:cubicBezTo>
                  <a:close/>
                  <a:moveTo>
                    <a:pt x="376" y="204"/>
                  </a:moveTo>
                  <a:cubicBezTo>
                    <a:pt x="376" y="205"/>
                    <a:pt x="374" y="206"/>
                    <a:pt x="374" y="205"/>
                  </a:cubicBezTo>
                  <a:cubicBezTo>
                    <a:pt x="371" y="202"/>
                    <a:pt x="370" y="198"/>
                    <a:pt x="369" y="195"/>
                  </a:cubicBezTo>
                  <a:cubicBezTo>
                    <a:pt x="368" y="191"/>
                    <a:pt x="367" y="187"/>
                    <a:pt x="367" y="183"/>
                  </a:cubicBezTo>
                  <a:cubicBezTo>
                    <a:pt x="367" y="181"/>
                    <a:pt x="369" y="181"/>
                    <a:pt x="370" y="182"/>
                  </a:cubicBezTo>
                  <a:cubicBezTo>
                    <a:pt x="370" y="187"/>
                    <a:pt x="372" y="191"/>
                    <a:pt x="373" y="195"/>
                  </a:cubicBezTo>
                  <a:cubicBezTo>
                    <a:pt x="375" y="198"/>
                    <a:pt x="376" y="201"/>
                    <a:pt x="376" y="204"/>
                  </a:cubicBezTo>
                  <a:close/>
                  <a:moveTo>
                    <a:pt x="449" y="325"/>
                  </a:moveTo>
                  <a:cubicBezTo>
                    <a:pt x="449" y="326"/>
                    <a:pt x="448" y="325"/>
                    <a:pt x="447" y="325"/>
                  </a:cubicBezTo>
                  <a:cubicBezTo>
                    <a:pt x="444" y="319"/>
                    <a:pt x="443" y="311"/>
                    <a:pt x="441" y="305"/>
                  </a:cubicBezTo>
                  <a:cubicBezTo>
                    <a:pt x="439" y="297"/>
                    <a:pt x="437" y="289"/>
                    <a:pt x="436" y="281"/>
                  </a:cubicBezTo>
                  <a:cubicBezTo>
                    <a:pt x="436" y="280"/>
                    <a:pt x="439" y="279"/>
                    <a:pt x="439" y="281"/>
                  </a:cubicBezTo>
                  <a:cubicBezTo>
                    <a:pt x="441" y="289"/>
                    <a:pt x="443" y="296"/>
                    <a:pt x="445" y="304"/>
                  </a:cubicBezTo>
                  <a:cubicBezTo>
                    <a:pt x="447" y="311"/>
                    <a:pt x="451" y="318"/>
                    <a:pt x="449" y="325"/>
                  </a:cubicBezTo>
                  <a:close/>
                  <a:moveTo>
                    <a:pt x="472" y="325"/>
                  </a:moveTo>
                  <a:cubicBezTo>
                    <a:pt x="472" y="326"/>
                    <a:pt x="470" y="326"/>
                    <a:pt x="469" y="325"/>
                  </a:cubicBezTo>
                  <a:cubicBezTo>
                    <a:pt x="467" y="322"/>
                    <a:pt x="467" y="317"/>
                    <a:pt x="466" y="314"/>
                  </a:cubicBezTo>
                  <a:cubicBezTo>
                    <a:pt x="464" y="310"/>
                    <a:pt x="462" y="306"/>
                    <a:pt x="461" y="301"/>
                  </a:cubicBezTo>
                  <a:cubicBezTo>
                    <a:pt x="459" y="296"/>
                    <a:pt x="456" y="290"/>
                    <a:pt x="458" y="284"/>
                  </a:cubicBezTo>
                  <a:cubicBezTo>
                    <a:pt x="459" y="283"/>
                    <a:pt x="461" y="283"/>
                    <a:pt x="461" y="284"/>
                  </a:cubicBezTo>
                  <a:cubicBezTo>
                    <a:pt x="461" y="293"/>
                    <a:pt x="465" y="300"/>
                    <a:pt x="469" y="307"/>
                  </a:cubicBezTo>
                  <a:cubicBezTo>
                    <a:pt x="471" y="312"/>
                    <a:pt x="474" y="320"/>
                    <a:pt x="472" y="325"/>
                  </a:cubicBezTo>
                  <a:close/>
                  <a:moveTo>
                    <a:pt x="484" y="313"/>
                  </a:moveTo>
                  <a:cubicBezTo>
                    <a:pt x="485" y="316"/>
                    <a:pt x="488" y="323"/>
                    <a:pt x="484" y="326"/>
                  </a:cubicBezTo>
                  <a:cubicBezTo>
                    <a:pt x="484" y="326"/>
                    <a:pt x="483" y="326"/>
                    <a:pt x="483" y="326"/>
                  </a:cubicBezTo>
                  <a:cubicBezTo>
                    <a:pt x="480" y="323"/>
                    <a:pt x="481" y="319"/>
                    <a:pt x="480" y="315"/>
                  </a:cubicBezTo>
                  <a:cubicBezTo>
                    <a:pt x="478" y="310"/>
                    <a:pt x="476" y="304"/>
                    <a:pt x="473" y="299"/>
                  </a:cubicBezTo>
                  <a:cubicBezTo>
                    <a:pt x="472" y="296"/>
                    <a:pt x="476" y="294"/>
                    <a:pt x="477" y="297"/>
                  </a:cubicBezTo>
                  <a:cubicBezTo>
                    <a:pt x="480" y="302"/>
                    <a:pt x="482" y="307"/>
                    <a:pt x="484" y="313"/>
                  </a:cubicBezTo>
                  <a:close/>
                  <a:moveTo>
                    <a:pt x="516" y="323"/>
                  </a:moveTo>
                  <a:cubicBezTo>
                    <a:pt x="518" y="329"/>
                    <a:pt x="520" y="335"/>
                    <a:pt x="518" y="341"/>
                  </a:cubicBezTo>
                  <a:cubicBezTo>
                    <a:pt x="518" y="342"/>
                    <a:pt x="517" y="342"/>
                    <a:pt x="516" y="342"/>
                  </a:cubicBezTo>
                  <a:cubicBezTo>
                    <a:pt x="513" y="336"/>
                    <a:pt x="513" y="330"/>
                    <a:pt x="511" y="324"/>
                  </a:cubicBezTo>
                  <a:cubicBezTo>
                    <a:pt x="509" y="316"/>
                    <a:pt x="506" y="309"/>
                    <a:pt x="505" y="302"/>
                  </a:cubicBezTo>
                  <a:cubicBezTo>
                    <a:pt x="504" y="299"/>
                    <a:pt x="508" y="298"/>
                    <a:pt x="508" y="301"/>
                  </a:cubicBezTo>
                  <a:cubicBezTo>
                    <a:pt x="510" y="308"/>
                    <a:pt x="513" y="315"/>
                    <a:pt x="516" y="323"/>
                  </a:cubicBezTo>
                  <a:close/>
                  <a:moveTo>
                    <a:pt x="540" y="338"/>
                  </a:moveTo>
                  <a:cubicBezTo>
                    <a:pt x="537" y="331"/>
                    <a:pt x="535" y="324"/>
                    <a:pt x="531" y="317"/>
                  </a:cubicBezTo>
                  <a:cubicBezTo>
                    <a:pt x="530" y="315"/>
                    <a:pt x="533" y="314"/>
                    <a:pt x="534" y="316"/>
                  </a:cubicBezTo>
                  <a:cubicBezTo>
                    <a:pt x="540" y="326"/>
                    <a:pt x="549" y="342"/>
                    <a:pt x="547" y="355"/>
                  </a:cubicBezTo>
                  <a:cubicBezTo>
                    <a:pt x="547" y="356"/>
                    <a:pt x="545" y="356"/>
                    <a:pt x="545" y="355"/>
                  </a:cubicBezTo>
                  <a:cubicBezTo>
                    <a:pt x="542" y="350"/>
                    <a:pt x="541" y="344"/>
                    <a:pt x="540" y="338"/>
                  </a:cubicBezTo>
                  <a:close/>
                  <a:moveTo>
                    <a:pt x="529" y="347"/>
                  </a:moveTo>
                  <a:cubicBezTo>
                    <a:pt x="526" y="343"/>
                    <a:pt x="526" y="337"/>
                    <a:pt x="524" y="332"/>
                  </a:cubicBezTo>
                  <a:cubicBezTo>
                    <a:pt x="523" y="325"/>
                    <a:pt x="521" y="318"/>
                    <a:pt x="519" y="312"/>
                  </a:cubicBezTo>
                  <a:cubicBezTo>
                    <a:pt x="518" y="309"/>
                    <a:pt x="521" y="308"/>
                    <a:pt x="522" y="310"/>
                  </a:cubicBezTo>
                  <a:cubicBezTo>
                    <a:pt x="525" y="316"/>
                    <a:pt x="527" y="322"/>
                    <a:pt x="529" y="329"/>
                  </a:cubicBezTo>
                  <a:cubicBezTo>
                    <a:pt x="530" y="335"/>
                    <a:pt x="532" y="341"/>
                    <a:pt x="531" y="346"/>
                  </a:cubicBezTo>
                  <a:cubicBezTo>
                    <a:pt x="531" y="347"/>
                    <a:pt x="529" y="348"/>
                    <a:pt x="529" y="347"/>
                  </a:cubicBezTo>
                  <a:close/>
                </a:path>
              </a:pathLst>
            </a:custGeom>
            <a:solidFill>
              <a:srgbClr val="BCC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75"/>
            <p:cNvSpPr/>
            <p:nvPr/>
          </p:nvSpPr>
          <p:spPr bwMode="auto">
            <a:xfrm>
              <a:off x="5840413" y="1550988"/>
              <a:ext cx="192088" cy="241300"/>
            </a:xfrm>
            <a:custGeom>
              <a:avLst/>
              <a:gdLst>
                <a:gd name="T0" fmla="*/ 10 w 45"/>
                <a:gd name="T1" fmla="*/ 1 h 57"/>
                <a:gd name="T2" fmla="*/ 11 w 45"/>
                <a:gd name="T3" fmla="*/ 0 h 57"/>
                <a:gd name="T4" fmla="*/ 12 w 45"/>
                <a:gd name="T5" fmla="*/ 1 h 57"/>
                <a:gd name="T6" fmla="*/ 23 w 45"/>
                <a:gd name="T7" fmla="*/ 5 h 57"/>
                <a:gd name="T8" fmla="*/ 24 w 45"/>
                <a:gd name="T9" fmla="*/ 5 h 57"/>
                <a:gd name="T10" fmla="*/ 25 w 45"/>
                <a:gd name="T11" fmla="*/ 6 h 57"/>
                <a:gd name="T12" fmla="*/ 30 w 45"/>
                <a:gd name="T13" fmla="*/ 21 h 57"/>
                <a:gd name="T14" fmla="*/ 42 w 45"/>
                <a:gd name="T15" fmla="*/ 51 h 57"/>
                <a:gd name="T16" fmla="*/ 45 w 45"/>
                <a:gd name="T17" fmla="*/ 57 h 57"/>
                <a:gd name="T18" fmla="*/ 28 w 45"/>
                <a:gd name="T19" fmla="*/ 39 h 57"/>
                <a:gd name="T20" fmla="*/ 0 w 45"/>
                <a:gd name="T21" fmla="*/ 8 h 57"/>
                <a:gd name="T22" fmla="*/ 10 w 45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7">
                  <a:moveTo>
                    <a:pt x="10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6" y="4"/>
                    <a:pt x="20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11"/>
                    <a:pt x="28" y="16"/>
                    <a:pt x="30" y="21"/>
                  </a:cubicBezTo>
                  <a:cubicBezTo>
                    <a:pt x="34" y="31"/>
                    <a:pt x="37" y="42"/>
                    <a:pt x="42" y="5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0" y="50"/>
                    <a:pt x="34" y="45"/>
                    <a:pt x="28" y="39"/>
                  </a:cubicBezTo>
                  <a:cubicBezTo>
                    <a:pt x="19" y="30"/>
                    <a:pt x="8" y="20"/>
                    <a:pt x="0" y="8"/>
                  </a:cubicBezTo>
                  <a:cubicBezTo>
                    <a:pt x="4" y="6"/>
                    <a:pt x="7" y="4"/>
                    <a:pt x="10" y="1"/>
                  </a:cubicBezTo>
                  <a:close/>
                </a:path>
              </a:pathLst>
            </a:custGeom>
            <a:solidFill>
              <a:srgbClr val="BCC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76"/>
            <p:cNvSpPr/>
            <p:nvPr/>
          </p:nvSpPr>
          <p:spPr bwMode="auto">
            <a:xfrm>
              <a:off x="6065838" y="1792288"/>
              <a:ext cx="166688" cy="192088"/>
            </a:xfrm>
            <a:custGeom>
              <a:avLst/>
              <a:gdLst>
                <a:gd name="T0" fmla="*/ 23 w 39"/>
                <a:gd name="T1" fmla="*/ 0 h 45"/>
                <a:gd name="T2" fmla="*/ 34 w 39"/>
                <a:gd name="T3" fmla="*/ 10 h 45"/>
                <a:gd name="T4" fmla="*/ 34 w 39"/>
                <a:gd name="T5" fmla="*/ 18 h 45"/>
                <a:gd name="T6" fmla="*/ 37 w 39"/>
                <a:gd name="T7" fmla="*/ 22 h 45"/>
                <a:gd name="T8" fmla="*/ 36 w 39"/>
                <a:gd name="T9" fmla="*/ 30 h 45"/>
                <a:gd name="T10" fmla="*/ 24 w 39"/>
                <a:gd name="T11" fmla="*/ 45 h 45"/>
                <a:gd name="T12" fmla="*/ 24 w 39"/>
                <a:gd name="T13" fmla="*/ 44 h 45"/>
                <a:gd name="T14" fmla="*/ 24 w 39"/>
                <a:gd name="T15" fmla="*/ 43 h 45"/>
                <a:gd name="T16" fmla="*/ 4 w 39"/>
                <a:gd name="T17" fmla="*/ 11 h 45"/>
                <a:gd name="T18" fmla="*/ 2 w 39"/>
                <a:gd name="T19" fmla="*/ 7 h 45"/>
                <a:gd name="T20" fmla="*/ 0 w 39"/>
                <a:gd name="T21" fmla="*/ 4 h 45"/>
                <a:gd name="T22" fmla="*/ 4 w 39"/>
                <a:gd name="T23" fmla="*/ 4 h 45"/>
                <a:gd name="T24" fmla="*/ 23 w 39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5">
                  <a:moveTo>
                    <a:pt x="23" y="0"/>
                  </a:moveTo>
                  <a:cubicBezTo>
                    <a:pt x="28" y="2"/>
                    <a:pt x="32" y="5"/>
                    <a:pt x="34" y="10"/>
                  </a:cubicBezTo>
                  <a:cubicBezTo>
                    <a:pt x="36" y="12"/>
                    <a:pt x="33" y="15"/>
                    <a:pt x="34" y="18"/>
                  </a:cubicBezTo>
                  <a:cubicBezTo>
                    <a:pt x="35" y="20"/>
                    <a:pt x="36" y="20"/>
                    <a:pt x="37" y="22"/>
                  </a:cubicBezTo>
                  <a:cubicBezTo>
                    <a:pt x="39" y="24"/>
                    <a:pt x="37" y="28"/>
                    <a:pt x="36" y="30"/>
                  </a:cubicBezTo>
                  <a:cubicBezTo>
                    <a:pt x="33" y="36"/>
                    <a:pt x="30" y="42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7" y="34"/>
                    <a:pt x="11" y="24"/>
                    <a:pt x="4" y="11"/>
                  </a:cubicBezTo>
                  <a:cubicBezTo>
                    <a:pt x="4" y="10"/>
                    <a:pt x="2" y="7"/>
                    <a:pt x="2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0" y="4"/>
                    <a:pt x="16" y="2"/>
                    <a:pt x="23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77"/>
            <p:cNvSpPr>
              <a:spLocks noEditPoints="1"/>
            </p:cNvSpPr>
            <p:nvPr/>
          </p:nvSpPr>
          <p:spPr bwMode="auto">
            <a:xfrm>
              <a:off x="4502150" y="901700"/>
              <a:ext cx="3175000" cy="5049838"/>
            </a:xfrm>
            <a:custGeom>
              <a:avLst/>
              <a:gdLst>
                <a:gd name="T0" fmla="*/ 145 w 747"/>
                <a:gd name="T1" fmla="*/ 497 h 1190"/>
                <a:gd name="T2" fmla="*/ 156 w 747"/>
                <a:gd name="T3" fmla="*/ 542 h 1190"/>
                <a:gd name="T4" fmla="*/ 247 w 747"/>
                <a:gd name="T5" fmla="*/ 710 h 1190"/>
                <a:gd name="T6" fmla="*/ 381 w 747"/>
                <a:gd name="T7" fmla="*/ 779 h 1190"/>
                <a:gd name="T8" fmla="*/ 442 w 747"/>
                <a:gd name="T9" fmla="*/ 509 h 1190"/>
                <a:gd name="T10" fmla="*/ 603 w 747"/>
                <a:gd name="T11" fmla="*/ 675 h 1190"/>
                <a:gd name="T12" fmla="*/ 643 w 747"/>
                <a:gd name="T13" fmla="*/ 537 h 1190"/>
                <a:gd name="T14" fmla="*/ 740 w 747"/>
                <a:gd name="T15" fmla="*/ 403 h 1190"/>
                <a:gd name="T16" fmla="*/ 624 w 747"/>
                <a:gd name="T17" fmla="*/ 141 h 1190"/>
                <a:gd name="T18" fmla="*/ 384 w 747"/>
                <a:gd name="T19" fmla="*/ 0 h 1190"/>
                <a:gd name="T20" fmla="*/ 273 w 747"/>
                <a:gd name="T21" fmla="*/ 188 h 1190"/>
                <a:gd name="T22" fmla="*/ 250 w 747"/>
                <a:gd name="T23" fmla="*/ 212 h 1190"/>
                <a:gd name="T24" fmla="*/ 345 w 747"/>
                <a:gd name="T25" fmla="*/ 174 h 1190"/>
                <a:gd name="T26" fmla="*/ 625 w 747"/>
                <a:gd name="T27" fmla="*/ 333 h 1190"/>
                <a:gd name="T28" fmla="*/ 536 w 747"/>
                <a:gd name="T29" fmla="*/ 217 h 1190"/>
                <a:gd name="T30" fmla="*/ 418 w 747"/>
                <a:gd name="T31" fmla="*/ 165 h 1190"/>
                <a:gd name="T32" fmla="*/ 405 w 747"/>
                <a:gd name="T33" fmla="*/ 175 h 1190"/>
                <a:gd name="T34" fmla="*/ 339 w 747"/>
                <a:gd name="T35" fmla="*/ 139 h 1190"/>
                <a:gd name="T36" fmla="*/ 308 w 747"/>
                <a:gd name="T37" fmla="*/ 165 h 1190"/>
                <a:gd name="T38" fmla="*/ 303 w 747"/>
                <a:gd name="T39" fmla="*/ 89 h 1190"/>
                <a:gd name="T40" fmla="*/ 476 w 747"/>
                <a:gd name="T41" fmla="*/ 66 h 1190"/>
                <a:gd name="T42" fmla="*/ 666 w 747"/>
                <a:gd name="T43" fmla="*/ 270 h 1190"/>
                <a:gd name="T44" fmla="*/ 395 w 747"/>
                <a:gd name="T45" fmla="*/ 272 h 1190"/>
                <a:gd name="T46" fmla="*/ 396 w 747"/>
                <a:gd name="T47" fmla="*/ 269 h 1190"/>
                <a:gd name="T48" fmla="*/ 499 w 747"/>
                <a:gd name="T49" fmla="*/ 222 h 1190"/>
                <a:gd name="T50" fmla="*/ 484 w 747"/>
                <a:gd name="T51" fmla="*/ 215 h 1190"/>
                <a:gd name="T52" fmla="*/ 577 w 747"/>
                <a:gd name="T53" fmla="*/ 508 h 1190"/>
                <a:gd name="T54" fmla="*/ 703 w 747"/>
                <a:gd name="T55" fmla="*/ 628 h 1190"/>
                <a:gd name="T56" fmla="*/ 619 w 747"/>
                <a:gd name="T57" fmla="*/ 660 h 1190"/>
                <a:gd name="T58" fmla="*/ 557 w 747"/>
                <a:gd name="T59" fmla="*/ 566 h 1190"/>
                <a:gd name="T60" fmla="*/ 511 w 747"/>
                <a:gd name="T61" fmla="*/ 490 h 1190"/>
                <a:gd name="T62" fmla="*/ 578 w 747"/>
                <a:gd name="T63" fmla="*/ 436 h 1190"/>
                <a:gd name="T64" fmla="*/ 452 w 747"/>
                <a:gd name="T65" fmla="*/ 416 h 1190"/>
                <a:gd name="T66" fmla="*/ 383 w 747"/>
                <a:gd name="T67" fmla="*/ 600 h 1190"/>
                <a:gd name="T68" fmla="*/ 292 w 747"/>
                <a:gd name="T69" fmla="*/ 387 h 1190"/>
                <a:gd name="T70" fmla="*/ 390 w 747"/>
                <a:gd name="T71" fmla="*/ 604 h 1190"/>
                <a:gd name="T72" fmla="*/ 307 w 747"/>
                <a:gd name="T73" fmla="*/ 496 h 1190"/>
                <a:gd name="T74" fmla="*/ 315 w 747"/>
                <a:gd name="T75" fmla="*/ 599 h 1190"/>
                <a:gd name="T76" fmla="*/ 265 w 747"/>
                <a:gd name="T77" fmla="*/ 586 h 1190"/>
                <a:gd name="T78" fmla="*/ 221 w 747"/>
                <a:gd name="T79" fmla="*/ 658 h 1190"/>
                <a:gd name="T80" fmla="*/ 176 w 747"/>
                <a:gd name="T81" fmla="*/ 688 h 1190"/>
                <a:gd name="T82" fmla="*/ 141 w 747"/>
                <a:gd name="T83" fmla="*/ 736 h 1190"/>
                <a:gd name="T84" fmla="*/ 170 w 747"/>
                <a:gd name="T85" fmla="*/ 533 h 1190"/>
                <a:gd name="T86" fmla="*/ 103 w 747"/>
                <a:gd name="T87" fmla="*/ 386 h 1190"/>
                <a:gd name="T88" fmla="*/ 251 w 747"/>
                <a:gd name="T89" fmla="*/ 312 h 1190"/>
                <a:gd name="T90" fmla="*/ 429 w 747"/>
                <a:gd name="T91" fmla="*/ 282 h 1190"/>
                <a:gd name="T92" fmla="*/ 584 w 747"/>
                <a:gd name="T93" fmla="*/ 322 h 1190"/>
                <a:gd name="T94" fmla="*/ 735 w 747"/>
                <a:gd name="T95" fmla="*/ 406 h 1190"/>
                <a:gd name="T96" fmla="*/ 688 w 747"/>
                <a:gd name="T97" fmla="*/ 497 h 1190"/>
                <a:gd name="T98" fmla="*/ 642 w 747"/>
                <a:gd name="T99" fmla="*/ 471 h 1190"/>
                <a:gd name="T100" fmla="*/ 585 w 747"/>
                <a:gd name="T101" fmla="*/ 390 h 1190"/>
                <a:gd name="T102" fmla="*/ 521 w 747"/>
                <a:gd name="T103" fmla="*/ 430 h 1190"/>
                <a:gd name="T104" fmla="*/ 401 w 747"/>
                <a:gd name="T105" fmla="*/ 399 h 1190"/>
                <a:gd name="T106" fmla="*/ 290 w 747"/>
                <a:gd name="T107" fmla="*/ 347 h 1190"/>
                <a:gd name="T108" fmla="*/ 203 w 747"/>
                <a:gd name="T109" fmla="*/ 389 h 1190"/>
                <a:gd name="T110" fmla="*/ 172 w 747"/>
                <a:gd name="T111" fmla="*/ 470 h 1190"/>
                <a:gd name="T112" fmla="*/ 129 w 747"/>
                <a:gd name="T113" fmla="*/ 470 h 1190"/>
                <a:gd name="T114" fmla="*/ 240 w 747"/>
                <a:gd name="T115" fmla="*/ 227 h 1190"/>
                <a:gd name="T116" fmla="*/ 247 w 747"/>
                <a:gd name="T117" fmla="*/ 264 h 1190"/>
                <a:gd name="T118" fmla="*/ 212 w 747"/>
                <a:gd name="T119" fmla="*/ 284 h 1190"/>
                <a:gd name="T120" fmla="*/ 177 w 747"/>
                <a:gd name="T121" fmla="*/ 323 h 1190"/>
                <a:gd name="T122" fmla="*/ 60 w 747"/>
                <a:gd name="T123" fmla="*/ 395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7" h="1190">
                  <a:moveTo>
                    <a:pt x="13" y="422"/>
                  </a:moveTo>
                  <a:cubicBezTo>
                    <a:pt x="14" y="423"/>
                    <a:pt x="15" y="423"/>
                    <a:pt x="16" y="423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7" y="423"/>
                    <a:pt x="18" y="422"/>
                    <a:pt x="19" y="421"/>
                  </a:cubicBezTo>
                  <a:cubicBezTo>
                    <a:pt x="20" y="420"/>
                    <a:pt x="21" y="418"/>
                    <a:pt x="22" y="417"/>
                  </a:cubicBezTo>
                  <a:cubicBezTo>
                    <a:pt x="22" y="416"/>
                    <a:pt x="22" y="416"/>
                    <a:pt x="22" y="415"/>
                  </a:cubicBezTo>
                  <a:cubicBezTo>
                    <a:pt x="22" y="414"/>
                    <a:pt x="22" y="414"/>
                    <a:pt x="22" y="414"/>
                  </a:cubicBezTo>
                  <a:cubicBezTo>
                    <a:pt x="23" y="414"/>
                    <a:pt x="23" y="414"/>
                    <a:pt x="23" y="414"/>
                  </a:cubicBezTo>
                  <a:cubicBezTo>
                    <a:pt x="24" y="413"/>
                    <a:pt x="26" y="412"/>
                    <a:pt x="27" y="411"/>
                  </a:cubicBezTo>
                  <a:cubicBezTo>
                    <a:pt x="29" y="409"/>
                    <a:pt x="31" y="407"/>
                    <a:pt x="33" y="406"/>
                  </a:cubicBezTo>
                  <a:cubicBezTo>
                    <a:pt x="37" y="403"/>
                    <a:pt x="40" y="402"/>
                    <a:pt x="45" y="402"/>
                  </a:cubicBezTo>
                  <a:cubicBezTo>
                    <a:pt x="45" y="402"/>
                    <a:pt x="46" y="402"/>
                    <a:pt x="46" y="402"/>
                  </a:cubicBezTo>
                  <a:cubicBezTo>
                    <a:pt x="49" y="402"/>
                    <a:pt x="51" y="402"/>
                    <a:pt x="54" y="402"/>
                  </a:cubicBezTo>
                  <a:cubicBezTo>
                    <a:pt x="55" y="403"/>
                    <a:pt x="56" y="403"/>
                    <a:pt x="57" y="403"/>
                  </a:cubicBezTo>
                  <a:cubicBezTo>
                    <a:pt x="58" y="403"/>
                    <a:pt x="59" y="403"/>
                    <a:pt x="60" y="403"/>
                  </a:cubicBezTo>
                  <a:cubicBezTo>
                    <a:pt x="67" y="403"/>
                    <a:pt x="72" y="401"/>
                    <a:pt x="77" y="395"/>
                  </a:cubicBezTo>
                  <a:cubicBezTo>
                    <a:pt x="78" y="394"/>
                    <a:pt x="78" y="394"/>
                    <a:pt x="78" y="39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2" y="397"/>
                    <a:pt x="85" y="398"/>
                    <a:pt x="89" y="398"/>
                  </a:cubicBezTo>
                  <a:cubicBezTo>
                    <a:pt x="91" y="398"/>
                    <a:pt x="91" y="398"/>
                    <a:pt x="91" y="398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87" y="407"/>
                    <a:pt x="84" y="414"/>
                    <a:pt x="82" y="422"/>
                  </a:cubicBezTo>
                  <a:cubicBezTo>
                    <a:pt x="82" y="425"/>
                    <a:pt x="82" y="425"/>
                    <a:pt x="82" y="425"/>
                  </a:cubicBezTo>
                  <a:cubicBezTo>
                    <a:pt x="80" y="434"/>
                    <a:pt x="76" y="447"/>
                    <a:pt x="81" y="455"/>
                  </a:cubicBezTo>
                  <a:cubicBezTo>
                    <a:pt x="85" y="461"/>
                    <a:pt x="92" y="466"/>
                    <a:pt x="98" y="471"/>
                  </a:cubicBezTo>
                  <a:cubicBezTo>
                    <a:pt x="101" y="474"/>
                    <a:pt x="103" y="476"/>
                    <a:pt x="105" y="478"/>
                  </a:cubicBezTo>
                  <a:cubicBezTo>
                    <a:pt x="111" y="483"/>
                    <a:pt x="117" y="488"/>
                    <a:pt x="124" y="488"/>
                  </a:cubicBezTo>
                  <a:cubicBezTo>
                    <a:pt x="125" y="488"/>
                    <a:pt x="125" y="488"/>
                    <a:pt x="126" y="488"/>
                  </a:cubicBezTo>
                  <a:cubicBezTo>
                    <a:pt x="128" y="488"/>
                    <a:pt x="128" y="488"/>
                    <a:pt x="128" y="488"/>
                  </a:cubicBezTo>
                  <a:cubicBezTo>
                    <a:pt x="128" y="489"/>
                    <a:pt x="128" y="489"/>
                    <a:pt x="128" y="489"/>
                  </a:cubicBezTo>
                  <a:cubicBezTo>
                    <a:pt x="132" y="494"/>
                    <a:pt x="138" y="497"/>
                    <a:pt x="145" y="497"/>
                  </a:cubicBezTo>
                  <a:cubicBezTo>
                    <a:pt x="146" y="497"/>
                    <a:pt x="147" y="497"/>
                    <a:pt x="147" y="497"/>
                  </a:cubicBezTo>
                  <a:cubicBezTo>
                    <a:pt x="149" y="497"/>
                    <a:pt x="151" y="497"/>
                    <a:pt x="153" y="497"/>
                  </a:cubicBezTo>
                  <a:cubicBezTo>
                    <a:pt x="160" y="497"/>
                    <a:pt x="169" y="496"/>
                    <a:pt x="173" y="493"/>
                  </a:cubicBezTo>
                  <a:cubicBezTo>
                    <a:pt x="177" y="489"/>
                    <a:pt x="179" y="482"/>
                    <a:pt x="180" y="476"/>
                  </a:cubicBezTo>
                  <a:cubicBezTo>
                    <a:pt x="180" y="475"/>
                    <a:pt x="180" y="474"/>
                    <a:pt x="180" y="474"/>
                  </a:cubicBezTo>
                  <a:cubicBezTo>
                    <a:pt x="182" y="467"/>
                    <a:pt x="181" y="460"/>
                    <a:pt x="181" y="454"/>
                  </a:cubicBezTo>
                  <a:cubicBezTo>
                    <a:pt x="180" y="447"/>
                    <a:pt x="180" y="441"/>
                    <a:pt x="181" y="434"/>
                  </a:cubicBezTo>
                  <a:cubicBezTo>
                    <a:pt x="181" y="432"/>
                    <a:pt x="181" y="432"/>
                    <a:pt x="181" y="432"/>
                  </a:cubicBezTo>
                  <a:cubicBezTo>
                    <a:pt x="187" y="434"/>
                    <a:pt x="187" y="434"/>
                    <a:pt x="187" y="434"/>
                  </a:cubicBezTo>
                  <a:cubicBezTo>
                    <a:pt x="196" y="436"/>
                    <a:pt x="207" y="438"/>
                    <a:pt x="217" y="438"/>
                  </a:cubicBezTo>
                  <a:cubicBezTo>
                    <a:pt x="227" y="438"/>
                    <a:pt x="234" y="435"/>
                    <a:pt x="237" y="429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44" y="432"/>
                    <a:pt x="244" y="432"/>
                    <a:pt x="244" y="432"/>
                  </a:cubicBezTo>
                  <a:cubicBezTo>
                    <a:pt x="248" y="435"/>
                    <a:pt x="252" y="438"/>
                    <a:pt x="255" y="441"/>
                  </a:cubicBezTo>
                  <a:cubicBezTo>
                    <a:pt x="263" y="448"/>
                    <a:pt x="263" y="448"/>
                    <a:pt x="263" y="448"/>
                  </a:cubicBezTo>
                  <a:cubicBezTo>
                    <a:pt x="273" y="456"/>
                    <a:pt x="284" y="465"/>
                    <a:pt x="294" y="473"/>
                  </a:cubicBezTo>
                  <a:cubicBezTo>
                    <a:pt x="293" y="477"/>
                    <a:pt x="293" y="477"/>
                    <a:pt x="293" y="477"/>
                  </a:cubicBezTo>
                  <a:cubicBezTo>
                    <a:pt x="291" y="476"/>
                    <a:pt x="291" y="476"/>
                    <a:pt x="291" y="476"/>
                  </a:cubicBezTo>
                  <a:cubicBezTo>
                    <a:pt x="286" y="475"/>
                    <a:pt x="281" y="474"/>
                    <a:pt x="276" y="472"/>
                  </a:cubicBezTo>
                  <a:cubicBezTo>
                    <a:pt x="271" y="470"/>
                    <a:pt x="268" y="467"/>
                    <a:pt x="265" y="464"/>
                  </a:cubicBezTo>
                  <a:cubicBezTo>
                    <a:pt x="261" y="461"/>
                    <a:pt x="258" y="458"/>
                    <a:pt x="253" y="456"/>
                  </a:cubicBezTo>
                  <a:cubicBezTo>
                    <a:pt x="252" y="456"/>
                    <a:pt x="251" y="456"/>
                    <a:pt x="250" y="456"/>
                  </a:cubicBezTo>
                  <a:cubicBezTo>
                    <a:pt x="244" y="456"/>
                    <a:pt x="239" y="460"/>
                    <a:pt x="235" y="464"/>
                  </a:cubicBezTo>
                  <a:cubicBezTo>
                    <a:pt x="229" y="471"/>
                    <a:pt x="222" y="479"/>
                    <a:pt x="218" y="489"/>
                  </a:cubicBezTo>
                  <a:cubicBezTo>
                    <a:pt x="214" y="498"/>
                    <a:pt x="210" y="508"/>
                    <a:pt x="198" y="510"/>
                  </a:cubicBezTo>
                  <a:cubicBezTo>
                    <a:pt x="196" y="510"/>
                    <a:pt x="194" y="510"/>
                    <a:pt x="191" y="510"/>
                  </a:cubicBezTo>
                  <a:cubicBezTo>
                    <a:pt x="188" y="511"/>
                    <a:pt x="185" y="511"/>
                    <a:pt x="182" y="512"/>
                  </a:cubicBezTo>
                  <a:cubicBezTo>
                    <a:pt x="174" y="513"/>
                    <a:pt x="165" y="517"/>
                    <a:pt x="162" y="525"/>
                  </a:cubicBezTo>
                  <a:cubicBezTo>
                    <a:pt x="160" y="529"/>
                    <a:pt x="158" y="535"/>
                    <a:pt x="157" y="541"/>
                  </a:cubicBezTo>
                  <a:cubicBezTo>
                    <a:pt x="157" y="542"/>
                    <a:pt x="157" y="542"/>
                    <a:pt x="157" y="542"/>
                  </a:cubicBezTo>
                  <a:cubicBezTo>
                    <a:pt x="156" y="542"/>
                    <a:pt x="156" y="542"/>
                    <a:pt x="156" y="542"/>
                  </a:cubicBezTo>
                  <a:cubicBezTo>
                    <a:pt x="152" y="543"/>
                    <a:pt x="148" y="544"/>
                    <a:pt x="144" y="545"/>
                  </a:cubicBezTo>
                  <a:cubicBezTo>
                    <a:pt x="138" y="546"/>
                    <a:pt x="133" y="547"/>
                    <a:pt x="129" y="549"/>
                  </a:cubicBezTo>
                  <a:cubicBezTo>
                    <a:pt x="114" y="557"/>
                    <a:pt x="112" y="572"/>
                    <a:pt x="109" y="587"/>
                  </a:cubicBezTo>
                  <a:cubicBezTo>
                    <a:pt x="108" y="596"/>
                    <a:pt x="106" y="605"/>
                    <a:pt x="102" y="613"/>
                  </a:cubicBezTo>
                  <a:cubicBezTo>
                    <a:pt x="101" y="615"/>
                    <a:pt x="101" y="615"/>
                    <a:pt x="101" y="615"/>
                  </a:cubicBezTo>
                  <a:cubicBezTo>
                    <a:pt x="95" y="626"/>
                    <a:pt x="89" y="638"/>
                    <a:pt x="92" y="647"/>
                  </a:cubicBezTo>
                  <a:cubicBezTo>
                    <a:pt x="94" y="652"/>
                    <a:pt x="98" y="655"/>
                    <a:pt x="105" y="657"/>
                  </a:cubicBezTo>
                  <a:cubicBezTo>
                    <a:pt x="106" y="658"/>
                    <a:pt x="106" y="658"/>
                    <a:pt x="106" y="658"/>
                  </a:cubicBezTo>
                  <a:cubicBezTo>
                    <a:pt x="110" y="659"/>
                    <a:pt x="114" y="661"/>
                    <a:pt x="116" y="664"/>
                  </a:cubicBezTo>
                  <a:cubicBezTo>
                    <a:pt x="116" y="667"/>
                    <a:pt x="116" y="669"/>
                    <a:pt x="114" y="672"/>
                  </a:cubicBezTo>
                  <a:cubicBezTo>
                    <a:pt x="110" y="677"/>
                    <a:pt x="106" y="680"/>
                    <a:pt x="102" y="683"/>
                  </a:cubicBezTo>
                  <a:cubicBezTo>
                    <a:pt x="101" y="683"/>
                    <a:pt x="100" y="684"/>
                    <a:pt x="99" y="685"/>
                  </a:cubicBezTo>
                  <a:cubicBezTo>
                    <a:pt x="92" y="689"/>
                    <a:pt x="86" y="693"/>
                    <a:pt x="82" y="700"/>
                  </a:cubicBezTo>
                  <a:cubicBezTo>
                    <a:pt x="78" y="707"/>
                    <a:pt x="78" y="716"/>
                    <a:pt x="81" y="725"/>
                  </a:cubicBezTo>
                  <a:cubicBezTo>
                    <a:pt x="85" y="736"/>
                    <a:pt x="93" y="745"/>
                    <a:pt x="103" y="748"/>
                  </a:cubicBezTo>
                  <a:cubicBezTo>
                    <a:pt x="107" y="750"/>
                    <a:pt x="111" y="750"/>
                    <a:pt x="115" y="750"/>
                  </a:cubicBezTo>
                  <a:cubicBezTo>
                    <a:pt x="121" y="750"/>
                    <a:pt x="128" y="749"/>
                    <a:pt x="133" y="747"/>
                  </a:cubicBezTo>
                  <a:cubicBezTo>
                    <a:pt x="136" y="746"/>
                    <a:pt x="136" y="746"/>
                    <a:pt x="136" y="746"/>
                  </a:cubicBezTo>
                  <a:cubicBezTo>
                    <a:pt x="144" y="744"/>
                    <a:pt x="153" y="741"/>
                    <a:pt x="157" y="735"/>
                  </a:cubicBezTo>
                  <a:cubicBezTo>
                    <a:pt x="161" y="731"/>
                    <a:pt x="162" y="725"/>
                    <a:pt x="163" y="720"/>
                  </a:cubicBezTo>
                  <a:cubicBezTo>
                    <a:pt x="163" y="717"/>
                    <a:pt x="164" y="715"/>
                    <a:pt x="165" y="713"/>
                  </a:cubicBezTo>
                  <a:cubicBezTo>
                    <a:pt x="165" y="712"/>
                    <a:pt x="165" y="712"/>
                    <a:pt x="165" y="712"/>
                  </a:cubicBezTo>
                  <a:cubicBezTo>
                    <a:pt x="166" y="708"/>
                    <a:pt x="167" y="704"/>
                    <a:pt x="170" y="701"/>
                  </a:cubicBezTo>
                  <a:cubicBezTo>
                    <a:pt x="171" y="699"/>
                    <a:pt x="172" y="697"/>
                    <a:pt x="174" y="697"/>
                  </a:cubicBezTo>
                  <a:cubicBezTo>
                    <a:pt x="174" y="697"/>
                    <a:pt x="174" y="697"/>
                    <a:pt x="175" y="698"/>
                  </a:cubicBezTo>
                  <a:cubicBezTo>
                    <a:pt x="175" y="698"/>
                    <a:pt x="177" y="698"/>
                    <a:pt x="177" y="697"/>
                  </a:cubicBezTo>
                  <a:cubicBezTo>
                    <a:pt x="177" y="697"/>
                    <a:pt x="177" y="697"/>
                    <a:pt x="177" y="697"/>
                  </a:cubicBezTo>
                  <a:cubicBezTo>
                    <a:pt x="178" y="697"/>
                    <a:pt x="179" y="699"/>
                    <a:pt x="180" y="700"/>
                  </a:cubicBezTo>
                  <a:cubicBezTo>
                    <a:pt x="191" y="721"/>
                    <a:pt x="203" y="731"/>
                    <a:pt x="216" y="731"/>
                  </a:cubicBezTo>
                  <a:cubicBezTo>
                    <a:pt x="219" y="731"/>
                    <a:pt x="222" y="730"/>
                    <a:pt x="224" y="729"/>
                  </a:cubicBezTo>
                  <a:cubicBezTo>
                    <a:pt x="235" y="726"/>
                    <a:pt x="244" y="719"/>
                    <a:pt x="247" y="710"/>
                  </a:cubicBezTo>
                  <a:cubicBezTo>
                    <a:pt x="249" y="704"/>
                    <a:pt x="249" y="697"/>
                    <a:pt x="245" y="691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5" y="688"/>
                    <a:pt x="245" y="688"/>
                    <a:pt x="245" y="688"/>
                  </a:cubicBezTo>
                  <a:cubicBezTo>
                    <a:pt x="253" y="678"/>
                    <a:pt x="242" y="666"/>
                    <a:pt x="231" y="656"/>
                  </a:cubicBezTo>
                  <a:cubicBezTo>
                    <a:pt x="229" y="654"/>
                    <a:pt x="229" y="654"/>
                    <a:pt x="229" y="654"/>
                  </a:cubicBezTo>
                  <a:cubicBezTo>
                    <a:pt x="221" y="647"/>
                    <a:pt x="212" y="639"/>
                    <a:pt x="214" y="625"/>
                  </a:cubicBezTo>
                  <a:cubicBezTo>
                    <a:pt x="214" y="620"/>
                    <a:pt x="218" y="617"/>
                    <a:pt x="224" y="617"/>
                  </a:cubicBezTo>
                  <a:cubicBezTo>
                    <a:pt x="230" y="617"/>
                    <a:pt x="237" y="619"/>
                    <a:pt x="240" y="621"/>
                  </a:cubicBezTo>
                  <a:cubicBezTo>
                    <a:pt x="241" y="622"/>
                    <a:pt x="241" y="622"/>
                    <a:pt x="241" y="622"/>
                  </a:cubicBezTo>
                  <a:cubicBezTo>
                    <a:pt x="241" y="623"/>
                    <a:pt x="241" y="623"/>
                    <a:pt x="241" y="623"/>
                  </a:cubicBezTo>
                  <a:cubicBezTo>
                    <a:pt x="241" y="630"/>
                    <a:pt x="244" y="639"/>
                    <a:pt x="249" y="644"/>
                  </a:cubicBezTo>
                  <a:cubicBezTo>
                    <a:pt x="252" y="646"/>
                    <a:pt x="256" y="650"/>
                    <a:pt x="262" y="650"/>
                  </a:cubicBezTo>
                  <a:cubicBezTo>
                    <a:pt x="265" y="650"/>
                    <a:pt x="268" y="649"/>
                    <a:pt x="271" y="647"/>
                  </a:cubicBezTo>
                  <a:cubicBezTo>
                    <a:pt x="285" y="638"/>
                    <a:pt x="286" y="633"/>
                    <a:pt x="285" y="631"/>
                  </a:cubicBezTo>
                  <a:cubicBezTo>
                    <a:pt x="285" y="630"/>
                    <a:pt x="284" y="629"/>
                    <a:pt x="283" y="628"/>
                  </a:cubicBezTo>
                  <a:cubicBezTo>
                    <a:pt x="283" y="627"/>
                    <a:pt x="283" y="626"/>
                    <a:pt x="282" y="626"/>
                  </a:cubicBezTo>
                  <a:cubicBezTo>
                    <a:pt x="282" y="624"/>
                    <a:pt x="282" y="623"/>
                    <a:pt x="282" y="622"/>
                  </a:cubicBezTo>
                  <a:cubicBezTo>
                    <a:pt x="282" y="621"/>
                    <a:pt x="282" y="620"/>
                    <a:pt x="283" y="619"/>
                  </a:cubicBezTo>
                  <a:cubicBezTo>
                    <a:pt x="284" y="615"/>
                    <a:pt x="286" y="611"/>
                    <a:pt x="288" y="607"/>
                  </a:cubicBezTo>
                  <a:cubicBezTo>
                    <a:pt x="288" y="605"/>
                    <a:pt x="288" y="605"/>
                    <a:pt x="288" y="605"/>
                  </a:cubicBezTo>
                  <a:cubicBezTo>
                    <a:pt x="290" y="606"/>
                    <a:pt x="290" y="606"/>
                    <a:pt x="290" y="606"/>
                  </a:cubicBezTo>
                  <a:cubicBezTo>
                    <a:pt x="291" y="606"/>
                    <a:pt x="292" y="607"/>
                    <a:pt x="293" y="607"/>
                  </a:cubicBezTo>
                  <a:cubicBezTo>
                    <a:pt x="294" y="607"/>
                    <a:pt x="294" y="607"/>
                    <a:pt x="294" y="607"/>
                  </a:cubicBezTo>
                  <a:cubicBezTo>
                    <a:pt x="295" y="608"/>
                    <a:pt x="295" y="608"/>
                    <a:pt x="295" y="608"/>
                  </a:cubicBezTo>
                  <a:cubicBezTo>
                    <a:pt x="298" y="640"/>
                    <a:pt x="311" y="675"/>
                    <a:pt x="330" y="702"/>
                  </a:cubicBezTo>
                  <a:cubicBezTo>
                    <a:pt x="336" y="710"/>
                    <a:pt x="343" y="718"/>
                    <a:pt x="349" y="726"/>
                  </a:cubicBezTo>
                  <a:cubicBezTo>
                    <a:pt x="353" y="730"/>
                    <a:pt x="357" y="734"/>
                    <a:pt x="360" y="738"/>
                  </a:cubicBezTo>
                  <a:cubicBezTo>
                    <a:pt x="367" y="747"/>
                    <a:pt x="373" y="756"/>
                    <a:pt x="378" y="766"/>
                  </a:cubicBezTo>
                  <a:cubicBezTo>
                    <a:pt x="378" y="767"/>
                    <a:pt x="378" y="767"/>
                    <a:pt x="378" y="767"/>
                  </a:cubicBezTo>
                  <a:cubicBezTo>
                    <a:pt x="378" y="767"/>
                    <a:pt x="378" y="767"/>
                    <a:pt x="378" y="767"/>
                  </a:cubicBezTo>
                  <a:cubicBezTo>
                    <a:pt x="379" y="771"/>
                    <a:pt x="380" y="775"/>
                    <a:pt x="381" y="779"/>
                  </a:cubicBezTo>
                  <a:cubicBezTo>
                    <a:pt x="381" y="779"/>
                    <a:pt x="381" y="779"/>
                    <a:pt x="381" y="779"/>
                  </a:cubicBezTo>
                  <a:cubicBezTo>
                    <a:pt x="381" y="779"/>
                    <a:pt x="381" y="779"/>
                    <a:pt x="381" y="779"/>
                  </a:cubicBezTo>
                  <a:cubicBezTo>
                    <a:pt x="376" y="855"/>
                    <a:pt x="374" y="924"/>
                    <a:pt x="376" y="991"/>
                  </a:cubicBezTo>
                  <a:cubicBezTo>
                    <a:pt x="377" y="1027"/>
                    <a:pt x="376" y="1066"/>
                    <a:pt x="373" y="1104"/>
                  </a:cubicBezTo>
                  <a:cubicBezTo>
                    <a:pt x="373" y="1108"/>
                    <a:pt x="373" y="1111"/>
                    <a:pt x="372" y="1115"/>
                  </a:cubicBezTo>
                  <a:cubicBezTo>
                    <a:pt x="372" y="1128"/>
                    <a:pt x="371" y="1141"/>
                    <a:pt x="368" y="1153"/>
                  </a:cubicBezTo>
                  <a:cubicBezTo>
                    <a:pt x="368" y="1155"/>
                    <a:pt x="368" y="1157"/>
                    <a:pt x="367" y="1159"/>
                  </a:cubicBezTo>
                  <a:cubicBezTo>
                    <a:pt x="366" y="1165"/>
                    <a:pt x="365" y="1172"/>
                    <a:pt x="366" y="1178"/>
                  </a:cubicBezTo>
                  <a:cubicBezTo>
                    <a:pt x="367" y="1183"/>
                    <a:pt x="373" y="1188"/>
                    <a:pt x="378" y="1188"/>
                  </a:cubicBezTo>
                  <a:cubicBezTo>
                    <a:pt x="379" y="1188"/>
                    <a:pt x="380" y="1187"/>
                    <a:pt x="381" y="1187"/>
                  </a:cubicBezTo>
                  <a:cubicBezTo>
                    <a:pt x="381" y="1187"/>
                    <a:pt x="382" y="1187"/>
                    <a:pt x="382" y="1186"/>
                  </a:cubicBezTo>
                  <a:cubicBezTo>
                    <a:pt x="384" y="1185"/>
                    <a:pt x="384" y="1185"/>
                    <a:pt x="384" y="1185"/>
                  </a:cubicBezTo>
                  <a:cubicBezTo>
                    <a:pt x="385" y="1187"/>
                    <a:pt x="385" y="1187"/>
                    <a:pt x="385" y="1187"/>
                  </a:cubicBezTo>
                  <a:cubicBezTo>
                    <a:pt x="386" y="1188"/>
                    <a:pt x="386" y="1190"/>
                    <a:pt x="388" y="1190"/>
                  </a:cubicBezTo>
                  <a:cubicBezTo>
                    <a:pt x="389" y="1190"/>
                    <a:pt x="389" y="1190"/>
                    <a:pt x="390" y="1190"/>
                  </a:cubicBezTo>
                  <a:cubicBezTo>
                    <a:pt x="398" y="1187"/>
                    <a:pt x="398" y="1187"/>
                    <a:pt x="398" y="1187"/>
                  </a:cubicBezTo>
                  <a:cubicBezTo>
                    <a:pt x="400" y="1186"/>
                    <a:pt x="401" y="1185"/>
                    <a:pt x="402" y="1183"/>
                  </a:cubicBezTo>
                  <a:cubicBezTo>
                    <a:pt x="402" y="1182"/>
                    <a:pt x="402" y="1182"/>
                    <a:pt x="402" y="1182"/>
                  </a:cubicBezTo>
                  <a:cubicBezTo>
                    <a:pt x="403" y="1182"/>
                    <a:pt x="403" y="1182"/>
                    <a:pt x="403" y="1182"/>
                  </a:cubicBezTo>
                  <a:cubicBezTo>
                    <a:pt x="404" y="1182"/>
                    <a:pt x="407" y="1182"/>
                    <a:pt x="407" y="1178"/>
                  </a:cubicBezTo>
                  <a:cubicBezTo>
                    <a:pt x="409" y="1147"/>
                    <a:pt x="407" y="1114"/>
                    <a:pt x="406" y="1082"/>
                  </a:cubicBezTo>
                  <a:cubicBezTo>
                    <a:pt x="405" y="1067"/>
                    <a:pt x="405" y="1052"/>
                    <a:pt x="404" y="1037"/>
                  </a:cubicBezTo>
                  <a:cubicBezTo>
                    <a:pt x="403" y="988"/>
                    <a:pt x="403" y="940"/>
                    <a:pt x="403" y="894"/>
                  </a:cubicBezTo>
                  <a:cubicBezTo>
                    <a:pt x="404" y="823"/>
                    <a:pt x="407" y="751"/>
                    <a:pt x="410" y="681"/>
                  </a:cubicBezTo>
                  <a:cubicBezTo>
                    <a:pt x="411" y="660"/>
                    <a:pt x="412" y="639"/>
                    <a:pt x="413" y="618"/>
                  </a:cubicBezTo>
                  <a:cubicBezTo>
                    <a:pt x="413" y="618"/>
                    <a:pt x="413" y="618"/>
                    <a:pt x="413" y="618"/>
                  </a:cubicBezTo>
                  <a:cubicBezTo>
                    <a:pt x="413" y="618"/>
                    <a:pt x="413" y="618"/>
                    <a:pt x="413" y="618"/>
                  </a:cubicBezTo>
                  <a:cubicBezTo>
                    <a:pt x="425" y="587"/>
                    <a:pt x="432" y="553"/>
                    <a:pt x="438" y="523"/>
                  </a:cubicBezTo>
                  <a:cubicBezTo>
                    <a:pt x="439" y="519"/>
                    <a:pt x="439" y="515"/>
                    <a:pt x="440" y="511"/>
                  </a:cubicBezTo>
                  <a:cubicBezTo>
                    <a:pt x="441" y="509"/>
                    <a:pt x="441" y="509"/>
                    <a:pt x="441" y="509"/>
                  </a:cubicBezTo>
                  <a:cubicBezTo>
                    <a:pt x="442" y="509"/>
                    <a:pt x="442" y="509"/>
                    <a:pt x="442" y="509"/>
                  </a:cubicBezTo>
                  <a:cubicBezTo>
                    <a:pt x="443" y="509"/>
                    <a:pt x="443" y="509"/>
                    <a:pt x="443" y="509"/>
                  </a:cubicBezTo>
                  <a:cubicBezTo>
                    <a:pt x="444" y="509"/>
                    <a:pt x="445" y="509"/>
                    <a:pt x="445" y="509"/>
                  </a:cubicBezTo>
                  <a:cubicBezTo>
                    <a:pt x="446" y="509"/>
                    <a:pt x="447" y="508"/>
                    <a:pt x="448" y="508"/>
                  </a:cubicBezTo>
                  <a:cubicBezTo>
                    <a:pt x="450" y="507"/>
                    <a:pt x="450" y="507"/>
                    <a:pt x="450" y="507"/>
                  </a:cubicBezTo>
                  <a:cubicBezTo>
                    <a:pt x="450" y="508"/>
                    <a:pt x="450" y="508"/>
                    <a:pt x="450" y="508"/>
                  </a:cubicBezTo>
                  <a:cubicBezTo>
                    <a:pt x="451" y="509"/>
                    <a:pt x="451" y="509"/>
                    <a:pt x="451" y="509"/>
                  </a:cubicBezTo>
                  <a:cubicBezTo>
                    <a:pt x="451" y="509"/>
                    <a:pt x="452" y="509"/>
                    <a:pt x="452" y="509"/>
                  </a:cubicBezTo>
                  <a:cubicBezTo>
                    <a:pt x="461" y="505"/>
                    <a:pt x="470" y="501"/>
                    <a:pt x="482" y="501"/>
                  </a:cubicBezTo>
                  <a:cubicBezTo>
                    <a:pt x="483" y="501"/>
                    <a:pt x="485" y="501"/>
                    <a:pt x="486" y="501"/>
                  </a:cubicBezTo>
                  <a:cubicBezTo>
                    <a:pt x="499" y="502"/>
                    <a:pt x="511" y="506"/>
                    <a:pt x="524" y="511"/>
                  </a:cubicBezTo>
                  <a:cubicBezTo>
                    <a:pt x="537" y="516"/>
                    <a:pt x="549" y="522"/>
                    <a:pt x="560" y="529"/>
                  </a:cubicBezTo>
                  <a:cubicBezTo>
                    <a:pt x="562" y="530"/>
                    <a:pt x="564" y="532"/>
                    <a:pt x="567" y="533"/>
                  </a:cubicBezTo>
                  <a:cubicBezTo>
                    <a:pt x="569" y="535"/>
                    <a:pt x="569" y="535"/>
                    <a:pt x="569" y="535"/>
                  </a:cubicBezTo>
                  <a:cubicBezTo>
                    <a:pt x="567" y="536"/>
                    <a:pt x="567" y="536"/>
                    <a:pt x="567" y="536"/>
                  </a:cubicBezTo>
                  <a:cubicBezTo>
                    <a:pt x="563" y="541"/>
                    <a:pt x="562" y="546"/>
                    <a:pt x="562" y="553"/>
                  </a:cubicBezTo>
                  <a:cubicBezTo>
                    <a:pt x="562" y="554"/>
                    <a:pt x="562" y="554"/>
                    <a:pt x="562" y="554"/>
                  </a:cubicBezTo>
                  <a:cubicBezTo>
                    <a:pt x="561" y="554"/>
                    <a:pt x="561" y="554"/>
                    <a:pt x="561" y="554"/>
                  </a:cubicBezTo>
                  <a:cubicBezTo>
                    <a:pt x="554" y="556"/>
                    <a:pt x="546" y="560"/>
                    <a:pt x="547" y="569"/>
                  </a:cubicBezTo>
                  <a:cubicBezTo>
                    <a:pt x="547" y="573"/>
                    <a:pt x="548" y="577"/>
                    <a:pt x="549" y="581"/>
                  </a:cubicBezTo>
                  <a:cubicBezTo>
                    <a:pt x="550" y="583"/>
                    <a:pt x="550" y="583"/>
                    <a:pt x="550" y="583"/>
                  </a:cubicBezTo>
                  <a:cubicBezTo>
                    <a:pt x="552" y="591"/>
                    <a:pt x="550" y="598"/>
                    <a:pt x="548" y="606"/>
                  </a:cubicBezTo>
                  <a:cubicBezTo>
                    <a:pt x="541" y="635"/>
                    <a:pt x="554" y="660"/>
                    <a:pt x="584" y="672"/>
                  </a:cubicBezTo>
                  <a:cubicBezTo>
                    <a:pt x="585" y="672"/>
                    <a:pt x="585" y="672"/>
                    <a:pt x="586" y="672"/>
                  </a:cubicBezTo>
                  <a:cubicBezTo>
                    <a:pt x="588" y="672"/>
                    <a:pt x="588" y="672"/>
                    <a:pt x="588" y="672"/>
                  </a:cubicBezTo>
                  <a:cubicBezTo>
                    <a:pt x="588" y="672"/>
                    <a:pt x="588" y="672"/>
                    <a:pt x="588" y="672"/>
                  </a:cubicBezTo>
                  <a:cubicBezTo>
                    <a:pt x="589" y="672"/>
                    <a:pt x="589" y="672"/>
                    <a:pt x="590" y="672"/>
                  </a:cubicBezTo>
                  <a:cubicBezTo>
                    <a:pt x="592" y="673"/>
                    <a:pt x="594" y="673"/>
                    <a:pt x="596" y="673"/>
                  </a:cubicBezTo>
                  <a:cubicBezTo>
                    <a:pt x="597" y="674"/>
                    <a:pt x="597" y="674"/>
                    <a:pt x="597" y="674"/>
                  </a:cubicBezTo>
                  <a:cubicBezTo>
                    <a:pt x="598" y="674"/>
                    <a:pt x="599" y="674"/>
                    <a:pt x="601" y="675"/>
                  </a:cubicBezTo>
                  <a:cubicBezTo>
                    <a:pt x="602" y="675"/>
                    <a:pt x="602" y="675"/>
                    <a:pt x="603" y="675"/>
                  </a:cubicBezTo>
                  <a:cubicBezTo>
                    <a:pt x="603" y="675"/>
                    <a:pt x="603" y="675"/>
                    <a:pt x="603" y="675"/>
                  </a:cubicBezTo>
                  <a:cubicBezTo>
                    <a:pt x="603" y="676"/>
                    <a:pt x="604" y="676"/>
                    <a:pt x="605" y="676"/>
                  </a:cubicBezTo>
                  <a:cubicBezTo>
                    <a:pt x="605" y="676"/>
                    <a:pt x="605" y="676"/>
                    <a:pt x="606" y="676"/>
                  </a:cubicBezTo>
                  <a:cubicBezTo>
                    <a:pt x="606" y="676"/>
                    <a:pt x="606" y="676"/>
                    <a:pt x="606" y="676"/>
                  </a:cubicBezTo>
                  <a:cubicBezTo>
                    <a:pt x="607" y="676"/>
                    <a:pt x="607" y="675"/>
                    <a:pt x="607" y="675"/>
                  </a:cubicBezTo>
                  <a:cubicBezTo>
                    <a:pt x="608" y="675"/>
                    <a:pt x="608" y="675"/>
                    <a:pt x="608" y="675"/>
                  </a:cubicBezTo>
                  <a:cubicBezTo>
                    <a:pt x="608" y="675"/>
                    <a:pt x="608" y="675"/>
                    <a:pt x="608" y="675"/>
                  </a:cubicBezTo>
                  <a:cubicBezTo>
                    <a:pt x="609" y="674"/>
                    <a:pt x="610" y="674"/>
                    <a:pt x="611" y="673"/>
                  </a:cubicBezTo>
                  <a:cubicBezTo>
                    <a:pt x="613" y="672"/>
                    <a:pt x="613" y="672"/>
                    <a:pt x="613" y="672"/>
                  </a:cubicBezTo>
                  <a:cubicBezTo>
                    <a:pt x="614" y="674"/>
                    <a:pt x="614" y="674"/>
                    <a:pt x="614" y="674"/>
                  </a:cubicBezTo>
                  <a:cubicBezTo>
                    <a:pt x="617" y="684"/>
                    <a:pt x="625" y="691"/>
                    <a:pt x="635" y="693"/>
                  </a:cubicBezTo>
                  <a:cubicBezTo>
                    <a:pt x="637" y="694"/>
                    <a:pt x="640" y="694"/>
                    <a:pt x="642" y="694"/>
                  </a:cubicBezTo>
                  <a:cubicBezTo>
                    <a:pt x="648" y="694"/>
                    <a:pt x="653" y="692"/>
                    <a:pt x="656" y="689"/>
                  </a:cubicBezTo>
                  <a:cubicBezTo>
                    <a:pt x="658" y="687"/>
                    <a:pt x="658" y="687"/>
                    <a:pt x="658" y="687"/>
                  </a:cubicBezTo>
                  <a:cubicBezTo>
                    <a:pt x="658" y="687"/>
                    <a:pt x="658" y="687"/>
                    <a:pt x="658" y="687"/>
                  </a:cubicBezTo>
                  <a:cubicBezTo>
                    <a:pt x="659" y="689"/>
                    <a:pt x="659" y="689"/>
                    <a:pt x="659" y="689"/>
                  </a:cubicBezTo>
                  <a:cubicBezTo>
                    <a:pt x="661" y="694"/>
                    <a:pt x="662" y="699"/>
                    <a:pt x="663" y="705"/>
                  </a:cubicBezTo>
                  <a:cubicBezTo>
                    <a:pt x="665" y="717"/>
                    <a:pt x="667" y="730"/>
                    <a:pt x="675" y="730"/>
                  </a:cubicBezTo>
                  <a:cubicBezTo>
                    <a:pt x="676" y="730"/>
                    <a:pt x="677" y="730"/>
                    <a:pt x="677" y="730"/>
                  </a:cubicBezTo>
                  <a:cubicBezTo>
                    <a:pt x="689" y="727"/>
                    <a:pt x="700" y="712"/>
                    <a:pt x="701" y="701"/>
                  </a:cubicBezTo>
                  <a:cubicBezTo>
                    <a:pt x="701" y="697"/>
                    <a:pt x="700" y="693"/>
                    <a:pt x="700" y="689"/>
                  </a:cubicBezTo>
                  <a:cubicBezTo>
                    <a:pt x="698" y="684"/>
                    <a:pt x="697" y="678"/>
                    <a:pt x="699" y="671"/>
                  </a:cubicBezTo>
                  <a:cubicBezTo>
                    <a:pt x="701" y="664"/>
                    <a:pt x="701" y="659"/>
                    <a:pt x="700" y="653"/>
                  </a:cubicBezTo>
                  <a:cubicBezTo>
                    <a:pt x="700" y="652"/>
                    <a:pt x="700" y="652"/>
                    <a:pt x="700" y="652"/>
                  </a:cubicBezTo>
                  <a:cubicBezTo>
                    <a:pt x="701" y="651"/>
                    <a:pt x="701" y="651"/>
                    <a:pt x="701" y="651"/>
                  </a:cubicBezTo>
                  <a:cubicBezTo>
                    <a:pt x="710" y="645"/>
                    <a:pt x="711" y="637"/>
                    <a:pt x="710" y="632"/>
                  </a:cubicBezTo>
                  <a:cubicBezTo>
                    <a:pt x="710" y="622"/>
                    <a:pt x="703" y="612"/>
                    <a:pt x="695" y="608"/>
                  </a:cubicBezTo>
                  <a:cubicBezTo>
                    <a:pt x="693" y="607"/>
                    <a:pt x="693" y="607"/>
                    <a:pt x="693" y="607"/>
                  </a:cubicBezTo>
                  <a:cubicBezTo>
                    <a:pt x="694" y="605"/>
                    <a:pt x="694" y="605"/>
                    <a:pt x="694" y="605"/>
                  </a:cubicBezTo>
                  <a:cubicBezTo>
                    <a:pt x="700" y="597"/>
                    <a:pt x="698" y="586"/>
                    <a:pt x="690" y="576"/>
                  </a:cubicBezTo>
                  <a:cubicBezTo>
                    <a:pt x="683" y="568"/>
                    <a:pt x="674" y="562"/>
                    <a:pt x="665" y="555"/>
                  </a:cubicBezTo>
                  <a:cubicBezTo>
                    <a:pt x="657" y="550"/>
                    <a:pt x="650" y="544"/>
                    <a:pt x="643" y="537"/>
                  </a:cubicBezTo>
                  <a:cubicBezTo>
                    <a:pt x="635" y="529"/>
                    <a:pt x="641" y="517"/>
                    <a:pt x="645" y="507"/>
                  </a:cubicBezTo>
                  <a:cubicBezTo>
                    <a:pt x="647" y="503"/>
                    <a:pt x="649" y="500"/>
                    <a:pt x="650" y="496"/>
                  </a:cubicBezTo>
                  <a:cubicBezTo>
                    <a:pt x="651" y="493"/>
                    <a:pt x="651" y="489"/>
                    <a:pt x="650" y="485"/>
                  </a:cubicBezTo>
                  <a:cubicBezTo>
                    <a:pt x="650" y="483"/>
                    <a:pt x="650" y="483"/>
                    <a:pt x="650" y="483"/>
                  </a:cubicBezTo>
                  <a:cubicBezTo>
                    <a:pt x="652" y="483"/>
                    <a:pt x="652" y="483"/>
                    <a:pt x="652" y="483"/>
                  </a:cubicBezTo>
                  <a:cubicBezTo>
                    <a:pt x="652" y="483"/>
                    <a:pt x="653" y="483"/>
                    <a:pt x="653" y="483"/>
                  </a:cubicBezTo>
                  <a:cubicBezTo>
                    <a:pt x="655" y="483"/>
                    <a:pt x="656" y="482"/>
                    <a:pt x="658" y="482"/>
                  </a:cubicBezTo>
                  <a:cubicBezTo>
                    <a:pt x="659" y="481"/>
                    <a:pt x="659" y="481"/>
                    <a:pt x="659" y="481"/>
                  </a:cubicBezTo>
                  <a:cubicBezTo>
                    <a:pt x="660" y="482"/>
                    <a:pt x="660" y="482"/>
                    <a:pt x="660" y="482"/>
                  </a:cubicBezTo>
                  <a:cubicBezTo>
                    <a:pt x="664" y="485"/>
                    <a:pt x="669" y="487"/>
                    <a:pt x="674" y="487"/>
                  </a:cubicBezTo>
                  <a:cubicBezTo>
                    <a:pt x="677" y="487"/>
                    <a:pt x="679" y="487"/>
                    <a:pt x="681" y="486"/>
                  </a:cubicBezTo>
                  <a:cubicBezTo>
                    <a:pt x="681" y="487"/>
                    <a:pt x="681" y="487"/>
                    <a:pt x="681" y="487"/>
                  </a:cubicBezTo>
                  <a:cubicBezTo>
                    <a:pt x="682" y="488"/>
                    <a:pt x="683" y="487"/>
                    <a:pt x="683" y="486"/>
                  </a:cubicBezTo>
                  <a:cubicBezTo>
                    <a:pt x="683" y="486"/>
                    <a:pt x="683" y="486"/>
                    <a:pt x="683" y="485"/>
                  </a:cubicBezTo>
                  <a:cubicBezTo>
                    <a:pt x="685" y="484"/>
                    <a:pt x="685" y="484"/>
                    <a:pt x="685" y="484"/>
                  </a:cubicBezTo>
                  <a:cubicBezTo>
                    <a:pt x="686" y="487"/>
                    <a:pt x="686" y="487"/>
                    <a:pt x="686" y="487"/>
                  </a:cubicBezTo>
                  <a:cubicBezTo>
                    <a:pt x="686" y="492"/>
                    <a:pt x="685" y="497"/>
                    <a:pt x="684" y="502"/>
                  </a:cubicBezTo>
                  <a:cubicBezTo>
                    <a:pt x="683" y="515"/>
                    <a:pt x="681" y="525"/>
                    <a:pt x="693" y="530"/>
                  </a:cubicBezTo>
                  <a:cubicBezTo>
                    <a:pt x="694" y="530"/>
                    <a:pt x="694" y="530"/>
                    <a:pt x="694" y="530"/>
                  </a:cubicBezTo>
                  <a:cubicBezTo>
                    <a:pt x="694" y="532"/>
                    <a:pt x="694" y="532"/>
                    <a:pt x="694" y="532"/>
                  </a:cubicBezTo>
                  <a:cubicBezTo>
                    <a:pt x="693" y="536"/>
                    <a:pt x="692" y="546"/>
                    <a:pt x="702" y="550"/>
                  </a:cubicBezTo>
                  <a:cubicBezTo>
                    <a:pt x="704" y="551"/>
                    <a:pt x="706" y="551"/>
                    <a:pt x="709" y="551"/>
                  </a:cubicBezTo>
                  <a:cubicBezTo>
                    <a:pt x="716" y="551"/>
                    <a:pt x="723" y="548"/>
                    <a:pt x="727" y="543"/>
                  </a:cubicBezTo>
                  <a:cubicBezTo>
                    <a:pt x="736" y="534"/>
                    <a:pt x="737" y="522"/>
                    <a:pt x="732" y="509"/>
                  </a:cubicBezTo>
                  <a:cubicBezTo>
                    <a:pt x="727" y="499"/>
                    <a:pt x="725" y="490"/>
                    <a:pt x="725" y="478"/>
                  </a:cubicBezTo>
                  <a:cubicBezTo>
                    <a:pt x="725" y="475"/>
                    <a:pt x="724" y="472"/>
                    <a:pt x="721" y="468"/>
                  </a:cubicBezTo>
                  <a:cubicBezTo>
                    <a:pt x="720" y="467"/>
                    <a:pt x="720" y="467"/>
                    <a:pt x="720" y="467"/>
                  </a:cubicBezTo>
                  <a:cubicBezTo>
                    <a:pt x="722" y="466"/>
                    <a:pt x="722" y="466"/>
                    <a:pt x="722" y="466"/>
                  </a:cubicBezTo>
                  <a:cubicBezTo>
                    <a:pt x="734" y="458"/>
                    <a:pt x="744" y="441"/>
                    <a:pt x="746" y="426"/>
                  </a:cubicBezTo>
                  <a:cubicBezTo>
                    <a:pt x="747" y="420"/>
                    <a:pt x="747" y="411"/>
                    <a:pt x="740" y="404"/>
                  </a:cubicBezTo>
                  <a:cubicBezTo>
                    <a:pt x="740" y="403"/>
                    <a:pt x="740" y="403"/>
                    <a:pt x="740" y="403"/>
                  </a:cubicBezTo>
                  <a:cubicBezTo>
                    <a:pt x="740" y="402"/>
                    <a:pt x="740" y="402"/>
                    <a:pt x="740" y="402"/>
                  </a:cubicBezTo>
                  <a:cubicBezTo>
                    <a:pt x="741" y="399"/>
                    <a:pt x="741" y="396"/>
                    <a:pt x="740" y="393"/>
                  </a:cubicBezTo>
                  <a:cubicBezTo>
                    <a:pt x="739" y="389"/>
                    <a:pt x="735" y="386"/>
                    <a:pt x="730" y="384"/>
                  </a:cubicBezTo>
                  <a:cubicBezTo>
                    <a:pt x="728" y="383"/>
                    <a:pt x="726" y="383"/>
                    <a:pt x="724" y="382"/>
                  </a:cubicBezTo>
                  <a:cubicBezTo>
                    <a:pt x="721" y="381"/>
                    <a:pt x="717" y="380"/>
                    <a:pt x="714" y="378"/>
                  </a:cubicBezTo>
                  <a:cubicBezTo>
                    <a:pt x="710" y="376"/>
                    <a:pt x="705" y="374"/>
                    <a:pt x="700" y="374"/>
                  </a:cubicBezTo>
                  <a:cubicBezTo>
                    <a:pt x="699" y="374"/>
                    <a:pt x="699" y="374"/>
                    <a:pt x="699" y="374"/>
                  </a:cubicBezTo>
                  <a:cubicBezTo>
                    <a:pt x="698" y="372"/>
                    <a:pt x="698" y="372"/>
                    <a:pt x="698" y="372"/>
                  </a:cubicBezTo>
                  <a:cubicBezTo>
                    <a:pt x="696" y="369"/>
                    <a:pt x="696" y="369"/>
                    <a:pt x="696" y="369"/>
                  </a:cubicBezTo>
                  <a:cubicBezTo>
                    <a:pt x="700" y="369"/>
                    <a:pt x="700" y="369"/>
                    <a:pt x="700" y="369"/>
                  </a:cubicBezTo>
                  <a:cubicBezTo>
                    <a:pt x="702" y="370"/>
                    <a:pt x="703" y="370"/>
                    <a:pt x="705" y="370"/>
                  </a:cubicBezTo>
                  <a:cubicBezTo>
                    <a:pt x="712" y="370"/>
                    <a:pt x="718" y="367"/>
                    <a:pt x="724" y="363"/>
                  </a:cubicBezTo>
                  <a:cubicBezTo>
                    <a:pt x="733" y="356"/>
                    <a:pt x="739" y="342"/>
                    <a:pt x="738" y="329"/>
                  </a:cubicBezTo>
                  <a:cubicBezTo>
                    <a:pt x="737" y="319"/>
                    <a:pt x="732" y="312"/>
                    <a:pt x="724" y="308"/>
                  </a:cubicBezTo>
                  <a:cubicBezTo>
                    <a:pt x="719" y="306"/>
                    <a:pt x="714" y="304"/>
                    <a:pt x="709" y="303"/>
                  </a:cubicBezTo>
                  <a:cubicBezTo>
                    <a:pt x="703" y="302"/>
                    <a:pt x="697" y="300"/>
                    <a:pt x="692" y="297"/>
                  </a:cubicBezTo>
                  <a:cubicBezTo>
                    <a:pt x="683" y="292"/>
                    <a:pt x="680" y="287"/>
                    <a:pt x="680" y="276"/>
                  </a:cubicBezTo>
                  <a:cubicBezTo>
                    <a:pt x="680" y="272"/>
                    <a:pt x="678" y="267"/>
                    <a:pt x="674" y="266"/>
                  </a:cubicBezTo>
                  <a:cubicBezTo>
                    <a:pt x="664" y="263"/>
                    <a:pt x="654" y="260"/>
                    <a:pt x="652" y="246"/>
                  </a:cubicBezTo>
                  <a:cubicBezTo>
                    <a:pt x="651" y="240"/>
                    <a:pt x="648" y="234"/>
                    <a:pt x="644" y="227"/>
                  </a:cubicBezTo>
                  <a:cubicBezTo>
                    <a:pt x="641" y="223"/>
                    <a:pt x="639" y="220"/>
                    <a:pt x="636" y="218"/>
                  </a:cubicBezTo>
                  <a:cubicBezTo>
                    <a:pt x="634" y="215"/>
                    <a:pt x="634" y="215"/>
                    <a:pt x="634" y="215"/>
                  </a:cubicBezTo>
                  <a:cubicBezTo>
                    <a:pt x="637" y="215"/>
                    <a:pt x="637" y="215"/>
                    <a:pt x="637" y="215"/>
                  </a:cubicBezTo>
                  <a:cubicBezTo>
                    <a:pt x="637" y="214"/>
                    <a:pt x="637" y="214"/>
                    <a:pt x="637" y="214"/>
                  </a:cubicBezTo>
                  <a:cubicBezTo>
                    <a:pt x="641" y="213"/>
                    <a:pt x="644" y="210"/>
                    <a:pt x="646" y="207"/>
                  </a:cubicBezTo>
                  <a:cubicBezTo>
                    <a:pt x="647" y="204"/>
                    <a:pt x="647" y="201"/>
                    <a:pt x="645" y="198"/>
                  </a:cubicBezTo>
                  <a:cubicBezTo>
                    <a:pt x="645" y="198"/>
                    <a:pt x="637" y="183"/>
                    <a:pt x="641" y="178"/>
                  </a:cubicBezTo>
                  <a:cubicBezTo>
                    <a:pt x="643" y="175"/>
                    <a:pt x="643" y="171"/>
                    <a:pt x="643" y="167"/>
                  </a:cubicBezTo>
                  <a:cubicBezTo>
                    <a:pt x="643" y="167"/>
                    <a:pt x="643" y="166"/>
                    <a:pt x="643" y="165"/>
                  </a:cubicBezTo>
                  <a:cubicBezTo>
                    <a:pt x="643" y="158"/>
                    <a:pt x="643" y="151"/>
                    <a:pt x="638" y="148"/>
                  </a:cubicBezTo>
                  <a:cubicBezTo>
                    <a:pt x="634" y="145"/>
                    <a:pt x="629" y="143"/>
                    <a:pt x="624" y="141"/>
                  </a:cubicBezTo>
                  <a:cubicBezTo>
                    <a:pt x="617" y="138"/>
                    <a:pt x="609" y="135"/>
                    <a:pt x="603" y="128"/>
                  </a:cubicBezTo>
                  <a:cubicBezTo>
                    <a:pt x="600" y="125"/>
                    <a:pt x="597" y="122"/>
                    <a:pt x="594" y="119"/>
                  </a:cubicBezTo>
                  <a:cubicBezTo>
                    <a:pt x="588" y="112"/>
                    <a:pt x="582" y="105"/>
                    <a:pt x="575" y="101"/>
                  </a:cubicBezTo>
                  <a:cubicBezTo>
                    <a:pt x="567" y="96"/>
                    <a:pt x="560" y="94"/>
                    <a:pt x="550" y="94"/>
                  </a:cubicBezTo>
                  <a:cubicBezTo>
                    <a:pt x="545" y="94"/>
                    <a:pt x="540" y="94"/>
                    <a:pt x="536" y="95"/>
                  </a:cubicBezTo>
                  <a:cubicBezTo>
                    <a:pt x="535" y="95"/>
                    <a:pt x="533" y="95"/>
                    <a:pt x="532" y="95"/>
                  </a:cubicBezTo>
                  <a:cubicBezTo>
                    <a:pt x="517" y="95"/>
                    <a:pt x="506" y="85"/>
                    <a:pt x="495" y="76"/>
                  </a:cubicBezTo>
                  <a:cubicBezTo>
                    <a:pt x="492" y="73"/>
                    <a:pt x="488" y="70"/>
                    <a:pt x="484" y="67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484" y="64"/>
                    <a:pt x="484" y="64"/>
                    <a:pt x="484" y="64"/>
                  </a:cubicBezTo>
                  <a:cubicBezTo>
                    <a:pt x="487" y="60"/>
                    <a:pt x="493" y="56"/>
                    <a:pt x="500" y="52"/>
                  </a:cubicBezTo>
                  <a:cubicBezTo>
                    <a:pt x="510" y="45"/>
                    <a:pt x="521" y="37"/>
                    <a:pt x="522" y="29"/>
                  </a:cubicBezTo>
                  <a:cubicBezTo>
                    <a:pt x="522" y="26"/>
                    <a:pt x="521" y="23"/>
                    <a:pt x="517" y="19"/>
                  </a:cubicBezTo>
                  <a:cubicBezTo>
                    <a:pt x="511" y="13"/>
                    <a:pt x="502" y="9"/>
                    <a:pt x="494" y="9"/>
                  </a:cubicBezTo>
                  <a:cubicBezTo>
                    <a:pt x="490" y="9"/>
                    <a:pt x="486" y="10"/>
                    <a:pt x="483" y="12"/>
                  </a:cubicBezTo>
                  <a:cubicBezTo>
                    <a:pt x="481" y="13"/>
                    <a:pt x="479" y="13"/>
                    <a:pt x="478" y="13"/>
                  </a:cubicBezTo>
                  <a:cubicBezTo>
                    <a:pt x="475" y="13"/>
                    <a:pt x="473" y="12"/>
                    <a:pt x="471" y="11"/>
                  </a:cubicBezTo>
                  <a:cubicBezTo>
                    <a:pt x="469" y="9"/>
                    <a:pt x="468" y="8"/>
                    <a:pt x="465" y="8"/>
                  </a:cubicBezTo>
                  <a:cubicBezTo>
                    <a:pt x="465" y="8"/>
                    <a:pt x="465" y="8"/>
                    <a:pt x="464" y="8"/>
                  </a:cubicBezTo>
                  <a:cubicBezTo>
                    <a:pt x="462" y="8"/>
                    <a:pt x="460" y="9"/>
                    <a:pt x="458" y="10"/>
                  </a:cubicBezTo>
                  <a:cubicBezTo>
                    <a:pt x="456" y="11"/>
                    <a:pt x="453" y="12"/>
                    <a:pt x="450" y="13"/>
                  </a:cubicBezTo>
                  <a:cubicBezTo>
                    <a:pt x="450" y="13"/>
                    <a:pt x="450" y="13"/>
                    <a:pt x="449" y="13"/>
                  </a:cubicBezTo>
                  <a:cubicBezTo>
                    <a:pt x="445" y="13"/>
                    <a:pt x="442" y="10"/>
                    <a:pt x="440" y="8"/>
                  </a:cubicBezTo>
                  <a:cubicBezTo>
                    <a:pt x="439" y="7"/>
                    <a:pt x="439" y="7"/>
                    <a:pt x="438" y="6"/>
                  </a:cubicBezTo>
                  <a:cubicBezTo>
                    <a:pt x="433" y="2"/>
                    <a:pt x="428" y="0"/>
                    <a:pt x="424" y="0"/>
                  </a:cubicBezTo>
                  <a:cubicBezTo>
                    <a:pt x="422" y="0"/>
                    <a:pt x="420" y="0"/>
                    <a:pt x="419" y="0"/>
                  </a:cubicBezTo>
                  <a:cubicBezTo>
                    <a:pt x="413" y="2"/>
                    <a:pt x="409" y="3"/>
                    <a:pt x="404" y="3"/>
                  </a:cubicBezTo>
                  <a:cubicBezTo>
                    <a:pt x="402" y="3"/>
                    <a:pt x="399" y="3"/>
                    <a:pt x="397" y="3"/>
                  </a:cubicBezTo>
                  <a:cubicBezTo>
                    <a:pt x="396" y="2"/>
                    <a:pt x="395" y="2"/>
                    <a:pt x="394" y="2"/>
                  </a:cubicBezTo>
                  <a:cubicBezTo>
                    <a:pt x="391" y="1"/>
                    <a:pt x="389" y="0"/>
                    <a:pt x="386" y="0"/>
                  </a:cubicBezTo>
                  <a:cubicBezTo>
                    <a:pt x="385" y="0"/>
                    <a:pt x="385" y="0"/>
                    <a:pt x="384" y="0"/>
                  </a:cubicBezTo>
                  <a:cubicBezTo>
                    <a:pt x="369" y="0"/>
                    <a:pt x="352" y="12"/>
                    <a:pt x="342" y="25"/>
                  </a:cubicBezTo>
                  <a:cubicBezTo>
                    <a:pt x="340" y="27"/>
                    <a:pt x="340" y="31"/>
                    <a:pt x="340" y="33"/>
                  </a:cubicBezTo>
                  <a:cubicBezTo>
                    <a:pt x="341" y="42"/>
                    <a:pt x="340" y="46"/>
                    <a:pt x="331" y="49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23" y="53"/>
                    <a:pt x="317" y="55"/>
                    <a:pt x="311" y="58"/>
                  </a:cubicBezTo>
                  <a:cubicBezTo>
                    <a:pt x="300" y="63"/>
                    <a:pt x="296" y="70"/>
                    <a:pt x="298" y="81"/>
                  </a:cubicBezTo>
                  <a:cubicBezTo>
                    <a:pt x="298" y="83"/>
                    <a:pt x="298" y="83"/>
                    <a:pt x="298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89" y="85"/>
                    <a:pt x="283" y="88"/>
                    <a:pt x="277" y="91"/>
                  </a:cubicBezTo>
                  <a:cubicBezTo>
                    <a:pt x="274" y="92"/>
                    <a:pt x="271" y="93"/>
                    <a:pt x="268" y="95"/>
                  </a:cubicBezTo>
                  <a:cubicBezTo>
                    <a:pt x="264" y="96"/>
                    <a:pt x="260" y="97"/>
                    <a:pt x="256" y="97"/>
                  </a:cubicBezTo>
                  <a:cubicBezTo>
                    <a:pt x="249" y="97"/>
                    <a:pt x="242" y="95"/>
                    <a:pt x="235" y="93"/>
                  </a:cubicBezTo>
                  <a:cubicBezTo>
                    <a:pt x="234" y="93"/>
                    <a:pt x="232" y="92"/>
                    <a:pt x="231" y="92"/>
                  </a:cubicBezTo>
                  <a:cubicBezTo>
                    <a:pt x="224" y="90"/>
                    <a:pt x="213" y="87"/>
                    <a:pt x="203" y="87"/>
                  </a:cubicBezTo>
                  <a:cubicBezTo>
                    <a:pt x="193" y="87"/>
                    <a:pt x="185" y="90"/>
                    <a:pt x="179" y="94"/>
                  </a:cubicBezTo>
                  <a:cubicBezTo>
                    <a:pt x="173" y="98"/>
                    <a:pt x="170" y="105"/>
                    <a:pt x="170" y="113"/>
                  </a:cubicBezTo>
                  <a:cubicBezTo>
                    <a:pt x="170" y="120"/>
                    <a:pt x="172" y="123"/>
                    <a:pt x="177" y="129"/>
                  </a:cubicBezTo>
                  <a:cubicBezTo>
                    <a:pt x="179" y="131"/>
                    <a:pt x="179" y="133"/>
                    <a:pt x="179" y="135"/>
                  </a:cubicBezTo>
                  <a:cubicBezTo>
                    <a:pt x="178" y="141"/>
                    <a:pt x="170" y="145"/>
                    <a:pt x="163" y="150"/>
                  </a:cubicBezTo>
                  <a:cubicBezTo>
                    <a:pt x="160" y="152"/>
                    <a:pt x="157" y="154"/>
                    <a:pt x="156" y="155"/>
                  </a:cubicBezTo>
                  <a:cubicBezTo>
                    <a:pt x="151" y="160"/>
                    <a:pt x="147" y="167"/>
                    <a:pt x="147" y="173"/>
                  </a:cubicBezTo>
                  <a:cubicBezTo>
                    <a:pt x="146" y="182"/>
                    <a:pt x="150" y="191"/>
                    <a:pt x="157" y="199"/>
                  </a:cubicBezTo>
                  <a:cubicBezTo>
                    <a:pt x="165" y="208"/>
                    <a:pt x="178" y="214"/>
                    <a:pt x="191" y="214"/>
                  </a:cubicBezTo>
                  <a:cubicBezTo>
                    <a:pt x="199" y="214"/>
                    <a:pt x="206" y="212"/>
                    <a:pt x="212" y="208"/>
                  </a:cubicBezTo>
                  <a:cubicBezTo>
                    <a:pt x="217" y="205"/>
                    <a:pt x="220" y="201"/>
                    <a:pt x="224" y="197"/>
                  </a:cubicBezTo>
                  <a:cubicBezTo>
                    <a:pt x="227" y="194"/>
                    <a:pt x="230" y="191"/>
                    <a:pt x="233" y="188"/>
                  </a:cubicBezTo>
                  <a:cubicBezTo>
                    <a:pt x="239" y="183"/>
                    <a:pt x="245" y="180"/>
                    <a:pt x="250" y="180"/>
                  </a:cubicBezTo>
                  <a:cubicBezTo>
                    <a:pt x="251" y="180"/>
                    <a:pt x="251" y="181"/>
                    <a:pt x="252" y="181"/>
                  </a:cubicBezTo>
                  <a:cubicBezTo>
                    <a:pt x="256" y="181"/>
                    <a:pt x="259" y="183"/>
                    <a:pt x="262" y="184"/>
                  </a:cubicBezTo>
                  <a:cubicBezTo>
                    <a:pt x="263" y="185"/>
                    <a:pt x="264" y="186"/>
                    <a:pt x="265" y="186"/>
                  </a:cubicBezTo>
                  <a:cubicBezTo>
                    <a:pt x="268" y="187"/>
                    <a:pt x="270" y="188"/>
                    <a:pt x="273" y="188"/>
                  </a:cubicBezTo>
                  <a:cubicBezTo>
                    <a:pt x="275" y="188"/>
                    <a:pt x="277" y="187"/>
                    <a:pt x="280" y="187"/>
                  </a:cubicBezTo>
                  <a:cubicBezTo>
                    <a:pt x="282" y="186"/>
                    <a:pt x="284" y="185"/>
                    <a:pt x="288" y="185"/>
                  </a:cubicBezTo>
                  <a:cubicBezTo>
                    <a:pt x="289" y="185"/>
                    <a:pt x="290" y="185"/>
                    <a:pt x="292" y="185"/>
                  </a:cubicBezTo>
                  <a:cubicBezTo>
                    <a:pt x="301" y="185"/>
                    <a:pt x="310" y="189"/>
                    <a:pt x="319" y="193"/>
                  </a:cubicBezTo>
                  <a:cubicBezTo>
                    <a:pt x="321" y="194"/>
                    <a:pt x="323" y="195"/>
                    <a:pt x="325" y="196"/>
                  </a:cubicBezTo>
                  <a:cubicBezTo>
                    <a:pt x="325" y="196"/>
                    <a:pt x="325" y="196"/>
                    <a:pt x="326" y="196"/>
                  </a:cubicBezTo>
                  <a:cubicBezTo>
                    <a:pt x="327" y="196"/>
                    <a:pt x="328" y="194"/>
                    <a:pt x="328" y="194"/>
                  </a:cubicBezTo>
                  <a:cubicBezTo>
                    <a:pt x="329" y="193"/>
                    <a:pt x="329" y="193"/>
                    <a:pt x="329" y="193"/>
                  </a:cubicBezTo>
                  <a:cubicBezTo>
                    <a:pt x="330" y="193"/>
                    <a:pt x="330" y="193"/>
                    <a:pt x="330" y="193"/>
                  </a:cubicBezTo>
                  <a:cubicBezTo>
                    <a:pt x="330" y="193"/>
                    <a:pt x="331" y="193"/>
                    <a:pt x="331" y="193"/>
                  </a:cubicBezTo>
                  <a:cubicBezTo>
                    <a:pt x="332" y="193"/>
                    <a:pt x="332" y="193"/>
                    <a:pt x="332" y="193"/>
                  </a:cubicBezTo>
                  <a:cubicBezTo>
                    <a:pt x="332" y="193"/>
                    <a:pt x="336" y="197"/>
                    <a:pt x="337" y="199"/>
                  </a:cubicBezTo>
                  <a:cubicBezTo>
                    <a:pt x="341" y="203"/>
                    <a:pt x="345" y="207"/>
                    <a:pt x="348" y="210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48" y="211"/>
                    <a:pt x="347" y="211"/>
                    <a:pt x="347" y="211"/>
                  </a:cubicBezTo>
                  <a:cubicBezTo>
                    <a:pt x="346" y="212"/>
                    <a:pt x="345" y="212"/>
                    <a:pt x="344" y="212"/>
                  </a:cubicBezTo>
                  <a:cubicBezTo>
                    <a:pt x="344" y="212"/>
                    <a:pt x="344" y="212"/>
                    <a:pt x="343" y="212"/>
                  </a:cubicBezTo>
                  <a:cubicBezTo>
                    <a:pt x="343" y="212"/>
                    <a:pt x="343" y="212"/>
                    <a:pt x="343" y="212"/>
                  </a:cubicBezTo>
                  <a:cubicBezTo>
                    <a:pt x="343" y="212"/>
                    <a:pt x="343" y="213"/>
                    <a:pt x="343" y="213"/>
                  </a:cubicBezTo>
                  <a:cubicBezTo>
                    <a:pt x="343" y="213"/>
                    <a:pt x="342" y="213"/>
                    <a:pt x="342" y="214"/>
                  </a:cubicBezTo>
                  <a:cubicBezTo>
                    <a:pt x="337" y="214"/>
                    <a:pt x="332" y="214"/>
                    <a:pt x="327" y="215"/>
                  </a:cubicBezTo>
                  <a:cubicBezTo>
                    <a:pt x="321" y="216"/>
                    <a:pt x="315" y="217"/>
                    <a:pt x="309" y="217"/>
                  </a:cubicBezTo>
                  <a:cubicBezTo>
                    <a:pt x="308" y="217"/>
                    <a:pt x="307" y="216"/>
                    <a:pt x="306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0" y="216"/>
                    <a:pt x="297" y="216"/>
                    <a:pt x="293" y="216"/>
                  </a:cubicBezTo>
                  <a:cubicBezTo>
                    <a:pt x="286" y="216"/>
                    <a:pt x="276" y="217"/>
                    <a:pt x="270" y="221"/>
                  </a:cubicBezTo>
                  <a:cubicBezTo>
                    <a:pt x="268" y="223"/>
                    <a:pt x="268" y="223"/>
                    <a:pt x="268" y="223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4" y="214"/>
                    <a:pt x="259" y="211"/>
                    <a:pt x="254" y="211"/>
                  </a:cubicBezTo>
                  <a:cubicBezTo>
                    <a:pt x="253" y="211"/>
                    <a:pt x="251" y="211"/>
                    <a:pt x="250" y="212"/>
                  </a:cubicBezTo>
                  <a:cubicBezTo>
                    <a:pt x="239" y="215"/>
                    <a:pt x="230" y="226"/>
                    <a:pt x="224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0" y="240"/>
                    <a:pt x="219" y="241"/>
                    <a:pt x="218" y="243"/>
                  </a:cubicBezTo>
                  <a:cubicBezTo>
                    <a:pt x="215" y="247"/>
                    <a:pt x="212" y="251"/>
                    <a:pt x="208" y="254"/>
                  </a:cubicBezTo>
                  <a:cubicBezTo>
                    <a:pt x="205" y="258"/>
                    <a:pt x="202" y="259"/>
                    <a:pt x="197" y="259"/>
                  </a:cubicBezTo>
                  <a:cubicBezTo>
                    <a:pt x="192" y="259"/>
                    <a:pt x="187" y="258"/>
                    <a:pt x="183" y="257"/>
                  </a:cubicBezTo>
                  <a:cubicBezTo>
                    <a:pt x="181" y="256"/>
                    <a:pt x="181" y="256"/>
                    <a:pt x="181" y="256"/>
                  </a:cubicBezTo>
                  <a:cubicBezTo>
                    <a:pt x="172" y="254"/>
                    <a:pt x="162" y="252"/>
                    <a:pt x="153" y="252"/>
                  </a:cubicBezTo>
                  <a:cubicBezTo>
                    <a:pt x="142" y="252"/>
                    <a:pt x="133" y="255"/>
                    <a:pt x="126" y="261"/>
                  </a:cubicBezTo>
                  <a:cubicBezTo>
                    <a:pt x="118" y="268"/>
                    <a:pt x="113" y="277"/>
                    <a:pt x="108" y="285"/>
                  </a:cubicBezTo>
                  <a:cubicBezTo>
                    <a:pt x="107" y="286"/>
                    <a:pt x="107" y="289"/>
                    <a:pt x="106" y="291"/>
                  </a:cubicBezTo>
                  <a:cubicBezTo>
                    <a:pt x="106" y="294"/>
                    <a:pt x="106" y="298"/>
                    <a:pt x="104" y="300"/>
                  </a:cubicBezTo>
                  <a:cubicBezTo>
                    <a:pt x="102" y="302"/>
                    <a:pt x="101" y="304"/>
                    <a:pt x="99" y="306"/>
                  </a:cubicBezTo>
                  <a:cubicBezTo>
                    <a:pt x="98" y="307"/>
                    <a:pt x="98" y="308"/>
                    <a:pt x="97" y="309"/>
                  </a:cubicBezTo>
                  <a:cubicBezTo>
                    <a:pt x="95" y="311"/>
                    <a:pt x="93" y="314"/>
                    <a:pt x="91" y="316"/>
                  </a:cubicBezTo>
                  <a:cubicBezTo>
                    <a:pt x="88" y="318"/>
                    <a:pt x="85" y="319"/>
                    <a:pt x="82" y="320"/>
                  </a:cubicBezTo>
                  <a:cubicBezTo>
                    <a:pt x="80" y="321"/>
                    <a:pt x="78" y="321"/>
                    <a:pt x="77" y="322"/>
                  </a:cubicBezTo>
                  <a:cubicBezTo>
                    <a:pt x="67" y="326"/>
                    <a:pt x="63" y="331"/>
                    <a:pt x="57" y="341"/>
                  </a:cubicBezTo>
                  <a:cubicBezTo>
                    <a:pt x="54" y="347"/>
                    <a:pt x="50" y="352"/>
                    <a:pt x="45" y="356"/>
                  </a:cubicBezTo>
                  <a:cubicBezTo>
                    <a:pt x="41" y="359"/>
                    <a:pt x="36" y="362"/>
                    <a:pt x="31" y="364"/>
                  </a:cubicBezTo>
                  <a:cubicBezTo>
                    <a:pt x="29" y="365"/>
                    <a:pt x="29" y="365"/>
                    <a:pt x="29" y="365"/>
                  </a:cubicBezTo>
                  <a:cubicBezTo>
                    <a:pt x="21" y="368"/>
                    <a:pt x="13" y="372"/>
                    <a:pt x="9" y="378"/>
                  </a:cubicBezTo>
                  <a:cubicBezTo>
                    <a:pt x="0" y="390"/>
                    <a:pt x="4" y="411"/>
                    <a:pt x="13" y="422"/>
                  </a:cubicBezTo>
                  <a:close/>
                  <a:moveTo>
                    <a:pt x="315" y="161"/>
                  </a:moveTo>
                  <a:cubicBezTo>
                    <a:pt x="319" y="159"/>
                    <a:pt x="322" y="157"/>
                    <a:pt x="325" y="154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7" y="154"/>
                    <a:pt x="327" y="154"/>
                    <a:pt x="327" y="154"/>
                  </a:cubicBezTo>
                  <a:cubicBezTo>
                    <a:pt x="331" y="157"/>
                    <a:pt x="335" y="158"/>
                    <a:pt x="338" y="158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40" y="159"/>
                    <a:pt x="340" y="159"/>
                    <a:pt x="340" y="159"/>
                  </a:cubicBezTo>
                  <a:cubicBezTo>
                    <a:pt x="341" y="164"/>
                    <a:pt x="343" y="169"/>
                    <a:pt x="345" y="174"/>
                  </a:cubicBezTo>
                  <a:cubicBezTo>
                    <a:pt x="349" y="184"/>
                    <a:pt x="352" y="195"/>
                    <a:pt x="357" y="204"/>
                  </a:cubicBezTo>
                  <a:cubicBezTo>
                    <a:pt x="360" y="210"/>
                    <a:pt x="360" y="210"/>
                    <a:pt x="360" y="210"/>
                  </a:cubicBezTo>
                  <a:cubicBezTo>
                    <a:pt x="355" y="203"/>
                    <a:pt x="349" y="198"/>
                    <a:pt x="343" y="192"/>
                  </a:cubicBezTo>
                  <a:cubicBezTo>
                    <a:pt x="334" y="183"/>
                    <a:pt x="323" y="173"/>
                    <a:pt x="315" y="161"/>
                  </a:cubicBezTo>
                  <a:close/>
                  <a:moveTo>
                    <a:pt x="684" y="356"/>
                  </a:moveTo>
                  <a:cubicBezTo>
                    <a:pt x="683" y="355"/>
                    <a:pt x="681" y="355"/>
                    <a:pt x="680" y="354"/>
                  </a:cubicBezTo>
                  <a:cubicBezTo>
                    <a:pt x="678" y="354"/>
                    <a:pt x="676" y="353"/>
                    <a:pt x="675" y="353"/>
                  </a:cubicBezTo>
                  <a:cubicBezTo>
                    <a:pt x="672" y="351"/>
                    <a:pt x="669" y="349"/>
                    <a:pt x="666" y="346"/>
                  </a:cubicBezTo>
                  <a:cubicBezTo>
                    <a:pt x="664" y="345"/>
                    <a:pt x="662" y="343"/>
                    <a:pt x="661" y="342"/>
                  </a:cubicBezTo>
                  <a:cubicBezTo>
                    <a:pt x="660" y="341"/>
                    <a:pt x="660" y="341"/>
                    <a:pt x="660" y="341"/>
                  </a:cubicBezTo>
                  <a:cubicBezTo>
                    <a:pt x="660" y="341"/>
                    <a:pt x="660" y="341"/>
                    <a:pt x="660" y="341"/>
                  </a:cubicBezTo>
                  <a:cubicBezTo>
                    <a:pt x="664" y="328"/>
                    <a:pt x="652" y="310"/>
                    <a:pt x="647" y="298"/>
                  </a:cubicBezTo>
                  <a:cubicBezTo>
                    <a:pt x="647" y="297"/>
                    <a:pt x="644" y="298"/>
                    <a:pt x="645" y="299"/>
                  </a:cubicBezTo>
                  <a:cubicBezTo>
                    <a:pt x="647" y="306"/>
                    <a:pt x="649" y="313"/>
                    <a:pt x="652" y="319"/>
                  </a:cubicBezTo>
                  <a:cubicBezTo>
                    <a:pt x="654" y="326"/>
                    <a:pt x="655" y="332"/>
                    <a:pt x="657" y="339"/>
                  </a:cubicBezTo>
                  <a:cubicBezTo>
                    <a:pt x="655" y="337"/>
                    <a:pt x="653" y="335"/>
                    <a:pt x="651" y="333"/>
                  </a:cubicBezTo>
                  <a:cubicBezTo>
                    <a:pt x="650" y="333"/>
                    <a:pt x="650" y="333"/>
                    <a:pt x="649" y="333"/>
                  </a:cubicBezTo>
                  <a:cubicBezTo>
                    <a:pt x="649" y="333"/>
                    <a:pt x="648" y="333"/>
                    <a:pt x="648" y="333"/>
                  </a:cubicBezTo>
                  <a:cubicBezTo>
                    <a:pt x="651" y="323"/>
                    <a:pt x="643" y="310"/>
                    <a:pt x="640" y="300"/>
                  </a:cubicBezTo>
                  <a:cubicBezTo>
                    <a:pt x="639" y="298"/>
                    <a:pt x="636" y="299"/>
                    <a:pt x="636" y="301"/>
                  </a:cubicBezTo>
                  <a:cubicBezTo>
                    <a:pt x="637" y="307"/>
                    <a:pt x="639" y="312"/>
                    <a:pt x="641" y="318"/>
                  </a:cubicBezTo>
                  <a:cubicBezTo>
                    <a:pt x="643" y="323"/>
                    <a:pt x="643" y="329"/>
                    <a:pt x="646" y="333"/>
                  </a:cubicBezTo>
                  <a:cubicBezTo>
                    <a:pt x="646" y="334"/>
                    <a:pt x="646" y="334"/>
                    <a:pt x="647" y="334"/>
                  </a:cubicBezTo>
                  <a:cubicBezTo>
                    <a:pt x="646" y="334"/>
                    <a:pt x="646" y="334"/>
                    <a:pt x="646" y="334"/>
                  </a:cubicBezTo>
                  <a:cubicBezTo>
                    <a:pt x="645" y="336"/>
                    <a:pt x="644" y="337"/>
                    <a:pt x="644" y="339"/>
                  </a:cubicBezTo>
                  <a:cubicBezTo>
                    <a:pt x="642" y="341"/>
                    <a:pt x="642" y="341"/>
                    <a:pt x="642" y="341"/>
                  </a:cubicBezTo>
                  <a:cubicBezTo>
                    <a:pt x="641" y="340"/>
                    <a:pt x="641" y="340"/>
                    <a:pt x="641" y="340"/>
                  </a:cubicBezTo>
                  <a:cubicBezTo>
                    <a:pt x="637" y="337"/>
                    <a:pt x="633" y="334"/>
                    <a:pt x="628" y="332"/>
                  </a:cubicBezTo>
                  <a:cubicBezTo>
                    <a:pt x="628" y="332"/>
                    <a:pt x="627" y="332"/>
                    <a:pt x="627" y="332"/>
                  </a:cubicBezTo>
                  <a:cubicBezTo>
                    <a:pt x="626" y="332"/>
                    <a:pt x="625" y="332"/>
                    <a:pt x="625" y="332"/>
                  </a:cubicBezTo>
                  <a:cubicBezTo>
                    <a:pt x="625" y="333"/>
                    <a:pt x="624" y="333"/>
                    <a:pt x="625" y="333"/>
                  </a:cubicBezTo>
                  <a:cubicBezTo>
                    <a:pt x="625" y="337"/>
                    <a:pt x="625" y="337"/>
                    <a:pt x="625" y="337"/>
                  </a:cubicBezTo>
                  <a:cubicBezTo>
                    <a:pt x="621" y="335"/>
                    <a:pt x="621" y="335"/>
                    <a:pt x="621" y="335"/>
                  </a:cubicBezTo>
                  <a:cubicBezTo>
                    <a:pt x="620" y="334"/>
                    <a:pt x="618" y="333"/>
                    <a:pt x="617" y="333"/>
                  </a:cubicBezTo>
                  <a:cubicBezTo>
                    <a:pt x="617" y="333"/>
                    <a:pt x="616" y="333"/>
                    <a:pt x="616" y="333"/>
                  </a:cubicBezTo>
                  <a:cubicBezTo>
                    <a:pt x="616" y="333"/>
                    <a:pt x="615" y="333"/>
                    <a:pt x="615" y="333"/>
                  </a:cubicBezTo>
                  <a:cubicBezTo>
                    <a:pt x="616" y="325"/>
                    <a:pt x="612" y="317"/>
                    <a:pt x="610" y="310"/>
                  </a:cubicBezTo>
                  <a:cubicBezTo>
                    <a:pt x="608" y="303"/>
                    <a:pt x="606" y="295"/>
                    <a:pt x="603" y="288"/>
                  </a:cubicBezTo>
                  <a:cubicBezTo>
                    <a:pt x="603" y="288"/>
                    <a:pt x="601" y="288"/>
                    <a:pt x="601" y="289"/>
                  </a:cubicBezTo>
                  <a:cubicBezTo>
                    <a:pt x="601" y="296"/>
                    <a:pt x="604" y="303"/>
                    <a:pt x="606" y="311"/>
                  </a:cubicBezTo>
                  <a:cubicBezTo>
                    <a:pt x="608" y="318"/>
                    <a:pt x="609" y="326"/>
                    <a:pt x="611" y="333"/>
                  </a:cubicBezTo>
                  <a:cubicBezTo>
                    <a:pt x="611" y="333"/>
                    <a:pt x="611" y="333"/>
                    <a:pt x="611" y="333"/>
                  </a:cubicBezTo>
                  <a:cubicBezTo>
                    <a:pt x="609" y="333"/>
                    <a:pt x="607" y="334"/>
                    <a:pt x="605" y="334"/>
                  </a:cubicBezTo>
                  <a:cubicBezTo>
                    <a:pt x="601" y="334"/>
                    <a:pt x="597" y="333"/>
                    <a:pt x="594" y="330"/>
                  </a:cubicBezTo>
                  <a:cubicBezTo>
                    <a:pt x="592" y="328"/>
                    <a:pt x="591" y="325"/>
                    <a:pt x="591" y="320"/>
                  </a:cubicBezTo>
                  <a:cubicBezTo>
                    <a:pt x="591" y="318"/>
                    <a:pt x="590" y="317"/>
                    <a:pt x="588" y="316"/>
                  </a:cubicBezTo>
                  <a:cubicBezTo>
                    <a:pt x="588" y="316"/>
                    <a:pt x="588" y="316"/>
                    <a:pt x="588" y="316"/>
                  </a:cubicBezTo>
                  <a:cubicBezTo>
                    <a:pt x="589" y="312"/>
                    <a:pt x="587" y="308"/>
                    <a:pt x="586" y="304"/>
                  </a:cubicBezTo>
                  <a:cubicBezTo>
                    <a:pt x="584" y="298"/>
                    <a:pt x="582" y="292"/>
                    <a:pt x="582" y="286"/>
                  </a:cubicBezTo>
                  <a:cubicBezTo>
                    <a:pt x="582" y="284"/>
                    <a:pt x="579" y="283"/>
                    <a:pt x="579" y="285"/>
                  </a:cubicBezTo>
                  <a:cubicBezTo>
                    <a:pt x="578" y="291"/>
                    <a:pt x="579" y="297"/>
                    <a:pt x="581" y="302"/>
                  </a:cubicBezTo>
                  <a:cubicBezTo>
                    <a:pt x="582" y="307"/>
                    <a:pt x="582" y="312"/>
                    <a:pt x="585" y="316"/>
                  </a:cubicBezTo>
                  <a:cubicBezTo>
                    <a:pt x="574" y="313"/>
                    <a:pt x="566" y="304"/>
                    <a:pt x="562" y="296"/>
                  </a:cubicBezTo>
                  <a:cubicBezTo>
                    <a:pt x="562" y="296"/>
                    <a:pt x="555" y="280"/>
                    <a:pt x="557" y="276"/>
                  </a:cubicBezTo>
                  <a:cubicBezTo>
                    <a:pt x="558" y="276"/>
                    <a:pt x="558" y="275"/>
                    <a:pt x="559" y="275"/>
                  </a:cubicBezTo>
                  <a:cubicBezTo>
                    <a:pt x="568" y="274"/>
                    <a:pt x="573" y="271"/>
                    <a:pt x="577" y="263"/>
                  </a:cubicBezTo>
                  <a:cubicBezTo>
                    <a:pt x="577" y="262"/>
                    <a:pt x="577" y="260"/>
                    <a:pt x="576" y="259"/>
                  </a:cubicBezTo>
                  <a:cubicBezTo>
                    <a:pt x="572" y="257"/>
                    <a:pt x="569" y="255"/>
                    <a:pt x="565" y="254"/>
                  </a:cubicBezTo>
                  <a:cubicBezTo>
                    <a:pt x="558" y="251"/>
                    <a:pt x="551" y="247"/>
                    <a:pt x="545" y="243"/>
                  </a:cubicBezTo>
                  <a:cubicBezTo>
                    <a:pt x="540" y="239"/>
                    <a:pt x="531" y="233"/>
                    <a:pt x="534" y="225"/>
                  </a:cubicBezTo>
                  <a:cubicBezTo>
                    <a:pt x="534" y="224"/>
                    <a:pt x="535" y="223"/>
                    <a:pt x="535" y="222"/>
                  </a:cubicBezTo>
                  <a:cubicBezTo>
                    <a:pt x="537" y="220"/>
                    <a:pt x="537" y="219"/>
                    <a:pt x="536" y="217"/>
                  </a:cubicBezTo>
                  <a:cubicBezTo>
                    <a:pt x="536" y="217"/>
                    <a:pt x="536" y="217"/>
                    <a:pt x="536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5" y="215"/>
                    <a:pt x="535" y="215"/>
                    <a:pt x="535" y="215"/>
                  </a:cubicBezTo>
                  <a:cubicBezTo>
                    <a:pt x="533" y="216"/>
                    <a:pt x="531" y="216"/>
                    <a:pt x="529" y="217"/>
                  </a:cubicBezTo>
                  <a:cubicBezTo>
                    <a:pt x="522" y="218"/>
                    <a:pt x="515" y="219"/>
                    <a:pt x="508" y="219"/>
                  </a:cubicBezTo>
                  <a:cubicBezTo>
                    <a:pt x="507" y="219"/>
                    <a:pt x="506" y="219"/>
                    <a:pt x="504" y="219"/>
                  </a:cubicBezTo>
                  <a:cubicBezTo>
                    <a:pt x="504" y="219"/>
                    <a:pt x="503" y="219"/>
                    <a:pt x="502" y="219"/>
                  </a:cubicBezTo>
                  <a:cubicBezTo>
                    <a:pt x="503" y="205"/>
                    <a:pt x="493" y="192"/>
                    <a:pt x="490" y="179"/>
                  </a:cubicBezTo>
                  <a:cubicBezTo>
                    <a:pt x="490" y="177"/>
                    <a:pt x="486" y="177"/>
                    <a:pt x="486" y="179"/>
                  </a:cubicBezTo>
                  <a:cubicBezTo>
                    <a:pt x="487" y="186"/>
                    <a:pt x="489" y="191"/>
                    <a:pt x="491" y="197"/>
                  </a:cubicBezTo>
                  <a:cubicBezTo>
                    <a:pt x="494" y="204"/>
                    <a:pt x="496" y="211"/>
                    <a:pt x="498" y="218"/>
                  </a:cubicBezTo>
                  <a:cubicBezTo>
                    <a:pt x="487" y="215"/>
                    <a:pt x="481" y="204"/>
                    <a:pt x="477" y="195"/>
                  </a:cubicBezTo>
                  <a:cubicBezTo>
                    <a:pt x="477" y="195"/>
                    <a:pt x="476" y="194"/>
                    <a:pt x="475" y="194"/>
                  </a:cubicBezTo>
                  <a:cubicBezTo>
                    <a:pt x="474" y="194"/>
                    <a:pt x="474" y="194"/>
                    <a:pt x="474" y="194"/>
                  </a:cubicBezTo>
                  <a:cubicBezTo>
                    <a:pt x="472" y="196"/>
                    <a:pt x="469" y="196"/>
                    <a:pt x="467" y="196"/>
                  </a:cubicBezTo>
                  <a:cubicBezTo>
                    <a:pt x="459" y="196"/>
                    <a:pt x="455" y="184"/>
                    <a:pt x="452" y="174"/>
                  </a:cubicBezTo>
                  <a:cubicBezTo>
                    <a:pt x="451" y="171"/>
                    <a:pt x="450" y="168"/>
                    <a:pt x="450" y="166"/>
                  </a:cubicBezTo>
                  <a:cubicBezTo>
                    <a:pt x="449" y="165"/>
                    <a:pt x="448" y="165"/>
                    <a:pt x="447" y="165"/>
                  </a:cubicBezTo>
                  <a:cubicBezTo>
                    <a:pt x="447" y="165"/>
                    <a:pt x="446" y="165"/>
                    <a:pt x="446" y="165"/>
                  </a:cubicBezTo>
                  <a:cubicBezTo>
                    <a:pt x="442" y="167"/>
                    <a:pt x="437" y="169"/>
                    <a:pt x="433" y="169"/>
                  </a:cubicBezTo>
                  <a:cubicBezTo>
                    <a:pt x="431" y="169"/>
                    <a:pt x="430" y="168"/>
                    <a:pt x="428" y="168"/>
                  </a:cubicBezTo>
                  <a:cubicBezTo>
                    <a:pt x="428" y="168"/>
                    <a:pt x="429" y="168"/>
                    <a:pt x="429" y="167"/>
                  </a:cubicBezTo>
                  <a:cubicBezTo>
                    <a:pt x="431" y="163"/>
                    <a:pt x="429" y="157"/>
                    <a:pt x="427" y="152"/>
                  </a:cubicBezTo>
                  <a:cubicBezTo>
                    <a:pt x="426" y="148"/>
                    <a:pt x="424" y="143"/>
                    <a:pt x="422" y="138"/>
                  </a:cubicBezTo>
                  <a:cubicBezTo>
                    <a:pt x="421" y="136"/>
                    <a:pt x="418" y="137"/>
                    <a:pt x="419" y="140"/>
                  </a:cubicBezTo>
                  <a:cubicBezTo>
                    <a:pt x="420" y="145"/>
                    <a:pt x="422" y="150"/>
                    <a:pt x="423" y="155"/>
                  </a:cubicBezTo>
                  <a:cubicBezTo>
                    <a:pt x="424" y="159"/>
                    <a:pt x="424" y="164"/>
                    <a:pt x="427" y="168"/>
                  </a:cubicBezTo>
                  <a:cubicBezTo>
                    <a:pt x="427" y="168"/>
                    <a:pt x="427" y="168"/>
                    <a:pt x="427" y="168"/>
                  </a:cubicBezTo>
                  <a:cubicBezTo>
                    <a:pt x="424" y="167"/>
                    <a:pt x="421" y="167"/>
                    <a:pt x="417" y="165"/>
                  </a:cubicBezTo>
                  <a:cubicBezTo>
                    <a:pt x="417" y="165"/>
                    <a:pt x="418" y="165"/>
                    <a:pt x="418" y="165"/>
                  </a:cubicBezTo>
                  <a:cubicBezTo>
                    <a:pt x="419" y="161"/>
                    <a:pt x="417" y="156"/>
                    <a:pt x="416" y="152"/>
                  </a:cubicBezTo>
                  <a:cubicBezTo>
                    <a:pt x="414" y="148"/>
                    <a:pt x="413" y="143"/>
                    <a:pt x="411" y="139"/>
                  </a:cubicBezTo>
                  <a:cubicBezTo>
                    <a:pt x="410" y="137"/>
                    <a:pt x="407" y="138"/>
                    <a:pt x="407" y="140"/>
                  </a:cubicBezTo>
                  <a:cubicBezTo>
                    <a:pt x="407" y="144"/>
                    <a:pt x="409" y="149"/>
                    <a:pt x="411" y="153"/>
                  </a:cubicBezTo>
                  <a:cubicBezTo>
                    <a:pt x="412" y="157"/>
                    <a:pt x="412" y="161"/>
                    <a:pt x="414" y="164"/>
                  </a:cubicBezTo>
                  <a:cubicBezTo>
                    <a:pt x="410" y="163"/>
                    <a:pt x="407" y="161"/>
                    <a:pt x="403" y="159"/>
                  </a:cubicBezTo>
                  <a:cubicBezTo>
                    <a:pt x="403" y="159"/>
                    <a:pt x="404" y="159"/>
                    <a:pt x="404" y="158"/>
                  </a:cubicBezTo>
                  <a:cubicBezTo>
                    <a:pt x="405" y="155"/>
                    <a:pt x="403" y="151"/>
                    <a:pt x="402" y="149"/>
                  </a:cubicBezTo>
                  <a:cubicBezTo>
                    <a:pt x="401" y="146"/>
                    <a:pt x="400" y="143"/>
                    <a:pt x="399" y="139"/>
                  </a:cubicBezTo>
                  <a:cubicBezTo>
                    <a:pt x="399" y="137"/>
                    <a:pt x="394" y="138"/>
                    <a:pt x="395" y="140"/>
                  </a:cubicBezTo>
                  <a:cubicBezTo>
                    <a:pt x="396" y="144"/>
                    <a:pt x="397" y="147"/>
                    <a:pt x="399" y="151"/>
                  </a:cubicBezTo>
                  <a:cubicBezTo>
                    <a:pt x="399" y="153"/>
                    <a:pt x="400" y="156"/>
                    <a:pt x="402" y="158"/>
                  </a:cubicBezTo>
                  <a:cubicBezTo>
                    <a:pt x="401" y="158"/>
                    <a:pt x="399" y="157"/>
                    <a:pt x="398" y="156"/>
                  </a:cubicBezTo>
                  <a:cubicBezTo>
                    <a:pt x="392" y="153"/>
                    <a:pt x="386" y="150"/>
                    <a:pt x="381" y="148"/>
                  </a:cubicBezTo>
                  <a:cubicBezTo>
                    <a:pt x="381" y="148"/>
                    <a:pt x="381" y="148"/>
                    <a:pt x="381" y="148"/>
                  </a:cubicBezTo>
                  <a:cubicBezTo>
                    <a:pt x="380" y="148"/>
                    <a:pt x="380" y="149"/>
                    <a:pt x="380" y="149"/>
                  </a:cubicBezTo>
                  <a:cubicBezTo>
                    <a:pt x="380" y="149"/>
                    <a:pt x="379" y="150"/>
                    <a:pt x="380" y="150"/>
                  </a:cubicBezTo>
                  <a:cubicBezTo>
                    <a:pt x="388" y="160"/>
                    <a:pt x="403" y="166"/>
                    <a:pt x="414" y="170"/>
                  </a:cubicBezTo>
                  <a:cubicBezTo>
                    <a:pt x="418" y="171"/>
                    <a:pt x="422" y="172"/>
                    <a:pt x="426" y="173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27" y="175"/>
                    <a:pt x="427" y="175"/>
                    <a:pt x="427" y="175"/>
                  </a:cubicBezTo>
                  <a:cubicBezTo>
                    <a:pt x="428" y="176"/>
                    <a:pt x="428" y="177"/>
                    <a:pt x="428" y="178"/>
                  </a:cubicBezTo>
                  <a:cubicBezTo>
                    <a:pt x="428" y="178"/>
                    <a:pt x="428" y="178"/>
                    <a:pt x="428" y="178"/>
                  </a:cubicBezTo>
                  <a:cubicBezTo>
                    <a:pt x="428" y="178"/>
                    <a:pt x="428" y="178"/>
                    <a:pt x="428" y="178"/>
                  </a:cubicBezTo>
                  <a:cubicBezTo>
                    <a:pt x="428" y="179"/>
                    <a:pt x="427" y="180"/>
                    <a:pt x="427" y="182"/>
                  </a:cubicBezTo>
                  <a:cubicBezTo>
                    <a:pt x="427" y="182"/>
                    <a:pt x="427" y="182"/>
                    <a:pt x="427" y="182"/>
                  </a:cubicBezTo>
                  <a:cubicBezTo>
                    <a:pt x="427" y="182"/>
                    <a:pt x="427" y="182"/>
                    <a:pt x="427" y="182"/>
                  </a:cubicBezTo>
                  <a:cubicBezTo>
                    <a:pt x="426" y="184"/>
                    <a:pt x="425" y="185"/>
                    <a:pt x="424" y="186"/>
                  </a:cubicBezTo>
                  <a:cubicBezTo>
                    <a:pt x="420" y="190"/>
                    <a:pt x="416" y="193"/>
                    <a:pt x="411" y="196"/>
                  </a:cubicBezTo>
                  <a:cubicBezTo>
                    <a:pt x="410" y="194"/>
                    <a:pt x="409" y="191"/>
                    <a:pt x="409" y="189"/>
                  </a:cubicBezTo>
                  <a:cubicBezTo>
                    <a:pt x="407" y="184"/>
                    <a:pt x="405" y="180"/>
                    <a:pt x="405" y="175"/>
                  </a:cubicBezTo>
                  <a:cubicBezTo>
                    <a:pt x="405" y="173"/>
                    <a:pt x="401" y="173"/>
                    <a:pt x="401" y="175"/>
                  </a:cubicBezTo>
                  <a:cubicBezTo>
                    <a:pt x="401" y="180"/>
                    <a:pt x="402" y="185"/>
                    <a:pt x="404" y="189"/>
                  </a:cubicBezTo>
                  <a:cubicBezTo>
                    <a:pt x="405" y="192"/>
                    <a:pt x="405" y="195"/>
                    <a:pt x="407" y="198"/>
                  </a:cubicBezTo>
                  <a:cubicBezTo>
                    <a:pt x="406" y="198"/>
                    <a:pt x="406" y="198"/>
                    <a:pt x="406" y="198"/>
                  </a:cubicBezTo>
                  <a:cubicBezTo>
                    <a:pt x="402" y="200"/>
                    <a:pt x="396" y="203"/>
                    <a:pt x="390" y="205"/>
                  </a:cubicBezTo>
                  <a:cubicBezTo>
                    <a:pt x="392" y="201"/>
                    <a:pt x="389" y="196"/>
                    <a:pt x="387" y="192"/>
                  </a:cubicBezTo>
                  <a:cubicBezTo>
                    <a:pt x="385" y="187"/>
                    <a:pt x="382" y="182"/>
                    <a:pt x="379" y="177"/>
                  </a:cubicBezTo>
                  <a:cubicBezTo>
                    <a:pt x="378" y="175"/>
                    <a:pt x="375" y="176"/>
                    <a:pt x="375" y="178"/>
                  </a:cubicBezTo>
                  <a:cubicBezTo>
                    <a:pt x="377" y="183"/>
                    <a:pt x="380" y="188"/>
                    <a:pt x="382" y="193"/>
                  </a:cubicBezTo>
                  <a:cubicBezTo>
                    <a:pt x="384" y="197"/>
                    <a:pt x="385" y="203"/>
                    <a:pt x="388" y="205"/>
                  </a:cubicBezTo>
                  <a:cubicBezTo>
                    <a:pt x="383" y="207"/>
                    <a:pt x="378" y="208"/>
                    <a:pt x="372" y="208"/>
                  </a:cubicBezTo>
                  <a:cubicBezTo>
                    <a:pt x="370" y="208"/>
                    <a:pt x="368" y="208"/>
                    <a:pt x="367" y="208"/>
                  </a:cubicBezTo>
                  <a:cubicBezTo>
                    <a:pt x="366" y="208"/>
                    <a:pt x="366" y="208"/>
                    <a:pt x="366" y="20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363" y="204"/>
                    <a:pt x="361" y="200"/>
                    <a:pt x="360" y="196"/>
                  </a:cubicBezTo>
                  <a:cubicBezTo>
                    <a:pt x="357" y="191"/>
                    <a:pt x="356" y="186"/>
                    <a:pt x="354" y="180"/>
                  </a:cubicBezTo>
                  <a:cubicBezTo>
                    <a:pt x="351" y="172"/>
                    <a:pt x="349" y="165"/>
                    <a:pt x="345" y="158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5" y="155"/>
                    <a:pt x="345" y="155"/>
                    <a:pt x="345" y="155"/>
                  </a:cubicBezTo>
                  <a:cubicBezTo>
                    <a:pt x="346" y="155"/>
                    <a:pt x="346" y="154"/>
                    <a:pt x="347" y="154"/>
                  </a:cubicBezTo>
                  <a:cubicBezTo>
                    <a:pt x="348" y="152"/>
                    <a:pt x="349" y="150"/>
                    <a:pt x="349" y="147"/>
                  </a:cubicBezTo>
                  <a:cubicBezTo>
                    <a:pt x="351" y="142"/>
                    <a:pt x="354" y="136"/>
                    <a:pt x="359" y="136"/>
                  </a:cubicBezTo>
                  <a:cubicBezTo>
                    <a:pt x="359" y="136"/>
                    <a:pt x="360" y="136"/>
                    <a:pt x="361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62" y="136"/>
                    <a:pt x="363" y="135"/>
                    <a:pt x="363" y="135"/>
                  </a:cubicBezTo>
                  <a:cubicBezTo>
                    <a:pt x="363" y="134"/>
                    <a:pt x="363" y="133"/>
                    <a:pt x="362" y="133"/>
                  </a:cubicBezTo>
                  <a:cubicBezTo>
                    <a:pt x="360" y="132"/>
                    <a:pt x="359" y="131"/>
                    <a:pt x="357" y="131"/>
                  </a:cubicBezTo>
                  <a:cubicBezTo>
                    <a:pt x="354" y="131"/>
                    <a:pt x="351" y="133"/>
                    <a:pt x="349" y="137"/>
                  </a:cubicBezTo>
                  <a:cubicBezTo>
                    <a:pt x="348" y="139"/>
                    <a:pt x="347" y="141"/>
                    <a:pt x="347" y="142"/>
                  </a:cubicBezTo>
                  <a:cubicBezTo>
                    <a:pt x="346" y="144"/>
                    <a:pt x="345" y="146"/>
                    <a:pt x="344" y="148"/>
                  </a:cubicBezTo>
                  <a:cubicBezTo>
                    <a:pt x="343" y="145"/>
                    <a:pt x="340" y="142"/>
                    <a:pt x="339" y="139"/>
                  </a:cubicBezTo>
                  <a:cubicBezTo>
                    <a:pt x="338" y="137"/>
                    <a:pt x="333" y="131"/>
                    <a:pt x="335" y="128"/>
                  </a:cubicBezTo>
                  <a:cubicBezTo>
                    <a:pt x="335" y="126"/>
                    <a:pt x="333" y="125"/>
                    <a:pt x="332" y="127"/>
                  </a:cubicBezTo>
                  <a:cubicBezTo>
                    <a:pt x="330" y="131"/>
                    <a:pt x="332" y="135"/>
                    <a:pt x="334" y="139"/>
                  </a:cubicBezTo>
                  <a:cubicBezTo>
                    <a:pt x="336" y="143"/>
                    <a:pt x="338" y="149"/>
                    <a:pt x="341" y="151"/>
                  </a:cubicBezTo>
                  <a:cubicBezTo>
                    <a:pt x="340" y="152"/>
                    <a:pt x="339" y="153"/>
                    <a:pt x="338" y="153"/>
                  </a:cubicBezTo>
                  <a:cubicBezTo>
                    <a:pt x="335" y="153"/>
                    <a:pt x="333" y="151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4" y="143"/>
                    <a:pt x="324" y="134"/>
                    <a:pt x="320" y="130"/>
                  </a:cubicBezTo>
                  <a:cubicBezTo>
                    <a:pt x="318" y="127"/>
                    <a:pt x="314" y="130"/>
                    <a:pt x="316" y="133"/>
                  </a:cubicBezTo>
                  <a:cubicBezTo>
                    <a:pt x="319" y="135"/>
                    <a:pt x="321" y="138"/>
                    <a:pt x="323" y="141"/>
                  </a:cubicBezTo>
                  <a:cubicBezTo>
                    <a:pt x="325" y="143"/>
                    <a:pt x="326" y="145"/>
                    <a:pt x="327" y="147"/>
                  </a:cubicBezTo>
                  <a:cubicBezTo>
                    <a:pt x="326" y="147"/>
                    <a:pt x="326" y="147"/>
                    <a:pt x="326" y="147"/>
                  </a:cubicBezTo>
                  <a:cubicBezTo>
                    <a:pt x="325" y="147"/>
                    <a:pt x="324" y="147"/>
                    <a:pt x="323" y="148"/>
                  </a:cubicBezTo>
                  <a:cubicBezTo>
                    <a:pt x="321" y="151"/>
                    <a:pt x="317" y="154"/>
                    <a:pt x="312" y="157"/>
                  </a:cubicBezTo>
                  <a:cubicBezTo>
                    <a:pt x="312" y="157"/>
                    <a:pt x="312" y="157"/>
                    <a:pt x="312" y="157"/>
                  </a:cubicBezTo>
                  <a:cubicBezTo>
                    <a:pt x="311" y="157"/>
                    <a:pt x="311" y="157"/>
                    <a:pt x="310" y="157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9" y="155"/>
                    <a:pt x="308" y="155"/>
                    <a:pt x="308" y="155"/>
                  </a:cubicBezTo>
                  <a:cubicBezTo>
                    <a:pt x="307" y="155"/>
                    <a:pt x="306" y="155"/>
                    <a:pt x="306" y="156"/>
                  </a:cubicBezTo>
                  <a:cubicBezTo>
                    <a:pt x="305" y="156"/>
                    <a:pt x="305" y="157"/>
                    <a:pt x="306" y="157"/>
                  </a:cubicBezTo>
                  <a:cubicBezTo>
                    <a:pt x="307" y="159"/>
                    <a:pt x="307" y="159"/>
                    <a:pt x="307" y="159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2" y="161"/>
                    <a:pt x="299" y="162"/>
                    <a:pt x="296" y="162"/>
                  </a:cubicBezTo>
                  <a:cubicBezTo>
                    <a:pt x="294" y="163"/>
                    <a:pt x="291" y="163"/>
                    <a:pt x="288" y="163"/>
                  </a:cubicBezTo>
                  <a:cubicBezTo>
                    <a:pt x="284" y="163"/>
                    <a:pt x="281" y="164"/>
                    <a:pt x="278" y="165"/>
                  </a:cubicBezTo>
                  <a:cubicBezTo>
                    <a:pt x="277" y="165"/>
                    <a:pt x="277" y="165"/>
                    <a:pt x="277" y="166"/>
                  </a:cubicBezTo>
                  <a:cubicBezTo>
                    <a:pt x="277" y="166"/>
                    <a:pt x="277" y="166"/>
                    <a:pt x="277" y="167"/>
                  </a:cubicBezTo>
                  <a:cubicBezTo>
                    <a:pt x="279" y="169"/>
                    <a:pt x="282" y="170"/>
                    <a:pt x="286" y="170"/>
                  </a:cubicBezTo>
                  <a:cubicBezTo>
                    <a:pt x="291" y="170"/>
                    <a:pt x="297" y="168"/>
                    <a:pt x="302" y="167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66"/>
                    <a:pt x="306" y="165"/>
                    <a:pt x="308" y="165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4" y="171"/>
                    <a:pt x="318" y="177"/>
                    <a:pt x="324" y="184"/>
                  </a:cubicBezTo>
                  <a:cubicBezTo>
                    <a:pt x="322" y="187"/>
                    <a:pt x="322" y="187"/>
                    <a:pt x="322" y="187"/>
                  </a:cubicBezTo>
                  <a:cubicBezTo>
                    <a:pt x="320" y="186"/>
                    <a:pt x="320" y="186"/>
                    <a:pt x="320" y="186"/>
                  </a:cubicBezTo>
                  <a:cubicBezTo>
                    <a:pt x="312" y="182"/>
                    <a:pt x="304" y="179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4" y="178"/>
                    <a:pt x="293" y="178"/>
                    <a:pt x="291" y="178"/>
                  </a:cubicBezTo>
                  <a:cubicBezTo>
                    <a:pt x="288" y="178"/>
                    <a:pt x="285" y="178"/>
                    <a:pt x="283" y="179"/>
                  </a:cubicBezTo>
                  <a:cubicBezTo>
                    <a:pt x="283" y="179"/>
                    <a:pt x="282" y="180"/>
                    <a:pt x="281" y="180"/>
                  </a:cubicBezTo>
                  <a:cubicBezTo>
                    <a:pt x="279" y="181"/>
                    <a:pt x="276" y="182"/>
                    <a:pt x="274" y="182"/>
                  </a:cubicBezTo>
                  <a:cubicBezTo>
                    <a:pt x="273" y="182"/>
                    <a:pt x="272" y="182"/>
                    <a:pt x="272" y="182"/>
                  </a:cubicBezTo>
                  <a:cubicBezTo>
                    <a:pt x="268" y="180"/>
                    <a:pt x="268" y="180"/>
                    <a:pt x="268" y="180"/>
                  </a:cubicBezTo>
                  <a:cubicBezTo>
                    <a:pt x="261" y="177"/>
                    <a:pt x="255" y="174"/>
                    <a:pt x="248" y="174"/>
                  </a:cubicBezTo>
                  <a:cubicBezTo>
                    <a:pt x="243" y="174"/>
                    <a:pt x="238" y="176"/>
                    <a:pt x="233" y="180"/>
                  </a:cubicBezTo>
                  <a:cubicBezTo>
                    <a:pt x="229" y="183"/>
                    <a:pt x="225" y="186"/>
                    <a:pt x="221" y="190"/>
                  </a:cubicBezTo>
                  <a:cubicBezTo>
                    <a:pt x="213" y="198"/>
                    <a:pt x="204" y="207"/>
                    <a:pt x="191" y="207"/>
                  </a:cubicBezTo>
                  <a:cubicBezTo>
                    <a:pt x="190" y="207"/>
                    <a:pt x="188" y="207"/>
                    <a:pt x="186" y="207"/>
                  </a:cubicBezTo>
                  <a:cubicBezTo>
                    <a:pt x="178" y="205"/>
                    <a:pt x="170" y="201"/>
                    <a:pt x="164" y="196"/>
                  </a:cubicBezTo>
                  <a:cubicBezTo>
                    <a:pt x="156" y="189"/>
                    <a:pt x="153" y="181"/>
                    <a:pt x="154" y="173"/>
                  </a:cubicBezTo>
                  <a:cubicBezTo>
                    <a:pt x="156" y="162"/>
                    <a:pt x="164" y="158"/>
                    <a:pt x="172" y="153"/>
                  </a:cubicBezTo>
                  <a:cubicBezTo>
                    <a:pt x="179" y="149"/>
                    <a:pt x="185" y="145"/>
                    <a:pt x="187" y="137"/>
                  </a:cubicBezTo>
                  <a:cubicBezTo>
                    <a:pt x="187" y="132"/>
                    <a:pt x="186" y="128"/>
                    <a:pt x="181" y="123"/>
                  </a:cubicBezTo>
                  <a:cubicBezTo>
                    <a:pt x="177" y="119"/>
                    <a:pt x="176" y="113"/>
                    <a:pt x="178" y="108"/>
                  </a:cubicBezTo>
                  <a:cubicBezTo>
                    <a:pt x="179" y="102"/>
                    <a:pt x="183" y="98"/>
                    <a:pt x="189" y="97"/>
                  </a:cubicBezTo>
                  <a:cubicBezTo>
                    <a:pt x="193" y="96"/>
                    <a:pt x="198" y="95"/>
                    <a:pt x="202" y="95"/>
                  </a:cubicBezTo>
                  <a:cubicBezTo>
                    <a:pt x="212" y="95"/>
                    <a:pt x="221" y="98"/>
                    <a:pt x="230" y="100"/>
                  </a:cubicBezTo>
                  <a:cubicBezTo>
                    <a:pt x="237" y="102"/>
                    <a:pt x="243" y="103"/>
                    <a:pt x="250" y="104"/>
                  </a:cubicBezTo>
                  <a:cubicBezTo>
                    <a:pt x="251" y="104"/>
                    <a:pt x="253" y="105"/>
                    <a:pt x="254" y="105"/>
                  </a:cubicBezTo>
                  <a:cubicBezTo>
                    <a:pt x="264" y="105"/>
                    <a:pt x="272" y="101"/>
                    <a:pt x="280" y="97"/>
                  </a:cubicBezTo>
                  <a:cubicBezTo>
                    <a:pt x="287" y="94"/>
                    <a:pt x="295" y="90"/>
                    <a:pt x="303" y="89"/>
                  </a:cubicBezTo>
                  <a:cubicBezTo>
                    <a:pt x="304" y="89"/>
                    <a:pt x="304" y="88"/>
                    <a:pt x="305" y="88"/>
                  </a:cubicBezTo>
                  <a:cubicBezTo>
                    <a:pt x="305" y="87"/>
                    <a:pt x="306" y="86"/>
                    <a:pt x="305" y="85"/>
                  </a:cubicBezTo>
                  <a:cubicBezTo>
                    <a:pt x="304" y="77"/>
                    <a:pt x="303" y="69"/>
                    <a:pt x="312" y="65"/>
                  </a:cubicBezTo>
                  <a:cubicBezTo>
                    <a:pt x="318" y="62"/>
                    <a:pt x="324" y="60"/>
                    <a:pt x="330" y="57"/>
                  </a:cubicBezTo>
                  <a:cubicBezTo>
                    <a:pt x="341" y="53"/>
                    <a:pt x="349" y="49"/>
                    <a:pt x="347" y="38"/>
                  </a:cubicBezTo>
                  <a:cubicBezTo>
                    <a:pt x="345" y="24"/>
                    <a:pt x="361" y="15"/>
                    <a:pt x="370" y="11"/>
                  </a:cubicBezTo>
                  <a:cubicBezTo>
                    <a:pt x="375" y="8"/>
                    <a:pt x="379" y="7"/>
                    <a:pt x="384" y="7"/>
                  </a:cubicBezTo>
                  <a:cubicBezTo>
                    <a:pt x="388" y="7"/>
                    <a:pt x="392" y="8"/>
                    <a:pt x="396" y="9"/>
                  </a:cubicBezTo>
                  <a:cubicBezTo>
                    <a:pt x="399" y="9"/>
                    <a:pt x="399" y="9"/>
                    <a:pt x="399" y="9"/>
                  </a:cubicBezTo>
                  <a:cubicBezTo>
                    <a:pt x="401" y="10"/>
                    <a:pt x="404" y="10"/>
                    <a:pt x="406" y="10"/>
                  </a:cubicBezTo>
                  <a:cubicBezTo>
                    <a:pt x="407" y="10"/>
                    <a:pt x="409" y="10"/>
                    <a:pt x="410" y="10"/>
                  </a:cubicBezTo>
                  <a:cubicBezTo>
                    <a:pt x="411" y="10"/>
                    <a:pt x="412" y="9"/>
                    <a:pt x="413" y="9"/>
                  </a:cubicBezTo>
                  <a:cubicBezTo>
                    <a:pt x="417" y="7"/>
                    <a:pt x="420" y="6"/>
                    <a:pt x="424" y="6"/>
                  </a:cubicBezTo>
                  <a:cubicBezTo>
                    <a:pt x="426" y="6"/>
                    <a:pt x="428" y="7"/>
                    <a:pt x="430" y="8"/>
                  </a:cubicBezTo>
                  <a:cubicBezTo>
                    <a:pt x="431" y="9"/>
                    <a:pt x="433" y="10"/>
                    <a:pt x="434" y="12"/>
                  </a:cubicBezTo>
                  <a:cubicBezTo>
                    <a:pt x="437" y="14"/>
                    <a:pt x="440" y="17"/>
                    <a:pt x="443" y="18"/>
                  </a:cubicBezTo>
                  <a:cubicBezTo>
                    <a:pt x="445" y="19"/>
                    <a:pt x="447" y="19"/>
                    <a:pt x="449" y="19"/>
                  </a:cubicBezTo>
                  <a:cubicBezTo>
                    <a:pt x="452" y="19"/>
                    <a:pt x="455" y="18"/>
                    <a:pt x="458" y="17"/>
                  </a:cubicBezTo>
                  <a:cubicBezTo>
                    <a:pt x="460" y="16"/>
                    <a:pt x="461" y="16"/>
                    <a:pt x="462" y="16"/>
                  </a:cubicBezTo>
                  <a:cubicBezTo>
                    <a:pt x="466" y="16"/>
                    <a:pt x="468" y="18"/>
                    <a:pt x="470" y="20"/>
                  </a:cubicBezTo>
                  <a:cubicBezTo>
                    <a:pt x="472" y="21"/>
                    <a:pt x="473" y="23"/>
                    <a:pt x="476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8" y="23"/>
                    <a:pt x="480" y="22"/>
                    <a:pt x="482" y="20"/>
                  </a:cubicBezTo>
                  <a:cubicBezTo>
                    <a:pt x="484" y="19"/>
                    <a:pt x="486" y="18"/>
                    <a:pt x="489" y="17"/>
                  </a:cubicBezTo>
                  <a:cubicBezTo>
                    <a:pt x="490" y="17"/>
                    <a:pt x="491" y="17"/>
                    <a:pt x="492" y="17"/>
                  </a:cubicBezTo>
                  <a:cubicBezTo>
                    <a:pt x="494" y="17"/>
                    <a:pt x="495" y="17"/>
                    <a:pt x="497" y="17"/>
                  </a:cubicBezTo>
                  <a:cubicBezTo>
                    <a:pt x="502" y="17"/>
                    <a:pt x="505" y="18"/>
                    <a:pt x="509" y="22"/>
                  </a:cubicBezTo>
                  <a:cubicBezTo>
                    <a:pt x="512" y="24"/>
                    <a:pt x="514" y="27"/>
                    <a:pt x="513" y="29"/>
                  </a:cubicBezTo>
                  <a:cubicBezTo>
                    <a:pt x="513" y="36"/>
                    <a:pt x="505" y="41"/>
                    <a:pt x="498" y="44"/>
                  </a:cubicBezTo>
                  <a:cubicBezTo>
                    <a:pt x="497" y="45"/>
                    <a:pt x="496" y="46"/>
                    <a:pt x="495" y="47"/>
                  </a:cubicBezTo>
                  <a:cubicBezTo>
                    <a:pt x="487" y="52"/>
                    <a:pt x="480" y="57"/>
                    <a:pt x="476" y="66"/>
                  </a:cubicBezTo>
                  <a:cubicBezTo>
                    <a:pt x="476" y="67"/>
                    <a:pt x="476" y="68"/>
                    <a:pt x="477" y="69"/>
                  </a:cubicBezTo>
                  <a:cubicBezTo>
                    <a:pt x="483" y="73"/>
                    <a:pt x="488" y="77"/>
                    <a:pt x="493" y="81"/>
                  </a:cubicBezTo>
                  <a:cubicBezTo>
                    <a:pt x="502" y="89"/>
                    <a:pt x="511" y="96"/>
                    <a:pt x="522" y="99"/>
                  </a:cubicBezTo>
                  <a:cubicBezTo>
                    <a:pt x="524" y="100"/>
                    <a:pt x="527" y="101"/>
                    <a:pt x="531" y="101"/>
                  </a:cubicBezTo>
                  <a:cubicBezTo>
                    <a:pt x="534" y="101"/>
                    <a:pt x="538" y="100"/>
                    <a:pt x="541" y="100"/>
                  </a:cubicBezTo>
                  <a:cubicBezTo>
                    <a:pt x="545" y="99"/>
                    <a:pt x="549" y="99"/>
                    <a:pt x="553" y="99"/>
                  </a:cubicBezTo>
                  <a:cubicBezTo>
                    <a:pt x="559" y="99"/>
                    <a:pt x="565" y="100"/>
                    <a:pt x="570" y="103"/>
                  </a:cubicBezTo>
                  <a:cubicBezTo>
                    <a:pt x="577" y="108"/>
                    <a:pt x="583" y="115"/>
                    <a:pt x="589" y="121"/>
                  </a:cubicBezTo>
                  <a:cubicBezTo>
                    <a:pt x="593" y="125"/>
                    <a:pt x="597" y="130"/>
                    <a:pt x="601" y="133"/>
                  </a:cubicBezTo>
                  <a:cubicBezTo>
                    <a:pt x="607" y="139"/>
                    <a:pt x="614" y="142"/>
                    <a:pt x="622" y="145"/>
                  </a:cubicBezTo>
                  <a:cubicBezTo>
                    <a:pt x="625" y="147"/>
                    <a:pt x="629" y="149"/>
                    <a:pt x="632" y="151"/>
                  </a:cubicBezTo>
                  <a:cubicBezTo>
                    <a:pt x="638" y="154"/>
                    <a:pt x="638" y="157"/>
                    <a:pt x="638" y="162"/>
                  </a:cubicBezTo>
                  <a:cubicBezTo>
                    <a:pt x="638" y="163"/>
                    <a:pt x="638" y="164"/>
                    <a:pt x="638" y="165"/>
                  </a:cubicBezTo>
                  <a:cubicBezTo>
                    <a:pt x="638" y="169"/>
                    <a:pt x="639" y="174"/>
                    <a:pt x="635" y="177"/>
                  </a:cubicBezTo>
                  <a:cubicBezTo>
                    <a:pt x="635" y="178"/>
                    <a:pt x="634" y="179"/>
                    <a:pt x="633" y="180"/>
                  </a:cubicBezTo>
                  <a:cubicBezTo>
                    <a:pt x="632" y="183"/>
                    <a:pt x="633" y="186"/>
                    <a:pt x="635" y="189"/>
                  </a:cubicBezTo>
                  <a:cubicBezTo>
                    <a:pt x="638" y="191"/>
                    <a:pt x="639" y="195"/>
                    <a:pt x="640" y="199"/>
                  </a:cubicBezTo>
                  <a:cubicBezTo>
                    <a:pt x="641" y="200"/>
                    <a:pt x="641" y="201"/>
                    <a:pt x="642" y="202"/>
                  </a:cubicBezTo>
                  <a:cubicBezTo>
                    <a:pt x="642" y="204"/>
                    <a:pt x="642" y="205"/>
                    <a:pt x="641" y="206"/>
                  </a:cubicBezTo>
                  <a:cubicBezTo>
                    <a:pt x="639" y="210"/>
                    <a:pt x="630" y="211"/>
                    <a:pt x="620" y="212"/>
                  </a:cubicBezTo>
                  <a:cubicBezTo>
                    <a:pt x="617" y="212"/>
                    <a:pt x="614" y="212"/>
                    <a:pt x="614" y="212"/>
                  </a:cubicBezTo>
                  <a:cubicBezTo>
                    <a:pt x="612" y="213"/>
                    <a:pt x="610" y="214"/>
                    <a:pt x="610" y="216"/>
                  </a:cubicBezTo>
                  <a:cubicBezTo>
                    <a:pt x="609" y="217"/>
                    <a:pt x="609" y="220"/>
                    <a:pt x="610" y="222"/>
                  </a:cubicBezTo>
                  <a:cubicBezTo>
                    <a:pt x="610" y="221"/>
                    <a:pt x="611" y="219"/>
                    <a:pt x="612" y="218"/>
                  </a:cubicBezTo>
                  <a:cubicBezTo>
                    <a:pt x="614" y="215"/>
                    <a:pt x="618" y="215"/>
                    <a:pt x="621" y="215"/>
                  </a:cubicBezTo>
                  <a:cubicBezTo>
                    <a:pt x="621" y="215"/>
                    <a:pt x="621" y="215"/>
                    <a:pt x="621" y="215"/>
                  </a:cubicBezTo>
                  <a:cubicBezTo>
                    <a:pt x="621" y="215"/>
                    <a:pt x="621" y="215"/>
                    <a:pt x="621" y="215"/>
                  </a:cubicBezTo>
                  <a:cubicBezTo>
                    <a:pt x="622" y="215"/>
                    <a:pt x="622" y="215"/>
                    <a:pt x="622" y="215"/>
                  </a:cubicBezTo>
                  <a:cubicBezTo>
                    <a:pt x="637" y="217"/>
                    <a:pt x="641" y="230"/>
                    <a:pt x="645" y="243"/>
                  </a:cubicBezTo>
                  <a:cubicBezTo>
                    <a:pt x="649" y="255"/>
                    <a:pt x="652" y="266"/>
                    <a:pt x="663" y="269"/>
                  </a:cubicBezTo>
                  <a:cubicBezTo>
                    <a:pt x="664" y="269"/>
                    <a:pt x="665" y="270"/>
                    <a:pt x="666" y="270"/>
                  </a:cubicBezTo>
                  <a:cubicBezTo>
                    <a:pt x="669" y="270"/>
                    <a:pt x="675" y="271"/>
                    <a:pt x="674" y="279"/>
                  </a:cubicBezTo>
                  <a:cubicBezTo>
                    <a:pt x="674" y="280"/>
                    <a:pt x="674" y="280"/>
                    <a:pt x="674" y="281"/>
                  </a:cubicBezTo>
                  <a:cubicBezTo>
                    <a:pt x="674" y="283"/>
                    <a:pt x="674" y="285"/>
                    <a:pt x="674" y="287"/>
                  </a:cubicBezTo>
                  <a:cubicBezTo>
                    <a:pt x="676" y="291"/>
                    <a:pt x="677" y="293"/>
                    <a:pt x="680" y="296"/>
                  </a:cubicBezTo>
                  <a:cubicBezTo>
                    <a:pt x="687" y="302"/>
                    <a:pt x="695" y="305"/>
                    <a:pt x="701" y="307"/>
                  </a:cubicBezTo>
                  <a:cubicBezTo>
                    <a:pt x="703" y="307"/>
                    <a:pt x="704" y="308"/>
                    <a:pt x="706" y="308"/>
                  </a:cubicBezTo>
                  <a:cubicBezTo>
                    <a:pt x="713" y="310"/>
                    <a:pt x="721" y="312"/>
                    <a:pt x="726" y="317"/>
                  </a:cubicBezTo>
                  <a:cubicBezTo>
                    <a:pt x="735" y="327"/>
                    <a:pt x="734" y="346"/>
                    <a:pt x="724" y="355"/>
                  </a:cubicBezTo>
                  <a:cubicBezTo>
                    <a:pt x="720" y="359"/>
                    <a:pt x="716" y="361"/>
                    <a:pt x="712" y="362"/>
                  </a:cubicBezTo>
                  <a:cubicBezTo>
                    <a:pt x="711" y="351"/>
                    <a:pt x="707" y="340"/>
                    <a:pt x="706" y="328"/>
                  </a:cubicBezTo>
                  <a:cubicBezTo>
                    <a:pt x="705" y="326"/>
                    <a:pt x="702" y="327"/>
                    <a:pt x="702" y="329"/>
                  </a:cubicBezTo>
                  <a:cubicBezTo>
                    <a:pt x="703" y="340"/>
                    <a:pt x="704" y="352"/>
                    <a:pt x="709" y="363"/>
                  </a:cubicBezTo>
                  <a:cubicBezTo>
                    <a:pt x="708" y="363"/>
                    <a:pt x="706" y="363"/>
                    <a:pt x="705" y="363"/>
                  </a:cubicBezTo>
                  <a:cubicBezTo>
                    <a:pt x="698" y="363"/>
                    <a:pt x="690" y="361"/>
                    <a:pt x="684" y="356"/>
                  </a:cubicBezTo>
                  <a:close/>
                  <a:moveTo>
                    <a:pt x="409" y="220"/>
                  </a:moveTo>
                  <a:cubicBezTo>
                    <a:pt x="408" y="218"/>
                    <a:pt x="406" y="214"/>
                    <a:pt x="405" y="212"/>
                  </a:cubicBezTo>
                  <a:cubicBezTo>
                    <a:pt x="403" y="210"/>
                    <a:pt x="400" y="209"/>
                    <a:pt x="398" y="207"/>
                  </a:cubicBezTo>
                  <a:cubicBezTo>
                    <a:pt x="406" y="204"/>
                    <a:pt x="414" y="199"/>
                    <a:pt x="420" y="194"/>
                  </a:cubicBezTo>
                  <a:cubicBezTo>
                    <a:pt x="422" y="193"/>
                    <a:pt x="423" y="192"/>
                    <a:pt x="424" y="191"/>
                  </a:cubicBezTo>
                  <a:cubicBezTo>
                    <a:pt x="427" y="189"/>
                    <a:pt x="427" y="189"/>
                    <a:pt x="427" y="189"/>
                  </a:cubicBezTo>
                  <a:cubicBezTo>
                    <a:pt x="427" y="194"/>
                    <a:pt x="427" y="194"/>
                    <a:pt x="427" y="194"/>
                  </a:cubicBezTo>
                  <a:cubicBezTo>
                    <a:pt x="427" y="202"/>
                    <a:pt x="427" y="212"/>
                    <a:pt x="426" y="223"/>
                  </a:cubicBezTo>
                  <a:cubicBezTo>
                    <a:pt x="426" y="233"/>
                    <a:pt x="425" y="243"/>
                    <a:pt x="423" y="253"/>
                  </a:cubicBezTo>
                  <a:cubicBezTo>
                    <a:pt x="423" y="254"/>
                    <a:pt x="423" y="255"/>
                    <a:pt x="423" y="255"/>
                  </a:cubicBezTo>
                  <a:cubicBezTo>
                    <a:pt x="422" y="263"/>
                    <a:pt x="420" y="272"/>
                    <a:pt x="415" y="274"/>
                  </a:cubicBezTo>
                  <a:cubicBezTo>
                    <a:pt x="414" y="274"/>
                    <a:pt x="414" y="274"/>
                    <a:pt x="413" y="274"/>
                  </a:cubicBezTo>
                  <a:cubicBezTo>
                    <a:pt x="408" y="274"/>
                    <a:pt x="401" y="267"/>
                    <a:pt x="395" y="259"/>
                  </a:cubicBezTo>
                  <a:cubicBezTo>
                    <a:pt x="405" y="253"/>
                    <a:pt x="417" y="236"/>
                    <a:pt x="408" y="227"/>
                  </a:cubicBezTo>
                  <a:cubicBezTo>
                    <a:pt x="406" y="225"/>
                    <a:pt x="409" y="222"/>
                    <a:pt x="409" y="220"/>
                  </a:cubicBezTo>
                  <a:close/>
                  <a:moveTo>
                    <a:pt x="397" y="271"/>
                  </a:moveTo>
                  <a:cubicBezTo>
                    <a:pt x="395" y="272"/>
                    <a:pt x="395" y="272"/>
                    <a:pt x="395" y="272"/>
                  </a:cubicBezTo>
                  <a:cubicBezTo>
                    <a:pt x="395" y="272"/>
                    <a:pt x="394" y="272"/>
                    <a:pt x="394" y="273"/>
                  </a:cubicBezTo>
                  <a:cubicBezTo>
                    <a:pt x="391" y="275"/>
                    <a:pt x="389" y="278"/>
                    <a:pt x="387" y="282"/>
                  </a:cubicBezTo>
                  <a:cubicBezTo>
                    <a:pt x="386" y="283"/>
                    <a:pt x="385" y="284"/>
                    <a:pt x="384" y="285"/>
                  </a:cubicBezTo>
                  <a:cubicBezTo>
                    <a:pt x="383" y="287"/>
                    <a:pt x="381" y="288"/>
                    <a:pt x="381" y="290"/>
                  </a:cubicBezTo>
                  <a:cubicBezTo>
                    <a:pt x="381" y="291"/>
                    <a:pt x="381" y="292"/>
                    <a:pt x="381" y="294"/>
                  </a:cubicBezTo>
                  <a:cubicBezTo>
                    <a:pt x="381" y="295"/>
                    <a:pt x="381" y="295"/>
                    <a:pt x="381" y="295"/>
                  </a:cubicBezTo>
                  <a:cubicBezTo>
                    <a:pt x="380" y="300"/>
                    <a:pt x="374" y="301"/>
                    <a:pt x="371" y="301"/>
                  </a:cubicBezTo>
                  <a:cubicBezTo>
                    <a:pt x="371" y="301"/>
                    <a:pt x="370" y="301"/>
                    <a:pt x="370" y="301"/>
                  </a:cubicBezTo>
                  <a:cubicBezTo>
                    <a:pt x="367" y="301"/>
                    <a:pt x="364" y="302"/>
                    <a:pt x="362" y="304"/>
                  </a:cubicBezTo>
                  <a:cubicBezTo>
                    <a:pt x="356" y="309"/>
                    <a:pt x="351" y="315"/>
                    <a:pt x="348" y="321"/>
                  </a:cubicBezTo>
                  <a:cubicBezTo>
                    <a:pt x="347" y="323"/>
                    <a:pt x="347" y="323"/>
                    <a:pt x="347" y="323"/>
                  </a:cubicBezTo>
                  <a:cubicBezTo>
                    <a:pt x="346" y="321"/>
                    <a:pt x="346" y="321"/>
                    <a:pt x="346" y="321"/>
                  </a:cubicBezTo>
                  <a:cubicBezTo>
                    <a:pt x="334" y="313"/>
                    <a:pt x="315" y="304"/>
                    <a:pt x="297" y="304"/>
                  </a:cubicBezTo>
                  <a:cubicBezTo>
                    <a:pt x="295" y="304"/>
                    <a:pt x="293" y="304"/>
                    <a:pt x="292" y="305"/>
                  </a:cubicBezTo>
                  <a:cubicBezTo>
                    <a:pt x="291" y="305"/>
                    <a:pt x="291" y="305"/>
                    <a:pt x="291" y="305"/>
                  </a:cubicBezTo>
                  <a:cubicBezTo>
                    <a:pt x="290" y="304"/>
                    <a:pt x="290" y="304"/>
                    <a:pt x="290" y="304"/>
                  </a:cubicBezTo>
                  <a:cubicBezTo>
                    <a:pt x="287" y="301"/>
                    <a:pt x="281" y="299"/>
                    <a:pt x="274" y="299"/>
                  </a:cubicBezTo>
                  <a:cubicBezTo>
                    <a:pt x="274" y="296"/>
                    <a:pt x="274" y="296"/>
                    <a:pt x="274" y="296"/>
                  </a:cubicBezTo>
                  <a:cubicBezTo>
                    <a:pt x="274" y="296"/>
                    <a:pt x="277" y="295"/>
                    <a:pt x="278" y="294"/>
                  </a:cubicBezTo>
                  <a:cubicBezTo>
                    <a:pt x="280" y="294"/>
                    <a:pt x="282" y="293"/>
                    <a:pt x="284" y="293"/>
                  </a:cubicBezTo>
                  <a:cubicBezTo>
                    <a:pt x="291" y="291"/>
                    <a:pt x="298" y="289"/>
                    <a:pt x="306" y="287"/>
                  </a:cubicBezTo>
                  <a:cubicBezTo>
                    <a:pt x="308" y="287"/>
                    <a:pt x="310" y="287"/>
                    <a:pt x="312" y="286"/>
                  </a:cubicBezTo>
                  <a:cubicBezTo>
                    <a:pt x="324" y="284"/>
                    <a:pt x="340" y="282"/>
                    <a:pt x="346" y="273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48" y="273"/>
                    <a:pt x="348" y="273"/>
                    <a:pt x="348" y="273"/>
                  </a:cubicBezTo>
                  <a:cubicBezTo>
                    <a:pt x="355" y="275"/>
                    <a:pt x="362" y="276"/>
                    <a:pt x="368" y="276"/>
                  </a:cubicBezTo>
                  <a:cubicBezTo>
                    <a:pt x="368" y="276"/>
                    <a:pt x="368" y="276"/>
                    <a:pt x="368" y="276"/>
                  </a:cubicBezTo>
                  <a:cubicBezTo>
                    <a:pt x="376" y="276"/>
                    <a:pt x="385" y="274"/>
                    <a:pt x="389" y="265"/>
                  </a:cubicBezTo>
                  <a:cubicBezTo>
                    <a:pt x="390" y="262"/>
                    <a:pt x="390" y="262"/>
                    <a:pt x="390" y="262"/>
                  </a:cubicBezTo>
                  <a:cubicBezTo>
                    <a:pt x="392" y="264"/>
                    <a:pt x="392" y="264"/>
                    <a:pt x="392" y="264"/>
                  </a:cubicBezTo>
                  <a:cubicBezTo>
                    <a:pt x="393" y="266"/>
                    <a:pt x="394" y="268"/>
                    <a:pt x="396" y="269"/>
                  </a:cubicBezTo>
                  <a:lnTo>
                    <a:pt x="397" y="271"/>
                  </a:lnTo>
                  <a:close/>
                  <a:moveTo>
                    <a:pt x="372" y="221"/>
                  </a:moveTo>
                  <a:cubicBezTo>
                    <a:pt x="372" y="220"/>
                    <a:pt x="370" y="217"/>
                    <a:pt x="370" y="217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8" y="214"/>
                    <a:pt x="384" y="212"/>
                    <a:pt x="391" y="210"/>
                  </a:cubicBezTo>
                  <a:cubicBezTo>
                    <a:pt x="396" y="212"/>
                    <a:pt x="400" y="215"/>
                    <a:pt x="402" y="220"/>
                  </a:cubicBezTo>
                  <a:cubicBezTo>
                    <a:pt x="404" y="222"/>
                    <a:pt x="401" y="225"/>
                    <a:pt x="402" y="228"/>
                  </a:cubicBezTo>
                  <a:cubicBezTo>
                    <a:pt x="403" y="230"/>
                    <a:pt x="404" y="230"/>
                    <a:pt x="405" y="232"/>
                  </a:cubicBezTo>
                  <a:cubicBezTo>
                    <a:pt x="407" y="234"/>
                    <a:pt x="405" y="238"/>
                    <a:pt x="404" y="240"/>
                  </a:cubicBezTo>
                  <a:cubicBezTo>
                    <a:pt x="401" y="246"/>
                    <a:pt x="398" y="252"/>
                    <a:pt x="392" y="255"/>
                  </a:cubicBezTo>
                  <a:cubicBezTo>
                    <a:pt x="392" y="254"/>
                    <a:pt x="392" y="254"/>
                    <a:pt x="392" y="254"/>
                  </a:cubicBezTo>
                  <a:cubicBezTo>
                    <a:pt x="392" y="253"/>
                    <a:pt x="392" y="253"/>
                    <a:pt x="392" y="253"/>
                  </a:cubicBezTo>
                  <a:cubicBezTo>
                    <a:pt x="385" y="244"/>
                    <a:pt x="379" y="234"/>
                    <a:pt x="372" y="221"/>
                  </a:cubicBezTo>
                  <a:close/>
                  <a:moveTo>
                    <a:pt x="551" y="280"/>
                  </a:moveTo>
                  <a:cubicBezTo>
                    <a:pt x="552" y="285"/>
                    <a:pt x="552" y="285"/>
                    <a:pt x="552" y="285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543" y="278"/>
                    <a:pt x="538" y="275"/>
                    <a:pt x="532" y="275"/>
                  </a:cubicBezTo>
                  <a:cubicBezTo>
                    <a:pt x="528" y="275"/>
                    <a:pt x="524" y="276"/>
                    <a:pt x="521" y="279"/>
                  </a:cubicBezTo>
                  <a:cubicBezTo>
                    <a:pt x="520" y="280"/>
                    <a:pt x="520" y="280"/>
                    <a:pt x="520" y="280"/>
                  </a:cubicBezTo>
                  <a:cubicBezTo>
                    <a:pt x="519" y="279"/>
                    <a:pt x="519" y="279"/>
                    <a:pt x="519" y="279"/>
                  </a:cubicBezTo>
                  <a:cubicBezTo>
                    <a:pt x="516" y="277"/>
                    <a:pt x="512" y="276"/>
                    <a:pt x="508" y="275"/>
                  </a:cubicBezTo>
                  <a:cubicBezTo>
                    <a:pt x="503" y="274"/>
                    <a:pt x="498" y="272"/>
                    <a:pt x="494" y="269"/>
                  </a:cubicBezTo>
                  <a:cubicBezTo>
                    <a:pt x="490" y="266"/>
                    <a:pt x="488" y="262"/>
                    <a:pt x="485" y="258"/>
                  </a:cubicBezTo>
                  <a:cubicBezTo>
                    <a:pt x="483" y="254"/>
                    <a:pt x="481" y="250"/>
                    <a:pt x="477" y="247"/>
                  </a:cubicBezTo>
                  <a:cubicBezTo>
                    <a:pt x="475" y="246"/>
                    <a:pt x="475" y="246"/>
                    <a:pt x="475" y="246"/>
                  </a:cubicBezTo>
                  <a:cubicBezTo>
                    <a:pt x="477" y="245"/>
                    <a:pt x="477" y="245"/>
                    <a:pt x="477" y="245"/>
                  </a:cubicBezTo>
                  <a:cubicBezTo>
                    <a:pt x="482" y="238"/>
                    <a:pt x="488" y="230"/>
                    <a:pt x="489" y="221"/>
                  </a:cubicBezTo>
                  <a:cubicBezTo>
                    <a:pt x="490" y="219"/>
                    <a:pt x="490" y="219"/>
                    <a:pt x="490" y="219"/>
                  </a:cubicBezTo>
                  <a:cubicBezTo>
                    <a:pt x="492" y="220"/>
                    <a:pt x="492" y="220"/>
                    <a:pt x="492" y="220"/>
                  </a:cubicBezTo>
                  <a:cubicBezTo>
                    <a:pt x="494" y="221"/>
                    <a:pt x="497" y="222"/>
                    <a:pt x="499" y="222"/>
                  </a:cubicBezTo>
                  <a:cubicBezTo>
                    <a:pt x="501" y="223"/>
                    <a:pt x="503" y="223"/>
                    <a:pt x="506" y="223"/>
                  </a:cubicBezTo>
                  <a:cubicBezTo>
                    <a:pt x="513" y="223"/>
                    <a:pt x="521" y="221"/>
                    <a:pt x="528" y="219"/>
                  </a:cubicBezTo>
                  <a:cubicBezTo>
                    <a:pt x="534" y="217"/>
                    <a:pt x="534" y="217"/>
                    <a:pt x="534" y="217"/>
                  </a:cubicBezTo>
                  <a:cubicBezTo>
                    <a:pt x="531" y="221"/>
                    <a:pt x="531" y="221"/>
                    <a:pt x="531" y="221"/>
                  </a:cubicBezTo>
                  <a:cubicBezTo>
                    <a:pt x="529" y="225"/>
                    <a:pt x="528" y="228"/>
                    <a:pt x="529" y="232"/>
                  </a:cubicBezTo>
                  <a:cubicBezTo>
                    <a:pt x="532" y="244"/>
                    <a:pt x="553" y="254"/>
                    <a:pt x="566" y="261"/>
                  </a:cubicBezTo>
                  <a:cubicBezTo>
                    <a:pt x="570" y="263"/>
                    <a:pt x="570" y="263"/>
                    <a:pt x="570" y="263"/>
                  </a:cubicBezTo>
                  <a:cubicBezTo>
                    <a:pt x="568" y="265"/>
                    <a:pt x="568" y="265"/>
                    <a:pt x="568" y="265"/>
                  </a:cubicBezTo>
                  <a:cubicBezTo>
                    <a:pt x="566" y="267"/>
                    <a:pt x="562" y="268"/>
                    <a:pt x="560" y="269"/>
                  </a:cubicBezTo>
                  <a:cubicBezTo>
                    <a:pt x="554" y="272"/>
                    <a:pt x="551" y="273"/>
                    <a:pt x="551" y="280"/>
                  </a:cubicBezTo>
                  <a:close/>
                  <a:moveTo>
                    <a:pt x="472" y="234"/>
                  </a:moveTo>
                  <a:cubicBezTo>
                    <a:pt x="472" y="234"/>
                    <a:pt x="472" y="234"/>
                    <a:pt x="472" y="234"/>
                  </a:cubicBezTo>
                  <a:cubicBezTo>
                    <a:pt x="469" y="237"/>
                    <a:pt x="466" y="242"/>
                    <a:pt x="464" y="247"/>
                  </a:cubicBezTo>
                  <a:cubicBezTo>
                    <a:pt x="463" y="249"/>
                    <a:pt x="463" y="249"/>
                    <a:pt x="463" y="249"/>
                  </a:cubicBezTo>
                  <a:cubicBezTo>
                    <a:pt x="462" y="248"/>
                    <a:pt x="462" y="248"/>
                    <a:pt x="462" y="248"/>
                  </a:cubicBezTo>
                  <a:cubicBezTo>
                    <a:pt x="459" y="247"/>
                    <a:pt x="456" y="246"/>
                    <a:pt x="454" y="246"/>
                  </a:cubicBezTo>
                  <a:cubicBezTo>
                    <a:pt x="453" y="246"/>
                    <a:pt x="452" y="246"/>
                    <a:pt x="451" y="247"/>
                  </a:cubicBezTo>
                  <a:cubicBezTo>
                    <a:pt x="447" y="248"/>
                    <a:pt x="442" y="250"/>
                    <a:pt x="438" y="253"/>
                  </a:cubicBezTo>
                  <a:cubicBezTo>
                    <a:pt x="434" y="255"/>
                    <a:pt x="434" y="255"/>
                    <a:pt x="434" y="255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7" y="224"/>
                    <a:pt x="438" y="198"/>
                    <a:pt x="436" y="176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7" y="174"/>
                    <a:pt x="437" y="174"/>
                    <a:pt x="437" y="174"/>
                  </a:cubicBezTo>
                  <a:cubicBezTo>
                    <a:pt x="440" y="173"/>
                    <a:pt x="442" y="173"/>
                    <a:pt x="444" y="172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6"/>
                    <a:pt x="447" y="176"/>
                    <a:pt x="447" y="176"/>
                  </a:cubicBezTo>
                  <a:cubicBezTo>
                    <a:pt x="452" y="188"/>
                    <a:pt x="457" y="202"/>
                    <a:pt x="466" y="202"/>
                  </a:cubicBezTo>
                  <a:cubicBezTo>
                    <a:pt x="468" y="202"/>
                    <a:pt x="470" y="202"/>
                    <a:pt x="472" y="201"/>
                  </a:cubicBezTo>
                  <a:cubicBezTo>
                    <a:pt x="474" y="200"/>
                    <a:pt x="474" y="200"/>
                    <a:pt x="474" y="200"/>
                  </a:cubicBezTo>
                  <a:cubicBezTo>
                    <a:pt x="475" y="202"/>
                    <a:pt x="475" y="202"/>
                    <a:pt x="475" y="202"/>
                  </a:cubicBezTo>
                  <a:cubicBezTo>
                    <a:pt x="478" y="207"/>
                    <a:pt x="481" y="211"/>
                    <a:pt x="484" y="215"/>
                  </a:cubicBezTo>
                  <a:cubicBezTo>
                    <a:pt x="486" y="216"/>
                    <a:pt x="486" y="216"/>
                    <a:pt x="486" y="216"/>
                  </a:cubicBezTo>
                  <a:cubicBezTo>
                    <a:pt x="484" y="217"/>
                    <a:pt x="484" y="217"/>
                    <a:pt x="484" y="217"/>
                  </a:cubicBezTo>
                  <a:cubicBezTo>
                    <a:pt x="479" y="222"/>
                    <a:pt x="476" y="228"/>
                    <a:pt x="472" y="234"/>
                  </a:cubicBezTo>
                  <a:close/>
                  <a:moveTo>
                    <a:pt x="557" y="641"/>
                  </a:moveTo>
                  <a:cubicBezTo>
                    <a:pt x="558" y="641"/>
                    <a:pt x="558" y="641"/>
                    <a:pt x="558" y="642"/>
                  </a:cubicBezTo>
                  <a:cubicBezTo>
                    <a:pt x="559" y="642"/>
                    <a:pt x="560" y="642"/>
                    <a:pt x="560" y="641"/>
                  </a:cubicBezTo>
                  <a:cubicBezTo>
                    <a:pt x="560" y="641"/>
                    <a:pt x="560" y="640"/>
                    <a:pt x="560" y="640"/>
                  </a:cubicBezTo>
                  <a:cubicBezTo>
                    <a:pt x="561" y="643"/>
                    <a:pt x="561" y="646"/>
                    <a:pt x="562" y="649"/>
                  </a:cubicBezTo>
                  <a:cubicBezTo>
                    <a:pt x="560" y="647"/>
                    <a:pt x="559" y="644"/>
                    <a:pt x="558" y="642"/>
                  </a:cubicBezTo>
                  <a:cubicBezTo>
                    <a:pt x="558" y="642"/>
                    <a:pt x="558" y="641"/>
                    <a:pt x="557" y="641"/>
                  </a:cubicBezTo>
                  <a:close/>
                  <a:moveTo>
                    <a:pt x="511" y="490"/>
                  </a:moveTo>
                  <a:cubicBezTo>
                    <a:pt x="518" y="489"/>
                    <a:pt x="522" y="486"/>
                    <a:pt x="524" y="483"/>
                  </a:cubicBezTo>
                  <a:cubicBezTo>
                    <a:pt x="524" y="483"/>
                    <a:pt x="524" y="483"/>
                    <a:pt x="524" y="483"/>
                  </a:cubicBezTo>
                  <a:cubicBezTo>
                    <a:pt x="524" y="483"/>
                    <a:pt x="524" y="483"/>
                    <a:pt x="524" y="483"/>
                  </a:cubicBezTo>
                  <a:cubicBezTo>
                    <a:pt x="530" y="479"/>
                    <a:pt x="530" y="474"/>
                    <a:pt x="529" y="468"/>
                  </a:cubicBezTo>
                  <a:cubicBezTo>
                    <a:pt x="529" y="462"/>
                    <a:pt x="529" y="456"/>
                    <a:pt x="534" y="451"/>
                  </a:cubicBezTo>
                  <a:cubicBezTo>
                    <a:pt x="542" y="444"/>
                    <a:pt x="555" y="439"/>
                    <a:pt x="566" y="439"/>
                  </a:cubicBezTo>
                  <a:cubicBezTo>
                    <a:pt x="571" y="439"/>
                    <a:pt x="576" y="440"/>
                    <a:pt x="579" y="442"/>
                  </a:cubicBezTo>
                  <a:cubicBezTo>
                    <a:pt x="580" y="442"/>
                    <a:pt x="581" y="443"/>
                    <a:pt x="581" y="443"/>
                  </a:cubicBezTo>
                  <a:cubicBezTo>
                    <a:pt x="581" y="443"/>
                    <a:pt x="584" y="442"/>
                    <a:pt x="584" y="440"/>
                  </a:cubicBezTo>
                  <a:cubicBezTo>
                    <a:pt x="584" y="433"/>
                    <a:pt x="584" y="433"/>
                    <a:pt x="584" y="433"/>
                  </a:cubicBezTo>
                  <a:cubicBezTo>
                    <a:pt x="587" y="438"/>
                    <a:pt x="587" y="438"/>
                    <a:pt x="587" y="438"/>
                  </a:cubicBezTo>
                  <a:cubicBezTo>
                    <a:pt x="591" y="442"/>
                    <a:pt x="591" y="447"/>
                    <a:pt x="590" y="452"/>
                  </a:cubicBezTo>
                  <a:cubicBezTo>
                    <a:pt x="589" y="454"/>
                    <a:pt x="588" y="456"/>
                    <a:pt x="587" y="458"/>
                  </a:cubicBezTo>
                  <a:cubicBezTo>
                    <a:pt x="585" y="461"/>
                    <a:pt x="584" y="464"/>
                    <a:pt x="583" y="467"/>
                  </a:cubicBezTo>
                  <a:cubicBezTo>
                    <a:pt x="582" y="470"/>
                    <a:pt x="583" y="473"/>
                    <a:pt x="584" y="476"/>
                  </a:cubicBezTo>
                  <a:cubicBezTo>
                    <a:pt x="584" y="479"/>
                    <a:pt x="585" y="483"/>
                    <a:pt x="584" y="486"/>
                  </a:cubicBezTo>
                  <a:cubicBezTo>
                    <a:pt x="583" y="490"/>
                    <a:pt x="581" y="493"/>
                    <a:pt x="579" y="496"/>
                  </a:cubicBezTo>
                  <a:cubicBezTo>
                    <a:pt x="578" y="499"/>
                    <a:pt x="577" y="501"/>
                    <a:pt x="575" y="504"/>
                  </a:cubicBezTo>
                  <a:cubicBezTo>
                    <a:pt x="575" y="505"/>
                    <a:pt x="575" y="506"/>
                    <a:pt x="576" y="506"/>
                  </a:cubicBezTo>
                  <a:cubicBezTo>
                    <a:pt x="576" y="507"/>
                    <a:pt x="577" y="507"/>
                    <a:pt x="577" y="508"/>
                  </a:cubicBezTo>
                  <a:cubicBezTo>
                    <a:pt x="580" y="508"/>
                    <a:pt x="582" y="510"/>
                    <a:pt x="584" y="511"/>
                  </a:cubicBezTo>
                  <a:cubicBezTo>
                    <a:pt x="586" y="512"/>
                    <a:pt x="588" y="513"/>
                    <a:pt x="590" y="514"/>
                  </a:cubicBezTo>
                  <a:cubicBezTo>
                    <a:pt x="590" y="514"/>
                    <a:pt x="590" y="514"/>
                    <a:pt x="591" y="514"/>
                  </a:cubicBezTo>
                  <a:cubicBezTo>
                    <a:pt x="592" y="514"/>
                    <a:pt x="593" y="513"/>
                    <a:pt x="593" y="512"/>
                  </a:cubicBezTo>
                  <a:cubicBezTo>
                    <a:pt x="593" y="511"/>
                    <a:pt x="593" y="511"/>
                    <a:pt x="593" y="511"/>
                  </a:cubicBezTo>
                  <a:cubicBezTo>
                    <a:pt x="594" y="511"/>
                    <a:pt x="594" y="511"/>
                    <a:pt x="594" y="511"/>
                  </a:cubicBezTo>
                  <a:cubicBezTo>
                    <a:pt x="595" y="511"/>
                    <a:pt x="595" y="510"/>
                    <a:pt x="595" y="510"/>
                  </a:cubicBezTo>
                  <a:cubicBezTo>
                    <a:pt x="596" y="508"/>
                    <a:pt x="596" y="506"/>
                    <a:pt x="596" y="504"/>
                  </a:cubicBezTo>
                  <a:cubicBezTo>
                    <a:pt x="597" y="498"/>
                    <a:pt x="598" y="493"/>
                    <a:pt x="600" y="488"/>
                  </a:cubicBezTo>
                  <a:cubicBezTo>
                    <a:pt x="602" y="482"/>
                    <a:pt x="606" y="478"/>
                    <a:pt x="611" y="478"/>
                  </a:cubicBezTo>
                  <a:cubicBezTo>
                    <a:pt x="615" y="478"/>
                    <a:pt x="619" y="480"/>
                    <a:pt x="625" y="484"/>
                  </a:cubicBezTo>
                  <a:cubicBezTo>
                    <a:pt x="626" y="484"/>
                    <a:pt x="626" y="484"/>
                    <a:pt x="627" y="484"/>
                  </a:cubicBezTo>
                  <a:cubicBezTo>
                    <a:pt x="628" y="484"/>
                    <a:pt x="629" y="483"/>
                    <a:pt x="629" y="482"/>
                  </a:cubicBezTo>
                  <a:cubicBezTo>
                    <a:pt x="630" y="482"/>
                    <a:pt x="630" y="481"/>
                    <a:pt x="629" y="480"/>
                  </a:cubicBezTo>
                  <a:cubicBezTo>
                    <a:pt x="627" y="478"/>
                    <a:pt x="626" y="476"/>
                    <a:pt x="626" y="474"/>
                  </a:cubicBezTo>
                  <a:cubicBezTo>
                    <a:pt x="627" y="473"/>
                    <a:pt x="627" y="472"/>
                    <a:pt x="629" y="472"/>
                  </a:cubicBezTo>
                  <a:cubicBezTo>
                    <a:pt x="633" y="472"/>
                    <a:pt x="641" y="477"/>
                    <a:pt x="643" y="481"/>
                  </a:cubicBezTo>
                  <a:cubicBezTo>
                    <a:pt x="647" y="491"/>
                    <a:pt x="643" y="500"/>
                    <a:pt x="639" y="508"/>
                  </a:cubicBezTo>
                  <a:cubicBezTo>
                    <a:pt x="638" y="511"/>
                    <a:pt x="637" y="513"/>
                    <a:pt x="636" y="516"/>
                  </a:cubicBezTo>
                  <a:cubicBezTo>
                    <a:pt x="631" y="528"/>
                    <a:pt x="634" y="537"/>
                    <a:pt x="643" y="545"/>
                  </a:cubicBezTo>
                  <a:cubicBezTo>
                    <a:pt x="647" y="548"/>
                    <a:pt x="651" y="551"/>
                    <a:pt x="655" y="555"/>
                  </a:cubicBezTo>
                  <a:cubicBezTo>
                    <a:pt x="663" y="561"/>
                    <a:pt x="671" y="568"/>
                    <a:pt x="679" y="575"/>
                  </a:cubicBezTo>
                  <a:cubicBezTo>
                    <a:pt x="680" y="576"/>
                    <a:pt x="680" y="576"/>
                    <a:pt x="680" y="576"/>
                  </a:cubicBezTo>
                  <a:cubicBezTo>
                    <a:pt x="684" y="581"/>
                    <a:pt x="689" y="586"/>
                    <a:pt x="690" y="593"/>
                  </a:cubicBezTo>
                  <a:cubicBezTo>
                    <a:pt x="692" y="600"/>
                    <a:pt x="685" y="604"/>
                    <a:pt x="679" y="606"/>
                  </a:cubicBezTo>
                  <a:cubicBezTo>
                    <a:pt x="679" y="607"/>
                    <a:pt x="679" y="607"/>
                    <a:pt x="679" y="607"/>
                  </a:cubicBezTo>
                  <a:cubicBezTo>
                    <a:pt x="677" y="607"/>
                    <a:pt x="677" y="609"/>
                    <a:pt x="677" y="611"/>
                  </a:cubicBezTo>
                  <a:cubicBezTo>
                    <a:pt x="678" y="612"/>
                    <a:pt x="679" y="614"/>
                    <a:pt x="680" y="614"/>
                  </a:cubicBezTo>
                  <a:cubicBezTo>
                    <a:pt x="681" y="614"/>
                    <a:pt x="681" y="614"/>
                    <a:pt x="681" y="614"/>
                  </a:cubicBezTo>
                  <a:cubicBezTo>
                    <a:pt x="683" y="613"/>
                    <a:pt x="685" y="613"/>
                    <a:pt x="687" y="613"/>
                  </a:cubicBezTo>
                  <a:cubicBezTo>
                    <a:pt x="696" y="613"/>
                    <a:pt x="702" y="620"/>
                    <a:pt x="703" y="628"/>
                  </a:cubicBezTo>
                  <a:cubicBezTo>
                    <a:pt x="705" y="636"/>
                    <a:pt x="702" y="644"/>
                    <a:pt x="695" y="647"/>
                  </a:cubicBezTo>
                  <a:cubicBezTo>
                    <a:pt x="693" y="648"/>
                    <a:pt x="693" y="650"/>
                    <a:pt x="693" y="651"/>
                  </a:cubicBezTo>
                  <a:cubicBezTo>
                    <a:pt x="696" y="658"/>
                    <a:pt x="695" y="665"/>
                    <a:pt x="693" y="671"/>
                  </a:cubicBezTo>
                  <a:cubicBezTo>
                    <a:pt x="692" y="676"/>
                    <a:pt x="692" y="679"/>
                    <a:pt x="692" y="683"/>
                  </a:cubicBezTo>
                  <a:cubicBezTo>
                    <a:pt x="692" y="686"/>
                    <a:pt x="692" y="688"/>
                    <a:pt x="693" y="691"/>
                  </a:cubicBezTo>
                  <a:cubicBezTo>
                    <a:pt x="694" y="694"/>
                    <a:pt x="695" y="697"/>
                    <a:pt x="695" y="700"/>
                  </a:cubicBezTo>
                  <a:cubicBezTo>
                    <a:pt x="695" y="705"/>
                    <a:pt x="684" y="723"/>
                    <a:pt x="677" y="723"/>
                  </a:cubicBezTo>
                  <a:cubicBezTo>
                    <a:pt x="676" y="723"/>
                    <a:pt x="674" y="723"/>
                    <a:pt x="673" y="719"/>
                  </a:cubicBezTo>
                  <a:cubicBezTo>
                    <a:pt x="671" y="715"/>
                    <a:pt x="670" y="709"/>
                    <a:pt x="669" y="704"/>
                  </a:cubicBezTo>
                  <a:cubicBezTo>
                    <a:pt x="668" y="694"/>
                    <a:pt x="666" y="683"/>
                    <a:pt x="659" y="677"/>
                  </a:cubicBezTo>
                  <a:cubicBezTo>
                    <a:pt x="658" y="675"/>
                    <a:pt x="658" y="674"/>
                    <a:pt x="657" y="672"/>
                  </a:cubicBezTo>
                  <a:cubicBezTo>
                    <a:pt x="655" y="666"/>
                    <a:pt x="654" y="660"/>
                    <a:pt x="653" y="654"/>
                  </a:cubicBezTo>
                  <a:cubicBezTo>
                    <a:pt x="652" y="652"/>
                    <a:pt x="649" y="652"/>
                    <a:pt x="649" y="655"/>
                  </a:cubicBezTo>
                  <a:cubicBezTo>
                    <a:pt x="650" y="661"/>
                    <a:pt x="651" y="667"/>
                    <a:pt x="652" y="673"/>
                  </a:cubicBezTo>
                  <a:cubicBezTo>
                    <a:pt x="653" y="674"/>
                    <a:pt x="653" y="676"/>
                    <a:pt x="653" y="677"/>
                  </a:cubicBezTo>
                  <a:cubicBezTo>
                    <a:pt x="653" y="677"/>
                    <a:pt x="653" y="678"/>
                    <a:pt x="653" y="679"/>
                  </a:cubicBezTo>
                  <a:cubicBezTo>
                    <a:pt x="653" y="683"/>
                    <a:pt x="651" y="685"/>
                    <a:pt x="650" y="686"/>
                  </a:cubicBezTo>
                  <a:cubicBezTo>
                    <a:pt x="648" y="687"/>
                    <a:pt x="646" y="688"/>
                    <a:pt x="643" y="688"/>
                  </a:cubicBezTo>
                  <a:cubicBezTo>
                    <a:pt x="644" y="683"/>
                    <a:pt x="642" y="677"/>
                    <a:pt x="640" y="672"/>
                  </a:cubicBezTo>
                  <a:cubicBezTo>
                    <a:pt x="637" y="664"/>
                    <a:pt x="634" y="657"/>
                    <a:pt x="633" y="648"/>
                  </a:cubicBezTo>
                  <a:cubicBezTo>
                    <a:pt x="632" y="646"/>
                    <a:pt x="629" y="647"/>
                    <a:pt x="629" y="649"/>
                  </a:cubicBezTo>
                  <a:cubicBezTo>
                    <a:pt x="630" y="656"/>
                    <a:pt x="632" y="663"/>
                    <a:pt x="634" y="669"/>
                  </a:cubicBezTo>
                  <a:cubicBezTo>
                    <a:pt x="637" y="675"/>
                    <a:pt x="638" y="682"/>
                    <a:pt x="641" y="688"/>
                  </a:cubicBezTo>
                  <a:cubicBezTo>
                    <a:pt x="638" y="688"/>
                    <a:pt x="635" y="687"/>
                    <a:pt x="633" y="685"/>
                  </a:cubicBezTo>
                  <a:cubicBezTo>
                    <a:pt x="633" y="685"/>
                    <a:pt x="633" y="685"/>
                    <a:pt x="633" y="685"/>
                  </a:cubicBezTo>
                  <a:cubicBezTo>
                    <a:pt x="634" y="680"/>
                    <a:pt x="632" y="675"/>
                    <a:pt x="631" y="671"/>
                  </a:cubicBezTo>
                  <a:cubicBezTo>
                    <a:pt x="630" y="665"/>
                    <a:pt x="628" y="659"/>
                    <a:pt x="626" y="652"/>
                  </a:cubicBezTo>
                  <a:cubicBezTo>
                    <a:pt x="626" y="650"/>
                    <a:pt x="622" y="651"/>
                    <a:pt x="623" y="653"/>
                  </a:cubicBezTo>
                  <a:cubicBezTo>
                    <a:pt x="624" y="659"/>
                    <a:pt x="625" y="665"/>
                    <a:pt x="627" y="672"/>
                  </a:cubicBezTo>
                  <a:cubicBezTo>
                    <a:pt x="628" y="676"/>
                    <a:pt x="628" y="680"/>
                    <a:pt x="630" y="684"/>
                  </a:cubicBezTo>
                  <a:cubicBezTo>
                    <a:pt x="621" y="678"/>
                    <a:pt x="618" y="670"/>
                    <a:pt x="619" y="660"/>
                  </a:cubicBezTo>
                  <a:cubicBezTo>
                    <a:pt x="619" y="659"/>
                    <a:pt x="619" y="658"/>
                    <a:pt x="619" y="658"/>
                  </a:cubicBezTo>
                  <a:cubicBezTo>
                    <a:pt x="618" y="657"/>
                    <a:pt x="618" y="657"/>
                    <a:pt x="617" y="657"/>
                  </a:cubicBezTo>
                  <a:cubicBezTo>
                    <a:pt x="615" y="643"/>
                    <a:pt x="610" y="623"/>
                    <a:pt x="611" y="622"/>
                  </a:cubicBezTo>
                  <a:cubicBezTo>
                    <a:pt x="613" y="622"/>
                    <a:pt x="612" y="619"/>
                    <a:pt x="611" y="619"/>
                  </a:cubicBezTo>
                  <a:cubicBezTo>
                    <a:pt x="604" y="621"/>
                    <a:pt x="608" y="644"/>
                    <a:pt x="613" y="658"/>
                  </a:cubicBezTo>
                  <a:cubicBezTo>
                    <a:pt x="613" y="658"/>
                    <a:pt x="612" y="658"/>
                    <a:pt x="612" y="659"/>
                  </a:cubicBezTo>
                  <a:cubicBezTo>
                    <a:pt x="612" y="661"/>
                    <a:pt x="611" y="663"/>
                    <a:pt x="610" y="664"/>
                  </a:cubicBezTo>
                  <a:cubicBezTo>
                    <a:pt x="611" y="656"/>
                    <a:pt x="609" y="647"/>
                    <a:pt x="607" y="640"/>
                  </a:cubicBezTo>
                  <a:cubicBezTo>
                    <a:pt x="605" y="629"/>
                    <a:pt x="602" y="619"/>
                    <a:pt x="598" y="610"/>
                  </a:cubicBezTo>
                  <a:cubicBezTo>
                    <a:pt x="597" y="608"/>
                    <a:pt x="594" y="609"/>
                    <a:pt x="595" y="611"/>
                  </a:cubicBezTo>
                  <a:cubicBezTo>
                    <a:pt x="598" y="620"/>
                    <a:pt x="601" y="630"/>
                    <a:pt x="603" y="641"/>
                  </a:cubicBezTo>
                  <a:cubicBezTo>
                    <a:pt x="604" y="649"/>
                    <a:pt x="604" y="659"/>
                    <a:pt x="607" y="667"/>
                  </a:cubicBezTo>
                  <a:cubicBezTo>
                    <a:pt x="607" y="667"/>
                    <a:pt x="607" y="667"/>
                    <a:pt x="606" y="667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600" y="666"/>
                    <a:pt x="593" y="664"/>
                    <a:pt x="587" y="664"/>
                  </a:cubicBezTo>
                  <a:cubicBezTo>
                    <a:pt x="587" y="664"/>
                    <a:pt x="586" y="664"/>
                    <a:pt x="586" y="664"/>
                  </a:cubicBezTo>
                  <a:cubicBezTo>
                    <a:pt x="585" y="664"/>
                    <a:pt x="585" y="664"/>
                    <a:pt x="585" y="664"/>
                  </a:cubicBezTo>
                  <a:cubicBezTo>
                    <a:pt x="585" y="664"/>
                    <a:pt x="585" y="664"/>
                    <a:pt x="585" y="664"/>
                  </a:cubicBezTo>
                  <a:cubicBezTo>
                    <a:pt x="575" y="660"/>
                    <a:pt x="568" y="655"/>
                    <a:pt x="563" y="649"/>
                  </a:cubicBezTo>
                  <a:cubicBezTo>
                    <a:pt x="564" y="650"/>
                    <a:pt x="565" y="649"/>
                    <a:pt x="565" y="648"/>
                  </a:cubicBezTo>
                  <a:cubicBezTo>
                    <a:pt x="566" y="644"/>
                    <a:pt x="565" y="639"/>
                    <a:pt x="564" y="634"/>
                  </a:cubicBezTo>
                  <a:cubicBezTo>
                    <a:pt x="562" y="628"/>
                    <a:pt x="561" y="622"/>
                    <a:pt x="559" y="616"/>
                  </a:cubicBezTo>
                  <a:cubicBezTo>
                    <a:pt x="558" y="614"/>
                    <a:pt x="555" y="615"/>
                    <a:pt x="556" y="617"/>
                  </a:cubicBezTo>
                  <a:cubicBezTo>
                    <a:pt x="556" y="621"/>
                    <a:pt x="557" y="625"/>
                    <a:pt x="558" y="629"/>
                  </a:cubicBezTo>
                  <a:cubicBezTo>
                    <a:pt x="557" y="628"/>
                    <a:pt x="557" y="626"/>
                    <a:pt x="556" y="624"/>
                  </a:cubicBezTo>
                  <a:cubicBezTo>
                    <a:pt x="556" y="623"/>
                    <a:pt x="555" y="623"/>
                    <a:pt x="554" y="623"/>
                  </a:cubicBezTo>
                  <a:cubicBezTo>
                    <a:pt x="554" y="617"/>
                    <a:pt x="555" y="611"/>
                    <a:pt x="557" y="605"/>
                  </a:cubicBezTo>
                  <a:cubicBezTo>
                    <a:pt x="557" y="602"/>
                    <a:pt x="557" y="602"/>
                    <a:pt x="557" y="602"/>
                  </a:cubicBezTo>
                  <a:cubicBezTo>
                    <a:pt x="559" y="593"/>
                    <a:pt x="559" y="586"/>
                    <a:pt x="557" y="580"/>
                  </a:cubicBezTo>
                  <a:cubicBezTo>
                    <a:pt x="555" y="574"/>
                    <a:pt x="555" y="570"/>
                    <a:pt x="557" y="566"/>
                  </a:cubicBezTo>
                  <a:cubicBezTo>
                    <a:pt x="558" y="564"/>
                    <a:pt x="562" y="562"/>
                    <a:pt x="568" y="561"/>
                  </a:cubicBezTo>
                  <a:cubicBezTo>
                    <a:pt x="569" y="561"/>
                    <a:pt x="570" y="561"/>
                    <a:pt x="571" y="560"/>
                  </a:cubicBezTo>
                  <a:cubicBezTo>
                    <a:pt x="571" y="559"/>
                    <a:pt x="572" y="558"/>
                    <a:pt x="571" y="557"/>
                  </a:cubicBezTo>
                  <a:cubicBezTo>
                    <a:pt x="570" y="553"/>
                    <a:pt x="568" y="545"/>
                    <a:pt x="574" y="540"/>
                  </a:cubicBezTo>
                  <a:cubicBezTo>
                    <a:pt x="575" y="539"/>
                    <a:pt x="575" y="539"/>
                    <a:pt x="575" y="539"/>
                  </a:cubicBezTo>
                  <a:cubicBezTo>
                    <a:pt x="577" y="540"/>
                    <a:pt x="577" y="540"/>
                    <a:pt x="577" y="540"/>
                  </a:cubicBezTo>
                  <a:cubicBezTo>
                    <a:pt x="579" y="541"/>
                    <a:pt x="580" y="542"/>
                    <a:pt x="582" y="542"/>
                  </a:cubicBezTo>
                  <a:cubicBezTo>
                    <a:pt x="582" y="542"/>
                    <a:pt x="582" y="542"/>
                    <a:pt x="583" y="542"/>
                  </a:cubicBezTo>
                  <a:cubicBezTo>
                    <a:pt x="583" y="542"/>
                    <a:pt x="584" y="542"/>
                    <a:pt x="584" y="542"/>
                  </a:cubicBezTo>
                  <a:cubicBezTo>
                    <a:pt x="584" y="541"/>
                    <a:pt x="584" y="540"/>
                    <a:pt x="584" y="540"/>
                  </a:cubicBezTo>
                  <a:cubicBezTo>
                    <a:pt x="581" y="536"/>
                    <a:pt x="581" y="536"/>
                    <a:pt x="581" y="536"/>
                  </a:cubicBezTo>
                  <a:cubicBezTo>
                    <a:pt x="586" y="537"/>
                    <a:pt x="586" y="537"/>
                    <a:pt x="586" y="537"/>
                  </a:cubicBezTo>
                  <a:cubicBezTo>
                    <a:pt x="586" y="537"/>
                    <a:pt x="587" y="537"/>
                    <a:pt x="588" y="537"/>
                  </a:cubicBezTo>
                  <a:cubicBezTo>
                    <a:pt x="588" y="537"/>
                    <a:pt x="588" y="537"/>
                    <a:pt x="588" y="537"/>
                  </a:cubicBezTo>
                  <a:cubicBezTo>
                    <a:pt x="589" y="537"/>
                    <a:pt x="589" y="536"/>
                    <a:pt x="590" y="536"/>
                  </a:cubicBezTo>
                  <a:cubicBezTo>
                    <a:pt x="590" y="535"/>
                    <a:pt x="589" y="533"/>
                    <a:pt x="588" y="533"/>
                  </a:cubicBezTo>
                  <a:cubicBezTo>
                    <a:pt x="583" y="531"/>
                    <a:pt x="579" y="528"/>
                    <a:pt x="574" y="526"/>
                  </a:cubicBezTo>
                  <a:cubicBezTo>
                    <a:pt x="575" y="519"/>
                    <a:pt x="571" y="511"/>
                    <a:pt x="571" y="504"/>
                  </a:cubicBezTo>
                  <a:cubicBezTo>
                    <a:pt x="571" y="502"/>
                    <a:pt x="567" y="501"/>
                    <a:pt x="567" y="504"/>
                  </a:cubicBezTo>
                  <a:cubicBezTo>
                    <a:pt x="567" y="510"/>
                    <a:pt x="569" y="518"/>
                    <a:pt x="571" y="524"/>
                  </a:cubicBezTo>
                  <a:cubicBezTo>
                    <a:pt x="567" y="521"/>
                    <a:pt x="563" y="519"/>
                    <a:pt x="559" y="516"/>
                  </a:cubicBezTo>
                  <a:cubicBezTo>
                    <a:pt x="558" y="515"/>
                    <a:pt x="556" y="514"/>
                    <a:pt x="555" y="513"/>
                  </a:cubicBezTo>
                  <a:cubicBezTo>
                    <a:pt x="555" y="513"/>
                    <a:pt x="556" y="513"/>
                    <a:pt x="556" y="512"/>
                  </a:cubicBezTo>
                  <a:cubicBezTo>
                    <a:pt x="557" y="508"/>
                    <a:pt x="555" y="503"/>
                    <a:pt x="554" y="499"/>
                  </a:cubicBezTo>
                  <a:cubicBezTo>
                    <a:pt x="554" y="495"/>
                    <a:pt x="553" y="490"/>
                    <a:pt x="552" y="486"/>
                  </a:cubicBezTo>
                  <a:cubicBezTo>
                    <a:pt x="551" y="484"/>
                    <a:pt x="548" y="484"/>
                    <a:pt x="548" y="486"/>
                  </a:cubicBezTo>
                  <a:cubicBezTo>
                    <a:pt x="548" y="491"/>
                    <a:pt x="549" y="495"/>
                    <a:pt x="550" y="500"/>
                  </a:cubicBezTo>
                  <a:cubicBezTo>
                    <a:pt x="551" y="504"/>
                    <a:pt x="551" y="509"/>
                    <a:pt x="554" y="512"/>
                  </a:cubicBezTo>
                  <a:cubicBezTo>
                    <a:pt x="544" y="506"/>
                    <a:pt x="534" y="500"/>
                    <a:pt x="523" y="497"/>
                  </a:cubicBezTo>
                  <a:cubicBezTo>
                    <a:pt x="519" y="496"/>
                    <a:pt x="515" y="495"/>
                    <a:pt x="511" y="494"/>
                  </a:cubicBezTo>
                  <a:lnTo>
                    <a:pt x="511" y="490"/>
                  </a:lnTo>
                  <a:close/>
                  <a:moveTo>
                    <a:pt x="597" y="451"/>
                  </a:moveTo>
                  <a:cubicBezTo>
                    <a:pt x="598" y="455"/>
                    <a:pt x="598" y="455"/>
                    <a:pt x="598" y="455"/>
                  </a:cubicBezTo>
                  <a:cubicBezTo>
                    <a:pt x="598" y="457"/>
                    <a:pt x="599" y="459"/>
                    <a:pt x="601" y="461"/>
                  </a:cubicBezTo>
                  <a:cubicBezTo>
                    <a:pt x="604" y="464"/>
                    <a:pt x="608" y="467"/>
                    <a:pt x="611" y="467"/>
                  </a:cubicBezTo>
                  <a:cubicBezTo>
                    <a:pt x="613" y="467"/>
                    <a:pt x="613" y="467"/>
                    <a:pt x="613" y="467"/>
                  </a:cubicBezTo>
                  <a:cubicBezTo>
                    <a:pt x="613" y="469"/>
                    <a:pt x="613" y="469"/>
                    <a:pt x="613" y="469"/>
                  </a:cubicBezTo>
                  <a:cubicBezTo>
                    <a:pt x="613" y="469"/>
                    <a:pt x="613" y="469"/>
                    <a:pt x="613" y="470"/>
                  </a:cubicBezTo>
                  <a:cubicBezTo>
                    <a:pt x="615" y="472"/>
                    <a:pt x="615" y="472"/>
                    <a:pt x="615" y="472"/>
                  </a:cubicBezTo>
                  <a:cubicBezTo>
                    <a:pt x="611" y="472"/>
                    <a:pt x="611" y="472"/>
                    <a:pt x="611" y="472"/>
                  </a:cubicBezTo>
                  <a:cubicBezTo>
                    <a:pt x="611" y="472"/>
                    <a:pt x="611" y="472"/>
                    <a:pt x="610" y="472"/>
                  </a:cubicBezTo>
                  <a:cubicBezTo>
                    <a:pt x="606" y="472"/>
                    <a:pt x="602" y="474"/>
                    <a:pt x="600" y="478"/>
                  </a:cubicBezTo>
                  <a:cubicBezTo>
                    <a:pt x="594" y="485"/>
                    <a:pt x="593" y="496"/>
                    <a:pt x="592" y="505"/>
                  </a:cubicBezTo>
                  <a:cubicBezTo>
                    <a:pt x="592" y="508"/>
                    <a:pt x="592" y="508"/>
                    <a:pt x="592" y="508"/>
                  </a:cubicBezTo>
                  <a:cubicBezTo>
                    <a:pt x="589" y="506"/>
                    <a:pt x="589" y="506"/>
                    <a:pt x="589" y="506"/>
                  </a:cubicBezTo>
                  <a:cubicBezTo>
                    <a:pt x="588" y="505"/>
                    <a:pt x="586" y="504"/>
                    <a:pt x="584" y="504"/>
                  </a:cubicBezTo>
                  <a:cubicBezTo>
                    <a:pt x="582" y="503"/>
                    <a:pt x="582" y="503"/>
                    <a:pt x="582" y="503"/>
                  </a:cubicBezTo>
                  <a:cubicBezTo>
                    <a:pt x="583" y="501"/>
                    <a:pt x="583" y="501"/>
                    <a:pt x="583" y="501"/>
                  </a:cubicBezTo>
                  <a:cubicBezTo>
                    <a:pt x="584" y="500"/>
                    <a:pt x="585" y="498"/>
                    <a:pt x="585" y="497"/>
                  </a:cubicBezTo>
                  <a:cubicBezTo>
                    <a:pt x="588" y="492"/>
                    <a:pt x="591" y="487"/>
                    <a:pt x="590" y="481"/>
                  </a:cubicBezTo>
                  <a:cubicBezTo>
                    <a:pt x="590" y="480"/>
                    <a:pt x="590" y="478"/>
                    <a:pt x="589" y="477"/>
                  </a:cubicBezTo>
                  <a:cubicBezTo>
                    <a:pt x="589" y="474"/>
                    <a:pt x="588" y="470"/>
                    <a:pt x="590" y="466"/>
                  </a:cubicBezTo>
                  <a:cubicBezTo>
                    <a:pt x="590" y="464"/>
                    <a:pt x="591" y="463"/>
                    <a:pt x="592" y="461"/>
                  </a:cubicBezTo>
                  <a:cubicBezTo>
                    <a:pt x="592" y="460"/>
                    <a:pt x="593" y="458"/>
                    <a:pt x="594" y="457"/>
                  </a:cubicBezTo>
                  <a:cubicBezTo>
                    <a:pt x="594" y="456"/>
                    <a:pt x="594" y="456"/>
                    <a:pt x="594" y="455"/>
                  </a:cubicBezTo>
                  <a:cubicBezTo>
                    <a:pt x="596" y="450"/>
                    <a:pt x="596" y="450"/>
                    <a:pt x="596" y="450"/>
                  </a:cubicBezTo>
                  <a:cubicBezTo>
                    <a:pt x="596" y="445"/>
                    <a:pt x="596" y="445"/>
                    <a:pt x="596" y="445"/>
                  </a:cubicBezTo>
                  <a:cubicBezTo>
                    <a:pt x="595" y="438"/>
                    <a:pt x="591" y="432"/>
                    <a:pt x="583" y="425"/>
                  </a:cubicBezTo>
                  <a:cubicBezTo>
                    <a:pt x="582" y="425"/>
                    <a:pt x="582" y="424"/>
                    <a:pt x="581" y="424"/>
                  </a:cubicBezTo>
                  <a:cubicBezTo>
                    <a:pt x="581" y="424"/>
                    <a:pt x="580" y="425"/>
                    <a:pt x="579" y="425"/>
                  </a:cubicBezTo>
                  <a:cubicBezTo>
                    <a:pt x="579" y="426"/>
                    <a:pt x="578" y="427"/>
                    <a:pt x="578" y="42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576" y="435"/>
                    <a:pt x="576" y="435"/>
                    <a:pt x="576" y="435"/>
                  </a:cubicBezTo>
                  <a:cubicBezTo>
                    <a:pt x="573" y="434"/>
                    <a:pt x="569" y="434"/>
                    <a:pt x="565" y="434"/>
                  </a:cubicBezTo>
                  <a:cubicBezTo>
                    <a:pt x="560" y="434"/>
                    <a:pt x="554" y="435"/>
                    <a:pt x="549" y="436"/>
                  </a:cubicBezTo>
                  <a:cubicBezTo>
                    <a:pt x="543" y="438"/>
                    <a:pt x="543" y="438"/>
                    <a:pt x="543" y="438"/>
                  </a:cubicBezTo>
                  <a:cubicBezTo>
                    <a:pt x="547" y="433"/>
                    <a:pt x="547" y="433"/>
                    <a:pt x="547" y="433"/>
                  </a:cubicBezTo>
                  <a:cubicBezTo>
                    <a:pt x="549" y="430"/>
                    <a:pt x="550" y="425"/>
                    <a:pt x="549" y="420"/>
                  </a:cubicBezTo>
                  <a:cubicBezTo>
                    <a:pt x="549" y="419"/>
                    <a:pt x="549" y="419"/>
                    <a:pt x="549" y="419"/>
                  </a:cubicBezTo>
                  <a:cubicBezTo>
                    <a:pt x="550" y="418"/>
                    <a:pt x="550" y="418"/>
                    <a:pt x="550" y="418"/>
                  </a:cubicBezTo>
                  <a:cubicBezTo>
                    <a:pt x="556" y="413"/>
                    <a:pt x="557" y="406"/>
                    <a:pt x="553" y="400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4" y="396"/>
                    <a:pt x="554" y="396"/>
                    <a:pt x="554" y="396"/>
                  </a:cubicBezTo>
                  <a:cubicBezTo>
                    <a:pt x="556" y="397"/>
                    <a:pt x="556" y="397"/>
                    <a:pt x="556" y="397"/>
                  </a:cubicBezTo>
                  <a:cubicBezTo>
                    <a:pt x="560" y="401"/>
                    <a:pt x="564" y="403"/>
                    <a:pt x="568" y="403"/>
                  </a:cubicBezTo>
                  <a:cubicBezTo>
                    <a:pt x="571" y="403"/>
                    <a:pt x="573" y="403"/>
                    <a:pt x="576" y="401"/>
                  </a:cubicBezTo>
                  <a:cubicBezTo>
                    <a:pt x="576" y="401"/>
                    <a:pt x="577" y="400"/>
                    <a:pt x="577" y="400"/>
                  </a:cubicBezTo>
                  <a:cubicBezTo>
                    <a:pt x="579" y="397"/>
                    <a:pt x="580" y="396"/>
                    <a:pt x="582" y="396"/>
                  </a:cubicBezTo>
                  <a:cubicBezTo>
                    <a:pt x="582" y="396"/>
                    <a:pt x="582" y="396"/>
                    <a:pt x="582" y="396"/>
                  </a:cubicBezTo>
                  <a:cubicBezTo>
                    <a:pt x="591" y="397"/>
                    <a:pt x="608" y="405"/>
                    <a:pt x="610" y="415"/>
                  </a:cubicBezTo>
                  <a:cubicBezTo>
                    <a:pt x="611" y="418"/>
                    <a:pt x="610" y="423"/>
                    <a:pt x="603" y="427"/>
                  </a:cubicBezTo>
                  <a:cubicBezTo>
                    <a:pt x="602" y="428"/>
                    <a:pt x="601" y="429"/>
                    <a:pt x="601" y="431"/>
                  </a:cubicBezTo>
                  <a:cubicBezTo>
                    <a:pt x="602" y="433"/>
                    <a:pt x="602" y="436"/>
                    <a:pt x="602" y="438"/>
                  </a:cubicBezTo>
                  <a:cubicBezTo>
                    <a:pt x="603" y="440"/>
                    <a:pt x="603" y="440"/>
                    <a:pt x="603" y="440"/>
                  </a:cubicBezTo>
                  <a:cubicBezTo>
                    <a:pt x="602" y="441"/>
                    <a:pt x="602" y="441"/>
                    <a:pt x="602" y="441"/>
                  </a:cubicBezTo>
                  <a:cubicBezTo>
                    <a:pt x="601" y="442"/>
                    <a:pt x="600" y="444"/>
                    <a:pt x="599" y="446"/>
                  </a:cubicBezTo>
                  <a:lnTo>
                    <a:pt x="597" y="451"/>
                  </a:lnTo>
                  <a:close/>
                  <a:moveTo>
                    <a:pt x="443" y="494"/>
                  </a:moveTo>
                  <a:cubicBezTo>
                    <a:pt x="444" y="491"/>
                    <a:pt x="444" y="491"/>
                    <a:pt x="444" y="491"/>
                  </a:cubicBezTo>
                  <a:cubicBezTo>
                    <a:pt x="447" y="464"/>
                    <a:pt x="448" y="442"/>
                    <a:pt x="447" y="421"/>
                  </a:cubicBezTo>
                  <a:cubicBezTo>
                    <a:pt x="446" y="420"/>
                    <a:pt x="446" y="420"/>
                    <a:pt x="446" y="420"/>
                  </a:cubicBezTo>
                  <a:cubicBezTo>
                    <a:pt x="447" y="419"/>
                    <a:pt x="447" y="419"/>
                    <a:pt x="447" y="419"/>
                  </a:cubicBezTo>
                  <a:cubicBezTo>
                    <a:pt x="449" y="418"/>
                    <a:pt x="451" y="417"/>
                    <a:pt x="452" y="416"/>
                  </a:cubicBezTo>
                  <a:cubicBezTo>
                    <a:pt x="453" y="415"/>
                    <a:pt x="454" y="414"/>
                    <a:pt x="455" y="414"/>
                  </a:cubicBezTo>
                  <a:cubicBezTo>
                    <a:pt x="456" y="413"/>
                    <a:pt x="456" y="413"/>
                    <a:pt x="456" y="413"/>
                  </a:cubicBezTo>
                  <a:cubicBezTo>
                    <a:pt x="456" y="413"/>
                    <a:pt x="457" y="414"/>
                    <a:pt x="457" y="414"/>
                  </a:cubicBezTo>
                  <a:cubicBezTo>
                    <a:pt x="457" y="414"/>
                    <a:pt x="457" y="414"/>
                    <a:pt x="458" y="413"/>
                  </a:cubicBezTo>
                  <a:cubicBezTo>
                    <a:pt x="461" y="413"/>
                    <a:pt x="464" y="413"/>
                    <a:pt x="467" y="413"/>
                  </a:cubicBezTo>
                  <a:cubicBezTo>
                    <a:pt x="475" y="413"/>
                    <a:pt x="481" y="414"/>
                    <a:pt x="487" y="418"/>
                  </a:cubicBezTo>
                  <a:cubicBezTo>
                    <a:pt x="488" y="419"/>
                    <a:pt x="488" y="419"/>
                    <a:pt x="488" y="419"/>
                  </a:cubicBezTo>
                  <a:cubicBezTo>
                    <a:pt x="488" y="420"/>
                    <a:pt x="488" y="420"/>
                    <a:pt x="488" y="420"/>
                  </a:cubicBezTo>
                  <a:cubicBezTo>
                    <a:pt x="490" y="432"/>
                    <a:pt x="501" y="442"/>
                    <a:pt x="512" y="442"/>
                  </a:cubicBezTo>
                  <a:cubicBezTo>
                    <a:pt x="516" y="442"/>
                    <a:pt x="519" y="440"/>
                    <a:pt x="523" y="438"/>
                  </a:cubicBezTo>
                  <a:cubicBezTo>
                    <a:pt x="524" y="437"/>
                    <a:pt x="524" y="437"/>
                    <a:pt x="524" y="437"/>
                  </a:cubicBezTo>
                  <a:cubicBezTo>
                    <a:pt x="525" y="438"/>
                    <a:pt x="525" y="438"/>
                    <a:pt x="525" y="438"/>
                  </a:cubicBezTo>
                  <a:cubicBezTo>
                    <a:pt x="528" y="439"/>
                    <a:pt x="531" y="440"/>
                    <a:pt x="534" y="440"/>
                  </a:cubicBezTo>
                  <a:cubicBezTo>
                    <a:pt x="540" y="439"/>
                    <a:pt x="540" y="439"/>
                    <a:pt x="540" y="439"/>
                  </a:cubicBezTo>
                  <a:cubicBezTo>
                    <a:pt x="535" y="443"/>
                    <a:pt x="535" y="443"/>
                    <a:pt x="535" y="443"/>
                  </a:cubicBezTo>
                  <a:cubicBezTo>
                    <a:pt x="530" y="446"/>
                    <a:pt x="527" y="449"/>
                    <a:pt x="526" y="453"/>
                  </a:cubicBezTo>
                  <a:cubicBezTo>
                    <a:pt x="524" y="457"/>
                    <a:pt x="524" y="460"/>
                    <a:pt x="525" y="464"/>
                  </a:cubicBezTo>
                  <a:cubicBezTo>
                    <a:pt x="525" y="470"/>
                    <a:pt x="525" y="476"/>
                    <a:pt x="519" y="481"/>
                  </a:cubicBezTo>
                  <a:cubicBezTo>
                    <a:pt x="519" y="482"/>
                    <a:pt x="518" y="482"/>
                    <a:pt x="519" y="483"/>
                  </a:cubicBezTo>
                  <a:cubicBezTo>
                    <a:pt x="519" y="484"/>
                    <a:pt x="519" y="484"/>
                    <a:pt x="519" y="484"/>
                  </a:cubicBezTo>
                  <a:cubicBezTo>
                    <a:pt x="515" y="485"/>
                    <a:pt x="515" y="485"/>
                    <a:pt x="515" y="485"/>
                  </a:cubicBezTo>
                  <a:cubicBezTo>
                    <a:pt x="512" y="487"/>
                    <a:pt x="509" y="488"/>
                    <a:pt x="505" y="488"/>
                  </a:cubicBezTo>
                  <a:cubicBezTo>
                    <a:pt x="499" y="489"/>
                    <a:pt x="492" y="489"/>
                    <a:pt x="486" y="490"/>
                  </a:cubicBezTo>
                  <a:cubicBezTo>
                    <a:pt x="482" y="489"/>
                    <a:pt x="478" y="489"/>
                    <a:pt x="474" y="489"/>
                  </a:cubicBezTo>
                  <a:cubicBezTo>
                    <a:pt x="464" y="489"/>
                    <a:pt x="454" y="490"/>
                    <a:pt x="446" y="493"/>
                  </a:cubicBezTo>
                  <a:lnTo>
                    <a:pt x="443" y="494"/>
                  </a:lnTo>
                  <a:close/>
                  <a:moveTo>
                    <a:pt x="389" y="606"/>
                  </a:moveTo>
                  <a:cubicBezTo>
                    <a:pt x="387" y="604"/>
                    <a:pt x="387" y="604"/>
                    <a:pt x="387" y="604"/>
                  </a:cubicBezTo>
                  <a:cubicBezTo>
                    <a:pt x="386" y="603"/>
                    <a:pt x="384" y="601"/>
                    <a:pt x="383" y="600"/>
                  </a:cubicBezTo>
                  <a:cubicBezTo>
                    <a:pt x="383" y="600"/>
                    <a:pt x="383" y="600"/>
                    <a:pt x="383" y="600"/>
                  </a:cubicBezTo>
                  <a:cubicBezTo>
                    <a:pt x="383" y="600"/>
                    <a:pt x="383" y="600"/>
                    <a:pt x="383" y="600"/>
                  </a:cubicBezTo>
                  <a:cubicBezTo>
                    <a:pt x="382" y="598"/>
                    <a:pt x="382" y="597"/>
                    <a:pt x="381" y="596"/>
                  </a:cubicBezTo>
                  <a:cubicBezTo>
                    <a:pt x="380" y="593"/>
                    <a:pt x="379" y="590"/>
                    <a:pt x="377" y="587"/>
                  </a:cubicBezTo>
                  <a:cubicBezTo>
                    <a:pt x="377" y="587"/>
                    <a:pt x="377" y="587"/>
                    <a:pt x="377" y="587"/>
                  </a:cubicBezTo>
                  <a:cubicBezTo>
                    <a:pt x="377" y="586"/>
                    <a:pt x="377" y="586"/>
                    <a:pt x="377" y="586"/>
                  </a:cubicBezTo>
                  <a:cubicBezTo>
                    <a:pt x="378" y="583"/>
                    <a:pt x="379" y="580"/>
                    <a:pt x="379" y="576"/>
                  </a:cubicBezTo>
                  <a:cubicBezTo>
                    <a:pt x="379" y="576"/>
                    <a:pt x="379" y="576"/>
                    <a:pt x="379" y="576"/>
                  </a:cubicBezTo>
                  <a:cubicBezTo>
                    <a:pt x="379" y="571"/>
                    <a:pt x="380" y="565"/>
                    <a:pt x="377" y="562"/>
                  </a:cubicBezTo>
                  <a:cubicBezTo>
                    <a:pt x="376" y="561"/>
                    <a:pt x="375" y="561"/>
                    <a:pt x="374" y="560"/>
                  </a:cubicBezTo>
                  <a:cubicBezTo>
                    <a:pt x="370" y="556"/>
                    <a:pt x="366" y="553"/>
                    <a:pt x="371" y="544"/>
                  </a:cubicBezTo>
                  <a:cubicBezTo>
                    <a:pt x="375" y="537"/>
                    <a:pt x="373" y="529"/>
                    <a:pt x="371" y="523"/>
                  </a:cubicBezTo>
                  <a:cubicBezTo>
                    <a:pt x="365" y="511"/>
                    <a:pt x="352" y="500"/>
                    <a:pt x="341" y="497"/>
                  </a:cubicBezTo>
                  <a:cubicBezTo>
                    <a:pt x="341" y="497"/>
                    <a:pt x="341" y="497"/>
                    <a:pt x="341" y="497"/>
                  </a:cubicBezTo>
                  <a:cubicBezTo>
                    <a:pt x="340" y="497"/>
                    <a:pt x="340" y="498"/>
                    <a:pt x="339" y="498"/>
                  </a:cubicBezTo>
                  <a:cubicBezTo>
                    <a:pt x="339" y="499"/>
                    <a:pt x="339" y="499"/>
                    <a:pt x="339" y="499"/>
                  </a:cubicBezTo>
                  <a:cubicBezTo>
                    <a:pt x="333" y="498"/>
                    <a:pt x="333" y="498"/>
                    <a:pt x="333" y="498"/>
                  </a:cubicBezTo>
                  <a:cubicBezTo>
                    <a:pt x="333" y="498"/>
                    <a:pt x="333" y="498"/>
                    <a:pt x="333" y="498"/>
                  </a:cubicBezTo>
                  <a:cubicBezTo>
                    <a:pt x="333" y="497"/>
                    <a:pt x="332" y="497"/>
                    <a:pt x="332" y="496"/>
                  </a:cubicBezTo>
                  <a:cubicBezTo>
                    <a:pt x="331" y="495"/>
                    <a:pt x="330" y="495"/>
                    <a:pt x="329" y="494"/>
                  </a:cubicBezTo>
                  <a:cubicBezTo>
                    <a:pt x="329" y="494"/>
                    <a:pt x="329" y="494"/>
                    <a:pt x="328" y="494"/>
                  </a:cubicBezTo>
                  <a:cubicBezTo>
                    <a:pt x="328" y="494"/>
                    <a:pt x="328" y="494"/>
                    <a:pt x="328" y="494"/>
                  </a:cubicBezTo>
                  <a:cubicBezTo>
                    <a:pt x="327" y="493"/>
                    <a:pt x="327" y="493"/>
                    <a:pt x="327" y="493"/>
                  </a:cubicBezTo>
                  <a:cubicBezTo>
                    <a:pt x="318" y="483"/>
                    <a:pt x="310" y="474"/>
                    <a:pt x="303" y="462"/>
                  </a:cubicBezTo>
                  <a:cubicBezTo>
                    <a:pt x="297" y="450"/>
                    <a:pt x="291" y="437"/>
                    <a:pt x="286" y="425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281" y="413"/>
                    <a:pt x="280" y="410"/>
                    <a:pt x="278" y="406"/>
                  </a:cubicBezTo>
                  <a:cubicBezTo>
                    <a:pt x="278" y="406"/>
                    <a:pt x="278" y="405"/>
                    <a:pt x="277" y="405"/>
                  </a:cubicBezTo>
                  <a:cubicBezTo>
                    <a:pt x="276" y="399"/>
                    <a:pt x="275" y="393"/>
                    <a:pt x="274" y="388"/>
                  </a:cubicBezTo>
                  <a:cubicBezTo>
                    <a:pt x="276" y="387"/>
                    <a:pt x="278" y="386"/>
                    <a:pt x="280" y="384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6" y="386"/>
                    <a:pt x="289" y="387"/>
                    <a:pt x="292" y="387"/>
                  </a:cubicBezTo>
                  <a:cubicBezTo>
                    <a:pt x="296" y="387"/>
                    <a:pt x="299" y="385"/>
                    <a:pt x="302" y="381"/>
                  </a:cubicBezTo>
                  <a:cubicBezTo>
                    <a:pt x="303" y="380"/>
                    <a:pt x="303" y="380"/>
                    <a:pt x="303" y="380"/>
                  </a:cubicBezTo>
                  <a:cubicBezTo>
                    <a:pt x="305" y="381"/>
                    <a:pt x="305" y="381"/>
                    <a:pt x="305" y="381"/>
                  </a:cubicBezTo>
                  <a:cubicBezTo>
                    <a:pt x="309" y="384"/>
                    <a:pt x="314" y="387"/>
                    <a:pt x="320" y="388"/>
                  </a:cubicBezTo>
                  <a:cubicBezTo>
                    <a:pt x="320" y="388"/>
                    <a:pt x="321" y="388"/>
                    <a:pt x="321" y="388"/>
                  </a:cubicBezTo>
                  <a:cubicBezTo>
                    <a:pt x="323" y="388"/>
                    <a:pt x="325" y="386"/>
                    <a:pt x="327" y="385"/>
                  </a:cubicBezTo>
                  <a:cubicBezTo>
                    <a:pt x="329" y="383"/>
                    <a:pt x="332" y="381"/>
                    <a:pt x="335" y="381"/>
                  </a:cubicBezTo>
                  <a:cubicBezTo>
                    <a:pt x="336" y="381"/>
                    <a:pt x="338" y="381"/>
                    <a:pt x="340" y="382"/>
                  </a:cubicBezTo>
                  <a:cubicBezTo>
                    <a:pt x="347" y="387"/>
                    <a:pt x="348" y="392"/>
                    <a:pt x="351" y="397"/>
                  </a:cubicBezTo>
                  <a:cubicBezTo>
                    <a:pt x="352" y="400"/>
                    <a:pt x="353" y="403"/>
                    <a:pt x="355" y="406"/>
                  </a:cubicBezTo>
                  <a:cubicBezTo>
                    <a:pt x="359" y="413"/>
                    <a:pt x="365" y="419"/>
                    <a:pt x="371" y="421"/>
                  </a:cubicBezTo>
                  <a:cubicBezTo>
                    <a:pt x="373" y="422"/>
                    <a:pt x="375" y="423"/>
                    <a:pt x="376" y="423"/>
                  </a:cubicBezTo>
                  <a:cubicBezTo>
                    <a:pt x="379" y="423"/>
                    <a:pt x="381" y="422"/>
                    <a:pt x="384" y="418"/>
                  </a:cubicBezTo>
                  <a:cubicBezTo>
                    <a:pt x="385" y="417"/>
                    <a:pt x="387" y="416"/>
                    <a:pt x="389" y="416"/>
                  </a:cubicBezTo>
                  <a:cubicBezTo>
                    <a:pt x="394" y="416"/>
                    <a:pt x="401" y="419"/>
                    <a:pt x="407" y="421"/>
                  </a:cubicBezTo>
                  <a:cubicBezTo>
                    <a:pt x="409" y="422"/>
                    <a:pt x="412" y="423"/>
                    <a:pt x="413" y="424"/>
                  </a:cubicBezTo>
                  <a:cubicBezTo>
                    <a:pt x="415" y="424"/>
                    <a:pt x="417" y="424"/>
                    <a:pt x="419" y="425"/>
                  </a:cubicBezTo>
                  <a:cubicBezTo>
                    <a:pt x="421" y="425"/>
                    <a:pt x="421" y="425"/>
                    <a:pt x="421" y="425"/>
                  </a:cubicBezTo>
                  <a:cubicBezTo>
                    <a:pt x="420" y="427"/>
                    <a:pt x="420" y="427"/>
                    <a:pt x="420" y="427"/>
                  </a:cubicBezTo>
                  <a:cubicBezTo>
                    <a:pt x="420" y="428"/>
                    <a:pt x="420" y="429"/>
                    <a:pt x="420" y="430"/>
                  </a:cubicBezTo>
                  <a:cubicBezTo>
                    <a:pt x="421" y="437"/>
                    <a:pt x="421" y="444"/>
                    <a:pt x="421" y="451"/>
                  </a:cubicBezTo>
                  <a:cubicBezTo>
                    <a:pt x="421" y="452"/>
                    <a:pt x="422" y="453"/>
                    <a:pt x="422" y="453"/>
                  </a:cubicBezTo>
                  <a:cubicBezTo>
                    <a:pt x="423" y="454"/>
                    <a:pt x="423" y="454"/>
                    <a:pt x="423" y="454"/>
                  </a:cubicBezTo>
                  <a:cubicBezTo>
                    <a:pt x="423" y="454"/>
                    <a:pt x="423" y="454"/>
                    <a:pt x="423" y="454"/>
                  </a:cubicBezTo>
                  <a:cubicBezTo>
                    <a:pt x="423" y="461"/>
                    <a:pt x="423" y="468"/>
                    <a:pt x="422" y="475"/>
                  </a:cubicBezTo>
                  <a:cubicBezTo>
                    <a:pt x="422" y="477"/>
                    <a:pt x="422" y="479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0" y="486"/>
                    <a:pt x="420" y="491"/>
                    <a:pt x="420" y="497"/>
                  </a:cubicBezTo>
                  <a:cubicBezTo>
                    <a:pt x="419" y="505"/>
                    <a:pt x="417" y="513"/>
                    <a:pt x="415" y="521"/>
                  </a:cubicBezTo>
                  <a:cubicBezTo>
                    <a:pt x="409" y="549"/>
                    <a:pt x="399" y="577"/>
                    <a:pt x="390" y="604"/>
                  </a:cubicBezTo>
                  <a:lnTo>
                    <a:pt x="389" y="606"/>
                  </a:lnTo>
                  <a:close/>
                  <a:moveTo>
                    <a:pt x="304" y="605"/>
                  </a:moveTo>
                  <a:cubicBezTo>
                    <a:pt x="307" y="604"/>
                    <a:pt x="307" y="604"/>
                    <a:pt x="307" y="604"/>
                  </a:cubicBezTo>
                  <a:cubicBezTo>
                    <a:pt x="307" y="604"/>
                    <a:pt x="308" y="604"/>
                    <a:pt x="308" y="604"/>
                  </a:cubicBezTo>
                  <a:cubicBezTo>
                    <a:pt x="311" y="604"/>
                    <a:pt x="316" y="606"/>
                    <a:pt x="317" y="613"/>
                  </a:cubicBezTo>
                  <a:cubicBezTo>
                    <a:pt x="318" y="624"/>
                    <a:pt x="320" y="634"/>
                    <a:pt x="329" y="642"/>
                  </a:cubicBezTo>
                  <a:cubicBezTo>
                    <a:pt x="335" y="645"/>
                    <a:pt x="340" y="647"/>
                    <a:pt x="346" y="647"/>
                  </a:cubicBezTo>
                  <a:cubicBezTo>
                    <a:pt x="358" y="647"/>
                    <a:pt x="371" y="638"/>
                    <a:pt x="371" y="622"/>
                  </a:cubicBezTo>
                  <a:cubicBezTo>
                    <a:pt x="371" y="619"/>
                    <a:pt x="371" y="619"/>
                    <a:pt x="371" y="619"/>
                  </a:cubicBezTo>
                  <a:cubicBezTo>
                    <a:pt x="371" y="614"/>
                    <a:pt x="371" y="610"/>
                    <a:pt x="371" y="606"/>
                  </a:cubicBezTo>
                  <a:cubicBezTo>
                    <a:pt x="372" y="602"/>
                    <a:pt x="372" y="602"/>
                    <a:pt x="372" y="602"/>
                  </a:cubicBezTo>
                  <a:cubicBezTo>
                    <a:pt x="375" y="605"/>
                    <a:pt x="375" y="605"/>
                    <a:pt x="375" y="605"/>
                  </a:cubicBezTo>
                  <a:cubicBezTo>
                    <a:pt x="375" y="606"/>
                    <a:pt x="376" y="606"/>
                    <a:pt x="376" y="607"/>
                  </a:cubicBezTo>
                  <a:cubicBezTo>
                    <a:pt x="377" y="607"/>
                    <a:pt x="377" y="607"/>
                    <a:pt x="377" y="607"/>
                  </a:cubicBezTo>
                  <a:cubicBezTo>
                    <a:pt x="377" y="608"/>
                    <a:pt x="377" y="608"/>
                    <a:pt x="377" y="608"/>
                  </a:cubicBezTo>
                  <a:cubicBezTo>
                    <a:pt x="378" y="609"/>
                    <a:pt x="378" y="610"/>
                    <a:pt x="379" y="612"/>
                  </a:cubicBezTo>
                  <a:cubicBezTo>
                    <a:pt x="392" y="648"/>
                    <a:pt x="390" y="689"/>
                    <a:pt x="385" y="734"/>
                  </a:cubicBezTo>
                  <a:cubicBezTo>
                    <a:pt x="385" y="737"/>
                    <a:pt x="385" y="737"/>
                    <a:pt x="385" y="737"/>
                  </a:cubicBezTo>
                  <a:cubicBezTo>
                    <a:pt x="383" y="735"/>
                    <a:pt x="383" y="735"/>
                    <a:pt x="383" y="735"/>
                  </a:cubicBezTo>
                  <a:cubicBezTo>
                    <a:pt x="357" y="722"/>
                    <a:pt x="343" y="697"/>
                    <a:pt x="333" y="675"/>
                  </a:cubicBezTo>
                  <a:cubicBezTo>
                    <a:pt x="325" y="660"/>
                    <a:pt x="319" y="644"/>
                    <a:pt x="314" y="632"/>
                  </a:cubicBezTo>
                  <a:cubicBezTo>
                    <a:pt x="313" y="629"/>
                    <a:pt x="312" y="626"/>
                    <a:pt x="311" y="623"/>
                  </a:cubicBezTo>
                  <a:cubicBezTo>
                    <a:pt x="309" y="617"/>
                    <a:pt x="308" y="612"/>
                    <a:pt x="305" y="607"/>
                  </a:cubicBezTo>
                  <a:lnTo>
                    <a:pt x="304" y="605"/>
                  </a:lnTo>
                  <a:close/>
                  <a:moveTo>
                    <a:pt x="313" y="491"/>
                  </a:moveTo>
                  <a:cubicBezTo>
                    <a:pt x="316" y="495"/>
                    <a:pt x="316" y="495"/>
                    <a:pt x="316" y="495"/>
                  </a:cubicBezTo>
                  <a:cubicBezTo>
                    <a:pt x="311" y="494"/>
                    <a:pt x="311" y="494"/>
                    <a:pt x="311" y="494"/>
                  </a:cubicBezTo>
                  <a:cubicBezTo>
                    <a:pt x="311" y="494"/>
                    <a:pt x="310" y="494"/>
                    <a:pt x="310" y="494"/>
                  </a:cubicBezTo>
                  <a:cubicBezTo>
                    <a:pt x="309" y="494"/>
                    <a:pt x="308" y="494"/>
                    <a:pt x="307" y="494"/>
                  </a:cubicBezTo>
                  <a:cubicBezTo>
                    <a:pt x="307" y="494"/>
                    <a:pt x="307" y="495"/>
                    <a:pt x="307" y="495"/>
                  </a:cubicBezTo>
                  <a:cubicBezTo>
                    <a:pt x="306" y="495"/>
                    <a:pt x="306" y="495"/>
                    <a:pt x="307" y="496"/>
                  </a:cubicBezTo>
                  <a:cubicBezTo>
                    <a:pt x="309" y="501"/>
                    <a:pt x="317" y="501"/>
                    <a:pt x="322" y="502"/>
                  </a:cubicBezTo>
                  <a:cubicBezTo>
                    <a:pt x="325" y="502"/>
                    <a:pt x="329" y="503"/>
                    <a:pt x="332" y="503"/>
                  </a:cubicBezTo>
                  <a:cubicBezTo>
                    <a:pt x="332" y="503"/>
                    <a:pt x="332" y="503"/>
                    <a:pt x="332" y="503"/>
                  </a:cubicBezTo>
                  <a:cubicBezTo>
                    <a:pt x="334" y="503"/>
                    <a:pt x="334" y="503"/>
                    <a:pt x="334" y="503"/>
                  </a:cubicBezTo>
                  <a:cubicBezTo>
                    <a:pt x="337" y="503"/>
                    <a:pt x="339" y="503"/>
                    <a:pt x="342" y="502"/>
                  </a:cubicBezTo>
                  <a:cubicBezTo>
                    <a:pt x="342" y="502"/>
                    <a:pt x="342" y="502"/>
                    <a:pt x="342" y="502"/>
                  </a:cubicBezTo>
                  <a:cubicBezTo>
                    <a:pt x="343" y="503"/>
                    <a:pt x="343" y="503"/>
                    <a:pt x="343" y="503"/>
                  </a:cubicBezTo>
                  <a:cubicBezTo>
                    <a:pt x="353" y="508"/>
                    <a:pt x="362" y="520"/>
                    <a:pt x="365" y="531"/>
                  </a:cubicBezTo>
                  <a:cubicBezTo>
                    <a:pt x="366" y="536"/>
                    <a:pt x="364" y="540"/>
                    <a:pt x="363" y="544"/>
                  </a:cubicBezTo>
                  <a:cubicBezTo>
                    <a:pt x="361" y="548"/>
                    <a:pt x="359" y="551"/>
                    <a:pt x="361" y="555"/>
                  </a:cubicBezTo>
                  <a:cubicBezTo>
                    <a:pt x="362" y="559"/>
                    <a:pt x="364" y="561"/>
                    <a:pt x="367" y="564"/>
                  </a:cubicBezTo>
                  <a:cubicBezTo>
                    <a:pt x="374" y="570"/>
                    <a:pt x="371" y="579"/>
                    <a:pt x="369" y="585"/>
                  </a:cubicBezTo>
                  <a:cubicBezTo>
                    <a:pt x="369" y="585"/>
                    <a:pt x="369" y="585"/>
                    <a:pt x="369" y="585"/>
                  </a:cubicBezTo>
                  <a:cubicBezTo>
                    <a:pt x="368" y="586"/>
                    <a:pt x="368" y="586"/>
                    <a:pt x="368" y="586"/>
                  </a:cubicBezTo>
                  <a:cubicBezTo>
                    <a:pt x="368" y="587"/>
                    <a:pt x="367" y="587"/>
                    <a:pt x="367" y="588"/>
                  </a:cubicBezTo>
                  <a:cubicBezTo>
                    <a:pt x="367" y="588"/>
                    <a:pt x="367" y="589"/>
                    <a:pt x="367" y="590"/>
                  </a:cubicBezTo>
                  <a:cubicBezTo>
                    <a:pt x="367" y="590"/>
                    <a:pt x="367" y="590"/>
                    <a:pt x="367" y="590"/>
                  </a:cubicBezTo>
                  <a:cubicBezTo>
                    <a:pt x="367" y="590"/>
                    <a:pt x="367" y="590"/>
                    <a:pt x="367" y="590"/>
                  </a:cubicBezTo>
                  <a:cubicBezTo>
                    <a:pt x="365" y="599"/>
                    <a:pt x="363" y="606"/>
                    <a:pt x="363" y="614"/>
                  </a:cubicBezTo>
                  <a:cubicBezTo>
                    <a:pt x="363" y="621"/>
                    <a:pt x="362" y="631"/>
                    <a:pt x="356" y="637"/>
                  </a:cubicBezTo>
                  <a:cubicBezTo>
                    <a:pt x="354" y="639"/>
                    <a:pt x="351" y="641"/>
                    <a:pt x="347" y="641"/>
                  </a:cubicBezTo>
                  <a:cubicBezTo>
                    <a:pt x="345" y="641"/>
                    <a:pt x="342" y="640"/>
                    <a:pt x="339" y="639"/>
                  </a:cubicBezTo>
                  <a:cubicBezTo>
                    <a:pt x="328" y="634"/>
                    <a:pt x="327" y="625"/>
                    <a:pt x="325" y="617"/>
                  </a:cubicBezTo>
                  <a:cubicBezTo>
                    <a:pt x="325" y="615"/>
                    <a:pt x="324" y="613"/>
                    <a:pt x="324" y="611"/>
                  </a:cubicBezTo>
                  <a:cubicBezTo>
                    <a:pt x="323" y="609"/>
                    <a:pt x="323" y="607"/>
                    <a:pt x="321" y="605"/>
                  </a:cubicBezTo>
                  <a:cubicBezTo>
                    <a:pt x="322" y="606"/>
                    <a:pt x="322" y="606"/>
                    <a:pt x="323" y="607"/>
                  </a:cubicBezTo>
                  <a:cubicBezTo>
                    <a:pt x="324" y="608"/>
                    <a:pt x="325" y="607"/>
                    <a:pt x="325" y="606"/>
                  </a:cubicBezTo>
                  <a:cubicBezTo>
                    <a:pt x="323" y="596"/>
                    <a:pt x="318" y="586"/>
                    <a:pt x="313" y="578"/>
                  </a:cubicBezTo>
                  <a:cubicBezTo>
                    <a:pt x="311" y="575"/>
                    <a:pt x="308" y="577"/>
                    <a:pt x="309" y="579"/>
                  </a:cubicBezTo>
                  <a:cubicBezTo>
                    <a:pt x="313" y="587"/>
                    <a:pt x="316" y="596"/>
                    <a:pt x="321" y="604"/>
                  </a:cubicBezTo>
                  <a:cubicBezTo>
                    <a:pt x="319" y="602"/>
                    <a:pt x="317" y="600"/>
                    <a:pt x="315" y="599"/>
                  </a:cubicBezTo>
                  <a:cubicBezTo>
                    <a:pt x="313" y="589"/>
                    <a:pt x="308" y="579"/>
                    <a:pt x="303" y="570"/>
                  </a:cubicBezTo>
                  <a:cubicBezTo>
                    <a:pt x="302" y="569"/>
                    <a:pt x="299" y="570"/>
                    <a:pt x="300" y="572"/>
                  </a:cubicBezTo>
                  <a:cubicBezTo>
                    <a:pt x="304" y="580"/>
                    <a:pt x="307" y="589"/>
                    <a:pt x="311" y="597"/>
                  </a:cubicBezTo>
                  <a:cubicBezTo>
                    <a:pt x="311" y="597"/>
                    <a:pt x="311" y="597"/>
                    <a:pt x="311" y="597"/>
                  </a:cubicBezTo>
                  <a:cubicBezTo>
                    <a:pt x="310" y="596"/>
                    <a:pt x="309" y="596"/>
                    <a:pt x="308" y="596"/>
                  </a:cubicBezTo>
                  <a:cubicBezTo>
                    <a:pt x="307" y="596"/>
                    <a:pt x="307" y="596"/>
                    <a:pt x="306" y="597"/>
                  </a:cubicBezTo>
                  <a:cubicBezTo>
                    <a:pt x="307" y="588"/>
                    <a:pt x="299" y="577"/>
                    <a:pt x="294" y="572"/>
                  </a:cubicBezTo>
                  <a:cubicBezTo>
                    <a:pt x="292" y="570"/>
                    <a:pt x="290" y="572"/>
                    <a:pt x="291" y="574"/>
                  </a:cubicBezTo>
                  <a:cubicBezTo>
                    <a:pt x="294" y="578"/>
                    <a:pt x="297" y="583"/>
                    <a:pt x="299" y="588"/>
                  </a:cubicBezTo>
                  <a:cubicBezTo>
                    <a:pt x="300" y="591"/>
                    <a:pt x="301" y="594"/>
                    <a:pt x="303" y="597"/>
                  </a:cubicBezTo>
                  <a:cubicBezTo>
                    <a:pt x="303" y="597"/>
                    <a:pt x="302" y="597"/>
                    <a:pt x="302" y="598"/>
                  </a:cubicBezTo>
                  <a:cubicBezTo>
                    <a:pt x="301" y="598"/>
                    <a:pt x="301" y="598"/>
                    <a:pt x="301" y="598"/>
                  </a:cubicBezTo>
                  <a:cubicBezTo>
                    <a:pt x="300" y="597"/>
                    <a:pt x="300" y="597"/>
                    <a:pt x="300" y="597"/>
                  </a:cubicBezTo>
                  <a:cubicBezTo>
                    <a:pt x="299" y="597"/>
                    <a:pt x="298" y="596"/>
                    <a:pt x="297" y="596"/>
                  </a:cubicBezTo>
                  <a:cubicBezTo>
                    <a:pt x="296" y="596"/>
                    <a:pt x="295" y="597"/>
                    <a:pt x="295" y="598"/>
                  </a:cubicBezTo>
                  <a:cubicBezTo>
                    <a:pt x="294" y="599"/>
                    <a:pt x="294" y="599"/>
                    <a:pt x="294" y="599"/>
                  </a:cubicBezTo>
                  <a:cubicBezTo>
                    <a:pt x="293" y="599"/>
                    <a:pt x="293" y="599"/>
                    <a:pt x="293" y="599"/>
                  </a:cubicBezTo>
                  <a:cubicBezTo>
                    <a:pt x="293" y="599"/>
                    <a:pt x="293" y="599"/>
                    <a:pt x="293" y="599"/>
                  </a:cubicBezTo>
                  <a:cubicBezTo>
                    <a:pt x="293" y="590"/>
                    <a:pt x="287" y="582"/>
                    <a:pt x="283" y="575"/>
                  </a:cubicBezTo>
                  <a:cubicBezTo>
                    <a:pt x="281" y="573"/>
                    <a:pt x="278" y="575"/>
                    <a:pt x="279" y="577"/>
                  </a:cubicBezTo>
                  <a:cubicBezTo>
                    <a:pt x="284" y="584"/>
                    <a:pt x="286" y="591"/>
                    <a:pt x="290" y="598"/>
                  </a:cubicBezTo>
                  <a:cubicBezTo>
                    <a:pt x="290" y="598"/>
                    <a:pt x="289" y="598"/>
                    <a:pt x="289" y="597"/>
                  </a:cubicBezTo>
                  <a:cubicBezTo>
                    <a:pt x="288" y="597"/>
                    <a:pt x="287" y="597"/>
                    <a:pt x="287" y="597"/>
                  </a:cubicBezTo>
                  <a:cubicBezTo>
                    <a:pt x="285" y="597"/>
                    <a:pt x="284" y="598"/>
                    <a:pt x="284" y="599"/>
                  </a:cubicBezTo>
                  <a:cubicBezTo>
                    <a:pt x="282" y="592"/>
                    <a:pt x="278" y="585"/>
                    <a:pt x="273" y="581"/>
                  </a:cubicBezTo>
                  <a:cubicBezTo>
                    <a:pt x="271" y="579"/>
                    <a:pt x="268" y="582"/>
                    <a:pt x="270" y="584"/>
                  </a:cubicBezTo>
                  <a:cubicBezTo>
                    <a:pt x="277" y="589"/>
                    <a:pt x="278" y="598"/>
                    <a:pt x="281" y="605"/>
                  </a:cubicBezTo>
                  <a:cubicBezTo>
                    <a:pt x="281" y="605"/>
                    <a:pt x="281" y="605"/>
                    <a:pt x="281" y="605"/>
                  </a:cubicBezTo>
                  <a:cubicBezTo>
                    <a:pt x="280" y="607"/>
                    <a:pt x="279" y="609"/>
                    <a:pt x="278" y="611"/>
                  </a:cubicBezTo>
                  <a:cubicBezTo>
                    <a:pt x="277" y="610"/>
                    <a:pt x="276" y="608"/>
                    <a:pt x="276" y="607"/>
                  </a:cubicBezTo>
                  <a:cubicBezTo>
                    <a:pt x="272" y="600"/>
                    <a:pt x="268" y="593"/>
                    <a:pt x="265" y="586"/>
                  </a:cubicBezTo>
                  <a:cubicBezTo>
                    <a:pt x="264" y="583"/>
                    <a:pt x="260" y="586"/>
                    <a:pt x="261" y="588"/>
                  </a:cubicBezTo>
                  <a:cubicBezTo>
                    <a:pt x="264" y="595"/>
                    <a:pt x="267" y="602"/>
                    <a:pt x="271" y="609"/>
                  </a:cubicBezTo>
                  <a:cubicBezTo>
                    <a:pt x="272" y="612"/>
                    <a:pt x="274" y="616"/>
                    <a:pt x="275" y="619"/>
                  </a:cubicBezTo>
                  <a:cubicBezTo>
                    <a:pt x="274" y="623"/>
                    <a:pt x="274" y="626"/>
                    <a:pt x="275" y="629"/>
                  </a:cubicBezTo>
                  <a:cubicBezTo>
                    <a:pt x="276" y="630"/>
                    <a:pt x="276" y="632"/>
                    <a:pt x="275" y="634"/>
                  </a:cubicBezTo>
                  <a:cubicBezTo>
                    <a:pt x="274" y="637"/>
                    <a:pt x="271" y="639"/>
                    <a:pt x="267" y="640"/>
                  </a:cubicBezTo>
                  <a:cubicBezTo>
                    <a:pt x="263" y="625"/>
                    <a:pt x="253" y="611"/>
                    <a:pt x="248" y="595"/>
                  </a:cubicBezTo>
                  <a:cubicBezTo>
                    <a:pt x="248" y="593"/>
                    <a:pt x="245" y="593"/>
                    <a:pt x="245" y="596"/>
                  </a:cubicBezTo>
                  <a:cubicBezTo>
                    <a:pt x="248" y="611"/>
                    <a:pt x="254" y="628"/>
                    <a:pt x="263" y="641"/>
                  </a:cubicBezTo>
                  <a:cubicBezTo>
                    <a:pt x="263" y="641"/>
                    <a:pt x="262" y="641"/>
                    <a:pt x="262" y="641"/>
                  </a:cubicBezTo>
                  <a:cubicBezTo>
                    <a:pt x="262" y="641"/>
                    <a:pt x="262" y="641"/>
                    <a:pt x="261" y="641"/>
                  </a:cubicBezTo>
                  <a:cubicBezTo>
                    <a:pt x="257" y="641"/>
                    <a:pt x="254" y="639"/>
                    <a:pt x="252" y="636"/>
                  </a:cubicBezTo>
                  <a:cubicBezTo>
                    <a:pt x="248" y="631"/>
                    <a:pt x="248" y="624"/>
                    <a:pt x="249" y="620"/>
                  </a:cubicBezTo>
                  <a:cubicBezTo>
                    <a:pt x="249" y="619"/>
                    <a:pt x="248" y="617"/>
                    <a:pt x="247" y="617"/>
                  </a:cubicBezTo>
                  <a:cubicBezTo>
                    <a:pt x="246" y="616"/>
                    <a:pt x="245" y="615"/>
                    <a:pt x="243" y="615"/>
                  </a:cubicBezTo>
                  <a:cubicBezTo>
                    <a:pt x="243" y="615"/>
                    <a:pt x="244" y="615"/>
                    <a:pt x="244" y="614"/>
                  </a:cubicBezTo>
                  <a:cubicBezTo>
                    <a:pt x="243" y="610"/>
                    <a:pt x="241" y="607"/>
                    <a:pt x="239" y="603"/>
                  </a:cubicBezTo>
                  <a:cubicBezTo>
                    <a:pt x="237" y="599"/>
                    <a:pt x="236" y="594"/>
                    <a:pt x="233" y="590"/>
                  </a:cubicBezTo>
                  <a:cubicBezTo>
                    <a:pt x="232" y="588"/>
                    <a:pt x="229" y="589"/>
                    <a:pt x="230" y="591"/>
                  </a:cubicBezTo>
                  <a:cubicBezTo>
                    <a:pt x="231" y="596"/>
                    <a:pt x="233" y="600"/>
                    <a:pt x="235" y="605"/>
                  </a:cubicBezTo>
                  <a:cubicBezTo>
                    <a:pt x="236" y="608"/>
                    <a:pt x="237" y="610"/>
                    <a:pt x="239" y="613"/>
                  </a:cubicBezTo>
                  <a:cubicBezTo>
                    <a:pt x="234" y="611"/>
                    <a:pt x="228" y="610"/>
                    <a:pt x="224" y="610"/>
                  </a:cubicBezTo>
                  <a:cubicBezTo>
                    <a:pt x="218" y="610"/>
                    <a:pt x="213" y="612"/>
                    <a:pt x="210" y="615"/>
                  </a:cubicBezTo>
                  <a:cubicBezTo>
                    <a:pt x="207" y="618"/>
                    <a:pt x="206" y="623"/>
                    <a:pt x="206" y="630"/>
                  </a:cubicBezTo>
                  <a:cubicBezTo>
                    <a:pt x="207" y="638"/>
                    <a:pt x="209" y="644"/>
                    <a:pt x="214" y="650"/>
                  </a:cubicBezTo>
                  <a:cubicBezTo>
                    <a:pt x="214" y="650"/>
                    <a:pt x="214" y="650"/>
                    <a:pt x="214" y="651"/>
                  </a:cubicBezTo>
                  <a:cubicBezTo>
                    <a:pt x="218" y="665"/>
                    <a:pt x="223" y="683"/>
                    <a:pt x="232" y="695"/>
                  </a:cubicBezTo>
                  <a:cubicBezTo>
                    <a:pt x="233" y="696"/>
                    <a:pt x="235" y="695"/>
                    <a:pt x="235" y="693"/>
                  </a:cubicBezTo>
                  <a:cubicBezTo>
                    <a:pt x="232" y="686"/>
                    <a:pt x="228" y="678"/>
                    <a:pt x="225" y="671"/>
                  </a:cubicBezTo>
                  <a:cubicBezTo>
                    <a:pt x="223" y="665"/>
                    <a:pt x="220" y="660"/>
                    <a:pt x="218" y="654"/>
                  </a:cubicBezTo>
                  <a:cubicBezTo>
                    <a:pt x="219" y="655"/>
                    <a:pt x="220" y="656"/>
                    <a:pt x="221" y="658"/>
                  </a:cubicBezTo>
                  <a:cubicBezTo>
                    <a:pt x="222" y="658"/>
                    <a:pt x="223" y="659"/>
                    <a:pt x="224" y="660"/>
                  </a:cubicBezTo>
                  <a:cubicBezTo>
                    <a:pt x="232" y="666"/>
                    <a:pt x="240" y="674"/>
                    <a:pt x="240" y="680"/>
                  </a:cubicBezTo>
                  <a:cubicBezTo>
                    <a:pt x="240" y="682"/>
                    <a:pt x="239" y="684"/>
                    <a:pt x="237" y="685"/>
                  </a:cubicBezTo>
                  <a:cubicBezTo>
                    <a:pt x="235" y="686"/>
                    <a:pt x="235" y="687"/>
                    <a:pt x="234" y="688"/>
                  </a:cubicBezTo>
                  <a:cubicBezTo>
                    <a:pt x="234" y="689"/>
                    <a:pt x="235" y="690"/>
                    <a:pt x="235" y="691"/>
                  </a:cubicBezTo>
                  <a:cubicBezTo>
                    <a:pt x="240" y="697"/>
                    <a:pt x="241" y="703"/>
                    <a:pt x="239" y="709"/>
                  </a:cubicBezTo>
                  <a:cubicBezTo>
                    <a:pt x="238" y="711"/>
                    <a:pt x="236" y="713"/>
                    <a:pt x="234" y="715"/>
                  </a:cubicBezTo>
                  <a:cubicBezTo>
                    <a:pt x="237" y="709"/>
                    <a:pt x="230" y="696"/>
                    <a:pt x="228" y="691"/>
                  </a:cubicBezTo>
                  <a:cubicBezTo>
                    <a:pt x="222" y="680"/>
                    <a:pt x="215" y="670"/>
                    <a:pt x="208" y="659"/>
                  </a:cubicBezTo>
                  <a:cubicBezTo>
                    <a:pt x="207" y="657"/>
                    <a:pt x="204" y="659"/>
                    <a:pt x="205" y="661"/>
                  </a:cubicBezTo>
                  <a:cubicBezTo>
                    <a:pt x="211" y="671"/>
                    <a:pt x="217" y="681"/>
                    <a:pt x="222" y="691"/>
                  </a:cubicBezTo>
                  <a:cubicBezTo>
                    <a:pt x="225" y="697"/>
                    <a:pt x="228" y="703"/>
                    <a:pt x="229" y="709"/>
                  </a:cubicBezTo>
                  <a:cubicBezTo>
                    <a:pt x="229" y="712"/>
                    <a:pt x="229" y="715"/>
                    <a:pt x="231" y="718"/>
                  </a:cubicBezTo>
                  <a:cubicBezTo>
                    <a:pt x="231" y="718"/>
                    <a:pt x="231" y="718"/>
                    <a:pt x="231" y="718"/>
                  </a:cubicBezTo>
                  <a:cubicBezTo>
                    <a:pt x="230" y="719"/>
                    <a:pt x="228" y="719"/>
                    <a:pt x="227" y="720"/>
                  </a:cubicBezTo>
                  <a:cubicBezTo>
                    <a:pt x="225" y="713"/>
                    <a:pt x="221" y="707"/>
                    <a:pt x="218" y="702"/>
                  </a:cubicBezTo>
                  <a:cubicBezTo>
                    <a:pt x="213" y="693"/>
                    <a:pt x="208" y="685"/>
                    <a:pt x="204" y="675"/>
                  </a:cubicBezTo>
                  <a:cubicBezTo>
                    <a:pt x="204" y="673"/>
                    <a:pt x="201" y="675"/>
                    <a:pt x="201" y="676"/>
                  </a:cubicBezTo>
                  <a:cubicBezTo>
                    <a:pt x="204" y="685"/>
                    <a:pt x="207" y="693"/>
                    <a:pt x="212" y="701"/>
                  </a:cubicBezTo>
                  <a:cubicBezTo>
                    <a:pt x="216" y="708"/>
                    <a:pt x="218" y="715"/>
                    <a:pt x="222" y="721"/>
                  </a:cubicBezTo>
                  <a:cubicBezTo>
                    <a:pt x="221" y="722"/>
                    <a:pt x="219" y="722"/>
                    <a:pt x="217" y="722"/>
                  </a:cubicBezTo>
                  <a:cubicBezTo>
                    <a:pt x="215" y="722"/>
                    <a:pt x="212" y="722"/>
                    <a:pt x="210" y="721"/>
                  </a:cubicBezTo>
                  <a:cubicBezTo>
                    <a:pt x="199" y="717"/>
                    <a:pt x="193" y="707"/>
                    <a:pt x="188" y="699"/>
                  </a:cubicBezTo>
                  <a:cubicBezTo>
                    <a:pt x="188" y="698"/>
                    <a:pt x="188" y="698"/>
                    <a:pt x="188" y="698"/>
                  </a:cubicBezTo>
                  <a:cubicBezTo>
                    <a:pt x="187" y="691"/>
                    <a:pt x="184" y="683"/>
                    <a:pt x="181" y="676"/>
                  </a:cubicBezTo>
                  <a:cubicBezTo>
                    <a:pt x="177" y="667"/>
                    <a:pt x="173" y="660"/>
                    <a:pt x="168" y="652"/>
                  </a:cubicBezTo>
                  <a:cubicBezTo>
                    <a:pt x="167" y="651"/>
                    <a:pt x="164" y="653"/>
                    <a:pt x="165" y="655"/>
                  </a:cubicBezTo>
                  <a:cubicBezTo>
                    <a:pt x="171" y="663"/>
                    <a:pt x="175" y="672"/>
                    <a:pt x="178" y="681"/>
                  </a:cubicBezTo>
                  <a:cubicBezTo>
                    <a:pt x="179" y="683"/>
                    <a:pt x="180" y="686"/>
                    <a:pt x="181" y="689"/>
                  </a:cubicBezTo>
                  <a:cubicBezTo>
                    <a:pt x="180" y="689"/>
                    <a:pt x="178" y="688"/>
                    <a:pt x="176" y="688"/>
                  </a:cubicBezTo>
                  <a:cubicBezTo>
                    <a:pt x="176" y="688"/>
                    <a:pt x="176" y="688"/>
                    <a:pt x="176" y="688"/>
                  </a:cubicBezTo>
                  <a:cubicBezTo>
                    <a:pt x="175" y="688"/>
                    <a:pt x="175" y="688"/>
                    <a:pt x="175" y="688"/>
                  </a:cubicBezTo>
                  <a:cubicBezTo>
                    <a:pt x="174" y="686"/>
                    <a:pt x="173" y="684"/>
                    <a:pt x="172" y="682"/>
                  </a:cubicBezTo>
                  <a:cubicBezTo>
                    <a:pt x="169" y="676"/>
                    <a:pt x="166" y="670"/>
                    <a:pt x="163" y="664"/>
                  </a:cubicBezTo>
                  <a:cubicBezTo>
                    <a:pt x="162" y="662"/>
                    <a:pt x="158" y="663"/>
                    <a:pt x="159" y="666"/>
                  </a:cubicBezTo>
                  <a:cubicBezTo>
                    <a:pt x="162" y="672"/>
                    <a:pt x="165" y="678"/>
                    <a:pt x="168" y="683"/>
                  </a:cubicBezTo>
                  <a:cubicBezTo>
                    <a:pt x="169" y="685"/>
                    <a:pt x="170" y="687"/>
                    <a:pt x="170" y="689"/>
                  </a:cubicBezTo>
                  <a:cubicBezTo>
                    <a:pt x="169" y="690"/>
                    <a:pt x="167" y="691"/>
                    <a:pt x="166" y="692"/>
                  </a:cubicBezTo>
                  <a:cubicBezTo>
                    <a:pt x="166" y="690"/>
                    <a:pt x="164" y="687"/>
                    <a:pt x="163" y="685"/>
                  </a:cubicBezTo>
                  <a:cubicBezTo>
                    <a:pt x="161" y="681"/>
                    <a:pt x="158" y="677"/>
                    <a:pt x="156" y="673"/>
                  </a:cubicBezTo>
                  <a:cubicBezTo>
                    <a:pt x="155" y="670"/>
                    <a:pt x="150" y="672"/>
                    <a:pt x="152" y="675"/>
                  </a:cubicBezTo>
                  <a:cubicBezTo>
                    <a:pt x="154" y="679"/>
                    <a:pt x="157" y="683"/>
                    <a:pt x="159" y="687"/>
                  </a:cubicBezTo>
                  <a:cubicBezTo>
                    <a:pt x="160" y="690"/>
                    <a:pt x="161" y="693"/>
                    <a:pt x="163" y="696"/>
                  </a:cubicBezTo>
                  <a:cubicBezTo>
                    <a:pt x="163" y="696"/>
                    <a:pt x="163" y="696"/>
                    <a:pt x="163" y="696"/>
                  </a:cubicBezTo>
                  <a:cubicBezTo>
                    <a:pt x="161" y="699"/>
                    <a:pt x="160" y="702"/>
                    <a:pt x="158" y="705"/>
                  </a:cubicBezTo>
                  <a:cubicBezTo>
                    <a:pt x="159" y="701"/>
                    <a:pt x="156" y="697"/>
                    <a:pt x="154" y="693"/>
                  </a:cubicBezTo>
                  <a:cubicBezTo>
                    <a:pt x="152" y="688"/>
                    <a:pt x="149" y="684"/>
                    <a:pt x="146" y="679"/>
                  </a:cubicBezTo>
                  <a:cubicBezTo>
                    <a:pt x="145" y="677"/>
                    <a:pt x="142" y="679"/>
                    <a:pt x="143" y="681"/>
                  </a:cubicBezTo>
                  <a:cubicBezTo>
                    <a:pt x="145" y="686"/>
                    <a:pt x="148" y="690"/>
                    <a:pt x="151" y="695"/>
                  </a:cubicBezTo>
                  <a:cubicBezTo>
                    <a:pt x="152" y="699"/>
                    <a:pt x="153" y="704"/>
                    <a:pt x="156" y="706"/>
                  </a:cubicBezTo>
                  <a:cubicBezTo>
                    <a:pt x="157" y="707"/>
                    <a:pt x="158" y="707"/>
                    <a:pt x="158" y="707"/>
                  </a:cubicBezTo>
                  <a:cubicBezTo>
                    <a:pt x="157" y="710"/>
                    <a:pt x="156" y="713"/>
                    <a:pt x="155" y="717"/>
                  </a:cubicBezTo>
                  <a:cubicBezTo>
                    <a:pt x="155" y="718"/>
                    <a:pt x="155" y="718"/>
                    <a:pt x="155" y="718"/>
                  </a:cubicBezTo>
                  <a:cubicBezTo>
                    <a:pt x="154" y="722"/>
                    <a:pt x="153" y="726"/>
                    <a:pt x="151" y="729"/>
                  </a:cubicBezTo>
                  <a:cubicBezTo>
                    <a:pt x="151" y="726"/>
                    <a:pt x="149" y="722"/>
                    <a:pt x="148" y="720"/>
                  </a:cubicBezTo>
                  <a:cubicBezTo>
                    <a:pt x="145" y="713"/>
                    <a:pt x="141" y="706"/>
                    <a:pt x="136" y="699"/>
                  </a:cubicBezTo>
                  <a:cubicBezTo>
                    <a:pt x="135" y="697"/>
                    <a:pt x="132" y="699"/>
                    <a:pt x="133" y="701"/>
                  </a:cubicBezTo>
                  <a:cubicBezTo>
                    <a:pt x="137" y="706"/>
                    <a:pt x="140" y="712"/>
                    <a:pt x="143" y="718"/>
                  </a:cubicBezTo>
                  <a:cubicBezTo>
                    <a:pt x="144" y="721"/>
                    <a:pt x="146" y="725"/>
                    <a:pt x="146" y="728"/>
                  </a:cubicBezTo>
                  <a:cubicBezTo>
                    <a:pt x="146" y="730"/>
                    <a:pt x="146" y="731"/>
                    <a:pt x="147" y="733"/>
                  </a:cubicBezTo>
                  <a:cubicBezTo>
                    <a:pt x="146" y="734"/>
                    <a:pt x="144" y="735"/>
                    <a:pt x="142" y="735"/>
                  </a:cubicBezTo>
                  <a:cubicBezTo>
                    <a:pt x="141" y="736"/>
                    <a:pt x="141" y="736"/>
                    <a:pt x="141" y="736"/>
                  </a:cubicBezTo>
                  <a:cubicBezTo>
                    <a:pt x="140" y="736"/>
                    <a:pt x="140" y="736"/>
                    <a:pt x="139" y="737"/>
                  </a:cubicBezTo>
                  <a:cubicBezTo>
                    <a:pt x="140" y="731"/>
                    <a:pt x="137" y="725"/>
                    <a:pt x="135" y="720"/>
                  </a:cubicBezTo>
                  <a:cubicBezTo>
                    <a:pt x="133" y="715"/>
                    <a:pt x="131" y="710"/>
                    <a:pt x="128" y="706"/>
                  </a:cubicBezTo>
                  <a:cubicBezTo>
                    <a:pt x="127" y="704"/>
                    <a:pt x="124" y="705"/>
                    <a:pt x="125" y="707"/>
                  </a:cubicBezTo>
                  <a:cubicBezTo>
                    <a:pt x="127" y="713"/>
                    <a:pt x="130" y="719"/>
                    <a:pt x="131" y="725"/>
                  </a:cubicBezTo>
                  <a:cubicBezTo>
                    <a:pt x="133" y="729"/>
                    <a:pt x="133" y="734"/>
                    <a:pt x="136" y="738"/>
                  </a:cubicBezTo>
                  <a:cubicBezTo>
                    <a:pt x="130" y="740"/>
                    <a:pt x="122" y="743"/>
                    <a:pt x="115" y="743"/>
                  </a:cubicBezTo>
                  <a:cubicBezTo>
                    <a:pt x="113" y="743"/>
                    <a:pt x="110" y="742"/>
                    <a:pt x="108" y="742"/>
                  </a:cubicBezTo>
                  <a:cubicBezTo>
                    <a:pt x="96" y="737"/>
                    <a:pt x="85" y="724"/>
                    <a:pt x="87" y="710"/>
                  </a:cubicBezTo>
                  <a:cubicBezTo>
                    <a:pt x="89" y="700"/>
                    <a:pt x="98" y="694"/>
                    <a:pt x="106" y="689"/>
                  </a:cubicBezTo>
                  <a:cubicBezTo>
                    <a:pt x="114" y="683"/>
                    <a:pt x="122" y="678"/>
                    <a:pt x="124" y="669"/>
                  </a:cubicBezTo>
                  <a:cubicBezTo>
                    <a:pt x="125" y="664"/>
                    <a:pt x="124" y="657"/>
                    <a:pt x="118" y="654"/>
                  </a:cubicBezTo>
                  <a:cubicBezTo>
                    <a:pt x="117" y="653"/>
                    <a:pt x="115" y="652"/>
                    <a:pt x="113" y="651"/>
                  </a:cubicBezTo>
                  <a:cubicBezTo>
                    <a:pt x="107" y="650"/>
                    <a:pt x="101" y="648"/>
                    <a:pt x="99" y="643"/>
                  </a:cubicBezTo>
                  <a:cubicBezTo>
                    <a:pt x="98" y="641"/>
                    <a:pt x="98" y="638"/>
                    <a:pt x="100" y="635"/>
                  </a:cubicBezTo>
                  <a:cubicBezTo>
                    <a:pt x="101" y="631"/>
                    <a:pt x="103" y="627"/>
                    <a:pt x="105" y="623"/>
                  </a:cubicBezTo>
                  <a:cubicBezTo>
                    <a:pt x="108" y="618"/>
                    <a:pt x="111" y="613"/>
                    <a:pt x="113" y="607"/>
                  </a:cubicBezTo>
                  <a:cubicBezTo>
                    <a:pt x="114" y="602"/>
                    <a:pt x="115" y="597"/>
                    <a:pt x="116" y="592"/>
                  </a:cubicBezTo>
                  <a:cubicBezTo>
                    <a:pt x="116" y="586"/>
                    <a:pt x="117" y="579"/>
                    <a:pt x="120" y="573"/>
                  </a:cubicBezTo>
                  <a:cubicBezTo>
                    <a:pt x="125" y="557"/>
                    <a:pt x="137" y="554"/>
                    <a:pt x="149" y="552"/>
                  </a:cubicBezTo>
                  <a:cubicBezTo>
                    <a:pt x="151" y="551"/>
                    <a:pt x="153" y="551"/>
                    <a:pt x="155" y="550"/>
                  </a:cubicBezTo>
                  <a:cubicBezTo>
                    <a:pt x="156" y="550"/>
                    <a:pt x="156" y="550"/>
                    <a:pt x="156" y="550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57" y="551"/>
                    <a:pt x="157" y="551"/>
                    <a:pt x="158" y="551"/>
                  </a:cubicBezTo>
                  <a:cubicBezTo>
                    <a:pt x="159" y="551"/>
                    <a:pt x="159" y="551"/>
                    <a:pt x="160" y="551"/>
                  </a:cubicBezTo>
                  <a:cubicBezTo>
                    <a:pt x="161" y="550"/>
                    <a:pt x="162" y="549"/>
                    <a:pt x="163" y="548"/>
                  </a:cubicBezTo>
                  <a:cubicBezTo>
                    <a:pt x="163" y="547"/>
                    <a:pt x="163" y="547"/>
                    <a:pt x="163" y="547"/>
                  </a:cubicBezTo>
                  <a:cubicBezTo>
                    <a:pt x="163" y="547"/>
                    <a:pt x="163" y="547"/>
                    <a:pt x="163" y="547"/>
                  </a:cubicBezTo>
                  <a:cubicBezTo>
                    <a:pt x="168" y="545"/>
                    <a:pt x="171" y="542"/>
                    <a:pt x="174" y="539"/>
                  </a:cubicBezTo>
                  <a:cubicBezTo>
                    <a:pt x="175" y="538"/>
                    <a:pt x="175" y="536"/>
                    <a:pt x="174" y="535"/>
                  </a:cubicBezTo>
                  <a:cubicBezTo>
                    <a:pt x="174" y="534"/>
                    <a:pt x="172" y="533"/>
                    <a:pt x="170" y="533"/>
                  </a:cubicBezTo>
                  <a:cubicBezTo>
                    <a:pt x="170" y="533"/>
                    <a:pt x="170" y="533"/>
                    <a:pt x="170" y="533"/>
                  </a:cubicBezTo>
                  <a:cubicBezTo>
                    <a:pt x="167" y="533"/>
                    <a:pt x="167" y="533"/>
                    <a:pt x="167" y="533"/>
                  </a:cubicBezTo>
                  <a:cubicBezTo>
                    <a:pt x="168" y="530"/>
                    <a:pt x="168" y="530"/>
                    <a:pt x="168" y="530"/>
                  </a:cubicBezTo>
                  <a:cubicBezTo>
                    <a:pt x="171" y="519"/>
                    <a:pt x="185" y="518"/>
                    <a:pt x="193" y="517"/>
                  </a:cubicBezTo>
                  <a:cubicBezTo>
                    <a:pt x="202" y="517"/>
                    <a:pt x="208" y="514"/>
                    <a:pt x="214" y="509"/>
                  </a:cubicBezTo>
                  <a:cubicBezTo>
                    <a:pt x="219" y="505"/>
                    <a:pt x="221" y="500"/>
                    <a:pt x="223" y="494"/>
                  </a:cubicBezTo>
                  <a:cubicBezTo>
                    <a:pt x="224" y="490"/>
                    <a:pt x="226" y="486"/>
                    <a:pt x="228" y="483"/>
                  </a:cubicBezTo>
                  <a:cubicBezTo>
                    <a:pt x="234" y="474"/>
                    <a:pt x="242" y="462"/>
                    <a:pt x="250" y="462"/>
                  </a:cubicBezTo>
                  <a:cubicBezTo>
                    <a:pt x="252" y="462"/>
                    <a:pt x="253" y="462"/>
                    <a:pt x="254" y="462"/>
                  </a:cubicBezTo>
                  <a:cubicBezTo>
                    <a:pt x="257" y="464"/>
                    <a:pt x="259" y="466"/>
                    <a:pt x="262" y="469"/>
                  </a:cubicBezTo>
                  <a:cubicBezTo>
                    <a:pt x="264" y="471"/>
                    <a:pt x="267" y="474"/>
                    <a:pt x="270" y="475"/>
                  </a:cubicBezTo>
                  <a:cubicBezTo>
                    <a:pt x="274" y="476"/>
                    <a:pt x="278" y="477"/>
                    <a:pt x="283" y="478"/>
                  </a:cubicBezTo>
                  <a:cubicBezTo>
                    <a:pt x="294" y="480"/>
                    <a:pt x="305" y="483"/>
                    <a:pt x="313" y="491"/>
                  </a:cubicBezTo>
                  <a:close/>
                  <a:moveTo>
                    <a:pt x="237" y="419"/>
                  </a:moveTo>
                  <a:cubicBezTo>
                    <a:pt x="242" y="419"/>
                    <a:pt x="242" y="419"/>
                    <a:pt x="242" y="419"/>
                  </a:cubicBezTo>
                  <a:cubicBezTo>
                    <a:pt x="253" y="418"/>
                    <a:pt x="261" y="411"/>
                    <a:pt x="263" y="401"/>
                  </a:cubicBezTo>
                  <a:cubicBezTo>
                    <a:pt x="265" y="396"/>
                    <a:pt x="265" y="396"/>
                    <a:pt x="265" y="396"/>
                  </a:cubicBezTo>
                  <a:cubicBezTo>
                    <a:pt x="267" y="401"/>
                    <a:pt x="267" y="401"/>
                    <a:pt x="267" y="401"/>
                  </a:cubicBezTo>
                  <a:cubicBezTo>
                    <a:pt x="271" y="409"/>
                    <a:pt x="274" y="417"/>
                    <a:pt x="277" y="425"/>
                  </a:cubicBezTo>
                  <a:cubicBezTo>
                    <a:pt x="279" y="428"/>
                    <a:pt x="281" y="432"/>
                    <a:pt x="282" y="436"/>
                  </a:cubicBezTo>
                  <a:cubicBezTo>
                    <a:pt x="285" y="441"/>
                    <a:pt x="285" y="441"/>
                    <a:pt x="285" y="441"/>
                  </a:cubicBezTo>
                  <a:cubicBezTo>
                    <a:pt x="288" y="448"/>
                    <a:pt x="291" y="457"/>
                    <a:pt x="295" y="465"/>
                  </a:cubicBezTo>
                  <a:cubicBezTo>
                    <a:pt x="292" y="467"/>
                    <a:pt x="292" y="467"/>
                    <a:pt x="292" y="467"/>
                  </a:cubicBezTo>
                  <a:cubicBezTo>
                    <a:pt x="284" y="459"/>
                    <a:pt x="276" y="452"/>
                    <a:pt x="267" y="445"/>
                  </a:cubicBezTo>
                  <a:cubicBezTo>
                    <a:pt x="264" y="442"/>
                    <a:pt x="261" y="440"/>
                    <a:pt x="258" y="437"/>
                  </a:cubicBezTo>
                  <a:cubicBezTo>
                    <a:pt x="252" y="432"/>
                    <a:pt x="246" y="427"/>
                    <a:pt x="241" y="422"/>
                  </a:cubicBezTo>
                  <a:lnTo>
                    <a:pt x="237" y="419"/>
                  </a:lnTo>
                  <a:close/>
                  <a:moveTo>
                    <a:pt x="105" y="393"/>
                  </a:moveTo>
                  <a:cubicBezTo>
                    <a:pt x="106" y="392"/>
                    <a:pt x="107" y="391"/>
                    <a:pt x="107" y="390"/>
                  </a:cubicBezTo>
                  <a:cubicBezTo>
                    <a:pt x="107" y="389"/>
                    <a:pt x="106" y="387"/>
                    <a:pt x="104" y="387"/>
                  </a:cubicBezTo>
                  <a:cubicBezTo>
                    <a:pt x="103" y="386"/>
                    <a:pt x="103" y="386"/>
                    <a:pt x="103" y="386"/>
                  </a:cubicBezTo>
                  <a:cubicBezTo>
                    <a:pt x="103" y="385"/>
                    <a:pt x="103" y="385"/>
                    <a:pt x="103" y="385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12" y="383"/>
                    <a:pt x="116" y="379"/>
                    <a:pt x="121" y="370"/>
                  </a:cubicBezTo>
                  <a:cubicBezTo>
                    <a:pt x="126" y="361"/>
                    <a:pt x="136" y="356"/>
                    <a:pt x="146" y="352"/>
                  </a:cubicBezTo>
                  <a:cubicBezTo>
                    <a:pt x="151" y="350"/>
                    <a:pt x="157" y="348"/>
                    <a:pt x="161" y="345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3" y="345"/>
                    <a:pt x="163" y="345"/>
                    <a:pt x="163" y="345"/>
                  </a:cubicBezTo>
                  <a:cubicBezTo>
                    <a:pt x="164" y="346"/>
                    <a:pt x="165" y="346"/>
                    <a:pt x="165" y="347"/>
                  </a:cubicBezTo>
                  <a:cubicBezTo>
                    <a:pt x="166" y="347"/>
                    <a:pt x="166" y="348"/>
                    <a:pt x="167" y="349"/>
                  </a:cubicBezTo>
                  <a:cubicBezTo>
                    <a:pt x="167" y="349"/>
                    <a:pt x="168" y="349"/>
                    <a:pt x="168" y="349"/>
                  </a:cubicBezTo>
                  <a:cubicBezTo>
                    <a:pt x="172" y="351"/>
                    <a:pt x="176" y="353"/>
                    <a:pt x="179" y="353"/>
                  </a:cubicBezTo>
                  <a:cubicBezTo>
                    <a:pt x="182" y="353"/>
                    <a:pt x="184" y="352"/>
                    <a:pt x="187" y="350"/>
                  </a:cubicBezTo>
                  <a:cubicBezTo>
                    <a:pt x="193" y="345"/>
                    <a:pt x="196" y="337"/>
                    <a:pt x="196" y="324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203" y="322"/>
                    <a:pt x="208" y="320"/>
                    <a:pt x="213" y="317"/>
                  </a:cubicBezTo>
                  <a:cubicBezTo>
                    <a:pt x="215" y="316"/>
                    <a:pt x="217" y="316"/>
                    <a:pt x="219" y="315"/>
                  </a:cubicBezTo>
                  <a:cubicBezTo>
                    <a:pt x="221" y="314"/>
                    <a:pt x="223" y="314"/>
                    <a:pt x="225" y="314"/>
                  </a:cubicBezTo>
                  <a:cubicBezTo>
                    <a:pt x="228" y="314"/>
                    <a:pt x="231" y="315"/>
                    <a:pt x="234" y="316"/>
                  </a:cubicBezTo>
                  <a:cubicBezTo>
                    <a:pt x="236" y="316"/>
                    <a:pt x="236" y="316"/>
                    <a:pt x="236" y="316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7" y="317"/>
                    <a:pt x="238" y="318"/>
                    <a:pt x="239" y="318"/>
                  </a:cubicBezTo>
                  <a:cubicBezTo>
                    <a:pt x="239" y="318"/>
                    <a:pt x="239" y="318"/>
                    <a:pt x="240" y="317"/>
                  </a:cubicBezTo>
                  <a:cubicBezTo>
                    <a:pt x="240" y="317"/>
                    <a:pt x="240" y="317"/>
                    <a:pt x="240" y="317"/>
                  </a:cubicBezTo>
                  <a:cubicBezTo>
                    <a:pt x="240" y="317"/>
                    <a:pt x="240" y="317"/>
                    <a:pt x="240" y="317"/>
                  </a:cubicBezTo>
                  <a:cubicBezTo>
                    <a:pt x="241" y="317"/>
                    <a:pt x="241" y="317"/>
                    <a:pt x="242" y="317"/>
                  </a:cubicBezTo>
                  <a:cubicBezTo>
                    <a:pt x="243" y="317"/>
                    <a:pt x="245" y="317"/>
                    <a:pt x="247" y="316"/>
                  </a:cubicBezTo>
                  <a:cubicBezTo>
                    <a:pt x="248" y="315"/>
                    <a:pt x="249" y="314"/>
                    <a:pt x="250" y="313"/>
                  </a:cubicBezTo>
                  <a:cubicBezTo>
                    <a:pt x="250" y="313"/>
                    <a:pt x="250" y="313"/>
                    <a:pt x="250" y="313"/>
                  </a:cubicBezTo>
                  <a:cubicBezTo>
                    <a:pt x="251" y="312"/>
                    <a:pt x="251" y="312"/>
                    <a:pt x="251" y="312"/>
                  </a:cubicBezTo>
                  <a:cubicBezTo>
                    <a:pt x="255" y="311"/>
                    <a:pt x="258" y="310"/>
                    <a:pt x="261" y="309"/>
                  </a:cubicBezTo>
                  <a:cubicBezTo>
                    <a:pt x="263" y="309"/>
                    <a:pt x="263" y="309"/>
                    <a:pt x="263" y="309"/>
                  </a:cubicBezTo>
                  <a:cubicBezTo>
                    <a:pt x="267" y="308"/>
                    <a:pt x="272" y="307"/>
                    <a:pt x="277" y="307"/>
                  </a:cubicBezTo>
                  <a:cubicBezTo>
                    <a:pt x="282" y="307"/>
                    <a:pt x="285" y="308"/>
                    <a:pt x="286" y="310"/>
                  </a:cubicBezTo>
                  <a:cubicBezTo>
                    <a:pt x="287" y="311"/>
                    <a:pt x="288" y="312"/>
                    <a:pt x="289" y="312"/>
                  </a:cubicBezTo>
                  <a:cubicBezTo>
                    <a:pt x="290" y="312"/>
                    <a:pt x="290" y="312"/>
                    <a:pt x="290" y="312"/>
                  </a:cubicBezTo>
                  <a:cubicBezTo>
                    <a:pt x="293" y="311"/>
                    <a:pt x="295" y="311"/>
                    <a:pt x="298" y="311"/>
                  </a:cubicBezTo>
                  <a:cubicBezTo>
                    <a:pt x="315" y="311"/>
                    <a:pt x="335" y="321"/>
                    <a:pt x="347" y="331"/>
                  </a:cubicBezTo>
                  <a:cubicBezTo>
                    <a:pt x="348" y="331"/>
                    <a:pt x="348" y="331"/>
                    <a:pt x="349" y="331"/>
                  </a:cubicBezTo>
                  <a:cubicBezTo>
                    <a:pt x="350" y="331"/>
                    <a:pt x="352" y="330"/>
                    <a:pt x="352" y="329"/>
                  </a:cubicBezTo>
                  <a:cubicBezTo>
                    <a:pt x="354" y="324"/>
                    <a:pt x="359" y="308"/>
                    <a:pt x="369" y="307"/>
                  </a:cubicBezTo>
                  <a:cubicBezTo>
                    <a:pt x="370" y="307"/>
                    <a:pt x="371" y="306"/>
                    <a:pt x="372" y="306"/>
                  </a:cubicBezTo>
                  <a:cubicBezTo>
                    <a:pt x="377" y="306"/>
                    <a:pt x="380" y="306"/>
                    <a:pt x="384" y="302"/>
                  </a:cubicBezTo>
                  <a:cubicBezTo>
                    <a:pt x="386" y="301"/>
                    <a:pt x="386" y="298"/>
                    <a:pt x="386" y="296"/>
                  </a:cubicBezTo>
                  <a:cubicBezTo>
                    <a:pt x="386" y="293"/>
                    <a:pt x="387" y="291"/>
                    <a:pt x="388" y="289"/>
                  </a:cubicBezTo>
                  <a:cubicBezTo>
                    <a:pt x="389" y="287"/>
                    <a:pt x="389" y="286"/>
                    <a:pt x="390" y="285"/>
                  </a:cubicBezTo>
                  <a:cubicBezTo>
                    <a:pt x="392" y="280"/>
                    <a:pt x="395" y="275"/>
                    <a:pt x="401" y="275"/>
                  </a:cubicBezTo>
                  <a:cubicBezTo>
                    <a:pt x="401" y="275"/>
                    <a:pt x="401" y="275"/>
                    <a:pt x="402" y="275"/>
                  </a:cubicBezTo>
                  <a:cubicBezTo>
                    <a:pt x="402" y="275"/>
                    <a:pt x="402" y="275"/>
                    <a:pt x="402" y="275"/>
                  </a:cubicBezTo>
                  <a:cubicBezTo>
                    <a:pt x="403" y="276"/>
                    <a:pt x="403" y="276"/>
                    <a:pt x="403" y="276"/>
                  </a:cubicBezTo>
                  <a:cubicBezTo>
                    <a:pt x="406" y="278"/>
                    <a:pt x="410" y="280"/>
                    <a:pt x="413" y="280"/>
                  </a:cubicBezTo>
                  <a:cubicBezTo>
                    <a:pt x="414" y="280"/>
                    <a:pt x="416" y="279"/>
                    <a:pt x="417" y="279"/>
                  </a:cubicBezTo>
                  <a:cubicBezTo>
                    <a:pt x="420" y="278"/>
                    <a:pt x="422" y="275"/>
                    <a:pt x="424" y="271"/>
                  </a:cubicBezTo>
                  <a:cubicBezTo>
                    <a:pt x="425" y="270"/>
                    <a:pt x="425" y="270"/>
                    <a:pt x="425" y="270"/>
                  </a:cubicBezTo>
                  <a:cubicBezTo>
                    <a:pt x="426" y="271"/>
                    <a:pt x="426" y="271"/>
                    <a:pt x="426" y="271"/>
                  </a:cubicBezTo>
                  <a:cubicBezTo>
                    <a:pt x="426" y="271"/>
                    <a:pt x="427" y="271"/>
                    <a:pt x="427" y="271"/>
                  </a:cubicBezTo>
                  <a:cubicBezTo>
                    <a:pt x="428" y="271"/>
                    <a:pt x="428" y="271"/>
                    <a:pt x="428" y="271"/>
                  </a:cubicBezTo>
                  <a:cubicBezTo>
                    <a:pt x="428" y="273"/>
                    <a:pt x="428" y="273"/>
                    <a:pt x="428" y="273"/>
                  </a:cubicBezTo>
                  <a:cubicBezTo>
                    <a:pt x="428" y="275"/>
                    <a:pt x="427" y="277"/>
                    <a:pt x="427" y="279"/>
                  </a:cubicBezTo>
                  <a:cubicBezTo>
                    <a:pt x="427" y="279"/>
                    <a:pt x="427" y="280"/>
                    <a:pt x="427" y="281"/>
                  </a:cubicBezTo>
                  <a:cubicBezTo>
                    <a:pt x="428" y="281"/>
                    <a:pt x="429" y="282"/>
                    <a:pt x="429" y="282"/>
                  </a:cubicBezTo>
                  <a:cubicBezTo>
                    <a:pt x="430" y="282"/>
                    <a:pt x="431" y="281"/>
                    <a:pt x="431" y="279"/>
                  </a:cubicBezTo>
                  <a:cubicBezTo>
                    <a:pt x="432" y="275"/>
                    <a:pt x="433" y="271"/>
                    <a:pt x="433" y="267"/>
                  </a:cubicBezTo>
                  <a:cubicBezTo>
                    <a:pt x="433" y="267"/>
                    <a:pt x="433" y="267"/>
                    <a:pt x="433" y="267"/>
                  </a:cubicBezTo>
                  <a:cubicBezTo>
                    <a:pt x="434" y="265"/>
                    <a:pt x="434" y="265"/>
                    <a:pt x="434" y="265"/>
                  </a:cubicBezTo>
                  <a:cubicBezTo>
                    <a:pt x="438" y="261"/>
                    <a:pt x="442" y="257"/>
                    <a:pt x="447" y="254"/>
                  </a:cubicBezTo>
                  <a:cubicBezTo>
                    <a:pt x="450" y="253"/>
                    <a:pt x="452" y="252"/>
                    <a:pt x="455" y="252"/>
                  </a:cubicBezTo>
                  <a:cubicBezTo>
                    <a:pt x="457" y="252"/>
                    <a:pt x="458" y="252"/>
                    <a:pt x="459" y="253"/>
                  </a:cubicBezTo>
                  <a:cubicBezTo>
                    <a:pt x="461" y="254"/>
                    <a:pt x="461" y="254"/>
                    <a:pt x="461" y="254"/>
                  </a:cubicBezTo>
                  <a:cubicBezTo>
                    <a:pt x="460" y="255"/>
                    <a:pt x="460" y="255"/>
                    <a:pt x="460" y="255"/>
                  </a:cubicBezTo>
                  <a:cubicBezTo>
                    <a:pt x="460" y="256"/>
                    <a:pt x="460" y="257"/>
                    <a:pt x="459" y="258"/>
                  </a:cubicBezTo>
                  <a:cubicBezTo>
                    <a:pt x="459" y="259"/>
                    <a:pt x="459" y="260"/>
                    <a:pt x="460" y="260"/>
                  </a:cubicBezTo>
                  <a:cubicBezTo>
                    <a:pt x="460" y="261"/>
                    <a:pt x="461" y="262"/>
                    <a:pt x="463" y="262"/>
                  </a:cubicBezTo>
                  <a:cubicBezTo>
                    <a:pt x="463" y="262"/>
                    <a:pt x="464" y="262"/>
                    <a:pt x="465" y="260"/>
                  </a:cubicBezTo>
                  <a:cubicBezTo>
                    <a:pt x="466" y="259"/>
                    <a:pt x="466" y="259"/>
                    <a:pt x="466" y="259"/>
                  </a:cubicBezTo>
                  <a:cubicBezTo>
                    <a:pt x="467" y="259"/>
                    <a:pt x="467" y="259"/>
                    <a:pt x="467" y="259"/>
                  </a:cubicBezTo>
                  <a:cubicBezTo>
                    <a:pt x="468" y="259"/>
                    <a:pt x="469" y="258"/>
                    <a:pt x="469" y="258"/>
                  </a:cubicBezTo>
                  <a:cubicBezTo>
                    <a:pt x="470" y="256"/>
                    <a:pt x="472" y="255"/>
                    <a:pt x="473" y="254"/>
                  </a:cubicBezTo>
                  <a:cubicBezTo>
                    <a:pt x="474" y="253"/>
                    <a:pt x="474" y="253"/>
                    <a:pt x="474" y="253"/>
                  </a:cubicBezTo>
                  <a:cubicBezTo>
                    <a:pt x="475" y="254"/>
                    <a:pt x="475" y="254"/>
                    <a:pt x="475" y="254"/>
                  </a:cubicBezTo>
                  <a:cubicBezTo>
                    <a:pt x="478" y="257"/>
                    <a:pt x="480" y="260"/>
                    <a:pt x="482" y="263"/>
                  </a:cubicBezTo>
                  <a:cubicBezTo>
                    <a:pt x="483" y="267"/>
                    <a:pt x="485" y="270"/>
                    <a:pt x="488" y="272"/>
                  </a:cubicBezTo>
                  <a:cubicBezTo>
                    <a:pt x="492" y="275"/>
                    <a:pt x="497" y="276"/>
                    <a:pt x="502" y="278"/>
                  </a:cubicBezTo>
                  <a:cubicBezTo>
                    <a:pt x="508" y="279"/>
                    <a:pt x="514" y="281"/>
                    <a:pt x="518" y="285"/>
                  </a:cubicBezTo>
                  <a:cubicBezTo>
                    <a:pt x="519" y="286"/>
                    <a:pt x="520" y="286"/>
                    <a:pt x="520" y="286"/>
                  </a:cubicBezTo>
                  <a:cubicBezTo>
                    <a:pt x="521" y="286"/>
                    <a:pt x="522" y="286"/>
                    <a:pt x="523" y="285"/>
                  </a:cubicBezTo>
                  <a:cubicBezTo>
                    <a:pt x="526" y="281"/>
                    <a:pt x="529" y="279"/>
                    <a:pt x="533" y="279"/>
                  </a:cubicBezTo>
                  <a:cubicBezTo>
                    <a:pt x="541" y="279"/>
                    <a:pt x="549" y="289"/>
                    <a:pt x="554" y="296"/>
                  </a:cubicBezTo>
                  <a:cubicBezTo>
                    <a:pt x="555" y="298"/>
                    <a:pt x="557" y="299"/>
                    <a:pt x="558" y="300"/>
                  </a:cubicBezTo>
                  <a:cubicBezTo>
                    <a:pt x="558" y="300"/>
                    <a:pt x="558" y="300"/>
                    <a:pt x="558" y="300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63" y="309"/>
                    <a:pt x="570" y="319"/>
                    <a:pt x="584" y="322"/>
                  </a:cubicBezTo>
                  <a:cubicBezTo>
                    <a:pt x="585" y="322"/>
                    <a:pt x="585" y="322"/>
                    <a:pt x="585" y="322"/>
                  </a:cubicBezTo>
                  <a:cubicBezTo>
                    <a:pt x="585" y="324"/>
                    <a:pt x="585" y="324"/>
                    <a:pt x="585" y="324"/>
                  </a:cubicBezTo>
                  <a:cubicBezTo>
                    <a:pt x="586" y="333"/>
                    <a:pt x="592" y="339"/>
                    <a:pt x="602" y="340"/>
                  </a:cubicBezTo>
                  <a:cubicBezTo>
                    <a:pt x="603" y="341"/>
                    <a:pt x="603" y="341"/>
                    <a:pt x="604" y="341"/>
                  </a:cubicBezTo>
                  <a:cubicBezTo>
                    <a:pt x="606" y="341"/>
                    <a:pt x="607" y="340"/>
                    <a:pt x="609" y="340"/>
                  </a:cubicBezTo>
                  <a:cubicBezTo>
                    <a:pt x="610" y="340"/>
                    <a:pt x="612" y="340"/>
                    <a:pt x="613" y="340"/>
                  </a:cubicBezTo>
                  <a:cubicBezTo>
                    <a:pt x="615" y="340"/>
                    <a:pt x="617" y="340"/>
                    <a:pt x="618" y="341"/>
                  </a:cubicBezTo>
                  <a:cubicBezTo>
                    <a:pt x="622" y="343"/>
                    <a:pt x="626" y="343"/>
                    <a:pt x="630" y="343"/>
                  </a:cubicBezTo>
                  <a:cubicBezTo>
                    <a:pt x="631" y="343"/>
                    <a:pt x="632" y="343"/>
                    <a:pt x="633" y="343"/>
                  </a:cubicBezTo>
                  <a:cubicBezTo>
                    <a:pt x="634" y="343"/>
                    <a:pt x="634" y="343"/>
                    <a:pt x="634" y="343"/>
                  </a:cubicBezTo>
                  <a:cubicBezTo>
                    <a:pt x="634" y="344"/>
                    <a:pt x="634" y="344"/>
                    <a:pt x="634" y="344"/>
                  </a:cubicBezTo>
                  <a:cubicBezTo>
                    <a:pt x="636" y="345"/>
                    <a:pt x="637" y="345"/>
                    <a:pt x="638" y="346"/>
                  </a:cubicBezTo>
                  <a:cubicBezTo>
                    <a:pt x="639" y="347"/>
                    <a:pt x="641" y="348"/>
                    <a:pt x="642" y="349"/>
                  </a:cubicBezTo>
                  <a:cubicBezTo>
                    <a:pt x="642" y="349"/>
                    <a:pt x="643" y="349"/>
                    <a:pt x="643" y="349"/>
                  </a:cubicBezTo>
                  <a:cubicBezTo>
                    <a:pt x="645" y="349"/>
                    <a:pt x="646" y="348"/>
                    <a:pt x="647" y="347"/>
                  </a:cubicBezTo>
                  <a:cubicBezTo>
                    <a:pt x="647" y="345"/>
                    <a:pt x="648" y="344"/>
                    <a:pt x="649" y="343"/>
                  </a:cubicBezTo>
                  <a:cubicBezTo>
                    <a:pt x="650" y="341"/>
                    <a:pt x="650" y="341"/>
                    <a:pt x="650" y="341"/>
                  </a:cubicBezTo>
                  <a:cubicBezTo>
                    <a:pt x="653" y="344"/>
                    <a:pt x="653" y="344"/>
                    <a:pt x="653" y="344"/>
                  </a:cubicBezTo>
                  <a:cubicBezTo>
                    <a:pt x="663" y="351"/>
                    <a:pt x="674" y="360"/>
                    <a:pt x="686" y="365"/>
                  </a:cubicBezTo>
                  <a:cubicBezTo>
                    <a:pt x="687" y="366"/>
                    <a:pt x="687" y="366"/>
                    <a:pt x="687" y="366"/>
                  </a:cubicBezTo>
                  <a:cubicBezTo>
                    <a:pt x="687" y="367"/>
                    <a:pt x="687" y="367"/>
                    <a:pt x="687" y="367"/>
                  </a:cubicBezTo>
                  <a:cubicBezTo>
                    <a:pt x="687" y="367"/>
                    <a:pt x="687" y="367"/>
                    <a:pt x="687" y="367"/>
                  </a:cubicBezTo>
                  <a:cubicBezTo>
                    <a:pt x="688" y="369"/>
                    <a:pt x="689" y="370"/>
                    <a:pt x="691" y="372"/>
                  </a:cubicBezTo>
                  <a:cubicBezTo>
                    <a:pt x="692" y="373"/>
                    <a:pt x="694" y="375"/>
                    <a:pt x="695" y="378"/>
                  </a:cubicBezTo>
                  <a:cubicBezTo>
                    <a:pt x="695" y="378"/>
                    <a:pt x="696" y="379"/>
                    <a:pt x="697" y="379"/>
                  </a:cubicBezTo>
                  <a:cubicBezTo>
                    <a:pt x="703" y="379"/>
                    <a:pt x="709" y="380"/>
                    <a:pt x="715" y="386"/>
                  </a:cubicBezTo>
                  <a:cubicBezTo>
                    <a:pt x="715" y="387"/>
                    <a:pt x="716" y="387"/>
                    <a:pt x="716" y="387"/>
                  </a:cubicBezTo>
                  <a:cubicBezTo>
                    <a:pt x="717" y="387"/>
                    <a:pt x="717" y="387"/>
                    <a:pt x="717" y="387"/>
                  </a:cubicBezTo>
                  <a:cubicBezTo>
                    <a:pt x="721" y="387"/>
                    <a:pt x="732" y="389"/>
                    <a:pt x="735" y="394"/>
                  </a:cubicBezTo>
                  <a:cubicBezTo>
                    <a:pt x="736" y="396"/>
                    <a:pt x="736" y="399"/>
                    <a:pt x="734" y="402"/>
                  </a:cubicBezTo>
                  <a:cubicBezTo>
                    <a:pt x="733" y="404"/>
                    <a:pt x="733" y="405"/>
                    <a:pt x="735" y="406"/>
                  </a:cubicBezTo>
                  <a:cubicBezTo>
                    <a:pt x="740" y="410"/>
                    <a:pt x="743" y="417"/>
                    <a:pt x="741" y="426"/>
                  </a:cubicBezTo>
                  <a:cubicBezTo>
                    <a:pt x="739" y="442"/>
                    <a:pt x="724" y="460"/>
                    <a:pt x="714" y="464"/>
                  </a:cubicBezTo>
                  <a:cubicBezTo>
                    <a:pt x="713" y="464"/>
                    <a:pt x="713" y="465"/>
                    <a:pt x="713" y="466"/>
                  </a:cubicBezTo>
                  <a:cubicBezTo>
                    <a:pt x="712" y="467"/>
                    <a:pt x="713" y="467"/>
                    <a:pt x="713" y="468"/>
                  </a:cubicBezTo>
                  <a:cubicBezTo>
                    <a:pt x="719" y="473"/>
                    <a:pt x="719" y="480"/>
                    <a:pt x="720" y="487"/>
                  </a:cubicBezTo>
                  <a:cubicBezTo>
                    <a:pt x="720" y="491"/>
                    <a:pt x="720" y="496"/>
                    <a:pt x="721" y="500"/>
                  </a:cubicBezTo>
                  <a:cubicBezTo>
                    <a:pt x="722" y="502"/>
                    <a:pt x="723" y="504"/>
                    <a:pt x="724" y="506"/>
                  </a:cubicBezTo>
                  <a:cubicBezTo>
                    <a:pt x="727" y="514"/>
                    <a:pt x="731" y="522"/>
                    <a:pt x="728" y="531"/>
                  </a:cubicBezTo>
                  <a:cubicBezTo>
                    <a:pt x="727" y="529"/>
                    <a:pt x="726" y="527"/>
                    <a:pt x="725" y="525"/>
                  </a:cubicBezTo>
                  <a:cubicBezTo>
                    <a:pt x="722" y="520"/>
                    <a:pt x="719" y="515"/>
                    <a:pt x="716" y="510"/>
                  </a:cubicBezTo>
                  <a:cubicBezTo>
                    <a:pt x="715" y="508"/>
                    <a:pt x="713" y="509"/>
                    <a:pt x="713" y="511"/>
                  </a:cubicBezTo>
                  <a:cubicBezTo>
                    <a:pt x="715" y="515"/>
                    <a:pt x="717" y="519"/>
                    <a:pt x="720" y="523"/>
                  </a:cubicBezTo>
                  <a:cubicBezTo>
                    <a:pt x="722" y="527"/>
                    <a:pt x="723" y="532"/>
                    <a:pt x="725" y="536"/>
                  </a:cubicBezTo>
                  <a:cubicBezTo>
                    <a:pt x="724" y="537"/>
                    <a:pt x="723" y="538"/>
                    <a:pt x="722" y="538"/>
                  </a:cubicBezTo>
                  <a:cubicBezTo>
                    <a:pt x="722" y="534"/>
                    <a:pt x="720" y="530"/>
                    <a:pt x="718" y="527"/>
                  </a:cubicBezTo>
                  <a:cubicBezTo>
                    <a:pt x="716" y="521"/>
                    <a:pt x="714" y="516"/>
                    <a:pt x="711" y="511"/>
                  </a:cubicBezTo>
                  <a:cubicBezTo>
                    <a:pt x="710" y="510"/>
                    <a:pt x="707" y="511"/>
                    <a:pt x="708" y="513"/>
                  </a:cubicBezTo>
                  <a:cubicBezTo>
                    <a:pt x="710" y="518"/>
                    <a:pt x="712" y="523"/>
                    <a:pt x="714" y="528"/>
                  </a:cubicBezTo>
                  <a:cubicBezTo>
                    <a:pt x="716" y="532"/>
                    <a:pt x="717" y="537"/>
                    <a:pt x="719" y="541"/>
                  </a:cubicBezTo>
                  <a:cubicBezTo>
                    <a:pt x="719" y="541"/>
                    <a:pt x="718" y="541"/>
                    <a:pt x="718" y="542"/>
                  </a:cubicBezTo>
                  <a:cubicBezTo>
                    <a:pt x="717" y="532"/>
                    <a:pt x="710" y="521"/>
                    <a:pt x="705" y="514"/>
                  </a:cubicBezTo>
                  <a:cubicBezTo>
                    <a:pt x="704" y="513"/>
                    <a:pt x="702" y="515"/>
                    <a:pt x="703" y="516"/>
                  </a:cubicBezTo>
                  <a:cubicBezTo>
                    <a:pt x="706" y="521"/>
                    <a:pt x="709" y="526"/>
                    <a:pt x="710" y="532"/>
                  </a:cubicBezTo>
                  <a:cubicBezTo>
                    <a:pt x="712" y="536"/>
                    <a:pt x="713" y="540"/>
                    <a:pt x="714" y="544"/>
                  </a:cubicBezTo>
                  <a:cubicBezTo>
                    <a:pt x="712" y="544"/>
                    <a:pt x="710" y="545"/>
                    <a:pt x="708" y="545"/>
                  </a:cubicBezTo>
                  <a:cubicBezTo>
                    <a:pt x="705" y="545"/>
                    <a:pt x="702" y="544"/>
                    <a:pt x="700" y="541"/>
                  </a:cubicBezTo>
                  <a:cubicBezTo>
                    <a:pt x="698" y="539"/>
                    <a:pt x="698" y="534"/>
                    <a:pt x="700" y="529"/>
                  </a:cubicBezTo>
                  <a:cubicBezTo>
                    <a:pt x="700" y="528"/>
                    <a:pt x="700" y="528"/>
                    <a:pt x="699" y="527"/>
                  </a:cubicBezTo>
                  <a:cubicBezTo>
                    <a:pt x="699" y="526"/>
                    <a:pt x="698" y="526"/>
                    <a:pt x="697" y="526"/>
                  </a:cubicBezTo>
                  <a:cubicBezTo>
                    <a:pt x="694" y="526"/>
                    <a:pt x="692" y="524"/>
                    <a:pt x="690" y="522"/>
                  </a:cubicBezTo>
                  <a:cubicBezTo>
                    <a:pt x="686" y="517"/>
                    <a:pt x="687" y="507"/>
                    <a:pt x="688" y="497"/>
                  </a:cubicBezTo>
                  <a:cubicBezTo>
                    <a:pt x="688" y="491"/>
                    <a:pt x="689" y="486"/>
                    <a:pt x="688" y="482"/>
                  </a:cubicBezTo>
                  <a:cubicBezTo>
                    <a:pt x="688" y="481"/>
                    <a:pt x="688" y="481"/>
                    <a:pt x="688" y="481"/>
                  </a:cubicBezTo>
                  <a:cubicBezTo>
                    <a:pt x="689" y="481"/>
                    <a:pt x="689" y="481"/>
                    <a:pt x="689" y="481"/>
                  </a:cubicBezTo>
                  <a:cubicBezTo>
                    <a:pt x="689" y="480"/>
                    <a:pt x="690" y="479"/>
                    <a:pt x="690" y="478"/>
                  </a:cubicBezTo>
                  <a:cubicBezTo>
                    <a:pt x="691" y="477"/>
                    <a:pt x="690" y="477"/>
                    <a:pt x="690" y="476"/>
                  </a:cubicBezTo>
                  <a:cubicBezTo>
                    <a:pt x="690" y="476"/>
                    <a:pt x="689" y="476"/>
                    <a:pt x="689" y="476"/>
                  </a:cubicBezTo>
                  <a:cubicBezTo>
                    <a:pt x="689" y="476"/>
                    <a:pt x="688" y="476"/>
                    <a:pt x="688" y="476"/>
                  </a:cubicBezTo>
                  <a:cubicBezTo>
                    <a:pt x="686" y="478"/>
                    <a:pt x="684" y="479"/>
                    <a:pt x="683" y="480"/>
                  </a:cubicBezTo>
                  <a:cubicBezTo>
                    <a:pt x="682" y="477"/>
                    <a:pt x="681" y="475"/>
                    <a:pt x="680" y="473"/>
                  </a:cubicBezTo>
                  <a:cubicBezTo>
                    <a:pt x="678" y="469"/>
                    <a:pt x="677" y="464"/>
                    <a:pt x="674" y="460"/>
                  </a:cubicBezTo>
                  <a:cubicBezTo>
                    <a:pt x="673" y="458"/>
                    <a:pt x="670" y="459"/>
                    <a:pt x="671" y="462"/>
                  </a:cubicBezTo>
                  <a:cubicBezTo>
                    <a:pt x="673" y="466"/>
                    <a:pt x="675" y="470"/>
                    <a:pt x="676" y="475"/>
                  </a:cubicBezTo>
                  <a:cubicBezTo>
                    <a:pt x="677" y="477"/>
                    <a:pt x="678" y="479"/>
                    <a:pt x="678" y="481"/>
                  </a:cubicBezTo>
                  <a:cubicBezTo>
                    <a:pt x="677" y="482"/>
                    <a:pt x="675" y="482"/>
                    <a:pt x="674" y="482"/>
                  </a:cubicBezTo>
                  <a:cubicBezTo>
                    <a:pt x="669" y="482"/>
                    <a:pt x="665" y="480"/>
                    <a:pt x="662" y="475"/>
                  </a:cubicBezTo>
                  <a:cubicBezTo>
                    <a:pt x="662" y="475"/>
                    <a:pt x="661" y="474"/>
                    <a:pt x="660" y="474"/>
                  </a:cubicBezTo>
                  <a:cubicBezTo>
                    <a:pt x="660" y="474"/>
                    <a:pt x="659" y="475"/>
                    <a:pt x="658" y="475"/>
                  </a:cubicBezTo>
                  <a:cubicBezTo>
                    <a:pt x="656" y="476"/>
                    <a:pt x="655" y="477"/>
                    <a:pt x="653" y="477"/>
                  </a:cubicBezTo>
                  <a:cubicBezTo>
                    <a:pt x="652" y="477"/>
                    <a:pt x="651" y="476"/>
                    <a:pt x="650" y="476"/>
                  </a:cubicBezTo>
                  <a:cubicBezTo>
                    <a:pt x="651" y="476"/>
                    <a:pt x="651" y="476"/>
                    <a:pt x="651" y="475"/>
                  </a:cubicBezTo>
                  <a:cubicBezTo>
                    <a:pt x="652" y="464"/>
                    <a:pt x="641" y="455"/>
                    <a:pt x="637" y="446"/>
                  </a:cubicBezTo>
                  <a:cubicBezTo>
                    <a:pt x="636" y="444"/>
                    <a:pt x="634" y="445"/>
                    <a:pt x="634" y="447"/>
                  </a:cubicBezTo>
                  <a:cubicBezTo>
                    <a:pt x="635" y="452"/>
                    <a:pt x="638" y="456"/>
                    <a:pt x="640" y="460"/>
                  </a:cubicBezTo>
                  <a:cubicBezTo>
                    <a:pt x="643" y="465"/>
                    <a:pt x="646" y="471"/>
                    <a:pt x="649" y="476"/>
                  </a:cubicBezTo>
                  <a:cubicBezTo>
                    <a:pt x="649" y="476"/>
                    <a:pt x="649" y="476"/>
                    <a:pt x="649" y="476"/>
                  </a:cubicBezTo>
                  <a:cubicBezTo>
                    <a:pt x="648" y="475"/>
                    <a:pt x="648" y="475"/>
                    <a:pt x="647" y="474"/>
                  </a:cubicBezTo>
                  <a:cubicBezTo>
                    <a:pt x="646" y="474"/>
                    <a:pt x="646" y="474"/>
                    <a:pt x="645" y="473"/>
                  </a:cubicBezTo>
                  <a:cubicBezTo>
                    <a:pt x="645" y="473"/>
                    <a:pt x="645" y="473"/>
                    <a:pt x="644" y="473"/>
                  </a:cubicBezTo>
                  <a:cubicBezTo>
                    <a:pt x="644" y="473"/>
                    <a:pt x="644" y="473"/>
                    <a:pt x="644" y="473"/>
                  </a:cubicBezTo>
                  <a:cubicBezTo>
                    <a:pt x="644" y="473"/>
                    <a:pt x="644" y="473"/>
                    <a:pt x="644" y="473"/>
                  </a:cubicBezTo>
                  <a:cubicBezTo>
                    <a:pt x="643" y="472"/>
                    <a:pt x="643" y="471"/>
                    <a:pt x="642" y="471"/>
                  </a:cubicBezTo>
                  <a:cubicBezTo>
                    <a:pt x="641" y="470"/>
                    <a:pt x="640" y="470"/>
                    <a:pt x="639" y="469"/>
                  </a:cubicBezTo>
                  <a:cubicBezTo>
                    <a:pt x="639" y="466"/>
                    <a:pt x="637" y="463"/>
                    <a:pt x="635" y="460"/>
                  </a:cubicBezTo>
                  <a:cubicBezTo>
                    <a:pt x="632" y="456"/>
                    <a:pt x="630" y="451"/>
                    <a:pt x="627" y="447"/>
                  </a:cubicBezTo>
                  <a:cubicBezTo>
                    <a:pt x="626" y="445"/>
                    <a:pt x="623" y="447"/>
                    <a:pt x="624" y="449"/>
                  </a:cubicBezTo>
                  <a:cubicBezTo>
                    <a:pt x="625" y="454"/>
                    <a:pt x="628" y="458"/>
                    <a:pt x="631" y="462"/>
                  </a:cubicBezTo>
                  <a:cubicBezTo>
                    <a:pt x="632" y="464"/>
                    <a:pt x="633" y="466"/>
                    <a:pt x="634" y="467"/>
                  </a:cubicBezTo>
                  <a:cubicBezTo>
                    <a:pt x="633" y="467"/>
                    <a:pt x="631" y="467"/>
                    <a:pt x="630" y="467"/>
                  </a:cubicBezTo>
                  <a:cubicBezTo>
                    <a:pt x="629" y="467"/>
                    <a:pt x="629" y="467"/>
                    <a:pt x="628" y="467"/>
                  </a:cubicBezTo>
                  <a:cubicBezTo>
                    <a:pt x="628" y="465"/>
                    <a:pt x="627" y="463"/>
                    <a:pt x="626" y="462"/>
                  </a:cubicBezTo>
                  <a:cubicBezTo>
                    <a:pt x="624" y="458"/>
                    <a:pt x="622" y="455"/>
                    <a:pt x="620" y="451"/>
                  </a:cubicBezTo>
                  <a:cubicBezTo>
                    <a:pt x="619" y="450"/>
                    <a:pt x="617" y="451"/>
                    <a:pt x="618" y="453"/>
                  </a:cubicBezTo>
                  <a:cubicBezTo>
                    <a:pt x="619" y="456"/>
                    <a:pt x="621" y="459"/>
                    <a:pt x="622" y="462"/>
                  </a:cubicBezTo>
                  <a:cubicBezTo>
                    <a:pt x="623" y="464"/>
                    <a:pt x="623" y="466"/>
                    <a:pt x="624" y="468"/>
                  </a:cubicBezTo>
                  <a:cubicBezTo>
                    <a:pt x="623" y="469"/>
                    <a:pt x="623" y="469"/>
                    <a:pt x="622" y="470"/>
                  </a:cubicBezTo>
                  <a:cubicBezTo>
                    <a:pt x="621" y="470"/>
                    <a:pt x="621" y="470"/>
                    <a:pt x="621" y="470"/>
                  </a:cubicBezTo>
                  <a:cubicBezTo>
                    <a:pt x="620" y="470"/>
                    <a:pt x="620" y="470"/>
                    <a:pt x="620" y="470"/>
                  </a:cubicBezTo>
                  <a:cubicBezTo>
                    <a:pt x="622" y="469"/>
                    <a:pt x="622" y="469"/>
                    <a:pt x="622" y="469"/>
                  </a:cubicBezTo>
                  <a:cubicBezTo>
                    <a:pt x="621" y="467"/>
                    <a:pt x="621" y="467"/>
                    <a:pt x="621" y="467"/>
                  </a:cubicBezTo>
                  <a:cubicBezTo>
                    <a:pt x="619" y="470"/>
                    <a:pt x="619" y="470"/>
                    <a:pt x="619" y="470"/>
                  </a:cubicBezTo>
                  <a:cubicBezTo>
                    <a:pt x="615" y="468"/>
                    <a:pt x="615" y="468"/>
                    <a:pt x="615" y="468"/>
                  </a:cubicBezTo>
                  <a:cubicBezTo>
                    <a:pt x="618" y="466"/>
                    <a:pt x="618" y="466"/>
                    <a:pt x="618" y="466"/>
                  </a:cubicBezTo>
                  <a:cubicBezTo>
                    <a:pt x="619" y="466"/>
                    <a:pt x="619" y="465"/>
                    <a:pt x="620" y="465"/>
                  </a:cubicBezTo>
                  <a:cubicBezTo>
                    <a:pt x="613" y="465"/>
                    <a:pt x="605" y="461"/>
                    <a:pt x="603" y="455"/>
                  </a:cubicBezTo>
                  <a:cubicBezTo>
                    <a:pt x="602" y="452"/>
                    <a:pt x="602" y="448"/>
                    <a:pt x="608" y="443"/>
                  </a:cubicBezTo>
                  <a:cubicBezTo>
                    <a:pt x="609" y="443"/>
                    <a:pt x="609" y="442"/>
                    <a:pt x="609" y="441"/>
                  </a:cubicBezTo>
                  <a:cubicBezTo>
                    <a:pt x="609" y="438"/>
                    <a:pt x="609" y="436"/>
                    <a:pt x="609" y="434"/>
                  </a:cubicBezTo>
                  <a:cubicBezTo>
                    <a:pt x="608" y="432"/>
                    <a:pt x="608" y="432"/>
                    <a:pt x="608" y="432"/>
                  </a:cubicBezTo>
                  <a:cubicBezTo>
                    <a:pt x="609" y="432"/>
                    <a:pt x="609" y="432"/>
                    <a:pt x="609" y="432"/>
                  </a:cubicBezTo>
                  <a:cubicBezTo>
                    <a:pt x="615" y="428"/>
                    <a:pt x="618" y="423"/>
                    <a:pt x="618" y="417"/>
                  </a:cubicBezTo>
                  <a:cubicBezTo>
                    <a:pt x="618" y="411"/>
                    <a:pt x="614" y="405"/>
                    <a:pt x="608" y="400"/>
                  </a:cubicBezTo>
                  <a:cubicBezTo>
                    <a:pt x="600" y="394"/>
                    <a:pt x="592" y="390"/>
                    <a:pt x="585" y="390"/>
                  </a:cubicBezTo>
                  <a:cubicBezTo>
                    <a:pt x="584" y="390"/>
                    <a:pt x="584" y="390"/>
                    <a:pt x="584" y="390"/>
                  </a:cubicBezTo>
                  <a:cubicBezTo>
                    <a:pt x="583" y="389"/>
                    <a:pt x="582" y="389"/>
                    <a:pt x="581" y="389"/>
                  </a:cubicBezTo>
                  <a:cubicBezTo>
                    <a:pt x="579" y="389"/>
                    <a:pt x="577" y="390"/>
                    <a:pt x="576" y="390"/>
                  </a:cubicBezTo>
                  <a:cubicBezTo>
                    <a:pt x="573" y="394"/>
                    <a:pt x="570" y="396"/>
                    <a:pt x="567" y="396"/>
                  </a:cubicBezTo>
                  <a:cubicBezTo>
                    <a:pt x="563" y="396"/>
                    <a:pt x="561" y="393"/>
                    <a:pt x="557" y="389"/>
                  </a:cubicBezTo>
                  <a:cubicBezTo>
                    <a:pt x="557" y="389"/>
                    <a:pt x="556" y="388"/>
                    <a:pt x="555" y="388"/>
                  </a:cubicBezTo>
                  <a:cubicBezTo>
                    <a:pt x="554" y="388"/>
                    <a:pt x="553" y="388"/>
                    <a:pt x="553" y="389"/>
                  </a:cubicBezTo>
                  <a:cubicBezTo>
                    <a:pt x="551" y="391"/>
                    <a:pt x="548" y="393"/>
                    <a:pt x="544" y="394"/>
                  </a:cubicBezTo>
                  <a:cubicBezTo>
                    <a:pt x="543" y="394"/>
                    <a:pt x="542" y="395"/>
                    <a:pt x="542" y="397"/>
                  </a:cubicBezTo>
                  <a:cubicBezTo>
                    <a:pt x="542" y="398"/>
                    <a:pt x="542" y="399"/>
                    <a:pt x="543" y="400"/>
                  </a:cubicBezTo>
                  <a:cubicBezTo>
                    <a:pt x="547" y="402"/>
                    <a:pt x="548" y="405"/>
                    <a:pt x="548" y="407"/>
                  </a:cubicBezTo>
                  <a:cubicBezTo>
                    <a:pt x="548" y="410"/>
                    <a:pt x="546" y="413"/>
                    <a:pt x="543" y="415"/>
                  </a:cubicBezTo>
                  <a:cubicBezTo>
                    <a:pt x="543" y="415"/>
                    <a:pt x="542" y="416"/>
                    <a:pt x="542" y="416"/>
                  </a:cubicBezTo>
                  <a:cubicBezTo>
                    <a:pt x="543" y="412"/>
                    <a:pt x="541" y="407"/>
                    <a:pt x="539" y="403"/>
                  </a:cubicBezTo>
                  <a:cubicBezTo>
                    <a:pt x="537" y="398"/>
                    <a:pt x="535" y="392"/>
                    <a:pt x="533" y="387"/>
                  </a:cubicBezTo>
                  <a:cubicBezTo>
                    <a:pt x="532" y="386"/>
                    <a:pt x="530" y="386"/>
                    <a:pt x="530" y="388"/>
                  </a:cubicBezTo>
                  <a:cubicBezTo>
                    <a:pt x="530" y="393"/>
                    <a:pt x="532" y="397"/>
                    <a:pt x="534" y="402"/>
                  </a:cubicBezTo>
                  <a:cubicBezTo>
                    <a:pt x="535" y="407"/>
                    <a:pt x="536" y="413"/>
                    <a:pt x="539" y="417"/>
                  </a:cubicBezTo>
                  <a:cubicBezTo>
                    <a:pt x="540" y="418"/>
                    <a:pt x="541" y="419"/>
                    <a:pt x="542" y="417"/>
                  </a:cubicBezTo>
                  <a:cubicBezTo>
                    <a:pt x="542" y="418"/>
                    <a:pt x="542" y="418"/>
                    <a:pt x="542" y="418"/>
                  </a:cubicBezTo>
                  <a:cubicBezTo>
                    <a:pt x="543" y="424"/>
                    <a:pt x="542" y="428"/>
                    <a:pt x="541" y="430"/>
                  </a:cubicBezTo>
                  <a:cubicBezTo>
                    <a:pt x="539" y="432"/>
                    <a:pt x="537" y="433"/>
                    <a:pt x="534" y="433"/>
                  </a:cubicBezTo>
                  <a:cubicBezTo>
                    <a:pt x="532" y="433"/>
                    <a:pt x="530" y="432"/>
                    <a:pt x="528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24"/>
                    <a:pt x="524" y="417"/>
                    <a:pt x="521" y="411"/>
                  </a:cubicBezTo>
                  <a:cubicBezTo>
                    <a:pt x="518" y="404"/>
                    <a:pt x="514" y="398"/>
                    <a:pt x="510" y="393"/>
                  </a:cubicBezTo>
                  <a:cubicBezTo>
                    <a:pt x="509" y="391"/>
                    <a:pt x="507" y="393"/>
                    <a:pt x="508" y="394"/>
                  </a:cubicBezTo>
                  <a:cubicBezTo>
                    <a:pt x="511" y="400"/>
                    <a:pt x="514" y="406"/>
                    <a:pt x="517" y="413"/>
                  </a:cubicBezTo>
                  <a:cubicBezTo>
                    <a:pt x="519" y="418"/>
                    <a:pt x="521" y="424"/>
                    <a:pt x="523" y="429"/>
                  </a:cubicBezTo>
                  <a:cubicBezTo>
                    <a:pt x="523" y="429"/>
                    <a:pt x="523" y="429"/>
                    <a:pt x="523" y="429"/>
                  </a:cubicBezTo>
                  <a:cubicBezTo>
                    <a:pt x="522" y="429"/>
                    <a:pt x="522" y="429"/>
                    <a:pt x="521" y="430"/>
                  </a:cubicBezTo>
                  <a:cubicBezTo>
                    <a:pt x="518" y="433"/>
                    <a:pt x="515" y="434"/>
                    <a:pt x="511" y="434"/>
                  </a:cubicBezTo>
                  <a:cubicBezTo>
                    <a:pt x="505" y="434"/>
                    <a:pt x="499" y="430"/>
                    <a:pt x="497" y="425"/>
                  </a:cubicBezTo>
                  <a:cubicBezTo>
                    <a:pt x="496" y="422"/>
                    <a:pt x="495" y="420"/>
                    <a:pt x="495" y="418"/>
                  </a:cubicBezTo>
                  <a:cubicBezTo>
                    <a:pt x="495" y="415"/>
                    <a:pt x="495" y="414"/>
                    <a:pt x="492" y="412"/>
                  </a:cubicBezTo>
                  <a:cubicBezTo>
                    <a:pt x="492" y="407"/>
                    <a:pt x="489" y="401"/>
                    <a:pt x="487" y="397"/>
                  </a:cubicBezTo>
                  <a:cubicBezTo>
                    <a:pt x="485" y="390"/>
                    <a:pt x="481" y="384"/>
                    <a:pt x="477" y="378"/>
                  </a:cubicBezTo>
                  <a:cubicBezTo>
                    <a:pt x="476" y="376"/>
                    <a:pt x="473" y="378"/>
                    <a:pt x="474" y="380"/>
                  </a:cubicBezTo>
                  <a:cubicBezTo>
                    <a:pt x="478" y="386"/>
                    <a:pt x="481" y="392"/>
                    <a:pt x="483" y="399"/>
                  </a:cubicBezTo>
                  <a:cubicBezTo>
                    <a:pt x="484" y="402"/>
                    <a:pt x="485" y="405"/>
                    <a:pt x="486" y="408"/>
                  </a:cubicBezTo>
                  <a:cubicBezTo>
                    <a:pt x="480" y="406"/>
                    <a:pt x="474" y="404"/>
                    <a:pt x="468" y="404"/>
                  </a:cubicBezTo>
                  <a:cubicBezTo>
                    <a:pt x="464" y="404"/>
                    <a:pt x="461" y="405"/>
                    <a:pt x="456" y="405"/>
                  </a:cubicBezTo>
                  <a:cubicBezTo>
                    <a:pt x="457" y="401"/>
                    <a:pt x="453" y="396"/>
                    <a:pt x="451" y="392"/>
                  </a:cubicBezTo>
                  <a:cubicBezTo>
                    <a:pt x="448" y="386"/>
                    <a:pt x="444" y="380"/>
                    <a:pt x="441" y="374"/>
                  </a:cubicBezTo>
                  <a:cubicBezTo>
                    <a:pt x="440" y="372"/>
                    <a:pt x="436" y="373"/>
                    <a:pt x="437" y="376"/>
                  </a:cubicBezTo>
                  <a:cubicBezTo>
                    <a:pt x="439" y="382"/>
                    <a:pt x="443" y="387"/>
                    <a:pt x="446" y="392"/>
                  </a:cubicBezTo>
                  <a:cubicBezTo>
                    <a:pt x="448" y="397"/>
                    <a:pt x="450" y="403"/>
                    <a:pt x="453" y="407"/>
                  </a:cubicBezTo>
                  <a:cubicBezTo>
                    <a:pt x="453" y="408"/>
                    <a:pt x="453" y="409"/>
                    <a:pt x="453" y="411"/>
                  </a:cubicBezTo>
                  <a:cubicBezTo>
                    <a:pt x="454" y="412"/>
                    <a:pt x="454" y="412"/>
                    <a:pt x="454" y="412"/>
                  </a:cubicBezTo>
                  <a:cubicBezTo>
                    <a:pt x="452" y="413"/>
                    <a:pt x="452" y="413"/>
                    <a:pt x="452" y="413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8" y="415"/>
                    <a:pt x="448" y="415"/>
                    <a:pt x="448" y="415"/>
                  </a:cubicBezTo>
                  <a:cubicBezTo>
                    <a:pt x="442" y="419"/>
                    <a:pt x="435" y="420"/>
                    <a:pt x="429" y="421"/>
                  </a:cubicBezTo>
                  <a:cubicBezTo>
                    <a:pt x="430" y="414"/>
                    <a:pt x="425" y="406"/>
                    <a:pt x="421" y="400"/>
                  </a:cubicBezTo>
                  <a:cubicBezTo>
                    <a:pt x="416" y="392"/>
                    <a:pt x="411" y="385"/>
                    <a:pt x="407" y="377"/>
                  </a:cubicBezTo>
                  <a:cubicBezTo>
                    <a:pt x="407" y="375"/>
                    <a:pt x="404" y="376"/>
                    <a:pt x="404" y="378"/>
                  </a:cubicBezTo>
                  <a:cubicBezTo>
                    <a:pt x="406" y="386"/>
                    <a:pt x="411" y="393"/>
                    <a:pt x="415" y="400"/>
                  </a:cubicBezTo>
                  <a:cubicBezTo>
                    <a:pt x="419" y="407"/>
                    <a:pt x="421" y="414"/>
                    <a:pt x="425" y="421"/>
                  </a:cubicBezTo>
                  <a:cubicBezTo>
                    <a:pt x="421" y="421"/>
                    <a:pt x="417" y="420"/>
                    <a:pt x="413" y="419"/>
                  </a:cubicBezTo>
                  <a:cubicBezTo>
                    <a:pt x="416" y="405"/>
                    <a:pt x="401" y="390"/>
                    <a:pt x="394" y="378"/>
                  </a:cubicBezTo>
                  <a:cubicBezTo>
                    <a:pt x="393" y="376"/>
                    <a:pt x="390" y="378"/>
                    <a:pt x="391" y="380"/>
                  </a:cubicBezTo>
                  <a:cubicBezTo>
                    <a:pt x="394" y="387"/>
                    <a:pt x="398" y="393"/>
                    <a:pt x="401" y="399"/>
                  </a:cubicBezTo>
                  <a:cubicBezTo>
                    <a:pt x="405" y="405"/>
                    <a:pt x="406" y="412"/>
                    <a:pt x="409" y="418"/>
                  </a:cubicBezTo>
                  <a:cubicBezTo>
                    <a:pt x="408" y="417"/>
                    <a:pt x="406" y="417"/>
                    <a:pt x="405" y="416"/>
                  </a:cubicBezTo>
                  <a:cubicBezTo>
                    <a:pt x="399" y="414"/>
                    <a:pt x="393" y="411"/>
                    <a:pt x="388" y="411"/>
                  </a:cubicBezTo>
                  <a:cubicBezTo>
                    <a:pt x="386" y="411"/>
                    <a:pt x="384" y="413"/>
                    <a:pt x="381" y="414"/>
                  </a:cubicBezTo>
                  <a:cubicBezTo>
                    <a:pt x="379" y="416"/>
                    <a:pt x="377" y="417"/>
                    <a:pt x="375" y="417"/>
                  </a:cubicBezTo>
                  <a:cubicBezTo>
                    <a:pt x="374" y="417"/>
                    <a:pt x="374" y="417"/>
                    <a:pt x="373" y="417"/>
                  </a:cubicBezTo>
                  <a:cubicBezTo>
                    <a:pt x="363" y="410"/>
                    <a:pt x="361" y="403"/>
                    <a:pt x="357" y="394"/>
                  </a:cubicBezTo>
                  <a:cubicBezTo>
                    <a:pt x="356" y="393"/>
                    <a:pt x="356" y="391"/>
                    <a:pt x="355" y="390"/>
                  </a:cubicBezTo>
                  <a:cubicBezTo>
                    <a:pt x="353" y="385"/>
                    <a:pt x="349" y="380"/>
                    <a:pt x="344" y="377"/>
                  </a:cubicBezTo>
                  <a:cubicBezTo>
                    <a:pt x="343" y="373"/>
                    <a:pt x="341" y="369"/>
                    <a:pt x="339" y="365"/>
                  </a:cubicBezTo>
                  <a:cubicBezTo>
                    <a:pt x="337" y="360"/>
                    <a:pt x="335" y="356"/>
                    <a:pt x="333" y="351"/>
                  </a:cubicBezTo>
                  <a:cubicBezTo>
                    <a:pt x="332" y="350"/>
                    <a:pt x="330" y="351"/>
                    <a:pt x="330" y="353"/>
                  </a:cubicBezTo>
                  <a:cubicBezTo>
                    <a:pt x="332" y="357"/>
                    <a:pt x="334" y="362"/>
                    <a:pt x="336" y="367"/>
                  </a:cubicBezTo>
                  <a:cubicBezTo>
                    <a:pt x="337" y="369"/>
                    <a:pt x="338" y="372"/>
                    <a:pt x="340" y="375"/>
                  </a:cubicBezTo>
                  <a:cubicBezTo>
                    <a:pt x="338" y="374"/>
                    <a:pt x="335" y="373"/>
                    <a:pt x="333" y="373"/>
                  </a:cubicBezTo>
                  <a:cubicBezTo>
                    <a:pt x="333" y="373"/>
                    <a:pt x="332" y="373"/>
                    <a:pt x="332" y="373"/>
                  </a:cubicBezTo>
                  <a:cubicBezTo>
                    <a:pt x="332" y="373"/>
                    <a:pt x="332" y="373"/>
                    <a:pt x="332" y="373"/>
                  </a:cubicBezTo>
                  <a:cubicBezTo>
                    <a:pt x="332" y="368"/>
                    <a:pt x="329" y="364"/>
                    <a:pt x="326" y="359"/>
                  </a:cubicBezTo>
                  <a:cubicBezTo>
                    <a:pt x="324" y="355"/>
                    <a:pt x="321" y="351"/>
                    <a:pt x="319" y="347"/>
                  </a:cubicBezTo>
                  <a:cubicBezTo>
                    <a:pt x="317" y="345"/>
                    <a:pt x="315" y="347"/>
                    <a:pt x="316" y="349"/>
                  </a:cubicBezTo>
                  <a:cubicBezTo>
                    <a:pt x="319" y="353"/>
                    <a:pt x="321" y="358"/>
                    <a:pt x="324" y="363"/>
                  </a:cubicBezTo>
                  <a:cubicBezTo>
                    <a:pt x="325" y="367"/>
                    <a:pt x="327" y="371"/>
                    <a:pt x="330" y="374"/>
                  </a:cubicBezTo>
                  <a:cubicBezTo>
                    <a:pt x="330" y="374"/>
                    <a:pt x="330" y="374"/>
                    <a:pt x="330" y="374"/>
                  </a:cubicBezTo>
                  <a:cubicBezTo>
                    <a:pt x="329" y="374"/>
                    <a:pt x="329" y="375"/>
                    <a:pt x="328" y="375"/>
                  </a:cubicBezTo>
                  <a:cubicBezTo>
                    <a:pt x="325" y="378"/>
                    <a:pt x="322" y="379"/>
                    <a:pt x="319" y="379"/>
                  </a:cubicBezTo>
                  <a:cubicBezTo>
                    <a:pt x="314" y="379"/>
                    <a:pt x="310" y="376"/>
                    <a:pt x="306" y="373"/>
                  </a:cubicBezTo>
                  <a:cubicBezTo>
                    <a:pt x="305" y="373"/>
                    <a:pt x="305" y="372"/>
                    <a:pt x="304" y="372"/>
                  </a:cubicBezTo>
                  <a:cubicBezTo>
                    <a:pt x="303" y="372"/>
                    <a:pt x="303" y="371"/>
                    <a:pt x="302" y="371"/>
                  </a:cubicBezTo>
                  <a:cubicBezTo>
                    <a:pt x="302" y="371"/>
                    <a:pt x="302" y="371"/>
                    <a:pt x="302" y="371"/>
                  </a:cubicBezTo>
                  <a:cubicBezTo>
                    <a:pt x="301" y="368"/>
                    <a:pt x="299" y="366"/>
                    <a:pt x="298" y="363"/>
                  </a:cubicBezTo>
                  <a:cubicBezTo>
                    <a:pt x="295" y="358"/>
                    <a:pt x="293" y="352"/>
                    <a:pt x="290" y="347"/>
                  </a:cubicBezTo>
                  <a:cubicBezTo>
                    <a:pt x="289" y="345"/>
                    <a:pt x="286" y="346"/>
                    <a:pt x="286" y="348"/>
                  </a:cubicBezTo>
                  <a:cubicBezTo>
                    <a:pt x="288" y="354"/>
                    <a:pt x="290" y="359"/>
                    <a:pt x="292" y="364"/>
                  </a:cubicBezTo>
                  <a:cubicBezTo>
                    <a:pt x="294" y="367"/>
                    <a:pt x="296" y="371"/>
                    <a:pt x="298" y="375"/>
                  </a:cubicBezTo>
                  <a:cubicBezTo>
                    <a:pt x="296" y="379"/>
                    <a:pt x="294" y="381"/>
                    <a:pt x="292" y="381"/>
                  </a:cubicBezTo>
                  <a:cubicBezTo>
                    <a:pt x="288" y="381"/>
                    <a:pt x="285" y="377"/>
                    <a:pt x="283" y="373"/>
                  </a:cubicBezTo>
                  <a:cubicBezTo>
                    <a:pt x="282" y="372"/>
                    <a:pt x="281" y="372"/>
                    <a:pt x="279" y="372"/>
                  </a:cubicBezTo>
                  <a:cubicBezTo>
                    <a:pt x="278" y="372"/>
                    <a:pt x="277" y="372"/>
                    <a:pt x="277" y="374"/>
                  </a:cubicBezTo>
                  <a:cubicBezTo>
                    <a:pt x="276" y="378"/>
                    <a:pt x="273" y="380"/>
                    <a:pt x="270" y="380"/>
                  </a:cubicBezTo>
                  <a:cubicBezTo>
                    <a:pt x="268" y="380"/>
                    <a:pt x="266" y="379"/>
                    <a:pt x="264" y="377"/>
                  </a:cubicBezTo>
                  <a:cubicBezTo>
                    <a:pt x="263" y="377"/>
                    <a:pt x="263" y="377"/>
                    <a:pt x="263" y="377"/>
                  </a:cubicBezTo>
                  <a:cubicBezTo>
                    <a:pt x="263" y="377"/>
                    <a:pt x="263" y="377"/>
                    <a:pt x="263" y="37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5" y="364"/>
                    <a:pt x="248" y="353"/>
                    <a:pt x="238" y="348"/>
                  </a:cubicBezTo>
                  <a:cubicBezTo>
                    <a:pt x="237" y="348"/>
                    <a:pt x="237" y="348"/>
                    <a:pt x="237" y="348"/>
                  </a:cubicBezTo>
                  <a:cubicBezTo>
                    <a:pt x="236" y="348"/>
                    <a:pt x="235" y="349"/>
                    <a:pt x="235" y="349"/>
                  </a:cubicBezTo>
                  <a:cubicBezTo>
                    <a:pt x="234" y="351"/>
                    <a:pt x="234" y="353"/>
                    <a:pt x="235" y="354"/>
                  </a:cubicBezTo>
                  <a:cubicBezTo>
                    <a:pt x="237" y="356"/>
                    <a:pt x="239" y="359"/>
                    <a:pt x="242" y="362"/>
                  </a:cubicBezTo>
                  <a:cubicBezTo>
                    <a:pt x="244" y="364"/>
                    <a:pt x="247" y="367"/>
                    <a:pt x="249" y="370"/>
                  </a:cubicBezTo>
                  <a:cubicBezTo>
                    <a:pt x="253" y="375"/>
                    <a:pt x="257" y="382"/>
                    <a:pt x="261" y="388"/>
                  </a:cubicBezTo>
                  <a:cubicBezTo>
                    <a:pt x="261" y="389"/>
                    <a:pt x="261" y="389"/>
                    <a:pt x="261" y="389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60" y="391"/>
                    <a:pt x="260" y="391"/>
                    <a:pt x="260" y="391"/>
                  </a:cubicBezTo>
                  <a:cubicBezTo>
                    <a:pt x="260" y="399"/>
                    <a:pt x="258" y="405"/>
                    <a:pt x="254" y="409"/>
                  </a:cubicBezTo>
                  <a:cubicBezTo>
                    <a:pt x="251" y="412"/>
                    <a:pt x="246" y="414"/>
                    <a:pt x="240" y="414"/>
                  </a:cubicBezTo>
                  <a:cubicBezTo>
                    <a:pt x="239" y="414"/>
                    <a:pt x="238" y="414"/>
                    <a:pt x="237" y="414"/>
                  </a:cubicBezTo>
                  <a:cubicBezTo>
                    <a:pt x="237" y="414"/>
                    <a:pt x="237" y="414"/>
                    <a:pt x="237" y="414"/>
                  </a:cubicBezTo>
                  <a:cubicBezTo>
                    <a:pt x="236" y="414"/>
                    <a:pt x="235" y="414"/>
                    <a:pt x="235" y="415"/>
                  </a:cubicBezTo>
                  <a:cubicBezTo>
                    <a:pt x="234" y="416"/>
                    <a:pt x="234" y="416"/>
                    <a:pt x="234" y="416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5" y="408"/>
                    <a:pt x="222" y="406"/>
                    <a:pt x="219" y="403"/>
                  </a:cubicBezTo>
                  <a:cubicBezTo>
                    <a:pt x="214" y="398"/>
                    <a:pt x="209" y="393"/>
                    <a:pt x="203" y="389"/>
                  </a:cubicBezTo>
                  <a:cubicBezTo>
                    <a:pt x="202" y="389"/>
                    <a:pt x="202" y="389"/>
                    <a:pt x="201" y="389"/>
                  </a:cubicBezTo>
                  <a:cubicBezTo>
                    <a:pt x="200" y="389"/>
                    <a:pt x="199" y="389"/>
                    <a:pt x="199" y="390"/>
                  </a:cubicBezTo>
                  <a:cubicBezTo>
                    <a:pt x="198" y="391"/>
                    <a:pt x="198" y="392"/>
                    <a:pt x="199" y="393"/>
                  </a:cubicBezTo>
                  <a:cubicBezTo>
                    <a:pt x="204" y="400"/>
                    <a:pt x="211" y="405"/>
                    <a:pt x="218" y="411"/>
                  </a:cubicBezTo>
                  <a:cubicBezTo>
                    <a:pt x="221" y="413"/>
                    <a:pt x="224" y="415"/>
                    <a:pt x="227" y="418"/>
                  </a:cubicBezTo>
                  <a:cubicBezTo>
                    <a:pt x="233" y="423"/>
                    <a:pt x="233" y="423"/>
                    <a:pt x="233" y="423"/>
                  </a:cubicBezTo>
                  <a:cubicBezTo>
                    <a:pt x="233" y="424"/>
                    <a:pt x="233" y="424"/>
                    <a:pt x="233" y="424"/>
                  </a:cubicBezTo>
                  <a:cubicBezTo>
                    <a:pt x="230" y="430"/>
                    <a:pt x="224" y="433"/>
                    <a:pt x="216" y="433"/>
                  </a:cubicBezTo>
                  <a:cubicBezTo>
                    <a:pt x="207" y="433"/>
                    <a:pt x="197" y="431"/>
                    <a:pt x="189" y="428"/>
                  </a:cubicBezTo>
                  <a:cubicBezTo>
                    <a:pt x="187" y="427"/>
                    <a:pt x="184" y="427"/>
                    <a:pt x="181" y="426"/>
                  </a:cubicBezTo>
                  <a:cubicBezTo>
                    <a:pt x="180" y="423"/>
                    <a:pt x="178" y="419"/>
                    <a:pt x="177" y="416"/>
                  </a:cubicBezTo>
                  <a:cubicBezTo>
                    <a:pt x="175" y="413"/>
                    <a:pt x="172" y="407"/>
                    <a:pt x="168" y="406"/>
                  </a:cubicBezTo>
                  <a:cubicBezTo>
                    <a:pt x="167" y="405"/>
                    <a:pt x="165" y="407"/>
                    <a:pt x="166" y="408"/>
                  </a:cubicBezTo>
                  <a:cubicBezTo>
                    <a:pt x="169" y="412"/>
                    <a:pt x="171" y="415"/>
                    <a:pt x="173" y="420"/>
                  </a:cubicBezTo>
                  <a:cubicBezTo>
                    <a:pt x="174" y="422"/>
                    <a:pt x="175" y="425"/>
                    <a:pt x="176" y="427"/>
                  </a:cubicBezTo>
                  <a:cubicBezTo>
                    <a:pt x="176" y="427"/>
                    <a:pt x="176" y="428"/>
                    <a:pt x="176" y="428"/>
                  </a:cubicBezTo>
                  <a:cubicBezTo>
                    <a:pt x="174" y="433"/>
                    <a:pt x="174" y="437"/>
                    <a:pt x="173" y="442"/>
                  </a:cubicBezTo>
                  <a:cubicBezTo>
                    <a:pt x="172" y="438"/>
                    <a:pt x="170" y="435"/>
                    <a:pt x="168" y="431"/>
                  </a:cubicBezTo>
                  <a:cubicBezTo>
                    <a:pt x="166" y="425"/>
                    <a:pt x="163" y="418"/>
                    <a:pt x="158" y="413"/>
                  </a:cubicBezTo>
                  <a:cubicBezTo>
                    <a:pt x="156" y="412"/>
                    <a:pt x="154" y="413"/>
                    <a:pt x="155" y="415"/>
                  </a:cubicBezTo>
                  <a:cubicBezTo>
                    <a:pt x="158" y="421"/>
                    <a:pt x="161" y="427"/>
                    <a:pt x="164" y="433"/>
                  </a:cubicBezTo>
                  <a:cubicBezTo>
                    <a:pt x="167" y="439"/>
                    <a:pt x="169" y="447"/>
                    <a:pt x="173" y="452"/>
                  </a:cubicBezTo>
                  <a:cubicBezTo>
                    <a:pt x="173" y="452"/>
                    <a:pt x="173" y="452"/>
                    <a:pt x="174" y="452"/>
                  </a:cubicBezTo>
                  <a:cubicBezTo>
                    <a:pt x="174" y="453"/>
                    <a:pt x="174" y="453"/>
                    <a:pt x="174" y="453"/>
                  </a:cubicBezTo>
                  <a:cubicBezTo>
                    <a:pt x="174" y="457"/>
                    <a:pt x="174" y="457"/>
                    <a:pt x="174" y="457"/>
                  </a:cubicBezTo>
                  <a:cubicBezTo>
                    <a:pt x="174" y="459"/>
                    <a:pt x="174" y="460"/>
                    <a:pt x="174" y="462"/>
                  </a:cubicBezTo>
                  <a:cubicBezTo>
                    <a:pt x="172" y="456"/>
                    <a:pt x="168" y="450"/>
                    <a:pt x="166" y="445"/>
                  </a:cubicBezTo>
                  <a:cubicBezTo>
                    <a:pt x="163" y="439"/>
                    <a:pt x="159" y="431"/>
                    <a:pt x="153" y="426"/>
                  </a:cubicBezTo>
                  <a:cubicBezTo>
                    <a:pt x="152" y="425"/>
                    <a:pt x="150" y="426"/>
                    <a:pt x="151" y="428"/>
                  </a:cubicBezTo>
                  <a:cubicBezTo>
                    <a:pt x="155" y="435"/>
                    <a:pt x="160" y="442"/>
                    <a:pt x="163" y="449"/>
                  </a:cubicBezTo>
                  <a:cubicBezTo>
                    <a:pt x="166" y="456"/>
                    <a:pt x="168" y="464"/>
                    <a:pt x="172" y="470"/>
                  </a:cubicBezTo>
                  <a:cubicBezTo>
                    <a:pt x="172" y="470"/>
                    <a:pt x="173" y="470"/>
                    <a:pt x="173" y="470"/>
                  </a:cubicBezTo>
                  <a:cubicBezTo>
                    <a:pt x="172" y="473"/>
                    <a:pt x="172" y="475"/>
                    <a:pt x="171" y="477"/>
                  </a:cubicBezTo>
                  <a:cubicBezTo>
                    <a:pt x="170" y="471"/>
                    <a:pt x="167" y="465"/>
                    <a:pt x="164" y="460"/>
                  </a:cubicBezTo>
                  <a:cubicBezTo>
                    <a:pt x="161" y="454"/>
                    <a:pt x="157" y="447"/>
                    <a:pt x="153" y="441"/>
                  </a:cubicBezTo>
                  <a:cubicBezTo>
                    <a:pt x="152" y="440"/>
                    <a:pt x="149" y="441"/>
                    <a:pt x="150" y="443"/>
                  </a:cubicBezTo>
                  <a:cubicBezTo>
                    <a:pt x="154" y="450"/>
                    <a:pt x="158" y="457"/>
                    <a:pt x="161" y="465"/>
                  </a:cubicBezTo>
                  <a:cubicBezTo>
                    <a:pt x="164" y="471"/>
                    <a:pt x="166" y="478"/>
                    <a:pt x="170" y="483"/>
                  </a:cubicBezTo>
                  <a:cubicBezTo>
                    <a:pt x="170" y="483"/>
                    <a:pt x="170" y="483"/>
                    <a:pt x="170" y="483"/>
                  </a:cubicBezTo>
                  <a:cubicBezTo>
                    <a:pt x="169" y="486"/>
                    <a:pt x="167" y="487"/>
                    <a:pt x="165" y="488"/>
                  </a:cubicBezTo>
                  <a:cubicBezTo>
                    <a:pt x="164" y="481"/>
                    <a:pt x="160" y="474"/>
                    <a:pt x="157" y="468"/>
                  </a:cubicBezTo>
                  <a:cubicBezTo>
                    <a:pt x="153" y="460"/>
                    <a:pt x="148" y="454"/>
                    <a:pt x="143" y="447"/>
                  </a:cubicBezTo>
                  <a:cubicBezTo>
                    <a:pt x="141" y="445"/>
                    <a:pt x="138" y="447"/>
                    <a:pt x="140" y="449"/>
                  </a:cubicBezTo>
                  <a:cubicBezTo>
                    <a:pt x="145" y="457"/>
                    <a:pt x="150" y="465"/>
                    <a:pt x="154" y="473"/>
                  </a:cubicBezTo>
                  <a:cubicBezTo>
                    <a:pt x="157" y="478"/>
                    <a:pt x="158" y="483"/>
                    <a:pt x="160" y="489"/>
                  </a:cubicBezTo>
                  <a:cubicBezTo>
                    <a:pt x="160" y="489"/>
                    <a:pt x="159" y="489"/>
                    <a:pt x="159" y="489"/>
                  </a:cubicBezTo>
                  <a:cubicBezTo>
                    <a:pt x="158" y="489"/>
                    <a:pt x="157" y="489"/>
                    <a:pt x="156" y="489"/>
                  </a:cubicBezTo>
                  <a:cubicBezTo>
                    <a:pt x="155" y="489"/>
                    <a:pt x="153" y="489"/>
                    <a:pt x="152" y="489"/>
                  </a:cubicBezTo>
                  <a:cubicBezTo>
                    <a:pt x="152" y="489"/>
                    <a:pt x="151" y="489"/>
                    <a:pt x="150" y="489"/>
                  </a:cubicBezTo>
                  <a:cubicBezTo>
                    <a:pt x="151" y="489"/>
                    <a:pt x="151" y="489"/>
                    <a:pt x="151" y="488"/>
                  </a:cubicBezTo>
                  <a:cubicBezTo>
                    <a:pt x="150" y="482"/>
                    <a:pt x="145" y="476"/>
                    <a:pt x="142" y="470"/>
                  </a:cubicBezTo>
                  <a:cubicBezTo>
                    <a:pt x="138" y="464"/>
                    <a:pt x="135" y="457"/>
                    <a:pt x="131" y="450"/>
                  </a:cubicBezTo>
                  <a:cubicBezTo>
                    <a:pt x="130" y="448"/>
                    <a:pt x="126" y="450"/>
                    <a:pt x="127" y="452"/>
                  </a:cubicBezTo>
                  <a:cubicBezTo>
                    <a:pt x="131" y="459"/>
                    <a:pt x="134" y="466"/>
                    <a:pt x="138" y="472"/>
                  </a:cubicBezTo>
                  <a:cubicBezTo>
                    <a:pt x="141" y="478"/>
                    <a:pt x="143" y="485"/>
                    <a:pt x="148" y="489"/>
                  </a:cubicBezTo>
                  <a:cubicBezTo>
                    <a:pt x="147" y="489"/>
                    <a:pt x="146" y="489"/>
                    <a:pt x="146" y="489"/>
                  </a:cubicBezTo>
                  <a:cubicBezTo>
                    <a:pt x="144" y="489"/>
                    <a:pt x="142" y="489"/>
                    <a:pt x="140" y="489"/>
                  </a:cubicBezTo>
                  <a:cubicBezTo>
                    <a:pt x="140" y="488"/>
                    <a:pt x="140" y="488"/>
                    <a:pt x="140" y="488"/>
                  </a:cubicBezTo>
                  <a:cubicBezTo>
                    <a:pt x="141" y="482"/>
                    <a:pt x="138" y="476"/>
                    <a:pt x="135" y="471"/>
                  </a:cubicBezTo>
                  <a:cubicBezTo>
                    <a:pt x="132" y="464"/>
                    <a:pt x="128" y="458"/>
                    <a:pt x="125" y="451"/>
                  </a:cubicBezTo>
                  <a:cubicBezTo>
                    <a:pt x="123" y="449"/>
                    <a:pt x="120" y="451"/>
                    <a:pt x="121" y="453"/>
                  </a:cubicBezTo>
                  <a:cubicBezTo>
                    <a:pt x="124" y="459"/>
                    <a:pt x="127" y="465"/>
                    <a:pt x="129" y="470"/>
                  </a:cubicBezTo>
                  <a:cubicBezTo>
                    <a:pt x="132" y="475"/>
                    <a:pt x="133" y="481"/>
                    <a:pt x="136" y="486"/>
                  </a:cubicBezTo>
                  <a:cubicBezTo>
                    <a:pt x="135" y="485"/>
                    <a:pt x="133" y="483"/>
                    <a:pt x="132" y="481"/>
                  </a:cubicBezTo>
                  <a:cubicBezTo>
                    <a:pt x="132" y="480"/>
                    <a:pt x="130" y="479"/>
                    <a:pt x="129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6" y="480"/>
                    <a:pt x="125" y="481"/>
                    <a:pt x="123" y="481"/>
                  </a:cubicBezTo>
                  <a:cubicBezTo>
                    <a:pt x="117" y="481"/>
                    <a:pt x="111" y="474"/>
                    <a:pt x="106" y="468"/>
                  </a:cubicBezTo>
                  <a:cubicBezTo>
                    <a:pt x="104" y="466"/>
                    <a:pt x="103" y="465"/>
                    <a:pt x="102" y="464"/>
                  </a:cubicBezTo>
                  <a:cubicBezTo>
                    <a:pt x="101" y="463"/>
                    <a:pt x="100" y="462"/>
                    <a:pt x="98" y="461"/>
                  </a:cubicBezTo>
                  <a:cubicBezTo>
                    <a:pt x="93" y="458"/>
                    <a:pt x="88" y="454"/>
                    <a:pt x="87" y="450"/>
                  </a:cubicBezTo>
                  <a:cubicBezTo>
                    <a:pt x="84" y="433"/>
                    <a:pt x="92" y="405"/>
                    <a:pt x="105" y="393"/>
                  </a:cubicBezTo>
                  <a:close/>
                  <a:moveTo>
                    <a:pt x="13" y="384"/>
                  </a:moveTo>
                  <a:cubicBezTo>
                    <a:pt x="18" y="378"/>
                    <a:pt x="25" y="375"/>
                    <a:pt x="32" y="372"/>
                  </a:cubicBezTo>
                  <a:cubicBezTo>
                    <a:pt x="33" y="371"/>
                    <a:pt x="35" y="370"/>
                    <a:pt x="37" y="369"/>
                  </a:cubicBezTo>
                  <a:cubicBezTo>
                    <a:pt x="40" y="368"/>
                    <a:pt x="42" y="367"/>
                    <a:pt x="45" y="365"/>
                  </a:cubicBezTo>
                  <a:cubicBezTo>
                    <a:pt x="49" y="363"/>
                    <a:pt x="53" y="360"/>
                    <a:pt x="56" y="356"/>
                  </a:cubicBezTo>
                  <a:cubicBezTo>
                    <a:pt x="58" y="353"/>
                    <a:pt x="60" y="349"/>
                    <a:pt x="62" y="346"/>
                  </a:cubicBezTo>
                  <a:cubicBezTo>
                    <a:pt x="64" y="342"/>
                    <a:pt x="66" y="339"/>
                    <a:pt x="69" y="335"/>
                  </a:cubicBezTo>
                  <a:cubicBezTo>
                    <a:pt x="73" y="330"/>
                    <a:pt x="78" y="329"/>
                    <a:pt x="83" y="327"/>
                  </a:cubicBezTo>
                  <a:cubicBezTo>
                    <a:pt x="88" y="326"/>
                    <a:pt x="92" y="325"/>
                    <a:pt x="95" y="321"/>
                  </a:cubicBezTo>
                  <a:cubicBezTo>
                    <a:pt x="99" y="317"/>
                    <a:pt x="103" y="313"/>
                    <a:pt x="106" y="308"/>
                  </a:cubicBezTo>
                  <a:cubicBezTo>
                    <a:pt x="106" y="308"/>
                    <a:pt x="106" y="308"/>
                    <a:pt x="106" y="308"/>
                  </a:cubicBezTo>
                  <a:cubicBezTo>
                    <a:pt x="110" y="304"/>
                    <a:pt x="111" y="301"/>
                    <a:pt x="112" y="296"/>
                  </a:cubicBezTo>
                  <a:cubicBezTo>
                    <a:pt x="114" y="285"/>
                    <a:pt x="122" y="274"/>
                    <a:pt x="129" y="267"/>
                  </a:cubicBezTo>
                  <a:cubicBezTo>
                    <a:pt x="136" y="261"/>
                    <a:pt x="144" y="259"/>
                    <a:pt x="153" y="259"/>
                  </a:cubicBezTo>
                  <a:cubicBezTo>
                    <a:pt x="160" y="259"/>
                    <a:pt x="168" y="260"/>
                    <a:pt x="175" y="262"/>
                  </a:cubicBezTo>
                  <a:cubicBezTo>
                    <a:pt x="180" y="263"/>
                    <a:pt x="185" y="265"/>
                    <a:pt x="190" y="265"/>
                  </a:cubicBezTo>
                  <a:cubicBezTo>
                    <a:pt x="193" y="266"/>
                    <a:pt x="195" y="266"/>
                    <a:pt x="197" y="266"/>
                  </a:cubicBezTo>
                  <a:cubicBezTo>
                    <a:pt x="205" y="266"/>
                    <a:pt x="210" y="263"/>
                    <a:pt x="216" y="257"/>
                  </a:cubicBezTo>
                  <a:cubicBezTo>
                    <a:pt x="219" y="253"/>
                    <a:pt x="221" y="249"/>
                    <a:pt x="224" y="246"/>
                  </a:cubicBezTo>
                  <a:cubicBezTo>
                    <a:pt x="229" y="240"/>
                    <a:pt x="233" y="234"/>
                    <a:pt x="239" y="228"/>
                  </a:cubicBezTo>
                  <a:cubicBezTo>
                    <a:pt x="240" y="227"/>
                    <a:pt x="240" y="227"/>
                    <a:pt x="240" y="227"/>
                  </a:cubicBezTo>
                  <a:cubicBezTo>
                    <a:pt x="243" y="223"/>
                    <a:pt x="247" y="219"/>
                    <a:pt x="252" y="218"/>
                  </a:cubicBezTo>
                  <a:cubicBezTo>
                    <a:pt x="253" y="218"/>
                    <a:pt x="253" y="218"/>
                    <a:pt x="254" y="218"/>
                  </a:cubicBezTo>
                  <a:cubicBezTo>
                    <a:pt x="260" y="218"/>
                    <a:pt x="262" y="225"/>
                    <a:pt x="264" y="230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5" y="232"/>
                    <a:pt x="266" y="233"/>
                    <a:pt x="267" y="233"/>
                  </a:cubicBezTo>
                  <a:cubicBezTo>
                    <a:pt x="269" y="233"/>
                    <a:pt x="270" y="232"/>
                    <a:pt x="271" y="231"/>
                  </a:cubicBezTo>
                  <a:cubicBezTo>
                    <a:pt x="274" y="222"/>
                    <a:pt x="287" y="221"/>
                    <a:pt x="298" y="221"/>
                  </a:cubicBezTo>
                  <a:cubicBezTo>
                    <a:pt x="301" y="221"/>
                    <a:pt x="304" y="221"/>
                    <a:pt x="307" y="221"/>
                  </a:cubicBezTo>
                  <a:cubicBezTo>
                    <a:pt x="309" y="221"/>
                    <a:pt x="311" y="221"/>
                    <a:pt x="313" y="221"/>
                  </a:cubicBezTo>
                  <a:cubicBezTo>
                    <a:pt x="315" y="221"/>
                    <a:pt x="316" y="221"/>
                    <a:pt x="317" y="221"/>
                  </a:cubicBezTo>
                  <a:cubicBezTo>
                    <a:pt x="326" y="220"/>
                    <a:pt x="336" y="219"/>
                    <a:pt x="344" y="217"/>
                  </a:cubicBezTo>
                  <a:cubicBezTo>
                    <a:pt x="346" y="217"/>
                    <a:pt x="349" y="217"/>
                    <a:pt x="351" y="216"/>
                  </a:cubicBezTo>
                  <a:cubicBezTo>
                    <a:pt x="352" y="216"/>
                    <a:pt x="352" y="216"/>
                    <a:pt x="352" y="216"/>
                  </a:cubicBezTo>
                  <a:cubicBezTo>
                    <a:pt x="352" y="216"/>
                    <a:pt x="353" y="216"/>
                    <a:pt x="353" y="216"/>
                  </a:cubicBezTo>
                  <a:cubicBezTo>
                    <a:pt x="355" y="219"/>
                    <a:pt x="357" y="221"/>
                    <a:pt x="359" y="223"/>
                  </a:cubicBezTo>
                  <a:cubicBezTo>
                    <a:pt x="361" y="226"/>
                    <a:pt x="364" y="230"/>
                    <a:pt x="366" y="234"/>
                  </a:cubicBezTo>
                  <a:cubicBezTo>
                    <a:pt x="372" y="242"/>
                    <a:pt x="379" y="252"/>
                    <a:pt x="387" y="259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7" y="262"/>
                    <a:pt x="387" y="262"/>
                    <a:pt x="387" y="262"/>
                  </a:cubicBezTo>
                  <a:cubicBezTo>
                    <a:pt x="383" y="269"/>
                    <a:pt x="376" y="273"/>
                    <a:pt x="367" y="273"/>
                  </a:cubicBezTo>
                  <a:cubicBezTo>
                    <a:pt x="360" y="273"/>
                    <a:pt x="352" y="270"/>
                    <a:pt x="347" y="268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5" y="268"/>
                    <a:pt x="345" y="268"/>
                    <a:pt x="345" y="269"/>
                  </a:cubicBezTo>
                  <a:cubicBezTo>
                    <a:pt x="339" y="279"/>
                    <a:pt x="323" y="281"/>
                    <a:pt x="310" y="282"/>
                  </a:cubicBezTo>
                  <a:cubicBezTo>
                    <a:pt x="306" y="283"/>
                    <a:pt x="302" y="283"/>
                    <a:pt x="299" y="284"/>
                  </a:cubicBezTo>
                  <a:cubicBezTo>
                    <a:pt x="294" y="285"/>
                    <a:pt x="290" y="286"/>
                    <a:pt x="286" y="287"/>
                  </a:cubicBezTo>
                  <a:cubicBezTo>
                    <a:pt x="281" y="288"/>
                    <a:pt x="277" y="289"/>
                    <a:pt x="273" y="290"/>
                  </a:cubicBezTo>
                  <a:cubicBezTo>
                    <a:pt x="271" y="291"/>
                    <a:pt x="269" y="291"/>
                    <a:pt x="266" y="291"/>
                  </a:cubicBezTo>
                  <a:cubicBezTo>
                    <a:pt x="266" y="291"/>
                    <a:pt x="266" y="291"/>
                    <a:pt x="266" y="291"/>
                  </a:cubicBezTo>
                  <a:cubicBezTo>
                    <a:pt x="266" y="286"/>
                    <a:pt x="262" y="281"/>
                    <a:pt x="259" y="278"/>
                  </a:cubicBezTo>
                  <a:cubicBezTo>
                    <a:pt x="255" y="273"/>
                    <a:pt x="251" y="269"/>
                    <a:pt x="247" y="264"/>
                  </a:cubicBezTo>
                  <a:cubicBezTo>
                    <a:pt x="246" y="263"/>
                    <a:pt x="243" y="265"/>
                    <a:pt x="244" y="266"/>
                  </a:cubicBezTo>
                  <a:cubicBezTo>
                    <a:pt x="247" y="271"/>
                    <a:pt x="251" y="275"/>
                    <a:pt x="254" y="280"/>
                  </a:cubicBezTo>
                  <a:cubicBezTo>
                    <a:pt x="257" y="284"/>
                    <a:pt x="260" y="288"/>
                    <a:pt x="264" y="292"/>
                  </a:cubicBezTo>
                  <a:cubicBezTo>
                    <a:pt x="264" y="292"/>
                    <a:pt x="264" y="292"/>
                    <a:pt x="263" y="292"/>
                  </a:cubicBezTo>
                  <a:cubicBezTo>
                    <a:pt x="260" y="292"/>
                    <a:pt x="257" y="292"/>
                    <a:pt x="254" y="293"/>
                  </a:cubicBezTo>
                  <a:cubicBezTo>
                    <a:pt x="250" y="286"/>
                    <a:pt x="243" y="279"/>
                    <a:pt x="237" y="273"/>
                  </a:cubicBezTo>
                  <a:cubicBezTo>
                    <a:pt x="235" y="270"/>
                    <a:pt x="232" y="273"/>
                    <a:pt x="234" y="276"/>
                  </a:cubicBezTo>
                  <a:cubicBezTo>
                    <a:pt x="238" y="281"/>
                    <a:pt x="242" y="286"/>
                    <a:pt x="246" y="291"/>
                  </a:cubicBezTo>
                  <a:cubicBezTo>
                    <a:pt x="247" y="292"/>
                    <a:pt x="248" y="294"/>
                    <a:pt x="249" y="295"/>
                  </a:cubicBezTo>
                  <a:cubicBezTo>
                    <a:pt x="248" y="295"/>
                    <a:pt x="248" y="295"/>
                    <a:pt x="248" y="295"/>
                  </a:cubicBezTo>
                  <a:cubicBezTo>
                    <a:pt x="247" y="295"/>
                    <a:pt x="247" y="296"/>
                    <a:pt x="247" y="296"/>
                  </a:cubicBezTo>
                  <a:cubicBezTo>
                    <a:pt x="247" y="296"/>
                    <a:pt x="247" y="297"/>
                    <a:pt x="247" y="297"/>
                  </a:cubicBezTo>
                  <a:cubicBezTo>
                    <a:pt x="248" y="297"/>
                    <a:pt x="249" y="298"/>
                    <a:pt x="249" y="298"/>
                  </a:cubicBezTo>
                  <a:cubicBezTo>
                    <a:pt x="250" y="298"/>
                    <a:pt x="250" y="298"/>
                    <a:pt x="250" y="298"/>
                  </a:cubicBezTo>
                  <a:cubicBezTo>
                    <a:pt x="250" y="299"/>
                    <a:pt x="250" y="299"/>
                    <a:pt x="250" y="299"/>
                  </a:cubicBezTo>
                  <a:cubicBezTo>
                    <a:pt x="251" y="300"/>
                    <a:pt x="251" y="301"/>
                    <a:pt x="251" y="302"/>
                  </a:cubicBezTo>
                  <a:cubicBezTo>
                    <a:pt x="252" y="304"/>
                    <a:pt x="252" y="304"/>
                    <a:pt x="252" y="304"/>
                  </a:cubicBezTo>
                  <a:cubicBezTo>
                    <a:pt x="250" y="304"/>
                    <a:pt x="250" y="304"/>
                    <a:pt x="250" y="304"/>
                  </a:cubicBezTo>
                  <a:cubicBezTo>
                    <a:pt x="247" y="305"/>
                    <a:pt x="244" y="307"/>
                    <a:pt x="242" y="308"/>
                  </a:cubicBezTo>
                  <a:cubicBezTo>
                    <a:pt x="241" y="303"/>
                    <a:pt x="238" y="299"/>
                    <a:pt x="236" y="295"/>
                  </a:cubicBezTo>
                  <a:cubicBezTo>
                    <a:pt x="233" y="290"/>
                    <a:pt x="230" y="285"/>
                    <a:pt x="227" y="280"/>
                  </a:cubicBezTo>
                  <a:cubicBezTo>
                    <a:pt x="227" y="278"/>
                    <a:pt x="224" y="279"/>
                    <a:pt x="224" y="281"/>
                  </a:cubicBezTo>
                  <a:cubicBezTo>
                    <a:pt x="226" y="287"/>
                    <a:pt x="229" y="292"/>
                    <a:pt x="232" y="297"/>
                  </a:cubicBezTo>
                  <a:cubicBezTo>
                    <a:pt x="234" y="301"/>
                    <a:pt x="236" y="306"/>
                    <a:pt x="240" y="309"/>
                  </a:cubicBezTo>
                  <a:cubicBezTo>
                    <a:pt x="238" y="310"/>
                    <a:pt x="237" y="311"/>
                    <a:pt x="236" y="311"/>
                  </a:cubicBezTo>
                  <a:cubicBezTo>
                    <a:pt x="235" y="312"/>
                    <a:pt x="235" y="312"/>
                    <a:pt x="235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3" y="312"/>
                    <a:pt x="233" y="311"/>
                    <a:pt x="232" y="311"/>
                  </a:cubicBezTo>
                  <a:cubicBezTo>
                    <a:pt x="232" y="311"/>
                    <a:pt x="231" y="311"/>
                    <a:pt x="231" y="311"/>
                  </a:cubicBezTo>
                  <a:cubicBezTo>
                    <a:pt x="230" y="306"/>
                    <a:pt x="227" y="301"/>
                    <a:pt x="224" y="298"/>
                  </a:cubicBezTo>
                  <a:cubicBezTo>
                    <a:pt x="220" y="293"/>
                    <a:pt x="216" y="288"/>
                    <a:pt x="212" y="284"/>
                  </a:cubicBezTo>
                  <a:cubicBezTo>
                    <a:pt x="211" y="282"/>
                    <a:pt x="208" y="284"/>
                    <a:pt x="210" y="286"/>
                  </a:cubicBezTo>
                  <a:cubicBezTo>
                    <a:pt x="213" y="290"/>
                    <a:pt x="216" y="295"/>
                    <a:pt x="219" y="299"/>
                  </a:cubicBezTo>
                  <a:cubicBezTo>
                    <a:pt x="222" y="302"/>
                    <a:pt x="224" y="306"/>
                    <a:pt x="227" y="309"/>
                  </a:cubicBezTo>
                  <a:cubicBezTo>
                    <a:pt x="226" y="309"/>
                    <a:pt x="226" y="309"/>
                    <a:pt x="225" y="309"/>
                  </a:cubicBezTo>
                  <a:cubicBezTo>
                    <a:pt x="224" y="309"/>
                    <a:pt x="224" y="309"/>
                    <a:pt x="223" y="309"/>
                  </a:cubicBezTo>
                  <a:cubicBezTo>
                    <a:pt x="222" y="310"/>
                    <a:pt x="221" y="310"/>
                    <a:pt x="220" y="310"/>
                  </a:cubicBezTo>
                  <a:cubicBezTo>
                    <a:pt x="218" y="307"/>
                    <a:pt x="216" y="304"/>
                    <a:pt x="213" y="302"/>
                  </a:cubicBezTo>
                  <a:cubicBezTo>
                    <a:pt x="210" y="298"/>
                    <a:pt x="207" y="294"/>
                    <a:pt x="204" y="290"/>
                  </a:cubicBezTo>
                  <a:cubicBezTo>
                    <a:pt x="202" y="288"/>
                    <a:pt x="198" y="291"/>
                    <a:pt x="200" y="293"/>
                  </a:cubicBezTo>
                  <a:cubicBezTo>
                    <a:pt x="203" y="297"/>
                    <a:pt x="207" y="301"/>
                    <a:pt x="210" y="305"/>
                  </a:cubicBezTo>
                  <a:cubicBezTo>
                    <a:pt x="211" y="307"/>
                    <a:pt x="213" y="309"/>
                    <a:pt x="215" y="311"/>
                  </a:cubicBezTo>
                  <a:cubicBezTo>
                    <a:pt x="213" y="312"/>
                    <a:pt x="211" y="313"/>
                    <a:pt x="209" y="314"/>
                  </a:cubicBezTo>
                  <a:cubicBezTo>
                    <a:pt x="209" y="314"/>
                    <a:pt x="209" y="314"/>
                    <a:pt x="209" y="314"/>
                  </a:cubicBezTo>
                  <a:cubicBezTo>
                    <a:pt x="207" y="310"/>
                    <a:pt x="203" y="307"/>
                    <a:pt x="200" y="304"/>
                  </a:cubicBezTo>
                  <a:cubicBezTo>
                    <a:pt x="196" y="300"/>
                    <a:pt x="192" y="296"/>
                    <a:pt x="188" y="292"/>
                  </a:cubicBezTo>
                  <a:cubicBezTo>
                    <a:pt x="187" y="291"/>
                    <a:pt x="184" y="293"/>
                    <a:pt x="186" y="295"/>
                  </a:cubicBezTo>
                  <a:cubicBezTo>
                    <a:pt x="189" y="299"/>
                    <a:pt x="193" y="303"/>
                    <a:pt x="197" y="307"/>
                  </a:cubicBezTo>
                  <a:cubicBezTo>
                    <a:pt x="200" y="310"/>
                    <a:pt x="203" y="313"/>
                    <a:pt x="206" y="316"/>
                  </a:cubicBezTo>
                  <a:cubicBezTo>
                    <a:pt x="202" y="317"/>
                    <a:pt x="198" y="319"/>
                    <a:pt x="194" y="319"/>
                  </a:cubicBezTo>
                  <a:cubicBezTo>
                    <a:pt x="194" y="319"/>
                    <a:pt x="194" y="319"/>
                    <a:pt x="194" y="319"/>
                  </a:cubicBezTo>
                  <a:cubicBezTo>
                    <a:pt x="193" y="316"/>
                    <a:pt x="191" y="314"/>
                    <a:pt x="189" y="312"/>
                  </a:cubicBezTo>
                  <a:cubicBezTo>
                    <a:pt x="185" y="308"/>
                    <a:pt x="181" y="305"/>
                    <a:pt x="177" y="302"/>
                  </a:cubicBezTo>
                  <a:cubicBezTo>
                    <a:pt x="175" y="300"/>
                    <a:pt x="173" y="303"/>
                    <a:pt x="174" y="304"/>
                  </a:cubicBezTo>
                  <a:cubicBezTo>
                    <a:pt x="178" y="308"/>
                    <a:pt x="181" y="311"/>
                    <a:pt x="185" y="314"/>
                  </a:cubicBezTo>
                  <a:cubicBezTo>
                    <a:pt x="187" y="316"/>
                    <a:pt x="188" y="318"/>
                    <a:pt x="190" y="321"/>
                  </a:cubicBezTo>
                  <a:cubicBezTo>
                    <a:pt x="190" y="322"/>
                    <a:pt x="191" y="323"/>
                    <a:pt x="192" y="324"/>
                  </a:cubicBezTo>
                  <a:cubicBezTo>
                    <a:pt x="192" y="327"/>
                    <a:pt x="192" y="332"/>
                    <a:pt x="190" y="336"/>
                  </a:cubicBezTo>
                  <a:cubicBezTo>
                    <a:pt x="190" y="330"/>
                    <a:pt x="185" y="324"/>
                    <a:pt x="181" y="321"/>
                  </a:cubicBezTo>
                  <a:cubicBezTo>
                    <a:pt x="176" y="316"/>
                    <a:pt x="170" y="311"/>
                    <a:pt x="165" y="305"/>
                  </a:cubicBezTo>
                  <a:cubicBezTo>
                    <a:pt x="163" y="304"/>
                    <a:pt x="162" y="306"/>
                    <a:pt x="163" y="307"/>
                  </a:cubicBezTo>
                  <a:cubicBezTo>
                    <a:pt x="167" y="313"/>
                    <a:pt x="172" y="318"/>
                    <a:pt x="177" y="323"/>
                  </a:cubicBezTo>
                  <a:cubicBezTo>
                    <a:pt x="180" y="326"/>
                    <a:pt x="182" y="329"/>
                    <a:pt x="184" y="332"/>
                  </a:cubicBezTo>
                  <a:cubicBezTo>
                    <a:pt x="186" y="335"/>
                    <a:pt x="186" y="337"/>
                    <a:pt x="189" y="338"/>
                  </a:cubicBezTo>
                  <a:cubicBezTo>
                    <a:pt x="189" y="339"/>
                    <a:pt x="189" y="339"/>
                    <a:pt x="189" y="339"/>
                  </a:cubicBezTo>
                  <a:cubicBezTo>
                    <a:pt x="189" y="340"/>
                    <a:pt x="188" y="341"/>
                    <a:pt x="187" y="342"/>
                  </a:cubicBezTo>
                  <a:cubicBezTo>
                    <a:pt x="185" y="345"/>
                    <a:pt x="182" y="347"/>
                    <a:pt x="179" y="347"/>
                  </a:cubicBezTo>
                  <a:cubicBezTo>
                    <a:pt x="175" y="347"/>
                    <a:pt x="171" y="345"/>
                    <a:pt x="168" y="342"/>
                  </a:cubicBezTo>
                  <a:cubicBezTo>
                    <a:pt x="167" y="338"/>
                    <a:pt x="164" y="335"/>
                    <a:pt x="162" y="333"/>
                  </a:cubicBezTo>
                  <a:cubicBezTo>
                    <a:pt x="157" y="328"/>
                    <a:pt x="152" y="324"/>
                    <a:pt x="146" y="321"/>
                  </a:cubicBezTo>
                  <a:cubicBezTo>
                    <a:pt x="144" y="320"/>
                    <a:pt x="142" y="323"/>
                    <a:pt x="144" y="324"/>
                  </a:cubicBezTo>
                  <a:cubicBezTo>
                    <a:pt x="150" y="327"/>
                    <a:pt x="154" y="331"/>
                    <a:pt x="158" y="336"/>
                  </a:cubicBezTo>
                  <a:cubicBezTo>
                    <a:pt x="159" y="337"/>
                    <a:pt x="160" y="338"/>
                    <a:pt x="160" y="338"/>
                  </a:cubicBezTo>
                  <a:cubicBezTo>
                    <a:pt x="158" y="340"/>
                    <a:pt x="156" y="341"/>
                    <a:pt x="154" y="342"/>
                  </a:cubicBezTo>
                  <a:cubicBezTo>
                    <a:pt x="152" y="339"/>
                    <a:pt x="150" y="336"/>
                    <a:pt x="148" y="334"/>
                  </a:cubicBezTo>
                  <a:cubicBezTo>
                    <a:pt x="144" y="331"/>
                    <a:pt x="140" y="327"/>
                    <a:pt x="136" y="324"/>
                  </a:cubicBezTo>
                  <a:cubicBezTo>
                    <a:pt x="134" y="322"/>
                    <a:pt x="131" y="326"/>
                    <a:pt x="133" y="328"/>
                  </a:cubicBezTo>
                  <a:cubicBezTo>
                    <a:pt x="137" y="332"/>
                    <a:pt x="141" y="335"/>
                    <a:pt x="145" y="339"/>
                  </a:cubicBezTo>
                  <a:cubicBezTo>
                    <a:pt x="146" y="340"/>
                    <a:pt x="147" y="343"/>
                    <a:pt x="149" y="345"/>
                  </a:cubicBezTo>
                  <a:cubicBezTo>
                    <a:pt x="146" y="346"/>
                    <a:pt x="144" y="347"/>
                    <a:pt x="141" y="348"/>
                  </a:cubicBezTo>
                  <a:cubicBezTo>
                    <a:pt x="135" y="351"/>
                    <a:pt x="129" y="353"/>
                    <a:pt x="124" y="357"/>
                  </a:cubicBezTo>
                  <a:cubicBezTo>
                    <a:pt x="121" y="359"/>
                    <a:pt x="119" y="362"/>
                    <a:pt x="117" y="365"/>
                  </a:cubicBezTo>
                  <a:cubicBezTo>
                    <a:pt x="114" y="371"/>
                    <a:pt x="110" y="376"/>
                    <a:pt x="104" y="376"/>
                  </a:cubicBezTo>
                  <a:cubicBezTo>
                    <a:pt x="103" y="376"/>
                    <a:pt x="102" y="376"/>
                    <a:pt x="101" y="376"/>
                  </a:cubicBezTo>
                  <a:cubicBezTo>
                    <a:pt x="101" y="376"/>
                    <a:pt x="100" y="376"/>
                    <a:pt x="100" y="376"/>
                  </a:cubicBezTo>
                  <a:cubicBezTo>
                    <a:pt x="99" y="376"/>
                    <a:pt x="98" y="376"/>
                    <a:pt x="98" y="377"/>
                  </a:cubicBezTo>
                  <a:cubicBezTo>
                    <a:pt x="97" y="377"/>
                    <a:pt x="97" y="379"/>
                    <a:pt x="97" y="380"/>
                  </a:cubicBezTo>
                  <a:cubicBezTo>
                    <a:pt x="97" y="384"/>
                    <a:pt x="96" y="387"/>
                    <a:pt x="95" y="389"/>
                  </a:cubicBezTo>
                  <a:cubicBezTo>
                    <a:pt x="94" y="390"/>
                    <a:pt x="92" y="391"/>
                    <a:pt x="90" y="391"/>
                  </a:cubicBezTo>
                  <a:cubicBezTo>
                    <a:pt x="85" y="391"/>
                    <a:pt x="80" y="387"/>
                    <a:pt x="78" y="385"/>
                  </a:cubicBezTo>
                  <a:cubicBezTo>
                    <a:pt x="78" y="385"/>
                    <a:pt x="77" y="385"/>
                    <a:pt x="77" y="385"/>
                  </a:cubicBezTo>
                  <a:cubicBezTo>
                    <a:pt x="75" y="385"/>
                    <a:pt x="74" y="386"/>
                    <a:pt x="73" y="387"/>
                  </a:cubicBezTo>
                  <a:cubicBezTo>
                    <a:pt x="70" y="392"/>
                    <a:pt x="65" y="395"/>
                    <a:pt x="60" y="395"/>
                  </a:cubicBezTo>
                  <a:cubicBezTo>
                    <a:pt x="57" y="395"/>
                    <a:pt x="55" y="395"/>
                    <a:pt x="53" y="394"/>
                  </a:cubicBezTo>
                  <a:cubicBezTo>
                    <a:pt x="51" y="394"/>
                    <a:pt x="48" y="394"/>
                    <a:pt x="46" y="394"/>
                  </a:cubicBezTo>
                  <a:cubicBezTo>
                    <a:pt x="45" y="394"/>
                    <a:pt x="45" y="394"/>
                    <a:pt x="45" y="394"/>
                  </a:cubicBezTo>
                  <a:cubicBezTo>
                    <a:pt x="43" y="394"/>
                    <a:pt x="42" y="394"/>
                    <a:pt x="41" y="394"/>
                  </a:cubicBezTo>
                  <a:cubicBezTo>
                    <a:pt x="34" y="395"/>
                    <a:pt x="29" y="399"/>
                    <a:pt x="24" y="404"/>
                  </a:cubicBezTo>
                  <a:cubicBezTo>
                    <a:pt x="22" y="405"/>
                    <a:pt x="19" y="407"/>
                    <a:pt x="17" y="409"/>
                  </a:cubicBezTo>
                  <a:cubicBezTo>
                    <a:pt x="15" y="410"/>
                    <a:pt x="15" y="410"/>
                    <a:pt x="15" y="410"/>
                  </a:cubicBezTo>
                  <a:cubicBezTo>
                    <a:pt x="14" y="408"/>
                    <a:pt x="14" y="408"/>
                    <a:pt x="14" y="408"/>
                  </a:cubicBezTo>
                  <a:cubicBezTo>
                    <a:pt x="11" y="400"/>
                    <a:pt x="9" y="390"/>
                    <a:pt x="13" y="38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78"/>
            <p:cNvSpPr/>
            <p:nvPr/>
          </p:nvSpPr>
          <p:spPr bwMode="auto">
            <a:xfrm>
              <a:off x="7307263" y="2816225"/>
              <a:ext cx="63500" cy="122238"/>
            </a:xfrm>
            <a:custGeom>
              <a:avLst/>
              <a:gdLst>
                <a:gd name="T0" fmla="*/ 1 w 15"/>
                <a:gd name="T1" fmla="*/ 3 h 29"/>
                <a:gd name="T2" fmla="*/ 4 w 15"/>
                <a:gd name="T3" fmla="*/ 1 h 29"/>
                <a:gd name="T4" fmla="*/ 12 w 15"/>
                <a:gd name="T5" fmla="*/ 15 h 29"/>
                <a:gd name="T6" fmla="*/ 14 w 15"/>
                <a:gd name="T7" fmla="*/ 28 h 29"/>
                <a:gd name="T8" fmla="*/ 13 w 15"/>
                <a:gd name="T9" fmla="*/ 28 h 29"/>
                <a:gd name="T10" fmla="*/ 8 w 15"/>
                <a:gd name="T11" fmla="*/ 17 h 29"/>
                <a:gd name="T12" fmla="*/ 1 w 15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9">
                  <a:moveTo>
                    <a:pt x="1" y="3"/>
                  </a:moveTo>
                  <a:cubicBezTo>
                    <a:pt x="0" y="2"/>
                    <a:pt x="3" y="0"/>
                    <a:pt x="4" y="1"/>
                  </a:cubicBezTo>
                  <a:cubicBezTo>
                    <a:pt x="7" y="6"/>
                    <a:pt x="10" y="10"/>
                    <a:pt x="12" y="15"/>
                  </a:cubicBezTo>
                  <a:cubicBezTo>
                    <a:pt x="13" y="19"/>
                    <a:pt x="15" y="24"/>
                    <a:pt x="14" y="28"/>
                  </a:cubicBezTo>
                  <a:cubicBezTo>
                    <a:pt x="14" y="28"/>
                    <a:pt x="13" y="29"/>
                    <a:pt x="13" y="28"/>
                  </a:cubicBezTo>
                  <a:cubicBezTo>
                    <a:pt x="10" y="25"/>
                    <a:pt x="9" y="21"/>
                    <a:pt x="8" y="17"/>
                  </a:cubicBezTo>
                  <a:cubicBezTo>
                    <a:pt x="6" y="12"/>
                    <a:pt x="4" y="8"/>
                    <a:pt x="1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79"/>
            <p:cNvSpPr/>
            <p:nvPr/>
          </p:nvSpPr>
          <p:spPr bwMode="auto">
            <a:xfrm>
              <a:off x="7269163" y="2790825"/>
              <a:ext cx="80963" cy="144463"/>
            </a:xfrm>
            <a:custGeom>
              <a:avLst/>
              <a:gdLst>
                <a:gd name="T0" fmla="*/ 1 w 19"/>
                <a:gd name="T1" fmla="*/ 4 h 34"/>
                <a:gd name="T2" fmla="*/ 4 w 19"/>
                <a:gd name="T3" fmla="*/ 2 h 34"/>
                <a:gd name="T4" fmla="*/ 17 w 19"/>
                <a:gd name="T5" fmla="*/ 33 h 34"/>
                <a:gd name="T6" fmla="*/ 15 w 19"/>
                <a:gd name="T7" fmla="*/ 33 h 34"/>
                <a:gd name="T8" fmla="*/ 9 w 19"/>
                <a:gd name="T9" fmla="*/ 19 h 34"/>
                <a:gd name="T10" fmla="*/ 1 w 19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4">
                  <a:moveTo>
                    <a:pt x="1" y="4"/>
                  </a:moveTo>
                  <a:cubicBezTo>
                    <a:pt x="0" y="2"/>
                    <a:pt x="3" y="0"/>
                    <a:pt x="4" y="2"/>
                  </a:cubicBezTo>
                  <a:cubicBezTo>
                    <a:pt x="9" y="10"/>
                    <a:pt x="19" y="22"/>
                    <a:pt x="17" y="33"/>
                  </a:cubicBezTo>
                  <a:cubicBezTo>
                    <a:pt x="16" y="34"/>
                    <a:pt x="15" y="33"/>
                    <a:pt x="15" y="33"/>
                  </a:cubicBezTo>
                  <a:cubicBezTo>
                    <a:pt x="12" y="29"/>
                    <a:pt x="11" y="24"/>
                    <a:pt x="9" y="19"/>
                  </a:cubicBezTo>
                  <a:cubicBezTo>
                    <a:pt x="6" y="14"/>
                    <a:pt x="3" y="9"/>
                    <a:pt x="1" y="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80"/>
            <p:cNvSpPr/>
            <p:nvPr/>
          </p:nvSpPr>
          <p:spPr bwMode="auto">
            <a:xfrm>
              <a:off x="7231063" y="2781300"/>
              <a:ext cx="76200" cy="136525"/>
            </a:xfrm>
            <a:custGeom>
              <a:avLst/>
              <a:gdLst>
                <a:gd name="T0" fmla="*/ 4 w 18"/>
                <a:gd name="T1" fmla="*/ 2 h 32"/>
                <a:gd name="T2" fmla="*/ 18 w 18"/>
                <a:gd name="T3" fmla="*/ 30 h 32"/>
                <a:gd name="T4" fmla="*/ 16 w 18"/>
                <a:gd name="T5" fmla="*/ 31 h 32"/>
                <a:gd name="T6" fmla="*/ 1 w 18"/>
                <a:gd name="T7" fmla="*/ 3 h 32"/>
                <a:gd name="T8" fmla="*/ 4 w 18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4" y="2"/>
                  </a:moveTo>
                  <a:cubicBezTo>
                    <a:pt x="9" y="10"/>
                    <a:pt x="17" y="20"/>
                    <a:pt x="18" y="30"/>
                  </a:cubicBezTo>
                  <a:cubicBezTo>
                    <a:pt x="18" y="31"/>
                    <a:pt x="17" y="32"/>
                    <a:pt x="16" y="31"/>
                  </a:cubicBezTo>
                  <a:cubicBezTo>
                    <a:pt x="10" y="23"/>
                    <a:pt x="5" y="13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81"/>
            <p:cNvSpPr/>
            <p:nvPr/>
          </p:nvSpPr>
          <p:spPr bwMode="auto">
            <a:xfrm>
              <a:off x="7107238" y="2841625"/>
              <a:ext cx="22225" cy="33338"/>
            </a:xfrm>
            <a:custGeom>
              <a:avLst/>
              <a:gdLst>
                <a:gd name="T0" fmla="*/ 4 w 5"/>
                <a:gd name="T1" fmla="*/ 7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7 h 8"/>
                <a:gd name="T8" fmla="*/ 4 w 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4" y="7"/>
                  </a:moveTo>
                  <a:cubicBezTo>
                    <a:pt x="3" y="5"/>
                    <a:pt x="2" y="3"/>
                    <a:pt x="1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2"/>
                    <a:pt x="4" y="5"/>
                    <a:pt x="5" y="7"/>
                  </a:cubicBezTo>
                  <a:cubicBezTo>
                    <a:pt x="5" y="7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82"/>
            <p:cNvSpPr/>
            <p:nvPr/>
          </p:nvSpPr>
          <p:spPr bwMode="auto">
            <a:xfrm>
              <a:off x="7375525" y="3779838"/>
              <a:ext cx="55563" cy="130175"/>
            </a:xfrm>
            <a:custGeom>
              <a:avLst/>
              <a:gdLst>
                <a:gd name="T0" fmla="*/ 0 w 13"/>
                <a:gd name="T1" fmla="*/ 1 h 31"/>
                <a:gd name="T2" fmla="*/ 2 w 13"/>
                <a:gd name="T3" fmla="*/ 1 h 31"/>
                <a:gd name="T4" fmla="*/ 9 w 13"/>
                <a:gd name="T5" fmla="*/ 15 h 31"/>
                <a:gd name="T6" fmla="*/ 12 w 13"/>
                <a:gd name="T7" fmla="*/ 29 h 31"/>
                <a:gd name="T8" fmla="*/ 10 w 13"/>
                <a:gd name="T9" fmla="*/ 30 h 31"/>
                <a:gd name="T10" fmla="*/ 5 w 13"/>
                <a:gd name="T11" fmla="*/ 15 h 31"/>
                <a:gd name="T12" fmla="*/ 0 w 13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0" y="1"/>
                  </a:moveTo>
                  <a:cubicBezTo>
                    <a:pt x="0" y="0"/>
                    <a:pt x="2" y="0"/>
                    <a:pt x="2" y="1"/>
                  </a:cubicBezTo>
                  <a:cubicBezTo>
                    <a:pt x="5" y="5"/>
                    <a:pt x="7" y="10"/>
                    <a:pt x="9" y="15"/>
                  </a:cubicBezTo>
                  <a:cubicBezTo>
                    <a:pt x="11" y="19"/>
                    <a:pt x="13" y="24"/>
                    <a:pt x="12" y="29"/>
                  </a:cubicBezTo>
                  <a:cubicBezTo>
                    <a:pt x="12" y="30"/>
                    <a:pt x="10" y="31"/>
                    <a:pt x="10" y="30"/>
                  </a:cubicBezTo>
                  <a:cubicBezTo>
                    <a:pt x="7" y="25"/>
                    <a:pt x="6" y="20"/>
                    <a:pt x="5" y="15"/>
                  </a:cubicBezTo>
                  <a:cubicBezTo>
                    <a:pt x="3" y="10"/>
                    <a:pt x="1" y="6"/>
                    <a:pt x="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83"/>
            <p:cNvSpPr/>
            <p:nvPr/>
          </p:nvSpPr>
          <p:spPr bwMode="auto">
            <a:xfrm>
              <a:off x="7350125" y="3792538"/>
              <a:ext cx="63500" cy="139700"/>
            </a:xfrm>
            <a:custGeom>
              <a:avLst/>
              <a:gdLst>
                <a:gd name="T0" fmla="*/ 0 w 15"/>
                <a:gd name="T1" fmla="*/ 3 h 33"/>
                <a:gd name="T2" fmla="*/ 3 w 15"/>
                <a:gd name="T3" fmla="*/ 2 h 33"/>
                <a:gd name="T4" fmla="*/ 11 w 15"/>
                <a:gd name="T5" fmla="*/ 32 h 33"/>
                <a:gd name="T6" fmla="*/ 10 w 15"/>
                <a:gd name="T7" fmla="*/ 32 h 33"/>
                <a:gd name="T8" fmla="*/ 6 w 15"/>
                <a:gd name="T9" fmla="*/ 20 h 33"/>
                <a:gd name="T10" fmla="*/ 0 w 15"/>
                <a:gd name="T1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3">
                  <a:moveTo>
                    <a:pt x="0" y="3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7" y="10"/>
                    <a:pt x="15" y="23"/>
                    <a:pt x="11" y="32"/>
                  </a:cubicBezTo>
                  <a:cubicBezTo>
                    <a:pt x="11" y="33"/>
                    <a:pt x="10" y="33"/>
                    <a:pt x="10" y="32"/>
                  </a:cubicBezTo>
                  <a:cubicBezTo>
                    <a:pt x="8" y="29"/>
                    <a:pt x="7" y="24"/>
                    <a:pt x="6" y="20"/>
                  </a:cubicBezTo>
                  <a:cubicBezTo>
                    <a:pt x="5" y="15"/>
                    <a:pt x="2" y="9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84"/>
            <p:cNvSpPr/>
            <p:nvPr/>
          </p:nvSpPr>
          <p:spPr bwMode="auto">
            <a:xfrm>
              <a:off x="7345363" y="3859213"/>
              <a:ext cx="34925" cy="68263"/>
            </a:xfrm>
            <a:custGeom>
              <a:avLst/>
              <a:gdLst>
                <a:gd name="T0" fmla="*/ 3 w 8"/>
                <a:gd name="T1" fmla="*/ 2 h 16"/>
                <a:gd name="T2" fmla="*/ 8 w 8"/>
                <a:gd name="T3" fmla="*/ 15 h 16"/>
                <a:gd name="T4" fmla="*/ 6 w 8"/>
                <a:gd name="T5" fmla="*/ 16 h 16"/>
                <a:gd name="T6" fmla="*/ 1 w 8"/>
                <a:gd name="T7" fmla="*/ 3 h 16"/>
                <a:gd name="T8" fmla="*/ 3 w 8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3" y="2"/>
                  </a:moveTo>
                  <a:cubicBezTo>
                    <a:pt x="5" y="6"/>
                    <a:pt x="8" y="11"/>
                    <a:pt x="8" y="15"/>
                  </a:cubicBezTo>
                  <a:cubicBezTo>
                    <a:pt x="8" y="16"/>
                    <a:pt x="6" y="16"/>
                    <a:pt x="6" y="16"/>
                  </a:cubicBezTo>
                  <a:cubicBezTo>
                    <a:pt x="3" y="12"/>
                    <a:pt x="2" y="7"/>
                    <a:pt x="1" y="3"/>
                  </a:cubicBezTo>
                  <a:cubicBezTo>
                    <a:pt x="0" y="1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85"/>
            <p:cNvSpPr/>
            <p:nvPr/>
          </p:nvSpPr>
          <p:spPr bwMode="auto">
            <a:xfrm>
              <a:off x="7213600" y="3648075"/>
              <a:ext cx="60325" cy="160338"/>
            </a:xfrm>
            <a:custGeom>
              <a:avLst/>
              <a:gdLst>
                <a:gd name="T0" fmla="*/ 4 w 14"/>
                <a:gd name="T1" fmla="*/ 2 h 38"/>
                <a:gd name="T2" fmla="*/ 11 w 14"/>
                <a:gd name="T3" fmla="*/ 20 h 38"/>
                <a:gd name="T4" fmla="*/ 12 w 14"/>
                <a:gd name="T5" fmla="*/ 37 h 38"/>
                <a:gd name="T6" fmla="*/ 9 w 14"/>
                <a:gd name="T7" fmla="*/ 37 h 38"/>
                <a:gd name="T8" fmla="*/ 6 w 14"/>
                <a:gd name="T9" fmla="*/ 23 h 38"/>
                <a:gd name="T10" fmla="*/ 1 w 14"/>
                <a:gd name="T11" fmla="*/ 3 h 38"/>
                <a:gd name="T12" fmla="*/ 4 w 14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8">
                  <a:moveTo>
                    <a:pt x="4" y="2"/>
                  </a:moveTo>
                  <a:cubicBezTo>
                    <a:pt x="8" y="7"/>
                    <a:pt x="10" y="13"/>
                    <a:pt x="11" y="20"/>
                  </a:cubicBezTo>
                  <a:cubicBezTo>
                    <a:pt x="12" y="25"/>
                    <a:pt x="14" y="32"/>
                    <a:pt x="12" y="37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7" y="33"/>
                    <a:pt x="7" y="27"/>
                    <a:pt x="6" y="23"/>
                  </a:cubicBezTo>
                  <a:cubicBezTo>
                    <a:pt x="5" y="16"/>
                    <a:pt x="4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86"/>
            <p:cNvSpPr/>
            <p:nvPr/>
          </p:nvSpPr>
          <p:spPr bwMode="auto">
            <a:xfrm>
              <a:off x="6985000" y="3481388"/>
              <a:ext cx="63500" cy="230188"/>
            </a:xfrm>
            <a:custGeom>
              <a:avLst/>
              <a:gdLst>
                <a:gd name="T0" fmla="*/ 13 w 15"/>
                <a:gd name="T1" fmla="*/ 53 h 54"/>
                <a:gd name="T2" fmla="*/ 12 w 15"/>
                <a:gd name="T3" fmla="*/ 53 h 54"/>
                <a:gd name="T4" fmla="*/ 5 w 15"/>
                <a:gd name="T5" fmla="*/ 30 h 54"/>
                <a:gd name="T6" fmla="*/ 0 w 15"/>
                <a:gd name="T7" fmla="*/ 4 h 54"/>
                <a:gd name="T8" fmla="*/ 4 w 15"/>
                <a:gd name="T9" fmla="*/ 3 h 54"/>
                <a:gd name="T10" fmla="*/ 10 w 15"/>
                <a:gd name="T11" fmla="*/ 29 h 54"/>
                <a:gd name="T12" fmla="*/ 13 w 1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4">
                  <a:moveTo>
                    <a:pt x="13" y="53"/>
                  </a:moveTo>
                  <a:cubicBezTo>
                    <a:pt x="13" y="54"/>
                    <a:pt x="12" y="54"/>
                    <a:pt x="12" y="53"/>
                  </a:cubicBezTo>
                  <a:cubicBezTo>
                    <a:pt x="8" y="46"/>
                    <a:pt x="7" y="38"/>
                    <a:pt x="5" y="30"/>
                  </a:cubicBezTo>
                  <a:cubicBezTo>
                    <a:pt x="3" y="21"/>
                    <a:pt x="1" y="13"/>
                    <a:pt x="0" y="4"/>
                  </a:cubicBezTo>
                  <a:cubicBezTo>
                    <a:pt x="0" y="1"/>
                    <a:pt x="4" y="0"/>
                    <a:pt x="4" y="3"/>
                  </a:cubicBezTo>
                  <a:cubicBezTo>
                    <a:pt x="6" y="12"/>
                    <a:pt x="8" y="20"/>
                    <a:pt x="10" y="29"/>
                  </a:cubicBezTo>
                  <a:cubicBezTo>
                    <a:pt x="12" y="37"/>
                    <a:pt x="15" y="45"/>
                    <a:pt x="13" y="5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87"/>
            <p:cNvSpPr/>
            <p:nvPr/>
          </p:nvSpPr>
          <p:spPr bwMode="auto">
            <a:xfrm>
              <a:off x="6942138" y="3486150"/>
              <a:ext cx="68263" cy="215900"/>
            </a:xfrm>
            <a:custGeom>
              <a:avLst/>
              <a:gdLst>
                <a:gd name="T0" fmla="*/ 15 w 16"/>
                <a:gd name="T1" fmla="*/ 49 h 51"/>
                <a:gd name="T2" fmla="*/ 13 w 16"/>
                <a:gd name="T3" fmla="*/ 50 h 51"/>
                <a:gd name="T4" fmla="*/ 3 w 16"/>
                <a:gd name="T5" fmla="*/ 15 h 51"/>
                <a:gd name="T6" fmla="*/ 2 w 16"/>
                <a:gd name="T7" fmla="*/ 1 h 51"/>
                <a:gd name="T8" fmla="*/ 3 w 16"/>
                <a:gd name="T9" fmla="*/ 0 h 51"/>
                <a:gd name="T10" fmla="*/ 5 w 16"/>
                <a:gd name="T11" fmla="*/ 1 h 51"/>
                <a:gd name="T12" fmla="*/ 5 w 16"/>
                <a:gd name="T13" fmla="*/ 3 h 51"/>
                <a:gd name="T14" fmla="*/ 5 w 16"/>
                <a:gd name="T15" fmla="*/ 5 h 51"/>
                <a:gd name="T16" fmla="*/ 6 w 16"/>
                <a:gd name="T17" fmla="*/ 10 h 51"/>
                <a:gd name="T18" fmla="*/ 8 w 16"/>
                <a:gd name="T19" fmla="*/ 17 h 51"/>
                <a:gd name="T20" fmla="*/ 15 w 16"/>
                <a:gd name="T2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51">
                  <a:moveTo>
                    <a:pt x="15" y="49"/>
                  </a:moveTo>
                  <a:cubicBezTo>
                    <a:pt x="14" y="50"/>
                    <a:pt x="13" y="51"/>
                    <a:pt x="13" y="50"/>
                  </a:cubicBezTo>
                  <a:cubicBezTo>
                    <a:pt x="7" y="40"/>
                    <a:pt x="5" y="27"/>
                    <a:pt x="3" y="15"/>
                  </a:cubicBezTo>
                  <a:cubicBezTo>
                    <a:pt x="2" y="11"/>
                    <a:pt x="0" y="5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6"/>
                    <a:pt x="6" y="8"/>
                    <a:pt x="6" y="10"/>
                  </a:cubicBezTo>
                  <a:cubicBezTo>
                    <a:pt x="7" y="12"/>
                    <a:pt x="8" y="14"/>
                    <a:pt x="8" y="17"/>
                  </a:cubicBezTo>
                  <a:cubicBezTo>
                    <a:pt x="10" y="28"/>
                    <a:pt x="16" y="38"/>
                    <a:pt x="15" y="4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88"/>
            <p:cNvSpPr/>
            <p:nvPr/>
          </p:nvSpPr>
          <p:spPr bwMode="auto">
            <a:xfrm>
              <a:off x="6907213" y="3511550"/>
              <a:ext cx="73025" cy="165100"/>
            </a:xfrm>
            <a:custGeom>
              <a:avLst/>
              <a:gdLst>
                <a:gd name="T0" fmla="*/ 11 w 17"/>
                <a:gd name="T1" fmla="*/ 38 h 39"/>
                <a:gd name="T2" fmla="*/ 9 w 17"/>
                <a:gd name="T3" fmla="*/ 38 h 39"/>
                <a:gd name="T4" fmla="*/ 5 w 17"/>
                <a:gd name="T5" fmla="*/ 22 h 39"/>
                <a:gd name="T6" fmla="*/ 0 w 17"/>
                <a:gd name="T7" fmla="*/ 3 h 39"/>
                <a:gd name="T8" fmla="*/ 3 w 17"/>
                <a:gd name="T9" fmla="*/ 2 h 39"/>
                <a:gd name="T10" fmla="*/ 11 w 17"/>
                <a:gd name="T1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11" y="38"/>
                  </a:moveTo>
                  <a:cubicBezTo>
                    <a:pt x="10" y="39"/>
                    <a:pt x="9" y="39"/>
                    <a:pt x="9" y="38"/>
                  </a:cubicBezTo>
                  <a:cubicBezTo>
                    <a:pt x="7" y="33"/>
                    <a:pt x="7" y="27"/>
                    <a:pt x="5" y="22"/>
                  </a:cubicBezTo>
                  <a:cubicBezTo>
                    <a:pt x="4" y="15"/>
                    <a:pt x="1" y="9"/>
                    <a:pt x="0" y="3"/>
                  </a:cubicBezTo>
                  <a:cubicBezTo>
                    <a:pt x="0" y="1"/>
                    <a:pt x="3" y="0"/>
                    <a:pt x="3" y="2"/>
                  </a:cubicBezTo>
                  <a:cubicBezTo>
                    <a:pt x="6" y="11"/>
                    <a:pt x="17" y="30"/>
                    <a:pt x="11" y="3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89"/>
            <p:cNvSpPr/>
            <p:nvPr/>
          </p:nvSpPr>
          <p:spPr bwMode="auto">
            <a:xfrm>
              <a:off x="6856413" y="2981325"/>
              <a:ext cx="47625" cy="109538"/>
            </a:xfrm>
            <a:custGeom>
              <a:avLst/>
              <a:gdLst>
                <a:gd name="T0" fmla="*/ 5 w 11"/>
                <a:gd name="T1" fmla="*/ 2 h 26"/>
                <a:gd name="T2" fmla="*/ 9 w 11"/>
                <a:gd name="T3" fmla="*/ 25 h 26"/>
                <a:gd name="T4" fmla="*/ 7 w 11"/>
                <a:gd name="T5" fmla="*/ 25 h 26"/>
                <a:gd name="T6" fmla="*/ 4 w 11"/>
                <a:gd name="T7" fmla="*/ 16 h 26"/>
                <a:gd name="T8" fmla="*/ 1 w 11"/>
                <a:gd name="T9" fmla="*/ 3 h 26"/>
                <a:gd name="T10" fmla="*/ 5 w 11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5" y="2"/>
                  </a:moveTo>
                  <a:cubicBezTo>
                    <a:pt x="7" y="9"/>
                    <a:pt x="11" y="18"/>
                    <a:pt x="9" y="25"/>
                  </a:cubicBezTo>
                  <a:cubicBezTo>
                    <a:pt x="9" y="26"/>
                    <a:pt x="7" y="26"/>
                    <a:pt x="7" y="25"/>
                  </a:cubicBezTo>
                  <a:cubicBezTo>
                    <a:pt x="5" y="22"/>
                    <a:pt x="5" y="19"/>
                    <a:pt x="4" y="16"/>
                  </a:cubicBezTo>
                  <a:cubicBezTo>
                    <a:pt x="4" y="11"/>
                    <a:pt x="3" y="7"/>
                    <a:pt x="1" y="3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90"/>
            <p:cNvSpPr/>
            <p:nvPr/>
          </p:nvSpPr>
          <p:spPr bwMode="auto">
            <a:xfrm>
              <a:off x="6797675" y="2947988"/>
              <a:ext cx="33338" cy="104775"/>
            </a:xfrm>
            <a:custGeom>
              <a:avLst/>
              <a:gdLst>
                <a:gd name="T0" fmla="*/ 4 w 8"/>
                <a:gd name="T1" fmla="*/ 2 h 25"/>
                <a:gd name="T2" fmla="*/ 6 w 8"/>
                <a:gd name="T3" fmla="*/ 14 h 25"/>
                <a:gd name="T4" fmla="*/ 7 w 8"/>
                <a:gd name="T5" fmla="*/ 24 h 25"/>
                <a:gd name="T6" fmla="*/ 5 w 8"/>
                <a:gd name="T7" fmla="*/ 24 h 25"/>
                <a:gd name="T8" fmla="*/ 2 w 8"/>
                <a:gd name="T9" fmla="*/ 14 h 25"/>
                <a:gd name="T10" fmla="*/ 0 w 8"/>
                <a:gd name="T11" fmla="*/ 2 h 25"/>
                <a:gd name="T12" fmla="*/ 4 w 8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4" y="2"/>
                  </a:moveTo>
                  <a:cubicBezTo>
                    <a:pt x="4" y="6"/>
                    <a:pt x="5" y="10"/>
                    <a:pt x="6" y="14"/>
                  </a:cubicBezTo>
                  <a:cubicBezTo>
                    <a:pt x="7" y="17"/>
                    <a:pt x="8" y="21"/>
                    <a:pt x="7" y="24"/>
                  </a:cubicBezTo>
                  <a:cubicBezTo>
                    <a:pt x="7" y="24"/>
                    <a:pt x="6" y="25"/>
                    <a:pt x="5" y="24"/>
                  </a:cubicBezTo>
                  <a:cubicBezTo>
                    <a:pt x="3" y="21"/>
                    <a:pt x="3" y="17"/>
                    <a:pt x="2" y="14"/>
                  </a:cubicBezTo>
                  <a:cubicBezTo>
                    <a:pt x="1" y="10"/>
                    <a:pt x="0" y="6"/>
                    <a:pt x="0" y="2"/>
                  </a:cubicBezTo>
                  <a:cubicBezTo>
                    <a:pt x="0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91"/>
            <p:cNvSpPr/>
            <p:nvPr/>
          </p:nvSpPr>
          <p:spPr bwMode="auto">
            <a:xfrm>
              <a:off x="6780213" y="2976563"/>
              <a:ext cx="22225" cy="60325"/>
            </a:xfrm>
            <a:custGeom>
              <a:avLst/>
              <a:gdLst>
                <a:gd name="T0" fmla="*/ 5 w 5"/>
                <a:gd name="T1" fmla="*/ 3 h 14"/>
                <a:gd name="T2" fmla="*/ 4 w 5"/>
                <a:gd name="T3" fmla="*/ 13 h 14"/>
                <a:gd name="T4" fmla="*/ 2 w 5"/>
                <a:gd name="T5" fmla="*/ 13 h 14"/>
                <a:gd name="T6" fmla="*/ 1 w 5"/>
                <a:gd name="T7" fmla="*/ 3 h 14"/>
                <a:gd name="T8" fmla="*/ 5 w 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3"/>
                  </a:moveTo>
                  <a:cubicBezTo>
                    <a:pt x="5" y="6"/>
                    <a:pt x="5" y="10"/>
                    <a:pt x="4" y="13"/>
                  </a:cubicBezTo>
                  <a:cubicBezTo>
                    <a:pt x="4" y="14"/>
                    <a:pt x="2" y="14"/>
                    <a:pt x="2" y="13"/>
                  </a:cubicBezTo>
                  <a:cubicBezTo>
                    <a:pt x="0" y="10"/>
                    <a:pt x="1" y="6"/>
                    <a:pt x="1" y="3"/>
                  </a:cubicBezTo>
                  <a:cubicBezTo>
                    <a:pt x="1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92"/>
            <p:cNvSpPr/>
            <p:nvPr/>
          </p:nvSpPr>
          <p:spPr bwMode="auto">
            <a:xfrm>
              <a:off x="5984875" y="3333750"/>
              <a:ext cx="65088" cy="134938"/>
            </a:xfrm>
            <a:custGeom>
              <a:avLst/>
              <a:gdLst>
                <a:gd name="T0" fmla="*/ 1 w 15"/>
                <a:gd name="T1" fmla="*/ 0 h 32"/>
                <a:gd name="T2" fmla="*/ 2 w 15"/>
                <a:gd name="T3" fmla="*/ 0 h 32"/>
                <a:gd name="T4" fmla="*/ 10 w 15"/>
                <a:gd name="T5" fmla="*/ 13 h 32"/>
                <a:gd name="T6" fmla="*/ 14 w 15"/>
                <a:gd name="T7" fmla="*/ 30 h 32"/>
                <a:gd name="T8" fmla="*/ 12 w 15"/>
                <a:gd name="T9" fmla="*/ 31 h 32"/>
                <a:gd name="T10" fmla="*/ 5 w 15"/>
                <a:gd name="T11" fmla="*/ 14 h 32"/>
                <a:gd name="T12" fmla="*/ 1 w 1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6" y="2"/>
                    <a:pt x="8" y="10"/>
                    <a:pt x="10" y="13"/>
                  </a:cubicBezTo>
                  <a:cubicBezTo>
                    <a:pt x="12" y="18"/>
                    <a:pt x="15" y="25"/>
                    <a:pt x="14" y="30"/>
                  </a:cubicBezTo>
                  <a:cubicBezTo>
                    <a:pt x="14" y="31"/>
                    <a:pt x="13" y="32"/>
                    <a:pt x="12" y="31"/>
                  </a:cubicBezTo>
                  <a:cubicBezTo>
                    <a:pt x="8" y="26"/>
                    <a:pt x="7" y="19"/>
                    <a:pt x="5" y="14"/>
                  </a:cubicBezTo>
                  <a:cubicBezTo>
                    <a:pt x="3" y="10"/>
                    <a:pt x="0" y="4"/>
                    <a:pt x="1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93"/>
            <p:cNvSpPr/>
            <p:nvPr/>
          </p:nvSpPr>
          <p:spPr bwMode="auto">
            <a:xfrm>
              <a:off x="5946775" y="3346450"/>
              <a:ext cx="77788" cy="160338"/>
            </a:xfrm>
            <a:custGeom>
              <a:avLst/>
              <a:gdLst>
                <a:gd name="T0" fmla="*/ 16 w 18"/>
                <a:gd name="T1" fmla="*/ 37 h 38"/>
                <a:gd name="T2" fmla="*/ 14 w 18"/>
                <a:gd name="T3" fmla="*/ 37 h 38"/>
                <a:gd name="T4" fmla="*/ 9 w 18"/>
                <a:gd name="T5" fmla="*/ 20 h 38"/>
                <a:gd name="T6" fmla="*/ 1 w 18"/>
                <a:gd name="T7" fmla="*/ 3 h 38"/>
                <a:gd name="T8" fmla="*/ 4 w 18"/>
                <a:gd name="T9" fmla="*/ 2 h 38"/>
                <a:gd name="T10" fmla="*/ 16 w 18"/>
                <a:gd name="T1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8">
                  <a:moveTo>
                    <a:pt x="16" y="37"/>
                  </a:moveTo>
                  <a:cubicBezTo>
                    <a:pt x="16" y="38"/>
                    <a:pt x="14" y="38"/>
                    <a:pt x="14" y="37"/>
                  </a:cubicBezTo>
                  <a:cubicBezTo>
                    <a:pt x="12" y="32"/>
                    <a:pt x="11" y="26"/>
                    <a:pt x="9" y="20"/>
                  </a:cubicBezTo>
                  <a:cubicBezTo>
                    <a:pt x="7" y="14"/>
                    <a:pt x="4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10" y="11"/>
                    <a:pt x="18" y="25"/>
                    <a:pt x="16" y="3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94"/>
            <p:cNvSpPr/>
            <p:nvPr/>
          </p:nvSpPr>
          <p:spPr bwMode="auto">
            <a:xfrm>
              <a:off x="5921375" y="3359150"/>
              <a:ext cx="103188" cy="233363"/>
            </a:xfrm>
            <a:custGeom>
              <a:avLst/>
              <a:gdLst>
                <a:gd name="T0" fmla="*/ 1 w 24"/>
                <a:gd name="T1" fmla="*/ 3 h 55"/>
                <a:gd name="T2" fmla="*/ 4 w 24"/>
                <a:gd name="T3" fmla="*/ 1 h 55"/>
                <a:gd name="T4" fmla="*/ 15 w 24"/>
                <a:gd name="T5" fmla="*/ 25 h 55"/>
                <a:gd name="T6" fmla="*/ 24 w 24"/>
                <a:gd name="T7" fmla="*/ 54 h 55"/>
                <a:gd name="T8" fmla="*/ 22 w 24"/>
                <a:gd name="T9" fmla="*/ 55 h 55"/>
                <a:gd name="T10" fmla="*/ 12 w 24"/>
                <a:gd name="T11" fmla="*/ 29 h 55"/>
                <a:gd name="T12" fmla="*/ 1 w 24"/>
                <a:gd name="T1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5">
                  <a:moveTo>
                    <a:pt x="1" y="3"/>
                  </a:moveTo>
                  <a:cubicBezTo>
                    <a:pt x="0" y="2"/>
                    <a:pt x="3" y="0"/>
                    <a:pt x="4" y="1"/>
                  </a:cubicBezTo>
                  <a:cubicBezTo>
                    <a:pt x="9" y="9"/>
                    <a:pt x="12" y="16"/>
                    <a:pt x="15" y="25"/>
                  </a:cubicBezTo>
                  <a:cubicBezTo>
                    <a:pt x="19" y="34"/>
                    <a:pt x="23" y="44"/>
                    <a:pt x="24" y="54"/>
                  </a:cubicBezTo>
                  <a:cubicBezTo>
                    <a:pt x="24" y="55"/>
                    <a:pt x="23" y="55"/>
                    <a:pt x="22" y="55"/>
                  </a:cubicBezTo>
                  <a:cubicBezTo>
                    <a:pt x="17" y="47"/>
                    <a:pt x="15" y="38"/>
                    <a:pt x="12" y="29"/>
                  </a:cubicBezTo>
                  <a:cubicBezTo>
                    <a:pt x="9" y="20"/>
                    <a:pt x="6" y="12"/>
                    <a:pt x="1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95"/>
            <p:cNvSpPr/>
            <p:nvPr/>
          </p:nvSpPr>
          <p:spPr bwMode="auto">
            <a:xfrm>
              <a:off x="5892800" y="3402013"/>
              <a:ext cx="101600" cy="198438"/>
            </a:xfrm>
            <a:custGeom>
              <a:avLst/>
              <a:gdLst>
                <a:gd name="T0" fmla="*/ 2 w 24"/>
                <a:gd name="T1" fmla="*/ 1 h 47"/>
                <a:gd name="T2" fmla="*/ 15 w 24"/>
                <a:gd name="T3" fmla="*/ 19 h 47"/>
                <a:gd name="T4" fmla="*/ 24 w 24"/>
                <a:gd name="T5" fmla="*/ 45 h 47"/>
                <a:gd name="T6" fmla="*/ 22 w 24"/>
                <a:gd name="T7" fmla="*/ 46 h 47"/>
                <a:gd name="T8" fmla="*/ 13 w 24"/>
                <a:gd name="T9" fmla="*/ 25 h 47"/>
                <a:gd name="T10" fmla="*/ 1 w 24"/>
                <a:gd name="T11" fmla="*/ 2 h 47"/>
                <a:gd name="T12" fmla="*/ 2 w 24"/>
                <a:gd name="T1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7">
                  <a:moveTo>
                    <a:pt x="2" y="1"/>
                  </a:moveTo>
                  <a:cubicBezTo>
                    <a:pt x="8" y="5"/>
                    <a:pt x="11" y="12"/>
                    <a:pt x="15" y="19"/>
                  </a:cubicBezTo>
                  <a:cubicBezTo>
                    <a:pt x="18" y="27"/>
                    <a:pt x="23" y="36"/>
                    <a:pt x="24" y="45"/>
                  </a:cubicBezTo>
                  <a:cubicBezTo>
                    <a:pt x="24" y="46"/>
                    <a:pt x="23" y="47"/>
                    <a:pt x="22" y="46"/>
                  </a:cubicBezTo>
                  <a:cubicBezTo>
                    <a:pt x="18" y="40"/>
                    <a:pt x="16" y="32"/>
                    <a:pt x="13" y="25"/>
                  </a:cubicBezTo>
                  <a:cubicBezTo>
                    <a:pt x="10" y="17"/>
                    <a:pt x="6" y="9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96"/>
            <p:cNvSpPr/>
            <p:nvPr/>
          </p:nvSpPr>
          <p:spPr bwMode="auto">
            <a:xfrm>
              <a:off x="5586413" y="3414713"/>
              <a:ext cx="76200" cy="173038"/>
            </a:xfrm>
            <a:custGeom>
              <a:avLst/>
              <a:gdLst>
                <a:gd name="T0" fmla="*/ 18 w 18"/>
                <a:gd name="T1" fmla="*/ 39 h 41"/>
                <a:gd name="T2" fmla="*/ 16 w 18"/>
                <a:gd name="T3" fmla="*/ 40 h 41"/>
                <a:gd name="T4" fmla="*/ 7 w 18"/>
                <a:gd name="T5" fmla="*/ 22 h 41"/>
                <a:gd name="T6" fmla="*/ 1 w 18"/>
                <a:gd name="T7" fmla="*/ 3 h 41"/>
                <a:gd name="T8" fmla="*/ 4 w 18"/>
                <a:gd name="T9" fmla="*/ 2 h 41"/>
                <a:gd name="T10" fmla="*/ 13 w 18"/>
                <a:gd name="T11" fmla="*/ 22 h 41"/>
                <a:gd name="T12" fmla="*/ 18 w 18"/>
                <a:gd name="T1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1">
                  <a:moveTo>
                    <a:pt x="18" y="39"/>
                  </a:moveTo>
                  <a:cubicBezTo>
                    <a:pt x="18" y="41"/>
                    <a:pt x="16" y="41"/>
                    <a:pt x="16" y="40"/>
                  </a:cubicBezTo>
                  <a:cubicBezTo>
                    <a:pt x="11" y="35"/>
                    <a:pt x="10" y="28"/>
                    <a:pt x="7" y="22"/>
                  </a:cubicBezTo>
                  <a:cubicBezTo>
                    <a:pt x="5" y="15"/>
                    <a:pt x="3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7" y="8"/>
                    <a:pt x="10" y="15"/>
                    <a:pt x="13" y="22"/>
                  </a:cubicBezTo>
                  <a:cubicBezTo>
                    <a:pt x="15" y="28"/>
                    <a:pt x="18" y="33"/>
                    <a:pt x="18" y="3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97"/>
            <p:cNvSpPr/>
            <p:nvPr/>
          </p:nvSpPr>
          <p:spPr bwMode="auto">
            <a:xfrm>
              <a:off x="5297488" y="3706813"/>
              <a:ext cx="114300" cy="254000"/>
            </a:xfrm>
            <a:custGeom>
              <a:avLst/>
              <a:gdLst>
                <a:gd name="T0" fmla="*/ 27 w 27"/>
                <a:gd name="T1" fmla="*/ 58 h 60"/>
                <a:gd name="T2" fmla="*/ 24 w 27"/>
                <a:gd name="T3" fmla="*/ 59 h 60"/>
                <a:gd name="T4" fmla="*/ 11 w 27"/>
                <a:gd name="T5" fmla="*/ 30 h 60"/>
                <a:gd name="T6" fmla="*/ 0 w 27"/>
                <a:gd name="T7" fmla="*/ 3 h 60"/>
                <a:gd name="T8" fmla="*/ 4 w 27"/>
                <a:gd name="T9" fmla="*/ 3 h 60"/>
                <a:gd name="T10" fmla="*/ 19 w 27"/>
                <a:gd name="T11" fmla="*/ 34 h 60"/>
                <a:gd name="T12" fmla="*/ 27 w 27"/>
                <a:gd name="T13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0">
                  <a:moveTo>
                    <a:pt x="27" y="58"/>
                  </a:moveTo>
                  <a:cubicBezTo>
                    <a:pt x="27" y="60"/>
                    <a:pt x="25" y="60"/>
                    <a:pt x="24" y="59"/>
                  </a:cubicBezTo>
                  <a:cubicBezTo>
                    <a:pt x="19" y="50"/>
                    <a:pt x="16" y="40"/>
                    <a:pt x="11" y="30"/>
                  </a:cubicBezTo>
                  <a:cubicBezTo>
                    <a:pt x="7" y="22"/>
                    <a:pt x="3" y="13"/>
                    <a:pt x="0" y="3"/>
                  </a:cubicBezTo>
                  <a:cubicBezTo>
                    <a:pt x="0" y="1"/>
                    <a:pt x="3" y="0"/>
                    <a:pt x="4" y="3"/>
                  </a:cubicBezTo>
                  <a:cubicBezTo>
                    <a:pt x="8" y="14"/>
                    <a:pt x="13" y="24"/>
                    <a:pt x="19" y="34"/>
                  </a:cubicBezTo>
                  <a:cubicBezTo>
                    <a:pt x="22" y="41"/>
                    <a:pt x="27" y="50"/>
                    <a:pt x="27" y="5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98"/>
            <p:cNvSpPr/>
            <p:nvPr/>
          </p:nvSpPr>
          <p:spPr bwMode="auto">
            <a:xfrm>
              <a:off x="5262563" y="3668713"/>
              <a:ext cx="103188" cy="266700"/>
            </a:xfrm>
            <a:custGeom>
              <a:avLst/>
              <a:gdLst>
                <a:gd name="T0" fmla="*/ 24 w 24"/>
                <a:gd name="T1" fmla="*/ 61 h 63"/>
                <a:gd name="T2" fmla="*/ 22 w 24"/>
                <a:gd name="T3" fmla="*/ 62 h 63"/>
                <a:gd name="T4" fmla="*/ 10 w 24"/>
                <a:gd name="T5" fmla="*/ 35 h 63"/>
                <a:gd name="T6" fmla="*/ 0 w 24"/>
                <a:gd name="T7" fmla="*/ 4 h 63"/>
                <a:gd name="T8" fmla="*/ 4 w 24"/>
                <a:gd name="T9" fmla="*/ 3 h 63"/>
                <a:gd name="T10" fmla="*/ 16 w 24"/>
                <a:gd name="T11" fmla="*/ 36 h 63"/>
                <a:gd name="T12" fmla="*/ 24 w 24"/>
                <a:gd name="T13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3">
                  <a:moveTo>
                    <a:pt x="24" y="61"/>
                  </a:moveTo>
                  <a:cubicBezTo>
                    <a:pt x="24" y="62"/>
                    <a:pt x="23" y="63"/>
                    <a:pt x="22" y="62"/>
                  </a:cubicBezTo>
                  <a:cubicBezTo>
                    <a:pt x="16" y="54"/>
                    <a:pt x="14" y="44"/>
                    <a:pt x="10" y="35"/>
                  </a:cubicBezTo>
                  <a:cubicBezTo>
                    <a:pt x="6" y="25"/>
                    <a:pt x="2" y="15"/>
                    <a:pt x="0" y="4"/>
                  </a:cubicBezTo>
                  <a:cubicBezTo>
                    <a:pt x="0" y="1"/>
                    <a:pt x="3" y="0"/>
                    <a:pt x="4" y="3"/>
                  </a:cubicBezTo>
                  <a:cubicBezTo>
                    <a:pt x="7" y="14"/>
                    <a:pt x="11" y="25"/>
                    <a:pt x="16" y="36"/>
                  </a:cubicBezTo>
                  <a:cubicBezTo>
                    <a:pt x="19" y="44"/>
                    <a:pt x="24" y="52"/>
                    <a:pt x="24" y="6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99"/>
            <p:cNvSpPr/>
            <p:nvPr/>
          </p:nvSpPr>
          <p:spPr bwMode="auto">
            <a:xfrm>
              <a:off x="5062538" y="3800475"/>
              <a:ext cx="93663" cy="152400"/>
            </a:xfrm>
            <a:custGeom>
              <a:avLst/>
              <a:gdLst>
                <a:gd name="T0" fmla="*/ 21 w 22"/>
                <a:gd name="T1" fmla="*/ 35 h 36"/>
                <a:gd name="T2" fmla="*/ 19 w 22"/>
                <a:gd name="T3" fmla="*/ 35 h 36"/>
                <a:gd name="T4" fmla="*/ 12 w 22"/>
                <a:gd name="T5" fmla="*/ 22 h 36"/>
                <a:gd name="T6" fmla="*/ 1 w 22"/>
                <a:gd name="T7" fmla="*/ 5 h 36"/>
                <a:gd name="T8" fmla="*/ 4 w 22"/>
                <a:gd name="T9" fmla="*/ 2 h 36"/>
                <a:gd name="T10" fmla="*/ 16 w 22"/>
                <a:gd name="T11" fmla="*/ 18 h 36"/>
                <a:gd name="T12" fmla="*/ 21 w 22"/>
                <a:gd name="T1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1" y="35"/>
                  </a:moveTo>
                  <a:cubicBezTo>
                    <a:pt x="21" y="36"/>
                    <a:pt x="19" y="36"/>
                    <a:pt x="19" y="35"/>
                  </a:cubicBezTo>
                  <a:cubicBezTo>
                    <a:pt x="16" y="32"/>
                    <a:pt x="15" y="27"/>
                    <a:pt x="12" y="22"/>
                  </a:cubicBezTo>
                  <a:cubicBezTo>
                    <a:pt x="9" y="16"/>
                    <a:pt x="5" y="10"/>
                    <a:pt x="1" y="5"/>
                  </a:cubicBezTo>
                  <a:cubicBezTo>
                    <a:pt x="0" y="3"/>
                    <a:pt x="3" y="0"/>
                    <a:pt x="4" y="2"/>
                  </a:cubicBezTo>
                  <a:cubicBezTo>
                    <a:pt x="8" y="7"/>
                    <a:pt x="12" y="13"/>
                    <a:pt x="16" y="18"/>
                  </a:cubicBezTo>
                  <a:cubicBezTo>
                    <a:pt x="18" y="23"/>
                    <a:pt x="22" y="29"/>
                    <a:pt x="21" y="3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100"/>
            <p:cNvSpPr/>
            <p:nvPr/>
          </p:nvSpPr>
          <p:spPr bwMode="auto">
            <a:xfrm>
              <a:off x="4999038" y="3910013"/>
              <a:ext cx="63500" cy="111125"/>
            </a:xfrm>
            <a:custGeom>
              <a:avLst/>
              <a:gdLst>
                <a:gd name="T0" fmla="*/ 11 w 15"/>
                <a:gd name="T1" fmla="*/ 25 h 26"/>
                <a:gd name="T2" fmla="*/ 9 w 15"/>
                <a:gd name="T3" fmla="*/ 25 h 26"/>
                <a:gd name="T4" fmla="*/ 6 w 15"/>
                <a:gd name="T5" fmla="*/ 16 h 26"/>
                <a:gd name="T6" fmla="*/ 1 w 15"/>
                <a:gd name="T7" fmla="*/ 5 h 26"/>
                <a:gd name="T8" fmla="*/ 5 w 15"/>
                <a:gd name="T9" fmla="*/ 3 h 26"/>
                <a:gd name="T10" fmla="*/ 11 w 15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6">
                  <a:moveTo>
                    <a:pt x="11" y="25"/>
                  </a:moveTo>
                  <a:cubicBezTo>
                    <a:pt x="10" y="25"/>
                    <a:pt x="9" y="26"/>
                    <a:pt x="9" y="25"/>
                  </a:cubicBezTo>
                  <a:cubicBezTo>
                    <a:pt x="7" y="22"/>
                    <a:pt x="7" y="19"/>
                    <a:pt x="6" y="16"/>
                  </a:cubicBezTo>
                  <a:cubicBezTo>
                    <a:pt x="5" y="12"/>
                    <a:pt x="3" y="8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8" y="8"/>
                    <a:pt x="15" y="19"/>
                    <a:pt x="11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101"/>
            <p:cNvSpPr/>
            <p:nvPr/>
          </p:nvSpPr>
          <p:spPr bwMode="auto">
            <a:xfrm>
              <a:off x="4978400" y="3914775"/>
              <a:ext cx="55563" cy="136525"/>
            </a:xfrm>
            <a:custGeom>
              <a:avLst/>
              <a:gdLst>
                <a:gd name="T0" fmla="*/ 12 w 13"/>
                <a:gd name="T1" fmla="*/ 29 h 32"/>
                <a:gd name="T2" fmla="*/ 8 w 13"/>
                <a:gd name="T3" fmla="*/ 29 h 32"/>
                <a:gd name="T4" fmla="*/ 8 w 13"/>
                <a:gd name="T5" fmla="*/ 29 h 32"/>
                <a:gd name="T6" fmla="*/ 4 w 13"/>
                <a:gd name="T7" fmla="*/ 15 h 32"/>
                <a:gd name="T8" fmla="*/ 0 w 13"/>
                <a:gd name="T9" fmla="*/ 3 h 32"/>
                <a:gd name="T10" fmla="*/ 3 w 13"/>
                <a:gd name="T11" fmla="*/ 2 h 32"/>
                <a:gd name="T12" fmla="*/ 12 w 13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12" y="29"/>
                  </a:moveTo>
                  <a:cubicBezTo>
                    <a:pt x="12" y="32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4"/>
                    <a:pt x="6" y="19"/>
                    <a:pt x="4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8" y="9"/>
                    <a:pt x="13" y="20"/>
                    <a:pt x="12" y="2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102"/>
            <p:cNvSpPr/>
            <p:nvPr/>
          </p:nvSpPr>
          <p:spPr bwMode="auto">
            <a:xfrm>
              <a:off x="4940300" y="3922713"/>
              <a:ext cx="63500" cy="106363"/>
            </a:xfrm>
            <a:custGeom>
              <a:avLst/>
              <a:gdLst>
                <a:gd name="T0" fmla="*/ 12 w 15"/>
                <a:gd name="T1" fmla="*/ 23 h 25"/>
                <a:gd name="T2" fmla="*/ 8 w 15"/>
                <a:gd name="T3" fmla="*/ 22 h 25"/>
                <a:gd name="T4" fmla="*/ 6 w 15"/>
                <a:gd name="T5" fmla="*/ 14 h 25"/>
                <a:gd name="T6" fmla="*/ 2 w 15"/>
                <a:gd name="T7" fmla="*/ 5 h 25"/>
                <a:gd name="T8" fmla="*/ 6 w 15"/>
                <a:gd name="T9" fmla="*/ 3 h 25"/>
                <a:gd name="T10" fmla="*/ 12 w 15"/>
                <a:gd name="T1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5">
                  <a:moveTo>
                    <a:pt x="12" y="23"/>
                  </a:moveTo>
                  <a:cubicBezTo>
                    <a:pt x="11" y="25"/>
                    <a:pt x="9" y="24"/>
                    <a:pt x="8" y="22"/>
                  </a:cubicBezTo>
                  <a:cubicBezTo>
                    <a:pt x="8" y="19"/>
                    <a:pt x="7" y="16"/>
                    <a:pt x="6" y="14"/>
                  </a:cubicBezTo>
                  <a:cubicBezTo>
                    <a:pt x="5" y="11"/>
                    <a:pt x="3" y="8"/>
                    <a:pt x="2" y="5"/>
                  </a:cubicBezTo>
                  <a:cubicBezTo>
                    <a:pt x="0" y="2"/>
                    <a:pt x="4" y="0"/>
                    <a:pt x="6" y="3"/>
                  </a:cubicBezTo>
                  <a:cubicBezTo>
                    <a:pt x="9" y="8"/>
                    <a:pt x="15" y="17"/>
                    <a:pt x="12" y="2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103"/>
            <p:cNvSpPr/>
            <p:nvPr/>
          </p:nvSpPr>
          <p:spPr bwMode="auto">
            <a:xfrm>
              <a:off x="4910138" y="3927475"/>
              <a:ext cx="47625" cy="85725"/>
            </a:xfrm>
            <a:custGeom>
              <a:avLst/>
              <a:gdLst>
                <a:gd name="T0" fmla="*/ 8 w 11"/>
                <a:gd name="T1" fmla="*/ 19 h 20"/>
                <a:gd name="T2" fmla="*/ 4 w 11"/>
                <a:gd name="T3" fmla="*/ 15 h 20"/>
                <a:gd name="T4" fmla="*/ 0 w 11"/>
                <a:gd name="T5" fmla="*/ 4 h 20"/>
                <a:gd name="T6" fmla="*/ 5 w 11"/>
                <a:gd name="T7" fmla="*/ 3 h 20"/>
                <a:gd name="T8" fmla="*/ 9 w 11"/>
                <a:gd name="T9" fmla="*/ 12 h 20"/>
                <a:gd name="T10" fmla="*/ 8 w 11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8" y="19"/>
                  </a:moveTo>
                  <a:cubicBezTo>
                    <a:pt x="6" y="20"/>
                    <a:pt x="4" y="17"/>
                    <a:pt x="4" y="15"/>
                  </a:cubicBezTo>
                  <a:cubicBezTo>
                    <a:pt x="3" y="11"/>
                    <a:pt x="2" y="8"/>
                    <a:pt x="0" y="4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6" y="6"/>
                    <a:pt x="7" y="9"/>
                    <a:pt x="9" y="12"/>
                  </a:cubicBezTo>
                  <a:cubicBezTo>
                    <a:pt x="9" y="14"/>
                    <a:pt x="11" y="18"/>
                    <a:pt x="8" y="1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104"/>
            <p:cNvSpPr/>
            <p:nvPr/>
          </p:nvSpPr>
          <p:spPr bwMode="auto">
            <a:xfrm>
              <a:off x="5360988" y="2611438"/>
              <a:ext cx="68263" cy="111125"/>
            </a:xfrm>
            <a:custGeom>
              <a:avLst/>
              <a:gdLst>
                <a:gd name="T0" fmla="*/ 4 w 16"/>
                <a:gd name="T1" fmla="*/ 2 h 26"/>
                <a:gd name="T2" fmla="*/ 11 w 16"/>
                <a:gd name="T3" fmla="*/ 14 h 26"/>
                <a:gd name="T4" fmla="*/ 16 w 16"/>
                <a:gd name="T5" fmla="*/ 25 h 26"/>
                <a:gd name="T6" fmla="*/ 15 w 16"/>
                <a:gd name="T7" fmla="*/ 26 h 26"/>
                <a:gd name="T8" fmla="*/ 8 w 16"/>
                <a:gd name="T9" fmla="*/ 17 h 26"/>
                <a:gd name="T10" fmla="*/ 1 w 16"/>
                <a:gd name="T11" fmla="*/ 4 h 26"/>
                <a:gd name="T12" fmla="*/ 4 w 16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4" y="2"/>
                  </a:moveTo>
                  <a:cubicBezTo>
                    <a:pt x="6" y="6"/>
                    <a:pt x="9" y="10"/>
                    <a:pt x="11" y="14"/>
                  </a:cubicBezTo>
                  <a:cubicBezTo>
                    <a:pt x="13" y="17"/>
                    <a:pt x="16" y="21"/>
                    <a:pt x="16" y="25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2" y="24"/>
                    <a:pt x="10" y="20"/>
                    <a:pt x="8" y="17"/>
                  </a:cubicBezTo>
                  <a:cubicBezTo>
                    <a:pt x="6" y="13"/>
                    <a:pt x="3" y="9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05"/>
            <p:cNvSpPr/>
            <p:nvPr/>
          </p:nvSpPr>
          <p:spPr bwMode="auto">
            <a:xfrm>
              <a:off x="5326063" y="2608263"/>
              <a:ext cx="65088" cy="119063"/>
            </a:xfrm>
            <a:custGeom>
              <a:avLst/>
              <a:gdLst>
                <a:gd name="T0" fmla="*/ 4 w 15"/>
                <a:gd name="T1" fmla="*/ 1 h 28"/>
                <a:gd name="T2" fmla="*/ 11 w 15"/>
                <a:gd name="T3" fmla="*/ 14 h 28"/>
                <a:gd name="T4" fmla="*/ 14 w 15"/>
                <a:gd name="T5" fmla="*/ 27 h 28"/>
                <a:gd name="T6" fmla="*/ 12 w 15"/>
                <a:gd name="T7" fmla="*/ 28 h 28"/>
                <a:gd name="T8" fmla="*/ 6 w 15"/>
                <a:gd name="T9" fmla="*/ 16 h 28"/>
                <a:gd name="T10" fmla="*/ 1 w 15"/>
                <a:gd name="T11" fmla="*/ 2 h 28"/>
                <a:gd name="T12" fmla="*/ 4 w 15"/>
                <a:gd name="T1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8">
                  <a:moveTo>
                    <a:pt x="4" y="1"/>
                  </a:moveTo>
                  <a:cubicBezTo>
                    <a:pt x="6" y="5"/>
                    <a:pt x="9" y="9"/>
                    <a:pt x="11" y="14"/>
                  </a:cubicBezTo>
                  <a:cubicBezTo>
                    <a:pt x="12" y="18"/>
                    <a:pt x="15" y="23"/>
                    <a:pt x="14" y="27"/>
                  </a:cubicBezTo>
                  <a:cubicBezTo>
                    <a:pt x="14" y="28"/>
                    <a:pt x="12" y="28"/>
                    <a:pt x="12" y="28"/>
                  </a:cubicBezTo>
                  <a:cubicBezTo>
                    <a:pt x="9" y="24"/>
                    <a:pt x="8" y="20"/>
                    <a:pt x="6" y="16"/>
                  </a:cubicBezTo>
                  <a:cubicBezTo>
                    <a:pt x="5" y="11"/>
                    <a:pt x="2" y="7"/>
                    <a:pt x="1" y="2"/>
                  </a:cubicBezTo>
                  <a:cubicBezTo>
                    <a:pt x="0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06"/>
            <p:cNvSpPr/>
            <p:nvPr/>
          </p:nvSpPr>
          <p:spPr bwMode="auto">
            <a:xfrm>
              <a:off x="5280025" y="2603500"/>
              <a:ext cx="60325" cy="123825"/>
            </a:xfrm>
            <a:custGeom>
              <a:avLst/>
              <a:gdLst>
                <a:gd name="T0" fmla="*/ 4 w 14"/>
                <a:gd name="T1" fmla="*/ 1 h 29"/>
                <a:gd name="T2" fmla="*/ 10 w 14"/>
                <a:gd name="T3" fmla="*/ 14 h 29"/>
                <a:gd name="T4" fmla="*/ 14 w 14"/>
                <a:gd name="T5" fmla="*/ 27 h 29"/>
                <a:gd name="T6" fmla="*/ 12 w 14"/>
                <a:gd name="T7" fmla="*/ 28 h 29"/>
                <a:gd name="T8" fmla="*/ 5 w 14"/>
                <a:gd name="T9" fmla="*/ 15 h 29"/>
                <a:gd name="T10" fmla="*/ 0 w 14"/>
                <a:gd name="T11" fmla="*/ 3 h 29"/>
                <a:gd name="T12" fmla="*/ 4 w 14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4" y="1"/>
                  </a:moveTo>
                  <a:cubicBezTo>
                    <a:pt x="6" y="5"/>
                    <a:pt x="8" y="10"/>
                    <a:pt x="10" y="14"/>
                  </a:cubicBezTo>
                  <a:cubicBezTo>
                    <a:pt x="12" y="18"/>
                    <a:pt x="14" y="23"/>
                    <a:pt x="14" y="27"/>
                  </a:cubicBezTo>
                  <a:cubicBezTo>
                    <a:pt x="14" y="28"/>
                    <a:pt x="12" y="29"/>
                    <a:pt x="12" y="28"/>
                  </a:cubicBezTo>
                  <a:cubicBezTo>
                    <a:pt x="8" y="24"/>
                    <a:pt x="7" y="19"/>
                    <a:pt x="5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07"/>
            <p:cNvSpPr/>
            <p:nvPr/>
          </p:nvSpPr>
          <p:spPr bwMode="auto">
            <a:xfrm>
              <a:off x="4930775" y="2816225"/>
              <a:ext cx="90488" cy="119063"/>
            </a:xfrm>
            <a:custGeom>
              <a:avLst/>
              <a:gdLst>
                <a:gd name="T0" fmla="*/ 4 w 21"/>
                <a:gd name="T1" fmla="*/ 2 h 28"/>
                <a:gd name="T2" fmla="*/ 10 w 21"/>
                <a:gd name="T3" fmla="*/ 11 h 28"/>
                <a:gd name="T4" fmla="*/ 11 w 21"/>
                <a:gd name="T5" fmla="*/ 12 h 28"/>
                <a:gd name="T6" fmla="*/ 15 w 21"/>
                <a:gd name="T7" fmla="*/ 12 h 28"/>
                <a:gd name="T8" fmla="*/ 21 w 21"/>
                <a:gd name="T9" fmla="*/ 27 h 28"/>
                <a:gd name="T10" fmla="*/ 19 w 21"/>
                <a:gd name="T11" fmla="*/ 28 h 28"/>
                <a:gd name="T12" fmla="*/ 13 w 21"/>
                <a:gd name="T13" fmla="*/ 19 h 28"/>
                <a:gd name="T14" fmla="*/ 12 w 21"/>
                <a:gd name="T15" fmla="*/ 20 h 28"/>
                <a:gd name="T16" fmla="*/ 7 w 21"/>
                <a:gd name="T17" fmla="*/ 14 h 28"/>
                <a:gd name="T18" fmla="*/ 1 w 21"/>
                <a:gd name="T19" fmla="*/ 3 h 28"/>
                <a:gd name="T20" fmla="*/ 4 w 21"/>
                <a:gd name="T2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8">
                  <a:moveTo>
                    <a:pt x="4" y="2"/>
                  </a:moveTo>
                  <a:cubicBezTo>
                    <a:pt x="6" y="5"/>
                    <a:pt x="8" y="8"/>
                    <a:pt x="10" y="11"/>
                  </a:cubicBezTo>
                  <a:cubicBezTo>
                    <a:pt x="10" y="11"/>
                    <a:pt x="10" y="11"/>
                    <a:pt x="11" y="12"/>
                  </a:cubicBezTo>
                  <a:cubicBezTo>
                    <a:pt x="12" y="10"/>
                    <a:pt x="14" y="10"/>
                    <a:pt x="15" y="12"/>
                  </a:cubicBezTo>
                  <a:cubicBezTo>
                    <a:pt x="17" y="17"/>
                    <a:pt x="21" y="22"/>
                    <a:pt x="21" y="27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7" y="26"/>
                    <a:pt x="15" y="22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9" y="19"/>
                    <a:pt x="8" y="16"/>
                    <a:pt x="7" y="14"/>
                  </a:cubicBezTo>
                  <a:cubicBezTo>
                    <a:pt x="4" y="11"/>
                    <a:pt x="3" y="7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08"/>
            <p:cNvSpPr/>
            <p:nvPr/>
          </p:nvSpPr>
          <p:spPr bwMode="auto">
            <a:xfrm>
              <a:off x="6696075" y="2540000"/>
              <a:ext cx="79375" cy="177800"/>
            </a:xfrm>
            <a:custGeom>
              <a:avLst/>
              <a:gdLst>
                <a:gd name="T0" fmla="*/ 4 w 19"/>
                <a:gd name="T1" fmla="*/ 2 h 42"/>
                <a:gd name="T2" fmla="*/ 14 w 19"/>
                <a:gd name="T3" fmla="*/ 19 h 42"/>
                <a:gd name="T4" fmla="*/ 18 w 19"/>
                <a:gd name="T5" fmla="*/ 40 h 42"/>
                <a:gd name="T6" fmla="*/ 15 w 19"/>
                <a:gd name="T7" fmla="*/ 40 h 42"/>
                <a:gd name="T8" fmla="*/ 10 w 19"/>
                <a:gd name="T9" fmla="*/ 26 h 42"/>
                <a:gd name="T10" fmla="*/ 1 w 19"/>
                <a:gd name="T11" fmla="*/ 4 h 42"/>
                <a:gd name="T12" fmla="*/ 4 w 19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2">
                  <a:moveTo>
                    <a:pt x="4" y="2"/>
                  </a:moveTo>
                  <a:cubicBezTo>
                    <a:pt x="9" y="7"/>
                    <a:pt x="11" y="13"/>
                    <a:pt x="14" y="19"/>
                  </a:cubicBezTo>
                  <a:cubicBezTo>
                    <a:pt x="16" y="25"/>
                    <a:pt x="19" y="33"/>
                    <a:pt x="18" y="40"/>
                  </a:cubicBezTo>
                  <a:cubicBezTo>
                    <a:pt x="18" y="41"/>
                    <a:pt x="16" y="42"/>
                    <a:pt x="15" y="40"/>
                  </a:cubicBezTo>
                  <a:cubicBezTo>
                    <a:pt x="12" y="37"/>
                    <a:pt x="12" y="31"/>
                    <a:pt x="10" y="26"/>
                  </a:cubicBezTo>
                  <a:cubicBezTo>
                    <a:pt x="8" y="19"/>
                    <a:pt x="6" y="11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09"/>
            <p:cNvSpPr/>
            <p:nvPr/>
          </p:nvSpPr>
          <p:spPr bwMode="auto">
            <a:xfrm>
              <a:off x="6584950" y="2547938"/>
              <a:ext cx="93663" cy="166688"/>
            </a:xfrm>
            <a:custGeom>
              <a:avLst/>
              <a:gdLst>
                <a:gd name="T0" fmla="*/ 3 w 22"/>
                <a:gd name="T1" fmla="*/ 1 h 39"/>
                <a:gd name="T2" fmla="*/ 13 w 22"/>
                <a:gd name="T3" fmla="*/ 17 h 39"/>
                <a:gd name="T4" fmla="*/ 20 w 22"/>
                <a:gd name="T5" fmla="*/ 38 h 39"/>
                <a:gd name="T6" fmla="*/ 17 w 22"/>
                <a:gd name="T7" fmla="*/ 39 h 39"/>
                <a:gd name="T8" fmla="*/ 8 w 22"/>
                <a:gd name="T9" fmla="*/ 20 h 39"/>
                <a:gd name="T10" fmla="*/ 1 w 22"/>
                <a:gd name="T11" fmla="*/ 2 h 39"/>
                <a:gd name="T12" fmla="*/ 3 w 22"/>
                <a:gd name="T1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">
                  <a:moveTo>
                    <a:pt x="3" y="1"/>
                  </a:moveTo>
                  <a:cubicBezTo>
                    <a:pt x="8" y="5"/>
                    <a:pt x="10" y="12"/>
                    <a:pt x="13" y="17"/>
                  </a:cubicBezTo>
                  <a:cubicBezTo>
                    <a:pt x="16" y="23"/>
                    <a:pt x="22" y="32"/>
                    <a:pt x="20" y="38"/>
                  </a:cubicBezTo>
                  <a:cubicBezTo>
                    <a:pt x="20" y="39"/>
                    <a:pt x="18" y="39"/>
                    <a:pt x="17" y="39"/>
                  </a:cubicBezTo>
                  <a:cubicBezTo>
                    <a:pt x="13" y="34"/>
                    <a:pt x="11" y="25"/>
                    <a:pt x="8" y="20"/>
                  </a:cubicBezTo>
                  <a:cubicBezTo>
                    <a:pt x="6" y="15"/>
                    <a:pt x="0" y="8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10"/>
            <p:cNvSpPr/>
            <p:nvPr/>
          </p:nvSpPr>
          <p:spPr bwMode="auto">
            <a:xfrm>
              <a:off x="6473825" y="2484438"/>
              <a:ext cx="65088" cy="127000"/>
            </a:xfrm>
            <a:custGeom>
              <a:avLst/>
              <a:gdLst>
                <a:gd name="T0" fmla="*/ 4 w 15"/>
                <a:gd name="T1" fmla="*/ 2 h 30"/>
                <a:gd name="T2" fmla="*/ 15 w 15"/>
                <a:gd name="T3" fmla="*/ 29 h 30"/>
                <a:gd name="T4" fmla="*/ 13 w 15"/>
                <a:gd name="T5" fmla="*/ 29 h 30"/>
                <a:gd name="T6" fmla="*/ 0 w 15"/>
                <a:gd name="T7" fmla="*/ 3 h 30"/>
                <a:gd name="T8" fmla="*/ 4 w 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0">
                  <a:moveTo>
                    <a:pt x="4" y="2"/>
                  </a:moveTo>
                  <a:cubicBezTo>
                    <a:pt x="8" y="10"/>
                    <a:pt x="15" y="19"/>
                    <a:pt x="15" y="29"/>
                  </a:cubicBezTo>
                  <a:cubicBezTo>
                    <a:pt x="15" y="30"/>
                    <a:pt x="14" y="30"/>
                    <a:pt x="13" y="29"/>
                  </a:cubicBezTo>
                  <a:cubicBezTo>
                    <a:pt x="7" y="22"/>
                    <a:pt x="3" y="12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11"/>
            <p:cNvSpPr/>
            <p:nvPr/>
          </p:nvSpPr>
          <p:spPr bwMode="auto">
            <a:xfrm>
              <a:off x="6394450" y="2466975"/>
              <a:ext cx="92075" cy="141288"/>
            </a:xfrm>
            <a:custGeom>
              <a:avLst/>
              <a:gdLst>
                <a:gd name="T0" fmla="*/ 4 w 22"/>
                <a:gd name="T1" fmla="*/ 2 h 33"/>
                <a:gd name="T2" fmla="*/ 15 w 22"/>
                <a:gd name="T3" fmla="*/ 17 h 33"/>
                <a:gd name="T4" fmla="*/ 20 w 22"/>
                <a:gd name="T5" fmla="*/ 32 h 33"/>
                <a:gd name="T6" fmla="*/ 18 w 22"/>
                <a:gd name="T7" fmla="*/ 33 h 33"/>
                <a:gd name="T8" fmla="*/ 11 w 22"/>
                <a:gd name="T9" fmla="*/ 19 h 33"/>
                <a:gd name="T10" fmla="*/ 1 w 22"/>
                <a:gd name="T11" fmla="*/ 4 h 33"/>
                <a:gd name="T12" fmla="*/ 4 w 22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4" y="2"/>
                  </a:moveTo>
                  <a:cubicBezTo>
                    <a:pt x="8" y="7"/>
                    <a:pt x="12" y="12"/>
                    <a:pt x="15" y="17"/>
                  </a:cubicBezTo>
                  <a:cubicBezTo>
                    <a:pt x="18" y="21"/>
                    <a:pt x="22" y="27"/>
                    <a:pt x="20" y="32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4" y="29"/>
                    <a:pt x="13" y="23"/>
                    <a:pt x="11" y="19"/>
                  </a:cubicBezTo>
                  <a:cubicBezTo>
                    <a:pt x="8" y="14"/>
                    <a:pt x="4" y="9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12"/>
            <p:cNvSpPr/>
            <p:nvPr/>
          </p:nvSpPr>
          <p:spPr bwMode="auto">
            <a:xfrm>
              <a:off x="6316663" y="2506663"/>
              <a:ext cx="93663" cy="155575"/>
            </a:xfrm>
            <a:custGeom>
              <a:avLst/>
              <a:gdLst>
                <a:gd name="T0" fmla="*/ 15 w 22"/>
                <a:gd name="T1" fmla="*/ 31 h 37"/>
                <a:gd name="T2" fmla="*/ 15 w 22"/>
                <a:gd name="T3" fmla="*/ 31 h 37"/>
                <a:gd name="T4" fmla="*/ 1 w 22"/>
                <a:gd name="T5" fmla="*/ 4 h 37"/>
                <a:gd name="T6" fmla="*/ 5 w 22"/>
                <a:gd name="T7" fmla="*/ 2 h 37"/>
                <a:gd name="T8" fmla="*/ 20 w 22"/>
                <a:gd name="T9" fmla="*/ 34 h 37"/>
                <a:gd name="T10" fmla="*/ 17 w 22"/>
                <a:gd name="T11" fmla="*/ 35 h 37"/>
                <a:gd name="T12" fmla="*/ 14 w 22"/>
                <a:gd name="T13" fmla="*/ 32 h 37"/>
                <a:gd name="T14" fmla="*/ 15 w 2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2" y="21"/>
                    <a:pt x="7" y="13"/>
                    <a:pt x="1" y="4"/>
                  </a:cubicBezTo>
                  <a:cubicBezTo>
                    <a:pt x="0" y="1"/>
                    <a:pt x="3" y="0"/>
                    <a:pt x="5" y="2"/>
                  </a:cubicBezTo>
                  <a:cubicBezTo>
                    <a:pt x="11" y="11"/>
                    <a:pt x="22" y="22"/>
                    <a:pt x="20" y="34"/>
                  </a:cubicBezTo>
                  <a:cubicBezTo>
                    <a:pt x="20" y="36"/>
                    <a:pt x="18" y="37"/>
                    <a:pt x="17" y="35"/>
                  </a:cubicBezTo>
                  <a:cubicBezTo>
                    <a:pt x="16" y="34"/>
                    <a:pt x="15" y="33"/>
                    <a:pt x="14" y="32"/>
                  </a:cubicBezTo>
                  <a:cubicBezTo>
                    <a:pt x="14" y="32"/>
                    <a:pt x="15" y="31"/>
                    <a:pt x="15" y="3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13"/>
            <p:cNvSpPr/>
            <p:nvPr/>
          </p:nvSpPr>
          <p:spPr bwMode="auto">
            <a:xfrm>
              <a:off x="6257925" y="2489200"/>
              <a:ext cx="96838" cy="169863"/>
            </a:xfrm>
            <a:custGeom>
              <a:avLst/>
              <a:gdLst>
                <a:gd name="T0" fmla="*/ 4 w 23"/>
                <a:gd name="T1" fmla="*/ 1 h 40"/>
                <a:gd name="T2" fmla="*/ 7 w 23"/>
                <a:gd name="T3" fmla="*/ 4 h 40"/>
                <a:gd name="T4" fmla="*/ 7 w 23"/>
                <a:gd name="T5" fmla="*/ 6 h 40"/>
                <a:gd name="T6" fmla="*/ 16 w 23"/>
                <a:gd name="T7" fmla="*/ 20 h 40"/>
                <a:gd name="T8" fmla="*/ 21 w 23"/>
                <a:gd name="T9" fmla="*/ 38 h 40"/>
                <a:gd name="T10" fmla="*/ 18 w 23"/>
                <a:gd name="T11" fmla="*/ 40 h 40"/>
                <a:gd name="T12" fmla="*/ 18 w 23"/>
                <a:gd name="T13" fmla="*/ 40 h 40"/>
                <a:gd name="T14" fmla="*/ 17 w 23"/>
                <a:gd name="T15" fmla="*/ 39 h 40"/>
                <a:gd name="T16" fmla="*/ 16 w 23"/>
                <a:gd name="T17" fmla="*/ 39 h 40"/>
                <a:gd name="T18" fmla="*/ 16 w 23"/>
                <a:gd name="T19" fmla="*/ 35 h 40"/>
                <a:gd name="T20" fmla="*/ 12 w 23"/>
                <a:gd name="T21" fmla="*/ 24 h 40"/>
                <a:gd name="T22" fmla="*/ 1 w 23"/>
                <a:gd name="T23" fmla="*/ 4 h 40"/>
                <a:gd name="T24" fmla="*/ 4 w 23"/>
                <a:gd name="T2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0">
                  <a:moveTo>
                    <a:pt x="4" y="1"/>
                  </a:move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10" y="10"/>
                    <a:pt x="13" y="16"/>
                    <a:pt x="16" y="20"/>
                  </a:cubicBezTo>
                  <a:cubicBezTo>
                    <a:pt x="18" y="25"/>
                    <a:pt x="23" y="33"/>
                    <a:pt x="21" y="38"/>
                  </a:cubicBezTo>
                  <a:cubicBezTo>
                    <a:pt x="20" y="39"/>
                    <a:pt x="19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39"/>
                  </a:cubicBezTo>
                  <a:cubicBezTo>
                    <a:pt x="17" y="40"/>
                    <a:pt x="17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5" y="32"/>
                    <a:pt x="13" y="28"/>
                    <a:pt x="12" y="24"/>
                  </a:cubicBezTo>
                  <a:cubicBezTo>
                    <a:pt x="8" y="17"/>
                    <a:pt x="3" y="11"/>
                    <a:pt x="1" y="4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114"/>
            <p:cNvSpPr/>
            <p:nvPr/>
          </p:nvSpPr>
          <p:spPr bwMode="auto">
            <a:xfrm>
              <a:off x="6096000" y="2497138"/>
              <a:ext cx="80963" cy="149225"/>
            </a:xfrm>
            <a:custGeom>
              <a:avLst/>
              <a:gdLst>
                <a:gd name="T0" fmla="*/ 5 w 19"/>
                <a:gd name="T1" fmla="*/ 2 h 35"/>
                <a:gd name="T2" fmla="*/ 13 w 19"/>
                <a:gd name="T3" fmla="*/ 18 h 35"/>
                <a:gd name="T4" fmla="*/ 19 w 19"/>
                <a:gd name="T5" fmla="*/ 34 h 35"/>
                <a:gd name="T6" fmla="*/ 16 w 19"/>
                <a:gd name="T7" fmla="*/ 34 h 35"/>
                <a:gd name="T8" fmla="*/ 9 w 19"/>
                <a:gd name="T9" fmla="*/ 20 h 35"/>
                <a:gd name="T10" fmla="*/ 1 w 19"/>
                <a:gd name="T11" fmla="*/ 4 h 35"/>
                <a:gd name="T12" fmla="*/ 5 w 19"/>
                <a:gd name="T13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5">
                  <a:moveTo>
                    <a:pt x="5" y="2"/>
                  </a:moveTo>
                  <a:cubicBezTo>
                    <a:pt x="8" y="8"/>
                    <a:pt x="10" y="13"/>
                    <a:pt x="13" y="18"/>
                  </a:cubicBezTo>
                  <a:cubicBezTo>
                    <a:pt x="16" y="23"/>
                    <a:pt x="19" y="28"/>
                    <a:pt x="19" y="34"/>
                  </a:cubicBezTo>
                  <a:cubicBezTo>
                    <a:pt x="19" y="35"/>
                    <a:pt x="17" y="35"/>
                    <a:pt x="16" y="34"/>
                  </a:cubicBezTo>
                  <a:cubicBezTo>
                    <a:pt x="13" y="31"/>
                    <a:pt x="11" y="25"/>
                    <a:pt x="9" y="20"/>
                  </a:cubicBezTo>
                  <a:cubicBezTo>
                    <a:pt x="6" y="15"/>
                    <a:pt x="4" y="10"/>
                    <a:pt x="1" y="4"/>
                  </a:cubicBezTo>
                  <a:cubicBezTo>
                    <a:pt x="0" y="2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115"/>
            <p:cNvSpPr/>
            <p:nvPr/>
          </p:nvSpPr>
          <p:spPr bwMode="auto">
            <a:xfrm>
              <a:off x="6049963" y="2501900"/>
              <a:ext cx="76200" cy="160338"/>
            </a:xfrm>
            <a:custGeom>
              <a:avLst/>
              <a:gdLst>
                <a:gd name="T0" fmla="*/ 3 w 18"/>
                <a:gd name="T1" fmla="*/ 1 h 38"/>
                <a:gd name="T2" fmla="*/ 6 w 18"/>
                <a:gd name="T3" fmla="*/ 2 h 38"/>
                <a:gd name="T4" fmla="*/ 13 w 18"/>
                <a:gd name="T5" fmla="*/ 22 h 38"/>
                <a:gd name="T6" fmla="*/ 16 w 18"/>
                <a:gd name="T7" fmla="*/ 37 h 38"/>
                <a:gd name="T8" fmla="*/ 14 w 18"/>
                <a:gd name="T9" fmla="*/ 38 h 38"/>
                <a:gd name="T10" fmla="*/ 10 w 18"/>
                <a:gd name="T11" fmla="*/ 30 h 38"/>
                <a:gd name="T12" fmla="*/ 5 w 18"/>
                <a:gd name="T13" fmla="*/ 17 h 38"/>
                <a:gd name="T14" fmla="*/ 3 w 18"/>
                <a:gd name="T1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8">
                  <a:moveTo>
                    <a:pt x="3" y="1"/>
                  </a:moveTo>
                  <a:cubicBezTo>
                    <a:pt x="4" y="0"/>
                    <a:pt x="6" y="1"/>
                    <a:pt x="6" y="2"/>
                  </a:cubicBezTo>
                  <a:cubicBezTo>
                    <a:pt x="6" y="9"/>
                    <a:pt x="10" y="16"/>
                    <a:pt x="13" y="22"/>
                  </a:cubicBezTo>
                  <a:cubicBezTo>
                    <a:pt x="15" y="26"/>
                    <a:pt x="18" y="33"/>
                    <a:pt x="16" y="37"/>
                  </a:cubicBezTo>
                  <a:cubicBezTo>
                    <a:pt x="16" y="38"/>
                    <a:pt x="14" y="38"/>
                    <a:pt x="14" y="38"/>
                  </a:cubicBezTo>
                  <a:cubicBezTo>
                    <a:pt x="12" y="35"/>
                    <a:pt x="11" y="32"/>
                    <a:pt x="10" y="30"/>
                  </a:cubicBezTo>
                  <a:cubicBezTo>
                    <a:pt x="9" y="25"/>
                    <a:pt x="7" y="21"/>
                    <a:pt x="5" y="17"/>
                  </a:cubicBezTo>
                  <a:cubicBezTo>
                    <a:pt x="3" y="13"/>
                    <a:pt x="0" y="6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116"/>
            <p:cNvSpPr/>
            <p:nvPr/>
          </p:nvSpPr>
          <p:spPr bwMode="auto">
            <a:xfrm>
              <a:off x="6019800" y="2509838"/>
              <a:ext cx="50800" cy="114300"/>
            </a:xfrm>
            <a:custGeom>
              <a:avLst/>
              <a:gdLst>
                <a:gd name="T0" fmla="*/ 4 w 12"/>
                <a:gd name="T1" fmla="*/ 2 h 27"/>
                <a:gd name="T2" fmla="*/ 8 w 12"/>
                <a:gd name="T3" fmla="*/ 15 h 27"/>
                <a:gd name="T4" fmla="*/ 12 w 12"/>
                <a:gd name="T5" fmla="*/ 26 h 27"/>
                <a:gd name="T6" fmla="*/ 10 w 12"/>
                <a:gd name="T7" fmla="*/ 27 h 27"/>
                <a:gd name="T8" fmla="*/ 3 w 12"/>
                <a:gd name="T9" fmla="*/ 16 h 27"/>
                <a:gd name="T10" fmla="*/ 0 w 12"/>
                <a:gd name="T11" fmla="*/ 2 h 27"/>
                <a:gd name="T12" fmla="*/ 4 w 12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4" y="2"/>
                  </a:moveTo>
                  <a:cubicBezTo>
                    <a:pt x="5" y="7"/>
                    <a:pt x="6" y="11"/>
                    <a:pt x="8" y="15"/>
                  </a:cubicBezTo>
                  <a:cubicBezTo>
                    <a:pt x="10" y="18"/>
                    <a:pt x="12" y="22"/>
                    <a:pt x="12" y="26"/>
                  </a:cubicBezTo>
                  <a:cubicBezTo>
                    <a:pt x="12" y="27"/>
                    <a:pt x="10" y="27"/>
                    <a:pt x="10" y="27"/>
                  </a:cubicBezTo>
                  <a:cubicBezTo>
                    <a:pt x="6" y="24"/>
                    <a:pt x="5" y="19"/>
                    <a:pt x="3" y="16"/>
                  </a:cubicBezTo>
                  <a:cubicBezTo>
                    <a:pt x="1" y="11"/>
                    <a:pt x="0" y="7"/>
                    <a:pt x="0" y="2"/>
                  </a:cubicBezTo>
                  <a:cubicBezTo>
                    <a:pt x="0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117"/>
            <p:cNvSpPr/>
            <p:nvPr/>
          </p:nvSpPr>
          <p:spPr bwMode="auto">
            <a:xfrm>
              <a:off x="5802313" y="2357438"/>
              <a:ext cx="60325" cy="123825"/>
            </a:xfrm>
            <a:custGeom>
              <a:avLst/>
              <a:gdLst>
                <a:gd name="T0" fmla="*/ 0 w 14"/>
                <a:gd name="T1" fmla="*/ 3 h 29"/>
                <a:gd name="T2" fmla="*/ 4 w 14"/>
                <a:gd name="T3" fmla="*/ 2 h 29"/>
                <a:gd name="T4" fmla="*/ 10 w 14"/>
                <a:gd name="T5" fmla="*/ 15 h 29"/>
                <a:gd name="T6" fmla="*/ 14 w 14"/>
                <a:gd name="T7" fmla="*/ 27 h 29"/>
                <a:gd name="T8" fmla="*/ 12 w 14"/>
                <a:gd name="T9" fmla="*/ 28 h 29"/>
                <a:gd name="T10" fmla="*/ 5 w 14"/>
                <a:gd name="T11" fmla="*/ 17 h 29"/>
                <a:gd name="T12" fmla="*/ 0 w 1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0" y="3"/>
                  </a:moveTo>
                  <a:cubicBezTo>
                    <a:pt x="0" y="0"/>
                    <a:pt x="4" y="0"/>
                    <a:pt x="4" y="2"/>
                  </a:cubicBezTo>
                  <a:cubicBezTo>
                    <a:pt x="6" y="7"/>
                    <a:pt x="8" y="11"/>
                    <a:pt x="10" y="15"/>
                  </a:cubicBezTo>
                  <a:cubicBezTo>
                    <a:pt x="11" y="19"/>
                    <a:pt x="14" y="23"/>
                    <a:pt x="14" y="27"/>
                  </a:cubicBezTo>
                  <a:cubicBezTo>
                    <a:pt x="14" y="29"/>
                    <a:pt x="13" y="29"/>
                    <a:pt x="12" y="28"/>
                  </a:cubicBezTo>
                  <a:cubicBezTo>
                    <a:pt x="8" y="25"/>
                    <a:pt x="7" y="21"/>
                    <a:pt x="5" y="17"/>
                  </a:cubicBezTo>
                  <a:cubicBezTo>
                    <a:pt x="3" y="13"/>
                    <a:pt x="2" y="8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118"/>
            <p:cNvSpPr/>
            <p:nvPr/>
          </p:nvSpPr>
          <p:spPr bwMode="auto">
            <a:xfrm>
              <a:off x="5761038" y="2352675"/>
              <a:ext cx="66675" cy="141288"/>
            </a:xfrm>
            <a:custGeom>
              <a:avLst/>
              <a:gdLst>
                <a:gd name="T0" fmla="*/ 5 w 16"/>
                <a:gd name="T1" fmla="*/ 2 h 33"/>
                <a:gd name="T2" fmla="*/ 12 w 16"/>
                <a:gd name="T3" fmla="*/ 18 h 33"/>
                <a:gd name="T4" fmla="*/ 16 w 16"/>
                <a:gd name="T5" fmla="*/ 32 h 33"/>
                <a:gd name="T6" fmla="*/ 14 w 16"/>
                <a:gd name="T7" fmla="*/ 32 h 33"/>
                <a:gd name="T8" fmla="*/ 6 w 16"/>
                <a:gd name="T9" fmla="*/ 18 h 33"/>
                <a:gd name="T10" fmla="*/ 1 w 16"/>
                <a:gd name="T11" fmla="*/ 3 h 33"/>
                <a:gd name="T12" fmla="*/ 5 w 16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3">
                  <a:moveTo>
                    <a:pt x="5" y="2"/>
                  </a:moveTo>
                  <a:cubicBezTo>
                    <a:pt x="7" y="7"/>
                    <a:pt x="9" y="13"/>
                    <a:pt x="12" y="18"/>
                  </a:cubicBezTo>
                  <a:cubicBezTo>
                    <a:pt x="14" y="22"/>
                    <a:pt x="16" y="27"/>
                    <a:pt x="16" y="32"/>
                  </a:cubicBezTo>
                  <a:cubicBezTo>
                    <a:pt x="16" y="33"/>
                    <a:pt x="15" y="33"/>
                    <a:pt x="14" y="32"/>
                  </a:cubicBezTo>
                  <a:cubicBezTo>
                    <a:pt x="10" y="29"/>
                    <a:pt x="8" y="23"/>
                    <a:pt x="6" y="18"/>
                  </a:cubicBezTo>
                  <a:cubicBezTo>
                    <a:pt x="4" y="13"/>
                    <a:pt x="2" y="8"/>
                    <a:pt x="1" y="3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119"/>
            <p:cNvSpPr/>
            <p:nvPr/>
          </p:nvSpPr>
          <p:spPr bwMode="auto">
            <a:xfrm>
              <a:off x="5683250" y="2390775"/>
              <a:ext cx="60325" cy="115888"/>
            </a:xfrm>
            <a:custGeom>
              <a:avLst/>
              <a:gdLst>
                <a:gd name="T0" fmla="*/ 5 w 14"/>
                <a:gd name="T1" fmla="*/ 2 h 27"/>
                <a:gd name="T2" fmla="*/ 11 w 14"/>
                <a:gd name="T3" fmla="*/ 15 h 27"/>
                <a:gd name="T4" fmla="*/ 12 w 14"/>
                <a:gd name="T5" fmla="*/ 26 h 27"/>
                <a:gd name="T6" fmla="*/ 10 w 14"/>
                <a:gd name="T7" fmla="*/ 26 h 27"/>
                <a:gd name="T8" fmla="*/ 6 w 14"/>
                <a:gd name="T9" fmla="*/ 16 h 27"/>
                <a:gd name="T10" fmla="*/ 1 w 14"/>
                <a:gd name="T11" fmla="*/ 4 h 27"/>
                <a:gd name="T12" fmla="*/ 5 w 14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7">
                  <a:moveTo>
                    <a:pt x="5" y="2"/>
                  </a:moveTo>
                  <a:cubicBezTo>
                    <a:pt x="7" y="7"/>
                    <a:pt x="9" y="10"/>
                    <a:pt x="11" y="15"/>
                  </a:cubicBezTo>
                  <a:cubicBezTo>
                    <a:pt x="12" y="18"/>
                    <a:pt x="14" y="22"/>
                    <a:pt x="12" y="26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8" y="23"/>
                    <a:pt x="7" y="19"/>
                    <a:pt x="6" y="16"/>
                  </a:cubicBezTo>
                  <a:cubicBezTo>
                    <a:pt x="4" y="12"/>
                    <a:pt x="2" y="8"/>
                    <a:pt x="1" y="4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120"/>
            <p:cNvSpPr/>
            <p:nvPr/>
          </p:nvSpPr>
          <p:spPr bwMode="auto">
            <a:xfrm>
              <a:off x="5624513" y="2413000"/>
              <a:ext cx="50800" cy="93663"/>
            </a:xfrm>
            <a:custGeom>
              <a:avLst/>
              <a:gdLst>
                <a:gd name="T0" fmla="*/ 5 w 12"/>
                <a:gd name="T1" fmla="*/ 3 h 22"/>
                <a:gd name="T2" fmla="*/ 9 w 12"/>
                <a:gd name="T3" fmla="*/ 13 h 22"/>
                <a:gd name="T4" fmla="*/ 11 w 12"/>
                <a:gd name="T5" fmla="*/ 20 h 22"/>
                <a:gd name="T6" fmla="*/ 8 w 12"/>
                <a:gd name="T7" fmla="*/ 21 h 22"/>
                <a:gd name="T8" fmla="*/ 4 w 12"/>
                <a:gd name="T9" fmla="*/ 14 h 22"/>
                <a:gd name="T10" fmla="*/ 1 w 12"/>
                <a:gd name="T11" fmla="*/ 4 h 22"/>
                <a:gd name="T12" fmla="*/ 5 w 12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5" y="3"/>
                  </a:moveTo>
                  <a:cubicBezTo>
                    <a:pt x="6" y="6"/>
                    <a:pt x="7" y="10"/>
                    <a:pt x="9" y="13"/>
                  </a:cubicBezTo>
                  <a:cubicBezTo>
                    <a:pt x="10" y="15"/>
                    <a:pt x="12" y="18"/>
                    <a:pt x="11" y="20"/>
                  </a:cubicBezTo>
                  <a:cubicBezTo>
                    <a:pt x="10" y="22"/>
                    <a:pt x="9" y="22"/>
                    <a:pt x="8" y="21"/>
                  </a:cubicBezTo>
                  <a:cubicBezTo>
                    <a:pt x="6" y="20"/>
                    <a:pt x="5" y="17"/>
                    <a:pt x="4" y="14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0" y="1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121"/>
            <p:cNvSpPr/>
            <p:nvPr/>
          </p:nvSpPr>
          <p:spPr bwMode="auto">
            <a:xfrm>
              <a:off x="7405688" y="2260600"/>
              <a:ext cx="80963" cy="177800"/>
            </a:xfrm>
            <a:custGeom>
              <a:avLst/>
              <a:gdLst>
                <a:gd name="T0" fmla="*/ 4 w 19"/>
                <a:gd name="T1" fmla="*/ 2 h 42"/>
                <a:gd name="T2" fmla="*/ 17 w 19"/>
                <a:gd name="T3" fmla="*/ 41 h 42"/>
                <a:gd name="T4" fmla="*/ 15 w 19"/>
                <a:gd name="T5" fmla="*/ 41 h 42"/>
                <a:gd name="T6" fmla="*/ 10 w 19"/>
                <a:gd name="T7" fmla="*/ 24 h 42"/>
                <a:gd name="T8" fmla="*/ 1 w 19"/>
                <a:gd name="T9" fmla="*/ 3 h 42"/>
                <a:gd name="T10" fmla="*/ 4 w 19"/>
                <a:gd name="T1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2">
                  <a:moveTo>
                    <a:pt x="4" y="2"/>
                  </a:moveTo>
                  <a:cubicBezTo>
                    <a:pt x="10" y="12"/>
                    <a:pt x="19" y="28"/>
                    <a:pt x="17" y="41"/>
                  </a:cubicBezTo>
                  <a:cubicBezTo>
                    <a:pt x="17" y="42"/>
                    <a:pt x="15" y="42"/>
                    <a:pt x="15" y="41"/>
                  </a:cubicBezTo>
                  <a:cubicBezTo>
                    <a:pt x="12" y="36"/>
                    <a:pt x="11" y="30"/>
                    <a:pt x="10" y="24"/>
                  </a:cubicBezTo>
                  <a:cubicBezTo>
                    <a:pt x="7" y="17"/>
                    <a:pt x="5" y="10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22"/>
            <p:cNvSpPr/>
            <p:nvPr/>
          </p:nvSpPr>
          <p:spPr bwMode="auto">
            <a:xfrm>
              <a:off x="7354888" y="2233613"/>
              <a:ext cx="58738" cy="169863"/>
            </a:xfrm>
            <a:custGeom>
              <a:avLst/>
              <a:gdLst>
                <a:gd name="T0" fmla="*/ 11 w 14"/>
                <a:gd name="T1" fmla="*/ 39 h 40"/>
                <a:gd name="T2" fmla="*/ 6 w 14"/>
                <a:gd name="T3" fmla="*/ 24 h 40"/>
                <a:gd name="T4" fmla="*/ 1 w 14"/>
                <a:gd name="T5" fmla="*/ 4 h 40"/>
                <a:gd name="T6" fmla="*/ 4 w 14"/>
                <a:gd name="T7" fmla="*/ 2 h 40"/>
                <a:gd name="T8" fmla="*/ 11 w 14"/>
                <a:gd name="T9" fmla="*/ 21 h 40"/>
                <a:gd name="T10" fmla="*/ 13 w 14"/>
                <a:gd name="T11" fmla="*/ 38 h 40"/>
                <a:gd name="T12" fmla="*/ 11 w 14"/>
                <a:gd name="T1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0">
                  <a:moveTo>
                    <a:pt x="11" y="39"/>
                  </a:moveTo>
                  <a:cubicBezTo>
                    <a:pt x="8" y="35"/>
                    <a:pt x="8" y="29"/>
                    <a:pt x="6" y="24"/>
                  </a:cubicBezTo>
                  <a:cubicBezTo>
                    <a:pt x="5" y="17"/>
                    <a:pt x="3" y="10"/>
                    <a:pt x="1" y="4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7" y="8"/>
                    <a:pt x="9" y="14"/>
                    <a:pt x="11" y="21"/>
                  </a:cubicBezTo>
                  <a:cubicBezTo>
                    <a:pt x="12" y="27"/>
                    <a:pt x="14" y="33"/>
                    <a:pt x="13" y="38"/>
                  </a:cubicBezTo>
                  <a:cubicBezTo>
                    <a:pt x="13" y="39"/>
                    <a:pt x="11" y="40"/>
                    <a:pt x="11" y="3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23"/>
            <p:cNvSpPr/>
            <p:nvPr/>
          </p:nvSpPr>
          <p:spPr bwMode="auto">
            <a:xfrm>
              <a:off x="7294563" y="2192338"/>
              <a:ext cx="68263" cy="185738"/>
            </a:xfrm>
            <a:custGeom>
              <a:avLst/>
              <a:gdLst>
                <a:gd name="T0" fmla="*/ 14 w 16"/>
                <a:gd name="T1" fmla="*/ 43 h 44"/>
                <a:gd name="T2" fmla="*/ 12 w 16"/>
                <a:gd name="T3" fmla="*/ 44 h 44"/>
                <a:gd name="T4" fmla="*/ 7 w 16"/>
                <a:gd name="T5" fmla="*/ 26 h 44"/>
                <a:gd name="T6" fmla="*/ 1 w 16"/>
                <a:gd name="T7" fmla="*/ 4 h 44"/>
                <a:gd name="T8" fmla="*/ 4 w 16"/>
                <a:gd name="T9" fmla="*/ 3 h 44"/>
                <a:gd name="T10" fmla="*/ 12 w 16"/>
                <a:gd name="T11" fmla="*/ 25 h 44"/>
                <a:gd name="T12" fmla="*/ 14 w 16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4">
                  <a:moveTo>
                    <a:pt x="14" y="43"/>
                  </a:moveTo>
                  <a:cubicBezTo>
                    <a:pt x="14" y="44"/>
                    <a:pt x="13" y="44"/>
                    <a:pt x="12" y="44"/>
                  </a:cubicBezTo>
                  <a:cubicBezTo>
                    <a:pt x="9" y="38"/>
                    <a:pt x="9" y="32"/>
                    <a:pt x="7" y="26"/>
                  </a:cubicBezTo>
                  <a:cubicBezTo>
                    <a:pt x="5" y="18"/>
                    <a:pt x="2" y="11"/>
                    <a:pt x="1" y="4"/>
                  </a:cubicBezTo>
                  <a:cubicBezTo>
                    <a:pt x="0" y="1"/>
                    <a:pt x="4" y="0"/>
                    <a:pt x="4" y="3"/>
                  </a:cubicBezTo>
                  <a:cubicBezTo>
                    <a:pt x="6" y="10"/>
                    <a:pt x="9" y="17"/>
                    <a:pt x="12" y="25"/>
                  </a:cubicBezTo>
                  <a:cubicBezTo>
                    <a:pt x="14" y="31"/>
                    <a:pt x="16" y="37"/>
                    <a:pt x="14" y="4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124"/>
            <p:cNvSpPr/>
            <p:nvPr/>
          </p:nvSpPr>
          <p:spPr bwMode="auto">
            <a:xfrm>
              <a:off x="7158038" y="2174875"/>
              <a:ext cx="68263" cy="136525"/>
            </a:xfrm>
            <a:custGeom>
              <a:avLst/>
              <a:gdLst>
                <a:gd name="T0" fmla="*/ 12 w 16"/>
                <a:gd name="T1" fmla="*/ 32 h 32"/>
                <a:gd name="T2" fmla="*/ 11 w 16"/>
                <a:gd name="T3" fmla="*/ 32 h 32"/>
                <a:gd name="T4" fmla="*/ 8 w 16"/>
                <a:gd name="T5" fmla="*/ 21 h 32"/>
                <a:gd name="T6" fmla="*/ 1 w 16"/>
                <a:gd name="T7" fmla="*/ 5 h 32"/>
                <a:gd name="T8" fmla="*/ 5 w 16"/>
                <a:gd name="T9" fmla="*/ 3 h 32"/>
                <a:gd name="T10" fmla="*/ 12 w 16"/>
                <a:gd name="T11" fmla="*/ 19 h 32"/>
                <a:gd name="T12" fmla="*/ 12 w 16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2" y="32"/>
                  </a:moveTo>
                  <a:cubicBezTo>
                    <a:pt x="12" y="32"/>
                    <a:pt x="11" y="32"/>
                    <a:pt x="11" y="32"/>
                  </a:cubicBezTo>
                  <a:cubicBezTo>
                    <a:pt x="8" y="29"/>
                    <a:pt x="9" y="25"/>
                    <a:pt x="8" y="21"/>
                  </a:cubicBezTo>
                  <a:cubicBezTo>
                    <a:pt x="6" y="16"/>
                    <a:pt x="4" y="10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8" y="8"/>
                    <a:pt x="10" y="13"/>
                    <a:pt x="12" y="19"/>
                  </a:cubicBezTo>
                  <a:cubicBezTo>
                    <a:pt x="13" y="22"/>
                    <a:pt x="16" y="29"/>
                    <a:pt x="12" y="3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125"/>
            <p:cNvSpPr/>
            <p:nvPr/>
          </p:nvSpPr>
          <p:spPr bwMode="auto">
            <a:xfrm>
              <a:off x="7091363" y="2128838"/>
              <a:ext cx="76200" cy="182563"/>
            </a:xfrm>
            <a:custGeom>
              <a:avLst/>
              <a:gdLst>
                <a:gd name="T0" fmla="*/ 13 w 18"/>
                <a:gd name="T1" fmla="*/ 42 h 43"/>
                <a:gd name="T2" fmla="*/ 10 w 18"/>
                <a:gd name="T3" fmla="*/ 31 h 43"/>
                <a:gd name="T4" fmla="*/ 5 w 18"/>
                <a:gd name="T5" fmla="*/ 18 h 43"/>
                <a:gd name="T6" fmla="*/ 2 w 18"/>
                <a:gd name="T7" fmla="*/ 1 h 43"/>
                <a:gd name="T8" fmla="*/ 5 w 18"/>
                <a:gd name="T9" fmla="*/ 1 h 43"/>
                <a:gd name="T10" fmla="*/ 13 w 18"/>
                <a:gd name="T11" fmla="*/ 24 h 43"/>
                <a:gd name="T12" fmla="*/ 16 w 18"/>
                <a:gd name="T13" fmla="*/ 42 h 43"/>
                <a:gd name="T14" fmla="*/ 13 w 18"/>
                <a:gd name="T15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3">
                  <a:moveTo>
                    <a:pt x="13" y="42"/>
                  </a:moveTo>
                  <a:cubicBezTo>
                    <a:pt x="11" y="39"/>
                    <a:pt x="11" y="34"/>
                    <a:pt x="10" y="31"/>
                  </a:cubicBezTo>
                  <a:cubicBezTo>
                    <a:pt x="8" y="27"/>
                    <a:pt x="6" y="23"/>
                    <a:pt x="5" y="18"/>
                  </a:cubicBezTo>
                  <a:cubicBezTo>
                    <a:pt x="3" y="13"/>
                    <a:pt x="0" y="7"/>
                    <a:pt x="2" y="1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10"/>
                    <a:pt x="9" y="17"/>
                    <a:pt x="13" y="24"/>
                  </a:cubicBezTo>
                  <a:cubicBezTo>
                    <a:pt x="15" y="29"/>
                    <a:pt x="18" y="37"/>
                    <a:pt x="16" y="42"/>
                  </a:cubicBezTo>
                  <a:cubicBezTo>
                    <a:pt x="16" y="43"/>
                    <a:pt x="14" y="43"/>
                    <a:pt x="13" y="4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126"/>
            <p:cNvSpPr/>
            <p:nvPr/>
          </p:nvSpPr>
          <p:spPr bwMode="auto">
            <a:xfrm>
              <a:off x="7005638" y="2111375"/>
              <a:ext cx="63500" cy="200025"/>
            </a:xfrm>
            <a:custGeom>
              <a:avLst/>
              <a:gdLst>
                <a:gd name="T0" fmla="*/ 13 w 15"/>
                <a:gd name="T1" fmla="*/ 46 h 47"/>
                <a:gd name="T2" fmla="*/ 11 w 15"/>
                <a:gd name="T3" fmla="*/ 46 h 47"/>
                <a:gd name="T4" fmla="*/ 5 w 15"/>
                <a:gd name="T5" fmla="*/ 26 h 47"/>
                <a:gd name="T6" fmla="*/ 0 w 15"/>
                <a:gd name="T7" fmla="*/ 2 h 47"/>
                <a:gd name="T8" fmla="*/ 3 w 15"/>
                <a:gd name="T9" fmla="*/ 2 h 47"/>
                <a:gd name="T10" fmla="*/ 9 w 15"/>
                <a:gd name="T11" fmla="*/ 25 h 47"/>
                <a:gd name="T12" fmla="*/ 13 w 15"/>
                <a:gd name="T1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13" y="46"/>
                  </a:moveTo>
                  <a:cubicBezTo>
                    <a:pt x="13" y="47"/>
                    <a:pt x="12" y="46"/>
                    <a:pt x="11" y="46"/>
                  </a:cubicBezTo>
                  <a:cubicBezTo>
                    <a:pt x="8" y="40"/>
                    <a:pt x="7" y="32"/>
                    <a:pt x="5" y="26"/>
                  </a:cubicBezTo>
                  <a:cubicBezTo>
                    <a:pt x="3" y="18"/>
                    <a:pt x="1" y="10"/>
                    <a:pt x="0" y="2"/>
                  </a:cubicBezTo>
                  <a:cubicBezTo>
                    <a:pt x="0" y="1"/>
                    <a:pt x="3" y="0"/>
                    <a:pt x="3" y="2"/>
                  </a:cubicBezTo>
                  <a:cubicBezTo>
                    <a:pt x="5" y="10"/>
                    <a:pt x="7" y="17"/>
                    <a:pt x="9" y="25"/>
                  </a:cubicBezTo>
                  <a:cubicBezTo>
                    <a:pt x="11" y="32"/>
                    <a:pt x="15" y="39"/>
                    <a:pt x="13" y="4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127"/>
            <p:cNvSpPr/>
            <p:nvPr/>
          </p:nvSpPr>
          <p:spPr bwMode="auto">
            <a:xfrm>
              <a:off x="6904038" y="2073275"/>
              <a:ext cx="46038" cy="147638"/>
            </a:xfrm>
            <a:custGeom>
              <a:avLst/>
              <a:gdLst>
                <a:gd name="T0" fmla="*/ 8 w 11"/>
                <a:gd name="T1" fmla="*/ 33 h 35"/>
                <a:gd name="T2" fmla="*/ 3 w 11"/>
                <a:gd name="T3" fmla="*/ 18 h 35"/>
                <a:gd name="T4" fmla="*/ 0 w 11"/>
                <a:gd name="T5" fmla="*/ 2 h 35"/>
                <a:gd name="T6" fmla="*/ 3 w 11"/>
                <a:gd name="T7" fmla="*/ 2 h 35"/>
                <a:gd name="T8" fmla="*/ 8 w 11"/>
                <a:gd name="T9" fmla="*/ 19 h 35"/>
                <a:gd name="T10" fmla="*/ 10 w 11"/>
                <a:gd name="T11" fmla="*/ 33 h 35"/>
                <a:gd name="T12" fmla="*/ 8 w 11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5">
                  <a:moveTo>
                    <a:pt x="8" y="33"/>
                  </a:moveTo>
                  <a:cubicBezTo>
                    <a:pt x="5" y="29"/>
                    <a:pt x="4" y="23"/>
                    <a:pt x="3" y="18"/>
                  </a:cubicBezTo>
                  <a:cubicBezTo>
                    <a:pt x="2" y="13"/>
                    <a:pt x="1" y="8"/>
                    <a:pt x="0" y="2"/>
                  </a:cubicBezTo>
                  <a:cubicBezTo>
                    <a:pt x="0" y="0"/>
                    <a:pt x="3" y="0"/>
                    <a:pt x="3" y="2"/>
                  </a:cubicBezTo>
                  <a:cubicBezTo>
                    <a:pt x="5" y="8"/>
                    <a:pt x="7" y="13"/>
                    <a:pt x="8" y="19"/>
                  </a:cubicBezTo>
                  <a:cubicBezTo>
                    <a:pt x="10" y="24"/>
                    <a:pt x="11" y="28"/>
                    <a:pt x="10" y="33"/>
                  </a:cubicBezTo>
                  <a:cubicBezTo>
                    <a:pt x="10" y="35"/>
                    <a:pt x="8" y="34"/>
                    <a:pt x="8" y="3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128"/>
            <p:cNvSpPr/>
            <p:nvPr/>
          </p:nvSpPr>
          <p:spPr bwMode="auto">
            <a:xfrm>
              <a:off x="6711950" y="1695450"/>
              <a:ext cx="38100" cy="106363"/>
            </a:xfrm>
            <a:custGeom>
              <a:avLst/>
              <a:gdLst>
                <a:gd name="T0" fmla="*/ 7 w 9"/>
                <a:gd name="T1" fmla="*/ 24 h 25"/>
                <a:gd name="T2" fmla="*/ 2 w 9"/>
                <a:gd name="T3" fmla="*/ 14 h 25"/>
                <a:gd name="T4" fmla="*/ 0 w 9"/>
                <a:gd name="T5" fmla="*/ 2 h 25"/>
                <a:gd name="T6" fmla="*/ 3 w 9"/>
                <a:gd name="T7" fmla="*/ 1 h 25"/>
                <a:gd name="T8" fmla="*/ 6 w 9"/>
                <a:gd name="T9" fmla="*/ 14 h 25"/>
                <a:gd name="T10" fmla="*/ 9 w 9"/>
                <a:gd name="T11" fmla="*/ 23 h 25"/>
                <a:gd name="T12" fmla="*/ 7 w 9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24"/>
                  </a:moveTo>
                  <a:cubicBezTo>
                    <a:pt x="4" y="21"/>
                    <a:pt x="3" y="17"/>
                    <a:pt x="2" y="14"/>
                  </a:cubicBezTo>
                  <a:cubicBezTo>
                    <a:pt x="1" y="10"/>
                    <a:pt x="0" y="6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3" y="6"/>
                    <a:pt x="5" y="10"/>
                    <a:pt x="6" y="14"/>
                  </a:cubicBezTo>
                  <a:cubicBezTo>
                    <a:pt x="8" y="17"/>
                    <a:pt x="9" y="20"/>
                    <a:pt x="9" y="23"/>
                  </a:cubicBezTo>
                  <a:cubicBezTo>
                    <a:pt x="9" y="24"/>
                    <a:pt x="7" y="25"/>
                    <a:pt x="7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129"/>
            <p:cNvSpPr/>
            <p:nvPr/>
          </p:nvSpPr>
          <p:spPr bwMode="auto">
            <a:xfrm>
              <a:off x="6678613" y="1695450"/>
              <a:ext cx="42863" cy="119063"/>
            </a:xfrm>
            <a:custGeom>
              <a:avLst/>
              <a:gdLst>
                <a:gd name="T0" fmla="*/ 9 w 10"/>
                <a:gd name="T1" fmla="*/ 27 h 28"/>
                <a:gd name="T2" fmla="*/ 7 w 10"/>
                <a:gd name="T3" fmla="*/ 27 h 28"/>
                <a:gd name="T4" fmla="*/ 3 w 10"/>
                <a:gd name="T5" fmla="*/ 17 h 28"/>
                <a:gd name="T6" fmla="*/ 0 w 10"/>
                <a:gd name="T7" fmla="*/ 3 h 28"/>
                <a:gd name="T8" fmla="*/ 4 w 10"/>
                <a:gd name="T9" fmla="*/ 2 h 28"/>
                <a:gd name="T10" fmla="*/ 7 w 10"/>
                <a:gd name="T11" fmla="*/ 16 h 28"/>
                <a:gd name="T12" fmla="*/ 9 w 10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9" y="27"/>
                  </a:moveTo>
                  <a:cubicBezTo>
                    <a:pt x="8" y="28"/>
                    <a:pt x="7" y="28"/>
                    <a:pt x="7" y="27"/>
                  </a:cubicBezTo>
                  <a:cubicBezTo>
                    <a:pt x="5" y="24"/>
                    <a:pt x="4" y="20"/>
                    <a:pt x="3" y="17"/>
                  </a:cubicBezTo>
                  <a:cubicBezTo>
                    <a:pt x="2" y="12"/>
                    <a:pt x="1" y="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4" y="7"/>
                    <a:pt x="6" y="11"/>
                    <a:pt x="7" y="16"/>
                  </a:cubicBezTo>
                  <a:cubicBezTo>
                    <a:pt x="9" y="19"/>
                    <a:pt x="10" y="23"/>
                    <a:pt x="9" y="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130"/>
            <p:cNvSpPr/>
            <p:nvPr/>
          </p:nvSpPr>
          <p:spPr bwMode="auto">
            <a:xfrm>
              <a:off x="6615113" y="1649413"/>
              <a:ext cx="76200" cy="165100"/>
            </a:xfrm>
            <a:custGeom>
              <a:avLst/>
              <a:gdLst>
                <a:gd name="T0" fmla="*/ 12 w 18"/>
                <a:gd name="T1" fmla="*/ 38 h 39"/>
                <a:gd name="T2" fmla="*/ 6 w 18"/>
                <a:gd name="T3" fmla="*/ 21 h 39"/>
                <a:gd name="T4" fmla="*/ 0 w 18"/>
                <a:gd name="T5" fmla="*/ 3 h 39"/>
                <a:gd name="T6" fmla="*/ 3 w 18"/>
                <a:gd name="T7" fmla="*/ 2 h 39"/>
                <a:gd name="T8" fmla="*/ 14 w 18"/>
                <a:gd name="T9" fmla="*/ 38 h 39"/>
                <a:gd name="T10" fmla="*/ 12 w 18"/>
                <a:gd name="T1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9">
                  <a:moveTo>
                    <a:pt x="12" y="38"/>
                  </a:moveTo>
                  <a:cubicBezTo>
                    <a:pt x="9" y="33"/>
                    <a:pt x="8" y="26"/>
                    <a:pt x="6" y="21"/>
                  </a:cubicBezTo>
                  <a:cubicBezTo>
                    <a:pt x="4" y="15"/>
                    <a:pt x="2" y="10"/>
                    <a:pt x="0" y="3"/>
                  </a:cubicBezTo>
                  <a:cubicBezTo>
                    <a:pt x="0" y="2"/>
                    <a:pt x="3" y="0"/>
                    <a:pt x="3" y="2"/>
                  </a:cubicBezTo>
                  <a:cubicBezTo>
                    <a:pt x="7" y="12"/>
                    <a:pt x="18" y="27"/>
                    <a:pt x="14" y="38"/>
                  </a:cubicBezTo>
                  <a:cubicBezTo>
                    <a:pt x="14" y="39"/>
                    <a:pt x="13" y="39"/>
                    <a:pt x="12" y="3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131"/>
            <p:cNvSpPr/>
            <p:nvPr/>
          </p:nvSpPr>
          <p:spPr bwMode="auto">
            <a:xfrm>
              <a:off x="6526213" y="1652588"/>
              <a:ext cx="58738" cy="139700"/>
            </a:xfrm>
            <a:custGeom>
              <a:avLst/>
              <a:gdLst>
                <a:gd name="T0" fmla="*/ 14 w 14"/>
                <a:gd name="T1" fmla="*/ 31 h 33"/>
                <a:gd name="T2" fmla="*/ 11 w 14"/>
                <a:gd name="T3" fmla="*/ 32 h 33"/>
                <a:gd name="T4" fmla="*/ 5 w 14"/>
                <a:gd name="T5" fmla="*/ 20 h 33"/>
                <a:gd name="T6" fmla="*/ 0 w 14"/>
                <a:gd name="T7" fmla="*/ 4 h 33"/>
                <a:gd name="T8" fmla="*/ 5 w 14"/>
                <a:gd name="T9" fmla="*/ 3 h 33"/>
                <a:gd name="T10" fmla="*/ 11 w 14"/>
                <a:gd name="T11" fmla="*/ 19 h 33"/>
                <a:gd name="T12" fmla="*/ 14 w 14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4" y="31"/>
                  </a:moveTo>
                  <a:cubicBezTo>
                    <a:pt x="14" y="32"/>
                    <a:pt x="12" y="33"/>
                    <a:pt x="11" y="32"/>
                  </a:cubicBezTo>
                  <a:cubicBezTo>
                    <a:pt x="8" y="29"/>
                    <a:pt x="7" y="24"/>
                    <a:pt x="5" y="20"/>
                  </a:cubicBezTo>
                  <a:cubicBezTo>
                    <a:pt x="3" y="15"/>
                    <a:pt x="2" y="9"/>
                    <a:pt x="0" y="4"/>
                  </a:cubicBezTo>
                  <a:cubicBezTo>
                    <a:pt x="0" y="1"/>
                    <a:pt x="4" y="0"/>
                    <a:pt x="5" y="3"/>
                  </a:cubicBezTo>
                  <a:cubicBezTo>
                    <a:pt x="7" y="9"/>
                    <a:pt x="9" y="14"/>
                    <a:pt x="11" y="19"/>
                  </a:cubicBezTo>
                  <a:cubicBezTo>
                    <a:pt x="12" y="23"/>
                    <a:pt x="14" y="27"/>
                    <a:pt x="14" y="3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132"/>
            <p:cNvSpPr/>
            <p:nvPr/>
          </p:nvSpPr>
          <p:spPr bwMode="auto">
            <a:xfrm>
              <a:off x="6465888" y="1589088"/>
              <a:ext cx="46038" cy="131763"/>
            </a:xfrm>
            <a:custGeom>
              <a:avLst/>
              <a:gdLst>
                <a:gd name="T0" fmla="*/ 9 w 11"/>
                <a:gd name="T1" fmla="*/ 30 h 31"/>
                <a:gd name="T2" fmla="*/ 0 w 11"/>
                <a:gd name="T3" fmla="*/ 3 h 31"/>
                <a:gd name="T4" fmla="*/ 4 w 11"/>
                <a:gd name="T5" fmla="*/ 2 h 31"/>
                <a:gd name="T6" fmla="*/ 11 w 11"/>
                <a:gd name="T7" fmla="*/ 29 h 31"/>
                <a:gd name="T8" fmla="*/ 9 w 1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1">
                  <a:moveTo>
                    <a:pt x="9" y="30"/>
                  </a:moveTo>
                  <a:cubicBezTo>
                    <a:pt x="3" y="23"/>
                    <a:pt x="1" y="12"/>
                    <a:pt x="0" y="3"/>
                  </a:cubicBezTo>
                  <a:cubicBezTo>
                    <a:pt x="0" y="1"/>
                    <a:pt x="4" y="0"/>
                    <a:pt x="4" y="2"/>
                  </a:cubicBezTo>
                  <a:cubicBezTo>
                    <a:pt x="6" y="11"/>
                    <a:pt x="10" y="20"/>
                    <a:pt x="11" y="29"/>
                  </a:cubicBezTo>
                  <a:cubicBezTo>
                    <a:pt x="11" y="30"/>
                    <a:pt x="9" y="31"/>
                    <a:pt x="9" y="3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133"/>
            <p:cNvSpPr/>
            <p:nvPr/>
          </p:nvSpPr>
          <p:spPr bwMode="auto">
            <a:xfrm>
              <a:off x="6338888" y="1492250"/>
              <a:ext cx="41275" cy="109538"/>
            </a:xfrm>
            <a:custGeom>
              <a:avLst/>
              <a:gdLst>
                <a:gd name="T0" fmla="*/ 7 w 10"/>
                <a:gd name="T1" fmla="*/ 25 h 26"/>
                <a:gd name="T2" fmla="*/ 3 w 10"/>
                <a:gd name="T3" fmla="*/ 14 h 26"/>
                <a:gd name="T4" fmla="*/ 1 w 10"/>
                <a:gd name="T5" fmla="*/ 2 h 26"/>
                <a:gd name="T6" fmla="*/ 5 w 10"/>
                <a:gd name="T7" fmla="*/ 3 h 26"/>
                <a:gd name="T8" fmla="*/ 7 w 10"/>
                <a:gd name="T9" fmla="*/ 15 h 26"/>
                <a:gd name="T10" fmla="*/ 9 w 10"/>
                <a:gd name="T11" fmla="*/ 25 h 26"/>
                <a:gd name="T12" fmla="*/ 7 w 10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7" y="25"/>
                  </a:moveTo>
                  <a:cubicBezTo>
                    <a:pt x="4" y="22"/>
                    <a:pt x="4" y="18"/>
                    <a:pt x="3" y="14"/>
                  </a:cubicBezTo>
                  <a:cubicBezTo>
                    <a:pt x="1" y="10"/>
                    <a:pt x="0" y="6"/>
                    <a:pt x="1" y="2"/>
                  </a:cubicBezTo>
                  <a:cubicBezTo>
                    <a:pt x="1" y="0"/>
                    <a:pt x="4" y="0"/>
                    <a:pt x="5" y="3"/>
                  </a:cubicBezTo>
                  <a:cubicBezTo>
                    <a:pt x="5" y="7"/>
                    <a:pt x="6" y="11"/>
                    <a:pt x="7" y="15"/>
                  </a:cubicBezTo>
                  <a:cubicBezTo>
                    <a:pt x="8" y="18"/>
                    <a:pt x="10" y="22"/>
                    <a:pt x="9" y="25"/>
                  </a:cubicBezTo>
                  <a:cubicBezTo>
                    <a:pt x="8" y="26"/>
                    <a:pt x="7" y="26"/>
                    <a:pt x="7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134"/>
            <p:cNvSpPr/>
            <p:nvPr/>
          </p:nvSpPr>
          <p:spPr bwMode="auto">
            <a:xfrm>
              <a:off x="6159500" y="1500188"/>
              <a:ext cx="25400" cy="38100"/>
            </a:xfrm>
            <a:custGeom>
              <a:avLst/>
              <a:gdLst>
                <a:gd name="T0" fmla="*/ 3 w 6"/>
                <a:gd name="T1" fmla="*/ 8 h 9"/>
                <a:gd name="T2" fmla="*/ 1 w 6"/>
                <a:gd name="T3" fmla="*/ 4 h 9"/>
                <a:gd name="T4" fmla="*/ 4 w 6"/>
                <a:gd name="T5" fmla="*/ 2 h 9"/>
                <a:gd name="T6" fmla="*/ 5 w 6"/>
                <a:gd name="T7" fmla="*/ 6 h 9"/>
                <a:gd name="T8" fmla="*/ 3 w 6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cubicBezTo>
                    <a:pt x="2" y="7"/>
                    <a:pt x="2" y="5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ubicBezTo>
                    <a:pt x="4" y="3"/>
                    <a:pt x="4" y="5"/>
                    <a:pt x="5" y="6"/>
                  </a:cubicBezTo>
                  <a:cubicBezTo>
                    <a:pt x="6" y="7"/>
                    <a:pt x="4" y="9"/>
                    <a:pt x="3" y="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135"/>
            <p:cNvSpPr/>
            <p:nvPr/>
          </p:nvSpPr>
          <p:spPr bwMode="auto">
            <a:xfrm>
              <a:off x="6146800" y="1649413"/>
              <a:ext cx="50800" cy="101600"/>
            </a:xfrm>
            <a:custGeom>
              <a:avLst/>
              <a:gdLst>
                <a:gd name="T0" fmla="*/ 5 w 12"/>
                <a:gd name="T1" fmla="*/ 3 h 24"/>
                <a:gd name="T2" fmla="*/ 9 w 12"/>
                <a:gd name="T3" fmla="*/ 13 h 24"/>
                <a:gd name="T4" fmla="*/ 11 w 12"/>
                <a:gd name="T5" fmla="*/ 23 h 24"/>
                <a:gd name="T6" fmla="*/ 9 w 12"/>
                <a:gd name="T7" fmla="*/ 23 h 24"/>
                <a:gd name="T8" fmla="*/ 5 w 12"/>
                <a:gd name="T9" fmla="*/ 16 h 24"/>
                <a:gd name="T10" fmla="*/ 1 w 12"/>
                <a:gd name="T11" fmla="*/ 5 h 24"/>
                <a:gd name="T12" fmla="*/ 5 w 12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5" y="3"/>
                  </a:moveTo>
                  <a:cubicBezTo>
                    <a:pt x="7" y="6"/>
                    <a:pt x="8" y="10"/>
                    <a:pt x="9" y="13"/>
                  </a:cubicBezTo>
                  <a:cubicBezTo>
                    <a:pt x="10" y="16"/>
                    <a:pt x="12" y="20"/>
                    <a:pt x="11" y="23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6" y="22"/>
                    <a:pt x="6" y="19"/>
                    <a:pt x="5" y="16"/>
                  </a:cubicBezTo>
                  <a:cubicBezTo>
                    <a:pt x="4" y="12"/>
                    <a:pt x="2" y="9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136"/>
            <p:cNvSpPr/>
            <p:nvPr/>
          </p:nvSpPr>
          <p:spPr bwMode="auto">
            <a:xfrm>
              <a:off x="6053138" y="1670050"/>
              <a:ext cx="77788" cy="106363"/>
            </a:xfrm>
            <a:custGeom>
              <a:avLst/>
              <a:gdLst>
                <a:gd name="T0" fmla="*/ 10 w 18"/>
                <a:gd name="T1" fmla="*/ 25 h 25"/>
                <a:gd name="T2" fmla="*/ 9 w 18"/>
                <a:gd name="T3" fmla="*/ 24 h 25"/>
                <a:gd name="T4" fmla="*/ 6 w 18"/>
                <a:gd name="T5" fmla="*/ 15 h 25"/>
                <a:gd name="T6" fmla="*/ 1 w 18"/>
                <a:gd name="T7" fmla="*/ 5 h 25"/>
                <a:gd name="T8" fmla="*/ 5 w 18"/>
                <a:gd name="T9" fmla="*/ 3 h 25"/>
                <a:gd name="T10" fmla="*/ 10 w 18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10" y="25"/>
                  </a:moveTo>
                  <a:cubicBezTo>
                    <a:pt x="9" y="25"/>
                    <a:pt x="9" y="24"/>
                    <a:pt x="9" y="24"/>
                  </a:cubicBezTo>
                  <a:cubicBezTo>
                    <a:pt x="8" y="21"/>
                    <a:pt x="7" y="18"/>
                    <a:pt x="6" y="15"/>
                  </a:cubicBezTo>
                  <a:cubicBezTo>
                    <a:pt x="5" y="12"/>
                    <a:pt x="3" y="8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7" y="6"/>
                    <a:pt x="18" y="23"/>
                    <a:pt x="10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137"/>
            <p:cNvSpPr/>
            <p:nvPr/>
          </p:nvSpPr>
          <p:spPr bwMode="auto">
            <a:xfrm>
              <a:off x="6032500" y="1700213"/>
              <a:ext cx="38100" cy="63500"/>
            </a:xfrm>
            <a:custGeom>
              <a:avLst/>
              <a:gdLst>
                <a:gd name="T0" fmla="*/ 9 w 9"/>
                <a:gd name="T1" fmla="*/ 14 h 15"/>
                <a:gd name="T2" fmla="*/ 7 w 9"/>
                <a:gd name="T3" fmla="*/ 14 h 15"/>
                <a:gd name="T4" fmla="*/ 4 w 9"/>
                <a:gd name="T5" fmla="*/ 10 h 15"/>
                <a:gd name="T6" fmla="*/ 1 w 9"/>
                <a:gd name="T7" fmla="*/ 3 h 15"/>
                <a:gd name="T8" fmla="*/ 4 w 9"/>
                <a:gd name="T9" fmla="*/ 2 h 15"/>
                <a:gd name="T10" fmla="*/ 8 w 9"/>
                <a:gd name="T11" fmla="*/ 8 h 15"/>
                <a:gd name="T12" fmla="*/ 9 w 9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14"/>
                  </a:moveTo>
                  <a:cubicBezTo>
                    <a:pt x="9" y="15"/>
                    <a:pt x="8" y="15"/>
                    <a:pt x="7" y="14"/>
                  </a:cubicBezTo>
                  <a:cubicBezTo>
                    <a:pt x="5" y="13"/>
                    <a:pt x="5" y="12"/>
                    <a:pt x="4" y="10"/>
                  </a:cubicBezTo>
                  <a:cubicBezTo>
                    <a:pt x="3" y="7"/>
                    <a:pt x="2" y="5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6" y="3"/>
                    <a:pt x="7" y="6"/>
                    <a:pt x="8" y="8"/>
                  </a:cubicBezTo>
                  <a:cubicBezTo>
                    <a:pt x="8" y="10"/>
                    <a:pt x="9" y="12"/>
                    <a:pt x="9" y="1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138"/>
            <p:cNvSpPr/>
            <p:nvPr/>
          </p:nvSpPr>
          <p:spPr bwMode="auto">
            <a:xfrm>
              <a:off x="6027738" y="1924050"/>
              <a:ext cx="85725" cy="123825"/>
            </a:xfrm>
            <a:custGeom>
              <a:avLst/>
              <a:gdLst>
                <a:gd name="T0" fmla="*/ 2 w 20"/>
                <a:gd name="T1" fmla="*/ 0 h 29"/>
                <a:gd name="T2" fmla="*/ 12 w 20"/>
                <a:gd name="T3" fmla="*/ 13 h 29"/>
                <a:gd name="T4" fmla="*/ 17 w 20"/>
                <a:gd name="T5" fmla="*/ 27 h 29"/>
                <a:gd name="T6" fmla="*/ 9 w 20"/>
                <a:gd name="T7" fmla="*/ 17 h 29"/>
                <a:gd name="T8" fmla="*/ 0 w 20"/>
                <a:gd name="T9" fmla="*/ 2 h 29"/>
                <a:gd name="T10" fmla="*/ 2 w 20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">
                  <a:moveTo>
                    <a:pt x="2" y="0"/>
                  </a:moveTo>
                  <a:cubicBezTo>
                    <a:pt x="6" y="4"/>
                    <a:pt x="9" y="9"/>
                    <a:pt x="12" y="13"/>
                  </a:cubicBezTo>
                  <a:cubicBezTo>
                    <a:pt x="14" y="16"/>
                    <a:pt x="20" y="24"/>
                    <a:pt x="17" y="27"/>
                  </a:cubicBezTo>
                  <a:cubicBezTo>
                    <a:pt x="14" y="29"/>
                    <a:pt x="10" y="19"/>
                    <a:pt x="9" y="17"/>
                  </a:cubicBezTo>
                  <a:cubicBezTo>
                    <a:pt x="6" y="12"/>
                    <a:pt x="3" y="7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139"/>
            <p:cNvSpPr/>
            <p:nvPr/>
          </p:nvSpPr>
          <p:spPr bwMode="auto">
            <a:xfrm>
              <a:off x="5956300" y="1895475"/>
              <a:ext cx="101600" cy="139700"/>
            </a:xfrm>
            <a:custGeom>
              <a:avLst/>
              <a:gdLst>
                <a:gd name="T0" fmla="*/ 4 w 24"/>
                <a:gd name="T1" fmla="*/ 2 h 33"/>
                <a:gd name="T2" fmla="*/ 17 w 24"/>
                <a:gd name="T3" fmla="*/ 18 h 33"/>
                <a:gd name="T4" fmla="*/ 24 w 24"/>
                <a:gd name="T5" fmla="*/ 32 h 33"/>
                <a:gd name="T6" fmla="*/ 22 w 24"/>
                <a:gd name="T7" fmla="*/ 32 h 33"/>
                <a:gd name="T8" fmla="*/ 11 w 24"/>
                <a:gd name="T9" fmla="*/ 18 h 33"/>
                <a:gd name="T10" fmla="*/ 1 w 24"/>
                <a:gd name="T11" fmla="*/ 3 h 33"/>
                <a:gd name="T12" fmla="*/ 4 w 24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3">
                  <a:moveTo>
                    <a:pt x="4" y="2"/>
                  </a:moveTo>
                  <a:cubicBezTo>
                    <a:pt x="8" y="8"/>
                    <a:pt x="13" y="13"/>
                    <a:pt x="17" y="18"/>
                  </a:cubicBezTo>
                  <a:cubicBezTo>
                    <a:pt x="20" y="22"/>
                    <a:pt x="24" y="27"/>
                    <a:pt x="24" y="32"/>
                  </a:cubicBezTo>
                  <a:cubicBezTo>
                    <a:pt x="24" y="33"/>
                    <a:pt x="22" y="33"/>
                    <a:pt x="22" y="32"/>
                  </a:cubicBezTo>
                  <a:cubicBezTo>
                    <a:pt x="18" y="28"/>
                    <a:pt x="15" y="23"/>
                    <a:pt x="11" y="18"/>
                  </a:cubicBezTo>
                  <a:cubicBezTo>
                    <a:pt x="8" y="13"/>
                    <a:pt x="4" y="9"/>
                    <a:pt x="1" y="3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140"/>
            <p:cNvSpPr/>
            <p:nvPr/>
          </p:nvSpPr>
          <p:spPr bwMode="auto">
            <a:xfrm>
              <a:off x="5913438" y="1898650"/>
              <a:ext cx="88900" cy="136525"/>
            </a:xfrm>
            <a:custGeom>
              <a:avLst/>
              <a:gdLst>
                <a:gd name="T0" fmla="*/ 3 w 21"/>
                <a:gd name="T1" fmla="*/ 2 h 32"/>
                <a:gd name="T2" fmla="*/ 14 w 21"/>
                <a:gd name="T3" fmla="*/ 18 h 32"/>
                <a:gd name="T4" fmla="*/ 21 w 21"/>
                <a:gd name="T5" fmla="*/ 30 h 32"/>
                <a:gd name="T6" fmla="*/ 19 w 21"/>
                <a:gd name="T7" fmla="*/ 32 h 32"/>
                <a:gd name="T8" fmla="*/ 11 w 21"/>
                <a:gd name="T9" fmla="*/ 20 h 32"/>
                <a:gd name="T10" fmla="*/ 1 w 21"/>
                <a:gd name="T11" fmla="*/ 3 h 32"/>
                <a:gd name="T12" fmla="*/ 3 w 21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3" y="2"/>
                  </a:moveTo>
                  <a:cubicBezTo>
                    <a:pt x="7" y="7"/>
                    <a:pt x="11" y="12"/>
                    <a:pt x="14" y="18"/>
                  </a:cubicBezTo>
                  <a:cubicBezTo>
                    <a:pt x="17" y="21"/>
                    <a:pt x="20" y="26"/>
                    <a:pt x="21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5" y="29"/>
                    <a:pt x="13" y="24"/>
                    <a:pt x="11" y="20"/>
                  </a:cubicBezTo>
                  <a:cubicBezTo>
                    <a:pt x="7" y="14"/>
                    <a:pt x="4" y="9"/>
                    <a:pt x="1" y="3"/>
                  </a:cubicBezTo>
                  <a:cubicBezTo>
                    <a:pt x="0" y="2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141"/>
            <p:cNvSpPr/>
            <p:nvPr/>
          </p:nvSpPr>
          <p:spPr bwMode="auto">
            <a:xfrm>
              <a:off x="5870575" y="1920875"/>
              <a:ext cx="88900" cy="127000"/>
            </a:xfrm>
            <a:custGeom>
              <a:avLst/>
              <a:gdLst>
                <a:gd name="T0" fmla="*/ 4 w 21"/>
                <a:gd name="T1" fmla="*/ 1 h 30"/>
                <a:gd name="T2" fmla="*/ 13 w 21"/>
                <a:gd name="T3" fmla="*/ 13 h 30"/>
                <a:gd name="T4" fmla="*/ 20 w 21"/>
                <a:gd name="T5" fmla="*/ 28 h 30"/>
                <a:gd name="T6" fmla="*/ 18 w 21"/>
                <a:gd name="T7" fmla="*/ 30 h 30"/>
                <a:gd name="T8" fmla="*/ 11 w 21"/>
                <a:gd name="T9" fmla="*/ 19 h 30"/>
                <a:gd name="T10" fmla="*/ 1 w 21"/>
                <a:gd name="T11" fmla="*/ 3 h 30"/>
                <a:gd name="T12" fmla="*/ 4 w 2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4" y="1"/>
                  </a:moveTo>
                  <a:cubicBezTo>
                    <a:pt x="7" y="5"/>
                    <a:pt x="10" y="9"/>
                    <a:pt x="13" y="13"/>
                  </a:cubicBezTo>
                  <a:cubicBezTo>
                    <a:pt x="16" y="18"/>
                    <a:pt x="20" y="23"/>
                    <a:pt x="20" y="28"/>
                  </a:cubicBezTo>
                  <a:cubicBezTo>
                    <a:pt x="21" y="30"/>
                    <a:pt x="19" y="30"/>
                    <a:pt x="18" y="30"/>
                  </a:cubicBezTo>
                  <a:cubicBezTo>
                    <a:pt x="15" y="27"/>
                    <a:pt x="13" y="23"/>
                    <a:pt x="11" y="19"/>
                  </a:cubicBezTo>
                  <a:cubicBezTo>
                    <a:pt x="8" y="13"/>
                    <a:pt x="5" y="8"/>
                    <a:pt x="1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142"/>
            <p:cNvSpPr/>
            <p:nvPr/>
          </p:nvSpPr>
          <p:spPr bwMode="auto">
            <a:xfrm>
              <a:off x="5857875" y="1974850"/>
              <a:ext cx="60325" cy="85725"/>
            </a:xfrm>
            <a:custGeom>
              <a:avLst/>
              <a:gdLst>
                <a:gd name="T0" fmla="*/ 3 w 14"/>
                <a:gd name="T1" fmla="*/ 1 h 20"/>
                <a:gd name="T2" fmla="*/ 5 w 14"/>
                <a:gd name="T3" fmla="*/ 4 h 20"/>
                <a:gd name="T4" fmla="*/ 8 w 14"/>
                <a:gd name="T5" fmla="*/ 9 h 20"/>
                <a:gd name="T6" fmla="*/ 13 w 14"/>
                <a:gd name="T7" fmla="*/ 19 h 20"/>
                <a:gd name="T8" fmla="*/ 11 w 14"/>
                <a:gd name="T9" fmla="*/ 20 h 20"/>
                <a:gd name="T10" fmla="*/ 3 w 14"/>
                <a:gd name="T11" fmla="*/ 10 h 20"/>
                <a:gd name="T12" fmla="*/ 0 w 14"/>
                <a:gd name="T13" fmla="*/ 1 h 20"/>
                <a:gd name="T14" fmla="*/ 3 w 14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0">
                  <a:moveTo>
                    <a:pt x="3" y="1"/>
                  </a:moveTo>
                  <a:cubicBezTo>
                    <a:pt x="3" y="2"/>
                    <a:pt x="4" y="3"/>
                    <a:pt x="5" y="4"/>
                  </a:cubicBezTo>
                  <a:cubicBezTo>
                    <a:pt x="6" y="5"/>
                    <a:pt x="7" y="7"/>
                    <a:pt x="8" y="9"/>
                  </a:cubicBezTo>
                  <a:cubicBezTo>
                    <a:pt x="10" y="11"/>
                    <a:pt x="14" y="16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8" y="19"/>
                    <a:pt x="5" y="13"/>
                    <a:pt x="3" y="10"/>
                  </a:cubicBezTo>
                  <a:cubicBezTo>
                    <a:pt x="2" y="7"/>
                    <a:pt x="0" y="4"/>
                    <a:pt x="0" y="1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143"/>
            <p:cNvSpPr/>
            <p:nvPr/>
          </p:nvSpPr>
          <p:spPr bwMode="auto">
            <a:xfrm>
              <a:off x="5781675" y="1958975"/>
              <a:ext cx="85725" cy="122238"/>
            </a:xfrm>
            <a:custGeom>
              <a:avLst/>
              <a:gdLst>
                <a:gd name="T0" fmla="*/ 4 w 20"/>
                <a:gd name="T1" fmla="*/ 2 h 29"/>
                <a:gd name="T2" fmla="*/ 14 w 20"/>
                <a:gd name="T3" fmla="*/ 14 h 29"/>
                <a:gd name="T4" fmla="*/ 19 w 20"/>
                <a:gd name="T5" fmla="*/ 28 h 29"/>
                <a:gd name="T6" fmla="*/ 17 w 20"/>
                <a:gd name="T7" fmla="*/ 29 h 29"/>
                <a:gd name="T8" fmla="*/ 10 w 20"/>
                <a:gd name="T9" fmla="*/ 18 h 29"/>
                <a:gd name="T10" fmla="*/ 1 w 20"/>
                <a:gd name="T11" fmla="*/ 4 h 29"/>
                <a:gd name="T12" fmla="*/ 4 w 20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9">
                  <a:moveTo>
                    <a:pt x="4" y="2"/>
                  </a:moveTo>
                  <a:cubicBezTo>
                    <a:pt x="8" y="6"/>
                    <a:pt x="11" y="9"/>
                    <a:pt x="14" y="14"/>
                  </a:cubicBezTo>
                  <a:cubicBezTo>
                    <a:pt x="17" y="18"/>
                    <a:pt x="20" y="23"/>
                    <a:pt x="19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4" y="26"/>
                    <a:pt x="12" y="21"/>
                    <a:pt x="10" y="18"/>
                  </a:cubicBezTo>
                  <a:cubicBezTo>
                    <a:pt x="8" y="13"/>
                    <a:pt x="5" y="8"/>
                    <a:pt x="1" y="4"/>
                  </a:cubicBezTo>
                  <a:cubicBezTo>
                    <a:pt x="0" y="2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144"/>
            <p:cNvSpPr/>
            <p:nvPr/>
          </p:nvSpPr>
          <p:spPr bwMode="auto">
            <a:xfrm>
              <a:off x="5761038" y="1974850"/>
              <a:ext cx="63500" cy="98425"/>
            </a:xfrm>
            <a:custGeom>
              <a:avLst/>
              <a:gdLst>
                <a:gd name="T0" fmla="*/ 4 w 15"/>
                <a:gd name="T1" fmla="*/ 3 h 23"/>
                <a:gd name="T2" fmla="*/ 9 w 15"/>
                <a:gd name="T3" fmla="*/ 13 h 23"/>
                <a:gd name="T4" fmla="*/ 14 w 15"/>
                <a:gd name="T5" fmla="*/ 22 h 23"/>
                <a:gd name="T6" fmla="*/ 13 w 15"/>
                <a:gd name="T7" fmla="*/ 23 h 23"/>
                <a:gd name="T8" fmla="*/ 4 w 15"/>
                <a:gd name="T9" fmla="*/ 15 h 23"/>
                <a:gd name="T10" fmla="*/ 0 w 15"/>
                <a:gd name="T11" fmla="*/ 3 h 23"/>
                <a:gd name="T12" fmla="*/ 4 w 15"/>
                <a:gd name="T1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4" y="3"/>
                  </a:moveTo>
                  <a:cubicBezTo>
                    <a:pt x="4" y="6"/>
                    <a:pt x="7" y="10"/>
                    <a:pt x="9" y="13"/>
                  </a:cubicBezTo>
                  <a:cubicBezTo>
                    <a:pt x="11" y="16"/>
                    <a:pt x="14" y="19"/>
                    <a:pt x="14" y="22"/>
                  </a:cubicBezTo>
                  <a:cubicBezTo>
                    <a:pt x="15" y="23"/>
                    <a:pt x="14" y="23"/>
                    <a:pt x="13" y="23"/>
                  </a:cubicBezTo>
                  <a:cubicBezTo>
                    <a:pt x="9" y="22"/>
                    <a:pt x="6" y="18"/>
                    <a:pt x="4" y="15"/>
                  </a:cubicBezTo>
                  <a:cubicBezTo>
                    <a:pt x="2" y="11"/>
                    <a:pt x="0" y="7"/>
                    <a:pt x="0" y="3"/>
                  </a:cubicBezTo>
                  <a:cubicBezTo>
                    <a:pt x="0" y="1"/>
                    <a:pt x="4" y="0"/>
                    <a:pt x="4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145"/>
            <p:cNvSpPr/>
            <p:nvPr/>
          </p:nvSpPr>
          <p:spPr bwMode="auto">
            <a:xfrm>
              <a:off x="5695950" y="2005013"/>
              <a:ext cx="77788" cy="98425"/>
            </a:xfrm>
            <a:custGeom>
              <a:avLst/>
              <a:gdLst>
                <a:gd name="T0" fmla="*/ 3 w 18"/>
                <a:gd name="T1" fmla="*/ 1 h 23"/>
                <a:gd name="T2" fmla="*/ 12 w 18"/>
                <a:gd name="T3" fmla="*/ 9 h 23"/>
                <a:gd name="T4" fmla="*/ 18 w 18"/>
                <a:gd name="T5" fmla="*/ 22 h 23"/>
                <a:gd name="T6" fmla="*/ 16 w 18"/>
                <a:gd name="T7" fmla="*/ 22 h 23"/>
                <a:gd name="T8" fmla="*/ 10 w 18"/>
                <a:gd name="T9" fmla="*/ 14 h 23"/>
                <a:gd name="T10" fmla="*/ 1 w 18"/>
                <a:gd name="T11" fmla="*/ 3 h 23"/>
                <a:gd name="T12" fmla="*/ 3 w 18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3">
                  <a:moveTo>
                    <a:pt x="3" y="1"/>
                  </a:moveTo>
                  <a:cubicBezTo>
                    <a:pt x="7" y="2"/>
                    <a:pt x="10" y="6"/>
                    <a:pt x="12" y="9"/>
                  </a:cubicBezTo>
                  <a:cubicBezTo>
                    <a:pt x="15" y="13"/>
                    <a:pt x="18" y="17"/>
                    <a:pt x="18" y="22"/>
                  </a:cubicBezTo>
                  <a:cubicBezTo>
                    <a:pt x="18" y="22"/>
                    <a:pt x="17" y="23"/>
                    <a:pt x="16" y="22"/>
                  </a:cubicBezTo>
                  <a:cubicBezTo>
                    <a:pt x="13" y="20"/>
                    <a:pt x="12" y="17"/>
                    <a:pt x="10" y="14"/>
                  </a:cubicBezTo>
                  <a:cubicBezTo>
                    <a:pt x="7" y="10"/>
                    <a:pt x="4" y="7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146"/>
            <p:cNvSpPr/>
            <p:nvPr/>
          </p:nvSpPr>
          <p:spPr bwMode="auto">
            <a:xfrm>
              <a:off x="5645150" y="2000250"/>
              <a:ext cx="80963" cy="106363"/>
            </a:xfrm>
            <a:custGeom>
              <a:avLst/>
              <a:gdLst>
                <a:gd name="T0" fmla="*/ 4 w 19"/>
                <a:gd name="T1" fmla="*/ 1 h 25"/>
                <a:gd name="T2" fmla="*/ 13 w 19"/>
                <a:gd name="T3" fmla="*/ 12 h 25"/>
                <a:gd name="T4" fmla="*/ 18 w 19"/>
                <a:gd name="T5" fmla="*/ 23 h 25"/>
                <a:gd name="T6" fmla="*/ 16 w 19"/>
                <a:gd name="T7" fmla="*/ 24 h 25"/>
                <a:gd name="T8" fmla="*/ 8 w 19"/>
                <a:gd name="T9" fmla="*/ 14 h 25"/>
                <a:gd name="T10" fmla="*/ 1 w 19"/>
                <a:gd name="T11" fmla="*/ 3 h 25"/>
                <a:gd name="T12" fmla="*/ 4 w 19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4" y="1"/>
                  </a:moveTo>
                  <a:cubicBezTo>
                    <a:pt x="7" y="5"/>
                    <a:pt x="10" y="9"/>
                    <a:pt x="13" y="12"/>
                  </a:cubicBezTo>
                  <a:cubicBezTo>
                    <a:pt x="15" y="15"/>
                    <a:pt x="19" y="19"/>
                    <a:pt x="18" y="23"/>
                  </a:cubicBezTo>
                  <a:cubicBezTo>
                    <a:pt x="18" y="24"/>
                    <a:pt x="17" y="25"/>
                    <a:pt x="16" y="24"/>
                  </a:cubicBezTo>
                  <a:cubicBezTo>
                    <a:pt x="13" y="22"/>
                    <a:pt x="11" y="17"/>
                    <a:pt x="8" y="14"/>
                  </a:cubicBezTo>
                  <a:cubicBezTo>
                    <a:pt x="6" y="11"/>
                    <a:pt x="3" y="7"/>
                    <a:pt x="1" y="3"/>
                  </a:cubicBezTo>
                  <a:cubicBezTo>
                    <a:pt x="0" y="2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147"/>
            <p:cNvSpPr/>
            <p:nvPr/>
          </p:nvSpPr>
          <p:spPr bwMode="auto">
            <a:xfrm>
              <a:off x="5611813" y="2017713"/>
              <a:ext cx="71438" cy="106363"/>
            </a:xfrm>
            <a:custGeom>
              <a:avLst/>
              <a:gdLst>
                <a:gd name="T0" fmla="*/ 4 w 17"/>
                <a:gd name="T1" fmla="*/ 2 h 25"/>
                <a:gd name="T2" fmla="*/ 16 w 17"/>
                <a:gd name="T3" fmla="*/ 24 h 25"/>
                <a:gd name="T4" fmla="*/ 14 w 17"/>
                <a:gd name="T5" fmla="*/ 25 h 25"/>
                <a:gd name="T6" fmla="*/ 7 w 17"/>
                <a:gd name="T7" fmla="*/ 15 h 25"/>
                <a:gd name="T8" fmla="*/ 1 w 17"/>
                <a:gd name="T9" fmla="*/ 3 h 25"/>
                <a:gd name="T10" fmla="*/ 4 w 17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4" y="2"/>
                  </a:moveTo>
                  <a:cubicBezTo>
                    <a:pt x="8" y="8"/>
                    <a:pt x="17" y="16"/>
                    <a:pt x="16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1" y="22"/>
                    <a:pt x="9" y="18"/>
                    <a:pt x="7" y="15"/>
                  </a:cubicBezTo>
                  <a:cubicBezTo>
                    <a:pt x="5" y="11"/>
                    <a:pt x="3" y="7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148"/>
            <p:cNvSpPr/>
            <p:nvPr/>
          </p:nvSpPr>
          <p:spPr bwMode="auto">
            <a:xfrm>
              <a:off x="5181600" y="2233613"/>
              <a:ext cx="98425" cy="128588"/>
            </a:xfrm>
            <a:custGeom>
              <a:avLst/>
              <a:gdLst>
                <a:gd name="T0" fmla="*/ 5 w 23"/>
                <a:gd name="T1" fmla="*/ 3 h 30"/>
                <a:gd name="T2" fmla="*/ 16 w 23"/>
                <a:gd name="T3" fmla="*/ 16 h 30"/>
                <a:gd name="T4" fmla="*/ 23 w 23"/>
                <a:gd name="T5" fmla="*/ 28 h 30"/>
                <a:gd name="T6" fmla="*/ 21 w 23"/>
                <a:gd name="T7" fmla="*/ 29 h 30"/>
                <a:gd name="T8" fmla="*/ 12 w 23"/>
                <a:gd name="T9" fmla="*/ 18 h 30"/>
                <a:gd name="T10" fmla="*/ 2 w 23"/>
                <a:gd name="T11" fmla="*/ 6 h 30"/>
                <a:gd name="T12" fmla="*/ 5 w 23"/>
                <a:gd name="T13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5" y="3"/>
                  </a:moveTo>
                  <a:cubicBezTo>
                    <a:pt x="9" y="7"/>
                    <a:pt x="13" y="12"/>
                    <a:pt x="16" y="16"/>
                  </a:cubicBezTo>
                  <a:cubicBezTo>
                    <a:pt x="19" y="20"/>
                    <a:pt x="23" y="24"/>
                    <a:pt x="23" y="28"/>
                  </a:cubicBezTo>
                  <a:cubicBezTo>
                    <a:pt x="23" y="29"/>
                    <a:pt x="22" y="30"/>
                    <a:pt x="21" y="29"/>
                  </a:cubicBezTo>
                  <a:cubicBezTo>
                    <a:pt x="17" y="27"/>
                    <a:pt x="15" y="22"/>
                    <a:pt x="12" y="18"/>
                  </a:cubicBezTo>
                  <a:cubicBezTo>
                    <a:pt x="8" y="14"/>
                    <a:pt x="5" y="10"/>
                    <a:pt x="2" y="6"/>
                  </a:cubicBezTo>
                  <a:cubicBezTo>
                    <a:pt x="0" y="3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149"/>
            <p:cNvSpPr/>
            <p:nvPr/>
          </p:nvSpPr>
          <p:spPr bwMode="auto">
            <a:xfrm>
              <a:off x="4995863" y="2289175"/>
              <a:ext cx="101600" cy="98425"/>
            </a:xfrm>
            <a:custGeom>
              <a:avLst/>
              <a:gdLst>
                <a:gd name="T0" fmla="*/ 3 w 24"/>
                <a:gd name="T1" fmla="*/ 6 h 23"/>
                <a:gd name="T2" fmla="*/ 7 w 24"/>
                <a:gd name="T3" fmla="*/ 2 h 23"/>
                <a:gd name="T4" fmla="*/ 17 w 24"/>
                <a:gd name="T5" fmla="*/ 12 h 23"/>
                <a:gd name="T6" fmla="*/ 22 w 24"/>
                <a:gd name="T7" fmla="*/ 21 h 23"/>
                <a:gd name="T8" fmla="*/ 20 w 24"/>
                <a:gd name="T9" fmla="*/ 23 h 23"/>
                <a:gd name="T10" fmla="*/ 12 w 24"/>
                <a:gd name="T11" fmla="*/ 15 h 23"/>
                <a:gd name="T12" fmla="*/ 3 w 24"/>
                <a:gd name="T1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cubicBezTo>
                    <a:pt x="0" y="3"/>
                    <a:pt x="5" y="0"/>
                    <a:pt x="7" y="2"/>
                  </a:cubicBezTo>
                  <a:cubicBezTo>
                    <a:pt x="10" y="5"/>
                    <a:pt x="14" y="8"/>
                    <a:pt x="17" y="12"/>
                  </a:cubicBezTo>
                  <a:cubicBezTo>
                    <a:pt x="19" y="14"/>
                    <a:pt x="24" y="18"/>
                    <a:pt x="22" y="21"/>
                  </a:cubicBezTo>
                  <a:cubicBezTo>
                    <a:pt x="22" y="22"/>
                    <a:pt x="21" y="23"/>
                    <a:pt x="20" y="23"/>
                  </a:cubicBezTo>
                  <a:cubicBezTo>
                    <a:pt x="17" y="23"/>
                    <a:pt x="14" y="18"/>
                    <a:pt x="12" y="15"/>
                  </a:cubicBezTo>
                  <a:cubicBezTo>
                    <a:pt x="9" y="12"/>
                    <a:pt x="6" y="9"/>
                    <a:pt x="3" y="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150"/>
            <p:cNvSpPr/>
            <p:nvPr/>
          </p:nvSpPr>
          <p:spPr bwMode="auto">
            <a:xfrm>
              <a:off x="4970463" y="2306638"/>
              <a:ext cx="71438" cy="80963"/>
            </a:xfrm>
            <a:custGeom>
              <a:avLst/>
              <a:gdLst>
                <a:gd name="T0" fmla="*/ 5 w 17"/>
                <a:gd name="T1" fmla="*/ 2 h 19"/>
                <a:gd name="T2" fmla="*/ 12 w 17"/>
                <a:gd name="T3" fmla="*/ 10 h 19"/>
                <a:gd name="T4" fmla="*/ 17 w 17"/>
                <a:gd name="T5" fmla="*/ 17 h 19"/>
                <a:gd name="T6" fmla="*/ 15 w 17"/>
                <a:gd name="T7" fmla="*/ 18 h 19"/>
                <a:gd name="T8" fmla="*/ 9 w 17"/>
                <a:gd name="T9" fmla="*/ 14 h 19"/>
                <a:gd name="T10" fmla="*/ 2 w 17"/>
                <a:gd name="T11" fmla="*/ 5 h 19"/>
                <a:gd name="T12" fmla="*/ 5 w 17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5" y="2"/>
                  </a:moveTo>
                  <a:cubicBezTo>
                    <a:pt x="7" y="5"/>
                    <a:pt x="9" y="7"/>
                    <a:pt x="12" y="10"/>
                  </a:cubicBezTo>
                  <a:cubicBezTo>
                    <a:pt x="13" y="12"/>
                    <a:pt x="16" y="14"/>
                    <a:pt x="17" y="17"/>
                  </a:cubicBezTo>
                  <a:cubicBezTo>
                    <a:pt x="17" y="18"/>
                    <a:pt x="16" y="19"/>
                    <a:pt x="15" y="18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6" y="11"/>
                    <a:pt x="4" y="8"/>
                    <a:pt x="2" y="5"/>
                  </a:cubicBezTo>
                  <a:cubicBezTo>
                    <a:pt x="0" y="3"/>
                    <a:pt x="3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151"/>
            <p:cNvSpPr/>
            <p:nvPr/>
          </p:nvSpPr>
          <p:spPr bwMode="auto">
            <a:xfrm>
              <a:off x="5786438" y="1449388"/>
              <a:ext cx="80963" cy="109538"/>
            </a:xfrm>
            <a:custGeom>
              <a:avLst/>
              <a:gdLst>
                <a:gd name="T0" fmla="*/ 14 w 19"/>
                <a:gd name="T1" fmla="*/ 25 h 26"/>
                <a:gd name="T2" fmla="*/ 12 w 19"/>
                <a:gd name="T3" fmla="*/ 25 h 26"/>
                <a:gd name="T4" fmla="*/ 8 w 19"/>
                <a:gd name="T5" fmla="*/ 15 h 26"/>
                <a:gd name="T6" fmla="*/ 1 w 19"/>
                <a:gd name="T7" fmla="*/ 4 h 26"/>
                <a:gd name="T8" fmla="*/ 4 w 19"/>
                <a:gd name="T9" fmla="*/ 2 h 26"/>
                <a:gd name="T10" fmla="*/ 14 w 19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6">
                  <a:moveTo>
                    <a:pt x="14" y="25"/>
                  </a:moveTo>
                  <a:cubicBezTo>
                    <a:pt x="13" y="26"/>
                    <a:pt x="12" y="26"/>
                    <a:pt x="12" y="25"/>
                  </a:cubicBezTo>
                  <a:cubicBezTo>
                    <a:pt x="10" y="22"/>
                    <a:pt x="9" y="18"/>
                    <a:pt x="8" y="15"/>
                  </a:cubicBezTo>
                  <a:cubicBezTo>
                    <a:pt x="6" y="11"/>
                    <a:pt x="3" y="7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ubicBezTo>
                    <a:pt x="7" y="7"/>
                    <a:pt x="19" y="18"/>
                    <a:pt x="14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152"/>
            <p:cNvSpPr/>
            <p:nvPr/>
          </p:nvSpPr>
          <p:spPr bwMode="auto">
            <a:xfrm>
              <a:off x="5748338" y="1457325"/>
              <a:ext cx="58738" cy="106363"/>
            </a:xfrm>
            <a:custGeom>
              <a:avLst/>
              <a:gdLst>
                <a:gd name="T0" fmla="*/ 12 w 14"/>
                <a:gd name="T1" fmla="*/ 24 h 25"/>
                <a:gd name="T2" fmla="*/ 10 w 14"/>
                <a:gd name="T3" fmla="*/ 24 h 25"/>
                <a:gd name="T4" fmla="*/ 5 w 14"/>
                <a:gd name="T5" fmla="*/ 15 h 25"/>
                <a:gd name="T6" fmla="*/ 0 w 14"/>
                <a:gd name="T7" fmla="*/ 3 h 25"/>
                <a:gd name="T8" fmla="*/ 3 w 14"/>
                <a:gd name="T9" fmla="*/ 2 h 25"/>
                <a:gd name="T10" fmla="*/ 10 w 14"/>
                <a:gd name="T11" fmla="*/ 14 h 25"/>
                <a:gd name="T12" fmla="*/ 12 w 14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12" y="24"/>
                  </a:moveTo>
                  <a:cubicBezTo>
                    <a:pt x="11" y="25"/>
                    <a:pt x="10" y="25"/>
                    <a:pt x="10" y="24"/>
                  </a:cubicBezTo>
                  <a:cubicBezTo>
                    <a:pt x="7" y="23"/>
                    <a:pt x="6" y="18"/>
                    <a:pt x="5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1"/>
                    <a:pt x="2" y="0"/>
                    <a:pt x="3" y="2"/>
                  </a:cubicBezTo>
                  <a:cubicBezTo>
                    <a:pt x="6" y="6"/>
                    <a:pt x="8" y="10"/>
                    <a:pt x="10" y="14"/>
                  </a:cubicBezTo>
                  <a:cubicBezTo>
                    <a:pt x="12" y="17"/>
                    <a:pt x="14" y="22"/>
                    <a:pt x="12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153"/>
            <p:cNvSpPr/>
            <p:nvPr/>
          </p:nvSpPr>
          <p:spPr bwMode="auto">
            <a:xfrm>
              <a:off x="5705475" y="1470025"/>
              <a:ext cx="80963" cy="114300"/>
            </a:xfrm>
            <a:custGeom>
              <a:avLst/>
              <a:gdLst>
                <a:gd name="T0" fmla="*/ 13 w 19"/>
                <a:gd name="T1" fmla="*/ 26 h 27"/>
                <a:gd name="T2" fmla="*/ 11 w 19"/>
                <a:gd name="T3" fmla="*/ 26 h 27"/>
                <a:gd name="T4" fmla="*/ 9 w 19"/>
                <a:gd name="T5" fmla="*/ 23 h 27"/>
                <a:gd name="T6" fmla="*/ 6 w 19"/>
                <a:gd name="T7" fmla="*/ 16 h 27"/>
                <a:gd name="T8" fmla="*/ 1 w 19"/>
                <a:gd name="T9" fmla="*/ 3 h 27"/>
                <a:gd name="T10" fmla="*/ 4 w 19"/>
                <a:gd name="T11" fmla="*/ 2 h 27"/>
                <a:gd name="T12" fmla="*/ 13 w 19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7">
                  <a:moveTo>
                    <a:pt x="13" y="26"/>
                  </a:moveTo>
                  <a:cubicBezTo>
                    <a:pt x="12" y="27"/>
                    <a:pt x="12" y="27"/>
                    <a:pt x="11" y="26"/>
                  </a:cubicBezTo>
                  <a:cubicBezTo>
                    <a:pt x="10" y="25"/>
                    <a:pt x="10" y="25"/>
                    <a:pt x="9" y="23"/>
                  </a:cubicBezTo>
                  <a:cubicBezTo>
                    <a:pt x="8" y="21"/>
                    <a:pt x="7" y="18"/>
                    <a:pt x="6" y="16"/>
                  </a:cubicBezTo>
                  <a:cubicBezTo>
                    <a:pt x="4" y="12"/>
                    <a:pt x="2" y="8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6" y="6"/>
                    <a:pt x="19" y="21"/>
                    <a:pt x="13" y="2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154"/>
            <p:cNvSpPr/>
            <p:nvPr/>
          </p:nvSpPr>
          <p:spPr bwMode="auto">
            <a:xfrm>
              <a:off x="5675313" y="1504950"/>
              <a:ext cx="50800" cy="88900"/>
            </a:xfrm>
            <a:custGeom>
              <a:avLst/>
              <a:gdLst>
                <a:gd name="T0" fmla="*/ 11 w 12"/>
                <a:gd name="T1" fmla="*/ 20 h 21"/>
                <a:gd name="T2" fmla="*/ 9 w 12"/>
                <a:gd name="T3" fmla="*/ 20 h 21"/>
                <a:gd name="T4" fmla="*/ 5 w 12"/>
                <a:gd name="T5" fmla="*/ 13 h 21"/>
                <a:gd name="T6" fmla="*/ 1 w 12"/>
                <a:gd name="T7" fmla="*/ 5 h 21"/>
                <a:gd name="T8" fmla="*/ 5 w 12"/>
                <a:gd name="T9" fmla="*/ 2 h 21"/>
                <a:gd name="T10" fmla="*/ 9 w 12"/>
                <a:gd name="T11" fmla="*/ 11 h 21"/>
                <a:gd name="T12" fmla="*/ 11 w 12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1">
                  <a:moveTo>
                    <a:pt x="11" y="20"/>
                  </a:moveTo>
                  <a:cubicBezTo>
                    <a:pt x="11" y="21"/>
                    <a:pt x="10" y="21"/>
                    <a:pt x="9" y="20"/>
                  </a:cubicBezTo>
                  <a:cubicBezTo>
                    <a:pt x="7" y="19"/>
                    <a:pt x="6" y="16"/>
                    <a:pt x="5" y="13"/>
                  </a:cubicBezTo>
                  <a:cubicBezTo>
                    <a:pt x="4" y="10"/>
                    <a:pt x="2" y="7"/>
                    <a:pt x="1" y="5"/>
                  </a:cubicBezTo>
                  <a:cubicBezTo>
                    <a:pt x="0" y="2"/>
                    <a:pt x="3" y="0"/>
                    <a:pt x="5" y="2"/>
                  </a:cubicBezTo>
                  <a:cubicBezTo>
                    <a:pt x="6" y="5"/>
                    <a:pt x="8" y="8"/>
                    <a:pt x="9" y="11"/>
                  </a:cubicBezTo>
                  <a:cubicBezTo>
                    <a:pt x="11" y="14"/>
                    <a:pt x="12" y="17"/>
                    <a:pt x="11" y="2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288145" y="4242083"/>
            <a:ext cx="5615710" cy="5693652"/>
            <a:chOff x="2667001" y="-84138"/>
            <a:chExt cx="6862763" cy="6958013"/>
          </a:xfrm>
        </p:grpSpPr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4029076" y="395288"/>
              <a:ext cx="4267200" cy="6305550"/>
            </a:xfrm>
            <a:custGeom>
              <a:avLst/>
              <a:gdLst>
                <a:gd name="T0" fmla="*/ 126 w 1059"/>
                <a:gd name="T1" fmla="*/ 110 h 1564"/>
                <a:gd name="T2" fmla="*/ 73 w 1059"/>
                <a:gd name="T3" fmla="*/ 278 h 1564"/>
                <a:gd name="T4" fmla="*/ 48 w 1059"/>
                <a:gd name="T5" fmla="*/ 478 h 1564"/>
                <a:gd name="T6" fmla="*/ 129 w 1059"/>
                <a:gd name="T7" fmla="*/ 672 h 1564"/>
                <a:gd name="T8" fmla="*/ 300 w 1059"/>
                <a:gd name="T9" fmla="*/ 771 h 1564"/>
                <a:gd name="T10" fmla="*/ 397 w 1059"/>
                <a:gd name="T11" fmla="*/ 847 h 1564"/>
                <a:gd name="T12" fmla="*/ 476 w 1059"/>
                <a:gd name="T13" fmla="*/ 883 h 1564"/>
                <a:gd name="T14" fmla="*/ 442 w 1059"/>
                <a:gd name="T15" fmla="*/ 1029 h 1564"/>
                <a:gd name="T16" fmla="*/ 580 w 1059"/>
                <a:gd name="T17" fmla="*/ 1240 h 1564"/>
                <a:gd name="T18" fmla="*/ 526 w 1059"/>
                <a:gd name="T19" fmla="*/ 1479 h 1564"/>
                <a:gd name="T20" fmla="*/ 561 w 1059"/>
                <a:gd name="T21" fmla="*/ 1541 h 1564"/>
                <a:gd name="T22" fmla="*/ 657 w 1059"/>
                <a:gd name="T23" fmla="*/ 1440 h 1564"/>
                <a:gd name="T24" fmla="*/ 775 w 1059"/>
                <a:gd name="T25" fmla="*/ 1368 h 1564"/>
                <a:gd name="T26" fmla="*/ 953 w 1059"/>
                <a:gd name="T27" fmla="*/ 1213 h 1564"/>
                <a:gd name="T28" fmla="*/ 1027 w 1059"/>
                <a:gd name="T29" fmla="*/ 1002 h 1564"/>
                <a:gd name="T30" fmla="*/ 893 w 1059"/>
                <a:gd name="T31" fmla="*/ 987 h 1564"/>
                <a:gd name="T32" fmla="*/ 841 w 1059"/>
                <a:gd name="T33" fmla="*/ 906 h 1564"/>
                <a:gd name="T34" fmla="*/ 626 w 1059"/>
                <a:gd name="T35" fmla="*/ 834 h 1564"/>
                <a:gd name="T36" fmla="*/ 553 w 1059"/>
                <a:gd name="T37" fmla="*/ 806 h 1564"/>
                <a:gd name="T38" fmla="*/ 420 w 1059"/>
                <a:gd name="T39" fmla="*/ 855 h 1564"/>
                <a:gd name="T40" fmla="*/ 313 w 1059"/>
                <a:gd name="T41" fmla="*/ 730 h 1564"/>
                <a:gd name="T42" fmla="*/ 305 w 1059"/>
                <a:gd name="T43" fmla="*/ 672 h 1564"/>
                <a:gd name="T44" fmla="*/ 206 w 1059"/>
                <a:gd name="T45" fmla="*/ 602 h 1564"/>
                <a:gd name="T46" fmla="*/ 324 w 1059"/>
                <a:gd name="T47" fmla="*/ 529 h 1564"/>
                <a:gd name="T48" fmla="*/ 439 w 1059"/>
                <a:gd name="T49" fmla="*/ 595 h 1564"/>
                <a:gd name="T50" fmla="*/ 515 w 1059"/>
                <a:gd name="T51" fmla="*/ 409 h 1564"/>
                <a:gd name="T52" fmla="*/ 593 w 1059"/>
                <a:gd name="T53" fmla="*/ 329 h 1564"/>
                <a:gd name="T54" fmla="*/ 634 w 1059"/>
                <a:gd name="T55" fmla="*/ 329 h 1564"/>
                <a:gd name="T56" fmla="*/ 632 w 1059"/>
                <a:gd name="T57" fmla="*/ 263 h 1564"/>
                <a:gd name="T58" fmla="*/ 557 w 1059"/>
                <a:gd name="T59" fmla="*/ 191 h 1564"/>
                <a:gd name="T60" fmla="*/ 501 w 1059"/>
                <a:gd name="T61" fmla="*/ 204 h 1564"/>
                <a:gd name="T62" fmla="*/ 393 w 1059"/>
                <a:gd name="T63" fmla="*/ 198 h 1564"/>
                <a:gd name="T64" fmla="*/ 367 w 1059"/>
                <a:gd name="T65" fmla="*/ 148 h 1564"/>
                <a:gd name="T66" fmla="*/ 512 w 1059"/>
                <a:gd name="T67" fmla="*/ 69 h 1564"/>
                <a:gd name="T68" fmla="*/ 564 w 1059"/>
                <a:gd name="T69" fmla="*/ 120 h 1564"/>
                <a:gd name="T70" fmla="*/ 562 w 1059"/>
                <a:gd name="T71" fmla="*/ 81 h 1564"/>
                <a:gd name="T72" fmla="*/ 452 w 1059"/>
                <a:gd name="T73" fmla="*/ 93 h 1564"/>
                <a:gd name="T74" fmla="*/ 393 w 1059"/>
                <a:gd name="T75" fmla="*/ 75 h 1564"/>
                <a:gd name="T76" fmla="*/ 353 w 1059"/>
                <a:gd name="T77" fmla="*/ 40 h 1564"/>
                <a:gd name="T78" fmla="*/ 330 w 1059"/>
                <a:gd name="T79" fmla="*/ 82 h 1564"/>
                <a:gd name="T80" fmla="*/ 183 w 1059"/>
                <a:gd name="T81" fmla="*/ 17 h 1564"/>
                <a:gd name="T82" fmla="*/ 0 w 1059"/>
                <a:gd name="T83" fmla="*/ 104 h 1564"/>
                <a:gd name="T84" fmla="*/ 250 w 1059"/>
                <a:gd name="T85" fmla="*/ 139 h 1564"/>
                <a:gd name="T86" fmla="*/ 489 w 1059"/>
                <a:gd name="T87" fmla="*/ 342 h 1564"/>
                <a:gd name="T88" fmla="*/ 412 w 1059"/>
                <a:gd name="T89" fmla="*/ 376 h 1564"/>
                <a:gd name="T90" fmla="*/ 396 w 1059"/>
                <a:gd name="T91" fmla="*/ 271 h 1564"/>
                <a:gd name="T92" fmla="*/ 440 w 1059"/>
                <a:gd name="T93" fmla="*/ 351 h 1564"/>
                <a:gd name="T94" fmla="*/ 393 w 1059"/>
                <a:gd name="T95" fmla="*/ 362 h 1564"/>
                <a:gd name="T96" fmla="*/ 374 w 1059"/>
                <a:gd name="T97" fmla="*/ 312 h 1564"/>
                <a:gd name="T98" fmla="*/ 324 w 1059"/>
                <a:gd name="T99" fmla="*/ 255 h 1564"/>
                <a:gd name="T100" fmla="*/ 306 w 1059"/>
                <a:gd name="T101" fmla="*/ 212 h 1564"/>
                <a:gd name="T102" fmla="*/ 235 w 1059"/>
                <a:gd name="T103" fmla="*/ 94 h 1564"/>
                <a:gd name="T104" fmla="*/ 242 w 1059"/>
                <a:gd name="T105" fmla="*/ 107 h 1564"/>
                <a:gd name="T106" fmla="*/ 218 w 1059"/>
                <a:gd name="T107" fmla="*/ 122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9" h="1564">
                  <a:moveTo>
                    <a:pt x="59" y="96"/>
                  </a:moveTo>
                  <a:cubicBezTo>
                    <a:pt x="69" y="90"/>
                    <a:pt x="79" y="85"/>
                    <a:pt x="88" y="77"/>
                  </a:cubicBezTo>
                  <a:cubicBezTo>
                    <a:pt x="92" y="74"/>
                    <a:pt x="96" y="70"/>
                    <a:pt x="100" y="68"/>
                  </a:cubicBezTo>
                  <a:cubicBezTo>
                    <a:pt x="109" y="66"/>
                    <a:pt x="120" y="66"/>
                    <a:pt x="123" y="76"/>
                  </a:cubicBezTo>
                  <a:cubicBezTo>
                    <a:pt x="124" y="80"/>
                    <a:pt x="121" y="85"/>
                    <a:pt x="120" y="89"/>
                  </a:cubicBezTo>
                  <a:cubicBezTo>
                    <a:pt x="118" y="98"/>
                    <a:pt x="123" y="103"/>
                    <a:pt x="126" y="110"/>
                  </a:cubicBezTo>
                  <a:cubicBezTo>
                    <a:pt x="131" y="123"/>
                    <a:pt x="125" y="137"/>
                    <a:pt x="118" y="148"/>
                  </a:cubicBezTo>
                  <a:cubicBezTo>
                    <a:pt x="109" y="161"/>
                    <a:pt x="89" y="183"/>
                    <a:pt x="91" y="199"/>
                  </a:cubicBezTo>
                  <a:cubicBezTo>
                    <a:pt x="93" y="214"/>
                    <a:pt x="109" y="248"/>
                    <a:pt x="87" y="256"/>
                  </a:cubicBezTo>
                  <a:cubicBezTo>
                    <a:pt x="85" y="257"/>
                    <a:pt x="83" y="255"/>
                    <a:pt x="82" y="253"/>
                  </a:cubicBezTo>
                  <a:cubicBezTo>
                    <a:pt x="82" y="253"/>
                    <a:pt x="82" y="253"/>
                    <a:pt x="82" y="252"/>
                  </a:cubicBezTo>
                  <a:cubicBezTo>
                    <a:pt x="80" y="261"/>
                    <a:pt x="77" y="270"/>
                    <a:pt x="73" y="278"/>
                  </a:cubicBezTo>
                  <a:cubicBezTo>
                    <a:pt x="65" y="292"/>
                    <a:pt x="55" y="302"/>
                    <a:pt x="46" y="314"/>
                  </a:cubicBezTo>
                  <a:cubicBezTo>
                    <a:pt x="33" y="331"/>
                    <a:pt x="26" y="352"/>
                    <a:pt x="25" y="373"/>
                  </a:cubicBezTo>
                  <a:cubicBezTo>
                    <a:pt x="25" y="390"/>
                    <a:pt x="18" y="414"/>
                    <a:pt x="25" y="430"/>
                  </a:cubicBezTo>
                  <a:cubicBezTo>
                    <a:pt x="32" y="444"/>
                    <a:pt x="40" y="456"/>
                    <a:pt x="42" y="472"/>
                  </a:cubicBezTo>
                  <a:cubicBezTo>
                    <a:pt x="43" y="479"/>
                    <a:pt x="43" y="486"/>
                    <a:pt x="42" y="493"/>
                  </a:cubicBezTo>
                  <a:cubicBezTo>
                    <a:pt x="43" y="488"/>
                    <a:pt x="45" y="482"/>
                    <a:pt x="48" y="478"/>
                  </a:cubicBezTo>
                  <a:cubicBezTo>
                    <a:pt x="54" y="467"/>
                    <a:pt x="62" y="470"/>
                    <a:pt x="69" y="478"/>
                  </a:cubicBezTo>
                  <a:cubicBezTo>
                    <a:pt x="74" y="485"/>
                    <a:pt x="73" y="496"/>
                    <a:pt x="73" y="504"/>
                  </a:cubicBezTo>
                  <a:cubicBezTo>
                    <a:pt x="74" y="520"/>
                    <a:pt x="81" y="533"/>
                    <a:pt x="89" y="546"/>
                  </a:cubicBezTo>
                  <a:cubicBezTo>
                    <a:pt x="101" y="568"/>
                    <a:pt x="113" y="591"/>
                    <a:pt x="118" y="616"/>
                  </a:cubicBezTo>
                  <a:cubicBezTo>
                    <a:pt x="120" y="625"/>
                    <a:pt x="120" y="633"/>
                    <a:pt x="118" y="642"/>
                  </a:cubicBezTo>
                  <a:cubicBezTo>
                    <a:pt x="115" y="656"/>
                    <a:pt x="118" y="662"/>
                    <a:pt x="129" y="672"/>
                  </a:cubicBezTo>
                  <a:cubicBezTo>
                    <a:pt x="148" y="689"/>
                    <a:pt x="163" y="709"/>
                    <a:pt x="183" y="725"/>
                  </a:cubicBezTo>
                  <a:cubicBezTo>
                    <a:pt x="195" y="734"/>
                    <a:pt x="206" y="741"/>
                    <a:pt x="221" y="734"/>
                  </a:cubicBezTo>
                  <a:cubicBezTo>
                    <a:pt x="230" y="730"/>
                    <a:pt x="235" y="734"/>
                    <a:pt x="244" y="736"/>
                  </a:cubicBezTo>
                  <a:cubicBezTo>
                    <a:pt x="247" y="736"/>
                    <a:pt x="248" y="738"/>
                    <a:pt x="248" y="740"/>
                  </a:cubicBezTo>
                  <a:cubicBezTo>
                    <a:pt x="250" y="741"/>
                    <a:pt x="252" y="741"/>
                    <a:pt x="254" y="742"/>
                  </a:cubicBezTo>
                  <a:cubicBezTo>
                    <a:pt x="270" y="751"/>
                    <a:pt x="281" y="767"/>
                    <a:pt x="300" y="771"/>
                  </a:cubicBezTo>
                  <a:cubicBezTo>
                    <a:pt x="309" y="773"/>
                    <a:pt x="318" y="773"/>
                    <a:pt x="327" y="774"/>
                  </a:cubicBezTo>
                  <a:cubicBezTo>
                    <a:pt x="330" y="774"/>
                    <a:pt x="333" y="775"/>
                    <a:pt x="335" y="777"/>
                  </a:cubicBezTo>
                  <a:cubicBezTo>
                    <a:pt x="338" y="780"/>
                    <a:pt x="341" y="783"/>
                    <a:pt x="342" y="787"/>
                  </a:cubicBezTo>
                  <a:cubicBezTo>
                    <a:pt x="345" y="796"/>
                    <a:pt x="347" y="801"/>
                    <a:pt x="355" y="805"/>
                  </a:cubicBezTo>
                  <a:cubicBezTo>
                    <a:pt x="362" y="809"/>
                    <a:pt x="362" y="819"/>
                    <a:pt x="359" y="825"/>
                  </a:cubicBezTo>
                  <a:cubicBezTo>
                    <a:pt x="361" y="821"/>
                    <a:pt x="395" y="846"/>
                    <a:pt x="397" y="847"/>
                  </a:cubicBezTo>
                  <a:cubicBezTo>
                    <a:pt x="405" y="852"/>
                    <a:pt x="415" y="856"/>
                    <a:pt x="424" y="858"/>
                  </a:cubicBezTo>
                  <a:cubicBezTo>
                    <a:pt x="433" y="860"/>
                    <a:pt x="437" y="855"/>
                    <a:pt x="444" y="853"/>
                  </a:cubicBezTo>
                  <a:cubicBezTo>
                    <a:pt x="455" y="850"/>
                    <a:pt x="464" y="855"/>
                    <a:pt x="472" y="861"/>
                  </a:cubicBezTo>
                  <a:cubicBezTo>
                    <a:pt x="475" y="863"/>
                    <a:pt x="472" y="868"/>
                    <a:pt x="469" y="867"/>
                  </a:cubicBezTo>
                  <a:cubicBezTo>
                    <a:pt x="469" y="867"/>
                    <a:pt x="469" y="867"/>
                    <a:pt x="469" y="867"/>
                  </a:cubicBezTo>
                  <a:cubicBezTo>
                    <a:pt x="473" y="872"/>
                    <a:pt x="475" y="877"/>
                    <a:pt x="476" y="883"/>
                  </a:cubicBezTo>
                  <a:cubicBezTo>
                    <a:pt x="478" y="896"/>
                    <a:pt x="482" y="908"/>
                    <a:pt x="483" y="921"/>
                  </a:cubicBezTo>
                  <a:cubicBezTo>
                    <a:pt x="486" y="941"/>
                    <a:pt x="467" y="947"/>
                    <a:pt x="456" y="962"/>
                  </a:cubicBezTo>
                  <a:cubicBezTo>
                    <a:pt x="449" y="972"/>
                    <a:pt x="441" y="980"/>
                    <a:pt x="433" y="990"/>
                  </a:cubicBezTo>
                  <a:cubicBezTo>
                    <a:pt x="430" y="993"/>
                    <a:pt x="421" y="1007"/>
                    <a:pt x="429" y="1007"/>
                  </a:cubicBezTo>
                  <a:cubicBezTo>
                    <a:pt x="431" y="1007"/>
                    <a:pt x="432" y="1007"/>
                    <a:pt x="434" y="1008"/>
                  </a:cubicBezTo>
                  <a:cubicBezTo>
                    <a:pt x="442" y="1011"/>
                    <a:pt x="451" y="1021"/>
                    <a:pt x="442" y="1029"/>
                  </a:cubicBezTo>
                  <a:cubicBezTo>
                    <a:pt x="432" y="1038"/>
                    <a:pt x="417" y="1045"/>
                    <a:pt x="431" y="1060"/>
                  </a:cubicBezTo>
                  <a:cubicBezTo>
                    <a:pt x="439" y="1068"/>
                    <a:pt x="444" y="1079"/>
                    <a:pt x="450" y="1088"/>
                  </a:cubicBezTo>
                  <a:cubicBezTo>
                    <a:pt x="466" y="1110"/>
                    <a:pt x="485" y="1125"/>
                    <a:pt x="493" y="1150"/>
                  </a:cubicBezTo>
                  <a:cubicBezTo>
                    <a:pt x="504" y="1179"/>
                    <a:pt x="528" y="1192"/>
                    <a:pt x="557" y="1198"/>
                  </a:cubicBezTo>
                  <a:cubicBezTo>
                    <a:pt x="579" y="1203"/>
                    <a:pt x="576" y="1217"/>
                    <a:pt x="582" y="1235"/>
                  </a:cubicBezTo>
                  <a:cubicBezTo>
                    <a:pt x="583" y="1238"/>
                    <a:pt x="582" y="1239"/>
                    <a:pt x="580" y="1240"/>
                  </a:cubicBezTo>
                  <a:cubicBezTo>
                    <a:pt x="582" y="1251"/>
                    <a:pt x="583" y="1263"/>
                    <a:pt x="583" y="1274"/>
                  </a:cubicBezTo>
                  <a:cubicBezTo>
                    <a:pt x="582" y="1286"/>
                    <a:pt x="579" y="1298"/>
                    <a:pt x="578" y="1310"/>
                  </a:cubicBezTo>
                  <a:cubicBezTo>
                    <a:pt x="576" y="1334"/>
                    <a:pt x="573" y="1355"/>
                    <a:pt x="563" y="1377"/>
                  </a:cubicBezTo>
                  <a:cubicBezTo>
                    <a:pt x="553" y="1396"/>
                    <a:pt x="559" y="1415"/>
                    <a:pt x="546" y="1433"/>
                  </a:cubicBezTo>
                  <a:cubicBezTo>
                    <a:pt x="538" y="1443"/>
                    <a:pt x="527" y="1455"/>
                    <a:pt x="525" y="1468"/>
                  </a:cubicBezTo>
                  <a:cubicBezTo>
                    <a:pt x="525" y="1472"/>
                    <a:pt x="525" y="1476"/>
                    <a:pt x="526" y="1479"/>
                  </a:cubicBezTo>
                  <a:cubicBezTo>
                    <a:pt x="528" y="1477"/>
                    <a:pt x="530" y="1475"/>
                    <a:pt x="533" y="1473"/>
                  </a:cubicBezTo>
                  <a:cubicBezTo>
                    <a:pt x="535" y="1472"/>
                    <a:pt x="538" y="1473"/>
                    <a:pt x="539" y="1475"/>
                  </a:cubicBezTo>
                  <a:cubicBezTo>
                    <a:pt x="546" y="1497"/>
                    <a:pt x="524" y="1522"/>
                    <a:pt x="542" y="1539"/>
                  </a:cubicBezTo>
                  <a:cubicBezTo>
                    <a:pt x="546" y="1543"/>
                    <a:pt x="566" y="1564"/>
                    <a:pt x="573" y="1557"/>
                  </a:cubicBezTo>
                  <a:cubicBezTo>
                    <a:pt x="573" y="1556"/>
                    <a:pt x="574" y="1556"/>
                    <a:pt x="574" y="1556"/>
                  </a:cubicBezTo>
                  <a:cubicBezTo>
                    <a:pt x="567" y="1553"/>
                    <a:pt x="561" y="1548"/>
                    <a:pt x="561" y="1541"/>
                  </a:cubicBezTo>
                  <a:cubicBezTo>
                    <a:pt x="560" y="1529"/>
                    <a:pt x="569" y="1520"/>
                    <a:pt x="577" y="1514"/>
                  </a:cubicBezTo>
                  <a:cubicBezTo>
                    <a:pt x="582" y="1510"/>
                    <a:pt x="593" y="1507"/>
                    <a:pt x="589" y="1501"/>
                  </a:cubicBezTo>
                  <a:cubicBezTo>
                    <a:pt x="587" y="1499"/>
                    <a:pt x="588" y="1497"/>
                    <a:pt x="589" y="1494"/>
                  </a:cubicBezTo>
                  <a:cubicBezTo>
                    <a:pt x="593" y="1485"/>
                    <a:pt x="611" y="1486"/>
                    <a:pt x="613" y="1480"/>
                  </a:cubicBezTo>
                  <a:cubicBezTo>
                    <a:pt x="616" y="1472"/>
                    <a:pt x="611" y="1457"/>
                    <a:pt x="620" y="1452"/>
                  </a:cubicBezTo>
                  <a:cubicBezTo>
                    <a:pt x="633" y="1445"/>
                    <a:pt x="649" y="1457"/>
                    <a:pt x="657" y="1440"/>
                  </a:cubicBezTo>
                  <a:cubicBezTo>
                    <a:pt x="663" y="1429"/>
                    <a:pt x="663" y="1424"/>
                    <a:pt x="678" y="1426"/>
                  </a:cubicBezTo>
                  <a:cubicBezTo>
                    <a:pt x="686" y="1427"/>
                    <a:pt x="698" y="1430"/>
                    <a:pt x="705" y="1427"/>
                  </a:cubicBezTo>
                  <a:cubicBezTo>
                    <a:pt x="721" y="1421"/>
                    <a:pt x="705" y="1402"/>
                    <a:pt x="701" y="1395"/>
                  </a:cubicBezTo>
                  <a:cubicBezTo>
                    <a:pt x="699" y="1391"/>
                    <a:pt x="701" y="1388"/>
                    <a:pt x="704" y="1387"/>
                  </a:cubicBezTo>
                  <a:cubicBezTo>
                    <a:pt x="717" y="1385"/>
                    <a:pt x="734" y="1396"/>
                    <a:pt x="745" y="1391"/>
                  </a:cubicBezTo>
                  <a:cubicBezTo>
                    <a:pt x="757" y="1387"/>
                    <a:pt x="767" y="1377"/>
                    <a:pt x="775" y="1368"/>
                  </a:cubicBezTo>
                  <a:cubicBezTo>
                    <a:pt x="789" y="1352"/>
                    <a:pt x="802" y="1335"/>
                    <a:pt x="822" y="1326"/>
                  </a:cubicBezTo>
                  <a:cubicBezTo>
                    <a:pt x="835" y="1320"/>
                    <a:pt x="843" y="1314"/>
                    <a:pt x="842" y="1299"/>
                  </a:cubicBezTo>
                  <a:cubicBezTo>
                    <a:pt x="841" y="1294"/>
                    <a:pt x="842" y="1289"/>
                    <a:pt x="845" y="1286"/>
                  </a:cubicBezTo>
                  <a:cubicBezTo>
                    <a:pt x="863" y="1270"/>
                    <a:pt x="887" y="1270"/>
                    <a:pt x="905" y="1254"/>
                  </a:cubicBezTo>
                  <a:cubicBezTo>
                    <a:pt x="912" y="1247"/>
                    <a:pt x="919" y="1242"/>
                    <a:pt x="928" y="1239"/>
                  </a:cubicBezTo>
                  <a:cubicBezTo>
                    <a:pt x="942" y="1236"/>
                    <a:pt x="946" y="1224"/>
                    <a:pt x="953" y="1213"/>
                  </a:cubicBezTo>
                  <a:cubicBezTo>
                    <a:pt x="969" y="1189"/>
                    <a:pt x="986" y="1165"/>
                    <a:pt x="989" y="1136"/>
                  </a:cubicBezTo>
                  <a:cubicBezTo>
                    <a:pt x="990" y="1128"/>
                    <a:pt x="991" y="1118"/>
                    <a:pt x="996" y="1111"/>
                  </a:cubicBezTo>
                  <a:cubicBezTo>
                    <a:pt x="1002" y="1102"/>
                    <a:pt x="1012" y="1098"/>
                    <a:pt x="1019" y="1090"/>
                  </a:cubicBezTo>
                  <a:cubicBezTo>
                    <a:pt x="1038" y="1070"/>
                    <a:pt x="1059" y="1038"/>
                    <a:pt x="1049" y="1010"/>
                  </a:cubicBezTo>
                  <a:cubicBezTo>
                    <a:pt x="1049" y="1010"/>
                    <a:pt x="1049" y="1009"/>
                    <a:pt x="1049" y="1009"/>
                  </a:cubicBezTo>
                  <a:cubicBezTo>
                    <a:pt x="1041" y="1010"/>
                    <a:pt x="1034" y="1009"/>
                    <a:pt x="1027" y="1002"/>
                  </a:cubicBezTo>
                  <a:cubicBezTo>
                    <a:pt x="1020" y="996"/>
                    <a:pt x="1012" y="987"/>
                    <a:pt x="1002" y="986"/>
                  </a:cubicBezTo>
                  <a:cubicBezTo>
                    <a:pt x="991" y="985"/>
                    <a:pt x="982" y="989"/>
                    <a:pt x="973" y="992"/>
                  </a:cubicBezTo>
                  <a:cubicBezTo>
                    <a:pt x="963" y="996"/>
                    <a:pt x="945" y="1002"/>
                    <a:pt x="936" y="993"/>
                  </a:cubicBezTo>
                  <a:cubicBezTo>
                    <a:pt x="931" y="988"/>
                    <a:pt x="930" y="978"/>
                    <a:pt x="925" y="975"/>
                  </a:cubicBezTo>
                  <a:cubicBezTo>
                    <a:pt x="915" y="968"/>
                    <a:pt x="901" y="968"/>
                    <a:pt x="896" y="980"/>
                  </a:cubicBezTo>
                  <a:cubicBezTo>
                    <a:pt x="895" y="983"/>
                    <a:pt x="894" y="985"/>
                    <a:pt x="893" y="987"/>
                  </a:cubicBezTo>
                  <a:cubicBezTo>
                    <a:pt x="887" y="996"/>
                    <a:pt x="877" y="1004"/>
                    <a:pt x="867" y="1002"/>
                  </a:cubicBezTo>
                  <a:cubicBezTo>
                    <a:pt x="860" y="1000"/>
                    <a:pt x="854" y="995"/>
                    <a:pt x="848" y="993"/>
                  </a:cubicBezTo>
                  <a:cubicBezTo>
                    <a:pt x="845" y="992"/>
                    <a:pt x="841" y="990"/>
                    <a:pt x="839" y="987"/>
                  </a:cubicBezTo>
                  <a:cubicBezTo>
                    <a:pt x="833" y="980"/>
                    <a:pt x="839" y="967"/>
                    <a:pt x="844" y="960"/>
                  </a:cubicBezTo>
                  <a:cubicBezTo>
                    <a:pt x="851" y="949"/>
                    <a:pt x="860" y="941"/>
                    <a:pt x="871" y="935"/>
                  </a:cubicBezTo>
                  <a:cubicBezTo>
                    <a:pt x="862" y="925"/>
                    <a:pt x="850" y="918"/>
                    <a:pt x="841" y="906"/>
                  </a:cubicBezTo>
                  <a:cubicBezTo>
                    <a:pt x="827" y="887"/>
                    <a:pt x="811" y="899"/>
                    <a:pt x="793" y="901"/>
                  </a:cubicBezTo>
                  <a:cubicBezTo>
                    <a:pt x="782" y="902"/>
                    <a:pt x="772" y="893"/>
                    <a:pt x="765" y="886"/>
                  </a:cubicBezTo>
                  <a:cubicBezTo>
                    <a:pt x="752" y="876"/>
                    <a:pt x="737" y="870"/>
                    <a:pt x="724" y="860"/>
                  </a:cubicBezTo>
                  <a:cubicBezTo>
                    <a:pt x="712" y="852"/>
                    <a:pt x="703" y="842"/>
                    <a:pt x="693" y="831"/>
                  </a:cubicBezTo>
                  <a:cubicBezTo>
                    <a:pt x="678" y="813"/>
                    <a:pt x="670" y="838"/>
                    <a:pt x="659" y="841"/>
                  </a:cubicBezTo>
                  <a:cubicBezTo>
                    <a:pt x="648" y="843"/>
                    <a:pt x="638" y="833"/>
                    <a:pt x="626" y="834"/>
                  </a:cubicBezTo>
                  <a:cubicBezTo>
                    <a:pt x="621" y="835"/>
                    <a:pt x="611" y="836"/>
                    <a:pt x="607" y="830"/>
                  </a:cubicBezTo>
                  <a:cubicBezTo>
                    <a:pt x="600" y="821"/>
                    <a:pt x="607" y="814"/>
                    <a:pt x="592" y="819"/>
                  </a:cubicBezTo>
                  <a:cubicBezTo>
                    <a:pt x="586" y="821"/>
                    <a:pt x="582" y="822"/>
                    <a:pt x="576" y="822"/>
                  </a:cubicBezTo>
                  <a:cubicBezTo>
                    <a:pt x="566" y="823"/>
                    <a:pt x="568" y="834"/>
                    <a:pt x="570" y="841"/>
                  </a:cubicBezTo>
                  <a:cubicBezTo>
                    <a:pt x="571" y="848"/>
                    <a:pt x="562" y="863"/>
                    <a:pt x="554" y="859"/>
                  </a:cubicBezTo>
                  <a:cubicBezTo>
                    <a:pt x="542" y="853"/>
                    <a:pt x="548" y="822"/>
                    <a:pt x="553" y="806"/>
                  </a:cubicBezTo>
                  <a:cubicBezTo>
                    <a:pt x="545" y="810"/>
                    <a:pt x="540" y="816"/>
                    <a:pt x="531" y="820"/>
                  </a:cubicBezTo>
                  <a:cubicBezTo>
                    <a:pt x="522" y="823"/>
                    <a:pt x="510" y="823"/>
                    <a:pt x="506" y="834"/>
                  </a:cubicBezTo>
                  <a:cubicBezTo>
                    <a:pt x="503" y="841"/>
                    <a:pt x="500" y="848"/>
                    <a:pt x="495" y="852"/>
                  </a:cubicBezTo>
                  <a:cubicBezTo>
                    <a:pt x="496" y="854"/>
                    <a:pt x="495" y="857"/>
                    <a:pt x="493" y="857"/>
                  </a:cubicBezTo>
                  <a:cubicBezTo>
                    <a:pt x="480" y="860"/>
                    <a:pt x="474" y="854"/>
                    <a:pt x="461" y="849"/>
                  </a:cubicBezTo>
                  <a:cubicBezTo>
                    <a:pt x="445" y="843"/>
                    <a:pt x="436" y="857"/>
                    <a:pt x="420" y="855"/>
                  </a:cubicBezTo>
                  <a:cubicBezTo>
                    <a:pt x="400" y="853"/>
                    <a:pt x="378" y="833"/>
                    <a:pt x="381" y="812"/>
                  </a:cubicBezTo>
                  <a:cubicBezTo>
                    <a:pt x="382" y="803"/>
                    <a:pt x="385" y="794"/>
                    <a:pt x="386" y="786"/>
                  </a:cubicBezTo>
                  <a:cubicBezTo>
                    <a:pt x="388" y="772"/>
                    <a:pt x="379" y="752"/>
                    <a:pt x="363" y="750"/>
                  </a:cubicBezTo>
                  <a:cubicBezTo>
                    <a:pt x="348" y="748"/>
                    <a:pt x="333" y="754"/>
                    <a:pt x="318" y="750"/>
                  </a:cubicBezTo>
                  <a:cubicBezTo>
                    <a:pt x="315" y="748"/>
                    <a:pt x="308" y="746"/>
                    <a:pt x="309" y="741"/>
                  </a:cubicBezTo>
                  <a:cubicBezTo>
                    <a:pt x="310" y="737"/>
                    <a:pt x="313" y="734"/>
                    <a:pt x="313" y="730"/>
                  </a:cubicBezTo>
                  <a:cubicBezTo>
                    <a:pt x="315" y="720"/>
                    <a:pt x="314" y="711"/>
                    <a:pt x="314" y="701"/>
                  </a:cubicBezTo>
                  <a:cubicBezTo>
                    <a:pt x="314" y="699"/>
                    <a:pt x="316" y="697"/>
                    <a:pt x="318" y="698"/>
                  </a:cubicBezTo>
                  <a:cubicBezTo>
                    <a:pt x="333" y="706"/>
                    <a:pt x="326" y="685"/>
                    <a:pt x="329" y="679"/>
                  </a:cubicBezTo>
                  <a:cubicBezTo>
                    <a:pt x="332" y="675"/>
                    <a:pt x="348" y="659"/>
                    <a:pt x="343" y="660"/>
                  </a:cubicBezTo>
                  <a:cubicBezTo>
                    <a:pt x="337" y="661"/>
                    <a:pt x="330" y="660"/>
                    <a:pt x="324" y="660"/>
                  </a:cubicBezTo>
                  <a:cubicBezTo>
                    <a:pt x="314" y="660"/>
                    <a:pt x="310" y="665"/>
                    <a:pt x="305" y="672"/>
                  </a:cubicBezTo>
                  <a:cubicBezTo>
                    <a:pt x="302" y="684"/>
                    <a:pt x="298" y="699"/>
                    <a:pt x="287" y="704"/>
                  </a:cubicBezTo>
                  <a:cubicBezTo>
                    <a:pt x="280" y="708"/>
                    <a:pt x="265" y="705"/>
                    <a:pt x="261" y="708"/>
                  </a:cubicBezTo>
                  <a:cubicBezTo>
                    <a:pt x="256" y="713"/>
                    <a:pt x="253" y="714"/>
                    <a:pt x="247" y="714"/>
                  </a:cubicBezTo>
                  <a:cubicBezTo>
                    <a:pt x="233" y="715"/>
                    <a:pt x="225" y="698"/>
                    <a:pt x="220" y="688"/>
                  </a:cubicBezTo>
                  <a:cubicBezTo>
                    <a:pt x="212" y="670"/>
                    <a:pt x="204" y="652"/>
                    <a:pt x="204" y="631"/>
                  </a:cubicBezTo>
                  <a:cubicBezTo>
                    <a:pt x="204" y="622"/>
                    <a:pt x="203" y="612"/>
                    <a:pt x="206" y="602"/>
                  </a:cubicBezTo>
                  <a:cubicBezTo>
                    <a:pt x="207" y="597"/>
                    <a:pt x="212" y="594"/>
                    <a:pt x="214" y="589"/>
                  </a:cubicBezTo>
                  <a:cubicBezTo>
                    <a:pt x="218" y="580"/>
                    <a:pt x="217" y="570"/>
                    <a:pt x="222" y="561"/>
                  </a:cubicBezTo>
                  <a:cubicBezTo>
                    <a:pt x="224" y="555"/>
                    <a:pt x="231" y="552"/>
                    <a:pt x="236" y="548"/>
                  </a:cubicBezTo>
                  <a:cubicBezTo>
                    <a:pt x="243" y="544"/>
                    <a:pt x="256" y="525"/>
                    <a:pt x="267" y="528"/>
                  </a:cubicBezTo>
                  <a:cubicBezTo>
                    <a:pt x="280" y="533"/>
                    <a:pt x="291" y="536"/>
                    <a:pt x="305" y="536"/>
                  </a:cubicBezTo>
                  <a:cubicBezTo>
                    <a:pt x="310" y="536"/>
                    <a:pt x="329" y="539"/>
                    <a:pt x="324" y="529"/>
                  </a:cubicBezTo>
                  <a:cubicBezTo>
                    <a:pt x="323" y="527"/>
                    <a:pt x="326" y="524"/>
                    <a:pt x="328" y="524"/>
                  </a:cubicBezTo>
                  <a:cubicBezTo>
                    <a:pt x="346" y="522"/>
                    <a:pt x="367" y="521"/>
                    <a:pt x="384" y="526"/>
                  </a:cubicBezTo>
                  <a:cubicBezTo>
                    <a:pt x="404" y="532"/>
                    <a:pt x="409" y="543"/>
                    <a:pt x="415" y="561"/>
                  </a:cubicBezTo>
                  <a:cubicBezTo>
                    <a:pt x="418" y="571"/>
                    <a:pt x="423" y="581"/>
                    <a:pt x="424" y="591"/>
                  </a:cubicBezTo>
                  <a:cubicBezTo>
                    <a:pt x="425" y="597"/>
                    <a:pt x="426" y="607"/>
                    <a:pt x="435" y="606"/>
                  </a:cubicBezTo>
                  <a:cubicBezTo>
                    <a:pt x="440" y="605"/>
                    <a:pt x="439" y="598"/>
                    <a:pt x="439" y="595"/>
                  </a:cubicBezTo>
                  <a:cubicBezTo>
                    <a:pt x="439" y="580"/>
                    <a:pt x="434" y="566"/>
                    <a:pt x="431" y="552"/>
                  </a:cubicBezTo>
                  <a:cubicBezTo>
                    <a:pt x="429" y="539"/>
                    <a:pt x="427" y="516"/>
                    <a:pt x="437" y="505"/>
                  </a:cubicBezTo>
                  <a:cubicBezTo>
                    <a:pt x="451" y="489"/>
                    <a:pt x="482" y="487"/>
                    <a:pt x="491" y="466"/>
                  </a:cubicBezTo>
                  <a:cubicBezTo>
                    <a:pt x="497" y="453"/>
                    <a:pt x="495" y="439"/>
                    <a:pt x="492" y="425"/>
                  </a:cubicBezTo>
                  <a:cubicBezTo>
                    <a:pt x="490" y="418"/>
                    <a:pt x="489" y="410"/>
                    <a:pt x="495" y="404"/>
                  </a:cubicBezTo>
                  <a:cubicBezTo>
                    <a:pt x="506" y="394"/>
                    <a:pt x="511" y="399"/>
                    <a:pt x="515" y="409"/>
                  </a:cubicBezTo>
                  <a:cubicBezTo>
                    <a:pt x="523" y="399"/>
                    <a:pt x="526" y="387"/>
                    <a:pt x="538" y="380"/>
                  </a:cubicBezTo>
                  <a:cubicBezTo>
                    <a:pt x="542" y="378"/>
                    <a:pt x="571" y="374"/>
                    <a:pt x="565" y="368"/>
                  </a:cubicBezTo>
                  <a:cubicBezTo>
                    <a:pt x="547" y="351"/>
                    <a:pt x="572" y="343"/>
                    <a:pt x="587" y="334"/>
                  </a:cubicBezTo>
                  <a:cubicBezTo>
                    <a:pt x="587" y="334"/>
                    <a:pt x="587" y="334"/>
                    <a:pt x="587" y="334"/>
                  </a:cubicBezTo>
                  <a:cubicBezTo>
                    <a:pt x="589" y="333"/>
                    <a:pt x="590" y="331"/>
                    <a:pt x="592" y="330"/>
                  </a:cubicBezTo>
                  <a:cubicBezTo>
                    <a:pt x="592" y="330"/>
                    <a:pt x="593" y="329"/>
                    <a:pt x="593" y="329"/>
                  </a:cubicBezTo>
                  <a:cubicBezTo>
                    <a:pt x="594" y="328"/>
                    <a:pt x="596" y="327"/>
                    <a:pt x="597" y="327"/>
                  </a:cubicBezTo>
                  <a:cubicBezTo>
                    <a:pt x="601" y="324"/>
                    <a:pt x="607" y="322"/>
                    <a:pt x="612" y="325"/>
                  </a:cubicBezTo>
                  <a:cubicBezTo>
                    <a:pt x="617" y="328"/>
                    <a:pt x="623" y="332"/>
                    <a:pt x="620" y="338"/>
                  </a:cubicBezTo>
                  <a:cubicBezTo>
                    <a:pt x="618" y="342"/>
                    <a:pt x="612" y="350"/>
                    <a:pt x="620" y="347"/>
                  </a:cubicBezTo>
                  <a:cubicBezTo>
                    <a:pt x="622" y="345"/>
                    <a:pt x="624" y="344"/>
                    <a:pt x="627" y="344"/>
                  </a:cubicBezTo>
                  <a:cubicBezTo>
                    <a:pt x="635" y="342"/>
                    <a:pt x="637" y="337"/>
                    <a:pt x="634" y="329"/>
                  </a:cubicBezTo>
                  <a:cubicBezTo>
                    <a:pt x="626" y="326"/>
                    <a:pt x="617" y="327"/>
                    <a:pt x="611" y="322"/>
                  </a:cubicBezTo>
                  <a:cubicBezTo>
                    <a:pt x="604" y="318"/>
                    <a:pt x="604" y="309"/>
                    <a:pt x="604" y="303"/>
                  </a:cubicBezTo>
                  <a:cubicBezTo>
                    <a:pt x="604" y="283"/>
                    <a:pt x="586" y="297"/>
                    <a:pt x="578" y="301"/>
                  </a:cubicBezTo>
                  <a:cubicBezTo>
                    <a:pt x="569" y="306"/>
                    <a:pt x="553" y="315"/>
                    <a:pt x="548" y="301"/>
                  </a:cubicBezTo>
                  <a:cubicBezTo>
                    <a:pt x="544" y="288"/>
                    <a:pt x="565" y="278"/>
                    <a:pt x="574" y="275"/>
                  </a:cubicBezTo>
                  <a:cubicBezTo>
                    <a:pt x="593" y="267"/>
                    <a:pt x="611" y="263"/>
                    <a:pt x="632" y="263"/>
                  </a:cubicBezTo>
                  <a:cubicBezTo>
                    <a:pt x="646" y="263"/>
                    <a:pt x="660" y="260"/>
                    <a:pt x="671" y="248"/>
                  </a:cubicBezTo>
                  <a:cubicBezTo>
                    <a:pt x="682" y="235"/>
                    <a:pt x="652" y="232"/>
                    <a:pt x="646" y="232"/>
                  </a:cubicBezTo>
                  <a:cubicBezTo>
                    <a:pt x="635" y="230"/>
                    <a:pt x="633" y="225"/>
                    <a:pt x="638" y="219"/>
                  </a:cubicBezTo>
                  <a:cubicBezTo>
                    <a:pt x="623" y="213"/>
                    <a:pt x="611" y="208"/>
                    <a:pt x="603" y="192"/>
                  </a:cubicBezTo>
                  <a:cubicBezTo>
                    <a:pt x="598" y="180"/>
                    <a:pt x="589" y="159"/>
                    <a:pt x="575" y="180"/>
                  </a:cubicBezTo>
                  <a:cubicBezTo>
                    <a:pt x="570" y="187"/>
                    <a:pt x="564" y="187"/>
                    <a:pt x="557" y="191"/>
                  </a:cubicBezTo>
                  <a:cubicBezTo>
                    <a:pt x="555" y="192"/>
                    <a:pt x="553" y="192"/>
                    <a:pt x="552" y="191"/>
                  </a:cubicBezTo>
                  <a:cubicBezTo>
                    <a:pt x="541" y="179"/>
                    <a:pt x="542" y="168"/>
                    <a:pt x="540" y="153"/>
                  </a:cubicBezTo>
                  <a:cubicBezTo>
                    <a:pt x="537" y="137"/>
                    <a:pt x="525" y="143"/>
                    <a:pt x="515" y="143"/>
                  </a:cubicBezTo>
                  <a:cubicBezTo>
                    <a:pt x="513" y="143"/>
                    <a:pt x="488" y="135"/>
                    <a:pt x="492" y="143"/>
                  </a:cubicBezTo>
                  <a:cubicBezTo>
                    <a:pt x="502" y="160"/>
                    <a:pt x="492" y="166"/>
                    <a:pt x="478" y="172"/>
                  </a:cubicBezTo>
                  <a:cubicBezTo>
                    <a:pt x="488" y="181"/>
                    <a:pt x="505" y="187"/>
                    <a:pt x="501" y="204"/>
                  </a:cubicBezTo>
                  <a:cubicBezTo>
                    <a:pt x="500" y="210"/>
                    <a:pt x="497" y="215"/>
                    <a:pt x="490" y="217"/>
                  </a:cubicBezTo>
                  <a:cubicBezTo>
                    <a:pt x="474" y="220"/>
                    <a:pt x="480" y="236"/>
                    <a:pt x="483" y="247"/>
                  </a:cubicBezTo>
                  <a:cubicBezTo>
                    <a:pt x="486" y="264"/>
                    <a:pt x="464" y="262"/>
                    <a:pt x="455" y="257"/>
                  </a:cubicBezTo>
                  <a:cubicBezTo>
                    <a:pt x="439" y="250"/>
                    <a:pt x="444" y="230"/>
                    <a:pt x="444" y="216"/>
                  </a:cubicBezTo>
                  <a:cubicBezTo>
                    <a:pt x="431" y="217"/>
                    <a:pt x="420" y="218"/>
                    <a:pt x="408" y="210"/>
                  </a:cubicBezTo>
                  <a:cubicBezTo>
                    <a:pt x="403" y="207"/>
                    <a:pt x="399" y="201"/>
                    <a:pt x="393" y="198"/>
                  </a:cubicBezTo>
                  <a:cubicBezTo>
                    <a:pt x="385" y="195"/>
                    <a:pt x="378" y="196"/>
                    <a:pt x="370" y="193"/>
                  </a:cubicBezTo>
                  <a:cubicBezTo>
                    <a:pt x="367" y="191"/>
                    <a:pt x="367" y="189"/>
                    <a:pt x="369" y="187"/>
                  </a:cubicBezTo>
                  <a:cubicBezTo>
                    <a:pt x="369" y="186"/>
                    <a:pt x="380" y="171"/>
                    <a:pt x="370" y="173"/>
                  </a:cubicBezTo>
                  <a:cubicBezTo>
                    <a:pt x="368" y="173"/>
                    <a:pt x="366" y="174"/>
                    <a:pt x="365" y="173"/>
                  </a:cubicBezTo>
                  <a:cubicBezTo>
                    <a:pt x="360" y="173"/>
                    <a:pt x="358" y="171"/>
                    <a:pt x="356" y="167"/>
                  </a:cubicBezTo>
                  <a:cubicBezTo>
                    <a:pt x="352" y="159"/>
                    <a:pt x="362" y="151"/>
                    <a:pt x="367" y="148"/>
                  </a:cubicBezTo>
                  <a:cubicBezTo>
                    <a:pt x="373" y="144"/>
                    <a:pt x="379" y="140"/>
                    <a:pt x="385" y="136"/>
                  </a:cubicBezTo>
                  <a:cubicBezTo>
                    <a:pt x="395" y="131"/>
                    <a:pt x="407" y="128"/>
                    <a:pt x="416" y="122"/>
                  </a:cubicBezTo>
                  <a:cubicBezTo>
                    <a:pt x="426" y="115"/>
                    <a:pt x="434" y="107"/>
                    <a:pt x="446" y="107"/>
                  </a:cubicBezTo>
                  <a:cubicBezTo>
                    <a:pt x="446" y="105"/>
                    <a:pt x="447" y="102"/>
                    <a:pt x="449" y="99"/>
                  </a:cubicBezTo>
                  <a:cubicBezTo>
                    <a:pt x="456" y="91"/>
                    <a:pt x="464" y="84"/>
                    <a:pt x="470" y="75"/>
                  </a:cubicBezTo>
                  <a:cubicBezTo>
                    <a:pt x="479" y="60"/>
                    <a:pt x="497" y="62"/>
                    <a:pt x="512" y="69"/>
                  </a:cubicBezTo>
                  <a:cubicBezTo>
                    <a:pt x="522" y="74"/>
                    <a:pt x="528" y="80"/>
                    <a:pt x="532" y="90"/>
                  </a:cubicBezTo>
                  <a:cubicBezTo>
                    <a:pt x="533" y="94"/>
                    <a:pt x="532" y="98"/>
                    <a:pt x="532" y="102"/>
                  </a:cubicBezTo>
                  <a:cubicBezTo>
                    <a:pt x="531" y="115"/>
                    <a:pt x="537" y="124"/>
                    <a:pt x="549" y="128"/>
                  </a:cubicBezTo>
                  <a:cubicBezTo>
                    <a:pt x="555" y="131"/>
                    <a:pt x="561" y="132"/>
                    <a:pt x="567" y="131"/>
                  </a:cubicBezTo>
                  <a:cubicBezTo>
                    <a:pt x="568" y="129"/>
                    <a:pt x="570" y="127"/>
                    <a:pt x="571" y="125"/>
                  </a:cubicBezTo>
                  <a:cubicBezTo>
                    <a:pt x="568" y="123"/>
                    <a:pt x="566" y="122"/>
                    <a:pt x="564" y="120"/>
                  </a:cubicBezTo>
                  <a:cubicBezTo>
                    <a:pt x="560" y="118"/>
                    <a:pt x="557" y="115"/>
                    <a:pt x="554" y="112"/>
                  </a:cubicBezTo>
                  <a:cubicBezTo>
                    <a:pt x="551" y="109"/>
                    <a:pt x="548" y="105"/>
                    <a:pt x="550" y="101"/>
                  </a:cubicBezTo>
                  <a:cubicBezTo>
                    <a:pt x="553" y="96"/>
                    <a:pt x="564" y="96"/>
                    <a:pt x="569" y="97"/>
                  </a:cubicBezTo>
                  <a:cubicBezTo>
                    <a:pt x="574" y="99"/>
                    <a:pt x="580" y="102"/>
                    <a:pt x="585" y="102"/>
                  </a:cubicBezTo>
                  <a:cubicBezTo>
                    <a:pt x="607" y="105"/>
                    <a:pt x="591" y="95"/>
                    <a:pt x="585" y="93"/>
                  </a:cubicBezTo>
                  <a:cubicBezTo>
                    <a:pt x="576" y="91"/>
                    <a:pt x="569" y="87"/>
                    <a:pt x="562" y="81"/>
                  </a:cubicBezTo>
                  <a:cubicBezTo>
                    <a:pt x="548" y="70"/>
                    <a:pt x="535" y="63"/>
                    <a:pt x="518" y="60"/>
                  </a:cubicBezTo>
                  <a:cubicBezTo>
                    <a:pt x="504" y="57"/>
                    <a:pt x="492" y="55"/>
                    <a:pt x="480" y="47"/>
                  </a:cubicBezTo>
                  <a:cubicBezTo>
                    <a:pt x="477" y="45"/>
                    <a:pt x="467" y="36"/>
                    <a:pt x="465" y="38"/>
                  </a:cubicBezTo>
                  <a:cubicBezTo>
                    <a:pt x="462" y="40"/>
                    <a:pt x="459" y="43"/>
                    <a:pt x="456" y="45"/>
                  </a:cubicBezTo>
                  <a:cubicBezTo>
                    <a:pt x="442" y="55"/>
                    <a:pt x="458" y="66"/>
                    <a:pt x="460" y="76"/>
                  </a:cubicBezTo>
                  <a:cubicBezTo>
                    <a:pt x="462" y="83"/>
                    <a:pt x="456" y="89"/>
                    <a:pt x="452" y="93"/>
                  </a:cubicBezTo>
                  <a:cubicBezTo>
                    <a:pt x="451" y="94"/>
                    <a:pt x="449" y="95"/>
                    <a:pt x="447" y="94"/>
                  </a:cubicBezTo>
                  <a:cubicBezTo>
                    <a:pt x="438" y="89"/>
                    <a:pt x="423" y="83"/>
                    <a:pt x="420" y="72"/>
                  </a:cubicBezTo>
                  <a:cubicBezTo>
                    <a:pt x="419" y="67"/>
                    <a:pt x="420" y="58"/>
                    <a:pt x="419" y="50"/>
                  </a:cubicBezTo>
                  <a:cubicBezTo>
                    <a:pt x="419" y="53"/>
                    <a:pt x="417" y="55"/>
                    <a:pt x="413" y="57"/>
                  </a:cubicBezTo>
                  <a:cubicBezTo>
                    <a:pt x="418" y="65"/>
                    <a:pt x="421" y="75"/>
                    <a:pt x="412" y="82"/>
                  </a:cubicBezTo>
                  <a:cubicBezTo>
                    <a:pt x="405" y="87"/>
                    <a:pt x="397" y="81"/>
                    <a:pt x="393" y="75"/>
                  </a:cubicBezTo>
                  <a:cubicBezTo>
                    <a:pt x="384" y="79"/>
                    <a:pt x="373" y="86"/>
                    <a:pt x="363" y="81"/>
                  </a:cubicBezTo>
                  <a:cubicBezTo>
                    <a:pt x="358" y="78"/>
                    <a:pt x="349" y="72"/>
                    <a:pt x="351" y="64"/>
                  </a:cubicBezTo>
                  <a:cubicBezTo>
                    <a:pt x="352" y="58"/>
                    <a:pt x="357" y="53"/>
                    <a:pt x="364" y="53"/>
                  </a:cubicBezTo>
                  <a:cubicBezTo>
                    <a:pt x="371" y="54"/>
                    <a:pt x="388" y="59"/>
                    <a:pt x="386" y="45"/>
                  </a:cubicBezTo>
                  <a:cubicBezTo>
                    <a:pt x="386" y="42"/>
                    <a:pt x="385" y="38"/>
                    <a:pt x="385" y="35"/>
                  </a:cubicBezTo>
                  <a:cubicBezTo>
                    <a:pt x="375" y="42"/>
                    <a:pt x="362" y="49"/>
                    <a:pt x="353" y="40"/>
                  </a:cubicBezTo>
                  <a:cubicBezTo>
                    <a:pt x="350" y="38"/>
                    <a:pt x="349" y="29"/>
                    <a:pt x="348" y="25"/>
                  </a:cubicBezTo>
                  <a:cubicBezTo>
                    <a:pt x="345" y="15"/>
                    <a:pt x="329" y="22"/>
                    <a:pt x="320" y="26"/>
                  </a:cubicBezTo>
                  <a:cubicBezTo>
                    <a:pt x="322" y="29"/>
                    <a:pt x="323" y="32"/>
                    <a:pt x="322" y="36"/>
                  </a:cubicBezTo>
                  <a:cubicBezTo>
                    <a:pt x="320" y="45"/>
                    <a:pt x="316" y="53"/>
                    <a:pt x="324" y="61"/>
                  </a:cubicBezTo>
                  <a:cubicBezTo>
                    <a:pt x="331" y="66"/>
                    <a:pt x="335" y="71"/>
                    <a:pt x="333" y="79"/>
                  </a:cubicBezTo>
                  <a:cubicBezTo>
                    <a:pt x="333" y="81"/>
                    <a:pt x="332" y="82"/>
                    <a:pt x="330" y="82"/>
                  </a:cubicBezTo>
                  <a:cubicBezTo>
                    <a:pt x="316" y="82"/>
                    <a:pt x="307" y="75"/>
                    <a:pt x="297" y="65"/>
                  </a:cubicBezTo>
                  <a:cubicBezTo>
                    <a:pt x="292" y="60"/>
                    <a:pt x="287" y="54"/>
                    <a:pt x="281" y="49"/>
                  </a:cubicBezTo>
                  <a:cubicBezTo>
                    <a:pt x="275" y="44"/>
                    <a:pt x="266" y="45"/>
                    <a:pt x="258" y="44"/>
                  </a:cubicBezTo>
                  <a:cubicBezTo>
                    <a:pt x="235" y="43"/>
                    <a:pt x="222" y="22"/>
                    <a:pt x="231" y="2"/>
                  </a:cubicBezTo>
                  <a:cubicBezTo>
                    <a:pt x="215" y="0"/>
                    <a:pt x="204" y="0"/>
                    <a:pt x="191" y="11"/>
                  </a:cubicBezTo>
                  <a:cubicBezTo>
                    <a:pt x="188" y="14"/>
                    <a:pt x="186" y="16"/>
                    <a:pt x="183" y="17"/>
                  </a:cubicBezTo>
                  <a:cubicBezTo>
                    <a:pt x="184" y="20"/>
                    <a:pt x="182" y="23"/>
                    <a:pt x="179" y="23"/>
                  </a:cubicBezTo>
                  <a:cubicBezTo>
                    <a:pt x="173" y="23"/>
                    <a:pt x="170" y="21"/>
                    <a:pt x="166" y="17"/>
                  </a:cubicBezTo>
                  <a:cubicBezTo>
                    <a:pt x="163" y="14"/>
                    <a:pt x="149" y="30"/>
                    <a:pt x="145" y="32"/>
                  </a:cubicBezTo>
                  <a:cubicBezTo>
                    <a:pt x="126" y="40"/>
                    <a:pt x="99" y="41"/>
                    <a:pt x="85" y="58"/>
                  </a:cubicBezTo>
                  <a:cubicBezTo>
                    <a:pt x="66" y="82"/>
                    <a:pt x="37" y="105"/>
                    <a:pt x="5" y="98"/>
                  </a:cubicBezTo>
                  <a:cubicBezTo>
                    <a:pt x="3" y="100"/>
                    <a:pt x="2" y="102"/>
                    <a:pt x="0" y="104"/>
                  </a:cubicBezTo>
                  <a:cubicBezTo>
                    <a:pt x="19" y="114"/>
                    <a:pt x="42" y="106"/>
                    <a:pt x="59" y="96"/>
                  </a:cubicBezTo>
                  <a:close/>
                  <a:moveTo>
                    <a:pt x="265" y="160"/>
                  </a:moveTo>
                  <a:cubicBezTo>
                    <a:pt x="259" y="161"/>
                    <a:pt x="250" y="162"/>
                    <a:pt x="245" y="158"/>
                  </a:cubicBezTo>
                  <a:cubicBezTo>
                    <a:pt x="240" y="156"/>
                    <a:pt x="238" y="150"/>
                    <a:pt x="242" y="145"/>
                  </a:cubicBezTo>
                  <a:cubicBezTo>
                    <a:pt x="244" y="143"/>
                    <a:pt x="246" y="142"/>
                    <a:pt x="248" y="141"/>
                  </a:cubicBezTo>
                  <a:cubicBezTo>
                    <a:pt x="249" y="140"/>
                    <a:pt x="249" y="140"/>
                    <a:pt x="250" y="139"/>
                  </a:cubicBezTo>
                  <a:cubicBezTo>
                    <a:pt x="253" y="136"/>
                    <a:pt x="261" y="137"/>
                    <a:pt x="265" y="135"/>
                  </a:cubicBezTo>
                  <a:cubicBezTo>
                    <a:pt x="270" y="134"/>
                    <a:pt x="275" y="132"/>
                    <a:pt x="279" y="132"/>
                  </a:cubicBezTo>
                  <a:cubicBezTo>
                    <a:pt x="291" y="132"/>
                    <a:pt x="291" y="146"/>
                    <a:pt x="291" y="154"/>
                  </a:cubicBezTo>
                  <a:cubicBezTo>
                    <a:pt x="290" y="156"/>
                    <a:pt x="289" y="157"/>
                    <a:pt x="287" y="157"/>
                  </a:cubicBezTo>
                  <a:cubicBezTo>
                    <a:pt x="280" y="158"/>
                    <a:pt x="272" y="160"/>
                    <a:pt x="265" y="160"/>
                  </a:cubicBezTo>
                  <a:close/>
                  <a:moveTo>
                    <a:pt x="489" y="342"/>
                  </a:moveTo>
                  <a:cubicBezTo>
                    <a:pt x="494" y="340"/>
                    <a:pt x="498" y="339"/>
                    <a:pt x="504" y="339"/>
                  </a:cubicBezTo>
                  <a:cubicBezTo>
                    <a:pt x="506" y="339"/>
                    <a:pt x="508" y="341"/>
                    <a:pt x="508" y="344"/>
                  </a:cubicBezTo>
                  <a:cubicBezTo>
                    <a:pt x="507" y="354"/>
                    <a:pt x="501" y="356"/>
                    <a:pt x="492" y="359"/>
                  </a:cubicBezTo>
                  <a:cubicBezTo>
                    <a:pt x="479" y="362"/>
                    <a:pt x="470" y="373"/>
                    <a:pt x="457" y="378"/>
                  </a:cubicBezTo>
                  <a:cubicBezTo>
                    <a:pt x="445" y="383"/>
                    <a:pt x="421" y="393"/>
                    <a:pt x="411" y="381"/>
                  </a:cubicBezTo>
                  <a:cubicBezTo>
                    <a:pt x="409" y="379"/>
                    <a:pt x="410" y="377"/>
                    <a:pt x="412" y="376"/>
                  </a:cubicBezTo>
                  <a:cubicBezTo>
                    <a:pt x="416" y="373"/>
                    <a:pt x="421" y="372"/>
                    <a:pt x="425" y="370"/>
                  </a:cubicBezTo>
                  <a:cubicBezTo>
                    <a:pt x="437" y="362"/>
                    <a:pt x="449" y="354"/>
                    <a:pt x="462" y="351"/>
                  </a:cubicBezTo>
                  <a:cubicBezTo>
                    <a:pt x="472" y="349"/>
                    <a:pt x="480" y="347"/>
                    <a:pt x="489" y="342"/>
                  </a:cubicBezTo>
                  <a:close/>
                  <a:moveTo>
                    <a:pt x="375" y="274"/>
                  </a:moveTo>
                  <a:cubicBezTo>
                    <a:pt x="374" y="272"/>
                    <a:pt x="373" y="269"/>
                    <a:pt x="375" y="267"/>
                  </a:cubicBezTo>
                  <a:cubicBezTo>
                    <a:pt x="381" y="260"/>
                    <a:pt x="391" y="263"/>
                    <a:pt x="396" y="271"/>
                  </a:cubicBezTo>
                  <a:cubicBezTo>
                    <a:pt x="400" y="278"/>
                    <a:pt x="403" y="286"/>
                    <a:pt x="410" y="291"/>
                  </a:cubicBezTo>
                  <a:cubicBezTo>
                    <a:pt x="414" y="293"/>
                    <a:pt x="421" y="297"/>
                    <a:pt x="423" y="301"/>
                  </a:cubicBezTo>
                  <a:cubicBezTo>
                    <a:pt x="426" y="307"/>
                    <a:pt x="425" y="310"/>
                    <a:pt x="421" y="313"/>
                  </a:cubicBezTo>
                  <a:cubicBezTo>
                    <a:pt x="435" y="320"/>
                    <a:pt x="475" y="310"/>
                    <a:pt x="464" y="339"/>
                  </a:cubicBezTo>
                  <a:cubicBezTo>
                    <a:pt x="462" y="345"/>
                    <a:pt x="460" y="347"/>
                    <a:pt x="454" y="348"/>
                  </a:cubicBezTo>
                  <a:cubicBezTo>
                    <a:pt x="449" y="349"/>
                    <a:pt x="444" y="345"/>
                    <a:pt x="440" y="351"/>
                  </a:cubicBezTo>
                  <a:cubicBezTo>
                    <a:pt x="439" y="353"/>
                    <a:pt x="438" y="355"/>
                    <a:pt x="437" y="357"/>
                  </a:cubicBezTo>
                  <a:cubicBezTo>
                    <a:pt x="430" y="365"/>
                    <a:pt x="420" y="367"/>
                    <a:pt x="414" y="356"/>
                  </a:cubicBezTo>
                  <a:cubicBezTo>
                    <a:pt x="411" y="351"/>
                    <a:pt x="411" y="347"/>
                    <a:pt x="412" y="340"/>
                  </a:cubicBezTo>
                  <a:cubicBezTo>
                    <a:pt x="404" y="334"/>
                    <a:pt x="399" y="335"/>
                    <a:pt x="397" y="341"/>
                  </a:cubicBezTo>
                  <a:cubicBezTo>
                    <a:pt x="396" y="344"/>
                    <a:pt x="396" y="346"/>
                    <a:pt x="395" y="349"/>
                  </a:cubicBezTo>
                  <a:cubicBezTo>
                    <a:pt x="394" y="354"/>
                    <a:pt x="394" y="358"/>
                    <a:pt x="393" y="362"/>
                  </a:cubicBezTo>
                  <a:cubicBezTo>
                    <a:pt x="390" y="373"/>
                    <a:pt x="378" y="383"/>
                    <a:pt x="367" y="377"/>
                  </a:cubicBezTo>
                  <a:cubicBezTo>
                    <a:pt x="357" y="372"/>
                    <a:pt x="359" y="355"/>
                    <a:pt x="362" y="347"/>
                  </a:cubicBezTo>
                  <a:cubicBezTo>
                    <a:pt x="366" y="334"/>
                    <a:pt x="375" y="325"/>
                    <a:pt x="386" y="319"/>
                  </a:cubicBezTo>
                  <a:cubicBezTo>
                    <a:pt x="384" y="318"/>
                    <a:pt x="381" y="318"/>
                    <a:pt x="379" y="318"/>
                  </a:cubicBezTo>
                  <a:cubicBezTo>
                    <a:pt x="377" y="318"/>
                    <a:pt x="374" y="316"/>
                    <a:pt x="374" y="314"/>
                  </a:cubicBezTo>
                  <a:cubicBezTo>
                    <a:pt x="374" y="313"/>
                    <a:pt x="374" y="313"/>
                    <a:pt x="374" y="312"/>
                  </a:cubicBezTo>
                  <a:cubicBezTo>
                    <a:pt x="360" y="313"/>
                    <a:pt x="348" y="320"/>
                    <a:pt x="337" y="305"/>
                  </a:cubicBezTo>
                  <a:cubicBezTo>
                    <a:pt x="335" y="302"/>
                    <a:pt x="337" y="299"/>
                    <a:pt x="340" y="299"/>
                  </a:cubicBezTo>
                  <a:cubicBezTo>
                    <a:pt x="345" y="298"/>
                    <a:pt x="382" y="287"/>
                    <a:pt x="375" y="274"/>
                  </a:cubicBezTo>
                  <a:close/>
                  <a:moveTo>
                    <a:pt x="324" y="207"/>
                  </a:moveTo>
                  <a:cubicBezTo>
                    <a:pt x="328" y="208"/>
                    <a:pt x="330" y="213"/>
                    <a:pt x="330" y="217"/>
                  </a:cubicBezTo>
                  <a:cubicBezTo>
                    <a:pt x="329" y="227"/>
                    <a:pt x="329" y="244"/>
                    <a:pt x="324" y="255"/>
                  </a:cubicBezTo>
                  <a:cubicBezTo>
                    <a:pt x="331" y="255"/>
                    <a:pt x="339" y="257"/>
                    <a:pt x="341" y="266"/>
                  </a:cubicBezTo>
                  <a:cubicBezTo>
                    <a:pt x="344" y="274"/>
                    <a:pt x="337" y="288"/>
                    <a:pt x="329" y="291"/>
                  </a:cubicBezTo>
                  <a:cubicBezTo>
                    <a:pt x="313" y="295"/>
                    <a:pt x="317" y="281"/>
                    <a:pt x="308" y="275"/>
                  </a:cubicBezTo>
                  <a:cubicBezTo>
                    <a:pt x="301" y="270"/>
                    <a:pt x="295" y="268"/>
                    <a:pt x="293" y="262"/>
                  </a:cubicBezTo>
                  <a:cubicBezTo>
                    <a:pt x="282" y="255"/>
                    <a:pt x="283" y="240"/>
                    <a:pt x="286" y="228"/>
                  </a:cubicBezTo>
                  <a:cubicBezTo>
                    <a:pt x="289" y="215"/>
                    <a:pt x="292" y="209"/>
                    <a:pt x="306" y="212"/>
                  </a:cubicBezTo>
                  <a:cubicBezTo>
                    <a:pt x="314" y="213"/>
                    <a:pt x="316" y="205"/>
                    <a:pt x="324" y="207"/>
                  </a:cubicBezTo>
                  <a:close/>
                  <a:moveTo>
                    <a:pt x="282" y="77"/>
                  </a:moveTo>
                  <a:cubicBezTo>
                    <a:pt x="283" y="79"/>
                    <a:pt x="282" y="82"/>
                    <a:pt x="279" y="83"/>
                  </a:cubicBezTo>
                  <a:cubicBezTo>
                    <a:pt x="276" y="83"/>
                    <a:pt x="273" y="84"/>
                    <a:pt x="270" y="85"/>
                  </a:cubicBezTo>
                  <a:cubicBezTo>
                    <a:pt x="269" y="86"/>
                    <a:pt x="268" y="87"/>
                    <a:pt x="267" y="87"/>
                  </a:cubicBezTo>
                  <a:cubicBezTo>
                    <a:pt x="255" y="86"/>
                    <a:pt x="245" y="90"/>
                    <a:pt x="235" y="94"/>
                  </a:cubicBezTo>
                  <a:cubicBezTo>
                    <a:pt x="232" y="95"/>
                    <a:pt x="230" y="93"/>
                    <a:pt x="230" y="91"/>
                  </a:cubicBezTo>
                  <a:cubicBezTo>
                    <a:pt x="228" y="62"/>
                    <a:pt x="268" y="54"/>
                    <a:pt x="282" y="77"/>
                  </a:cubicBezTo>
                  <a:close/>
                  <a:moveTo>
                    <a:pt x="225" y="120"/>
                  </a:moveTo>
                  <a:cubicBezTo>
                    <a:pt x="225" y="120"/>
                    <a:pt x="225" y="120"/>
                    <a:pt x="225" y="120"/>
                  </a:cubicBezTo>
                  <a:cubicBezTo>
                    <a:pt x="231" y="116"/>
                    <a:pt x="236" y="111"/>
                    <a:pt x="242" y="108"/>
                  </a:cubicBezTo>
                  <a:cubicBezTo>
                    <a:pt x="242" y="108"/>
                    <a:pt x="242" y="108"/>
                    <a:pt x="242" y="107"/>
                  </a:cubicBezTo>
                  <a:cubicBezTo>
                    <a:pt x="244" y="88"/>
                    <a:pt x="262" y="98"/>
                    <a:pt x="269" y="109"/>
                  </a:cubicBezTo>
                  <a:cubicBezTo>
                    <a:pt x="280" y="107"/>
                    <a:pt x="294" y="106"/>
                    <a:pt x="300" y="117"/>
                  </a:cubicBezTo>
                  <a:cubicBezTo>
                    <a:pt x="302" y="119"/>
                    <a:pt x="301" y="123"/>
                    <a:pt x="298" y="123"/>
                  </a:cubicBezTo>
                  <a:cubicBezTo>
                    <a:pt x="285" y="126"/>
                    <a:pt x="272" y="126"/>
                    <a:pt x="260" y="132"/>
                  </a:cubicBezTo>
                  <a:cubicBezTo>
                    <a:pt x="254" y="136"/>
                    <a:pt x="248" y="138"/>
                    <a:pt x="240" y="138"/>
                  </a:cubicBezTo>
                  <a:cubicBezTo>
                    <a:pt x="229" y="139"/>
                    <a:pt x="217" y="136"/>
                    <a:pt x="218" y="122"/>
                  </a:cubicBezTo>
                  <a:cubicBezTo>
                    <a:pt x="218" y="119"/>
                    <a:pt x="223" y="116"/>
                    <a:pt x="225" y="12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7"/>
            <p:cNvSpPr/>
            <p:nvPr/>
          </p:nvSpPr>
          <p:spPr bwMode="auto">
            <a:xfrm>
              <a:off x="5202238" y="1254125"/>
              <a:ext cx="184150" cy="274638"/>
            </a:xfrm>
            <a:custGeom>
              <a:avLst/>
              <a:gdLst>
                <a:gd name="T0" fmla="*/ 4 w 46"/>
                <a:gd name="T1" fmla="*/ 14 h 68"/>
                <a:gd name="T2" fmla="*/ 3 w 46"/>
                <a:gd name="T3" fmla="*/ 38 h 68"/>
                <a:gd name="T4" fmla="*/ 10 w 46"/>
                <a:gd name="T5" fmla="*/ 41 h 68"/>
                <a:gd name="T6" fmla="*/ 11 w 46"/>
                <a:gd name="T7" fmla="*/ 45 h 68"/>
                <a:gd name="T8" fmla="*/ 13 w 46"/>
                <a:gd name="T9" fmla="*/ 46 h 68"/>
                <a:gd name="T10" fmla="*/ 14 w 46"/>
                <a:gd name="T11" fmla="*/ 49 h 68"/>
                <a:gd name="T12" fmla="*/ 29 w 46"/>
                <a:gd name="T13" fmla="*/ 60 h 68"/>
                <a:gd name="T14" fmla="*/ 30 w 46"/>
                <a:gd name="T15" fmla="*/ 67 h 68"/>
                <a:gd name="T16" fmla="*/ 41 w 46"/>
                <a:gd name="T17" fmla="*/ 61 h 68"/>
                <a:gd name="T18" fmla="*/ 23 w 46"/>
                <a:gd name="T19" fmla="*/ 51 h 68"/>
                <a:gd name="T20" fmla="*/ 20 w 46"/>
                <a:gd name="T21" fmla="*/ 44 h 68"/>
                <a:gd name="T22" fmla="*/ 30 w 46"/>
                <a:gd name="T23" fmla="*/ 8 h 68"/>
                <a:gd name="T24" fmla="*/ 23 w 46"/>
                <a:gd name="T25" fmla="*/ 8 h 68"/>
                <a:gd name="T26" fmla="*/ 17 w 46"/>
                <a:gd name="T27" fmla="*/ 8 h 68"/>
                <a:gd name="T28" fmla="*/ 6 w 46"/>
                <a:gd name="T29" fmla="*/ 7 h 68"/>
                <a:gd name="T30" fmla="*/ 4 w 46"/>
                <a:gd name="T31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68">
                  <a:moveTo>
                    <a:pt x="4" y="14"/>
                  </a:moveTo>
                  <a:cubicBezTo>
                    <a:pt x="2" y="22"/>
                    <a:pt x="0" y="31"/>
                    <a:pt x="3" y="38"/>
                  </a:cubicBezTo>
                  <a:cubicBezTo>
                    <a:pt x="6" y="36"/>
                    <a:pt x="10" y="38"/>
                    <a:pt x="10" y="41"/>
                  </a:cubicBezTo>
                  <a:cubicBezTo>
                    <a:pt x="10" y="43"/>
                    <a:pt x="11" y="44"/>
                    <a:pt x="11" y="45"/>
                  </a:cubicBezTo>
                  <a:cubicBezTo>
                    <a:pt x="12" y="46"/>
                    <a:pt x="12" y="46"/>
                    <a:pt x="13" y="46"/>
                  </a:cubicBezTo>
                  <a:cubicBezTo>
                    <a:pt x="14" y="47"/>
                    <a:pt x="15" y="48"/>
                    <a:pt x="14" y="49"/>
                  </a:cubicBezTo>
                  <a:cubicBezTo>
                    <a:pt x="19" y="53"/>
                    <a:pt x="26" y="55"/>
                    <a:pt x="29" y="60"/>
                  </a:cubicBezTo>
                  <a:cubicBezTo>
                    <a:pt x="30" y="63"/>
                    <a:pt x="30" y="64"/>
                    <a:pt x="30" y="67"/>
                  </a:cubicBezTo>
                  <a:cubicBezTo>
                    <a:pt x="36" y="68"/>
                    <a:pt x="39" y="67"/>
                    <a:pt x="41" y="61"/>
                  </a:cubicBezTo>
                  <a:cubicBezTo>
                    <a:pt x="46" y="47"/>
                    <a:pt x="29" y="51"/>
                    <a:pt x="23" y="51"/>
                  </a:cubicBezTo>
                  <a:cubicBezTo>
                    <a:pt x="19" y="52"/>
                    <a:pt x="16" y="46"/>
                    <a:pt x="20" y="44"/>
                  </a:cubicBezTo>
                  <a:cubicBezTo>
                    <a:pt x="30" y="38"/>
                    <a:pt x="29" y="18"/>
                    <a:pt x="30" y="8"/>
                  </a:cubicBezTo>
                  <a:cubicBezTo>
                    <a:pt x="32" y="0"/>
                    <a:pt x="26" y="6"/>
                    <a:pt x="23" y="8"/>
                  </a:cubicBezTo>
                  <a:cubicBezTo>
                    <a:pt x="21" y="10"/>
                    <a:pt x="19" y="9"/>
                    <a:pt x="17" y="8"/>
                  </a:cubicBezTo>
                  <a:cubicBezTo>
                    <a:pt x="13" y="8"/>
                    <a:pt x="9" y="8"/>
                    <a:pt x="6" y="7"/>
                  </a:cubicBezTo>
                  <a:cubicBezTo>
                    <a:pt x="5" y="6"/>
                    <a:pt x="5" y="12"/>
                    <a:pt x="4" y="14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8"/>
            <p:cNvSpPr/>
            <p:nvPr/>
          </p:nvSpPr>
          <p:spPr bwMode="auto">
            <a:xfrm>
              <a:off x="4987926" y="665163"/>
              <a:ext cx="133350" cy="73025"/>
            </a:xfrm>
            <a:custGeom>
              <a:avLst/>
              <a:gdLst>
                <a:gd name="T0" fmla="*/ 26 w 33"/>
                <a:gd name="T1" fmla="*/ 12 h 18"/>
                <a:gd name="T2" fmla="*/ 33 w 33"/>
                <a:gd name="T3" fmla="*/ 9 h 18"/>
                <a:gd name="T4" fmla="*/ 0 w 33"/>
                <a:gd name="T5" fmla="*/ 18 h 18"/>
                <a:gd name="T6" fmla="*/ 26 w 33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8">
                  <a:moveTo>
                    <a:pt x="26" y="12"/>
                  </a:moveTo>
                  <a:cubicBezTo>
                    <a:pt x="28" y="10"/>
                    <a:pt x="30" y="9"/>
                    <a:pt x="33" y="9"/>
                  </a:cubicBezTo>
                  <a:cubicBezTo>
                    <a:pt x="22" y="0"/>
                    <a:pt x="3" y="4"/>
                    <a:pt x="0" y="18"/>
                  </a:cubicBezTo>
                  <a:cubicBezTo>
                    <a:pt x="8" y="14"/>
                    <a:pt x="17" y="11"/>
                    <a:pt x="26" y="12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9"/>
            <p:cNvSpPr/>
            <p:nvPr/>
          </p:nvSpPr>
          <p:spPr bwMode="auto">
            <a:xfrm>
              <a:off x="7183438" y="636588"/>
              <a:ext cx="153988" cy="85725"/>
            </a:xfrm>
            <a:custGeom>
              <a:avLst/>
              <a:gdLst>
                <a:gd name="T0" fmla="*/ 14 w 38"/>
                <a:gd name="T1" fmla="*/ 21 h 21"/>
                <a:gd name="T2" fmla="*/ 21 w 38"/>
                <a:gd name="T3" fmla="*/ 20 h 21"/>
                <a:gd name="T4" fmla="*/ 38 w 38"/>
                <a:gd name="T5" fmla="*/ 15 h 21"/>
                <a:gd name="T6" fmla="*/ 32 w 38"/>
                <a:gd name="T7" fmla="*/ 6 h 21"/>
                <a:gd name="T8" fmla="*/ 29 w 38"/>
                <a:gd name="T9" fmla="*/ 2 h 21"/>
                <a:gd name="T10" fmla="*/ 22 w 38"/>
                <a:gd name="T11" fmla="*/ 1 h 21"/>
                <a:gd name="T12" fmla="*/ 23 w 38"/>
                <a:gd name="T13" fmla="*/ 5 h 21"/>
                <a:gd name="T14" fmla="*/ 0 w 38"/>
                <a:gd name="T15" fmla="*/ 20 h 21"/>
                <a:gd name="T16" fmla="*/ 0 w 38"/>
                <a:gd name="T17" fmla="*/ 20 h 21"/>
                <a:gd name="T18" fmla="*/ 3 w 38"/>
                <a:gd name="T19" fmla="*/ 21 h 21"/>
                <a:gd name="T20" fmla="*/ 14 w 38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1">
                  <a:moveTo>
                    <a:pt x="14" y="21"/>
                  </a:moveTo>
                  <a:cubicBezTo>
                    <a:pt x="16" y="20"/>
                    <a:pt x="19" y="20"/>
                    <a:pt x="21" y="20"/>
                  </a:cubicBezTo>
                  <a:cubicBezTo>
                    <a:pt x="25" y="16"/>
                    <a:pt x="32" y="15"/>
                    <a:pt x="38" y="15"/>
                  </a:cubicBezTo>
                  <a:cubicBezTo>
                    <a:pt x="36" y="11"/>
                    <a:pt x="34" y="8"/>
                    <a:pt x="32" y="6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7" y="0"/>
                    <a:pt x="25" y="0"/>
                    <a:pt x="22" y="1"/>
                  </a:cubicBezTo>
                  <a:cubicBezTo>
                    <a:pt x="22" y="2"/>
                    <a:pt x="23" y="4"/>
                    <a:pt x="23" y="5"/>
                  </a:cubicBezTo>
                  <a:cubicBezTo>
                    <a:pt x="23" y="15"/>
                    <a:pt x="5" y="15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1"/>
                    <a:pt x="10" y="21"/>
                    <a:pt x="14" y="2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5600701" y="2963863"/>
              <a:ext cx="539750" cy="238125"/>
            </a:xfrm>
            <a:custGeom>
              <a:avLst/>
              <a:gdLst>
                <a:gd name="T0" fmla="*/ 114 w 134"/>
                <a:gd name="T1" fmla="*/ 37 h 59"/>
                <a:gd name="T2" fmla="*/ 97 w 134"/>
                <a:gd name="T3" fmla="*/ 31 h 59"/>
                <a:gd name="T4" fmla="*/ 50 w 134"/>
                <a:gd name="T5" fmla="*/ 13 h 59"/>
                <a:gd name="T6" fmla="*/ 7 w 134"/>
                <a:gd name="T7" fmla="*/ 8 h 59"/>
                <a:gd name="T8" fmla="*/ 0 w 134"/>
                <a:gd name="T9" fmla="*/ 13 h 59"/>
                <a:gd name="T10" fmla="*/ 1 w 134"/>
                <a:gd name="T11" fmla="*/ 13 h 59"/>
                <a:gd name="T12" fmla="*/ 32 w 134"/>
                <a:gd name="T13" fmla="*/ 14 h 59"/>
                <a:gd name="T14" fmla="*/ 53 w 134"/>
                <a:gd name="T15" fmla="*/ 25 h 59"/>
                <a:gd name="T16" fmla="*/ 77 w 134"/>
                <a:gd name="T17" fmla="*/ 32 h 59"/>
                <a:gd name="T18" fmla="*/ 80 w 134"/>
                <a:gd name="T19" fmla="*/ 53 h 59"/>
                <a:gd name="T20" fmla="*/ 114 w 134"/>
                <a:gd name="T21" fmla="*/ 59 h 59"/>
                <a:gd name="T22" fmla="*/ 114 w 134"/>
                <a:gd name="T23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59">
                  <a:moveTo>
                    <a:pt x="114" y="37"/>
                  </a:moveTo>
                  <a:cubicBezTo>
                    <a:pt x="108" y="34"/>
                    <a:pt x="103" y="33"/>
                    <a:pt x="97" y="31"/>
                  </a:cubicBezTo>
                  <a:cubicBezTo>
                    <a:pt x="81" y="26"/>
                    <a:pt x="66" y="18"/>
                    <a:pt x="50" y="13"/>
                  </a:cubicBezTo>
                  <a:cubicBezTo>
                    <a:pt x="37" y="8"/>
                    <a:pt x="20" y="0"/>
                    <a:pt x="7" y="8"/>
                  </a:cubicBezTo>
                  <a:cubicBezTo>
                    <a:pt x="4" y="9"/>
                    <a:pt x="2" y="11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1" y="9"/>
                    <a:pt x="22" y="9"/>
                    <a:pt x="32" y="14"/>
                  </a:cubicBezTo>
                  <a:cubicBezTo>
                    <a:pt x="39" y="17"/>
                    <a:pt x="46" y="22"/>
                    <a:pt x="53" y="25"/>
                  </a:cubicBezTo>
                  <a:cubicBezTo>
                    <a:pt x="60" y="28"/>
                    <a:pt x="69" y="29"/>
                    <a:pt x="77" y="32"/>
                  </a:cubicBezTo>
                  <a:cubicBezTo>
                    <a:pt x="94" y="37"/>
                    <a:pt x="89" y="45"/>
                    <a:pt x="80" y="53"/>
                  </a:cubicBezTo>
                  <a:cubicBezTo>
                    <a:pt x="91" y="55"/>
                    <a:pt x="102" y="59"/>
                    <a:pt x="114" y="59"/>
                  </a:cubicBezTo>
                  <a:cubicBezTo>
                    <a:pt x="134" y="59"/>
                    <a:pt x="124" y="41"/>
                    <a:pt x="114" y="3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5692776" y="544513"/>
              <a:ext cx="20638" cy="39688"/>
            </a:xfrm>
            <a:custGeom>
              <a:avLst/>
              <a:gdLst>
                <a:gd name="T0" fmla="*/ 0 w 5"/>
                <a:gd name="T1" fmla="*/ 0 h 10"/>
                <a:gd name="T2" fmla="*/ 5 w 5"/>
                <a:gd name="T3" fmla="*/ 10 h 10"/>
                <a:gd name="T4" fmla="*/ 0 w 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2" y="3"/>
                    <a:pt x="4" y="7"/>
                    <a:pt x="5" y="10"/>
                  </a:cubicBezTo>
                  <a:cubicBezTo>
                    <a:pt x="5" y="5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4943476" y="830263"/>
              <a:ext cx="246063" cy="112713"/>
            </a:xfrm>
            <a:custGeom>
              <a:avLst/>
              <a:gdLst>
                <a:gd name="T0" fmla="*/ 32 w 61"/>
                <a:gd name="T1" fmla="*/ 16 h 28"/>
                <a:gd name="T2" fmla="*/ 61 w 61"/>
                <a:gd name="T3" fmla="*/ 9 h 28"/>
                <a:gd name="T4" fmla="*/ 40 w 61"/>
                <a:gd name="T5" fmla="*/ 11 h 28"/>
                <a:gd name="T6" fmla="*/ 34 w 61"/>
                <a:gd name="T7" fmla="*/ 8 h 28"/>
                <a:gd name="T8" fmla="*/ 30 w 61"/>
                <a:gd name="T9" fmla="*/ 0 h 28"/>
                <a:gd name="T10" fmla="*/ 29 w 61"/>
                <a:gd name="T11" fmla="*/ 1 h 28"/>
                <a:gd name="T12" fmla="*/ 23 w 61"/>
                <a:gd name="T13" fmla="*/ 3 h 28"/>
                <a:gd name="T14" fmla="*/ 19 w 61"/>
                <a:gd name="T15" fmla="*/ 4 h 28"/>
                <a:gd name="T16" fmla="*/ 0 w 61"/>
                <a:gd name="T17" fmla="*/ 20 h 28"/>
                <a:gd name="T18" fmla="*/ 32 w 61"/>
                <a:gd name="T1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8">
                  <a:moveTo>
                    <a:pt x="32" y="16"/>
                  </a:moveTo>
                  <a:cubicBezTo>
                    <a:pt x="42" y="12"/>
                    <a:pt x="51" y="11"/>
                    <a:pt x="61" y="9"/>
                  </a:cubicBezTo>
                  <a:cubicBezTo>
                    <a:pt x="55" y="7"/>
                    <a:pt x="46" y="10"/>
                    <a:pt x="40" y="11"/>
                  </a:cubicBezTo>
                  <a:cubicBezTo>
                    <a:pt x="38" y="12"/>
                    <a:pt x="35" y="11"/>
                    <a:pt x="34" y="8"/>
                  </a:cubicBezTo>
                  <a:cubicBezTo>
                    <a:pt x="33" y="6"/>
                    <a:pt x="32" y="2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3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2" y="9"/>
                    <a:pt x="6" y="15"/>
                    <a:pt x="0" y="20"/>
                  </a:cubicBezTo>
                  <a:cubicBezTo>
                    <a:pt x="5" y="28"/>
                    <a:pt x="27" y="19"/>
                    <a:pt x="32" y="16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7292976" y="306388"/>
              <a:ext cx="757238" cy="447675"/>
            </a:xfrm>
            <a:custGeom>
              <a:avLst/>
              <a:gdLst>
                <a:gd name="T0" fmla="*/ 32 w 188"/>
                <a:gd name="T1" fmla="*/ 30 h 111"/>
                <a:gd name="T2" fmla="*/ 73 w 188"/>
                <a:gd name="T3" fmla="*/ 47 h 111"/>
                <a:gd name="T4" fmla="*/ 97 w 188"/>
                <a:gd name="T5" fmla="*/ 72 h 111"/>
                <a:gd name="T6" fmla="*/ 119 w 188"/>
                <a:gd name="T7" fmla="*/ 94 h 111"/>
                <a:gd name="T8" fmla="*/ 129 w 188"/>
                <a:gd name="T9" fmla="*/ 92 h 111"/>
                <a:gd name="T10" fmla="*/ 133 w 188"/>
                <a:gd name="T11" fmla="*/ 85 h 111"/>
                <a:gd name="T12" fmla="*/ 176 w 188"/>
                <a:gd name="T13" fmla="*/ 107 h 111"/>
                <a:gd name="T14" fmla="*/ 188 w 188"/>
                <a:gd name="T15" fmla="*/ 111 h 111"/>
                <a:gd name="T16" fmla="*/ 22 w 188"/>
                <a:gd name="T17" fmla="*/ 8 h 111"/>
                <a:gd name="T18" fmla="*/ 0 w 188"/>
                <a:gd name="T19" fmla="*/ 0 h 111"/>
                <a:gd name="T20" fmla="*/ 11 w 188"/>
                <a:gd name="T21" fmla="*/ 9 h 111"/>
                <a:gd name="T22" fmla="*/ 32 w 188"/>
                <a:gd name="T23" fmla="*/ 3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111">
                  <a:moveTo>
                    <a:pt x="32" y="30"/>
                  </a:moveTo>
                  <a:cubicBezTo>
                    <a:pt x="44" y="40"/>
                    <a:pt x="59" y="41"/>
                    <a:pt x="73" y="47"/>
                  </a:cubicBezTo>
                  <a:cubicBezTo>
                    <a:pt x="86" y="53"/>
                    <a:pt x="90" y="60"/>
                    <a:pt x="97" y="72"/>
                  </a:cubicBezTo>
                  <a:cubicBezTo>
                    <a:pt x="102" y="80"/>
                    <a:pt x="110" y="87"/>
                    <a:pt x="119" y="94"/>
                  </a:cubicBezTo>
                  <a:cubicBezTo>
                    <a:pt x="123" y="97"/>
                    <a:pt x="138" y="105"/>
                    <a:pt x="129" y="92"/>
                  </a:cubicBezTo>
                  <a:cubicBezTo>
                    <a:pt x="127" y="90"/>
                    <a:pt x="129" y="85"/>
                    <a:pt x="133" y="85"/>
                  </a:cubicBezTo>
                  <a:cubicBezTo>
                    <a:pt x="152" y="86"/>
                    <a:pt x="160" y="100"/>
                    <a:pt x="176" y="107"/>
                  </a:cubicBezTo>
                  <a:cubicBezTo>
                    <a:pt x="180" y="108"/>
                    <a:pt x="184" y="110"/>
                    <a:pt x="188" y="111"/>
                  </a:cubicBezTo>
                  <a:cubicBezTo>
                    <a:pt x="138" y="69"/>
                    <a:pt x="83" y="33"/>
                    <a:pt x="22" y="8"/>
                  </a:cubicBezTo>
                  <a:cubicBezTo>
                    <a:pt x="14" y="5"/>
                    <a:pt x="7" y="2"/>
                    <a:pt x="0" y="0"/>
                  </a:cubicBezTo>
                  <a:cubicBezTo>
                    <a:pt x="4" y="3"/>
                    <a:pt x="8" y="6"/>
                    <a:pt x="11" y="9"/>
                  </a:cubicBezTo>
                  <a:cubicBezTo>
                    <a:pt x="19" y="16"/>
                    <a:pt x="24" y="24"/>
                    <a:pt x="32" y="3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8170863" y="858838"/>
              <a:ext cx="508000" cy="838200"/>
            </a:xfrm>
            <a:custGeom>
              <a:avLst/>
              <a:gdLst>
                <a:gd name="T0" fmla="*/ 28 w 126"/>
                <a:gd name="T1" fmla="*/ 84 h 208"/>
                <a:gd name="T2" fmla="*/ 61 w 126"/>
                <a:gd name="T3" fmla="*/ 95 h 208"/>
                <a:gd name="T4" fmla="*/ 75 w 126"/>
                <a:gd name="T5" fmla="*/ 124 h 208"/>
                <a:gd name="T6" fmla="*/ 64 w 126"/>
                <a:gd name="T7" fmla="*/ 141 h 208"/>
                <a:gd name="T8" fmla="*/ 95 w 126"/>
                <a:gd name="T9" fmla="*/ 191 h 208"/>
                <a:gd name="T10" fmla="*/ 111 w 126"/>
                <a:gd name="T11" fmla="*/ 202 h 208"/>
                <a:gd name="T12" fmla="*/ 121 w 126"/>
                <a:gd name="T13" fmla="*/ 182 h 208"/>
                <a:gd name="T14" fmla="*/ 93 w 126"/>
                <a:gd name="T15" fmla="*/ 128 h 208"/>
                <a:gd name="T16" fmla="*/ 88 w 126"/>
                <a:gd name="T17" fmla="*/ 88 h 208"/>
                <a:gd name="T18" fmla="*/ 0 w 126"/>
                <a:gd name="T19" fmla="*/ 0 h 208"/>
                <a:gd name="T20" fmla="*/ 16 w 126"/>
                <a:gd name="T21" fmla="*/ 37 h 208"/>
                <a:gd name="T22" fmla="*/ 28 w 126"/>
                <a:gd name="T23" fmla="*/ 8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208">
                  <a:moveTo>
                    <a:pt x="28" y="84"/>
                  </a:moveTo>
                  <a:cubicBezTo>
                    <a:pt x="40" y="85"/>
                    <a:pt x="52" y="87"/>
                    <a:pt x="61" y="95"/>
                  </a:cubicBezTo>
                  <a:cubicBezTo>
                    <a:pt x="68" y="102"/>
                    <a:pt x="72" y="115"/>
                    <a:pt x="75" y="124"/>
                  </a:cubicBezTo>
                  <a:cubicBezTo>
                    <a:pt x="77" y="131"/>
                    <a:pt x="71" y="138"/>
                    <a:pt x="64" y="141"/>
                  </a:cubicBezTo>
                  <a:cubicBezTo>
                    <a:pt x="58" y="143"/>
                    <a:pt x="90" y="186"/>
                    <a:pt x="95" y="191"/>
                  </a:cubicBezTo>
                  <a:cubicBezTo>
                    <a:pt x="100" y="196"/>
                    <a:pt x="105" y="200"/>
                    <a:pt x="111" y="202"/>
                  </a:cubicBezTo>
                  <a:cubicBezTo>
                    <a:pt x="126" y="208"/>
                    <a:pt x="124" y="191"/>
                    <a:pt x="121" y="182"/>
                  </a:cubicBezTo>
                  <a:cubicBezTo>
                    <a:pt x="115" y="162"/>
                    <a:pt x="102" y="147"/>
                    <a:pt x="93" y="128"/>
                  </a:cubicBezTo>
                  <a:cubicBezTo>
                    <a:pt x="88" y="117"/>
                    <a:pt x="79" y="100"/>
                    <a:pt x="88" y="88"/>
                  </a:cubicBezTo>
                  <a:cubicBezTo>
                    <a:pt x="59" y="58"/>
                    <a:pt x="30" y="28"/>
                    <a:pt x="0" y="0"/>
                  </a:cubicBezTo>
                  <a:cubicBezTo>
                    <a:pt x="5" y="13"/>
                    <a:pt x="7" y="26"/>
                    <a:pt x="16" y="37"/>
                  </a:cubicBezTo>
                  <a:cubicBezTo>
                    <a:pt x="28" y="52"/>
                    <a:pt x="28" y="66"/>
                    <a:pt x="28" y="8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8896351" y="1644650"/>
              <a:ext cx="52388" cy="68263"/>
            </a:xfrm>
            <a:custGeom>
              <a:avLst/>
              <a:gdLst>
                <a:gd name="T0" fmla="*/ 8 w 13"/>
                <a:gd name="T1" fmla="*/ 14 h 17"/>
                <a:gd name="T2" fmla="*/ 13 w 13"/>
                <a:gd name="T3" fmla="*/ 17 h 17"/>
                <a:gd name="T4" fmla="*/ 9 w 13"/>
                <a:gd name="T5" fmla="*/ 11 h 17"/>
                <a:gd name="T6" fmla="*/ 0 w 13"/>
                <a:gd name="T7" fmla="*/ 0 h 17"/>
                <a:gd name="T8" fmla="*/ 8 w 13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8" y="14"/>
                  </a:moveTo>
                  <a:cubicBezTo>
                    <a:pt x="10" y="15"/>
                    <a:pt x="12" y="16"/>
                    <a:pt x="13" y="17"/>
                  </a:cubicBezTo>
                  <a:cubicBezTo>
                    <a:pt x="12" y="15"/>
                    <a:pt x="11" y="13"/>
                    <a:pt x="9" y="11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1" y="6"/>
                    <a:pt x="3" y="11"/>
                    <a:pt x="8" y="1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6"/>
            <p:cNvSpPr/>
            <p:nvPr/>
          </p:nvSpPr>
          <p:spPr bwMode="auto">
            <a:xfrm>
              <a:off x="5988051" y="1798638"/>
              <a:ext cx="47625" cy="15875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0 h 4"/>
                <a:gd name="T4" fmla="*/ 0 w 1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4" y="3"/>
                    <a:pt x="9" y="3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5734051" y="1825625"/>
              <a:ext cx="228600" cy="104775"/>
            </a:xfrm>
            <a:custGeom>
              <a:avLst/>
              <a:gdLst>
                <a:gd name="T0" fmla="*/ 0 w 57"/>
                <a:gd name="T1" fmla="*/ 24 h 26"/>
                <a:gd name="T2" fmla="*/ 34 w 57"/>
                <a:gd name="T3" fmla="*/ 15 h 26"/>
                <a:gd name="T4" fmla="*/ 57 w 57"/>
                <a:gd name="T5" fmla="*/ 0 h 26"/>
                <a:gd name="T6" fmla="*/ 45 w 57"/>
                <a:gd name="T7" fmla="*/ 3 h 26"/>
                <a:gd name="T8" fmla="*/ 1 w 57"/>
                <a:gd name="T9" fmla="*/ 24 h 26"/>
                <a:gd name="T10" fmla="*/ 0 w 57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6">
                  <a:moveTo>
                    <a:pt x="0" y="24"/>
                  </a:moveTo>
                  <a:cubicBezTo>
                    <a:pt x="10" y="26"/>
                    <a:pt x="28" y="17"/>
                    <a:pt x="34" y="15"/>
                  </a:cubicBezTo>
                  <a:cubicBezTo>
                    <a:pt x="42" y="11"/>
                    <a:pt x="49" y="5"/>
                    <a:pt x="57" y="0"/>
                  </a:cubicBezTo>
                  <a:cubicBezTo>
                    <a:pt x="53" y="1"/>
                    <a:pt x="49" y="3"/>
                    <a:pt x="45" y="3"/>
                  </a:cubicBezTo>
                  <a:cubicBezTo>
                    <a:pt x="28" y="5"/>
                    <a:pt x="16" y="16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8"/>
            <p:cNvSpPr/>
            <p:nvPr/>
          </p:nvSpPr>
          <p:spPr bwMode="auto">
            <a:xfrm>
              <a:off x="5435601" y="1447800"/>
              <a:ext cx="442913" cy="430213"/>
            </a:xfrm>
            <a:custGeom>
              <a:avLst/>
              <a:gdLst>
                <a:gd name="T0" fmla="*/ 26 w 110"/>
                <a:gd name="T1" fmla="*/ 45 h 107"/>
                <a:gd name="T2" fmla="*/ 27 w 110"/>
                <a:gd name="T3" fmla="*/ 45 h 107"/>
                <a:gd name="T4" fmla="*/ 35 w 110"/>
                <a:gd name="T5" fmla="*/ 47 h 107"/>
                <a:gd name="T6" fmla="*/ 36 w 110"/>
                <a:gd name="T7" fmla="*/ 48 h 107"/>
                <a:gd name="T8" fmla="*/ 50 w 110"/>
                <a:gd name="T9" fmla="*/ 53 h 107"/>
                <a:gd name="T10" fmla="*/ 50 w 110"/>
                <a:gd name="T11" fmla="*/ 61 h 107"/>
                <a:gd name="T12" fmla="*/ 25 w 110"/>
                <a:gd name="T13" fmla="*/ 82 h 107"/>
                <a:gd name="T14" fmla="*/ 20 w 110"/>
                <a:gd name="T15" fmla="*/ 96 h 107"/>
                <a:gd name="T16" fmla="*/ 35 w 110"/>
                <a:gd name="T17" fmla="*/ 99 h 107"/>
                <a:gd name="T18" fmla="*/ 44 w 110"/>
                <a:gd name="T19" fmla="*/ 69 h 107"/>
                <a:gd name="T20" fmla="*/ 72 w 110"/>
                <a:gd name="T21" fmla="*/ 78 h 107"/>
                <a:gd name="T22" fmla="*/ 82 w 110"/>
                <a:gd name="T23" fmla="*/ 89 h 107"/>
                <a:gd name="T24" fmla="*/ 88 w 110"/>
                <a:gd name="T25" fmla="*/ 80 h 107"/>
                <a:gd name="T26" fmla="*/ 98 w 110"/>
                <a:gd name="T27" fmla="*/ 77 h 107"/>
                <a:gd name="T28" fmla="*/ 103 w 110"/>
                <a:gd name="T29" fmla="*/ 78 h 107"/>
                <a:gd name="T30" fmla="*/ 104 w 110"/>
                <a:gd name="T31" fmla="*/ 65 h 107"/>
                <a:gd name="T32" fmla="*/ 61 w 110"/>
                <a:gd name="T33" fmla="*/ 54 h 107"/>
                <a:gd name="T34" fmla="*/ 64 w 110"/>
                <a:gd name="T35" fmla="*/ 48 h 107"/>
                <a:gd name="T36" fmla="*/ 49 w 110"/>
                <a:gd name="T37" fmla="*/ 29 h 107"/>
                <a:gd name="T38" fmla="*/ 40 w 110"/>
                <a:gd name="T39" fmla="*/ 14 h 107"/>
                <a:gd name="T40" fmla="*/ 35 w 110"/>
                <a:gd name="T41" fmla="*/ 15 h 107"/>
                <a:gd name="T42" fmla="*/ 0 w 110"/>
                <a:gd name="T43" fmla="*/ 44 h 107"/>
                <a:gd name="T44" fmla="*/ 26 w 110"/>
                <a:gd name="T45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07">
                  <a:moveTo>
                    <a:pt x="26" y="45"/>
                  </a:moveTo>
                  <a:cubicBezTo>
                    <a:pt x="26" y="45"/>
                    <a:pt x="26" y="45"/>
                    <a:pt x="27" y="45"/>
                  </a:cubicBezTo>
                  <a:cubicBezTo>
                    <a:pt x="28" y="40"/>
                    <a:pt x="35" y="42"/>
                    <a:pt x="35" y="47"/>
                  </a:cubicBezTo>
                  <a:cubicBezTo>
                    <a:pt x="36" y="47"/>
                    <a:pt x="36" y="48"/>
                    <a:pt x="36" y="48"/>
                  </a:cubicBezTo>
                  <a:cubicBezTo>
                    <a:pt x="41" y="49"/>
                    <a:pt x="46" y="50"/>
                    <a:pt x="50" y="53"/>
                  </a:cubicBezTo>
                  <a:cubicBezTo>
                    <a:pt x="54" y="55"/>
                    <a:pt x="53" y="60"/>
                    <a:pt x="50" y="61"/>
                  </a:cubicBezTo>
                  <a:cubicBezTo>
                    <a:pt x="40" y="66"/>
                    <a:pt x="30" y="72"/>
                    <a:pt x="25" y="82"/>
                  </a:cubicBezTo>
                  <a:cubicBezTo>
                    <a:pt x="22" y="86"/>
                    <a:pt x="21" y="91"/>
                    <a:pt x="20" y="96"/>
                  </a:cubicBezTo>
                  <a:cubicBezTo>
                    <a:pt x="18" y="106"/>
                    <a:pt x="23" y="107"/>
                    <a:pt x="35" y="99"/>
                  </a:cubicBezTo>
                  <a:cubicBezTo>
                    <a:pt x="37" y="90"/>
                    <a:pt x="38" y="77"/>
                    <a:pt x="44" y="69"/>
                  </a:cubicBezTo>
                  <a:cubicBezTo>
                    <a:pt x="53" y="58"/>
                    <a:pt x="76" y="61"/>
                    <a:pt x="72" y="78"/>
                  </a:cubicBezTo>
                  <a:cubicBezTo>
                    <a:pt x="71" y="86"/>
                    <a:pt x="75" y="101"/>
                    <a:pt x="82" y="89"/>
                  </a:cubicBezTo>
                  <a:cubicBezTo>
                    <a:pt x="84" y="86"/>
                    <a:pt x="86" y="82"/>
                    <a:pt x="88" y="80"/>
                  </a:cubicBezTo>
                  <a:cubicBezTo>
                    <a:pt x="91" y="77"/>
                    <a:pt x="95" y="77"/>
                    <a:pt x="98" y="77"/>
                  </a:cubicBezTo>
                  <a:cubicBezTo>
                    <a:pt x="100" y="78"/>
                    <a:pt x="101" y="78"/>
                    <a:pt x="103" y="78"/>
                  </a:cubicBezTo>
                  <a:cubicBezTo>
                    <a:pt x="109" y="73"/>
                    <a:pt x="110" y="69"/>
                    <a:pt x="104" y="65"/>
                  </a:cubicBezTo>
                  <a:cubicBezTo>
                    <a:pt x="91" y="60"/>
                    <a:pt x="71" y="67"/>
                    <a:pt x="61" y="54"/>
                  </a:cubicBezTo>
                  <a:cubicBezTo>
                    <a:pt x="60" y="51"/>
                    <a:pt x="61" y="49"/>
                    <a:pt x="64" y="48"/>
                  </a:cubicBezTo>
                  <a:cubicBezTo>
                    <a:pt x="73" y="44"/>
                    <a:pt x="52" y="33"/>
                    <a:pt x="49" y="29"/>
                  </a:cubicBezTo>
                  <a:cubicBezTo>
                    <a:pt x="46" y="24"/>
                    <a:pt x="44" y="19"/>
                    <a:pt x="40" y="14"/>
                  </a:cubicBezTo>
                  <a:cubicBezTo>
                    <a:pt x="29" y="0"/>
                    <a:pt x="35" y="14"/>
                    <a:pt x="35" y="15"/>
                  </a:cubicBezTo>
                  <a:cubicBezTo>
                    <a:pt x="36" y="30"/>
                    <a:pt x="15" y="41"/>
                    <a:pt x="0" y="44"/>
                  </a:cubicBezTo>
                  <a:cubicBezTo>
                    <a:pt x="7" y="48"/>
                    <a:pt x="17" y="45"/>
                    <a:pt x="26" y="45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9"/>
            <p:cNvSpPr/>
            <p:nvPr/>
          </p:nvSpPr>
          <p:spPr bwMode="auto">
            <a:xfrm>
              <a:off x="5016501" y="963613"/>
              <a:ext cx="152400" cy="47625"/>
            </a:xfrm>
            <a:custGeom>
              <a:avLst/>
              <a:gdLst>
                <a:gd name="T0" fmla="*/ 35 w 38"/>
                <a:gd name="T1" fmla="*/ 0 h 12"/>
                <a:gd name="T2" fmla="*/ 24 w 38"/>
                <a:gd name="T3" fmla="*/ 3 h 12"/>
                <a:gd name="T4" fmla="*/ 7 w 38"/>
                <a:gd name="T5" fmla="*/ 6 h 12"/>
                <a:gd name="T6" fmla="*/ 4 w 38"/>
                <a:gd name="T7" fmla="*/ 11 h 12"/>
                <a:gd name="T8" fmla="*/ 18 w 38"/>
                <a:gd name="T9" fmla="*/ 12 h 12"/>
                <a:gd name="T10" fmla="*/ 38 w 38"/>
                <a:gd name="T11" fmla="*/ 9 h 12"/>
                <a:gd name="T12" fmla="*/ 35 w 3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2">
                  <a:moveTo>
                    <a:pt x="35" y="0"/>
                  </a:moveTo>
                  <a:cubicBezTo>
                    <a:pt x="31" y="0"/>
                    <a:pt x="28" y="2"/>
                    <a:pt x="24" y="3"/>
                  </a:cubicBezTo>
                  <a:cubicBezTo>
                    <a:pt x="20" y="4"/>
                    <a:pt x="12" y="8"/>
                    <a:pt x="7" y="6"/>
                  </a:cubicBezTo>
                  <a:cubicBezTo>
                    <a:pt x="5" y="7"/>
                    <a:pt x="0" y="10"/>
                    <a:pt x="4" y="11"/>
                  </a:cubicBezTo>
                  <a:cubicBezTo>
                    <a:pt x="9" y="12"/>
                    <a:pt x="13" y="12"/>
                    <a:pt x="18" y="12"/>
                  </a:cubicBezTo>
                  <a:cubicBezTo>
                    <a:pt x="24" y="11"/>
                    <a:pt x="31" y="10"/>
                    <a:pt x="38" y="9"/>
                  </a:cubicBezTo>
                  <a:cubicBezTo>
                    <a:pt x="38" y="5"/>
                    <a:pt x="38" y="1"/>
                    <a:pt x="35" y="0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40"/>
            <p:cNvSpPr/>
            <p:nvPr/>
          </p:nvSpPr>
          <p:spPr bwMode="auto">
            <a:xfrm>
              <a:off x="7804151" y="4084638"/>
              <a:ext cx="1519238" cy="2273300"/>
            </a:xfrm>
            <a:custGeom>
              <a:avLst/>
              <a:gdLst>
                <a:gd name="T0" fmla="*/ 308 w 377"/>
                <a:gd name="T1" fmla="*/ 98 h 564"/>
                <a:gd name="T2" fmla="*/ 305 w 377"/>
                <a:gd name="T3" fmla="*/ 105 h 564"/>
                <a:gd name="T4" fmla="*/ 250 w 377"/>
                <a:gd name="T5" fmla="*/ 229 h 564"/>
                <a:gd name="T6" fmla="*/ 247 w 377"/>
                <a:gd name="T7" fmla="*/ 227 h 564"/>
                <a:gd name="T8" fmla="*/ 299 w 377"/>
                <a:gd name="T9" fmla="*/ 104 h 564"/>
                <a:gd name="T10" fmla="*/ 228 w 377"/>
                <a:gd name="T11" fmla="*/ 152 h 564"/>
                <a:gd name="T12" fmla="*/ 227 w 377"/>
                <a:gd name="T13" fmla="*/ 150 h 564"/>
                <a:gd name="T14" fmla="*/ 301 w 377"/>
                <a:gd name="T15" fmla="*/ 99 h 564"/>
                <a:gd name="T16" fmla="*/ 303 w 377"/>
                <a:gd name="T17" fmla="*/ 93 h 564"/>
                <a:gd name="T18" fmla="*/ 313 w 377"/>
                <a:gd name="T19" fmla="*/ 28 h 564"/>
                <a:gd name="T20" fmla="*/ 314 w 377"/>
                <a:gd name="T21" fmla="*/ 0 h 564"/>
                <a:gd name="T22" fmla="*/ 304 w 377"/>
                <a:gd name="T23" fmla="*/ 6 h 564"/>
                <a:gd name="T24" fmla="*/ 183 w 377"/>
                <a:gd name="T25" fmla="*/ 63 h 564"/>
                <a:gd name="T26" fmla="*/ 176 w 377"/>
                <a:gd name="T27" fmla="*/ 146 h 564"/>
                <a:gd name="T28" fmla="*/ 137 w 377"/>
                <a:gd name="T29" fmla="*/ 291 h 564"/>
                <a:gd name="T30" fmla="*/ 58 w 377"/>
                <a:gd name="T31" fmla="*/ 460 h 564"/>
                <a:gd name="T32" fmla="*/ 97 w 377"/>
                <a:gd name="T33" fmla="*/ 447 h 564"/>
                <a:gd name="T34" fmla="*/ 99 w 377"/>
                <a:gd name="T35" fmla="*/ 451 h 564"/>
                <a:gd name="T36" fmla="*/ 52 w 377"/>
                <a:gd name="T37" fmla="*/ 470 h 564"/>
                <a:gd name="T38" fmla="*/ 0 w 377"/>
                <a:gd name="T39" fmla="*/ 564 h 564"/>
                <a:gd name="T40" fmla="*/ 69 w 377"/>
                <a:gd name="T41" fmla="*/ 511 h 564"/>
                <a:gd name="T42" fmla="*/ 168 w 377"/>
                <a:gd name="T43" fmla="*/ 410 h 564"/>
                <a:gd name="T44" fmla="*/ 251 w 377"/>
                <a:gd name="T45" fmla="*/ 302 h 564"/>
                <a:gd name="T46" fmla="*/ 263 w 377"/>
                <a:gd name="T47" fmla="*/ 300 h 564"/>
                <a:gd name="T48" fmla="*/ 307 w 377"/>
                <a:gd name="T49" fmla="*/ 236 h 564"/>
                <a:gd name="T50" fmla="*/ 364 w 377"/>
                <a:gd name="T51" fmla="*/ 90 h 564"/>
                <a:gd name="T52" fmla="*/ 377 w 377"/>
                <a:gd name="T53" fmla="*/ 37 h 564"/>
                <a:gd name="T54" fmla="*/ 308 w 377"/>
                <a:gd name="T55" fmla="*/ 9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564">
                  <a:moveTo>
                    <a:pt x="308" y="98"/>
                  </a:moveTo>
                  <a:cubicBezTo>
                    <a:pt x="307" y="100"/>
                    <a:pt x="306" y="103"/>
                    <a:pt x="305" y="105"/>
                  </a:cubicBezTo>
                  <a:cubicBezTo>
                    <a:pt x="291" y="148"/>
                    <a:pt x="272" y="189"/>
                    <a:pt x="250" y="229"/>
                  </a:cubicBezTo>
                  <a:cubicBezTo>
                    <a:pt x="249" y="231"/>
                    <a:pt x="246" y="229"/>
                    <a:pt x="247" y="227"/>
                  </a:cubicBezTo>
                  <a:cubicBezTo>
                    <a:pt x="263" y="185"/>
                    <a:pt x="285" y="146"/>
                    <a:pt x="299" y="104"/>
                  </a:cubicBezTo>
                  <a:cubicBezTo>
                    <a:pt x="275" y="120"/>
                    <a:pt x="251" y="136"/>
                    <a:pt x="228" y="152"/>
                  </a:cubicBezTo>
                  <a:cubicBezTo>
                    <a:pt x="227" y="152"/>
                    <a:pt x="226" y="151"/>
                    <a:pt x="227" y="150"/>
                  </a:cubicBezTo>
                  <a:cubicBezTo>
                    <a:pt x="250" y="133"/>
                    <a:pt x="276" y="116"/>
                    <a:pt x="301" y="99"/>
                  </a:cubicBezTo>
                  <a:cubicBezTo>
                    <a:pt x="301" y="97"/>
                    <a:pt x="302" y="95"/>
                    <a:pt x="303" y="93"/>
                  </a:cubicBezTo>
                  <a:cubicBezTo>
                    <a:pt x="309" y="71"/>
                    <a:pt x="314" y="50"/>
                    <a:pt x="313" y="28"/>
                  </a:cubicBezTo>
                  <a:cubicBezTo>
                    <a:pt x="313" y="18"/>
                    <a:pt x="313" y="9"/>
                    <a:pt x="314" y="0"/>
                  </a:cubicBezTo>
                  <a:cubicBezTo>
                    <a:pt x="311" y="2"/>
                    <a:pt x="307" y="4"/>
                    <a:pt x="304" y="6"/>
                  </a:cubicBezTo>
                  <a:cubicBezTo>
                    <a:pt x="266" y="29"/>
                    <a:pt x="225" y="47"/>
                    <a:pt x="183" y="63"/>
                  </a:cubicBezTo>
                  <a:cubicBezTo>
                    <a:pt x="181" y="91"/>
                    <a:pt x="179" y="119"/>
                    <a:pt x="176" y="146"/>
                  </a:cubicBezTo>
                  <a:cubicBezTo>
                    <a:pt x="170" y="197"/>
                    <a:pt x="155" y="245"/>
                    <a:pt x="137" y="291"/>
                  </a:cubicBezTo>
                  <a:cubicBezTo>
                    <a:pt x="114" y="349"/>
                    <a:pt x="87" y="405"/>
                    <a:pt x="58" y="460"/>
                  </a:cubicBezTo>
                  <a:cubicBezTo>
                    <a:pt x="71" y="455"/>
                    <a:pt x="84" y="451"/>
                    <a:pt x="97" y="447"/>
                  </a:cubicBezTo>
                  <a:cubicBezTo>
                    <a:pt x="100" y="446"/>
                    <a:pt x="102" y="450"/>
                    <a:pt x="99" y="451"/>
                  </a:cubicBezTo>
                  <a:cubicBezTo>
                    <a:pt x="84" y="458"/>
                    <a:pt x="69" y="465"/>
                    <a:pt x="52" y="470"/>
                  </a:cubicBezTo>
                  <a:cubicBezTo>
                    <a:pt x="35" y="502"/>
                    <a:pt x="18" y="533"/>
                    <a:pt x="0" y="564"/>
                  </a:cubicBezTo>
                  <a:cubicBezTo>
                    <a:pt x="24" y="548"/>
                    <a:pt x="47" y="530"/>
                    <a:pt x="69" y="511"/>
                  </a:cubicBezTo>
                  <a:cubicBezTo>
                    <a:pt x="105" y="480"/>
                    <a:pt x="138" y="446"/>
                    <a:pt x="168" y="410"/>
                  </a:cubicBezTo>
                  <a:cubicBezTo>
                    <a:pt x="197" y="375"/>
                    <a:pt x="221" y="336"/>
                    <a:pt x="251" y="302"/>
                  </a:cubicBezTo>
                  <a:cubicBezTo>
                    <a:pt x="254" y="298"/>
                    <a:pt x="259" y="298"/>
                    <a:pt x="263" y="300"/>
                  </a:cubicBezTo>
                  <a:cubicBezTo>
                    <a:pt x="278" y="279"/>
                    <a:pt x="294" y="258"/>
                    <a:pt x="307" y="236"/>
                  </a:cubicBezTo>
                  <a:cubicBezTo>
                    <a:pt x="335" y="190"/>
                    <a:pt x="350" y="141"/>
                    <a:pt x="364" y="90"/>
                  </a:cubicBezTo>
                  <a:cubicBezTo>
                    <a:pt x="368" y="73"/>
                    <a:pt x="373" y="55"/>
                    <a:pt x="377" y="37"/>
                  </a:cubicBezTo>
                  <a:cubicBezTo>
                    <a:pt x="357" y="60"/>
                    <a:pt x="333" y="80"/>
                    <a:pt x="308" y="98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41"/>
            <p:cNvSpPr/>
            <p:nvPr/>
          </p:nvSpPr>
          <p:spPr bwMode="auto">
            <a:xfrm>
              <a:off x="5854701" y="266700"/>
              <a:ext cx="293688" cy="201613"/>
            </a:xfrm>
            <a:custGeom>
              <a:avLst/>
              <a:gdLst>
                <a:gd name="T0" fmla="*/ 35 w 73"/>
                <a:gd name="T1" fmla="*/ 14 h 50"/>
                <a:gd name="T2" fmla="*/ 0 w 73"/>
                <a:gd name="T3" fmla="*/ 32 h 50"/>
                <a:gd name="T4" fmla="*/ 22 w 73"/>
                <a:gd name="T5" fmla="*/ 46 h 50"/>
                <a:gd name="T6" fmla="*/ 47 w 73"/>
                <a:gd name="T7" fmla="*/ 39 h 50"/>
                <a:gd name="T8" fmla="*/ 48 w 73"/>
                <a:gd name="T9" fmla="*/ 38 h 50"/>
                <a:gd name="T10" fmla="*/ 56 w 73"/>
                <a:gd name="T11" fmla="*/ 19 h 50"/>
                <a:gd name="T12" fmla="*/ 73 w 73"/>
                <a:gd name="T13" fmla="*/ 8 h 50"/>
                <a:gd name="T14" fmla="*/ 63 w 73"/>
                <a:gd name="T15" fmla="*/ 4 h 50"/>
                <a:gd name="T16" fmla="*/ 35 w 73"/>
                <a:gd name="T17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0">
                  <a:moveTo>
                    <a:pt x="35" y="14"/>
                  </a:moveTo>
                  <a:cubicBezTo>
                    <a:pt x="24" y="20"/>
                    <a:pt x="11" y="25"/>
                    <a:pt x="0" y="32"/>
                  </a:cubicBezTo>
                  <a:cubicBezTo>
                    <a:pt x="7" y="37"/>
                    <a:pt x="14" y="43"/>
                    <a:pt x="22" y="46"/>
                  </a:cubicBezTo>
                  <a:cubicBezTo>
                    <a:pt x="32" y="50"/>
                    <a:pt x="39" y="43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3" y="34"/>
                    <a:pt x="51" y="24"/>
                    <a:pt x="56" y="19"/>
                  </a:cubicBezTo>
                  <a:cubicBezTo>
                    <a:pt x="61" y="14"/>
                    <a:pt x="68" y="13"/>
                    <a:pt x="73" y="8"/>
                  </a:cubicBezTo>
                  <a:cubicBezTo>
                    <a:pt x="70" y="7"/>
                    <a:pt x="66" y="6"/>
                    <a:pt x="63" y="4"/>
                  </a:cubicBezTo>
                  <a:cubicBezTo>
                    <a:pt x="52" y="0"/>
                    <a:pt x="44" y="10"/>
                    <a:pt x="35" y="1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42"/>
            <p:cNvSpPr/>
            <p:nvPr/>
          </p:nvSpPr>
          <p:spPr bwMode="auto">
            <a:xfrm>
              <a:off x="6229351" y="257175"/>
              <a:ext cx="841375" cy="714375"/>
            </a:xfrm>
            <a:custGeom>
              <a:avLst/>
              <a:gdLst>
                <a:gd name="T0" fmla="*/ 181 w 209"/>
                <a:gd name="T1" fmla="*/ 177 h 177"/>
                <a:gd name="T2" fmla="*/ 168 w 209"/>
                <a:gd name="T3" fmla="*/ 122 h 177"/>
                <a:gd name="T4" fmla="*/ 175 w 209"/>
                <a:gd name="T5" fmla="*/ 96 h 177"/>
                <a:gd name="T6" fmla="*/ 182 w 209"/>
                <a:gd name="T7" fmla="*/ 64 h 177"/>
                <a:gd name="T8" fmla="*/ 132 w 209"/>
                <a:gd name="T9" fmla="*/ 40 h 177"/>
                <a:gd name="T10" fmla="*/ 79 w 209"/>
                <a:gd name="T11" fmla="*/ 11 h 177"/>
                <a:gd name="T12" fmla="*/ 17 w 209"/>
                <a:gd name="T13" fmla="*/ 12 h 177"/>
                <a:gd name="T14" fmla="*/ 1 w 209"/>
                <a:gd name="T15" fmla="*/ 33 h 177"/>
                <a:gd name="T16" fmla="*/ 2 w 209"/>
                <a:gd name="T17" fmla="*/ 38 h 177"/>
                <a:gd name="T18" fmla="*/ 53 w 209"/>
                <a:gd name="T19" fmla="*/ 65 h 177"/>
                <a:gd name="T20" fmla="*/ 90 w 209"/>
                <a:gd name="T21" fmla="*/ 99 h 177"/>
                <a:gd name="T22" fmla="*/ 110 w 209"/>
                <a:gd name="T23" fmla="*/ 122 h 177"/>
                <a:gd name="T24" fmla="*/ 123 w 209"/>
                <a:gd name="T25" fmla="*/ 154 h 177"/>
                <a:gd name="T26" fmla="*/ 156 w 209"/>
                <a:gd name="T27" fmla="*/ 163 h 177"/>
                <a:gd name="T28" fmla="*/ 181 w 209"/>
                <a:gd name="T2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77">
                  <a:moveTo>
                    <a:pt x="181" y="177"/>
                  </a:moveTo>
                  <a:cubicBezTo>
                    <a:pt x="171" y="160"/>
                    <a:pt x="152" y="134"/>
                    <a:pt x="168" y="122"/>
                  </a:cubicBezTo>
                  <a:cubicBezTo>
                    <a:pt x="179" y="113"/>
                    <a:pt x="171" y="106"/>
                    <a:pt x="175" y="96"/>
                  </a:cubicBezTo>
                  <a:cubicBezTo>
                    <a:pt x="180" y="83"/>
                    <a:pt x="209" y="78"/>
                    <a:pt x="182" y="64"/>
                  </a:cubicBezTo>
                  <a:cubicBezTo>
                    <a:pt x="165" y="56"/>
                    <a:pt x="149" y="48"/>
                    <a:pt x="132" y="40"/>
                  </a:cubicBezTo>
                  <a:cubicBezTo>
                    <a:pt x="113" y="31"/>
                    <a:pt x="97" y="20"/>
                    <a:pt x="79" y="11"/>
                  </a:cubicBezTo>
                  <a:cubicBezTo>
                    <a:pt x="57" y="0"/>
                    <a:pt x="38" y="5"/>
                    <a:pt x="17" y="12"/>
                  </a:cubicBezTo>
                  <a:cubicBezTo>
                    <a:pt x="7" y="16"/>
                    <a:pt x="5" y="25"/>
                    <a:pt x="1" y="33"/>
                  </a:cubicBezTo>
                  <a:cubicBezTo>
                    <a:pt x="2" y="35"/>
                    <a:pt x="3" y="36"/>
                    <a:pt x="2" y="38"/>
                  </a:cubicBezTo>
                  <a:cubicBezTo>
                    <a:pt x="0" y="43"/>
                    <a:pt x="49" y="64"/>
                    <a:pt x="53" y="65"/>
                  </a:cubicBezTo>
                  <a:cubicBezTo>
                    <a:pt x="71" y="71"/>
                    <a:pt x="86" y="79"/>
                    <a:pt x="90" y="99"/>
                  </a:cubicBezTo>
                  <a:cubicBezTo>
                    <a:pt x="93" y="114"/>
                    <a:pt x="105" y="111"/>
                    <a:pt x="110" y="122"/>
                  </a:cubicBezTo>
                  <a:cubicBezTo>
                    <a:pt x="115" y="133"/>
                    <a:pt x="109" y="149"/>
                    <a:pt x="123" y="154"/>
                  </a:cubicBezTo>
                  <a:cubicBezTo>
                    <a:pt x="133" y="158"/>
                    <a:pt x="145" y="159"/>
                    <a:pt x="156" y="163"/>
                  </a:cubicBezTo>
                  <a:cubicBezTo>
                    <a:pt x="165" y="167"/>
                    <a:pt x="172" y="173"/>
                    <a:pt x="181" y="17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43"/>
            <p:cNvSpPr/>
            <p:nvPr/>
          </p:nvSpPr>
          <p:spPr bwMode="auto">
            <a:xfrm>
              <a:off x="6745288" y="1471613"/>
              <a:ext cx="173038" cy="112713"/>
            </a:xfrm>
            <a:custGeom>
              <a:avLst/>
              <a:gdLst>
                <a:gd name="T0" fmla="*/ 36 w 43"/>
                <a:gd name="T1" fmla="*/ 25 h 28"/>
                <a:gd name="T2" fmla="*/ 43 w 43"/>
                <a:gd name="T3" fmla="*/ 24 h 28"/>
                <a:gd name="T4" fmla="*/ 22 w 43"/>
                <a:gd name="T5" fmla="*/ 12 h 28"/>
                <a:gd name="T6" fmla="*/ 9 w 43"/>
                <a:gd name="T7" fmla="*/ 0 h 28"/>
                <a:gd name="T8" fmla="*/ 3 w 43"/>
                <a:gd name="T9" fmla="*/ 28 h 28"/>
                <a:gd name="T10" fmla="*/ 36 w 43"/>
                <a:gd name="T11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8">
                  <a:moveTo>
                    <a:pt x="36" y="25"/>
                  </a:moveTo>
                  <a:cubicBezTo>
                    <a:pt x="38" y="24"/>
                    <a:pt x="40" y="24"/>
                    <a:pt x="43" y="24"/>
                  </a:cubicBezTo>
                  <a:cubicBezTo>
                    <a:pt x="40" y="17"/>
                    <a:pt x="29" y="15"/>
                    <a:pt x="22" y="12"/>
                  </a:cubicBezTo>
                  <a:cubicBezTo>
                    <a:pt x="16" y="9"/>
                    <a:pt x="12" y="6"/>
                    <a:pt x="9" y="0"/>
                  </a:cubicBezTo>
                  <a:cubicBezTo>
                    <a:pt x="4" y="9"/>
                    <a:pt x="0" y="18"/>
                    <a:pt x="3" y="28"/>
                  </a:cubicBezTo>
                  <a:cubicBezTo>
                    <a:pt x="14" y="28"/>
                    <a:pt x="25" y="25"/>
                    <a:pt x="36" y="25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44"/>
            <p:cNvSpPr/>
            <p:nvPr/>
          </p:nvSpPr>
          <p:spPr bwMode="auto">
            <a:xfrm>
              <a:off x="6232526" y="3168650"/>
              <a:ext cx="201613" cy="93663"/>
            </a:xfrm>
            <a:custGeom>
              <a:avLst/>
              <a:gdLst>
                <a:gd name="T0" fmla="*/ 3 w 50"/>
                <a:gd name="T1" fmla="*/ 0 h 23"/>
                <a:gd name="T2" fmla="*/ 0 w 50"/>
                <a:gd name="T3" fmla="*/ 18 h 23"/>
                <a:gd name="T4" fmla="*/ 12 w 50"/>
                <a:gd name="T5" fmla="*/ 19 h 23"/>
                <a:gd name="T6" fmla="*/ 17 w 50"/>
                <a:gd name="T7" fmla="*/ 17 h 23"/>
                <a:gd name="T8" fmla="*/ 50 w 50"/>
                <a:gd name="T9" fmla="*/ 23 h 23"/>
                <a:gd name="T10" fmla="*/ 3 w 5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3">
                  <a:moveTo>
                    <a:pt x="3" y="0"/>
                  </a:moveTo>
                  <a:cubicBezTo>
                    <a:pt x="2" y="6"/>
                    <a:pt x="1" y="12"/>
                    <a:pt x="0" y="18"/>
                  </a:cubicBezTo>
                  <a:cubicBezTo>
                    <a:pt x="4" y="18"/>
                    <a:pt x="8" y="18"/>
                    <a:pt x="12" y="19"/>
                  </a:cubicBezTo>
                  <a:cubicBezTo>
                    <a:pt x="12" y="17"/>
                    <a:pt x="14" y="16"/>
                    <a:pt x="17" y="17"/>
                  </a:cubicBezTo>
                  <a:cubicBezTo>
                    <a:pt x="26" y="23"/>
                    <a:pt x="39" y="21"/>
                    <a:pt x="50" y="23"/>
                  </a:cubicBezTo>
                  <a:cubicBezTo>
                    <a:pt x="45" y="3"/>
                    <a:pt x="21" y="0"/>
                    <a:pt x="3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45"/>
            <p:cNvSpPr>
              <a:spLocks noEditPoints="1"/>
            </p:cNvSpPr>
            <p:nvPr/>
          </p:nvSpPr>
          <p:spPr bwMode="auto">
            <a:xfrm>
              <a:off x="2767013" y="39688"/>
              <a:ext cx="6661150" cy="6762750"/>
            </a:xfrm>
            <a:custGeom>
              <a:avLst/>
              <a:gdLst>
                <a:gd name="T0" fmla="*/ 1486 w 1653"/>
                <a:gd name="T1" fmla="*/ 599 h 1677"/>
                <a:gd name="T2" fmla="*/ 1489 w 1653"/>
                <a:gd name="T3" fmla="*/ 386 h 1677"/>
                <a:gd name="T4" fmla="*/ 1440 w 1653"/>
                <a:gd name="T5" fmla="*/ 409 h 1677"/>
                <a:gd name="T6" fmla="*/ 1327 w 1653"/>
                <a:gd name="T7" fmla="*/ 197 h 1677"/>
                <a:gd name="T8" fmla="*/ 708 w 1653"/>
                <a:gd name="T9" fmla="*/ 18 h 1677"/>
                <a:gd name="T10" fmla="*/ 550 w 1653"/>
                <a:gd name="T11" fmla="*/ 84 h 1677"/>
                <a:gd name="T12" fmla="*/ 624 w 1653"/>
                <a:gd name="T13" fmla="*/ 114 h 1677"/>
                <a:gd name="T14" fmla="*/ 697 w 1653"/>
                <a:gd name="T15" fmla="*/ 159 h 1677"/>
                <a:gd name="T16" fmla="*/ 752 w 1653"/>
                <a:gd name="T17" fmla="*/ 168 h 1677"/>
                <a:gd name="T18" fmla="*/ 897 w 1653"/>
                <a:gd name="T19" fmla="*/ 198 h 1677"/>
                <a:gd name="T20" fmla="*/ 768 w 1653"/>
                <a:gd name="T21" fmla="*/ 198 h 1677"/>
                <a:gd name="T22" fmla="*/ 765 w 1653"/>
                <a:gd name="T23" fmla="*/ 299 h 1677"/>
                <a:gd name="T24" fmla="*/ 801 w 1653"/>
                <a:gd name="T25" fmla="*/ 243 h 1677"/>
                <a:gd name="T26" fmla="*/ 902 w 1653"/>
                <a:gd name="T27" fmla="*/ 246 h 1677"/>
                <a:gd name="T28" fmla="*/ 966 w 1653"/>
                <a:gd name="T29" fmla="*/ 358 h 1677"/>
                <a:gd name="T30" fmla="*/ 959 w 1653"/>
                <a:gd name="T31" fmla="*/ 416 h 1677"/>
                <a:gd name="T32" fmla="*/ 822 w 1653"/>
                <a:gd name="T33" fmla="*/ 506 h 1677"/>
                <a:gd name="T34" fmla="*/ 751 w 1653"/>
                <a:gd name="T35" fmla="*/ 702 h 1677"/>
                <a:gd name="T36" fmla="*/ 536 w 1653"/>
                <a:gd name="T37" fmla="*/ 675 h 1677"/>
                <a:gd name="T38" fmla="*/ 655 w 1653"/>
                <a:gd name="T39" fmla="*/ 742 h 1677"/>
                <a:gd name="T40" fmla="*/ 701 w 1653"/>
                <a:gd name="T41" fmla="*/ 908 h 1677"/>
                <a:gd name="T42" fmla="*/ 870 w 1653"/>
                <a:gd name="T43" fmla="*/ 913 h 1677"/>
                <a:gd name="T44" fmla="*/ 983 w 1653"/>
                <a:gd name="T45" fmla="*/ 910 h 1677"/>
                <a:gd name="T46" fmla="*/ 1158 w 1653"/>
                <a:gd name="T47" fmla="*/ 1066 h 1677"/>
                <a:gd name="T48" fmla="*/ 1373 w 1653"/>
                <a:gd name="T49" fmla="*/ 1091 h 1677"/>
                <a:gd name="T50" fmla="*/ 1199 w 1653"/>
                <a:gd name="T51" fmla="*/ 1364 h 1677"/>
                <a:gd name="T52" fmla="*/ 976 w 1653"/>
                <a:gd name="T53" fmla="*/ 1536 h 1677"/>
                <a:gd name="T54" fmla="*/ 900 w 1653"/>
                <a:gd name="T55" fmla="*/ 1639 h 1677"/>
                <a:gd name="T56" fmla="*/ 830 w 1653"/>
                <a:gd name="T57" fmla="*/ 1560 h 1677"/>
                <a:gd name="T58" fmla="*/ 884 w 1653"/>
                <a:gd name="T59" fmla="*/ 1310 h 1677"/>
                <a:gd name="T60" fmla="*/ 748 w 1653"/>
                <a:gd name="T61" fmla="*/ 1104 h 1677"/>
                <a:gd name="T62" fmla="*/ 753 w 1653"/>
                <a:gd name="T63" fmla="*/ 953 h 1677"/>
                <a:gd name="T64" fmla="*/ 572 w 1653"/>
                <a:gd name="T65" fmla="*/ 843 h 1677"/>
                <a:gd name="T66" fmla="*/ 388 w 1653"/>
                <a:gd name="T67" fmla="*/ 629 h 1677"/>
                <a:gd name="T68" fmla="*/ 379 w 1653"/>
                <a:gd name="T69" fmla="*/ 706 h 1677"/>
                <a:gd name="T70" fmla="*/ 373 w 1653"/>
                <a:gd name="T71" fmla="*/ 370 h 1677"/>
                <a:gd name="T72" fmla="*/ 426 w 1653"/>
                <a:gd name="T73" fmla="*/ 173 h 1677"/>
                <a:gd name="T74" fmla="*/ 2 w 1653"/>
                <a:gd name="T75" fmla="*/ 728 h 1677"/>
                <a:gd name="T76" fmla="*/ 382 w 1653"/>
                <a:gd name="T77" fmla="*/ 859 h 1677"/>
                <a:gd name="T78" fmla="*/ 591 w 1653"/>
                <a:gd name="T79" fmla="*/ 1093 h 1677"/>
                <a:gd name="T80" fmla="*/ 718 w 1653"/>
                <a:gd name="T81" fmla="*/ 1570 h 1677"/>
                <a:gd name="T82" fmla="*/ 444 w 1653"/>
                <a:gd name="T83" fmla="*/ 1554 h 1677"/>
                <a:gd name="T84" fmla="*/ 317 w 1653"/>
                <a:gd name="T85" fmla="*/ 1464 h 1677"/>
                <a:gd name="T86" fmla="*/ 14 w 1653"/>
                <a:gd name="T87" fmla="*/ 985 h 1677"/>
                <a:gd name="T88" fmla="*/ 1244 w 1653"/>
                <a:gd name="T89" fmla="*/ 1571 h 1677"/>
                <a:gd name="T90" fmla="*/ 1379 w 1653"/>
                <a:gd name="T91" fmla="*/ 1297 h 1677"/>
                <a:gd name="T92" fmla="*/ 1543 w 1653"/>
                <a:gd name="T93" fmla="*/ 1008 h 1677"/>
                <a:gd name="T94" fmla="*/ 1560 w 1653"/>
                <a:gd name="T95" fmla="*/ 1095 h 1677"/>
                <a:gd name="T96" fmla="*/ 756 w 1653"/>
                <a:gd name="T97" fmla="*/ 757 h 1677"/>
                <a:gd name="T98" fmla="*/ 829 w 1653"/>
                <a:gd name="T99" fmla="*/ 788 h 1677"/>
                <a:gd name="T100" fmla="*/ 94 w 1653"/>
                <a:gd name="T101" fmla="*/ 478 h 1677"/>
                <a:gd name="T102" fmla="*/ 1091 w 1653"/>
                <a:gd name="T103" fmla="*/ 164 h 1677"/>
                <a:gd name="T104" fmla="*/ 849 w 1653"/>
                <a:gd name="T105" fmla="*/ 64 h 1677"/>
                <a:gd name="T106" fmla="*/ 846 w 1653"/>
                <a:gd name="T107" fmla="*/ 58 h 1677"/>
                <a:gd name="T108" fmla="*/ 855 w 1653"/>
                <a:gd name="T109" fmla="*/ 86 h 1677"/>
                <a:gd name="T110" fmla="*/ 1054 w 1653"/>
                <a:gd name="T111" fmla="*/ 237 h 1677"/>
                <a:gd name="T112" fmla="*/ 987 w 1653"/>
                <a:gd name="T113" fmla="*/ 390 h 1677"/>
                <a:gd name="T114" fmla="*/ 917 w 1653"/>
                <a:gd name="T115" fmla="*/ 803 h 1677"/>
                <a:gd name="T116" fmla="*/ 1173 w 1653"/>
                <a:gd name="T117" fmla="*/ 585 h 1677"/>
                <a:gd name="T118" fmla="*/ 1303 w 1653"/>
                <a:gd name="T119" fmla="*/ 527 h 1677"/>
                <a:gd name="T120" fmla="*/ 1438 w 1653"/>
                <a:gd name="T121" fmla="*/ 815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3" h="1677">
                  <a:moveTo>
                    <a:pt x="1623" y="861"/>
                  </a:moveTo>
                  <a:cubicBezTo>
                    <a:pt x="1609" y="869"/>
                    <a:pt x="1594" y="863"/>
                    <a:pt x="1584" y="851"/>
                  </a:cubicBezTo>
                  <a:cubicBezTo>
                    <a:pt x="1577" y="843"/>
                    <a:pt x="1572" y="833"/>
                    <a:pt x="1566" y="824"/>
                  </a:cubicBezTo>
                  <a:cubicBezTo>
                    <a:pt x="1558" y="812"/>
                    <a:pt x="1552" y="795"/>
                    <a:pt x="1540" y="786"/>
                  </a:cubicBezTo>
                  <a:cubicBezTo>
                    <a:pt x="1522" y="774"/>
                    <a:pt x="1510" y="763"/>
                    <a:pt x="1516" y="740"/>
                  </a:cubicBezTo>
                  <a:cubicBezTo>
                    <a:pt x="1520" y="725"/>
                    <a:pt x="1527" y="708"/>
                    <a:pt x="1516" y="695"/>
                  </a:cubicBezTo>
                  <a:cubicBezTo>
                    <a:pt x="1510" y="687"/>
                    <a:pt x="1499" y="681"/>
                    <a:pt x="1495" y="672"/>
                  </a:cubicBezTo>
                  <a:cubicBezTo>
                    <a:pt x="1491" y="660"/>
                    <a:pt x="1495" y="649"/>
                    <a:pt x="1494" y="637"/>
                  </a:cubicBezTo>
                  <a:cubicBezTo>
                    <a:pt x="1492" y="624"/>
                    <a:pt x="1487" y="612"/>
                    <a:pt x="1486" y="599"/>
                  </a:cubicBezTo>
                  <a:cubicBezTo>
                    <a:pt x="1484" y="586"/>
                    <a:pt x="1486" y="574"/>
                    <a:pt x="1489" y="562"/>
                  </a:cubicBezTo>
                  <a:cubicBezTo>
                    <a:pt x="1491" y="553"/>
                    <a:pt x="1495" y="542"/>
                    <a:pt x="1491" y="533"/>
                  </a:cubicBezTo>
                  <a:cubicBezTo>
                    <a:pt x="1488" y="526"/>
                    <a:pt x="1484" y="521"/>
                    <a:pt x="1480" y="514"/>
                  </a:cubicBezTo>
                  <a:cubicBezTo>
                    <a:pt x="1468" y="490"/>
                    <a:pt x="1479" y="461"/>
                    <a:pt x="1470" y="435"/>
                  </a:cubicBezTo>
                  <a:cubicBezTo>
                    <a:pt x="1469" y="435"/>
                    <a:pt x="1470" y="434"/>
                    <a:pt x="1470" y="433"/>
                  </a:cubicBezTo>
                  <a:cubicBezTo>
                    <a:pt x="1470" y="432"/>
                    <a:pt x="1471" y="430"/>
                    <a:pt x="1473" y="431"/>
                  </a:cubicBezTo>
                  <a:cubicBezTo>
                    <a:pt x="1485" y="437"/>
                    <a:pt x="1495" y="424"/>
                    <a:pt x="1494" y="414"/>
                  </a:cubicBezTo>
                  <a:cubicBezTo>
                    <a:pt x="1493" y="410"/>
                    <a:pt x="1492" y="405"/>
                    <a:pt x="1491" y="401"/>
                  </a:cubicBezTo>
                  <a:cubicBezTo>
                    <a:pt x="1490" y="396"/>
                    <a:pt x="1489" y="391"/>
                    <a:pt x="1489" y="386"/>
                  </a:cubicBezTo>
                  <a:cubicBezTo>
                    <a:pt x="1490" y="379"/>
                    <a:pt x="1493" y="375"/>
                    <a:pt x="1498" y="373"/>
                  </a:cubicBezTo>
                  <a:cubicBezTo>
                    <a:pt x="1487" y="360"/>
                    <a:pt x="1476" y="348"/>
                    <a:pt x="1468" y="334"/>
                  </a:cubicBezTo>
                  <a:cubicBezTo>
                    <a:pt x="1458" y="323"/>
                    <a:pt x="1448" y="312"/>
                    <a:pt x="1438" y="300"/>
                  </a:cubicBezTo>
                  <a:cubicBezTo>
                    <a:pt x="1434" y="304"/>
                    <a:pt x="1434" y="308"/>
                    <a:pt x="1437" y="314"/>
                  </a:cubicBezTo>
                  <a:cubicBezTo>
                    <a:pt x="1437" y="316"/>
                    <a:pt x="1438" y="317"/>
                    <a:pt x="1438" y="319"/>
                  </a:cubicBezTo>
                  <a:cubicBezTo>
                    <a:pt x="1441" y="325"/>
                    <a:pt x="1444" y="331"/>
                    <a:pt x="1447" y="337"/>
                  </a:cubicBezTo>
                  <a:cubicBezTo>
                    <a:pt x="1452" y="345"/>
                    <a:pt x="1458" y="354"/>
                    <a:pt x="1462" y="363"/>
                  </a:cubicBezTo>
                  <a:cubicBezTo>
                    <a:pt x="1468" y="374"/>
                    <a:pt x="1475" y="388"/>
                    <a:pt x="1473" y="401"/>
                  </a:cubicBezTo>
                  <a:cubicBezTo>
                    <a:pt x="1470" y="419"/>
                    <a:pt x="1452" y="417"/>
                    <a:pt x="1440" y="409"/>
                  </a:cubicBezTo>
                  <a:cubicBezTo>
                    <a:pt x="1428" y="400"/>
                    <a:pt x="1419" y="386"/>
                    <a:pt x="1410" y="374"/>
                  </a:cubicBezTo>
                  <a:cubicBezTo>
                    <a:pt x="1406" y="368"/>
                    <a:pt x="1389" y="351"/>
                    <a:pt x="1394" y="341"/>
                  </a:cubicBezTo>
                  <a:cubicBezTo>
                    <a:pt x="1395" y="338"/>
                    <a:pt x="1397" y="337"/>
                    <a:pt x="1400" y="336"/>
                  </a:cubicBezTo>
                  <a:cubicBezTo>
                    <a:pt x="1409" y="333"/>
                    <a:pt x="1406" y="327"/>
                    <a:pt x="1404" y="321"/>
                  </a:cubicBezTo>
                  <a:cubicBezTo>
                    <a:pt x="1397" y="302"/>
                    <a:pt x="1385" y="297"/>
                    <a:pt x="1365" y="297"/>
                  </a:cubicBezTo>
                  <a:cubicBezTo>
                    <a:pt x="1362" y="297"/>
                    <a:pt x="1360" y="295"/>
                    <a:pt x="1360" y="292"/>
                  </a:cubicBezTo>
                  <a:cubicBezTo>
                    <a:pt x="1359" y="283"/>
                    <a:pt x="1362" y="270"/>
                    <a:pt x="1359" y="261"/>
                  </a:cubicBezTo>
                  <a:cubicBezTo>
                    <a:pt x="1355" y="252"/>
                    <a:pt x="1348" y="247"/>
                    <a:pt x="1343" y="238"/>
                  </a:cubicBezTo>
                  <a:cubicBezTo>
                    <a:pt x="1337" y="225"/>
                    <a:pt x="1336" y="209"/>
                    <a:pt x="1327" y="197"/>
                  </a:cubicBezTo>
                  <a:cubicBezTo>
                    <a:pt x="1318" y="187"/>
                    <a:pt x="1306" y="187"/>
                    <a:pt x="1295" y="181"/>
                  </a:cubicBezTo>
                  <a:cubicBezTo>
                    <a:pt x="1284" y="176"/>
                    <a:pt x="1276" y="167"/>
                    <a:pt x="1265" y="162"/>
                  </a:cubicBezTo>
                  <a:cubicBezTo>
                    <a:pt x="1267" y="169"/>
                    <a:pt x="1268" y="176"/>
                    <a:pt x="1260" y="176"/>
                  </a:cubicBezTo>
                  <a:cubicBezTo>
                    <a:pt x="1244" y="177"/>
                    <a:pt x="1228" y="161"/>
                    <a:pt x="1219" y="150"/>
                  </a:cubicBezTo>
                  <a:cubicBezTo>
                    <a:pt x="1210" y="139"/>
                    <a:pt x="1208" y="124"/>
                    <a:pt x="1193" y="119"/>
                  </a:cubicBezTo>
                  <a:cubicBezTo>
                    <a:pt x="1183" y="115"/>
                    <a:pt x="1172" y="114"/>
                    <a:pt x="1163" y="109"/>
                  </a:cubicBezTo>
                  <a:cubicBezTo>
                    <a:pt x="1152" y="104"/>
                    <a:pt x="1147" y="96"/>
                    <a:pt x="1139" y="88"/>
                  </a:cubicBezTo>
                  <a:cubicBezTo>
                    <a:pt x="1129" y="79"/>
                    <a:pt x="1118" y="71"/>
                    <a:pt x="1109" y="61"/>
                  </a:cubicBezTo>
                  <a:cubicBezTo>
                    <a:pt x="981" y="15"/>
                    <a:pt x="843" y="0"/>
                    <a:pt x="708" y="18"/>
                  </a:cubicBezTo>
                  <a:cubicBezTo>
                    <a:pt x="611" y="31"/>
                    <a:pt x="515" y="59"/>
                    <a:pt x="428" y="104"/>
                  </a:cubicBezTo>
                  <a:cubicBezTo>
                    <a:pt x="390" y="124"/>
                    <a:pt x="356" y="146"/>
                    <a:pt x="326" y="177"/>
                  </a:cubicBezTo>
                  <a:cubicBezTo>
                    <a:pt x="346" y="178"/>
                    <a:pt x="364" y="171"/>
                    <a:pt x="379" y="156"/>
                  </a:cubicBezTo>
                  <a:cubicBezTo>
                    <a:pt x="390" y="144"/>
                    <a:pt x="399" y="130"/>
                    <a:pt x="415" y="125"/>
                  </a:cubicBezTo>
                  <a:cubicBezTo>
                    <a:pt x="424" y="122"/>
                    <a:pt x="432" y="120"/>
                    <a:pt x="441" y="117"/>
                  </a:cubicBezTo>
                  <a:cubicBezTo>
                    <a:pt x="453" y="113"/>
                    <a:pt x="459" y="105"/>
                    <a:pt x="468" y="97"/>
                  </a:cubicBezTo>
                  <a:cubicBezTo>
                    <a:pt x="475" y="90"/>
                    <a:pt x="482" y="98"/>
                    <a:pt x="488" y="101"/>
                  </a:cubicBezTo>
                  <a:cubicBezTo>
                    <a:pt x="500" y="97"/>
                    <a:pt x="506" y="85"/>
                    <a:pt x="519" y="82"/>
                  </a:cubicBezTo>
                  <a:cubicBezTo>
                    <a:pt x="528" y="80"/>
                    <a:pt x="540" y="82"/>
                    <a:pt x="550" y="84"/>
                  </a:cubicBezTo>
                  <a:cubicBezTo>
                    <a:pt x="552" y="84"/>
                    <a:pt x="554" y="87"/>
                    <a:pt x="552" y="89"/>
                  </a:cubicBezTo>
                  <a:cubicBezTo>
                    <a:pt x="542" y="104"/>
                    <a:pt x="549" y="123"/>
                    <a:pt x="568" y="126"/>
                  </a:cubicBezTo>
                  <a:cubicBezTo>
                    <a:pt x="574" y="128"/>
                    <a:pt x="581" y="126"/>
                    <a:pt x="588" y="128"/>
                  </a:cubicBezTo>
                  <a:cubicBezTo>
                    <a:pt x="598" y="130"/>
                    <a:pt x="604" y="138"/>
                    <a:pt x="611" y="145"/>
                  </a:cubicBezTo>
                  <a:cubicBezTo>
                    <a:pt x="614" y="149"/>
                    <a:pt x="617" y="152"/>
                    <a:pt x="621" y="155"/>
                  </a:cubicBezTo>
                  <a:cubicBezTo>
                    <a:pt x="625" y="159"/>
                    <a:pt x="629" y="161"/>
                    <a:pt x="635" y="163"/>
                  </a:cubicBezTo>
                  <a:cubicBezTo>
                    <a:pt x="636" y="162"/>
                    <a:pt x="637" y="161"/>
                    <a:pt x="639" y="159"/>
                  </a:cubicBezTo>
                  <a:cubicBezTo>
                    <a:pt x="636" y="156"/>
                    <a:pt x="630" y="153"/>
                    <a:pt x="628" y="149"/>
                  </a:cubicBezTo>
                  <a:cubicBezTo>
                    <a:pt x="621" y="137"/>
                    <a:pt x="631" y="125"/>
                    <a:pt x="624" y="114"/>
                  </a:cubicBezTo>
                  <a:cubicBezTo>
                    <a:pt x="623" y="112"/>
                    <a:pt x="624" y="109"/>
                    <a:pt x="626" y="108"/>
                  </a:cubicBezTo>
                  <a:cubicBezTo>
                    <a:pt x="636" y="105"/>
                    <a:pt x="654" y="94"/>
                    <a:pt x="664" y="103"/>
                  </a:cubicBezTo>
                  <a:cubicBezTo>
                    <a:pt x="668" y="106"/>
                    <a:pt x="669" y="114"/>
                    <a:pt x="671" y="118"/>
                  </a:cubicBezTo>
                  <a:cubicBezTo>
                    <a:pt x="675" y="131"/>
                    <a:pt x="690" y="120"/>
                    <a:pt x="697" y="114"/>
                  </a:cubicBezTo>
                  <a:cubicBezTo>
                    <a:pt x="699" y="112"/>
                    <a:pt x="703" y="112"/>
                    <a:pt x="704" y="115"/>
                  </a:cubicBezTo>
                  <a:cubicBezTo>
                    <a:pt x="705" y="123"/>
                    <a:pt x="712" y="142"/>
                    <a:pt x="703" y="149"/>
                  </a:cubicBezTo>
                  <a:cubicBezTo>
                    <a:pt x="698" y="152"/>
                    <a:pt x="693" y="152"/>
                    <a:pt x="686" y="151"/>
                  </a:cubicBezTo>
                  <a:cubicBezTo>
                    <a:pt x="684" y="150"/>
                    <a:pt x="681" y="150"/>
                    <a:pt x="679" y="149"/>
                  </a:cubicBezTo>
                  <a:cubicBezTo>
                    <a:pt x="683" y="162"/>
                    <a:pt x="689" y="166"/>
                    <a:pt x="697" y="159"/>
                  </a:cubicBezTo>
                  <a:cubicBezTo>
                    <a:pt x="700" y="157"/>
                    <a:pt x="704" y="156"/>
                    <a:pt x="707" y="155"/>
                  </a:cubicBezTo>
                  <a:cubicBezTo>
                    <a:pt x="709" y="154"/>
                    <a:pt x="711" y="155"/>
                    <a:pt x="712" y="157"/>
                  </a:cubicBezTo>
                  <a:cubicBezTo>
                    <a:pt x="721" y="155"/>
                    <a:pt x="723" y="152"/>
                    <a:pt x="718" y="147"/>
                  </a:cubicBezTo>
                  <a:cubicBezTo>
                    <a:pt x="718" y="146"/>
                    <a:pt x="717" y="145"/>
                    <a:pt x="717" y="144"/>
                  </a:cubicBezTo>
                  <a:cubicBezTo>
                    <a:pt x="716" y="142"/>
                    <a:pt x="716" y="139"/>
                    <a:pt x="719" y="138"/>
                  </a:cubicBezTo>
                  <a:cubicBezTo>
                    <a:pt x="726" y="136"/>
                    <a:pt x="715" y="124"/>
                    <a:pt x="714" y="121"/>
                  </a:cubicBezTo>
                  <a:cubicBezTo>
                    <a:pt x="712" y="118"/>
                    <a:pt x="714" y="115"/>
                    <a:pt x="717" y="115"/>
                  </a:cubicBezTo>
                  <a:cubicBezTo>
                    <a:pt x="727" y="113"/>
                    <a:pt x="737" y="116"/>
                    <a:pt x="739" y="127"/>
                  </a:cubicBezTo>
                  <a:cubicBezTo>
                    <a:pt x="742" y="143"/>
                    <a:pt x="736" y="159"/>
                    <a:pt x="752" y="168"/>
                  </a:cubicBezTo>
                  <a:cubicBezTo>
                    <a:pt x="764" y="174"/>
                    <a:pt x="767" y="168"/>
                    <a:pt x="760" y="158"/>
                  </a:cubicBezTo>
                  <a:cubicBezTo>
                    <a:pt x="757" y="153"/>
                    <a:pt x="754" y="148"/>
                    <a:pt x="753" y="142"/>
                  </a:cubicBezTo>
                  <a:cubicBezTo>
                    <a:pt x="752" y="131"/>
                    <a:pt x="769" y="124"/>
                    <a:pt x="774" y="117"/>
                  </a:cubicBezTo>
                  <a:cubicBezTo>
                    <a:pt x="775" y="116"/>
                    <a:pt x="778" y="115"/>
                    <a:pt x="779" y="116"/>
                  </a:cubicBezTo>
                  <a:cubicBezTo>
                    <a:pt x="792" y="123"/>
                    <a:pt x="803" y="134"/>
                    <a:pt x="818" y="137"/>
                  </a:cubicBezTo>
                  <a:cubicBezTo>
                    <a:pt x="828" y="138"/>
                    <a:pt x="838" y="140"/>
                    <a:pt x="848" y="143"/>
                  </a:cubicBezTo>
                  <a:cubicBezTo>
                    <a:pt x="869" y="151"/>
                    <a:pt x="884" y="168"/>
                    <a:pt x="906" y="175"/>
                  </a:cubicBezTo>
                  <a:cubicBezTo>
                    <a:pt x="912" y="178"/>
                    <a:pt x="923" y="185"/>
                    <a:pt x="915" y="193"/>
                  </a:cubicBezTo>
                  <a:cubicBezTo>
                    <a:pt x="910" y="197"/>
                    <a:pt x="904" y="200"/>
                    <a:pt x="897" y="198"/>
                  </a:cubicBezTo>
                  <a:cubicBezTo>
                    <a:pt x="891" y="197"/>
                    <a:pt x="885" y="194"/>
                    <a:pt x="880" y="193"/>
                  </a:cubicBezTo>
                  <a:cubicBezTo>
                    <a:pt x="867" y="192"/>
                    <a:pt x="872" y="193"/>
                    <a:pt x="878" y="198"/>
                  </a:cubicBezTo>
                  <a:cubicBezTo>
                    <a:pt x="885" y="204"/>
                    <a:pt x="902" y="211"/>
                    <a:pt x="893" y="222"/>
                  </a:cubicBezTo>
                  <a:cubicBezTo>
                    <a:pt x="883" y="235"/>
                    <a:pt x="859" y="226"/>
                    <a:pt x="849" y="219"/>
                  </a:cubicBezTo>
                  <a:cubicBezTo>
                    <a:pt x="842" y="214"/>
                    <a:pt x="835" y="207"/>
                    <a:pt x="836" y="198"/>
                  </a:cubicBezTo>
                  <a:cubicBezTo>
                    <a:pt x="836" y="180"/>
                    <a:pt x="833" y="167"/>
                    <a:pt x="813" y="163"/>
                  </a:cubicBezTo>
                  <a:cubicBezTo>
                    <a:pt x="805" y="161"/>
                    <a:pt x="796" y="158"/>
                    <a:pt x="791" y="166"/>
                  </a:cubicBezTo>
                  <a:cubicBezTo>
                    <a:pt x="789" y="170"/>
                    <a:pt x="787" y="174"/>
                    <a:pt x="785" y="177"/>
                  </a:cubicBezTo>
                  <a:cubicBezTo>
                    <a:pt x="781" y="180"/>
                    <a:pt x="765" y="193"/>
                    <a:pt x="768" y="198"/>
                  </a:cubicBezTo>
                  <a:cubicBezTo>
                    <a:pt x="770" y="201"/>
                    <a:pt x="767" y="205"/>
                    <a:pt x="764" y="204"/>
                  </a:cubicBezTo>
                  <a:cubicBezTo>
                    <a:pt x="748" y="201"/>
                    <a:pt x="732" y="218"/>
                    <a:pt x="718" y="224"/>
                  </a:cubicBezTo>
                  <a:cubicBezTo>
                    <a:pt x="707" y="229"/>
                    <a:pt x="685" y="238"/>
                    <a:pt x="677" y="249"/>
                  </a:cubicBezTo>
                  <a:cubicBezTo>
                    <a:pt x="675" y="252"/>
                    <a:pt x="690" y="252"/>
                    <a:pt x="692" y="253"/>
                  </a:cubicBezTo>
                  <a:cubicBezTo>
                    <a:pt x="694" y="253"/>
                    <a:pt x="696" y="256"/>
                    <a:pt x="696" y="258"/>
                  </a:cubicBezTo>
                  <a:cubicBezTo>
                    <a:pt x="699" y="265"/>
                    <a:pt x="695" y="270"/>
                    <a:pt x="691" y="275"/>
                  </a:cubicBezTo>
                  <a:cubicBezTo>
                    <a:pt x="700" y="278"/>
                    <a:pt x="709" y="276"/>
                    <a:pt x="717" y="284"/>
                  </a:cubicBezTo>
                  <a:cubicBezTo>
                    <a:pt x="731" y="297"/>
                    <a:pt x="742" y="298"/>
                    <a:pt x="761" y="295"/>
                  </a:cubicBezTo>
                  <a:cubicBezTo>
                    <a:pt x="763" y="295"/>
                    <a:pt x="765" y="297"/>
                    <a:pt x="765" y="299"/>
                  </a:cubicBezTo>
                  <a:cubicBezTo>
                    <a:pt x="765" y="306"/>
                    <a:pt x="764" y="313"/>
                    <a:pt x="764" y="321"/>
                  </a:cubicBezTo>
                  <a:cubicBezTo>
                    <a:pt x="765" y="330"/>
                    <a:pt x="768" y="339"/>
                    <a:pt x="778" y="340"/>
                  </a:cubicBezTo>
                  <a:cubicBezTo>
                    <a:pt x="786" y="338"/>
                    <a:pt x="788" y="335"/>
                    <a:pt x="785" y="330"/>
                  </a:cubicBezTo>
                  <a:cubicBezTo>
                    <a:pt x="783" y="323"/>
                    <a:pt x="780" y="312"/>
                    <a:pt x="785" y="305"/>
                  </a:cubicBezTo>
                  <a:cubicBezTo>
                    <a:pt x="788" y="302"/>
                    <a:pt x="791" y="298"/>
                    <a:pt x="795" y="297"/>
                  </a:cubicBezTo>
                  <a:cubicBezTo>
                    <a:pt x="804" y="295"/>
                    <a:pt x="810" y="286"/>
                    <a:pt x="801" y="278"/>
                  </a:cubicBezTo>
                  <a:cubicBezTo>
                    <a:pt x="794" y="272"/>
                    <a:pt x="785" y="268"/>
                    <a:pt x="780" y="260"/>
                  </a:cubicBezTo>
                  <a:cubicBezTo>
                    <a:pt x="779" y="258"/>
                    <a:pt x="780" y="255"/>
                    <a:pt x="782" y="254"/>
                  </a:cubicBezTo>
                  <a:cubicBezTo>
                    <a:pt x="787" y="252"/>
                    <a:pt x="802" y="249"/>
                    <a:pt x="801" y="243"/>
                  </a:cubicBezTo>
                  <a:cubicBezTo>
                    <a:pt x="800" y="238"/>
                    <a:pt x="798" y="234"/>
                    <a:pt x="796" y="229"/>
                  </a:cubicBezTo>
                  <a:cubicBezTo>
                    <a:pt x="795" y="224"/>
                    <a:pt x="803" y="217"/>
                    <a:pt x="808" y="218"/>
                  </a:cubicBezTo>
                  <a:cubicBezTo>
                    <a:pt x="813" y="218"/>
                    <a:pt x="818" y="219"/>
                    <a:pt x="822" y="221"/>
                  </a:cubicBezTo>
                  <a:cubicBezTo>
                    <a:pt x="831" y="224"/>
                    <a:pt x="837" y="221"/>
                    <a:pt x="846" y="220"/>
                  </a:cubicBezTo>
                  <a:cubicBezTo>
                    <a:pt x="854" y="219"/>
                    <a:pt x="859" y="229"/>
                    <a:pt x="860" y="235"/>
                  </a:cubicBezTo>
                  <a:cubicBezTo>
                    <a:pt x="862" y="244"/>
                    <a:pt x="861" y="254"/>
                    <a:pt x="864" y="262"/>
                  </a:cubicBezTo>
                  <a:cubicBezTo>
                    <a:pt x="868" y="272"/>
                    <a:pt x="866" y="271"/>
                    <a:pt x="872" y="268"/>
                  </a:cubicBezTo>
                  <a:cubicBezTo>
                    <a:pt x="877" y="267"/>
                    <a:pt x="880" y="264"/>
                    <a:pt x="882" y="259"/>
                  </a:cubicBezTo>
                  <a:cubicBezTo>
                    <a:pt x="886" y="250"/>
                    <a:pt x="892" y="245"/>
                    <a:pt x="902" y="246"/>
                  </a:cubicBezTo>
                  <a:cubicBezTo>
                    <a:pt x="911" y="248"/>
                    <a:pt x="919" y="265"/>
                    <a:pt x="922" y="272"/>
                  </a:cubicBezTo>
                  <a:cubicBezTo>
                    <a:pt x="931" y="290"/>
                    <a:pt x="943" y="294"/>
                    <a:pt x="961" y="302"/>
                  </a:cubicBezTo>
                  <a:cubicBezTo>
                    <a:pt x="964" y="303"/>
                    <a:pt x="964" y="308"/>
                    <a:pt x="961" y="309"/>
                  </a:cubicBezTo>
                  <a:cubicBezTo>
                    <a:pt x="959" y="311"/>
                    <a:pt x="958" y="311"/>
                    <a:pt x="957" y="311"/>
                  </a:cubicBezTo>
                  <a:cubicBezTo>
                    <a:pt x="958" y="311"/>
                    <a:pt x="959" y="311"/>
                    <a:pt x="962" y="311"/>
                  </a:cubicBezTo>
                  <a:cubicBezTo>
                    <a:pt x="964" y="311"/>
                    <a:pt x="966" y="311"/>
                    <a:pt x="968" y="311"/>
                  </a:cubicBezTo>
                  <a:cubicBezTo>
                    <a:pt x="971" y="311"/>
                    <a:pt x="974" y="312"/>
                    <a:pt x="978" y="313"/>
                  </a:cubicBezTo>
                  <a:cubicBezTo>
                    <a:pt x="986" y="316"/>
                    <a:pt x="992" y="320"/>
                    <a:pt x="995" y="328"/>
                  </a:cubicBezTo>
                  <a:cubicBezTo>
                    <a:pt x="1000" y="342"/>
                    <a:pt x="975" y="356"/>
                    <a:pt x="966" y="358"/>
                  </a:cubicBezTo>
                  <a:cubicBezTo>
                    <a:pt x="952" y="362"/>
                    <a:pt x="939" y="358"/>
                    <a:pt x="926" y="360"/>
                  </a:cubicBezTo>
                  <a:cubicBezTo>
                    <a:pt x="917" y="362"/>
                    <a:pt x="908" y="364"/>
                    <a:pt x="900" y="367"/>
                  </a:cubicBezTo>
                  <a:cubicBezTo>
                    <a:pt x="891" y="371"/>
                    <a:pt x="877" y="375"/>
                    <a:pt x="871" y="383"/>
                  </a:cubicBezTo>
                  <a:cubicBezTo>
                    <a:pt x="866" y="391"/>
                    <a:pt x="883" y="384"/>
                    <a:pt x="884" y="384"/>
                  </a:cubicBezTo>
                  <a:cubicBezTo>
                    <a:pt x="889" y="382"/>
                    <a:pt x="894" y="379"/>
                    <a:pt x="898" y="377"/>
                  </a:cubicBezTo>
                  <a:cubicBezTo>
                    <a:pt x="910" y="371"/>
                    <a:pt x="925" y="370"/>
                    <a:pt x="926" y="387"/>
                  </a:cubicBezTo>
                  <a:cubicBezTo>
                    <a:pt x="926" y="393"/>
                    <a:pt x="925" y="403"/>
                    <a:pt x="933" y="404"/>
                  </a:cubicBezTo>
                  <a:cubicBezTo>
                    <a:pt x="937" y="405"/>
                    <a:pt x="941" y="406"/>
                    <a:pt x="945" y="407"/>
                  </a:cubicBezTo>
                  <a:cubicBezTo>
                    <a:pt x="950" y="408"/>
                    <a:pt x="957" y="411"/>
                    <a:pt x="959" y="416"/>
                  </a:cubicBezTo>
                  <a:cubicBezTo>
                    <a:pt x="965" y="433"/>
                    <a:pt x="942" y="443"/>
                    <a:pt x="929" y="446"/>
                  </a:cubicBezTo>
                  <a:cubicBezTo>
                    <a:pt x="924" y="448"/>
                    <a:pt x="921" y="441"/>
                    <a:pt x="920" y="437"/>
                  </a:cubicBezTo>
                  <a:cubicBezTo>
                    <a:pt x="919" y="434"/>
                    <a:pt x="921" y="430"/>
                    <a:pt x="922" y="428"/>
                  </a:cubicBezTo>
                  <a:cubicBezTo>
                    <a:pt x="927" y="419"/>
                    <a:pt x="915" y="424"/>
                    <a:pt x="908" y="427"/>
                  </a:cubicBezTo>
                  <a:cubicBezTo>
                    <a:pt x="898" y="434"/>
                    <a:pt x="880" y="441"/>
                    <a:pt x="887" y="451"/>
                  </a:cubicBezTo>
                  <a:cubicBezTo>
                    <a:pt x="891" y="456"/>
                    <a:pt x="891" y="463"/>
                    <a:pt x="886" y="467"/>
                  </a:cubicBezTo>
                  <a:cubicBezTo>
                    <a:pt x="878" y="473"/>
                    <a:pt x="867" y="472"/>
                    <a:pt x="858" y="476"/>
                  </a:cubicBezTo>
                  <a:cubicBezTo>
                    <a:pt x="844" y="482"/>
                    <a:pt x="840" y="499"/>
                    <a:pt x="829" y="508"/>
                  </a:cubicBezTo>
                  <a:cubicBezTo>
                    <a:pt x="826" y="510"/>
                    <a:pt x="823" y="508"/>
                    <a:pt x="822" y="506"/>
                  </a:cubicBezTo>
                  <a:cubicBezTo>
                    <a:pt x="821" y="504"/>
                    <a:pt x="820" y="502"/>
                    <a:pt x="819" y="500"/>
                  </a:cubicBezTo>
                  <a:cubicBezTo>
                    <a:pt x="814" y="504"/>
                    <a:pt x="813" y="510"/>
                    <a:pt x="815" y="515"/>
                  </a:cubicBezTo>
                  <a:cubicBezTo>
                    <a:pt x="816" y="520"/>
                    <a:pt x="817" y="525"/>
                    <a:pt x="817" y="530"/>
                  </a:cubicBezTo>
                  <a:cubicBezTo>
                    <a:pt x="817" y="539"/>
                    <a:pt x="817" y="546"/>
                    <a:pt x="814" y="554"/>
                  </a:cubicBezTo>
                  <a:cubicBezTo>
                    <a:pt x="809" y="571"/>
                    <a:pt x="793" y="579"/>
                    <a:pt x="779" y="585"/>
                  </a:cubicBezTo>
                  <a:cubicBezTo>
                    <a:pt x="763" y="593"/>
                    <a:pt x="753" y="600"/>
                    <a:pt x="754" y="619"/>
                  </a:cubicBezTo>
                  <a:cubicBezTo>
                    <a:pt x="754" y="626"/>
                    <a:pt x="753" y="634"/>
                    <a:pt x="755" y="640"/>
                  </a:cubicBezTo>
                  <a:cubicBezTo>
                    <a:pt x="758" y="653"/>
                    <a:pt x="761" y="667"/>
                    <a:pt x="762" y="680"/>
                  </a:cubicBezTo>
                  <a:cubicBezTo>
                    <a:pt x="762" y="689"/>
                    <a:pt x="761" y="699"/>
                    <a:pt x="751" y="702"/>
                  </a:cubicBezTo>
                  <a:cubicBezTo>
                    <a:pt x="740" y="706"/>
                    <a:pt x="731" y="696"/>
                    <a:pt x="730" y="687"/>
                  </a:cubicBezTo>
                  <a:cubicBezTo>
                    <a:pt x="728" y="674"/>
                    <a:pt x="724" y="664"/>
                    <a:pt x="720" y="652"/>
                  </a:cubicBezTo>
                  <a:cubicBezTo>
                    <a:pt x="716" y="639"/>
                    <a:pt x="714" y="627"/>
                    <a:pt x="699" y="623"/>
                  </a:cubicBezTo>
                  <a:cubicBezTo>
                    <a:pt x="682" y="618"/>
                    <a:pt x="664" y="618"/>
                    <a:pt x="646" y="619"/>
                  </a:cubicBezTo>
                  <a:cubicBezTo>
                    <a:pt x="648" y="636"/>
                    <a:pt x="617" y="632"/>
                    <a:pt x="606" y="631"/>
                  </a:cubicBezTo>
                  <a:cubicBezTo>
                    <a:pt x="596" y="630"/>
                    <a:pt x="588" y="625"/>
                    <a:pt x="578" y="623"/>
                  </a:cubicBezTo>
                  <a:cubicBezTo>
                    <a:pt x="573" y="623"/>
                    <a:pt x="565" y="634"/>
                    <a:pt x="561" y="637"/>
                  </a:cubicBezTo>
                  <a:cubicBezTo>
                    <a:pt x="556" y="642"/>
                    <a:pt x="548" y="644"/>
                    <a:pt x="543" y="650"/>
                  </a:cubicBezTo>
                  <a:cubicBezTo>
                    <a:pt x="538" y="657"/>
                    <a:pt x="538" y="667"/>
                    <a:pt x="536" y="675"/>
                  </a:cubicBezTo>
                  <a:cubicBezTo>
                    <a:pt x="535" y="681"/>
                    <a:pt x="531" y="686"/>
                    <a:pt x="528" y="690"/>
                  </a:cubicBezTo>
                  <a:cubicBezTo>
                    <a:pt x="523" y="696"/>
                    <a:pt x="525" y="711"/>
                    <a:pt x="525" y="719"/>
                  </a:cubicBezTo>
                  <a:cubicBezTo>
                    <a:pt x="526" y="737"/>
                    <a:pt x="531" y="753"/>
                    <a:pt x="539" y="769"/>
                  </a:cubicBezTo>
                  <a:cubicBezTo>
                    <a:pt x="545" y="783"/>
                    <a:pt x="551" y="799"/>
                    <a:pt x="572" y="788"/>
                  </a:cubicBezTo>
                  <a:cubicBezTo>
                    <a:pt x="576" y="786"/>
                    <a:pt x="578" y="784"/>
                    <a:pt x="583" y="786"/>
                  </a:cubicBezTo>
                  <a:cubicBezTo>
                    <a:pt x="597" y="790"/>
                    <a:pt x="605" y="780"/>
                    <a:pt x="610" y="768"/>
                  </a:cubicBezTo>
                  <a:cubicBezTo>
                    <a:pt x="609" y="768"/>
                    <a:pt x="609" y="767"/>
                    <a:pt x="609" y="766"/>
                  </a:cubicBezTo>
                  <a:cubicBezTo>
                    <a:pt x="612" y="759"/>
                    <a:pt x="618" y="741"/>
                    <a:pt x="628" y="741"/>
                  </a:cubicBezTo>
                  <a:cubicBezTo>
                    <a:pt x="635" y="742"/>
                    <a:pt x="651" y="745"/>
                    <a:pt x="655" y="742"/>
                  </a:cubicBezTo>
                  <a:cubicBezTo>
                    <a:pt x="657" y="742"/>
                    <a:pt x="658" y="742"/>
                    <a:pt x="659" y="743"/>
                  </a:cubicBezTo>
                  <a:cubicBezTo>
                    <a:pt x="662" y="748"/>
                    <a:pt x="662" y="752"/>
                    <a:pt x="658" y="757"/>
                  </a:cubicBezTo>
                  <a:cubicBezTo>
                    <a:pt x="655" y="761"/>
                    <a:pt x="648" y="766"/>
                    <a:pt x="647" y="771"/>
                  </a:cubicBezTo>
                  <a:cubicBezTo>
                    <a:pt x="647" y="775"/>
                    <a:pt x="647" y="779"/>
                    <a:pt x="646" y="783"/>
                  </a:cubicBezTo>
                  <a:cubicBezTo>
                    <a:pt x="646" y="793"/>
                    <a:pt x="640" y="796"/>
                    <a:pt x="633" y="793"/>
                  </a:cubicBezTo>
                  <a:cubicBezTo>
                    <a:pt x="633" y="804"/>
                    <a:pt x="634" y="815"/>
                    <a:pt x="630" y="825"/>
                  </a:cubicBezTo>
                  <a:cubicBezTo>
                    <a:pt x="624" y="838"/>
                    <a:pt x="658" y="832"/>
                    <a:pt x="664" y="831"/>
                  </a:cubicBezTo>
                  <a:cubicBezTo>
                    <a:pt x="683" y="829"/>
                    <a:pt x="702" y="840"/>
                    <a:pt x="706" y="861"/>
                  </a:cubicBezTo>
                  <a:cubicBezTo>
                    <a:pt x="709" y="877"/>
                    <a:pt x="696" y="894"/>
                    <a:pt x="701" y="908"/>
                  </a:cubicBezTo>
                  <a:cubicBezTo>
                    <a:pt x="706" y="922"/>
                    <a:pt x="724" y="941"/>
                    <a:pt x="740" y="935"/>
                  </a:cubicBezTo>
                  <a:cubicBezTo>
                    <a:pt x="749" y="933"/>
                    <a:pt x="758" y="925"/>
                    <a:pt x="767" y="927"/>
                  </a:cubicBezTo>
                  <a:cubicBezTo>
                    <a:pt x="778" y="930"/>
                    <a:pt x="788" y="937"/>
                    <a:pt x="799" y="938"/>
                  </a:cubicBezTo>
                  <a:cubicBezTo>
                    <a:pt x="799" y="938"/>
                    <a:pt x="799" y="938"/>
                    <a:pt x="799" y="938"/>
                  </a:cubicBezTo>
                  <a:cubicBezTo>
                    <a:pt x="814" y="933"/>
                    <a:pt x="809" y="914"/>
                    <a:pt x="821" y="908"/>
                  </a:cubicBezTo>
                  <a:cubicBezTo>
                    <a:pt x="831" y="904"/>
                    <a:pt x="841" y="903"/>
                    <a:pt x="850" y="896"/>
                  </a:cubicBezTo>
                  <a:cubicBezTo>
                    <a:pt x="857" y="891"/>
                    <a:pt x="863" y="888"/>
                    <a:pt x="870" y="885"/>
                  </a:cubicBezTo>
                  <a:cubicBezTo>
                    <a:pt x="873" y="884"/>
                    <a:pt x="875" y="887"/>
                    <a:pt x="874" y="890"/>
                  </a:cubicBezTo>
                  <a:cubicBezTo>
                    <a:pt x="872" y="895"/>
                    <a:pt x="871" y="906"/>
                    <a:pt x="870" y="913"/>
                  </a:cubicBezTo>
                  <a:cubicBezTo>
                    <a:pt x="869" y="916"/>
                    <a:pt x="866" y="944"/>
                    <a:pt x="871" y="940"/>
                  </a:cubicBezTo>
                  <a:cubicBezTo>
                    <a:pt x="882" y="931"/>
                    <a:pt x="869" y="916"/>
                    <a:pt x="879" y="905"/>
                  </a:cubicBezTo>
                  <a:cubicBezTo>
                    <a:pt x="881" y="903"/>
                    <a:pt x="886" y="904"/>
                    <a:pt x="889" y="903"/>
                  </a:cubicBezTo>
                  <a:cubicBezTo>
                    <a:pt x="899" y="903"/>
                    <a:pt x="908" y="899"/>
                    <a:pt x="917" y="897"/>
                  </a:cubicBezTo>
                  <a:cubicBezTo>
                    <a:pt x="919" y="897"/>
                    <a:pt x="921" y="897"/>
                    <a:pt x="921" y="899"/>
                  </a:cubicBezTo>
                  <a:cubicBezTo>
                    <a:pt x="922" y="903"/>
                    <a:pt x="922" y="914"/>
                    <a:pt x="928" y="915"/>
                  </a:cubicBezTo>
                  <a:cubicBezTo>
                    <a:pt x="935" y="917"/>
                    <a:pt x="942" y="914"/>
                    <a:pt x="949" y="915"/>
                  </a:cubicBezTo>
                  <a:cubicBezTo>
                    <a:pt x="955" y="917"/>
                    <a:pt x="970" y="925"/>
                    <a:pt x="974" y="920"/>
                  </a:cubicBezTo>
                  <a:cubicBezTo>
                    <a:pt x="977" y="916"/>
                    <a:pt x="980" y="912"/>
                    <a:pt x="983" y="910"/>
                  </a:cubicBezTo>
                  <a:cubicBezTo>
                    <a:pt x="990" y="906"/>
                    <a:pt x="999" y="903"/>
                    <a:pt x="1006" y="909"/>
                  </a:cubicBezTo>
                  <a:cubicBezTo>
                    <a:pt x="1019" y="920"/>
                    <a:pt x="1028" y="933"/>
                    <a:pt x="1042" y="943"/>
                  </a:cubicBezTo>
                  <a:cubicBezTo>
                    <a:pt x="1056" y="953"/>
                    <a:pt x="1072" y="961"/>
                    <a:pt x="1086" y="972"/>
                  </a:cubicBezTo>
                  <a:cubicBezTo>
                    <a:pt x="1098" y="982"/>
                    <a:pt x="1109" y="981"/>
                    <a:pt x="1123" y="977"/>
                  </a:cubicBezTo>
                  <a:cubicBezTo>
                    <a:pt x="1128" y="976"/>
                    <a:pt x="1134" y="974"/>
                    <a:pt x="1139" y="975"/>
                  </a:cubicBezTo>
                  <a:cubicBezTo>
                    <a:pt x="1151" y="977"/>
                    <a:pt x="1156" y="984"/>
                    <a:pt x="1163" y="994"/>
                  </a:cubicBezTo>
                  <a:cubicBezTo>
                    <a:pt x="1171" y="1005"/>
                    <a:pt x="1184" y="1011"/>
                    <a:pt x="1193" y="1022"/>
                  </a:cubicBezTo>
                  <a:cubicBezTo>
                    <a:pt x="1194" y="1024"/>
                    <a:pt x="1193" y="1027"/>
                    <a:pt x="1192" y="1028"/>
                  </a:cubicBezTo>
                  <a:cubicBezTo>
                    <a:pt x="1177" y="1035"/>
                    <a:pt x="1161" y="1049"/>
                    <a:pt x="1158" y="1066"/>
                  </a:cubicBezTo>
                  <a:cubicBezTo>
                    <a:pt x="1157" y="1073"/>
                    <a:pt x="1173" y="1077"/>
                    <a:pt x="1177" y="1079"/>
                  </a:cubicBezTo>
                  <a:cubicBezTo>
                    <a:pt x="1186" y="1085"/>
                    <a:pt x="1196" y="1077"/>
                    <a:pt x="1200" y="1068"/>
                  </a:cubicBezTo>
                  <a:cubicBezTo>
                    <a:pt x="1207" y="1052"/>
                    <a:pt x="1223" y="1043"/>
                    <a:pt x="1240" y="1054"/>
                  </a:cubicBezTo>
                  <a:cubicBezTo>
                    <a:pt x="1244" y="1057"/>
                    <a:pt x="1248" y="1060"/>
                    <a:pt x="1250" y="1065"/>
                  </a:cubicBezTo>
                  <a:cubicBezTo>
                    <a:pt x="1254" y="1076"/>
                    <a:pt x="1265" y="1078"/>
                    <a:pt x="1275" y="1075"/>
                  </a:cubicBezTo>
                  <a:cubicBezTo>
                    <a:pt x="1286" y="1072"/>
                    <a:pt x="1296" y="1066"/>
                    <a:pt x="1307" y="1065"/>
                  </a:cubicBezTo>
                  <a:cubicBezTo>
                    <a:pt x="1317" y="1065"/>
                    <a:pt x="1327" y="1068"/>
                    <a:pt x="1335" y="1074"/>
                  </a:cubicBezTo>
                  <a:cubicBezTo>
                    <a:pt x="1346" y="1084"/>
                    <a:pt x="1352" y="1093"/>
                    <a:pt x="1368" y="1086"/>
                  </a:cubicBezTo>
                  <a:cubicBezTo>
                    <a:pt x="1371" y="1085"/>
                    <a:pt x="1374" y="1088"/>
                    <a:pt x="1373" y="1091"/>
                  </a:cubicBezTo>
                  <a:cubicBezTo>
                    <a:pt x="1373" y="1095"/>
                    <a:pt x="1373" y="1100"/>
                    <a:pt x="1373" y="1104"/>
                  </a:cubicBezTo>
                  <a:cubicBezTo>
                    <a:pt x="1373" y="1105"/>
                    <a:pt x="1373" y="1106"/>
                    <a:pt x="1373" y="1107"/>
                  </a:cubicBezTo>
                  <a:cubicBezTo>
                    <a:pt x="1376" y="1128"/>
                    <a:pt x="1365" y="1147"/>
                    <a:pt x="1353" y="1165"/>
                  </a:cubicBezTo>
                  <a:cubicBezTo>
                    <a:pt x="1347" y="1174"/>
                    <a:pt x="1340" y="1183"/>
                    <a:pt x="1331" y="1190"/>
                  </a:cubicBezTo>
                  <a:cubicBezTo>
                    <a:pt x="1315" y="1202"/>
                    <a:pt x="1313" y="1213"/>
                    <a:pt x="1310" y="1231"/>
                  </a:cubicBezTo>
                  <a:cubicBezTo>
                    <a:pt x="1306" y="1261"/>
                    <a:pt x="1286" y="1286"/>
                    <a:pt x="1271" y="1310"/>
                  </a:cubicBezTo>
                  <a:cubicBezTo>
                    <a:pt x="1266" y="1319"/>
                    <a:pt x="1262" y="1328"/>
                    <a:pt x="1253" y="1333"/>
                  </a:cubicBezTo>
                  <a:cubicBezTo>
                    <a:pt x="1243" y="1339"/>
                    <a:pt x="1234" y="1338"/>
                    <a:pt x="1225" y="1348"/>
                  </a:cubicBezTo>
                  <a:cubicBezTo>
                    <a:pt x="1217" y="1355"/>
                    <a:pt x="1209" y="1361"/>
                    <a:pt x="1199" y="1364"/>
                  </a:cubicBezTo>
                  <a:cubicBezTo>
                    <a:pt x="1190" y="1368"/>
                    <a:pt x="1163" y="1374"/>
                    <a:pt x="1164" y="1386"/>
                  </a:cubicBezTo>
                  <a:cubicBezTo>
                    <a:pt x="1167" y="1405"/>
                    <a:pt x="1157" y="1413"/>
                    <a:pt x="1142" y="1421"/>
                  </a:cubicBezTo>
                  <a:cubicBezTo>
                    <a:pt x="1116" y="1433"/>
                    <a:pt x="1102" y="1458"/>
                    <a:pt x="1081" y="1476"/>
                  </a:cubicBezTo>
                  <a:cubicBezTo>
                    <a:pt x="1075" y="1481"/>
                    <a:pt x="1065" y="1490"/>
                    <a:pt x="1056" y="1489"/>
                  </a:cubicBezTo>
                  <a:cubicBezTo>
                    <a:pt x="1046" y="1489"/>
                    <a:pt x="1036" y="1485"/>
                    <a:pt x="1026" y="1484"/>
                  </a:cubicBezTo>
                  <a:cubicBezTo>
                    <a:pt x="1031" y="1493"/>
                    <a:pt x="1037" y="1503"/>
                    <a:pt x="1034" y="1511"/>
                  </a:cubicBezTo>
                  <a:cubicBezTo>
                    <a:pt x="1029" y="1522"/>
                    <a:pt x="1020" y="1525"/>
                    <a:pt x="1008" y="1525"/>
                  </a:cubicBezTo>
                  <a:cubicBezTo>
                    <a:pt x="1002" y="1524"/>
                    <a:pt x="996" y="1523"/>
                    <a:pt x="989" y="1523"/>
                  </a:cubicBezTo>
                  <a:cubicBezTo>
                    <a:pt x="979" y="1522"/>
                    <a:pt x="980" y="1529"/>
                    <a:pt x="976" y="1536"/>
                  </a:cubicBezTo>
                  <a:cubicBezTo>
                    <a:pt x="970" y="1544"/>
                    <a:pt x="964" y="1546"/>
                    <a:pt x="954" y="1547"/>
                  </a:cubicBezTo>
                  <a:cubicBezTo>
                    <a:pt x="950" y="1547"/>
                    <a:pt x="946" y="1547"/>
                    <a:pt x="942" y="1547"/>
                  </a:cubicBezTo>
                  <a:cubicBezTo>
                    <a:pt x="935" y="1548"/>
                    <a:pt x="937" y="1549"/>
                    <a:pt x="937" y="1554"/>
                  </a:cubicBezTo>
                  <a:cubicBezTo>
                    <a:pt x="937" y="1560"/>
                    <a:pt x="936" y="1565"/>
                    <a:pt x="934" y="1571"/>
                  </a:cubicBezTo>
                  <a:cubicBezTo>
                    <a:pt x="931" y="1581"/>
                    <a:pt x="921" y="1577"/>
                    <a:pt x="915" y="1583"/>
                  </a:cubicBezTo>
                  <a:cubicBezTo>
                    <a:pt x="907" y="1588"/>
                    <a:pt x="914" y="1584"/>
                    <a:pt x="914" y="1591"/>
                  </a:cubicBezTo>
                  <a:cubicBezTo>
                    <a:pt x="914" y="1594"/>
                    <a:pt x="912" y="1596"/>
                    <a:pt x="910" y="1599"/>
                  </a:cubicBezTo>
                  <a:cubicBezTo>
                    <a:pt x="905" y="1606"/>
                    <a:pt x="895" y="1608"/>
                    <a:pt x="889" y="1614"/>
                  </a:cubicBezTo>
                  <a:cubicBezTo>
                    <a:pt x="878" y="1627"/>
                    <a:pt x="886" y="1635"/>
                    <a:pt x="900" y="1639"/>
                  </a:cubicBezTo>
                  <a:cubicBezTo>
                    <a:pt x="904" y="1641"/>
                    <a:pt x="905" y="1648"/>
                    <a:pt x="899" y="1648"/>
                  </a:cubicBezTo>
                  <a:cubicBezTo>
                    <a:pt x="892" y="1648"/>
                    <a:pt x="893" y="1653"/>
                    <a:pt x="888" y="1655"/>
                  </a:cubicBezTo>
                  <a:cubicBezTo>
                    <a:pt x="883" y="1656"/>
                    <a:pt x="880" y="1655"/>
                    <a:pt x="876" y="1654"/>
                  </a:cubicBezTo>
                  <a:cubicBezTo>
                    <a:pt x="867" y="1651"/>
                    <a:pt x="858" y="1643"/>
                    <a:pt x="852" y="1637"/>
                  </a:cubicBezTo>
                  <a:cubicBezTo>
                    <a:pt x="844" y="1629"/>
                    <a:pt x="839" y="1621"/>
                    <a:pt x="838" y="1609"/>
                  </a:cubicBezTo>
                  <a:cubicBezTo>
                    <a:pt x="838" y="1596"/>
                    <a:pt x="846" y="1585"/>
                    <a:pt x="845" y="1572"/>
                  </a:cubicBezTo>
                  <a:cubicBezTo>
                    <a:pt x="843" y="1575"/>
                    <a:pt x="841" y="1577"/>
                    <a:pt x="840" y="1580"/>
                  </a:cubicBezTo>
                  <a:cubicBezTo>
                    <a:pt x="838" y="1584"/>
                    <a:pt x="831" y="1582"/>
                    <a:pt x="832" y="1578"/>
                  </a:cubicBezTo>
                  <a:cubicBezTo>
                    <a:pt x="833" y="1573"/>
                    <a:pt x="830" y="1565"/>
                    <a:pt x="830" y="1560"/>
                  </a:cubicBezTo>
                  <a:cubicBezTo>
                    <a:pt x="830" y="1557"/>
                    <a:pt x="831" y="1553"/>
                    <a:pt x="832" y="1550"/>
                  </a:cubicBezTo>
                  <a:cubicBezTo>
                    <a:pt x="834" y="1542"/>
                    <a:pt x="840" y="1534"/>
                    <a:pt x="845" y="1527"/>
                  </a:cubicBezTo>
                  <a:cubicBezTo>
                    <a:pt x="854" y="1515"/>
                    <a:pt x="861" y="1505"/>
                    <a:pt x="862" y="1490"/>
                  </a:cubicBezTo>
                  <a:cubicBezTo>
                    <a:pt x="862" y="1483"/>
                    <a:pt x="862" y="1476"/>
                    <a:pt x="865" y="1469"/>
                  </a:cubicBezTo>
                  <a:cubicBezTo>
                    <a:pt x="870" y="1457"/>
                    <a:pt x="877" y="1446"/>
                    <a:pt x="880" y="1433"/>
                  </a:cubicBezTo>
                  <a:cubicBezTo>
                    <a:pt x="882" y="1423"/>
                    <a:pt x="883" y="1412"/>
                    <a:pt x="884" y="1401"/>
                  </a:cubicBezTo>
                  <a:cubicBezTo>
                    <a:pt x="885" y="1386"/>
                    <a:pt x="889" y="1371"/>
                    <a:pt x="889" y="1356"/>
                  </a:cubicBezTo>
                  <a:cubicBezTo>
                    <a:pt x="888" y="1344"/>
                    <a:pt x="887" y="1331"/>
                    <a:pt x="886" y="1319"/>
                  </a:cubicBezTo>
                  <a:cubicBezTo>
                    <a:pt x="885" y="1316"/>
                    <a:pt x="885" y="1313"/>
                    <a:pt x="884" y="1310"/>
                  </a:cubicBezTo>
                  <a:cubicBezTo>
                    <a:pt x="882" y="1295"/>
                    <a:pt x="873" y="1296"/>
                    <a:pt x="864" y="1294"/>
                  </a:cubicBezTo>
                  <a:cubicBezTo>
                    <a:pt x="855" y="1292"/>
                    <a:pt x="845" y="1288"/>
                    <a:pt x="837" y="1284"/>
                  </a:cubicBezTo>
                  <a:cubicBezTo>
                    <a:pt x="821" y="1276"/>
                    <a:pt x="807" y="1263"/>
                    <a:pt x="801" y="1245"/>
                  </a:cubicBezTo>
                  <a:cubicBezTo>
                    <a:pt x="796" y="1230"/>
                    <a:pt x="790" y="1218"/>
                    <a:pt x="778" y="1206"/>
                  </a:cubicBezTo>
                  <a:cubicBezTo>
                    <a:pt x="771" y="1198"/>
                    <a:pt x="763" y="1189"/>
                    <a:pt x="757" y="1180"/>
                  </a:cubicBezTo>
                  <a:cubicBezTo>
                    <a:pt x="750" y="1168"/>
                    <a:pt x="742" y="1157"/>
                    <a:pt x="733" y="1146"/>
                  </a:cubicBezTo>
                  <a:cubicBezTo>
                    <a:pt x="730" y="1143"/>
                    <a:pt x="728" y="1139"/>
                    <a:pt x="729" y="1135"/>
                  </a:cubicBezTo>
                  <a:cubicBezTo>
                    <a:pt x="730" y="1129"/>
                    <a:pt x="735" y="1123"/>
                    <a:pt x="740" y="1120"/>
                  </a:cubicBezTo>
                  <a:cubicBezTo>
                    <a:pt x="744" y="1117"/>
                    <a:pt x="758" y="1111"/>
                    <a:pt x="748" y="1104"/>
                  </a:cubicBezTo>
                  <a:cubicBezTo>
                    <a:pt x="742" y="1100"/>
                    <a:pt x="742" y="1103"/>
                    <a:pt x="738" y="1102"/>
                  </a:cubicBezTo>
                  <a:cubicBezTo>
                    <a:pt x="727" y="1099"/>
                    <a:pt x="734" y="1084"/>
                    <a:pt x="737" y="1078"/>
                  </a:cubicBezTo>
                  <a:cubicBezTo>
                    <a:pt x="742" y="1070"/>
                    <a:pt x="750" y="1066"/>
                    <a:pt x="755" y="1058"/>
                  </a:cubicBezTo>
                  <a:cubicBezTo>
                    <a:pt x="762" y="1048"/>
                    <a:pt x="768" y="1038"/>
                    <a:pt x="777" y="1030"/>
                  </a:cubicBezTo>
                  <a:cubicBezTo>
                    <a:pt x="782" y="1026"/>
                    <a:pt x="791" y="1021"/>
                    <a:pt x="790" y="1014"/>
                  </a:cubicBezTo>
                  <a:cubicBezTo>
                    <a:pt x="789" y="1007"/>
                    <a:pt x="787" y="1000"/>
                    <a:pt x="786" y="994"/>
                  </a:cubicBezTo>
                  <a:cubicBezTo>
                    <a:pt x="782" y="980"/>
                    <a:pt x="784" y="965"/>
                    <a:pt x="774" y="954"/>
                  </a:cubicBezTo>
                  <a:cubicBezTo>
                    <a:pt x="773" y="953"/>
                    <a:pt x="773" y="953"/>
                    <a:pt x="773" y="952"/>
                  </a:cubicBezTo>
                  <a:cubicBezTo>
                    <a:pt x="767" y="950"/>
                    <a:pt x="761" y="949"/>
                    <a:pt x="753" y="953"/>
                  </a:cubicBezTo>
                  <a:cubicBezTo>
                    <a:pt x="749" y="955"/>
                    <a:pt x="745" y="955"/>
                    <a:pt x="740" y="955"/>
                  </a:cubicBezTo>
                  <a:cubicBezTo>
                    <a:pt x="729" y="954"/>
                    <a:pt x="716" y="948"/>
                    <a:pt x="706" y="942"/>
                  </a:cubicBezTo>
                  <a:cubicBezTo>
                    <a:pt x="701" y="939"/>
                    <a:pt x="697" y="936"/>
                    <a:pt x="693" y="932"/>
                  </a:cubicBezTo>
                  <a:cubicBezTo>
                    <a:pt x="687" y="927"/>
                    <a:pt x="679" y="930"/>
                    <a:pt x="673" y="926"/>
                  </a:cubicBezTo>
                  <a:cubicBezTo>
                    <a:pt x="667" y="923"/>
                    <a:pt x="662" y="919"/>
                    <a:pt x="664" y="912"/>
                  </a:cubicBezTo>
                  <a:cubicBezTo>
                    <a:pt x="668" y="898"/>
                    <a:pt x="650" y="897"/>
                    <a:pt x="649" y="884"/>
                  </a:cubicBezTo>
                  <a:cubicBezTo>
                    <a:pt x="648" y="869"/>
                    <a:pt x="639" y="869"/>
                    <a:pt x="628" y="869"/>
                  </a:cubicBezTo>
                  <a:cubicBezTo>
                    <a:pt x="620" y="869"/>
                    <a:pt x="613" y="867"/>
                    <a:pt x="607" y="865"/>
                  </a:cubicBezTo>
                  <a:cubicBezTo>
                    <a:pt x="594" y="860"/>
                    <a:pt x="583" y="851"/>
                    <a:pt x="572" y="843"/>
                  </a:cubicBezTo>
                  <a:cubicBezTo>
                    <a:pt x="562" y="834"/>
                    <a:pt x="556" y="834"/>
                    <a:pt x="544" y="834"/>
                  </a:cubicBezTo>
                  <a:cubicBezTo>
                    <a:pt x="541" y="834"/>
                    <a:pt x="538" y="834"/>
                    <a:pt x="536" y="834"/>
                  </a:cubicBezTo>
                  <a:cubicBezTo>
                    <a:pt x="526" y="835"/>
                    <a:pt x="517" y="837"/>
                    <a:pt x="507" y="831"/>
                  </a:cubicBezTo>
                  <a:cubicBezTo>
                    <a:pt x="489" y="821"/>
                    <a:pt x="474" y="806"/>
                    <a:pt x="460" y="791"/>
                  </a:cubicBezTo>
                  <a:cubicBezTo>
                    <a:pt x="451" y="782"/>
                    <a:pt x="441" y="773"/>
                    <a:pt x="432" y="764"/>
                  </a:cubicBezTo>
                  <a:cubicBezTo>
                    <a:pt x="428" y="760"/>
                    <a:pt x="424" y="756"/>
                    <a:pt x="422" y="751"/>
                  </a:cubicBezTo>
                  <a:cubicBezTo>
                    <a:pt x="420" y="745"/>
                    <a:pt x="420" y="739"/>
                    <a:pt x="421" y="733"/>
                  </a:cubicBezTo>
                  <a:cubicBezTo>
                    <a:pt x="424" y="720"/>
                    <a:pt x="424" y="709"/>
                    <a:pt x="420" y="697"/>
                  </a:cubicBezTo>
                  <a:cubicBezTo>
                    <a:pt x="413" y="672"/>
                    <a:pt x="400" y="651"/>
                    <a:pt x="388" y="629"/>
                  </a:cubicBezTo>
                  <a:cubicBezTo>
                    <a:pt x="384" y="621"/>
                    <a:pt x="378" y="612"/>
                    <a:pt x="378" y="602"/>
                  </a:cubicBezTo>
                  <a:cubicBezTo>
                    <a:pt x="377" y="597"/>
                    <a:pt x="377" y="592"/>
                    <a:pt x="377" y="587"/>
                  </a:cubicBezTo>
                  <a:cubicBezTo>
                    <a:pt x="377" y="583"/>
                    <a:pt x="376" y="578"/>
                    <a:pt x="375" y="574"/>
                  </a:cubicBezTo>
                  <a:cubicBezTo>
                    <a:pt x="373" y="573"/>
                    <a:pt x="371" y="571"/>
                    <a:pt x="369" y="570"/>
                  </a:cubicBezTo>
                  <a:cubicBezTo>
                    <a:pt x="365" y="580"/>
                    <a:pt x="361" y="595"/>
                    <a:pt x="364" y="606"/>
                  </a:cubicBezTo>
                  <a:cubicBezTo>
                    <a:pt x="366" y="613"/>
                    <a:pt x="368" y="620"/>
                    <a:pt x="369" y="627"/>
                  </a:cubicBezTo>
                  <a:cubicBezTo>
                    <a:pt x="371" y="632"/>
                    <a:pt x="372" y="637"/>
                    <a:pt x="373" y="643"/>
                  </a:cubicBezTo>
                  <a:cubicBezTo>
                    <a:pt x="377" y="663"/>
                    <a:pt x="386" y="683"/>
                    <a:pt x="387" y="703"/>
                  </a:cubicBezTo>
                  <a:cubicBezTo>
                    <a:pt x="388" y="708"/>
                    <a:pt x="381" y="709"/>
                    <a:pt x="379" y="706"/>
                  </a:cubicBezTo>
                  <a:cubicBezTo>
                    <a:pt x="368" y="693"/>
                    <a:pt x="365" y="678"/>
                    <a:pt x="364" y="662"/>
                  </a:cubicBezTo>
                  <a:cubicBezTo>
                    <a:pt x="364" y="657"/>
                    <a:pt x="364" y="652"/>
                    <a:pt x="364" y="647"/>
                  </a:cubicBezTo>
                  <a:cubicBezTo>
                    <a:pt x="363" y="641"/>
                    <a:pt x="361" y="634"/>
                    <a:pt x="360" y="628"/>
                  </a:cubicBezTo>
                  <a:cubicBezTo>
                    <a:pt x="356" y="622"/>
                    <a:pt x="351" y="618"/>
                    <a:pt x="349" y="612"/>
                  </a:cubicBezTo>
                  <a:cubicBezTo>
                    <a:pt x="341" y="594"/>
                    <a:pt x="350" y="575"/>
                    <a:pt x="345" y="556"/>
                  </a:cubicBezTo>
                  <a:cubicBezTo>
                    <a:pt x="341" y="540"/>
                    <a:pt x="330" y="527"/>
                    <a:pt x="327" y="511"/>
                  </a:cubicBezTo>
                  <a:cubicBezTo>
                    <a:pt x="324" y="494"/>
                    <a:pt x="329" y="474"/>
                    <a:pt x="330" y="456"/>
                  </a:cubicBezTo>
                  <a:cubicBezTo>
                    <a:pt x="331" y="442"/>
                    <a:pt x="334" y="427"/>
                    <a:pt x="340" y="415"/>
                  </a:cubicBezTo>
                  <a:cubicBezTo>
                    <a:pt x="349" y="398"/>
                    <a:pt x="364" y="387"/>
                    <a:pt x="373" y="370"/>
                  </a:cubicBezTo>
                  <a:cubicBezTo>
                    <a:pt x="382" y="355"/>
                    <a:pt x="386" y="339"/>
                    <a:pt x="389" y="321"/>
                  </a:cubicBezTo>
                  <a:cubicBezTo>
                    <a:pt x="390" y="317"/>
                    <a:pt x="397" y="317"/>
                    <a:pt x="398" y="321"/>
                  </a:cubicBezTo>
                  <a:cubicBezTo>
                    <a:pt x="399" y="325"/>
                    <a:pt x="400" y="329"/>
                    <a:pt x="401" y="333"/>
                  </a:cubicBezTo>
                  <a:cubicBezTo>
                    <a:pt x="407" y="324"/>
                    <a:pt x="398" y="301"/>
                    <a:pt x="397" y="294"/>
                  </a:cubicBezTo>
                  <a:cubicBezTo>
                    <a:pt x="395" y="285"/>
                    <a:pt x="397" y="275"/>
                    <a:pt x="402" y="267"/>
                  </a:cubicBezTo>
                  <a:cubicBezTo>
                    <a:pt x="410" y="252"/>
                    <a:pt x="421" y="239"/>
                    <a:pt x="428" y="224"/>
                  </a:cubicBezTo>
                  <a:cubicBezTo>
                    <a:pt x="433" y="214"/>
                    <a:pt x="434" y="206"/>
                    <a:pt x="429" y="196"/>
                  </a:cubicBezTo>
                  <a:cubicBezTo>
                    <a:pt x="427" y="192"/>
                    <a:pt x="425" y="188"/>
                    <a:pt x="425" y="184"/>
                  </a:cubicBezTo>
                  <a:cubicBezTo>
                    <a:pt x="424" y="180"/>
                    <a:pt x="425" y="176"/>
                    <a:pt x="426" y="173"/>
                  </a:cubicBezTo>
                  <a:cubicBezTo>
                    <a:pt x="429" y="164"/>
                    <a:pt x="415" y="163"/>
                    <a:pt x="409" y="168"/>
                  </a:cubicBezTo>
                  <a:cubicBezTo>
                    <a:pt x="407" y="170"/>
                    <a:pt x="405" y="172"/>
                    <a:pt x="403" y="174"/>
                  </a:cubicBezTo>
                  <a:cubicBezTo>
                    <a:pt x="392" y="182"/>
                    <a:pt x="378" y="190"/>
                    <a:pt x="365" y="196"/>
                  </a:cubicBezTo>
                  <a:cubicBezTo>
                    <a:pt x="347" y="204"/>
                    <a:pt x="326" y="208"/>
                    <a:pt x="308" y="198"/>
                  </a:cubicBezTo>
                  <a:cubicBezTo>
                    <a:pt x="284" y="226"/>
                    <a:pt x="261" y="256"/>
                    <a:pt x="237" y="285"/>
                  </a:cubicBezTo>
                  <a:cubicBezTo>
                    <a:pt x="207" y="322"/>
                    <a:pt x="173" y="356"/>
                    <a:pt x="143" y="392"/>
                  </a:cubicBezTo>
                  <a:cubicBezTo>
                    <a:pt x="110" y="431"/>
                    <a:pt x="85" y="473"/>
                    <a:pt x="65" y="519"/>
                  </a:cubicBezTo>
                  <a:cubicBezTo>
                    <a:pt x="45" y="563"/>
                    <a:pt x="30" y="609"/>
                    <a:pt x="18" y="656"/>
                  </a:cubicBezTo>
                  <a:cubicBezTo>
                    <a:pt x="12" y="680"/>
                    <a:pt x="7" y="704"/>
                    <a:pt x="2" y="728"/>
                  </a:cubicBezTo>
                  <a:cubicBezTo>
                    <a:pt x="1" y="734"/>
                    <a:pt x="0" y="739"/>
                    <a:pt x="0" y="745"/>
                  </a:cubicBezTo>
                  <a:cubicBezTo>
                    <a:pt x="3" y="784"/>
                    <a:pt x="2" y="823"/>
                    <a:pt x="4" y="862"/>
                  </a:cubicBezTo>
                  <a:cubicBezTo>
                    <a:pt x="5" y="877"/>
                    <a:pt x="6" y="892"/>
                    <a:pt x="7" y="906"/>
                  </a:cubicBezTo>
                  <a:cubicBezTo>
                    <a:pt x="35" y="930"/>
                    <a:pt x="65" y="949"/>
                    <a:pt x="96" y="965"/>
                  </a:cubicBezTo>
                  <a:cubicBezTo>
                    <a:pt x="94" y="951"/>
                    <a:pt x="92" y="937"/>
                    <a:pt x="91" y="923"/>
                  </a:cubicBezTo>
                  <a:cubicBezTo>
                    <a:pt x="91" y="923"/>
                    <a:pt x="91" y="923"/>
                    <a:pt x="91" y="923"/>
                  </a:cubicBezTo>
                  <a:cubicBezTo>
                    <a:pt x="93" y="938"/>
                    <a:pt x="95" y="952"/>
                    <a:pt x="97" y="966"/>
                  </a:cubicBezTo>
                  <a:cubicBezTo>
                    <a:pt x="186" y="1011"/>
                    <a:pt x="287" y="1031"/>
                    <a:pt x="387" y="1042"/>
                  </a:cubicBezTo>
                  <a:cubicBezTo>
                    <a:pt x="383" y="981"/>
                    <a:pt x="382" y="919"/>
                    <a:pt x="382" y="859"/>
                  </a:cubicBezTo>
                  <a:cubicBezTo>
                    <a:pt x="382" y="858"/>
                    <a:pt x="383" y="858"/>
                    <a:pt x="383" y="859"/>
                  </a:cubicBezTo>
                  <a:cubicBezTo>
                    <a:pt x="383" y="920"/>
                    <a:pt x="385" y="981"/>
                    <a:pt x="391" y="1042"/>
                  </a:cubicBezTo>
                  <a:cubicBezTo>
                    <a:pt x="434" y="1047"/>
                    <a:pt x="477" y="1050"/>
                    <a:pt x="518" y="1053"/>
                  </a:cubicBezTo>
                  <a:cubicBezTo>
                    <a:pt x="521" y="1054"/>
                    <a:pt x="521" y="1058"/>
                    <a:pt x="518" y="1058"/>
                  </a:cubicBezTo>
                  <a:cubicBezTo>
                    <a:pt x="476" y="1058"/>
                    <a:pt x="434" y="1056"/>
                    <a:pt x="391" y="1051"/>
                  </a:cubicBezTo>
                  <a:cubicBezTo>
                    <a:pt x="397" y="1116"/>
                    <a:pt x="407" y="1180"/>
                    <a:pt x="421" y="1244"/>
                  </a:cubicBezTo>
                  <a:cubicBezTo>
                    <a:pt x="438" y="1318"/>
                    <a:pt x="463" y="1390"/>
                    <a:pt x="493" y="1458"/>
                  </a:cubicBezTo>
                  <a:cubicBezTo>
                    <a:pt x="542" y="1460"/>
                    <a:pt x="591" y="1457"/>
                    <a:pt x="639" y="1454"/>
                  </a:cubicBezTo>
                  <a:cubicBezTo>
                    <a:pt x="605" y="1337"/>
                    <a:pt x="590" y="1214"/>
                    <a:pt x="591" y="1093"/>
                  </a:cubicBezTo>
                  <a:cubicBezTo>
                    <a:pt x="591" y="1091"/>
                    <a:pt x="593" y="1091"/>
                    <a:pt x="593" y="1092"/>
                  </a:cubicBezTo>
                  <a:cubicBezTo>
                    <a:pt x="594" y="1184"/>
                    <a:pt x="604" y="1276"/>
                    <a:pt x="624" y="1366"/>
                  </a:cubicBezTo>
                  <a:cubicBezTo>
                    <a:pt x="630" y="1396"/>
                    <a:pt x="638" y="1425"/>
                    <a:pt x="647" y="1454"/>
                  </a:cubicBezTo>
                  <a:cubicBezTo>
                    <a:pt x="653" y="1454"/>
                    <a:pt x="659" y="1453"/>
                    <a:pt x="666" y="1453"/>
                  </a:cubicBezTo>
                  <a:cubicBezTo>
                    <a:pt x="668" y="1453"/>
                    <a:pt x="668" y="1457"/>
                    <a:pt x="666" y="1457"/>
                  </a:cubicBezTo>
                  <a:cubicBezTo>
                    <a:pt x="660" y="1458"/>
                    <a:pt x="654" y="1459"/>
                    <a:pt x="649" y="1459"/>
                  </a:cubicBezTo>
                  <a:cubicBezTo>
                    <a:pt x="660" y="1496"/>
                    <a:pt x="673" y="1533"/>
                    <a:pt x="686" y="1569"/>
                  </a:cubicBezTo>
                  <a:cubicBezTo>
                    <a:pt x="697" y="1568"/>
                    <a:pt x="708" y="1567"/>
                    <a:pt x="718" y="1567"/>
                  </a:cubicBezTo>
                  <a:cubicBezTo>
                    <a:pt x="720" y="1567"/>
                    <a:pt x="720" y="1570"/>
                    <a:pt x="718" y="1570"/>
                  </a:cubicBezTo>
                  <a:cubicBezTo>
                    <a:pt x="708" y="1571"/>
                    <a:pt x="698" y="1573"/>
                    <a:pt x="688" y="1574"/>
                  </a:cubicBezTo>
                  <a:cubicBezTo>
                    <a:pt x="693" y="1589"/>
                    <a:pt x="699" y="1603"/>
                    <a:pt x="704" y="1618"/>
                  </a:cubicBezTo>
                  <a:cubicBezTo>
                    <a:pt x="705" y="1620"/>
                    <a:pt x="702" y="1620"/>
                    <a:pt x="701" y="1619"/>
                  </a:cubicBezTo>
                  <a:cubicBezTo>
                    <a:pt x="694" y="1604"/>
                    <a:pt x="688" y="1590"/>
                    <a:pt x="682" y="1575"/>
                  </a:cubicBezTo>
                  <a:cubicBezTo>
                    <a:pt x="643" y="1581"/>
                    <a:pt x="602" y="1589"/>
                    <a:pt x="562" y="1590"/>
                  </a:cubicBezTo>
                  <a:cubicBezTo>
                    <a:pt x="563" y="1592"/>
                    <a:pt x="564" y="1594"/>
                    <a:pt x="565" y="1596"/>
                  </a:cubicBezTo>
                  <a:cubicBezTo>
                    <a:pt x="566" y="1597"/>
                    <a:pt x="564" y="1599"/>
                    <a:pt x="563" y="1597"/>
                  </a:cubicBezTo>
                  <a:cubicBezTo>
                    <a:pt x="562" y="1595"/>
                    <a:pt x="560" y="1593"/>
                    <a:pt x="559" y="1590"/>
                  </a:cubicBezTo>
                  <a:cubicBezTo>
                    <a:pt x="517" y="1591"/>
                    <a:pt x="476" y="1583"/>
                    <a:pt x="444" y="1554"/>
                  </a:cubicBezTo>
                  <a:cubicBezTo>
                    <a:pt x="442" y="1553"/>
                    <a:pt x="444" y="1552"/>
                    <a:pt x="445" y="1553"/>
                  </a:cubicBezTo>
                  <a:cubicBezTo>
                    <a:pt x="477" y="1579"/>
                    <a:pt x="515" y="1585"/>
                    <a:pt x="555" y="1585"/>
                  </a:cubicBezTo>
                  <a:cubicBezTo>
                    <a:pt x="539" y="1561"/>
                    <a:pt x="524" y="1536"/>
                    <a:pt x="511" y="1511"/>
                  </a:cubicBezTo>
                  <a:cubicBezTo>
                    <a:pt x="481" y="1508"/>
                    <a:pt x="450" y="1503"/>
                    <a:pt x="421" y="1496"/>
                  </a:cubicBezTo>
                  <a:cubicBezTo>
                    <a:pt x="408" y="1493"/>
                    <a:pt x="394" y="1489"/>
                    <a:pt x="380" y="1486"/>
                  </a:cubicBezTo>
                  <a:cubicBezTo>
                    <a:pt x="387" y="1495"/>
                    <a:pt x="393" y="1504"/>
                    <a:pt x="399" y="1513"/>
                  </a:cubicBezTo>
                  <a:cubicBezTo>
                    <a:pt x="400" y="1514"/>
                    <a:pt x="398" y="1515"/>
                    <a:pt x="398" y="1515"/>
                  </a:cubicBezTo>
                  <a:cubicBezTo>
                    <a:pt x="388" y="1505"/>
                    <a:pt x="379" y="1494"/>
                    <a:pt x="370" y="1483"/>
                  </a:cubicBezTo>
                  <a:cubicBezTo>
                    <a:pt x="352" y="1478"/>
                    <a:pt x="334" y="1472"/>
                    <a:pt x="317" y="1464"/>
                  </a:cubicBezTo>
                  <a:cubicBezTo>
                    <a:pt x="294" y="1452"/>
                    <a:pt x="274" y="1435"/>
                    <a:pt x="252" y="1422"/>
                  </a:cubicBezTo>
                  <a:cubicBezTo>
                    <a:pt x="251" y="1422"/>
                    <a:pt x="250" y="1423"/>
                    <a:pt x="250" y="1422"/>
                  </a:cubicBezTo>
                  <a:cubicBezTo>
                    <a:pt x="250" y="1422"/>
                    <a:pt x="249" y="1421"/>
                    <a:pt x="249" y="1421"/>
                  </a:cubicBezTo>
                  <a:cubicBezTo>
                    <a:pt x="245" y="1418"/>
                    <a:pt x="240" y="1415"/>
                    <a:pt x="235" y="1413"/>
                  </a:cubicBezTo>
                  <a:cubicBezTo>
                    <a:pt x="234" y="1412"/>
                    <a:pt x="235" y="1411"/>
                    <a:pt x="236" y="1411"/>
                  </a:cubicBezTo>
                  <a:cubicBezTo>
                    <a:pt x="240" y="1413"/>
                    <a:pt x="244" y="1415"/>
                    <a:pt x="248" y="1417"/>
                  </a:cubicBezTo>
                  <a:cubicBezTo>
                    <a:pt x="175" y="1277"/>
                    <a:pt x="121" y="1128"/>
                    <a:pt x="97" y="972"/>
                  </a:cubicBezTo>
                  <a:cubicBezTo>
                    <a:pt x="65" y="956"/>
                    <a:pt x="34" y="936"/>
                    <a:pt x="7" y="912"/>
                  </a:cubicBezTo>
                  <a:cubicBezTo>
                    <a:pt x="9" y="936"/>
                    <a:pt x="11" y="960"/>
                    <a:pt x="14" y="985"/>
                  </a:cubicBezTo>
                  <a:cubicBezTo>
                    <a:pt x="24" y="1066"/>
                    <a:pt x="41" y="1147"/>
                    <a:pt x="72" y="1223"/>
                  </a:cubicBezTo>
                  <a:cubicBezTo>
                    <a:pt x="103" y="1299"/>
                    <a:pt x="148" y="1370"/>
                    <a:pt x="208" y="1427"/>
                  </a:cubicBezTo>
                  <a:cubicBezTo>
                    <a:pt x="244" y="1460"/>
                    <a:pt x="283" y="1489"/>
                    <a:pt x="323" y="1515"/>
                  </a:cubicBezTo>
                  <a:cubicBezTo>
                    <a:pt x="364" y="1542"/>
                    <a:pt x="411" y="1562"/>
                    <a:pt x="449" y="1592"/>
                  </a:cubicBezTo>
                  <a:cubicBezTo>
                    <a:pt x="452" y="1595"/>
                    <a:pt x="451" y="1600"/>
                    <a:pt x="448" y="1602"/>
                  </a:cubicBezTo>
                  <a:cubicBezTo>
                    <a:pt x="472" y="1615"/>
                    <a:pt x="499" y="1624"/>
                    <a:pt x="526" y="1630"/>
                  </a:cubicBezTo>
                  <a:cubicBezTo>
                    <a:pt x="605" y="1650"/>
                    <a:pt x="686" y="1651"/>
                    <a:pt x="766" y="1662"/>
                  </a:cubicBezTo>
                  <a:cubicBezTo>
                    <a:pt x="866" y="1674"/>
                    <a:pt x="968" y="1677"/>
                    <a:pt x="1065" y="1651"/>
                  </a:cubicBezTo>
                  <a:cubicBezTo>
                    <a:pt x="1129" y="1634"/>
                    <a:pt x="1189" y="1607"/>
                    <a:pt x="1244" y="1571"/>
                  </a:cubicBezTo>
                  <a:cubicBezTo>
                    <a:pt x="1258" y="1539"/>
                    <a:pt x="1275" y="1508"/>
                    <a:pt x="1291" y="1477"/>
                  </a:cubicBezTo>
                  <a:cubicBezTo>
                    <a:pt x="1269" y="1483"/>
                    <a:pt x="1247" y="1488"/>
                    <a:pt x="1225" y="1493"/>
                  </a:cubicBezTo>
                  <a:cubicBezTo>
                    <a:pt x="1204" y="1496"/>
                    <a:pt x="1183" y="1499"/>
                    <a:pt x="1163" y="1499"/>
                  </a:cubicBezTo>
                  <a:cubicBezTo>
                    <a:pt x="1147" y="1499"/>
                    <a:pt x="1129" y="1500"/>
                    <a:pt x="1114" y="1493"/>
                  </a:cubicBezTo>
                  <a:cubicBezTo>
                    <a:pt x="1114" y="1492"/>
                    <a:pt x="1114" y="1491"/>
                    <a:pt x="1114" y="1491"/>
                  </a:cubicBezTo>
                  <a:cubicBezTo>
                    <a:pt x="1132" y="1492"/>
                    <a:pt x="1149" y="1494"/>
                    <a:pt x="1167" y="1493"/>
                  </a:cubicBezTo>
                  <a:cubicBezTo>
                    <a:pt x="1190" y="1492"/>
                    <a:pt x="1211" y="1489"/>
                    <a:pt x="1233" y="1484"/>
                  </a:cubicBezTo>
                  <a:cubicBezTo>
                    <a:pt x="1255" y="1479"/>
                    <a:pt x="1276" y="1473"/>
                    <a:pt x="1296" y="1466"/>
                  </a:cubicBezTo>
                  <a:cubicBezTo>
                    <a:pt x="1326" y="1411"/>
                    <a:pt x="1356" y="1356"/>
                    <a:pt x="1379" y="1297"/>
                  </a:cubicBezTo>
                  <a:cubicBezTo>
                    <a:pt x="1399" y="1247"/>
                    <a:pt x="1415" y="1196"/>
                    <a:pt x="1421" y="1142"/>
                  </a:cubicBezTo>
                  <a:cubicBezTo>
                    <a:pt x="1423" y="1117"/>
                    <a:pt x="1425" y="1093"/>
                    <a:pt x="1427" y="1068"/>
                  </a:cubicBezTo>
                  <a:cubicBezTo>
                    <a:pt x="1423" y="1070"/>
                    <a:pt x="1420" y="1071"/>
                    <a:pt x="1416" y="1072"/>
                  </a:cubicBezTo>
                  <a:cubicBezTo>
                    <a:pt x="1415" y="1073"/>
                    <a:pt x="1413" y="1070"/>
                    <a:pt x="1415" y="1070"/>
                  </a:cubicBezTo>
                  <a:cubicBezTo>
                    <a:pt x="1419" y="1068"/>
                    <a:pt x="1423" y="1066"/>
                    <a:pt x="1427" y="1064"/>
                  </a:cubicBezTo>
                  <a:cubicBezTo>
                    <a:pt x="1430" y="1037"/>
                    <a:pt x="1433" y="1011"/>
                    <a:pt x="1439" y="985"/>
                  </a:cubicBezTo>
                  <a:cubicBezTo>
                    <a:pt x="1439" y="983"/>
                    <a:pt x="1442" y="984"/>
                    <a:pt x="1442" y="985"/>
                  </a:cubicBezTo>
                  <a:cubicBezTo>
                    <a:pt x="1437" y="1010"/>
                    <a:pt x="1435" y="1036"/>
                    <a:pt x="1433" y="1061"/>
                  </a:cubicBezTo>
                  <a:cubicBezTo>
                    <a:pt x="1470" y="1044"/>
                    <a:pt x="1508" y="1029"/>
                    <a:pt x="1543" y="1008"/>
                  </a:cubicBezTo>
                  <a:cubicBezTo>
                    <a:pt x="1551" y="1004"/>
                    <a:pt x="1558" y="999"/>
                    <a:pt x="1566" y="994"/>
                  </a:cubicBezTo>
                  <a:cubicBezTo>
                    <a:pt x="1567" y="992"/>
                    <a:pt x="1567" y="990"/>
                    <a:pt x="1568" y="987"/>
                  </a:cubicBezTo>
                  <a:cubicBezTo>
                    <a:pt x="1569" y="986"/>
                    <a:pt x="1571" y="987"/>
                    <a:pt x="1571" y="988"/>
                  </a:cubicBezTo>
                  <a:cubicBezTo>
                    <a:pt x="1570" y="989"/>
                    <a:pt x="1570" y="991"/>
                    <a:pt x="1570" y="992"/>
                  </a:cubicBezTo>
                  <a:cubicBezTo>
                    <a:pt x="1602" y="970"/>
                    <a:pt x="1631" y="943"/>
                    <a:pt x="1639" y="905"/>
                  </a:cubicBezTo>
                  <a:cubicBezTo>
                    <a:pt x="1639" y="903"/>
                    <a:pt x="1642" y="903"/>
                    <a:pt x="1642" y="905"/>
                  </a:cubicBezTo>
                  <a:cubicBezTo>
                    <a:pt x="1639" y="946"/>
                    <a:pt x="1603" y="978"/>
                    <a:pt x="1569" y="1000"/>
                  </a:cubicBezTo>
                  <a:cubicBezTo>
                    <a:pt x="1567" y="1016"/>
                    <a:pt x="1569" y="1033"/>
                    <a:pt x="1569" y="1049"/>
                  </a:cubicBezTo>
                  <a:cubicBezTo>
                    <a:pt x="1570" y="1064"/>
                    <a:pt x="1565" y="1080"/>
                    <a:pt x="1560" y="1095"/>
                  </a:cubicBezTo>
                  <a:cubicBezTo>
                    <a:pt x="1584" y="1078"/>
                    <a:pt x="1608" y="1058"/>
                    <a:pt x="1628" y="1036"/>
                  </a:cubicBezTo>
                  <a:cubicBezTo>
                    <a:pt x="1644" y="962"/>
                    <a:pt x="1653" y="887"/>
                    <a:pt x="1652" y="812"/>
                  </a:cubicBezTo>
                  <a:cubicBezTo>
                    <a:pt x="1648" y="820"/>
                    <a:pt x="1647" y="834"/>
                    <a:pt x="1644" y="840"/>
                  </a:cubicBezTo>
                  <a:cubicBezTo>
                    <a:pt x="1639" y="849"/>
                    <a:pt x="1633" y="856"/>
                    <a:pt x="1623" y="861"/>
                  </a:cubicBezTo>
                  <a:close/>
                  <a:moveTo>
                    <a:pt x="829" y="788"/>
                  </a:moveTo>
                  <a:cubicBezTo>
                    <a:pt x="813" y="797"/>
                    <a:pt x="791" y="784"/>
                    <a:pt x="775" y="783"/>
                  </a:cubicBezTo>
                  <a:cubicBezTo>
                    <a:pt x="772" y="783"/>
                    <a:pt x="770" y="779"/>
                    <a:pt x="773" y="777"/>
                  </a:cubicBezTo>
                  <a:cubicBezTo>
                    <a:pt x="782" y="771"/>
                    <a:pt x="789" y="766"/>
                    <a:pt x="773" y="762"/>
                  </a:cubicBezTo>
                  <a:cubicBezTo>
                    <a:pt x="767" y="761"/>
                    <a:pt x="761" y="760"/>
                    <a:pt x="756" y="757"/>
                  </a:cubicBezTo>
                  <a:cubicBezTo>
                    <a:pt x="735" y="750"/>
                    <a:pt x="722" y="736"/>
                    <a:pt x="699" y="747"/>
                  </a:cubicBezTo>
                  <a:cubicBezTo>
                    <a:pt x="698" y="747"/>
                    <a:pt x="697" y="747"/>
                    <a:pt x="696" y="746"/>
                  </a:cubicBezTo>
                  <a:cubicBezTo>
                    <a:pt x="694" y="748"/>
                    <a:pt x="691" y="750"/>
                    <a:pt x="689" y="751"/>
                  </a:cubicBezTo>
                  <a:cubicBezTo>
                    <a:pt x="686" y="752"/>
                    <a:pt x="682" y="749"/>
                    <a:pt x="685" y="746"/>
                  </a:cubicBezTo>
                  <a:cubicBezTo>
                    <a:pt x="693" y="739"/>
                    <a:pt x="703" y="727"/>
                    <a:pt x="714" y="725"/>
                  </a:cubicBezTo>
                  <a:cubicBezTo>
                    <a:pt x="727" y="722"/>
                    <a:pt x="737" y="726"/>
                    <a:pt x="749" y="730"/>
                  </a:cubicBezTo>
                  <a:cubicBezTo>
                    <a:pt x="766" y="736"/>
                    <a:pt x="782" y="745"/>
                    <a:pt x="799" y="750"/>
                  </a:cubicBezTo>
                  <a:cubicBezTo>
                    <a:pt x="806" y="752"/>
                    <a:pt x="815" y="754"/>
                    <a:pt x="822" y="758"/>
                  </a:cubicBezTo>
                  <a:cubicBezTo>
                    <a:pt x="831" y="763"/>
                    <a:pt x="843" y="779"/>
                    <a:pt x="829" y="788"/>
                  </a:cubicBezTo>
                  <a:close/>
                  <a:moveTo>
                    <a:pt x="272" y="792"/>
                  </a:moveTo>
                  <a:cubicBezTo>
                    <a:pt x="221" y="791"/>
                    <a:pt x="169" y="780"/>
                    <a:pt x="120" y="763"/>
                  </a:cubicBezTo>
                  <a:cubicBezTo>
                    <a:pt x="88" y="752"/>
                    <a:pt x="14" y="722"/>
                    <a:pt x="28" y="674"/>
                  </a:cubicBezTo>
                  <a:cubicBezTo>
                    <a:pt x="29" y="673"/>
                    <a:pt x="30" y="673"/>
                    <a:pt x="30" y="674"/>
                  </a:cubicBezTo>
                  <a:cubicBezTo>
                    <a:pt x="33" y="728"/>
                    <a:pt x="91" y="750"/>
                    <a:pt x="136" y="763"/>
                  </a:cubicBezTo>
                  <a:cubicBezTo>
                    <a:pt x="180" y="777"/>
                    <a:pt x="226" y="786"/>
                    <a:pt x="273" y="790"/>
                  </a:cubicBezTo>
                  <a:cubicBezTo>
                    <a:pt x="274" y="790"/>
                    <a:pt x="274" y="792"/>
                    <a:pt x="272" y="792"/>
                  </a:cubicBezTo>
                  <a:close/>
                  <a:moveTo>
                    <a:pt x="297" y="565"/>
                  </a:moveTo>
                  <a:cubicBezTo>
                    <a:pt x="220" y="559"/>
                    <a:pt x="143" y="541"/>
                    <a:pt x="94" y="478"/>
                  </a:cubicBezTo>
                  <a:cubicBezTo>
                    <a:pt x="93" y="478"/>
                    <a:pt x="94" y="477"/>
                    <a:pt x="94" y="477"/>
                  </a:cubicBezTo>
                  <a:cubicBezTo>
                    <a:pt x="144" y="540"/>
                    <a:pt x="224" y="550"/>
                    <a:pt x="297" y="562"/>
                  </a:cubicBezTo>
                  <a:cubicBezTo>
                    <a:pt x="299" y="563"/>
                    <a:pt x="298" y="565"/>
                    <a:pt x="297" y="565"/>
                  </a:cubicBezTo>
                  <a:close/>
                  <a:moveTo>
                    <a:pt x="1191" y="1586"/>
                  </a:moveTo>
                  <a:cubicBezTo>
                    <a:pt x="1193" y="1585"/>
                    <a:pt x="1194" y="1588"/>
                    <a:pt x="1192" y="1589"/>
                  </a:cubicBezTo>
                  <a:cubicBezTo>
                    <a:pt x="1144" y="1615"/>
                    <a:pt x="1088" y="1622"/>
                    <a:pt x="1034" y="1614"/>
                  </a:cubicBezTo>
                  <a:cubicBezTo>
                    <a:pt x="1032" y="1613"/>
                    <a:pt x="1033" y="1610"/>
                    <a:pt x="1035" y="1610"/>
                  </a:cubicBezTo>
                  <a:cubicBezTo>
                    <a:pt x="1090" y="1618"/>
                    <a:pt x="1139" y="1602"/>
                    <a:pt x="1191" y="1586"/>
                  </a:cubicBezTo>
                  <a:close/>
                  <a:moveTo>
                    <a:pt x="1091" y="164"/>
                  </a:moveTo>
                  <a:cubicBezTo>
                    <a:pt x="1093" y="162"/>
                    <a:pt x="1096" y="160"/>
                    <a:pt x="1099" y="158"/>
                  </a:cubicBezTo>
                  <a:cubicBezTo>
                    <a:pt x="1101" y="157"/>
                    <a:pt x="1112" y="156"/>
                    <a:pt x="1112" y="152"/>
                  </a:cubicBezTo>
                  <a:cubicBezTo>
                    <a:pt x="1111" y="148"/>
                    <a:pt x="1111" y="143"/>
                    <a:pt x="1116" y="142"/>
                  </a:cubicBezTo>
                  <a:cubicBezTo>
                    <a:pt x="1130" y="138"/>
                    <a:pt x="1138" y="154"/>
                    <a:pt x="1142" y="165"/>
                  </a:cubicBezTo>
                  <a:cubicBezTo>
                    <a:pt x="1143" y="166"/>
                    <a:pt x="1142" y="169"/>
                    <a:pt x="1140" y="169"/>
                  </a:cubicBezTo>
                  <a:cubicBezTo>
                    <a:pt x="1134" y="170"/>
                    <a:pt x="1128" y="173"/>
                    <a:pt x="1121" y="174"/>
                  </a:cubicBezTo>
                  <a:cubicBezTo>
                    <a:pt x="1114" y="175"/>
                    <a:pt x="1106" y="176"/>
                    <a:pt x="1099" y="176"/>
                  </a:cubicBezTo>
                  <a:cubicBezTo>
                    <a:pt x="1094" y="175"/>
                    <a:pt x="1084" y="172"/>
                    <a:pt x="1091" y="164"/>
                  </a:cubicBezTo>
                  <a:close/>
                  <a:moveTo>
                    <a:pt x="849" y="64"/>
                  </a:moveTo>
                  <a:cubicBezTo>
                    <a:pt x="845" y="72"/>
                    <a:pt x="838" y="73"/>
                    <a:pt x="830" y="79"/>
                  </a:cubicBezTo>
                  <a:cubicBezTo>
                    <a:pt x="824" y="83"/>
                    <a:pt x="826" y="89"/>
                    <a:pt x="823" y="94"/>
                  </a:cubicBezTo>
                  <a:cubicBezTo>
                    <a:pt x="824" y="95"/>
                    <a:pt x="823" y="97"/>
                    <a:pt x="822" y="97"/>
                  </a:cubicBezTo>
                  <a:cubicBezTo>
                    <a:pt x="814" y="102"/>
                    <a:pt x="803" y="116"/>
                    <a:pt x="792" y="113"/>
                  </a:cubicBezTo>
                  <a:cubicBezTo>
                    <a:pt x="778" y="109"/>
                    <a:pt x="768" y="99"/>
                    <a:pt x="756" y="92"/>
                  </a:cubicBezTo>
                  <a:cubicBezTo>
                    <a:pt x="753" y="90"/>
                    <a:pt x="753" y="86"/>
                    <a:pt x="756" y="84"/>
                  </a:cubicBezTo>
                  <a:cubicBezTo>
                    <a:pt x="764" y="78"/>
                    <a:pt x="774" y="73"/>
                    <a:pt x="783" y="69"/>
                  </a:cubicBezTo>
                  <a:cubicBezTo>
                    <a:pt x="794" y="64"/>
                    <a:pt x="804" y="58"/>
                    <a:pt x="814" y="52"/>
                  </a:cubicBezTo>
                  <a:cubicBezTo>
                    <a:pt x="826" y="46"/>
                    <a:pt x="836" y="55"/>
                    <a:pt x="846" y="58"/>
                  </a:cubicBezTo>
                  <a:cubicBezTo>
                    <a:pt x="849" y="59"/>
                    <a:pt x="850" y="61"/>
                    <a:pt x="849" y="64"/>
                  </a:cubicBezTo>
                  <a:close/>
                  <a:moveTo>
                    <a:pt x="970" y="213"/>
                  </a:moveTo>
                  <a:cubicBezTo>
                    <a:pt x="963" y="208"/>
                    <a:pt x="960" y="200"/>
                    <a:pt x="961" y="191"/>
                  </a:cubicBezTo>
                  <a:cubicBezTo>
                    <a:pt x="964" y="175"/>
                    <a:pt x="944" y="177"/>
                    <a:pt x="941" y="163"/>
                  </a:cubicBezTo>
                  <a:cubicBezTo>
                    <a:pt x="938" y="155"/>
                    <a:pt x="939" y="146"/>
                    <a:pt x="932" y="139"/>
                  </a:cubicBezTo>
                  <a:cubicBezTo>
                    <a:pt x="925" y="134"/>
                    <a:pt x="918" y="131"/>
                    <a:pt x="910" y="129"/>
                  </a:cubicBezTo>
                  <a:cubicBezTo>
                    <a:pt x="900" y="125"/>
                    <a:pt x="892" y="121"/>
                    <a:pt x="882" y="116"/>
                  </a:cubicBezTo>
                  <a:cubicBezTo>
                    <a:pt x="874" y="112"/>
                    <a:pt x="844" y="103"/>
                    <a:pt x="852" y="88"/>
                  </a:cubicBezTo>
                  <a:cubicBezTo>
                    <a:pt x="853" y="87"/>
                    <a:pt x="854" y="86"/>
                    <a:pt x="855" y="86"/>
                  </a:cubicBezTo>
                  <a:cubicBezTo>
                    <a:pt x="858" y="77"/>
                    <a:pt x="860" y="66"/>
                    <a:pt x="869" y="62"/>
                  </a:cubicBezTo>
                  <a:cubicBezTo>
                    <a:pt x="883" y="56"/>
                    <a:pt x="902" y="49"/>
                    <a:pt x="917" y="51"/>
                  </a:cubicBezTo>
                  <a:cubicBezTo>
                    <a:pt x="940" y="54"/>
                    <a:pt x="957" y="69"/>
                    <a:pt x="978" y="79"/>
                  </a:cubicBezTo>
                  <a:cubicBezTo>
                    <a:pt x="998" y="88"/>
                    <a:pt x="1018" y="98"/>
                    <a:pt x="1037" y="107"/>
                  </a:cubicBezTo>
                  <a:cubicBezTo>
                    <a:pt x="1048" y="113"/>
                    <a:pt x="1062" y="119"/>
                    <a:pt x="1061" y="134"/>
                  </a:cubicBezTo>
                  <a:cubicBezTo>
                    <a:pt x="1060" y="147"/>
                    <a:pt x="1040" y="145"/>
                    <a:pt x="1043" y="161"/>
                  </a:cubicBezTo>
                  <a:cubicBezTo>
                    <a:pt x="1044" y="165"/>
                    <a:pt x="1043" y="169"/>
                    <a:pt x="1042" y="173"/>
                  </a:cubicBezTo>
                  <a:cubicBezTo>
                    <a:pt x="1040" y="178"/>
                    <a:pt x="1031" y="183"/>
                    <a:pt x="1031" y="189"/>
                  </a:cubicBezTo>
                  <a:cubicBezTo>
                    <a:pt x="1033" y="207"/>
                    <a:pt x="1047" y="221"/>
                    <a:pt x="1054" y="237"/>
                  </a:cubicBezTo>
                  <a:cubicBezTo>
                    <a:pt x="1056" y="241"/>
                    <a:pt x="1052" y="244"/>
                    <a:pt x="1049" y="243"/>
                  </a:cubicBezTo>
                  <a:cubicBezTo>
                    <a:pt x="1033" y="242"/>
                    <a:pt x="1023" y="229"/>
                    <a:pt x="1008" y="225"/>
                  </a:cubicBezTo>
                  <a:cubicBezTo>
                    <a:pt x="995" y="222"/>
                    <a:pt x="981" y="221"/>
                    <a:pt x="970" y="213"/>
                  </a:cubicBezTo>
                  <a:close/>
                  <a:moveTo>
                    <a:pt x="994" y="347"/>
                  </a:moveTo>
                  <a:cubicBezTo>
                    <a:pt x="996" y="344"/>
                    <a:pt x="1000" y="345"/>
                    <a:pt x="1001" y="348"/>
                  </a:cubicBezTo>
                  <a:cubicBezTo>
                    <a:pt x="1004" y="368"/>
                    <a:pt x="1038" y="360"/>
                    <a:pt x="1038" y="383"/>
                  </a:cubicBezTo>
                  <a:cubicBezTo>
                    <a:pt x="1038" y="385"/>
                    <a:pt x="1036" y="387"/>
                    <a:pt x="1034" y="387"/>
                  </a:cubicBezTo>
                  <a:cubicBezTo>
                    <a:pt x="1030" y="387"/>
                    <a:pt x="1027" y="388"/>
                    <a:pt x="1024" y="387"/>
                  </a:cubicBezTo>
                  <a:cubicBezTo>
                    <a:pt x="1012" y="387"/>
                    <a:pt x="1000" y="390"/>
                    <a:pt x="987" y="390"/>
                  </a:cubicBezTo>
                  <a:cubicBezTo>
                    <a:pt x="986" y="390"/>
                    <a:pt x="985" y="389"/>
                    <a:pt x="984" y="388"/>
                  </a:cubicBezTo>
                  <a:cubicBezTo>
                    <a:pt x="978" y="371"/>
                    <a:pt x="985" y="360"/>
                    <a:pt x="994" y="347"/>
                  </a:cubicBezTo>
                  <a:close/>
                  <a:moveTo>
                    <a:pt x="913" y="807"/>
                  </a:moveTo>
                  <a:cubicBezTo>
                    <a:pt x="901" y="803"/>
                    <a:pt x="889" y="805"/>
                    <a:pt x="877" y="801"/>
                  </a:cubicBezTo>
                  <a:cubicBezTo>
                    <a:pt x="871" y="799"/>
                    <a:pt x="863" y="800"/>
                    <a:pt x="857" y="800"/>
                  </a:cubicBezTo>
                  <a:cubicBezTo>
                    <a:pt x="855" y="800"/>
                    <a:pt x="853" y="799"/>
                    <a:pt x="853" y="797"/>
                  </a:cubicBezTo>
                  <a:cubicBezTo>
                    <a:pt x="853" y="789"/>
                    <a:pt x="856" y="781"/>
                    <a:pt x="856" y="772"/>
                  </a:cubicBezTo>
                  <a:cubicBezTo>
                    <a:pt x="856" y="771"/>
                    <a:pt x="857" y="769"/>
                    <a:pt x="859" y="769"/>
                  </a:cubicBezTo>
                  <a:cubicBezTo>
                    <a:pt x="883" y="768"/>
                    <a:pt x="916" y="774"/>
                    <a:pt x="917" y="803"/>
                  </a:cubicBezTo>
                  <a:cubicBezTo>
                    <a:pt x="917" y="805"/>
                    <a:pt x="915" y="808"/>
                    <a:pt x="913" y="807"/>
                  </a:cubicBezTo>
                  <a:close/>
                  <a:moveTo>
                    <a:pt x="1436" y="816"/>
                  </a:moveTo>
                  <a:cubicBezTo>
                    <a:pt x="1409" y="718"/>
                    <a:pt x="1363" y="628"/>
                    <a:pt x="1311" y="541"/>
                  </a:cubicBezTo>
                  <a:cubicBezTo>
                    <a:pt x="1268" y="558"/>
                    <a:pt x="1224" y="572"/>
                    <a:pt x="1179" y="584"/>
                  </a:cubicBezTo>
                  <a:cubicBezTo>
                    <a:pt x="1191" y="622"/>
                    <a:pt x="1203" y="660"/>
                    <a:pt x="1214" y="698"/>
                  </a:cubicBezTo>
                  <a:cubicBezTo>
                    <a:pt x="1238" y="785"/>
                    <a:pt x="1260" y="875"/>
                    <a:pt x="1257" y="966"/>
                  </a:cubicBezTo>
                  <a:cubicBezTo>
                    <a:pt x="1257" y="968"/>
                    <a:pt x="1255" y="968"/>
                    <a:pt x="1255" y="967"/>
                  </a:cubicBezTo>
                  <a:cubicBezTo>
                    <a:pt x="1251" y="869"/>
                    <a:pt x="1229" y="775"/>
                    <a:pt x="1203" y="682"/>
                  </a:cubicBezTo>
                  <a:cubicBezTo>
                    <a:pt x="1194" y="650"/>
                    <a:pt x="1183" y="617"/>
                    <a:pt x="1173" y="585"/>
                  </a:cubicBezTo>
                  <a:cubicBezTo>
                    <a:pt x="1078" y="610"/>
                    <a:pt x="980" y="623"/>
                    <a:pt x="881" y="623"/>
                  </a:cubicBezTo>
                  <a:cubicBezTo>
                    <a:pt x="880" y="623"/>
                    <a:pt x="880" y="622"/>
                    <a:pt x="881" y="621"/>
                  </a:cubicBezTo>
                  <a:cubicBezTo>
                    <a:pt x="980" y="620"/>
                    <a:pt x="1077" y="603"/>
                    <a:pt x="1171" y="578"/>
                  </a:cubicBezTo>
                  <a:cubicBezTo>
                    <a:pt x="1158" y="533"/>
                    <a:pt x="1147" y="487"/>
                    <a:pt x="1144" y="441"/>
                  </a:cubicBezTo>
                  <a:cubicBezTo>
                    <a:pt x="1144" y="440"/>
                    <a:pt x="1146" y="440"/>
                    <a:pt x="1146" y="441"/>
                  </a:cubicBezTo>
                  <a:cubicBezTo>
                    <a:pt x="1149" y="486"/>
                    <a:pt x="1161" y="530"/>
                    <a:pt x="1175" y="573"/>
                  </a:cubicBezTo>
                  <a:cubicBezTo>
                    <a:pt x="1176" y="574"/>
                    <a:pt x="1176" y="575"/>
                    <a:pt x="1176" y="576"/>
                  </a:cubicBezTo>
                  <a:cubicBezTo>
                    <a:pt x="1221" y="564"/>
                    <a:pt x="1265" y="551"/>
                    <a:pt x="1308" y="536"/>
                  </a:cubicBezTo>
                  <a:cubicBezTo>
                    <a:pt x="1306" y="533"/>
                    <a:pt x="1305" y="530"/>
                    <a:pt x="1303" y="527"/>
                  </a:cubicBezTo>
                  <a:cubicBezTo>
                    <a:pt x="1277" y="485"/>
                    <a:pt x="1252" y="441"/>
                    <a:pt x="1225" y="400"/>
                  </a:cubicBezTo>
                  <a:cubicBezTo>
                    <a:pt x="1201" y="364"/>
                    <a:pt x="1173" y="328"/>
                    <a:pt x="1160" y="287"/>
                  </a:cubicBezTo>
                  <a:cubicBezTo>
                    <a:pt x="1159" y="286"/>
                    <a:pt x="1161" y="286"/>
                    <a:pt x="1162" y="287"/>
                  </a:cubicBezTo>
                  <a:cubicBezTo>
                    <a:pt x="1179" y="330"/>
                    <a:pt x="1209" y="367"/>
                    <a:pt x="1235" y="406"/>
                  </a:cubicBezTo>
                  <a:cubicBezTo>
                    <a:pt x="1262" y="447"/>
                    <a:pt x="1288" y="491"/>
                    <a:pt x="1314" y="534"/>
                  </a:cubicBezTo>
                  <a:cubicBezTo>
                    <a:pt x="1336" y="526"/>
                    <a:pt x="1359" y="518"/>
                    <a:pt x="1381" y="510"/>
                  </a:cubicBezTo>
                  <a:cubicBezTo>
                    <a:pt x="1383" y="509"/>
                    <a:pt x="1384" y="512"/>
                    <a:pt x="1382" y="513"/>
                  </a:cubicBezTo>
                  <a:cubicBezTo>
                    <a:pt x="1361" y="522"/>
                    <a:pt x="1339" y="531"/>
                    <a:pt x="1317" y="539"/>
                  </a:cubicBezTo>
                  <a:cubicBezTo>
                    <a:pt x="1369" y="626"/>
                    <a:pt x="1414" y="716"/>
                    <a:pt x="1438" y="815"/>
                  </a:cubicBezTo>
                  <a:cubicBezTo>
                    <a:pt x="1439" y="817"/>
                    <a:pt x="1437" y="818"/>
                    <a:pt x="1436" y="816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46"/>
            <p:cNvSpPr/>
            <p:nvPr/>
          </p:nvSpPr>
          <p:spPr bwMode="auto">
            <a:xfrm>
              <a:off x="3162301" y="3963988"/>
              <a:ext cx="1647825" cy="2139950"/>
            </a:xfrm>
            <a:custGeom>
              <a:avLst/>
              <a:gdLst>
                <a:gd name="T0" fmla="*/ 387 w 409"/>
                <a:gd name="T1" fmla="*/ 485 h 531"/>
                <a:gd name="T2" fmla="*/ 290 w 409"/>
                <a:gd name="T3" fmla="*/ 78 h 531"/>
                <a:gd name="T4" fmla="*/ 130 w 409"/>
                <a:gd name="T5" fmla="*/ 48 h 531"/>
                <a:gd name="T6" fmla="*/ 0 w 409"/>
                <a:gd name="T7" fmla="*/ 0 h 531"/>
                <a:gd name="T8" fmla="*/ 52 w 409"/>
                <a:gd name="T9" fmla="*/ 207 h 531"/>
                <a:gd name="T10" fmla="*/ 153 w 409"/>
                <a:gd name="T11" fmla="*/ 446 h 531"/>
                <a:gd name="T12" fmla="*/ 222 w 409"/>
                <a:gd name="T13" fmla="*/ 486 h 531"/>
                <a:gd name="T14" fmla="*/ 266 w 409"/>
                <a:gd name="T15" fmla="*/ 502 h 531"/>
                <a:gd name="T16" fmla="*/ 213 w 409"/>
                <a:gd name="T17" fmla="*/ 413 h 531"/>
                <a:gd name="T18" fmla="*/ 161 w 409"/>
                <a:gd name="T19" fmla="*/ 290 h 531"/>
                <a:gd name="T20" fmla="*/ 128 w 409"/>
                <a:gd name="T21" fmla="*/ 170 h 531"/>
                <a:gd name="T22" fmla="*/ 130 w 409"/>
                <a:gd name="T23" fmla="*/ 73 h 531"/>
                <a:gd name="T24" fmla="*/ 133 w 409"/>
                <a:gd name="T25" fmla="*/ 74 h 531"/>
                <a:gd name="T26" fmla="*/ 138 w 409"/>
                <a:gd name="T27" fmla="*/ 187 h 531"/>
                <a:gd name="T28" fmla="*/ 170 w 409"/>
                <a:gd name="T29" fmla="*/ 295 h 531"/>
                <a:gd name="T30" fmla="*/ 224 w 409"/>
                <a:gd name="T31" fmla="*/ 419 h 531"/>
                <a:gd name="T32" fmla="*/ 277 w 409"/>
                <a:gd name="T33" fmla="*/ 505 h 531"/>
                <a:gd name="T34" fmla="*/ 330 w 409"/>
                <a:gd name="T35" fmla="*/ 518 h 531"/>
                <a:gd name="T36" fmla="*/ 409 w 409"/>
                <a:gd name="T37" fmla="*/ 531 h 531"/>
                <a:gd name="T38" fmla="*/ 390 w 409"/>
                <a:gd name="T39" fmla="*/ 492 h 531"/>
                <a:gd name="T40" fmla="*/ 254 w 409"/>
                <a:gd name="T41" fmla="*/ 465 h 531"/>
                <a:gd name="T42" fmla="*/ 254 w 409"/>
                <a:gd name="T43" fmla="*/ 463 h 531"/>
                <a:gd name="T44" fmla="*/ 387 w 409"/>
                <a:gd name="T45" fmla="*/ 48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531">
                  <a:moveTo>
                    <a:pt x="387" y="485"/>
                  </a:moveTo>
                  <a:cubicBezTo>
                    <a:pt x="330" y="358"/>
                    <a:pt x="301" y="218"/>
                    <a:pt x="290" y="78"/>
                  </a:cubicBezTo>
                  <a:cubicBezTo>
                    <a:pt x="236" y="72"/>
                    <a:pt x="182" y="62"/>
                    <a:pt x="130" y="48"/>
                  </a:cubicBezTo>
                  <a:cubicBezTo>
                    <a:pt x="86" y="36"/>
                    <a:pt x="42" y="20"/>
                    <a:pt x="0" y="0"/>
                  </a:cubicBezTo>
                  <a:cubicBezTo>
                    <a:pt x="12" y="70"/>
                    <a:pt x="30" y="140"/>
                    <a:pt x="52" y="207"/>
                  </a:cubicBezTo>
                  <a:cubicBezTo>
                    <a:pt x="80" y="289"/>
                    <a:pt x="116" y="368"/>
                    <a:pt x="153" y="446"/>
                  </a:cubicBezTo>
                  <a:cubicBezTo>
                    <a:pt x="176" y="459"/>
                    <a:pt x="197" y="476"/>
                    <a:pt x="222" y="486"/>
                  </a:cubicBezTo>
                  <a:cubicBezTo>
                    <a:pt x="236" y="492"/>
                    <a:pt x="251" y="497"/>
                    <a:pt x="266" y="502"/>
                  </a:cubicBezTo>
                  <a:cubicBezTo>
                    <a:pt x="245" y="474"/>
                    <a:pt x="228" y="443"/>
                    <a:pt x="213" y="413"/>
                  </a:cubicBezTo>
                  <a:cubicBezTo>
                    <a:pt x="192" y="373"/>
                    <a:pt x="176" y="332"/>
                    <a:pt x="161" y="290"/>
                  </a:cubicBezTo>
                  <a:cubicBezTo>
                    <a:pt x="148" y="251"/>
                    <a:pt x="136" y="211"/>
                    <a:pt x="128" y="170"/>
                  </a:cubicBezTo>
                  <a:cubicBezTo>
                    <a:pt x="122" y="140"/>
                    <a:pt x="116" y="102"/>
                    <a:pt x="130" y="73"/>
                  </a:cubicBezTo>
                  <a:cubicBezTo>
                    <a:pt x="130" y="71"/>
                    <a:pt x="134" y="72"/>
                    <a:pt x="133" y="74"/>
                  </a:cubicBezTo>
                  <a:cubicBezTo>
                    <a:pt x="124" y="111"/>
                    <a:pt x="130" y="150"/>
                    <a:pt x="138" y="187"/>
                  </a:cubicBezTo>
                  <a:cubicBezTo>
                    <a:pt x="147" y="224"/>
                    <a:pt x="158" y="260"/>
                    <a:pt x="170" y="295"/>
                  </a:cubicBezTo>
                  <a:cubicBezTo>
                    <a:pt x="186" y="338"/>
                    <a:pt x="203" y="379"/>
                    <a:pt x="224" y="419"/>
                  </a:cubicBezTo>
                  <a:cubicBezTo>
                    <a:pt x="240" y="449"/>
                    <a:pt x="258" y="477"/>
                    <a:pt x="277" y="505"/>
                  </a:cubicBezTo>
                  <a:cubicBezTo>
                    <a:pt x="295" y="510"/>
                    <a:pt x="313" y="514"/>
                    <a:pt x="330" y="518"/>
                  </a:cubicBezTo>
                  <a:cubicBezTo>
                    <a:pt x="356" y="524"/>
                    <a:pt x="383" y="528"/>
                    <a:pt x="409" y="531"/>
                  </a:cubicBezTo>
                  <a:cubicBezTo>
                    <a:pt x="402" y="518"/>
                    <a:pt x="396" y="505"/>
                    <a:pt x="390" y="492"/>
                  </a:cubicBezTo>
                  <a:cubicBezTo>
                    <a:pt x="344" y="488"/>
                    <a:pt x="298" y="480"/>
                    <a:pt x="254" y="465"/>
                  </a:cubicBezTo>
                  <a:cubicBezTo>
                    <a:pt x="253" y="464"/>
                    <a:pt x="253" y="462"/>
                    <a:pt x="254" y="463"/>
                  </a:cubicBezTo>
                  <a:cubicBezTo>
                    <a:pt x="298" y="477"/>
                    <a:pt x="342" y="483"/>
                    <a:pt x="387" y="485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47"/>
            <p:cNvSpPr/>
            <p:nvPr/>
          </p:nvSpPr>
          <p:spPr bwMode="auto">
            <a:xfrm>
              <a:off x="4765676" y="5926138"/>
              <a:ext cx="741363" cy="504825"/>
            </a:xfrm>
            <a:custGeom>
              <a:avLst/>
              <a:gdLst>
                <a:gd name="T0" fmla="*/ 23 w 184"/>
                <a:gd name="T1" fmla="*/ 52 h 125"/>
                <a:gd name="T2" fmla="*/ 63 w 184"/>
                <a:gd name="T3" fmla="*/ 125 h 125"/>
                <a:gd name="T4" fmla="*/ 184 w 184"/>
                <a:gd name="T5" fmla="*/ 110 h 125"/>
                <a:gd name="T6" fmla="*/ 145 w 184"/>
                <a:gd name="T7" fmla="*/ 0 h 125"/>
                <a:gd name="T8" fmla="*/ 0 w 184"/>
                <a:gd name="T9" fmla="*/ 5 h 125"/>
                <a:gd name="T10" fmla="*/ 20 w 184"/>
                <a:gd name="T11" fmla="*/ 45 h 125"/>
                <a:gd name="T12" fmla="*/ 148 w 184"/>
                <a:gd name="T13" fmla="*/ 49 h 125"/>
                <a:gd name="T14" fmla="*/ 148 w 184"/>
                <a:gd name="T15" fmla="*/ 52 h 125"/>
                <a:gd name="T16" fmla="*/ 23 w 184"/>
                <a:gd name="T17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5">
                  <a:moveTo>
                    <a:pt x="23" y="52"/>
                  </a:moveTo>
                  <a:cubicBezTo>
                    <a:pt x="35" y="77"/>
                    <a:pt x="49" y="101"/>
                    <a:pt x="63" y="125"/>
                  </a:cubicBezTo>
                  <a:cubicBezTo>
                    <a:pt x="103" y="123"/>
                    <a:pt x="144" y="114"/>
                    <a:pt x="184" y="110"/>
                  </a:cubicBezTo>
                  <a:cubicBezTo>
                    <a:pt x="169" y="74"/>
                    <a:pt x="156" y="37"/>
                    <a:pt x="145" y="0"/>
                  </a:cubicBezTo>
                  <a:cubicBezTo>
                    <a:pt x="97" y="5"/>
                    <a:pt x="49" y="8"/>
                    <a:pt x="0" y="5"/>
                  </a:cubicBezTo>
                  <a:cubicBezTo>
                    <a:pt x="7" y="19"/>
                    <a:pt x="13" y="32"/>
                    <a:pt x="20" y="45"/>
                  </a:cubicBezTo>
                  <a:cubicBezTo>
                    <a:pt x="62" y="50"/>
                    <a:pt x="105" y="51"/>
                    <a:pt x="148" y="49"/>
                  </a:cubicBezTo>
                  <a:cubicBezTo>
                    <a:pt x="150" y="49"/>
                    <a:pt x="150" y="52"/>
                    <a:pt x="148" y="52"/>
                  </a:cubicBezTo>
                  <a:cubicBezTo>
                    <a:pt x="107" y="57"/>
                    <a:pt x="65" y="56"/>
                    <a:pt x="23" y="52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48"/>
            <p:cNvSpPr/>
            <p:nvPr/>
          </p:nvSpPr>
          <p:spPr bwMode="auto">
            <a:xfrm>
              <a:off x="8707438" y="1568450"/>
              <a:ext cx="717550" cy="1939925"/>
            </a:xfrm>
            <a:custGeom>
              <a:avLst/>
              <a:gdLst>
                <a:gd name="T0" fmla="*/ 116 w 178"/>
                <a:gd name="T1" fmla="*/ 151 h 481"/>
                <a:gd name="T2" fmla="*/ 68 w 178"/>
                <a:gd name="T3" fmla="*/ 47 h 481"/>
                <a:gd name="T4" fmla="*/ 65 w 178"/>
                <a:gd name="T5" fmla="*/ 47 h 481"/>
                <a:gd name="T6" fmla="*/ 42 w 178"/>
                <a:gd name="T7" fmla="*/ 29 h 481"/>
                <a:gd name="T8" fmla="*/ 39 w 178"/>
                <a:gd name="T9" fmla="*/ 9 h 481"/>
                <a:gd name="T10" fmla="*/ 31 w 178"/>
                <a:gd name="T11" fmla="*/ 0 h 481"/>
                <a:gd name="T12" fmla="*/ 23 w 178"/>
                <a:gd name="T13" fmla="*/ 11 h 481"/>
                <a:gd name="T14" fmla="*/ 26 w 178"/>
                <a:gd name="T15" fmla="*/ 23 h 481"/>
                <a:gd name="T16" fmla="*/ 20 w 178"/>
                <a:gd name="T17" fmla="*/ 54 h 481"/>
                <a:gd name="T18" fmla="*/ 3 w 178"/>
                <a:gd name="T19" fmla="*/ 59 h 481"/>
                <a:gd name="T20" fmla="*/ 15 w 178"/>
                <a:gd name="T21" fmla="*/ 135 h 481"/>
                <a:gd name="T22" fmla="*/ 21 w 178"/>
                <a:gd name="T23" fmla="*/ 194 h 481"/>
                <a:gd name="T24" fmla="*/ 28 w 178"/>
                <a:gd name="T25" fmla="*/ 273 h 481"/>
                <a:gd name="T26" fmla="*/ 36 w 178"/>
                <a:gd name="T27" fmla="*/ 298 h 481"/>
                <a:gd name="T28" fmla="*/ 46 w 178"/>
                <a:gd name="T29" fmla="*/ 307 h 481"/>
                <a:gd name="T30" fmla="*/ 57 w 178"/>
                <a:gd name="T31" fmla="*/ 330 h 481"/>
                <a:gd name="T32" fmla="*/ 52 w 178"/>
                <a:gd name="T33" fmla="*/ 363 h 481"/>
                <a:gd name="T34" fmla="*/ 69 w 178"/>
                <a:gd name="T35" fmla="*/ 398 h 481"/>
                <a:gd name="T36" fmla="*/ 109 w 178"/>
                <a:gd name="T37" fmla="*/ 454 h 481"/>
                <a:gd name="T38" fmla="*/ 141 w 178"/>
                <a:gd name="T39" fmla="*/ 475 h 481"/>
                <a:gd name="T40" fmla="*/ 165 w 178"/>
                <a:gd name="T41" fmla="*/ 443 h 481"/>
                <a:gd name="T42" fmla="*/ 178 w 178"/>
                <a:gd name="T43" fmla="*/ 418 h 481"/>
                <a:gd name="T44" fmla="*/ 178 w 178"/>
                <a:gd name="T45" fmla="*/ 418 h 481"/>
                <a:gd name="T46" fmla="*/ 160 w 178"/>
                <a:gd name="T47" fmla="*/ 274 h 481"/>
                <a:gd name="T48" fmla="*/ 116 w 178"/>
                <a:gd name="T49" fmla="*/ 15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481">
                  <a:moveTo>
                    <a:pt x="116" y="151"/>
                  </a:moveTo>
                  <a:cubicBezTo>
                    <a:pt x="102" y="117"/>
                    <a:pt x="88" y="79"/>
                    <a:pt x="68" y="47"/>
                  </a:cubicBezTo>
                  <a:cubicBezTo>
                    <a:pt x="67" y="47"/>
                    <a:pt x="66" y="48"/>
                    <a:pt x="65" y="47"/>
                  </a:cubicBezTo>
                  <a:cubicBezTo>
                    <a:pt x="56" y="43"/>
                    <a:pt x="45" y="39"/>
                    <a:pt x="42" y="29"/>
                  </a:cubicBezTo>
                  <a:cubicBezTo>
                    <a:pt x="39" y="22"/>
                    <a:pt x="40" y="16"/>
                    <a:pt x="39" y="9"/>
                  </a:cubicBezTo>
                  <a:cubicBezTo>
                    <a:pt x="36" y="6"/>
                    <a:pt x="33" y="3"/>
                    <a:pt x="31" y="0"/>
                  </a:cubicBezTo>
                  <a:cubicBezTo>
                    <a:pt x="26" y="2"/>
                    <a:pt x="23" y="6"/>
                    <a:pt x="23" y="11"/>
                  </a:cubicBezTo>
                  <a:cubicBezTo>
                    <a:pt x="24" y="15"/>
                    <a:pt x="25" y="19"/>
                    <a:pt x="26" y="23"/>
                  </a:cubicBezTo>
                  <a:cubicBezTo>
                    <a:pt x="28" y="33"/>
                    <a:pt x="30" y="46"/>
                    <a:pt x="20" y="54"/>
                  </a:cubicBezTo>
                  <a:cubicBezTo>
                    <a:pt x="15" y="58"/>
                    <a:pt x="9" y="61"/>
                    <a:pt x="3" y="59"/>
                  </a:cubicBezTo>
                  <a:cubicBezTo>
                    <a:pt x="13" y="83"/>
                    <a:pt x="0" y="113"/>
                    <a:pt x="15" y="135"/>
                  </a:cubicBezTo>
                  <a:cubicBezTo>
                    <a:pt x="30" y="156"/>
                    <a:pt x="25" y="170"/>
                    <a:pt x="21" y="194"/>
                  </a:cubicBezTo>
                  <a:cubicBezTo>
                    <a:pt x="16" y="221"/>
                    <a:pt x="29" y="246"/>
                    <a:pt x="28" y="273"/>
                  </a:cubicBezTo>
                  <a:cubicBezTo>
                    <a:pt x="27" y="282"/>
                    <a:pt x="28" y="291"/>
                    <a:pt x="36" y="298"/>
                  </a:cubicBezTo>
                  <a:cubicBezTo>
                    <a:pt x="40" y="301"/>
                    <a:pt x="43" y="304"/>
                    <a:pt x="46" y="307"/>
                  </a:cubicBezTo>
                  <a:cubicBezTo>
                    <a:pt x="52" y="314"/>
                    <a:pt x="56" y="321"/>
                    <a:pt x="57" y="330"/>
                  </a:cubicBezTo>
                  <a:cubicBezTo>
                    <a:pt x="57" y="341"/>
                    <a:pt x="54" y="351"/>
                    <a:pt x="52" y="363"/>
                  </a:cubicBezTo>
                  <a:cubicBezTo>
                    <a:pt x="48" y="380"/>
                    <a:pt x="55" y="388"/>
                    <a:pt x="69" y="398"/>
                  </a:cubicBezTo>
                  <a:cubicBezTo>
                    <a:pt x="87" y="411"/>
                    <a:pt x="96" y="435"/>
                    <a:pt x="109" y="454"/>
                  </a:cubicBezTo>
                  <a:cubicBezTo>
                    <a:pt x="115" y="464"/>
                    <a:pt x="127" y="481"/>
                    <a:pt x="141" y="475"/>
                  </a:cubicBezTo>
                  <a:cubicBezTo>
                    <a:pt x="157" y="468"/>
                    <a:pt x="161" y="458"/>
                    <a:pt x="165" y="443"/>
                  </a:cubicBezTo>
                  <a:cubicBezTo>
                    <a:pt x="167" y="434"/>
                    <a:pt x="171" y="423"/>
                    <a:pt x="178" y="418"/>
                  </a:cubicBezTo>
                  <a:cubicBezTo>
                    <a:pt x="178" y="418"/>
                    <a:pt x="178" y="418"/>
                    <a:pt x="178" y="418"/>
                  </a:cubicBezTo>
                  <a:cubicBezTo>
                    <a:pt x="176" y="370"/>
                    <a:pt x="171" y="321"/>
                    <a:pt x="160" y="274"/>
                  </a:cubicBezTo>
                  <a:cubicBezTo>
                    <a:pt x="149" y="232"/>
                    <a:pt x="133" y="191"/>
                    <a:pt x="116" y="15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49"/>
            <p:cNvSpPr>
              <a:spLocks noEditPoints="1"/>
            </p:cNvSpPr>
            <p:nvPr/>
          </p:nvSpPr>
          <p:spPr bwMode="auto">
            <a:xfrm>
              <a:off x="4948238" y="612775"/>
              <a:ext cx="220663" cy="165100"/>
            </a:xfrm>
            <a:custGeom>
              <a:avLst/>
              <a:gdLst>
                <a:gd name="T0" fmla="*/ 7 w 55"/>
                <a:gd name="T1" fmla="*/ 40 h 41"/>
                <a:gd name="T2" fmla="*/ 39 w 55"/>
                <a:gd name="T3" fmla="*/ 33 h 41"/>
                <a:gd name="T4" fmla="*/ 42 w 55"/>
                <a:gd name="T5" fmla="*/ 31 h 41"/>
                <a:gd name="T6" fmla="*/ 51 w 55"/>
                <a:gd name="T7" fmla="*/ 29 h 41"/>
                <a:gd name="T8" fmla="*/ 54 w 55"/>
                <a:gd name="T9" fmla="*/ 23 h 41"/>
                <a:gd name="T10" fmla="*/ 2 w 55"/>
                <a:gd name="T11" fmla="*/ 37 h 41"/>
                <a:gd name="T12" fmla="*/ 7 w 55"/>
                <a:gd name="T13" fmla="*/ 40 h 41"/>
                <a:gd name="T14" fmla="*/ 43 w 55"/>
                <a:gd name="T15" fmla="*/ 22 h 41"/>
                <a:gd name="T16" fmla="*/ 36 w 55"/>
                <a:gd name="T17" fmla="*/ 25 h 41"/>
                <a:gd name="T18" fmla="*/ 10 w 55"/>
                <a:gd name="T19" fmla="*/ 31 h 41"/>
                <a:gd name="T20" fmla="*/ 43 w 55"/>
                <a:gd name="T21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1">
                  <a:moveTo>
                    <a:pt x="7" y="40"/>
                  </a:moveTo>
                  <a:cubicBezTo>
                    <a:pt x="17" y="36"/>
                    <a:pt x="27" y="32"/>
                    <a:pt x="39" y="33"/>
                  </a:cubicBezTo>
                  <a:cubicBezTo>
                    <a:pt x="40" y="33"/>
                    <a:pt x="41" y="32"/>
                    <a:pt x="42" y="31"/>
                  </a:cubicBezTo>
                  <a:cubicBezTo>
                    <a:pt x="45" y="30"/>
                    <a:pt x="48" y="29"/>
                    <a:pt x="51" y="29"/>
                  </a:cubicBezTo>
                  <a:cubicBezTo>
                    <a:pt x="54" y="28"/>
                    <a:pt x="55" y="25"/>
                    <a:pt x="54" y="23"/>
                  </a:cubicBezTo>
                  <a:cubicBezTo>
                    <a:pt x="40" y="0"/>
                    <a:pt x="0" y="8"/>
                    <a:pt x="2" y="37"/>
                  </a:cubicBezTo>
                  <a:cubicBezTo>
                    <a:pt x="2" y="39"/>
                    <a:pt x="4" y="41"/>
                    <a:pt x="7" y="40"/>
                  </a:cubicBezTo>
                  <a:close/>
                  <a:moveTo>
                    <a:pt x="43" y="22"/>
                  </a:moveTo>
                  <a:cubicBezTo>
                    <a:pt x="40" y="22"/>
                    <a:pt x="38" y="23"/>
                    <a:pt x="36" y="25"/>
                  </a:cubicBezTo>
                  <a:cubicBezTo>
                    <a:pt x="27" y="24"/>
                    <a:pt x="18" y="27"/>
                    <a:pt x="10" y="31"/>
                  </a:cubicBezTo>
                  <a:cubicBezTo>
                    <a:pt x="13" y="17"/>
                    <a:pt x="32" y="13"/>
                    <a:pt x="43" y="2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50"/>
            <p:cNvSpPr>
              <a:spLocks noEditPoints="1"/>
            </p:cNvSpPr>
            <p:nvPr/>
          </p:nvSpPr>
          <p:spPr bwMode="auto">
            <a:xfrm>
              <a:off x="4903788" y="749300"/>
              <a:ext cx="341313" cy="206375"/>
            </a:xfrm>
            <a:custGeom>
              <a:avLst/>
              <a:gdLst>
                <a:gd name="T0" fmla="*/ 23 w 85"/>
                <a:gd name="T1" fmla="*/ 50 h 51"/>
                <a:gd name="T2" fmla="*/ 43 w 85"/>
                <a:gd name="T3" fmla="*/ 44 h 51"/>
                <a:gd name="T4" fmla="*/ 81 w 85"/>
                <a:gd name="T5" fmla="*/ 35 h 51"/>
                <a:gd name="T6" fmla="*/ 83 w 85"/>
                <a:gd name="T7" fmla="*/ 29 h 51"/>
                <a:gd name="T8" fmla="*/ 52 w 85"/>
                <a:gd name="T9" fmla="*/ 21 h 51"/>
                <a:gd name="T10" fmla="*/ 25 w 85"/>
                <a:gd name="T11" fmla="*/ 19 h 51"/>
                <a:gd name="T12" fmla="*/ 25 w 85"/>
                <a:gd name="T13" fmla="*/ 20 h 51"/>
                <a:gd name="T14" fmla="*/ 8 w 85"/>
                <a:gd name="T15" fmla="*/ 32 h 51"/>
                <a:gd name="T16" fmla="*/ 8 w 85"/>
                <a:gd name="T17" fmla="*/ 32 h 51"/>
                <a:gd name="T18" fmla="*/ 1 w 85"/>
                <a:gd name="T19" fmla="*/ 34 h 51"/>
                <a:gd name="T20" fmla="*/ 23 w 85"/>
                <a:gd name="T21" fmla="*/ 50 h 51"/>
                <a:gd name="T22" fmla="*/ 29 w 85"/>
                <a:gd name="T23" fmla="*/ 24 h 51"/>
                <a:gd name="T24" fmla="*/ 33 w 85"/>
                <a:gd name="T25" fmla="*/ 23 h 51"/>
                <a:gd name="T26" fmla="*/ 39 w 85"/>
                <a:gd name="T27" fmla="*/ 21 h 51"/>
                <a:gd name="T28" fmla="*/ 40 w 85"/>
                <a:gd name="T29" fmla="*/ 20 h 51"/>
                <a:gd name="T30" fmla="*/ 44 w 85"/>
                <a:gd name="T31" fmla="*/ 28 h 51"/>
                <a:gd name="T32" fmla="*/ 50 w 85"/>
                <a:gd name="T33" fmla="*/ 31 h 51"/>
                <a:gd name="T34" fmla="*/ 71 w 85"/>
                <a:gd name="T35" fmla="*/ 29 h 51"/>
                <a:gd name="T36" fmla="*/ 42 w 85"/>
                <a:gd name="T37" fmla="*/ 36 h 51"/>
                <a:gd name="T38" fmla="*/ 10 w 85"/>
                <a:gd name="T39" fmla="*/ 40 h 51"/>
                <a:gd name="T40" fmla="*/ 29 w 85"/>
                <a:gd name="T41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51">
                  <a:moveTo>
                    <a:pt x="23" y="50"/>
                  </a:moveTo>
                  <a:cubicBezTo>
                    <a:pt x="31" y="50"/>
                    <a:pt x="37" y="48"/>
                    <a:pt x="43" y="44"/>
                  </a:cubicBezTo>
                  <a:cubicBezTo>
                    <a:pt x="55" y="38"/>
                    <a:pt x="68" y="38"/>
                    <a:pt x="81" y="35"/>
                  </a:cubicBezTo>
                  <a:cubicBezTo>
                    <a:pt x="84" y="35"/>
                    <a:pt x="85" y="31"/>
                    <a:pt x="83" y="29"/>
                  </a:cubicBezTo>
                  <a:cubicBezTo>
                    <a:pt x="77" y="18"/>
                    <a:pt x="63" y="19"/>
                    <a:pt x="52" y="21"/>
                  </a:cubicBezTo>
                  <a:cubicBezTo>
                    <a:pt x="45" y="10"/>
                    <a:pt x="27" y="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9" y="23"/>
                    <a:pt x="14" y="28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28"/>
                    <a:pt x="1" y="31"/>
                    <a:pt x="1" y="34"/>
                  </a:cubicBezTo>
                  <a:cubicBezTo>
                    <a:pt x="0" y="48"/>
                    <a:pt x="12" y="51"/>
                    <a:pt x="23" y="50"/>
                  </a:cubicBezTo>
                  <a:close/>
                  <a:moveTo>
                    <a:pt x="29" y="24"/>
                  </a:moveTo>
                  <a:cubicBezTo>
                    <a:pt x="31" y="25"/>
                    <a:pt x="32" y="24"/>
                    <a:pt x="33" y="23"/>
                  </a:cubicBezTo>
                  <a:cubicBezTo>
                    <a:pt x="35" y="22"/>
                    <a:pt x="37" y="21"/>
                    <a:pt x="39" y="21"/>
                  </a:cubicBezTo>
                  <a:cubicBezTo>
                    <a:pt x="39" y="21"/>
                    <a:pt x="39" y="21"/>
                    <a:pt x="40" y="20"/>
                  </a:cubicBezTo>
                  <a:cubicBezTo>
                    <a:pt x="42" y="22"/>
                    <a:pt x="43" y="26"/>
                    <a:pt x="44" y="28"/>
                  </a:cubicBezTo>
                  <a:cubicBezTo>
                    <a:pt x="45" y="31"/>
                    <a:pt x="48" y="32"/>
                    <a:pt x="50" y="31"/>
                  </a:cubicBezTo>
                  <a:cubicBezTo>
                    <a:pt x="56" y="30"/>
                    <a:pt x="65" y="27"/>
                    <a:pt x="71" y="29"/>
                  </a:cubicBezTo>
                  <a:cubicBezTo>
                    <a:pt x="61" y="31"/>
                    <a:pt x="52" y="32"/>
                    <a:pt x="42" y="36"/>
                  </a:cubicBezTo>
                  <a:cubicBezTo>
                    <a:pt x="37" y="39"/>
                    <a:pt x="15" y="48"/>
                    <a:pt x="10" y="40"/>
                  </a:cubicBezTo>
                  <a:cubicBezTo>
                    <a:pt x="16" y="35"/>
                    <a:pt x="22" y="29"/>
                    <a:pt x="29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51"/>
            <p:cNvSpPr>
              <a:spLocks noEditPoints="1"/>
            </p:cNvSpPr>
            <p:nvPr/>
          </p:nvSpPr>
          <p:spPr bwMode="auto">
            <a:xfrm>
              <a:off x="4987926" y="927100"/>
              <a:ext cx="214313" cy="120650"/>
            </a:xfrm>
            <a:custGeom>
              <a:avLst/>
              <a:gdLst>
                <a:gd name="T0" fmla="*/ 53 w 53"/>
                <a:gd name="T1" fmla="*/ 22 h 30"/>
                <a:gd name="T2" fmla="*/ 41 w 53"/>
                <a:gd name="T3" fmla="*/ 0 h 30"/>
                <a:gd name="T4" fmla="*/ 27 w 53"/>
                <a:gd name="T5" fmla="*/ 3 h 30"/>
                <a:gd name="T6" fmla="*/ 12 w 53"/>
                <a:gd name="T7" fmla="*/ 7 h 30"/>
                <a:gd name="T8" fmla="*/ 10 w 53"/>
                <a:gd name="T9" fmla="*/ 9 h 30"/>
                <a:gd name="T10" fmla="*/ 4 w 53"/>
                <a:gd name="T11" fmla="*/ 13 h 30"/>
                <a:gd name="T12" fmla="*/ 7 w 53"/>
                <a:gd name="T13" fmla="*/ 26 h 30"/>
                <a:gd name="T14" fmla="*/ 27 w 53"/>
                <a:gd name="T15" fmla="*/ 28 h 30"/>
                <a:gd name="T16" fmla="*/ 49 w 53"/>
                <a:gd name="T17" fmla="*/ 25 h 30"/>
                <a:gd name="T18" fmla="*/ 53 w 53"/>
                <a:gd name="T19" fmla="*/ 22 h 30"/>
                <a:gd name="T20" fmla="*/ 25 w 53"/>
                <a:gd name="T21" fmla="*/ 21 h 30"/>
                <a:gd name="T22" fmla="*/ 11 w 53"/>
                <a:gd name="T23" fmla="*/ 20 h 30"/>
                <a:gd name="T24" fmla="*/ 14 w 53"/>
                <a:gd name="T25" fmla="*/ 15 h 30"/>
                <a:gd name="T26" fmla="*/ 31 w 53"/>
                <a:gd name="T27" fmla="*/ 12 h 30"/>
                <a:gd name="T28" fmla="*/ 42 w 53"/>
                <a:gd name="T29" fmla="*/ 9 h 30"/>
                <a:gd name="T30" fmla="*/ 45 w 53"/>
                <a:gd name="T31" fmla="*/ 18 h 30"/>
                <a:gd name="T32" fmla="*/ 25 w 53"/>
                <a:gd name="T3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0">
                  <a:moveTo>
                    <a:pt x="53" y="22"/>
                  </a:moveTo>
                  <a:cubicBezTo>
                    <a:pt x="53" y="14"/>
                    <a:pt x="53" y="0"/>
                    <a:pt x="41" y="0"/>
                  </a:cubicBezTo>
                  <a:cubicBezTo>
                    <a:pt x="37" y="0"/>
                    <a:pt x="32" y="2"/>
                    <a:pt x="27" y="3"/>
                  </a:cubicBezTo>
                  <a:cubicBezTo>
                    <a:pt x="23" y="5"/>
                    <a:pt x="15" y="4"/>
                    <a:pt x="12" y="7"/>
                  </a:cubicBezTo>
                  <a:cubicBezTo>
                    <a:pt x="11" y="8"/>
                    <a:pt x="11" y="8"/>
                    <a:pt x="10" y="9"/>
                  </a:cubicBezTo>
                  <a:cubicBezTo>
                    <a:pt x="8" y="10"/>
                    <a:pt x="6" y="11"/>
                    <a:pt x="4" y="13"/>
                  </a:cubicBezTo>
                  <a:cubicBezTo>
                    <a:pt x="0" y="18"/>
                    <a:pt x="2" y="24"/>
                    <a:pt x="7" y="26"/>
                  </a:cubicBezTo>
                  <a:cubicBezTo>
                    <a:pt x="12" y="30"/>
                    <a:pt x="21" y="29"/>
                    <a:pt x="27" y="28"/>
                  </a:cubicBezTo>
                  <a:cubicBezTo>
                    <a:pt x="34" y="28"/>
                    <a:pt x="42" y="26"/>
                    <a:pt x="49" y="25"/>
                  </a:cubicBezTo>
                  <a:cubicBezTo>
                    <a:pt x="51" y="25"/>
                    <a:pt x="52" y="24"/>
                    <a:pt x="53" y="22"/>
                  </a:cubicBezTo>
                  <a:close/>
                  <a:moveTo>
                    <a:pt x="25" y="21"/>
                  </a:moveTo>
                  <a:cubicBezTo>
                    <a:pt x="20" y="21"/>
                    <a:pt x="16" y="21"/>
                    <a:pt x="11" y="20"/>
                  </a:cubicBezTo>
                  <a:cubicBezTo>
                    <a:pt x="7" y="19"/>
                    <a:pt x="12" y="16"/>
                    <a:pt x="14" y="15"/>
                  </a:cubicBezTo>
                  <a:cubicBezTo>
                    <a:pt x="19" y="17"/>
                    <a:pt x="27" y="13"/>
                    <a:pt x="31" y="12"/>
                  </a:cubicBezTo>
                  <a:cubicBezTo>
                    <a:pt x="35" y="11"/>
                    <a:pt x="38" y="9"/>
                    <a:pt x="42" y="9"/>
                  </a:cubicBezTo>
                  <a:cubicBezTo>
                    <a:pt x="45" y="10"/>
                    <a:pt x="45" y="14"/>
                    <a:pt x="45" y="18"/>
                  </a:cubicBezTo>
                  <a:cubicBezTo>
                    <a:pt x="38" y="19"/>
                    <a:pt x="31" y="20"/>
                    <a:pt x="25" y="2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52"/>
            <p:cNvSpPr>
              <a:spLocks noEditPoints="1"/>
            </p:cNvSpPr>
            <p:nvPr/>
          </p:nvSpPr>
          <p:spPr bwMode="auto">
            <a:xfrm>
              <a:off x="5802313" y="225425"/>
              <a:ext cx="390525" cy="282575"/>
            </a:xfrm>
            <a:custGeom>
              <a:avLst/>
              <a:gdLst>
                <a:gd name="T0" fmla="*/ 61 w 97"/>
                <a:gd name="T1" fmla="*/ 6 h 70"/>
                <a:gd name="T2" fmla="*/ 30 w 97"/>
                <a:gd name="T3" fmla="*/ 23 h 70"/>
                <a:gd name="T4" fmla="*/ 3 w 97"/>
                <a:gd name="T5" fmla="*/ 38 h 70"/>
                <a:gd name="T6" fmla="*/ 3 w 97"/>
                <a:gd name="T7" fmla="*/ 46 h 70"/>
                <a:gd name="T8" fmla="*/ 39 w 97"/>
                <a:gd name="T9" fmla="*/ 67 h 70"/>
                <a:gd name="T10" fmla="*/ 69 w 97"/>
                <a:gd name="T11" fmla="*/ 51 h 70"/>
                <a:gd name="T12" fmla="*/ 70 w 97"/>
                <a:gd name="T13" fmla="*/ 48 h 70"/>
                <a:gd name="T14" fmla="*/ 77 w 97"/>
                <a:gd name="T15" fmla="*/ 33 h 70"/>
                <a:gd name="T16" fmla="*/ 96 w 97"/>
                <a:gd name="T17" fmla="*/ 18 h 70"/>
                <a:gd name="T18" fmla="*/ 93 w 97"/>
                <a:gd name="T19" fmla="*/ 12 h 70"/>
                <a:gd name="T20" fmla="*/ 61 w 97"/>
                <a:gd name="T21" fmla="*/ 6 h 70"/>
                <a:gd name="T22" fmla="*/ 69 w 97"/>
                <a:gd name="T23" fmla="*/ 29 h 70"/>
                <a:gd name="T24" fmla="*/ 61 w 97"/>
                <a:gd name="T25" fmla="*/ 48 h 70"/>
                <a:gd name="T26" fmla="*/ 60 w 97"/>
                <a:gd name="T27" fmla="*/ 49 h 70"/>
                <a:gd name="T28" fmla="*/ 35 w 97"/>
                <a:gd name="T29" fmla="*/ 56 h 70"/>
                <a:gd name="T30" fmla="*/ 13 w 97"/>
                <a:gd name="T31" fmla="*/ 42 h 70"/>
                <a:gd name="T32" fmla="*/ 48 w 97"/>
                <a:gd name="T33" fmla="*/ 24 h 70"/>
                <a:gd name="T34" fmla="*/ 76 w 97"/>
                <a:gd name="T35" fmla="*/ 14 h 70"/>
                <a:gd name="T36" fmla="*/ 86 w 97"/>
                <a:gd name="T37" fmla="*/ 18 h 70"/>
                <a:gd name="T38" fmla="*/ 69 w 97"/>
                <a:gd name="T39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70">
                  <a:moveTo>
                    <a:pt x="61" y="6"/>
                  </a:moveTo>
                  <a:cubicBezTo>
                    <a:pt x="51" y="12"/>
                    <a:pt x="41" y="18"/>
                    <a:pt x="30" y="23"/>
                  </a:cubicBezTo>
                  <a:cubicBezTo>
                    <a:pt x="21" y="27"/>
                    <a:pt x="11" y="32"/>
                    <a:pt x="3" y="38"/>
                  </a:cubicBezTo>
                  <a:cubicBezTo>
                    <a:pt x="0" y="40"/>
                    <a:pt x="0" y="44"/>
                    <a:pt x="3" y="46"/>
                  </a:cubicBezTo>
                  <a:cubicBezTo>
                    <a:pt x="15" y="53"/>
                    <a:pt x="25" y="63"/>
                    <a:pt x="39" y="67"/>
                  </a:cubicBezTo>
                  <a:cubicBezTo>
                    <a:pt x="50" y="70"/>
                    <a:pt x="61" y="56"/>
                    <a:pt x="69" y="51"/>
                  </a:cubicBezTo>
                  <a:cubicBezTo>
                    <a:pt x="70" y="51"/>
                    <a:pt x="71" y="49"/>
                    <a:pt x="70" y="48"/>
                  </a:cubicBezTo>
                  <a:cubicBezTo>
                    <a:pt x="73" y="43"/>
                    <a:pt x="71" y="37"/>
                    <a:pt x="77" y="33"/>
                  </a:cubicBezTo>
                  <a:cubicBezTo>
                    <a:pt x="85" y="27"/>
                    <a:pt x="92" y="26"/>
                    <a:pt x="96" y="18"/>
                  </a:cubicBezTo>
                  <a:cubicBezTo>
                    <a:pt x="97" y="15"/>
                    <a:pt x="96" y="13"/>
                    <a:pt x="93" y="12"/>
                  </a:cubicBezTo>
                  <a:cubicBezTo>
                    <a:pt x="83" y="9"/>
                    <a:pt x="73" y="0"/>
                    <a:pt x="61" y="6"/>
                  </a:cubicBezTo>
                  <a:close/>
                  <a:moveTo>
                    <a:pt x="69" y="29"/>
                  </a:moveTo>
                  <a:cubicBezTo>
                    <a:pt x="64" y="34"/>
                    <a:pt x="66" y="44"/>
                    <a:pt x="61" y="48"/>
                  </a:cubicBezTo>
                  <a:cubicBezTo>
                    <a:pt x="61" y="48"/>
                    <a:pt x="61" y="48"/>
                    <a:pt x="60" y="49"/>
                  </a:cubicBezTo>
                  <a:cubicBezTo>
                    <a:pt x="52" y="53"/>
                    <a:pt x="45" y="60"/>
                    <a:pt x="35" y="56"/>
                  </a:cubicBezTo>
                  <a:cubicBezTo>
                    <a:pt x="27" y="53"/>
                    <a:pt x="20" y="47"/>
                    <a:pt x="13" y="42"/>
                  </a:cubicBezTo>
                  <a:cubicBezTo>
                    <a:pt x="24" y="35"/>
                    <a:pt x="37" y="30"/>
                    <a:pt x="48" y="24"/>
                  </a:cubicBezTo>
                  <a:cubicBezTo>
                    <a:pt x="57" y="20"/>
                    <a:pt x="65" y="10"/>
                    <a:pt x="76" y="14"/>
                  </a:cubicBezTo>
                  <a:cubicBezTo>
                    <a:pt x="79" y="16"/>
                    <a:pt x="83" y="17"/>
                    <a:pt x="86" y="18"/>
                  </a:cubicBezTo>
                  <a:cubicBezTo>
                    <a:pt x="81" y="23"/>
                    <a:pt x="74" y="24"/>
                    <a:pt x="69" y="2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53"/>
            <p:cNvSpPr>
              <a:spLocks noEditPoints="1"/>
            </p:cNvSpPr>
            <p:nvPr/>
          </p:nvSpPr>
          <p:spPr bwMode="auto">
            <a:xfrm>
              <a:off x="6169026" y="238125"/>
              <a:ext cx="901700" cy="785813"/>
            </a:xfrm>
            <a:custGeom>
              <a:avLst/>
              <a:gdLst>
                <a:gd name="T0" fmla="*/ 205 w 224"/>
                <a:gd name="T1" fmla="*/ 194 h 195"/>
                <a:gd name="T2" fmla="*/ 210 w 224"/>
                <a:gd name="T3" fmla="*/ 188 h 195"/>
                <a:gd name="T4" fmla="*/ 187 w 224"/>
                <a:gd name="T5" fmla="*/ 140 h 195"/>
                <a:gd name="T6" fmla="*/ 198 w 224"/>
                <a:gd name="T7" fmla="*/ 124 h 195"/>
                <a:gd name="T8" fmla="*/ 199 w 224"/>
                <a:gd name="T9" fmla="*/ 112 h 195"/>
                <a:gd name="T10" fmla="*/ 217 w 224"/>
                <a:gd name="T11" fmla="*/ 85 h 195"/>
                <a:gd name="T12" fmla="*/ 193 w 224"/>
                <a:gd name="T13" fmla="*/ 58 h 195"/>
                <a:gd name="T14" fmla="*/ 134 w 224"/>
                <a:gd name="T15" fmla="*/ 30 h 195"/>
                <a:gd name="T16" fmla="*/ 73 w 224"/>
                <a:gd name="T17" fmla="*/ 2 h 195"/>
                <a:gd name="T18" fmla="*/ 25 w 224"/>
                <a:gd name="T19" fmla="*/ 13 h 195"/>
                <a:gd name="T20" fmla="*/ 11 w 224"/>
                <a:gd name="T21" fmla="*/ 37 h 195"/>
                <a:gd name="T22" fmla="*/ 8 w 224"/>
                <a:gd name="T23" fmla="*/ 39 h 195"/>
                <a:gd name="T24" fmla="*/ 38 w 224"/>
                <a:gd name="T25" fmla="*/ 67 h 195"/>
                <a:gd name="T26" fmla="*/ 66 w 224"/>
                <a:gd name="T27" fmla="*/ 80 h 195"/>
                <a:gd name="T28" fmla="*/ 88 w 224"/>
                <a:gd name="T29" fmla="*/ 90 h 195"/>
                <a:gd name="T30" fmla="*/ 97 w 224"/>
                <a:gd name="T31" fmla="*/ 114 h 195"/>
                <a:gd name="T32" fmla="*/ 117 w 224"/>
                <a:gd name="T33" fmla="*/ 142 h 195"/>
                <a:gd name="T34" fmla="*/ 126 w 224"/>
                <a:gd name="T35" fmla="*/ 164 h 195"/>
                <a:gd name="T36" fmla="*/ 164 w 224"/>
                <a:gd name="T37" fmla="*/ 176 h 195"/>
                <a:gd name="T38" fmla="*/ 205 w 224"/>
                <a:gd name="T39" fmla="*/ 194 h 195"/>
                <a:gd name="T40" fmla="*/ 125 w 224"/>
                <a:gd name="T41" fmla="*/ 127 h 195"/>
                <a:gd name="T42" fmla="*/ 105 w 224"/>
                <a:gd name="T43" fmla="*/ 104 h 195"/>
                <a:gd name="T44" fmla="*/ 68 w 224"/>
                <a:gd name="T45" fmla="*/ 70 h 195"/>
                <a:gd name="T46" fmla="*/ 17 w 224"/>
                <a:gd name="T47" fmla="*/ 43 h 195"/>
                <a:gd name="T48" fmla="*/ 16 w 224"/>
                <a:gd name="T49" fmla="*/ 38 h 195"/>
                <a:gd name="T50" fmla="*/ 32 w 224"/>
                <a:gd name="T51" fmla="*/ 17 h 195"/>
                <a:gd name="T52" fmla="*/ 94 w 224"/>
                <a:gd name="T53" fmla="*/ 16 h 195"/>
                <a:gd name="T54" fmla="*/ 147 w 224"/>
                <a:gd name="T55" fmla="*/ 45 h 195"/>
                <a:gd name="T56" fmla="*/ 197 w 224"/>
                <a:gd name="T57" fmla="*/ 69 h 195"/>
                <a:gd name="T58" fmla="*/ 190 w 224"/>
                <a:gd name="T59" fmla="*/ 101 h 195"/>
                <a:gd name="T60" fmla="*/ 183 w 224"/>
                <a:gd name="T61" fmla="*/ 127 h 195"/>
                <a:gd name="T62" fmla="*/ 196 w 224"/>
                <a:gd name="T63" fmla="*/ 182 h 195"/>
                <a:gd name="T64" fmla="*/ 171 w 224"/>
                <a:gd name="T65" fmla="*/ 168 h 195"/>
                <a:gd name="T66" fmla="*/ 138 w 224"/>
                <a:gd name="T67" fmla="*/ 159 h 195"/>
                <a:gd name="T68" fmla="*/ 125 w 224"/>
                <a:gd name="T69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195">
                  <a:moveTo>
                    <a:pt x="205" y="194"/>
                  </a:moveTo>
                  <a:cubicBezTo>
                    <a:pt x="208" y="195"/>
                    <a:pt x="212" y="192"/>
                    <a:pt x="210" y="188"/>
                  </a:cubicBezTo>
                  <a:cubicBezTo>
                    <a:pt x="203" y="172"/>
                    <a:pt x="189" y="158"/>
                    <a:pt x="187" y="140"/>
                  </a:cubicBezTo>
                  <a:cubicBezTo>
                    <a:pt x="187" y="134"/>
                    <a:pt x="196" y="129"/>
                    <a:pt x="198" y="124"/>
                  </a:cubicBezTo>
                  <a:cubicBezTo>
                    <a:pt x="199" y="120"/>
                    <a:pt x="200" y="116"/>
                    <a:pt x="199" y="112"/>
                  </a:cubicBezTo>
                  <a:cubicBezTo>
                    <a:pt x="196" y="96"/>
                    <a:pt x="216" y="98"/>
                    <a:pt x="217" y="85"/>
                  </a:cubicBezTo>
                  <a:cubicBezTo>
                    <a:pt x="218" y="70"/>
                    <a:pt x="204" y="64"/>
                    <a:pt x="193" y="58"/>
                  </a:cubicBezTo>
                  <a:cubicBezTo>
                    <a:pt x="174" y="49"/>
                    <a:pt x="154" y="39"/>
                    <a:pt x="134" y="30"/>
                  </a:cubicBezTo>
                  <a:cubicBezTo>
                    <a:pt x="113" y="20"/>
                    <a:pt x="96" y="5"/>
                    <a:pt x="73" y="2"/>
                  </a:cubicBezTo>
                  <a:cubicBezTo>
                    <a:pt x="58" y="0"/>
                    <a:pt x="39" y="7"/>
                    <a:pt x="25" y="13"/>
                  </a:cubicBezTo>
                  <a:cubicBezTo>
                    <a:pt x="16" y="17"/>
                    <a:pt x="14" y="28"/>
                    <a:pt x="11" y="37"/>
                  </a:cubicBezTo>
                  <a:cubicBezTo>
                    <a:pt x="10" y="37"/>
                    <a:pt x="9" y="38"/>
                    <a:pt x="8" y="39"/>
                  </a:cubicBezTo>
                  <a:cubicBezTo>
                    <a:pt x="0" y="54"/>
                    <a:pt x="30" y="63"/>
                    <a:pt x="38" y="67"/>
                  </a:cubicBezTo>
                  <a:cubicBezTo>
                    <a:pt x="48" y="72"/>
                    <a:pt x="56" y="76"/>
                    <a:pt x="66" y="80"/>
                  </a:cubicBezTo>
                  <a:cubicBezTo>
                    <a:pt x="74" y="82"/>
                    <a:pt x="81" y="85"/>
                    <a:pt x="88" y="90"/>
                  </a:cubicBezTo>
                  <a:cubicBezTo>
                    <a:pt x="95" y="97"/>
                    <a:pt x="94" y="106"/>
                    <a:pt x="97" y="114"/>
                  </a:cubicBezTo>
                  <a:cubicBezTo>
                    <a:pt x="100" y="128"/>
                    <a:pt x="120" y="126"/>
                    <a:pt x="117" y="142"/>
                  </a:cubicBezTo>
                  <a:cubicBezTo>
                    <a:pt x="116" y="151"/>
                    <a:pt x="119" y="159"/>
                    <a:pt x="126" y="164"/>
                  </a:cubicBezTo>
                  <a:cubicBezTo>
                    <a:pt x="137" y="172"/>
                    <a:pt x="151" y="173"/>
                    <a:pt x="164" y="176"/>
                  </a:cubicBezTo>
                  <a:cubicBezTo>
                    <a:pt x="179" y="180"/>
                    <a:pt x="189" y="193"/>
                    <a:pt x="205" y="194"/>
                  </a:cubicBezTo>
                  <a:close/>
                  <a:moveTo>
                    <a:pt x="125" y="127"/>
                  </a:moveTo>
                  <a:cubicBezTo>
                    <a:pt x="120" y="116"/>
                    <a:pt x="108" y="119"/>
                    <a:pt x="105" y="104"/>
                  </a:cubicBezTo>
                  <a:cubicBezTo>
                    <a:pt x="101" y="84"/>
                    <a:pt x="86" y="76"/>
                    <a:pt x="68" y="70"/>
                  </a:cubicBezTo>
                  <a:cubicBezTo>
                    <a:pt x="64" y="69"/>
                    <a:pt x="15" y="48"/>
                    <a:pt x="17" y="43"/>
                  </a:cubicBezTo>
                  <a:cubicBezTo>
                    <a:pt x="18" y="41"/>
                    <a:pt x="17" y="40"/>
                    <a:pt x="16" y="38"/>
                  </a:cubicBezTo>
                  <a:cubicBezTo>
                    <a:pt x="20" y="30"/>
                    <a:pt x="22" y="21"/>
                    <a:pt x="32" y="17"/>
                  </a:cubicBezTo>
                  <a:cubicBezTo>
                    <a:pt x="53" y="10"/>
                    <a:pt x="72" y="5"/>
                    <a:pt x="94" y="16"/>
                  </a:cubicBezTo>
                  <a:cubicBezTo>
                    <a:pt x="112" y="25"/>
                    <a:pt x="128" y="36"/>
                    <a:pt x="147" y="45"/>
                  </a:cubicBezTo>
                  <a:cubicBezTo>
                    <a:pt x="164" y="53"/>
                    <a:pt x="180" y="61"/>
                    <a:pt x="197" y="69"/>
                  </a:cubicBezTo>
                  <a:cubicBezTo>
                    <a:pt x="224" y="83"/>
                    <a:pt x="195" y="88"/>
                    <a:pt x="190" y="101"/>
                  </a:cubicBezTo>
                  <a:cubicBezTo>
                    <a:pt x="186" y="111"/>
                    <a:pt x="194" y="118"/>
                    <a:pt x="183" y="127"/>
                  </a:cubicBezTo>
                  <a:cubicBezTo>
                    <a:pt x="167" y="139"/>
                    <a:pt x="186" y="165"/>
                    <a:pt x="196" y="182"/>
                  </a:cubicBezTo>
                  <a:cubicBezTo>
                    <a:pt x="187" y="178"/>
                    <a:pt x="180" y="172"/>
                    <a:pt x="171" y="168"/>
                  </a:cubicBezTo>
                  <a:cubicBezTo>
                    <a:pt x="160" y="164"/>
                    <a:pt x="148" y="163"/>
                    <a:pt x="138" y="159"/>
                  </a:cubicBezTo>
                  <a:cubicBezTo>
                    <a:pt x="124" y="154"/>
                    <a:pt x="130" y="138"/>
                    <a:pt x="125" y="1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54"/>
            <p:cNvSpPr>
              <a:spLocks noEditPoints="1"/>
            </p:cNvSpPr>
            <p:nvPr/>
          </p:nvSpPr>
          <p:spPr bwMode="auto">
            <a:xfrm>
              <a:off x="7135813" y="596900"/>
              <a:ext cx="238125" cy="152400"/>
            </a:xfrm>
            <a:custGeom>
              <a:avLst/>
              <a:gdLst>
                <a:gd name="T0" fmla="*/ 15 w 59"/>
                <a:gd name="T1" fmla="*/ 38 h 38"/>
                <a:gd name="T2" fmla="*/ 37 w 59"/>
                <a:gd name="T3" fmla="*/ 36 h 38"/>
                <a:gd name="T4" fmla="*/ 56 w 59"/>
                <a:gd name="T5" fmla="*/ 31 h 38"/>
                <a:gd name="T6" fmla="*/ 58 w 59"/>
                <a:gd name="T7" fmla="*/ 27 h 38"/>
                <a:gd name="T8" fmla="*/ 32 w 59"/>
                <a:gd name="T9" fmla="*/ 4 h 38"/>
                <a:gd name="T10" fmla="*/ 28 w 59"/>
                <a:gd name="T11" fmla="*/ 14 h 38"/>
                <a:gd name="T12" fmla="*/ 15 w 59"/>
                <a:gd name="T13" fmla="*/ 20 h 38"/>
                <a:gd name="T14" fmla="*/ 7 w 59"/>
                <a:gd name="T15" fmla="*/ 26 h 38"/>
                <a:gd name="T16" fmla="*/ 15 w 59"/>
                <a:gd name="T17" fmla="*/ 38 h 38"/>
                <a:gd name="T18" fmla="*/ 12 w 59"/>
                <a:gd name="T19" fmla="*/ 30 h 38"/>
                <a:gd name="T20" fmla="*/ 35 w 59"/>
                <a:gd name="T21" fmla="*/ 15 h 38"/>
                <a:gd name="T22" fmla="*/ 34 w 59"/>
                <a:gd name="T23" fmla="*/ 11 h 38"/>
                <a:gd name="T24" fmla="*/ 41 w 59"/>
                <a:gd name="T25" fmla="*/ 12 h 38"/>
                <a:gd name="T26" fmla="*/ 44 w 59"/>
                <a:gd name="T27" fmla="*/ 16 h 38"/>
                <a:gd name="T28" fmla="*/ 50 w 59"/>
                <a:gd name="T29" fmla="*/ 25 h 38"/>
                <a:gd name="T30" fmla="*/ 33 w 59"/>
                <a:gd name="T31" fmla="*/ 30 h 38"/>
                <a:gd name="T32" fmla="*/ 26 w 59"/>
                <a:gd name="T33" fmla="*/ 31 h 38"/>
                <a:gd name="T34" fmla="*/ 15 w 59"/>
                <a:gd name="T35" fmla="*/ 31 h 38"/>
                <a:gd name="T36" fmla="*/ 12 w 59"/>
                <a:gd name="T37" fmla="*/ 30 h 38"/>
                <a:gd name="T38" fmla="*/ 12 w 59"/>
                <a:gd name="T3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38">
                  <a:moveTo>
                    <a:pt x="15" y="38"/>
                  </a:moveTo>
                  <a:cubicBezTo>
                    <a:pt x="22" y="38"/>
                    <a:pt x="30" y="37"/>
                    <a:pt x="37" y="36"/>
                  </a:cubicBezTo>
                  <a:cubicBezTo>
                    <a:pt x="44" y="35"/>
                    <a:pt x="50" y="32"/>
                    <a:pt x="56" y="31"/>
                  </a:cubicBezTo>
                  <a:cubicBezTo>
                    <a:pt x="58" y="31"/>
                    <a:pt x="59" y="28"/>
                    <a:pt x="58" y="27"/>
                  </a:cubicBezTo>
                  <a:cubicBezTo>
                    <a:pt x="54" y="16"/>
                    <a:pt x="46" y="0"/>
                    <a:pt x="32" y="4"/>
                  </a:cubicBezTo>
                  <a:cubicBezTo>
                    <a:pt x="27" y="5"/>
                    <a:pt x="27" y="10"/>
                    <a:pt x="28" y="14"/>
                  </a:cubicBezTo>
                  <a:cubicBezTo>
                    <a:pt x="28" y="18"/>
                    <a:pt x="17" y="19"/>
                    <a:pt x="15" y="20"/>
                  </a:cubicBezTo>
                  <a:cubicBezTo>
                    <a:pt x="12" y="22"/>
                    <a:pt x="9" y="24"/>
                    <a:pt x="7" y="26"/>
                  </a:cubicBezTo>
                  <a:cubicBezTo>
                    <a:pt x="0" y="34"/>
                    <a:pt x="10" y="37"/>
                    <a:pt x="15" y="38"/>
                  </a:cubicBezTo>
                  <a:close/>
                  <a:moveTo>
                    <a:pt x="12" y="30"/>
                  </a:moveTo>
                  <a:cubicBezTo>
                    <a:pt x="17" y="25"/>
                    <a:pt x="35" y="25"/>
                    <a:pt x="35" y="15"/>
                  </a:cubicBezTo>
                  <a:cubicBezTo>
                    <a:pt x="35" y="14"/>
                    <a:pt x="34" y="12"/>
                    <a:pt x="34" y="11"/>
                  </a:cubicBezTo>
                  <a:cubicBezTo>
                    <a:pt x="37" y="10"/>
                    <a:pt x="39" y="10"/>
                    <a:pt x="41" y="12"/>
                  </a:cubicBezTo>
                  <a:cubicBezTo>
                    <a:pt x="42" y="13"/>
                    <a:pt x="43" y="14"/>
                    <a:pt x="44" y="16"/>
                  </a:cubicBezTo>
                  <a:cubicBezTo>
                    <a:pt x="46" y="18"/>
                    <a:pt x="48" y="21"/>
                    <a:pt x="50" y="25"/>
                  </a:cubicBezTo>
                  <a:cubicBezTo>
                    <a:pt x="44" y="25"/>
                    <a:pt x="37" y="26"/>
                    <a:pt x="33" y="30"/>
                  </a:cubicBezTo>
                  <a:cubicBezTo>
                    <a:pt x="31" y="30"/>
                    <a:pt x="28" y="30"/>
                    <a:pt x="26" y="31"/>
                  </a:cubicBezTo>
                  <a:cubicBezTo>
                    <a:pt x="22" y="31"/>
                    <a:pt x="19" y="31"/>
                    <a:pt x="15" y="31"/>
                  </a:cubicBezTo>
                  <a:cubicBezTo>
                    <a:pt x="14" y="31"/>
                    <a:pt x="13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55"/>
            <p:cNvSpPr>
              <a:spLocks noEditPoints="1"/>
            </p:cNvSpPr>
            <p:nvPr/>
          </p:nvSpPr>
          <p:spPr bwMode="auto">
            <a:xfrm>
              <a:off x="5165726" y="1220788"/>
              <a:ext cx="249238" cy="363538"/>
            </a:xfrm>
            <a:custGeom>
              <a:avLst/>
              <a:gdLst>
                <a:gd name="T0" fmla="*/ 4 w 62"/>
                <a:gd name="T1" fmla="*/ 23 h 90"/>
                <a:gd name="T2" fmla="*/ 11 w 62"/>
                <a:gd name="T3" fmla="*/ 57 h 90"/>
                <a:gd name="T4" fmla="*/ 26 w 62"/>
                <a:gd name="T5" fmla="*/ 70 h 90"/>
                <a:gd name="T6" fmla="*/ 47 w 62"/>
                <a:gd name="T7" fmla="*/ 86 h 90"/>
                <a:gd name="T8" fmla="*/ 59 w 62"/>
                <a:gd name="T9" fmla="*/ 61 h 90"/>
                <a:gd name="T10" fmla="*/ 42 w 62"/>
                <a:gd name="T11" fmla="*/ 50 h 90"/>
                <a:gd name="T12" fmla="*/ 48 w 62"/>
                <a:gd name="T13" fmla="*/ 12 h 90"/>
                <a:gd name="T14" fmla="*/ 42 w 62"/>
                <a:gd name="T15" fmla="*/ 2 h 90"/>
                <a:gd name="T16" fmla="*/ 24 w 62"/>
                <a:gd name="T17" fmla="*/ 7 h 90"/>
                <a:gd name="T18" fmla="*/ 4 w 62"/>
                <a:gd name="T19" fmla="*/ 23 h 90"/>
                <a:gd name="T20" fmla="*/ 26 w 62"/>
                <a:gd name="T21" fmla="*/ 16 h 90"/>
                <a:gd name="T22" fmla="*/ 32 w 62"/>
                <a:gd name="T23" fmla="*/ 16 h 90"/>
                <a:gd name="T24" fmla="*/ 39 w 62"/>
                <a:gd name="T25" fmla="*/ 16 h 90"/>
                <a:gd name="T26" fmla="*/ 29 w 62"/>
                <a:gd name="T27" fmla="*/ 52 h 90"/>
                <a:gd name="T28" fmla="*/ 32 w 62"/>
                <a:gd name="T29" fmla="*/ 59 h 90"/>
                <a:gd name="T30" fmla="*/ 50 w 62"/>
                <a:gd name="T31" fmla="*/ 69 h 90"/>
                <a:gd name="T32" fmla="*/ 39 w 62"/>
                <a:gd name="T33" fmla="*/ 75 h 90"/>
                <a:gd name="T34" fmla="*/ 38 w 62"/>
                <a:gd name="T35" fmla="*/ 68 h 90"/>
                <a:gd name="T36" fmla="*/ 23 w 62"/>
                <a:gd name="T37" fmla="*/ 57 h 90"/>
                <a:gd name="T38" fmla="*/ 22 w 62"/>
                <a:gd name="T39" fmla="*/ 54 h 90"/>
                <a:gd name="T40" fmla="*/ 20 w 62"/>
                <a:gd name="T41" fmla="*/ 53 h 90"/>
                <a:gd name="T42" fmla="*/ 19 w 62"/>
                <a:gd name="T43" fmla="*/ 49 h 90"/>
                <a:gd name="T44" fmla="*/ 12 w 62"/>
                <a:gd name="T45" fmla="*/ 46 h 90"/>
                <a:gd name="T46" fmla="*/ 13 w 62"/>
                <a:gd name="T47" fmla="*/ 22 h 90"/>
                <a:gd name="T48" fmla="*/ 15 w 62"/>
                <a:gd name="T49" fmla="*/ 15 h 90"/>
                <a:gd name="T50" fmla="*/ 26 w 62"/>
                <a:gd name="T51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0">
                  <a:moveTo>
                    <a:pt x="4" y="23"/>
                  </a:moveTo>
                  <a:cubicBezTo>
                    <a:pt x="1" y="35"/>
                    <a:pt x="0" y="50"/>
                    <a:pt x="11" y="57"/>
                  </a:cubicBezTo>
                  <a:cubicBezTo>
                    <a:pt x="13" y="63"/>
                    <a:pt x="19" y="65"/>
                    <a:pt x="26" y="70"/>
                  </a:cubicBezTo>
                  <a:cubicBezTo>
                    <a:pt x="35" y="76"/>
                    <a:pt x="31" y="90"/>
                    <a:pt x="47" y="86"/>
                  </a:cubicBezTo>
                  <a:cubicBezTo>
                    <a:pt x="55" y="83"/>
                    <a:pt x="62" y="69"/>
                    <a:pt x="59" y="61"/>
                  </a:cubicBezTo>
                  <a:cubicBezTo>
                    <a:pt x="57" y="52"/>
                    <a:pt x="49" y="50"/>
                    <a:pt x="42" y="50"/>
                  </a:cubicBezTo>
                  <a:cubicBezTo>
                    <a:pt x="47" y="39"/>
                    <a:pt x="47" y="22"/>
                    <a:pt x="48" y="12"/>
                  </a:cubicBezTo>
                  <a:cubicBezTo>
                    <a:pt x="48" y="8"/>
                    <a:pt x="46" y="3"/>
                    <a:pt x="42" y="2"/>
                  </a:cubicBezTo>
                  <a:cubicBezTo>
                    <a:pt x="34" y="0"/>
                    <a:pt x="32" y="8"/>
                    <a:pt x="24" y="7"/>
                  </a:cubicBezTo>
                  <a:cubicBezTo>
                    <a:pt x="10" y="4"/>
                    <a:pt x="7" y="10"/>
                    <a:pt x="4" y="23"/>
                  </a:cubicBezTo>
                  <a:close/>
                  <a:moveTo>
                    <a:pt x="26" y="16"/>
                  </a:moveTo>
                  <a:cubicBezTo>
                    <a:pt x="28" y="17"/>
                    <a:pt x="30" y="18"/>
                    <a:pt x="32" y="16"/>
                  </a:cubicBezTo>
                  <a:cubicBezTo>
                    <a:pt x="35" y="14"/>
                    <a:pt x="41" y="8"/>
                    <a:pt x="39" y="16"/>
                  </a:cubicBezTo>
                  <a:cubicBezTo>
                    <a:pt x="38" y="26"/>
                    <a:pt x="39" y="46"/>
                    <a:pt x="29" y="52"/>
                  </a:cubicBezTo>
                  <a:cubicBezTo>
                    <a:pt x="25" y="54"/>
                    <a:pt x="28" y="60"/>
                    <a:pt x="32" y="59"/>
                  </a:cubicBezTo>
                  <a:cubicBezTo>
                    <a:pt x="38" y="59"/>
                    <a:pt x="55" y="55"/>
                    <a:pt x="50" y="69"/>
                  </a:cubicBezTo>
                  <a:cubicBezTo>
                    <a:pt x="48" y="75"/>
                    <a:pt x="45" y="76"/>
                    <a:pt x="39" y="75"/>
                  </a:cubicBezTo>
                  <a:cubicBezTo>
                    <a:pt x="39" y="72"/>
                    <a:pt x="39" y="71"/>
                    <a:pt x="38" y="68"/>
                  </a:cubicBezTo>
                  <a:cubicBezTo>
                    <a:pt x="35" y="63"/>
                    <a:pt x="28" y="61"/>
                    <a:pt x="23" y="57"/>
                  </a:cubicBezTo>
                  <a:cubicBezTo>
                    <a:pt x="24" y="56"/>
                    <a:pt x="23" y="55"/>
                    <a:pt x="22" y="54"/>
                  </a:cubicBezTo>
                  <a:cubicBezTo>
                    <a:pt x="21" y="54"/>
                    <a:pt x="21" y="54"/>
                    <a:pt x="20" y="53"/>
                  </a:cubicBezTo>
                  <a:cubicBezTo>
                    <a:pt x="20" y="52"/>
                    <a:pt x="19" y="51"/>
                    <a:pt x="19" y="49"/>
                  </a:cubicBezTo>
                  <a:cubicBezTo>
                    <a:pt x="19" y="46"/>
                    <a:pt x="15" y="44"/>
                    <a:pt x="12" y="46"/>
                  </a:cubicBezTo>
                  <a:cubicBezTo>
                    <a:pt x="9" y="39"/>
                    <a:pt x="11" y="30"/>
                    <a:pt x="13" y="22"/>
                  </a:cubicBezTo>
                  <a:cubicBezTo>
                    <a:pt x="14" y="20"/>
                    <a:pt x="14" y="14"/>
                    <a:pt x="15" y="15"/>
                  </a:cubicBezTo>
                  <a:cubicBezTo>
                    <a:pt x="18" y="16"/>
                    <a:pt x="22" y="16"/>
                    <a:pt x="26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56"/>
            <p:cNvSpPr>
              <a:spLocks noEditPoints="1"/>
            </p:cNvSpPr>
            <p:nvPr/>
          </p:nvSpPr>
          <p:spPr bwMode="auto">
            <a:xfrm>
              <a:off x="5378451" y="1443038"/>
              <a:ext cx="565150" cy="496888"/>
            </a:xfrm>
            <a:custGeom>
              <a:avLst/>
              <a:gdLst>
                <a:gd name="T0" fmla="*/ 2 w 140"/>
                <a:gd name="T1" fmla="*/ 45 h 123"/>
                <a:gd name="T2" fmla="*/ 39 w 140"/>
                <a:gd name="T3" fmla="*/ 52 h 123"/>
                <a:gd name="T4" fmla="*/ 39 w 140"/>
                <a:gd name="T5" fmla="*/ 54 h 123"/>
                <a:gd name="T6" fmla="*/ 44 w 140"/>
                <a:gd name="T7" fmla="*/ 58 h 123"/>
                <a:gd name="T8" fmla="*/ 51 w 140"/>
                <a:gd name="T9" fmla="*/ 59 h 123"/>
                <a:gd name="T10" fmla="*/ 27 w 140"/>
                <a:gd name="T11" fmla="*/ 87 h 123"/>
                <a:gd name="T12" fmla="*/ 32 w 140"/>
                <a:gd name="T13" fmla="*/ 117 h 123"/>
                <a:gd name="T14" fmla="*/ 58 w 140"/>
                <a:gd name="T15" fmla="*/ 102 h 123"/>
                <a:gd name="T16" fmla="*/ 60 w 140"/>
                <a:gd name="T17" fmla="*/ 89 h 123"/>
                <a:gd name="T18" fmla="*/ 62 w 140"/>
                <a:gd name="T19" fmla="*/ 81 h 123"/>
                <a:gd name="T20" fmla="*/ 77 w 140"/>
                <a:gd name="T21" fmla="*/ 80 h 123"/>
                <a:gd name="T22" fmla="*/ 79 w 140"/>
                <a:gd name="T23" fmla="*/ 96 h 123"/>
                <a:gd name="T24" fmla="*/ 102 w 140"/>
                <a:gd name="T25" fmla="*/ 97 h 123"/>
                <a:gd name="T26" fmla="*/ 105 w 140"/>
                <a:gd name="T27" fmla="*/ 91 h 123"/>
                <a:gd name="T28" fmla="*/ 119 w 140"/>
                <a:gd name="T29" fmla="*/ 88 h 123"/>
                <a:gd name="T30" fmla="*/ 129 w 140"/>
                <a:gd name="T31" fmla="*/ 79 h 123"/>
                <a:gd name="T32" fmla="*/ 86 w 140"/>
                <a:gd name="T33" fmla="*/ 53 h 123"/>
                <a:gd name="T34" fmla="*/ 88 w 140"/>
                <a:gd name="T35" fmla="*/ 41 h 123"/>
                <a:gd name="T36" fmla="*/ 75 w 140"/>
                <a:gd name="T37" fmla="*/ 31 h 123"/>
                <a:gd name="T38" fmla="*/ 61 w 140"/>
                <a:gd name="T39" fmla="*/ 11 h 123"/>
                <a:gd name="T40" fmla="*/ 40 w 140"/>
                <a:gd name="T41" fmla="*/ 7 h 123"/>
                <a:gd name="T42" fmla="*/ 40 w 140"/>
                <a:gd name="T43" fmla="*/ 14 h 123"/>
                <a:gd name="T44" fmla="*/ 5 w 140"/>
                <a:gd name="T45" fmla="*/ 39 h 123"/>
                <a:gd name="T46" fmla="*/ 2 w 140"/>
                <a:gd name="T47" fmla="*/ 45 h 123"/>
                <a:gd name="T48" fmla="*/ 49 w 140"/>
                <a:gd name="T49" fmla="*/ 16 h 123"/>
                <a:gd name="T50" fmla="*/ 54 w 140"/>
                <a:gd name="T51" fmla="*/ 15 h 123"/>
                <a:gd name="T52" fmla="*/ 63 w 140"/>
                <a:gd name="T53" fmla="*/ 30 h 123"/>
                <a:gd name="T54" fmla="*/ 78 w 140"/>
                <a:gd name="T55" fmla="*/ 49 h 123"/>
                <a:gd name="T56" fmla="*/ 75 w 140"/>
                <a:gd name="T57" fmla="*/ 55 h 123"/>
                <a:gd name="T58" fmla="*/ 118 w 140"/>
                <a:gd name="T59" fmla="*/ 66 h 123"/>
                <a:gd name="T60" fmla="*/ 117 w 140"/>
                <a:gd name="T61" fmla="*/ 79 h 123"/>
                <a:gd name="T62" fmla="*/ 112 w 140"/>
                <a:gd name="T63" fmla="*/ 78 h 123"/>
                <a:gd name="T64" fmla="*/ 102 w 140"/>
                <a:gd name="T65" fmla="*/ 81 h 123"/>
                <a:gd name="T66" fmla="*/ 96 w 140"/>
                <a:gd name="T67" fmla="*/ 90 h 123"/>
                <a:gd name="T68" fmla="*/ 86 w 140"/>
                <a:gd name="T69" fmla="*/ 79 h 123"/>
                <a:gd name="T70" fmla="*/ 58 w 140"/>
                <a:gd name="T71" fmla="*/ 70 h 123"/>
                <a:gd name="T72" fmla="*/ 49 w 140"/>
                <a:gd name="T73" fmla="*/ 100 h 123"/>
                <a:gd name="T74" fmla="*/ 34 w 140"/>
                <a:gd name="T75" fmla="*/ 97 h 123"/>
                <a:gd name="T76" fmla="*/ 39 w 140"/>
                <a:gd name="T77" fmla="*/ 83 h 123"/>
                <a:gd name="T78" fmla="*/ 64 w 140"/>
                <a:gd name="T79" fmla="*/ 62 h 123"/>
                <a:gd name="T80" fmla="*/ 64 w 140"/>
                <a:gd name="T81" fmla="*/ 54 h 123"/>
                <a:gd name="T82" fmla="*/ 50 w 140"/>
                <a:gd name="T83" fmla="*/ 49 h 123"/>
                <a:gd name="T84" fmla="*/ 49 w 140"/>
                <a:gd name="T85" fmla="*/ 48 h 123"/>
                <a:gd name="T86" fmla="*/ 41 w 140"/>
                <a:gd name="T87" fmla="*/ 46 h 123"/>
                <a:gd name="T88" fmla="*/ 40 w 140"/>
                <a:gd name="T89" fmla="*/ 46 h 123"/>
                <a:gd name="T90" fmla="*/ 14 w 140"/>
                <a:gd name="T91" fmla="*/ 45 h 123"/>
                <a:gd name="T92" fmla="*/ 49 w 140"/>
                <a:gd name="T93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23">
                  <a:moveTo>
                    <a:pt x="2" y="45"/>
                  </a:moveTo>
                  <a:cubicBezTo>
                    <a:pt x="13" y="60"/>
                    <a:pt x="25" y="53"/>
                    <a:pt x="39" y="52"/>
                  </a:cubicBezTo>
                  <a:cubicBezTo>
                    <a:pt x="39" y="53"/>
                    <a:pt x="39" y="53"/>
                    <a:pt x="39" y="54"/>
                  </a:cubicBezTo>
                  <a:cubicBezTo>
                    <a:pt x="39" y="56"/>
                    <a:pt x="42" y="58"/>
                    <a:pt x="44" y="58"/>
                  </a:cubicBezTo>
                  <a:cubicBezTo>
                    <a:pt x="46" y="58"/>
                    <a:pt x="49" y="58"/>
                    <a:pt x="51" y="59"/>
                  </a:cubicBezTo>
                  <a:cubicBezTo>
                    <a:pt x="40" y="65"/>
                    <a:pt x="31" y="74"/>
                    <a:pt x="27" y="87"/>
                  </a:cubicBezTo>
                  <a:cubicBezTo>
                    <a:pt x="24" y="95"/>
                    <a:pt x="22" y="112"/>
                    <a:pt x="32" y="117"/>
                  </a:cubicBezTo>
                  <a:cubicBezTo>
                    <a:pt x="43" y="123"/>
                    <a:pt x="55" y="113"/>
                    <a:pt x="58" y="102"/>
                  </a:cubicBezTo>
                  <a:cubicBezTo>
                    <a:pt x="59" y="98"/>
                    <a:pt x="59" y="94"/>
                    <a:pt x="60" y="89"/>
                  </a:cubicBezTo>
                  <a:cubicBezTo>
                    <a:pt x="61" y="86"/>
                    <a:pt x="61" y="84"/>
                    <a:pt x="62" y="81"/>
                  </a:cubicBezTo>
                  <a:cubicBezTo>
                    <a:pt x="64" y="75"/>
                    <a:pt x="69" y="74"/>
                    <a:pt x="77" y="80"/>
                  </a:cubicBezTo>
                  <a:cubicBezTo>
                    <a:pt x="76" y="87"/>
                    <a:pt x="76" y="91"/>
                    <a:pt x="79" y="96"/>
                  </a:cubicBezTo>
                  <a:cubicBezTo>
                    <a:pt x="85" y="107"/>
                    <a:pt x="95" y="105"/>
                    <a:pt x="102" y="97"/>
                  </a:cubicBezTo>
                  <a:cubicBezTo>
                    <a:pt x="103" y="95"/>
                    <a:pt x="104" y="93"/>
                    <a:pt x="105" y="91"/>
                  </a:cubicBezTo>
                  <a:cubicBezTo>
                    <a:pt x="109" y="85"/>
                    <a:pt x="114" y="89"/>
                    <a:pt x="119" y="88"/>
                  </a:cubicBezTo>
                  <a:cubicBezTo>
                    <a:pt x="125" y="87"/>
                    <a:pt x="127" y="85"/>
                    <a:pt x="129" y="79"/>
                  </a:cubicBezTo>
                  <a:cubicBezTo>
                    <a:pt x="140" y="50"/>
                    <a:pt x="100" y="60"/>
                    <a:pt x="86" y="53"/>
                  </a:cubicBezTo>
                  <a:cubicBezTo>
                    <a:pt x="90" y="50"/>
                    <a:pt x="91" y="47"/>
                    <a:pt x="88" y="41"/>
                  </a:cubicBezTo>
                  <a:cubicBezTo>
                    <a:pt x="86" y="37"/>
                    <a:pt x="79" y="33"/>
                    <a:pt x="75" y="31"/>
                  </a:cubicBezTo>
                  <a:cubicBezTo>
                    <a:pt x="68" y="26"/>
                    <a:pt x="65" y="18"/>
                    <a:pt x="61" y="11"/>
                  </a:cubicBezTo>
                  <a:cubicBezTo>
                    <a:pt x="56" y="3"/>
                    <a:pt x="46" y="0"/>
                    <a:pt x="40" y="7"/>
                  </a:cubicBezTo>
                  <a:cubicBezTo>
                    <a:pt x="38" y="9"/>
                    <a:pt x="39" y="12"/>
                    <a:pt x="40" y="14"/>
                  </a:cubicBezTo>
                  <a:cubicBezTo>
                    <a:pt x="47" y="27"/>
                    <a:pt x="10" y="38"/>
                    <a:pt x="5" y="39"/>
                  </a:cubicBezTo>
                  <a:cubicBezTo>
                    <a:pt x="2" y="39"/>
                    <a:pt x="0" y="42"/>
                    <a:pt x="2" y="45"/>
                  </a:cubicBezTo>
                  <a:close/>
                  <a:moveTo>
                    <a:pt x="49" y="16"/>
                  </a:moveTo>
                  <a:cubicBezTo>
                    <a:pt x="49" y="15"/>
                    <a:pt x="43" y="1"/>
                    <a:pt x="54" y="15"/>
                  </a:cubicBezTo>
                  <a:cubicBezTo>
                    <a:pt x="58" y="20"/>
                    <a:pt x="60" y="25"/>
                    <a:pt x="63" y="30"/>
                  </a:cubicBezTo>
                  <a:cubicBezTo>
                    <a:pt x="66" y="34"/>
                    <a:pt x="87" y="45"/>
                    <a:pt x="78" y="49"/>
                  </a:cubicBezTo>
                  <a:cubicBezTo>
                    <a:pt x="75" y="50"/>
                    <a:pt x="74" y="52"/>
                    <a:pt x="75" y="55"/>
                  </a:cubicBezTo>
                  <a:cubicBezTo>
                    <a:pt x="85" y="68"/>
                    <a:pt x="105" y="61"/>
                    <a:pt x="118" y="66"/>
                  </a:cubicBezTo>
                  <a:cubicBezTo>
                    <a:pt x="124" y="70"/>
                    <a:pt x="123" y="74"/>
                    <a:pt x="117" y="79"/>
                  </a:cubicBezTo>
                  <a:cubicBezTo>
                    <a:pt x="115" y="79"/>
                    <a:pt x="114" y="79"/>
                    <a:pt x="112" y="78"/>
                  </a:cubicBezTo>
                  <a:cubicBezTo>
                    <a:pt x="109" y="78"/>
                    <a:pt x="105" y="78"/>
                    <a:pt x="102" y="81"/>
                  </a:cubicBezTo>
                  <a:cubicBezTo>
                    <a:pt x="100" y="83"/>
                    <a:pt x="98" y="87"/>
                    <a:pt x="96" y="90"/>
                  </a:cubicBezTo>
                  <a:cubicBezTo>
                    <a:pt x="89" y="102"/>
                    <a:pt x="85" y="87"/>
                    <a:pt x="86" y="79"/>
                  </a:cubicBezTo>
                  <a:cubicBezTo>
                    <a:pt x="90" y="62"/>
                    <a:pt x="67" y="59"/>
                    <a:pt x="58" y="70"/>
                  </a:cubicBezTo>
                  <a:cubicBezTo>
                    <a:pt x="52" y="78"/>
                    <a:pt x="51" y="91"/>
                    <a:pt x="49" y="100"/>
                  </a:cubicBezTo>
                  <a:cubicBezTo>
                    <a:pt x="37" y="108"/>
                    <a:pt x="32" y="107"/>
                    <a:pt x="34" y="97"/>
                  </a:cubicBezTo>
                  <a:cubicBezTo>
                    <a:pt x="35" y="92"/>
                    <a:pt x="36" y="87"/>
                    <a:pt x="39" y="83"/>
                  </a:cubicBezTo>
                  <a:cubicBezTo>
                    <a:pt x="44" y="73"/>
                    <a:pt x="54" y="67"/>
                    <a:pt x="64" y="62"/>
                  </a:cubicBezTo>
                  <a:cubicBezTo>
                    <a:pt x="67" y="61"/>
                    <a:pt x="68" y="56"/>
                    <a:pt x="64" y="54"/>
                  </a:cubicBezTo>
                  <a:cubicBezTo>
                    <a:pt x="60" y="51"/>
                    <a:pt x="55" y="50"/>
                    <a:pt x="50" y="49"/>
                  </a:cubicBezTo>
                  <a:cubicBezTo>
                    <a:pt x="50" y="49"/>
                    <a:pt x="50" y="48"/>
                    <a:pt x="49" y="48"/>
                  </a:cubicBezTo>
                  <a:cubicBezTo>
                    <a:pt x="49" y="43"/>
                    <a:pt x="42" y="41"/>
                    <a:pt x="41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46"/>
                    <a:pt x="21" y="49"/>
                    <a:pt x="14" y="45"/>
                  </a:cubicBezTo>
                  <a:cubicBezTo>
                    <a:pt x="29" y="42"/>
                    <a:pt x="50" y="31"/>
                    <a:pt x="49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57"/>
            <p:cNvSpPr>
              <a:spLocks noEditPoints="1"/>
            </p:cNvSpPr>
            <p:nvPr/>
          </p:nvSpPr>
          <p:spPr bwMode="auto">
            <a:xfrm>
              <a:off x="5676901" y="1762125"/>
              <a:ext cx="398463" cy="217488"/>
            </a:xfrm>
            <a:custGeom>
              <a:avLst/>
              <a:gdLst>
                <a:gd name="T0" fmla="*/ 16 w 99"/>
                <a:gd name="T1" fmla="*/ 31 h 54"/>
                <a:gd name="T2" fmla="*/ 3 w 99"/>
                <a:gd name="T3" fmla="*/ 37 h 54"/>
                <a:gd name="T4" fmla="*/ 2 w 99"/>
                <a:gd name="T5" fmla="*/ 42 h 54"/>
                <a:gd name="T6" fmla="*/ 48 w 99"/>
                <a:gd name="T7" fmla="*/ 39 h 54"/>
                <a:gd name="T8" fmla="*/ 83 w 99"/>
                <a:gd name="T9" fmla="*/ 20 h 54"/>
                <a:gd name="T10" fmla="*/ 99 w 99"/>
                <a:gd name="T11" fmla="*/ 5 h 54"/>
                <a:gd name="T12" fmla="*/ 95 w 99"/>
                <a:gd name="T13" fmla="*/ 0 h 54"/>
                <a:gd name="T14" fmla="*/ 80 w 99"/>
                <a:gd name="T15" fmla="*/ 3 h 54"/>
                <a:gd name="T16" fmla="*/ 53 w 99"/>
                <a:gd name="T17" fmla="*/ 12 h 54"/>
                <a:gd name="T18" fmla="*/ 16 w 99"/>
                <a:gd name="T19" fmla="*/ 31 h 54"/>
                <a:gd name="T20" fmla="*/ 89 w 99"/>
                <a:gd name="T21" fmla="*/ 9 h 54"/>
                <a:gd name="T22" fmla="*/ 77 w 99"/>
                <a:gd name="T23" fmla="*/ 13 h 54"/>
                <a:gd name="T24" fmla="*/ 89 w 99"/>
                <a:gd name="T25" fmla="*/ 9 h 54"/>
                <a:gd name="T26" fmla="*/ 71 w 99"/>
                <a:gd name="T27" fmla="*/ 16 h 54"/>
                <a:gd name="T28" fmla="*/ 48 w 99"/>
                <a:gd name="T29" fmla="*/ 31 h 54"/>
                <a:gd name="T30" fmla="*/ 14 w 99"/>
                <a:gd name="T31" fmla="*/ 40 h 54"/>
                <a:gd name="T32" fmla="*/ 15 w 99"/>
                <a:gd name="T33" fmla="*/ 40 h 54"/>
                <a:gd name="T34" fmla="*/ 59 w 99"/>
                <a:gd name="T35" fmla="*/ 19 h 54"/>
                <a:gd name="T36" fmla="*/ 71 w 99"/>
                <a:gd name="T37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54">
                  <a:moveTo>
                    <a:pt x="16" y="31"/>
                  </a:moveTo>
                  <a:cubicBezTo>
                    <a:pt x="12" y="33"/>
                    <a:pt x="7" y="34"/>
                    <a:pt x="3" y="37"/>
                  </a:cubicBezTo>
                  <a:cubicBezTo>
                    <a:pt x="1" y="38"/>
                    <a:pt x="0" y="40"/>
                    <a:pt x="2" y="42"/>
                  </a:cubicBezTo>
                  <a:cubicBezTo>
                    <a:pt x="12" y="54"/>
                    <a:pt x="36" y="44"/>
                    <a:pt x="48" y="39"/>
                  </a:cubicBezTo>
                  <a:cubicBezTo>
                    <a:pt x="61" y="34"/>
                    <a:pt x="70" y="23"/>
                    <a:pt x="83" y="20"/>
                  </a:cubicBezTo>
                  <a:cubicBezTo>
                    <a:pt x="92" y="17"/>
                    <a:pt x="98" y="15"/>
                    <a:pt x="99" y="5"/>
                  </a:cubicBezTo>
                  <a:cubicBezTo>
                    <a:pt x="99" y="2"/>
                    <a:pt x="97" y="0"/>
                    <a:pt x="95" y="0"/>
                  </a:cubicBezTo>
                  <a:cubicBezTo>
                    <a:pt x="89" y="0"/>
                    <a:pt x="85" y="1"/>
                    <a:pt x="80" y="3"/>
                  </a:cubicBezTo>
                  <a:cubicBezTo>
                    <a:pt x="71" y="8"/>
                    <a:pt x="63" y="10"/>
                    <a:pt x="53" y="12"/>
                  </a:cubicBezTo>
                  <a:cubicBezTo>
                    <a:pt x="40" y="15"/>
                    <a:pt x="28" y="23"/>
                    <a:pt x="16" y="31"/>
                  </a:cubicBezTo>
                  <a:close/>
                  <a:moveTo>
                    <a:pt x="89" y="9"/>
                  </a:moveTo>
                  <a:cubicBezTo>
                    <a:pt x="86" y="12"/>
                    <a:pt x="81" y="12"/>
                    <a:pt x="77" y="13"/>
                  </a:cubicBezTo>
                  <a:cubicBezTo>
                    <a:pt x="81" y="11"/>
                    <a:pt x="85" y="10"/>
                    <a:pt x="89" y="9"/>
                  </a:cubicBezTo>
                  <a:close/>
                  <a:moveTo>
                    <a:pt x="71" y="16"/>
                  </a:moveTo>
                  <a:cubicBezTo>
                    <a:pt x="63" y="21"/>
                    <a:pt x="56" y="27"/>
                    <a:pt x="48" y="31"/>
                  </a:cubicBezTo>
                  <a:cubicBezTo>
                    <a:pt x="42" y="33"/>
                    <a:pt x="24" y="42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30" y="32"/>
                    <a:pt x="42" y="21"/>
                    <a:pt x="59" y="19"/>
                  </a:cubicBezTo>
                  <a:cubicBezTo>
                    <a:pt x="63" y="19"/>
                    <a:pt x="67" y="17"/>
                    <a:pt x="71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58"/>
            <p:cNvSpPr>
              <a:spLocks noEditPoints="1"/>
            </p:cNvSpPr>
            <p:nvPr/>
          </p:nvSpPr>
          <p:spPr bwMode="auto">
            <a:xfrm>
              <a:off x="5516563" y="2951163"/>
              <a:ext cx="647700" cy="303213"/>
            </a:xfrm>
            <a:custGeom>
              <a:avLst/>
              <a:gdLst>
                <a:gd name="T0" fmla="*/ 140 w 161"/>
                <a:gd name="T1" fmla="*/ 36 h 75"/>
                <a:gd name="T2" fmla="*/ 117 w 161"/>
                <a:gd name="T3" fmla="*/ 28 h 75"/>
                <a:gd name="T4" fmla="*/ 67 w 161"/>
                <a:gd name="T5" fmla="*/ 8 h 75"/>
                <a:gd name="T6" fmla="*/ 32 w 161"/>
                <a:gd name="T7" fmla="*/ 3 h 75"/>
                <a:gd name="T8" fmla="*/ 3 w 161"/>
                <a:gd name="T9" fmla="*/ 24 h 75"/>
                <a:gd name="T10" fmla="*/ 7 w 161"/>
                <a:gd name="T11" fmla="*/ 29 h 75"/>
                <a:gd name="T12" fmla="*/ 14 w 161"/>
                <a:gd name="T13" fmla="*/ 24 h 75"/>
                <a:gd name="T14" fmla="*/ 17 w 161"/>
                <a:gd name="T15" fmla="*/ 25 h 75"/>
                <a:gd name="T16" fmla="*/ 74 w 161"/>
                <a:gd name="T17" fmla="*/ 35 h 75"/>
                <a:gd name="T18" fmla="*/ 91 w 161"/>
                <a:gd name="T19" fmla="*/ 40 h 75"/>
                <a:gd name="T20" fmla="*/ 91 w 161"/>
                <a:gd name="T21" fmla="*/ 55 h 75"/>
                <a:gd name="T22" fmla="*/ 93 w 161"/>
                <a:gd name="T23" fmla="*/ 61 h 75"/>
                <a:gd name="T24" fmla="*/ 147 w 161"/>
                <a:gd name="T25" fmla="*/ 66 h 75"/>
                <a:gd name="T26" fmla="*/ 140 w 161"/>
                <a:gd name="T27" fmla="*/ 36 h 75"/>
                <a:gd name="T28" fmla="*/ 135 w 161"/>
                <a:gd name="T29" fmla="*/ 62 h 75"/>
                <a:gd name="T30" fmla="*/ 101 w 161"/>
                <a:gd name="T31" fmla="*/ 56 h 75"/>
                <a:gd name="T32" fmla="*/ 98 w 161"/>
                <a:gd name="T33" fmla="*/ 35 h 75"/>
                <a:gd name="T34" fmla="*/ 74 w 161"/>
                <a:gd name="T35" fmla="*/ 28 h 75"/>
                <a:gd name="T36" fmla="*/ 53 w 161"/>
                <a:gd name="T37" fmla="*/ 17 h 75"/>
                <a:gd name="T38" fmla="*/ 22 w 161"/>
                <a:gd name="T39" fmla="*/ 16 h 75"/>
                <a:gd name="T40" fmla="*/ 21 w 161"/>
                <a:gd name="T41" fmla="*/ 16 h 75"/>
                <a:gd name="T42" fmla="*/ 28 w 161"/>
                <a:gd name="T43" fmla="*/ 11 h 75"/>
                <a:gd name="T44" fmla="*/ 71 w 161"/>
                <a:gd name="T45" fmla="*/ 16 h 75"/>
                <a:gd name="T46" fmla="*/ 118 w 161"/>
                <a:gd name="T47" fmla="*/ 34 h 75"/>
                <a:gd name="T48" fmla="*/ 135 w 161"/>
                <a:gd name="T49" fmla="*/ 40 h 75"/>
                <a:gd name="T50" fmla="*/ 135 w 161"/>
                <a:gd name="T51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75">
                  <a:moveTo>
                    <a:pt x="140" y="36"/>
                  </a:moveTo>
                  <a:cubicBezTo>
                    <a:pt x="133" y="32"/>
                    <a:pt x="124" y="30"/>
                    <a:pt x="117" y="28"/>
                  </a:cubicBezTo>
                  <a:cubicBezTo>
                    <a:pt x="100" y="23"/>
                    <a:pt x="84" y="14"/>
                    <a:pt x="67" y="8"/>
                  </a:cubicBezTo>
                  <a:cubicBezTo>
                    <a:pt x="55" y="4"/>
                    <a:pt x="45" y="0"/>
                    <a:pt x="32" y="3"/>
                  </a:cubicBezTo>
                  <a:cubicBezTo>
                    <a:pt x="21" y="5"/>
                    <a:pt x="11" y="17"/>
                    <a:pt x="3" y="24"/>
                  </a:cubicBezTo>
                  <a:cubicBezTo>
                    <a:pt x="0" y="27"/>
                    <a:pt x="4" y="30"/>
                    <a:pt x="7" y="29"/>
                  </a:cubicBezTo>
                  <a:cubicBezTo>
                    <a:pt x="9" y="28"/>
                    <a:pt x="12" y="26"/>
                    <a:pt x="14" y="24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40" y="14"/>
                    <a:pt x="53" y="28"/>
                    <a:pt x="74" y="35"/>
                  </a:cubicBezTo>
                  <a:cubicBezTo>
                    <a:pt x="79" y="38"/>
                    <a:pt x="85" y="39"/>
                    <a:pt x="91" y="40"/>
                  </a:cubicBezTo>
                  <a:cubicBezTo>
                    <a:pt x="107" y="44"/>
                    <a:pt x="100" y="49"/>
                    <a:pt x="91" y="55"/>
                  </a:cubicBezTo>
                  <a:cubicBezTo>
                    <a:pt x="88" y="57"/>
                    <a:pt x="90" y="61"/>
                    <a:pt x="93" y="61"/>
                  </a:cubicBezTo>
                  <a:cubicBezTo>
                    <a:pt x="109" y="62"/>
                    <a:pt x="131" y="75"/>
                    <a:pt x="147" y="66"/>
                  </a:cubicBezTo>
                  <a:cubicBezTo>
                    <a:pt x="161" y="57"/>
                    <a:pt x="149" y="41"/>
                    <a:pt x="140" y="36"/>
                  </a:cubicBezTo>
                  <a:close/>
                  <a:moveTo>
                    <a:pt x="135" y="62"/>
                  </a:moveTo>
                  <a:cubicBezTo>
                    <a:pt x="123" y="62"/>
                    <a:pt x="112" y="58"/>
                    <a:pt x="101" y="56"/>
                  </a:cubicBezTo>
                  <a:cubicBezTo>
                    <a:pt x="110" y="48"/>
                    <a:pt x="115" y="40"/>
                    <a:pt x="98" y="35"/>
                  </a:cubicBezTo>
                  <a:cubicBezTo>
                    <a:pt x="90" y="32"/>
                    <a:pt x="81" y="31"/>
                    <a:pt x="74" y="28"/>
                  </a:cubicBezTo>
                  <a:cubicBezTo>
                    <a:pt x="67" y="25"/>
                    <a:pt x="60" y="20"/>
                    <a:pt x="53" y="17"/>
                  </a:cubicBezTo>
                  <a:cubicBezTo>
                    <a:pt x="43" y="12"/>
                    <a:pt x="32" y="12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4"/>
                    <a:pt x="25" y="12"/>
                    <a:pt x="28" y="11"/>
                  </a:cubicBezTo>
                  <a:cubicBezTo>
                    <a:pt x="41" y="3"/>
                    <a:pt x="58" y="11"/>
                    <a:pt x="71" y="16"/>
                  </a:cubicBezTo>
                  <a:cubicBezTo>
                    <a:pt x="87" y="21"/>
                    <a:pt x="102" y="29"/>
                    <a:pt x="118" y="34"/>
                  </a:cubicBezTo>
                  <a:cubicBezTo>
                    <a:pt x="124" y="36"/>
                    <a:pt x="129" y="37"/>
                    <a:pt x="135" y="40"/>
                  </a:cubicBezTo>
                  <a:cubicBezTo>
                    <a:pt x="145" y="44"/>
                    <a:pt x="155" y="62"/>
                    <a:pt x="135" y="6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59"/>
            <p:cNvSpPr>
              <a:spLocks noEditPoints="1"/>
            </p:cNvSpPr>
            <p:nvPr/>
          </p:nvSpPr>
          <p:spPr bwMode="auto">
            <a:xfrm>
              <a:off x="6205538" y="3136900"/>
              <a:ext cx="257175" cy="160338"/>
            </a:xfrm>
            <a:custGeom>
              <a:avLst/>
              <a:gdLst>
                <a:gd name="T0" fmla="*/ 6 w 64"/>
                <a:gd name="T1" fmla="*/ 1 h 40"/>
                <a:gd name="T2" fmla="*/ 3 w 64"/>
                <a:gd name="T3" fmla="*/ 4 h 40"/>
                <a:gd name="T4" fmla="*/ 0 w 64"/>
                <a:gd name="T5" fmla="*/ 29 h 40"/>
                <a:gd name="T6" fmla="*/ 4 w 64"/>
                <a:gd name="T7" fmla="*/ 32 h 40"/>
                <a:gd name="T8" fmla="*/ 24 w 64"/>
                <a:gd name="T9" fmla="*/ 33 h 40"/>
                <a:gd name="T10" fmla="*/ 60 w 64"/>
                <a:gd name="T11" fmla="*/ 39 h 40"/>
                <a:gd name="T12" fmla="*/ 64 w 64"/>
                <a:gd name="T13" fmla="*/ 35 h 40"/>
                <a:gd name="T14" fmla="*/ 6 w 64"/>
                <a:gd name="T15" fmla="*/ 1 h 40"/>
                <a:gd name="T16" fmla="*/ 24 w 64"/>
                <a:gd name="T17" fmla="*/ 25 h 40"/>
                <a:gd name="T18" fmla="*/ 19 w 64"/>
                <a:gd name="T19" fmla="*/ 27 h 40"/>
                <a:gd name="T20" fmla="*/ 7 w 64"/>
                <a:gd name="T21" fmla="*/ 26 h 40"/>
                <a:gd name="T22" fmla="*/ 10 w 64"/>
                <a:gd name="T23" fmla="*/ 8 h 40"/>
                <a:gd name="T24" fmla="*/ 57 w 64"/>
                <a:gd name="T25" fmla="*/ 31 h 40"/>
                <a:gd name="T26" fmla="*/ 24 w 64"/>
                <a:gd name="T2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0">
                  <a:moveTo>
                    <a:pt x="6" y="1"/>
                  </a:moveTo>
                  <a:cubicBezTo>
                    <a:pt x="4" y="1"/>
                    <a:pt x="3" y="3"/>
                    <a:pt x="3" y="4"/>
                  </a:cubicBezTo>
                  <a:cubicBezTo>
                    <a:pt x="3" y="13"/>
                    <a:pt x="0" y="21"/>
                    <a:pt x="0" y="29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10" y="32"/>
                    <a:pt x="18" y="31"/>
                    <a:pt x="24" y="33"/>
                  </a:cubicBezTo>
                  <a:cubicBezTo>
                    <a:pt x="36" y="37"/>
                    <a:pt x="48" y="35"/>
                    <a:pt x="60" y="39"/>
                  </a:cubicBezTo>
                  <a:cubicBezTo>
                    <a:pt x="62" y="40"/>
                    <a:pt x="64" y="37"/>
                    <a:pt x="64" y="35"/>
                  </a:cubicBezTo>
                  <a:cubicBezTo>
                    <a:pt x="63" y="6"/>
                    <a:pt x="30" y="0"/>
                    <a:pt x="6" y="1"/>
                  </a:cubicBezTo>
                  <a:close/>
                  <a:moveTo>
                    <a:pt x="24" y="25"/>
                  </a:moveTo>
                  <a:cubicBezTo>
                    <a:pt x="21" y="24"/>
                    <a:pt x="19" y="25"/>
                    <a:pt x="19" y="27"/>
                  </a:cubicBezTo>
                  <a:cubicBezTo>
                    <a:pt x="15" y="26"/>
                    <a:pt x="11" y="26"/>
                    <a:pt x="7" y="26"/>
                  </a:cubicBezTo>
                  <a:cubicBezTo>
                    <a:pt x="8" y="20"/>
                    <a:pt x="9" y="14"/>
                    <a:pt x="10" y="8"/>
                  </a:cubicBezTo>
                  <a:cubicBezTo>
                    <a:pt x="28" y="8"/>
                    <a:pt x="52" y="11"/>
                    <a:pt x="57" y="31"/>
                  </a:cubicBezTo>
                  <a:cubicBezTo>
                    <a:pt x="46" y="29"/>
                    <a:pt x="33" y="31"/>
                    <a:pt x="24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60"/>
            <p:cNvSpPr>
              <a:spLocks noEditPoints="1"/>
            </p:cNvSpPr>
            <p:nvPr/>
          </p:nvSpPr>
          <p:spPr bwMode="auto">
            <a:xfrm>
              <a:off x="6708776" y="1427163"/>
              <a:ext cx="241300" cy="185738"/>
            </a:xfrm>
            <a:custGeom>
              <a:avLst/>
              <a:gdLst>
                <a:gd name="T0" fmla="*/ 9 w 60"/>
                <a:gd name="T1" fmla="*/ 46 h 46"/>
                <a:gd name="T2" fmla="*/ 46 w 60"/>
                <a:gd name="T3" fmla="*/ 43 h 46"/>
                <a:gd name="T4" fmla="*/ 56 w 60"/>
                <a:gd name="T5" fmla="*/ 43 h 46"/>
                <a:gd name="T6" fmla="*/ 60 w 60"/>
                <a:gd name="T7" fmla="*/ 39 h 46"/>
                <a:gd name="T8" fmla="*/ 23 w 60"/>
                <a:gd name="T9" fmla="*/ 4 h 46"/>
                <a:gd name="T10" fmla="*/ 16 w 60"/>
                <a:gd name="T11" fmla="*/ 3 h 46"/>
                <a:gd name="T12" fmla="*/ 6 w 60"/>
                <a:gd name="T13" fmla="*/ 44 h 46"/>
                <a:gd name="T14" fmla="*/ 9 w 60"/>
                <a:gd name="T15" fmla="*/ 46 h 46"/>
                <a:gd name="T16" fmla="*/ 18 w 60"/>
                <a:gd name="T17" fmla="*/ 11 h 46"/>
                <a:gd name="T18" fmla="*/ 31 w 60"/>
                <a:gd name="T19" fmla="*/ 23 h 46"/>
                <a:gd name="T20" fmla="*/ 52 w 60"/>
                <a:gd name="T21" fmla="*/ 35 h 46"/>
                <a:gd name="T22" fmla="*/ 45 w 60"/>
                <a:gd name="T23" fmla="*/ 36 h 46"/>
                <a:gd name="T24" fmla="*/ 12 w 60"/>
                <a:gd name="T25" fmla="*/ 39 h 46"/>
                <a:gd name="T26" fmla="*/ 18 w 60"/>
                <a:gd name="T2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46">
                  <a:moveTo>
                    <a:pt x="9" y="46"/>
                  </a:moveTo>
                  <a:cubicBezTo>
                    <a:pt x="22" y="46"/>
                    <a:pt x="34" y="43"/>
                    <a:pt x="46" y="43"/>
                  </a:cubicBezTo>
                  <a:cubicBezTo>
                    <a:pt x="49" y="44"/>
                    <a:pt x="52" y="43"/>
                    <a:pt x="56" y="43"/>
                  </a:cubicBezTo>
                  <a:cubicBezTo>
                    <a:pt x="58" y="43"/>
                    <a:pt x="60" y="41"/>
                    <a:pt x="60" y="39"/>
                  </a:cubicBezTo>
                  <a:cubicBezTo>
                    <a:pt x="60" y="16"/>
                    <a:pt x="26" y="24"/>
                    <a:pt x="23" y="4"/>
                  </a:cubicBezTo>
                  <a:cubicBezTo>
                    <a:pt x="22" y="1"/>
                    <a:pt x="18" y="0"/>
                    <a:pt x="16" y="3"/>
                  </a:cubicBezTo>
                  <a:cubicBezTo>
                    <a:pt x="7" y="16"/>
                    <a:pt x="0" y="27"/>
                    <a:pt x="6" y="44"/>
                  </a:cubicBezTo>
                  <a:cubicBezTo>
                    <a:pt x="7" y="45"/>
                    <a:pt x="8" y="46"/>
                    <a:pt x="9" y="46"/>
                  </a:cubicBezTo>
                  <a:close/>
                  <a:moveTo>
                    <a:pt x="18" y="11"/>
                  </a:moveTo>
                  <a:cubicBezTo>
                    <a:pt x="21" y="17"/>
                    <a:pt x="25" y="20"/>
                    <a:pt x="31" y="23"/>
                  </a:cubicBezTo>
                  <a:cubicBezTo>
                    <a:pt x="38" y="26"/>
                    <a:pt x="49" y="28"/>
                    <a:pt x="52" y="35"/>
                  </a:cubicBezTo>
                  <a:cubicBezTo>
                    <a:pt x="49" y="35"/>
                    <a:pt x="47" y="35"/>
                    <a:pt x="45" y="36"/>
                  </a:cubicBezTo>
                  <a:cubicBezTo>
                    <a:pt x="34" y="36"/>
                    <a:pt x="23" y="39"/>
                    <a:pt x="12" y="39"/>
                  </a:cubicBezTo>
                  <a:cubicBezTo>
                    <a:pt x="9" y="29"/>
                    <a:pt x="13" y="20"/>
                    <a:pt x="18" y="1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61"/>
            <p:cNvSpPr>
              <a:spLocks noEditPoints="1"/>
            </p:cNvSpPr>
            <p:nvPr/>
          </p:nvSpPr>
          <p:spPr bwMode="auto">
            <a:xfrm>
              <a:off x="2667001" y="-84138"/>
              <a:ext cx="6862763" cy="6958013"/>
            </a:xfrm>
            <a:custGeom>
              <a:avLst/>
              <a:gdLst>
                <a:gd name="T0" fmla="*/ 18 w 1703"/>
                <a:gd name="T1" fmla="*/ 705 h 1726"/>
                <a:gd name="T2" fmla="*/ 431 w 1703"/>
                <a:gd name="T3" fmla="*/ 1624 h 1726"/>
                <a:gd name="T4" fmla="*/ 1559 w 1703"/>
                <a:gd name="T5" fmla="*/ 446 h 1726"/>
                <a:gd name="T6" fmla="*/ 1366 w 1703"/>
                <a:gd name="T7" fmla="*/ 234 h 1726"/>
                <a:gd name="T8" fmla="*/ 343 w 1703"/>
                <a:gd name="T9" fmla="*/ 217 h 1726"/>
                <a:gd name="T10" fmla="*/ 660 w 1703"/>
                <a:gd name="T11" fmla="*/ 155 h 1726"/>
                <a:gd name="T12" fmla="*/ 785 w 1703"/>
                <a:gd name="T13" fmla="*/ 213 h 1726"/>
                <a:gd name="T14" fmla="*/ 909 w 1703"/>
                <a:gd name="T15" fmla="*/ 244 h 1726"/>
                <a:gd name="T16" fmla="*/ 708 w 1703"/>
                <a:gd name="T17" fmla="*/ 292 h 1726"/>
                <a:gd name="T18" fmla="*/ 890 w 1703"/>
                <a:gd name="T19" fmla="*/ 310 h 1726"/>
                <a:gd name="T20" fmla="*/ 965 w 1703"/>
                <a:gd name="T21" fmla="*/ 463 h 1726"/>
                <a:gd name="T22" fmla="*/ 829 w 1703"/>
                <a:gd name="T23" fmla="*/ 585 h 1726"/>
                <a:gd name="T24" fmla="*/ 552 w 1703"/>
                <a:gd name="T25" fmla="*/ 708 h 1726"/>
                <a:gd name="T26" fmla="*/ 647 w 1703"/>
                <a:gd name="T27" fmla="*/ 860 h 1726"/>
                <a:gd name="T28" fmla="*/ 914 w 1703"/>
                <a:gd name="T29" fmla="*/ 941 h 1726"/>
                <a:gd name="T30" fmla="*/ 1205 w 1703"/>
                <a:gd name="T31" fmla="*/ 1121 h 1726"/>
                <a:gd name="T32" fmla="*/ 1266 w 1703"/>
                <a:gd name="T33" fmla="*/ 1358 h 1726"/>
                <a:gd name="T34" fmla="*/ 927 w 1703"/>
                <a:gd name="T35" fmla="*/ 1613 h 1726"/>
                <a:gd name="T36" fmla="*/ 921 w 1703"/>
                <a:gd name="T37" fmla="*/ 1393 h 1726"/>
                <a:gd name="T38" fmla="*/ 807 w 1703"/>
                <a:gd name="T39" fmla="*/ 986 h 1726"/>
                <a:gd name="T40" fmla="*/ 582 w 1703"/>
                <a:gd name="T41" fmla="*/ 855 h 1726"/>
                <a:gd name="T42" fmla="*/ 384 w 1703"/>
                <a:gd name="T43" fmla="*/ 433 h 1726"/>
                <a:gd name="T44" fmla="*/ 343 w 1703"/>
                <a:gd name="T45" fmla="*/ 217 h 1726"/>
                <a:gd name="T46" fmla="*/ 1333 w 1703"/>
                <a:gd name="T47" fmla="*/ 1494 h 1726"/>
                <a:gd name="T48" fmla="*/ 1580 w 1703"/>
                <a:gd name="T49" fmla="*/ 1139 h 1726"/>
                <a:gd name="T50" fmla="*/ 1568 w 1703"/>
                <a:gd name="T51" fmla="*/ 1039 h 1726"/>
                <a:gd name="T52" fmla="*/ 1139 w 1703"/>
                <a:gd name="T53" fmla="*/ 1524 h 1726"/>
                <a:gd name="T54" fmla="*/ 32 w 1703"/>
                <a:gd name="T55" fmla="*/ 943 h 1726"/>
                <a:gd name="T56" fmla="*/ 536 w 1703"/>
                <a:gd name="T57" fmla="*/ 1542 h 1726"/>
                <a:gd name="T58" fmla="*/ 711 w 1703"/>
                <a:gd name="T59" fmla="*/ 1600 h 1726"/>
                <a:gd name="T60" fmla="*/ 416 w 1703"/>
                <a:gd name="T61" fmla="*/ 1073 h 1726"/>
                <a:gd name="T62" fmla="*/ 168 w 1703"/>
                <a:gd name="T63" fmla="*/ 423 h 1726"/>
                <a:gd name="T64" fmla="*/ 414 w 1703"/>
                <a:gd name="T65" fmla="*/ 352 h 1726"/>
                <a:gd name="T66" fmla="*/ 389 w 1703"/>
                <a:gd name="T67" fmla="*/ 637 h 1726"/>
                <a:gd name="T68" fmla="*/ 597 w 1703"/>
                <a:gd name="T69" fmla="*/ 874 h 1726"/>
                <a:gd name="T70" fmla="*/ 802 w 1703"/>
                <a:gd name="T71" fmla="*/ 1061 h 1726"/>
                <a:gd name="T72" fmla="*/ 911 w 1703"/>
                <a:gd name="T73" fmla="*/ 1350 h 1726"/>
                <a:gd name="T74" fmla="*/ 901 w 1703"/>
                <a:gd name="T75" fmla="*/ 1685 h 1726"/>
                <a:gd name="T76" fmla="*/ 1033 w 1703"/>
                <a:gd name="T77" fmla="*/ 1556 h 1726"/>
                <a:gd name="T78" fmla="*/ 1398 w 1703"/>
                <a:gd name="T79" fmla="*/ 1138 h 1726"/>
                <a:gd name="T80" fmla="*/ 1188 w 1703"/>
                <a:gd name="T81" fmla="*/ 1025 h 1726"/>
                <a:gd name="T82" fmla="*/ 896 w 1703"/>
                <a:gd name="T83" fmla="*/ 971 h 1726"/>
                <a:gd name="T84" fmla="*/ 658 w 1703"/>
                <a:gd name="T85" fmla="*/ 824 h 1726"/>
                <a:gd name="T86" fmla="*/ 561 w 1703"/>
                <a:gd name="T87" fmla="*/ 706 h 1726"/>
                <a:gd name="T88" fmla="*/ 839 w 1703"/>
                <a:gd name="T89" fmla="*/ 585 h 1726"/>
                <a:gd name="T90" fmla="*/ 970 w 1703"/>
                <a:gd name="T91" fmla="*/ 438 h 1726"/>
                <a:gd name="T92" fmla="*/ 986 w 1703"/>
                <a:gd name="T93" fmla="*/ 340 h 1726"/>
                <a:gd name="T94" fmla="*/ 805 w 1703"/>
                <a:gd name="T95" fmla="*/ 291 h 1726"/>
                <a:gd name="T96" fmla="*/ 743 w 1703"/>
                <a:gd name="T97" fmla="*/ 255 h 1726"/>
                <a:gd name="T98" fmla="*/ 873 w 1703"/>
                <a:gd name="T99" fmla="*/ 174 h 1726"/>
                <a:gd name="T100" fmla="*/ 732 w 1703"/>
                <a:gd name="T101" fmla="*/ 186 h 1726"/>
                <a:gd name="T102" fmla="*/ 646 w 1703"/>
                <a:gd name="T103" fmla="*/ 186 h 1726"/>
                <a:gd name="T104" fmla="*/ 733 w 1703"/>
                <a:gd name="T105" fmla="*/ 49 h 1726"/>
                <a:gd name="T106" fmla="*/ 1429 w 1703"/>
                <a:gd name="T107" fmla="*/ 352 h 1726"/>
                <a:gd name="T108" fmla="*/ 1516 w 1703"/>
                <a:gd name="T109" fmla="*/ 432 h 1726"/>
                <a:gd name="T110" fmla="*/ 1591 w 1703"/>
                <a:gd name="T111" fmla="*/ 855 h 1726"/>
                <a:gd name="T112" fmla="*/ 256 w 1703"/>
                <a:gd name="T113" fmla="*/ 1078 h 1726"/>
                <a:gd name="T114" fmla="*/ 377 w 1703"/>
                <a:gd name="T115" fmla="*/ 1469 h 1726"/>
                <a:gd name="T116" fmla="*/ 1568 w 1703"/>
                <a:gd name="T117" fmla="*/ 808 h 1726"/>
                <a:gd name="T118" fmla="*/ 1541 w 1703"/>
                <a:gd name="T119" fmla="*/ 439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3" h="1726">
                  <a:moveTo>
                    <a:pt x="1616" y="509"/>
                  </a:moveTo>
                  <a:cubicBezTo>
                    <a:pt x="1598" y="471"/>
                    <a:pt x="1579" y="435"/>
                    <a:pt x="1550" y="404"/>
                  </a:cubicBezTo>
                  <a:cubicBezTo>
                    <a:pt x="1537" y="390"/>
                    <a:pt x="1523" y="377"/>
                    <a:pt x="1512" y="362"/>
                  </a:cubicBezTo>
                  <a:cubicBezTo>
                    <a:pt x="1513" y="359"/>
                    <a:pt x="1513" y="354"/>
                    <a:pt x="1510" y="350"/>
                  </a:cubicBezTo>
                  <a:cubicBezTo>
                    <a:pt x="1448" y="282"/>
                    <a:pt x="1386" y="215"/>
                    <a:pt x="1313" y="161"/>
                  </a:cubicBezTo>
                  <a:cubicBezTo>
                    <a:pt x="1237" y="105"/>
                    <a:pt x="1151" y="70"/>
                    <a:pt x="1061" y="47"/>
                  </a:cubicBezTo>
                  <a:cubicBezTo>
                    <a:pt x="876" y="0"/>
                    <a:pt x="678" y="16"/>
                    <a:pt x="502" y="89"/>
                  </a:cubicBezTo>
                  <a:cubicBezTo>
                    <a:pt x="466" y="104"/>
                    <a:pt x="429" y="121"/>
                    <a:pt x="396" y="142"/>
                  </a:cubicBezTo>
                  <a:cubicBezTo>
                    <a:pt x="366" y="161"/>
                    <a:pt x="341" y="187"/>
                    <a:pt x="318" y="213"/>
                  </a:cubicBezTo>
                  <a:cubicBezTo>
                    <a:pt x="295" y="241"/>
                    <a:pt x="274" y="270"/>
                    <a:pt x="250" y="298"/>
                  </a:cubicBezTo>
                  <a:cubicBezTo>
                    <a:pt x="223" y="328"/>
                    <a:pt x="197" y="358"/>
                    <a:pt x="170" y="388"/>
                  </a:cubicBezTo>
                  <a:cubicBezTo>
                    <a:pt x="144" y="417"/>
                    <a:pt x="120" y="448"/>
                    <a:pt x="100" y="481"/>
                  </a:cubicBezTo>
                  <a:cubicBezTo>
                    <a:pt x="79" y="516"/>
                    <a:pt x="64" y="556"/>
                    <a:pt x="50" y="594"/>
                  </a:cubicBezTo>
                  <a:cubicBezTo>
                    <a:pt x="37" y="630"/>
                    <a:pt x="27" y="667"/>
                    <a:pt x="18" y="705"/>
                  </a:cubicBezTo>
                  <a:cubicBezTo>
                    <a:pt x="14" y="723"/>
                    <a:pt x="11" y="742"/>
                    <a:pt x="8" y="761"/>
                  </a:cubicBezTo>
                  <a:cubicBezTo>
                    <a:pt x="5" y="781"/>
                    <a:pt x="0" y="803"/>
                    <a:pt x="1" y="823"/>
                  </a:cubicBezTo>
                  <a:cubicBezTo>
                    <a:pt x="2" y="827"/>
                    <a:pt x="6" y="830"/>
                    <a:pt x="10" y="829"/>
                  </a:cubicBezTo>
                  <a:cubicBezTo>
                    <a:pt x="10" y="836"/>
                    <a:pt x="10" y="843"/>
                    <a:pt x="10" y="849"/>
                  </a:cubicBezTo>
                  <a:cubicBezTo>
                    <a:pt x="11" y="873"/>
                    <a:pt x="12" y="897"/>
                    <a:pt x="13" y="920"/>
                  </a:cubicBezTo>
                  <a:cubicBezTo>
                    <a:pt x="12" y="919"/>
                    <a:pt x="10" y="918"/>
                    <a:pt x="9" y="917"/>
                  </a:cubicBezTo>
                  <a:cubicBezTo>
                    <a:pt x="8" y="916"/>
                    <a:pt x="7" y="917"/>
                    <a:pt x="8" y="918"/>
                  </a:cubicBezTo>
                  <a:cubicBezTo>
                    <a:pt x="9" y="920"/>
                    <a:pt x="11" y="922"/>
                    <a:pt x="13" y="924"/>
                  </a:cubicBezTo>
                  <a:cubicBezTo>
                    <a:pt x="14" y="940"/>
                    <a:pt x="15" y="956"/>
                    <a:pt x="16" y="972"/>
                  </a:cubicBezTo>
                  <a:cubicBezTo>
                    <a:pt x="23" y="1053"/>
                    <a:pt x="36" y="1133"/>
                    <a:pt x="60" y="1210"/>
                  </a:cubicBezTo>
                  <a:cubicBezTo>
                    <a:pt x="84" y="1286"/>
                    <a:pt x="120" y="1358"/>
                    <a:pt x="170" y="1420"/>
                  </a:cubicBezTo>
                  <a:cubicBezTo>
                    <a:pt x="227" y="1490"/>
                    <a:pt x="303" y="1544"/>
                    <a:pt x="379" y="1591"/>
                  </a:cubicBezTo>
                  <a:cubicBezTo>
                    <a:pt x="395" y="1601"/>
                    <a:pt x="411" y="1611"/>
                    <a:pt x="428" y="1619"/>
                  </a:cubicBezTo>
                  <a:cubicBezTo>
                    <a:pt x="428" y="1621"/>
                    <a:pt x="429" y="1623"/>
                    <a:pt x="431" y="1624"/>
                  </a:cubicBezTo>
                  <a:cubicBezTo>
                    <a:pt x="491" y="1676"/>
                    <a:pt x="574" y="1689"/>
                    <a:pt x="650" y="1698"/>
                  </a:cubicBezTo>
                  <a:cubicBezTo>
                    <a:pt x="690" y="1703"/>
                    <a:pt x="729" y="1706"/>
                    <a:pt x="768" y="1710"/>
                  </a:cubicBezTo>
                  <a:cubicBezTo>
                    <a:pt x="816" y="1715"/>
                    <a:pt x="863" y="1721"/>
                    <a:pt x="910" y="1723"/>
                  </a:cubicBezTo>
                  <a:cubicBezTo>
                    <a:pt x="1007" y="1726"/>
                    <a:pt x="1105" y="1709"/>
                    <a:pt x="1194" y="1669"/>
                  </a:cubicBezTo>
                  <a:cubicBezTo>
                    <a:pt x="1277" y="1632"/>
                    <a:pt x="1351" y="1574"/>
                    <a:pt x="1414" y="1509"/>
                  </a:cubicBezTo>
                  <a:cubicBezTo>
                    <a:pt x="1437" y="1485"/>
                    <a:pt x="1459" y="1460"/>
                    <a:pt x="1480" y="1435"/>
                  </a:cubicBezTo>
                  <a:cubicBezTo>
                    <a:pt x="1483" y="1437"/>
                    <a:pt x="1487" y="1437"/>
                    <a:pt x="1490" y="1433"/>
                  </a:cubicBezTo>
                  <a:cubicBezTo>
                    <a:pt x="1517" y="1396"/>
                    <a:pt x="1544" y="1359"/>
                    <a:pt x="1571" y="1322"/>
                  </a:cubicBezTo>
                  <a:cubicBezTo>
                    <a:pt x="1598" y="1285"/>
                    <a:pt x="1621" y="1246"/>
                    <a:pt x="1636" y="1203"/>
                  </a:cubicBezTo>
                  <a:cubicBezTo>
                    <a:pt x="1669" y="1107"/>
                    <a:pt x="1691" y="1008"/>
                    <a:pt x="1698" y="907"/>
                  </a:cubicBezTo>
                  <a:cubicBezTo>
                    <a:pt x="1703" y="815"/>
                    <a:pt x="1696" y="719"/>
                    <a:pt x="1666" y="631"/>
                  </a:cubicBezTo>
                  <a:cubicBezTo>
                    <a:pt x="1651" y="590"/>
                    <a:pt x="1634" y="549"/>
                    <a:pt x="1616" y="509"/>
                  </a:cubicBezTo>
                  <a:close/>
                  <a:moveTo>
                    <a:pt x="1555" y="440"/>
                  </a:moveTo>
                  <a:cubicBezTo>
                    <a:pt x="1557" y="442"/>
                    <a:pt x="1558" y="444"/>
                    <a:pt x="1559" y="446"/>
                  </a:cubicBezTo>
                  <a:cubicBezTo>
                    <a:pt x="1558" y="445"/>
                    <a:pt x="1556" y="444"/>
                    <a:pt x="1554" y="443"/>
                  </a:cubicBezTo>
                  <a:cubicBezTo>
                    <a:pt x="1549" y="440"/>
                    <a:pt x="1547" y="435"/>
                    <a:pt x="1546" y="429"/>
                  </a:cubicBezTo>
                  <a:cubicBezTo>
                    <a:pt x="1549" y="433"/>
                    <a:pt x="1553" y="436"/>
                    <a:pt x="1555" y="440"/>
                  </a:cubicBezTo>
                  <a:close/>
                  <a:moveTo>
                    <a:pt x="1454" y="322"/>
                  </a:moveTo>
                  <a:cubicBezTo>
                    <a:pt x="1445" y="334"/>
                    <a:pt x="1454" y="351"/>
                    <a:pt x="1459" y="362"/>
                  </a:cubicBezTo>
                  <a:cubicBezTo>
                    <a:pt x="1468" y="381"/>
                    <a:pt x="1481" y="396"/>
                    <a:pt x="1487" y="416"/>
                  </a:cubicBezTo>
                  <a:cubicBezTo>
                    <a:pt x="1490" y="425"/>
                    <a:pt x="1492" y="442"/>
                    <a:pt x="1477" y="436"/>
                  </a:cubicBezTo>
                  <a:cubicBezTo>
                    <a:pt x="1471" y="434"/>
                    <a:pt x="1466" y="430"/>
                    <a:pt x="1461" y="425"/>
                  </a:cubicBezTo>
                  <a:cubicBezTo>
                    <a:pt x="1456" y="420"/>
                    <a:pt x="1424" y="377"/>
                    <a:pt x="1430" y="375"/>
                  </a:cubicBezTo>
                  <a:cubicBezTo>
                    <a:pt x="1437" y="372"/>
                    <a:pt x="1443" y="365"/>
                    <a:pt x="1441" y="358"/>
                  </a:cubicBezTo>
                  <a:cubicBezTo>
                    <a:pt x="1438" y="349"/>
                    <a:pt x="1434" y="336"/>
                    <a:pt x="1427" y="329"/>
                  </a:cubicBezTo>
                  <a:cubicBezTo>
                    <a:pt x="1418" y="321"/>
                    <a:pt x="1406" y="319"/>
                    <a:pt x="1394" y="318"/>
                  </a:cubicBezTo>
                  <a:cubicBezTo>
                    <a:pt x="1394" y="300"/>
                    <a:pt x="1394" y="286"/>
                    <a:pt x="1382" y="271"/>
                  </a:cubicBezTo>
                  <a:cubicBezTo>
                    <a:pt x="1373" y="260"/>
                    <a:pt x="1371" y="247"/>
                    <a:pt x="1366" y="234"/>
                  </a:cubicBezTo>
                  <a:cubicBezTo>
                    <a:pt x="1396" y="262"/>
                    <a:pt x="1425" y="292"/>
                    <a:pt x="1454" y="322"/>
                  </a:cubicBezTo>
                  <a:close/>
                  <a:moveTo>
                    <a:pt x="1170" y="105"/>
                  </a:moveTo>
                  <a:cubicBezTo>
                    <a:pt x="1231" y="130"/>
                    <a:pt x="1286" y="166"/>
                    <a:pt x="1336" y="208"/>
                  </a:cubicBezTo>
                  <a:cubicBezTo>
                    <a:pt x="1332" y="207"/>
                    <a:pt x="1328" y="205"/>
                    <a:pt x="1324" y="204"/>
                  </a:cubicBezTo>
                  <a:cubicBezTo>
                    <a:pt x="1308" y="197"/>
                    <a:pt x="1300" y="183"/>
                    <a:pt x="1281" y="182"/>
                  </a:cubicBezTo>
                  <a:cubicBezTo>
                    <a:pt x="1277" y="182"/>
                    <a:pt x="1275" y="187"/>
                    <a:pt x="1277" y="189"/>
                  </a:cubicBezTo>
                  <a:cubicBezTo>
                    <a:pt x="1286" y="202"/>
                    <a:pt x="1271" y="194"/>
                    <a:pt x="1267" y="191"/>
                  </a:cubicBezTo>
                  <a:cubicBezTo>
                    <a:pt x="1258" y="184"/>
                    <a:pt x="1250" y="177"/>
                    <a:pt x="1245" y="169"/>
                  </a:cubicBezTo>
                  <a:cubicBezTo>
                    <a:pt x="1238" y="157"/>
                    <a:pt x="1234" y="150"/>
                    <a:pt x="1221" y="144"/>
                  </a:cubicBezTo>
                  <a:cubicBezTo>
                    <a:pt x="1207" y="138"/>
                    <a:pt x="1192" y="137"/>
                    <a:pt x="1180" y="127"/>
                  </a:cubicBezTo>
                  <a:cubicBezTo>
                    <a:pt x="1172" y="121"/>
                    <a:pt x="1167" y="113"/>
                    <a:pt x="1159" y="106"/>
                  </a:cubicBezTo>
                  <a:cubicBezTo>
                    <a:pt x="1156" y="103"/>
                    <a:pt x="1152" y="100"/>
                    <a:pt x="1148" y="97"/>
                  </a:cubicBezTo>
                  <a:cubicBezTo>
                    <a:pt x="1155" y="99"/>
                    <a:pt x="1162" y="102"/>
                    <a:pt x="1170" y="105"/>
                  </a:cubicBezTo>
                  <a:close/>
                  <a:moveTo>
                    <a:pt x="343" y="217"/>
                  </a:moveTo>
                  <a:cubicBezTo>
                    <a:pt x="375" y="224"/>
                    <a:pt x="404" y="201"/>
                    <a:pt x="423" y="177"/>
                  </a:cubicBezTo>
                  <a:cubicBezTo>
                    <a:pt x="437" y="160"/>
                    <a:pt x="464" y="159"/>
                    <a:pt x="483" y="151"/>
                  </a:cubicBezTo>
                  <a:cubicBezTo>
                    <a:pt x="487" y="149"/>
                    <a:pt x="501" y="133"/>
                    <a:pt x="504" y="136"/>
                  </a:cubicBezTo>
                  <a:cubicBezTo>
                    <a:pt x="508" y="140"/>
                    <a:pt x="511" y="142"/>
                    <a:pt x="517" y="142"/>
                  </a:cubicBezTo>
                  <a:cubicBezTo>
                    <a:pt x="520" y="142"/>
                    <a:pt x="522" y="139"/>
                    <a:pt x="521" y="136"/>
                  </a:cubicBezTo>
                  <a:cubicBezTo>
                    <a:pt x="524" y="135"/>
                    <a:pt x="526" y="133"/>
                    <a:pt x="529" y="130"/>
                  </a:cubicBezTo>
                  <a:cubicBezTo>
                    <a:pt x="542" y="119"/>
                    <a:pt x="553" y="119"/>
                    <a:pt x="569" y="121"/>
                  </a:cubicBezTo>
                  <a:cubicBezTo>
                    <a:pt x="560" y="141"/>
                    <a:pt x="573" y="162"/>
                    <a:pt x="596" y="163"/>
                  </a:cubicBezTo>
                  <a:cubicBezTo>
                    <a:pt x="604" y="164"/>
                    <a:pt x="613" y="163"/>
                    <a:pt x="619" y="168"/>
                  </a:cubicBezTo>
                  <a:cubicBezTo>
                    <a:pt x="625" y="173"/>
                    <a:pt x="630" y="179"/>
                    <a:pt x="635" y="184"/>
                  </a:cubicBezTo>
                  <a:cubicBezTo>
                    <a:pt x="645" y="194"/>
                    <a:pt x="654" y="201"/>
                    <a:pt x="668" y="201"/>
                  </a:cubicBezTo>
                  <a:cubicBezTo>
                    <a:pt x="670" y="201"/>
                    <a:pt x="671" y="200"/>
                    <a:pt x="671" y="198"/>
                  </a:cubicBezTo>
                  <a:cubicBezTo>
                    <a:pt x="673" y="190"/>
                    <a:pt x="669" y="185"/>
                    <a:pt x="662" y="180"/>
                  </a:cubicBezTo>
                  <a:cubicBezTo>
                    <a:pt x="654" y="172"/>
                    <a:pt x="658" y="164"/>
                    <a:pt x="660" y="155"/>
                  </a:cubicBezTo>
                  <a:cubicBezTo>
                    <a:pt x="661" y="151"/>
                    <a:pt x="660" y="148"/>
                    <a:pt x="658" y="145"/>
                  </a:cubicBezTo>
                  <a:cubicBezTo>
                    <a:pt x="667" y="141"/>
                    <a:pt x="683" y="134"/>
                    <a:pt x="686" y="144"/>
                  </a:cubicBezTo>
                  <a:cubicBezTo>
                    <a:pt x="687" y="148"/>
                    <a:pt x="688" y="157"/>
                    <a:pt x="691" y="159"/>
                  </a:cubicBezTo>
                  <a:cubicBezTo>
                    <a:pt x="700" y="168"/>
                    <a:pt x="713" y="161"/>
                    <a:pt x="723" y="154"/>
                  </a:cubicBezTo>
                  <a:cubicBezTo>
                    <a:pt x="723" y="157"/>
                    <a:pt x="724" y="161"/>
                    <a:pt x="724" y="164"/>
                  </a:cubicBezTo>
                  <a:cubicBezTo>
                    <a:pt x="726" y="178"/>
                    <a:pt x="709" y="173"/>
                    <a:pt x="702" y="172"/>
                  </a:cubicBezTo>
                  <a:cubicBezTo>
                    <a:pt x="695" y="172"/>
                    <a:pt x="690" y="177"/>
                    <a:pt x="689" y="183"/>
                  </a:cubicBezTo>
                  <a:cubicBezTo>
                    <a:pt x="687" y="191"/>
                    <a:pt x="696" y="197"/>
                    <a:pt x="701" y="200"/>
                  </a:cubicBezTo>
                  <a:cubicBezTo>
                    <a:pt x="711" y="205"/>
                    <a:pt x="722" y="198"/>
                    <a:pt x="731" y="194"/>
                  </a:cubicBezTo>
                  <a:cubicBezTo>
                    <a:pt x="735" y="200"/>
                    <a:pt x="743" y="206"/>
                    <a:pt x="750" y="201"/>
                  </a:cubicBezTo>
                  <a:cubicBezTo>
                    <a:pt x="759" y="194"/>
                    <a:pt x="756" y="184"/>
                    <a:pt x="751" y="176"/>
                  </a:cubicBezTo>
                  <a:cubicBezTo>
                    <a:pt x="755" y="174"/>
                    <a:pt x="757" y="172"/>
                    <a:pt x="757" y="169"/>
                  </a:cubicBezTo>
                  <a:cubicBezTo>
                    <a:pt x="758" y="177"/>
                    <a:pt x="757" y="186"/>
                    <a:pt x="758" y="191"/>
                  </a:cubicBezTo>
                  <a:cubicBezTo>
                    <a:pt x="761" y="202"/>
                    <a:pt x="776" y="208"/>
                    <a:pt x="785" y="213"/>
                  </a:cubicBezTo>
                  <a:cubicBezTo>
                    <a:pt x="787" y="214"/>
                    <a:pt x="789" y="213"/>
                    <a:pt x="790" y="212"/>
                  </a:cubicBezTo>
                  <a:cubicBezTo>
                    <a:pt x="794" y="208"/>
                    <a:pt x="800" y="202"/>
                    <a:pt x="798" y="195"/>
                  </a:cubicBezTo>
                  <a:cubicBezTo>
                    <a:pt x="796" y="185"/>
                    <a:pt x="780" y="174"/>
                    <a:pt x="794" y="164"/>
                  </a:cubicBezTo>
                  <a:cubicBezTo>
                    <a:pt x="797" y="162"/>
                    <a:pt x="800" y="159"/>
                    <a:pt x="803" y="157"/>
                  </a:cubicBezTo>
                  <a:cubicBezTo>
                    <a:pt x="805" y="155"/>
                    <a:pt x="815" y="164"/>
                    <a:pt x="818" y="166"/>
                  </a:cubicBezTo>
                  <a:cubicBezTo>
                    <a:pt x="830" y="174"/>
                    <a:pt x="842" y="176"/>
                    <a:pt x="856" y="179"/>
                  </a:cubicBezTo>
                  <a:cubicBezTo>
                    <a:pt x="873" y="182"/>
                    <a:pt x="886" y="189"/>
                    <a:pt x="900" y="200"/>
                  </a:cubicBezTo>
                  <a:cubicBezTo>
                    <a:pt x="907" y="206"/>
                    <a:pt x="914" y="210"/>
                    <a:pt x="923" y="212"/>
                  </a:cubicBezTo>
                  <a:cubicBezTo>
                    <a:pt x="929" y="214"/>
                    <a:pt x="945" y="224"/>
                    <a:pt x="923" y="221"/>
                  </a:cubicBezTo>
                  <a:cubicBezTo>
                    <a:pt x="918" y="221"/>
                    <a:pt x="912" y="218"/>
                    <a:pt x="907" y="216"/>
                  </a:cubicBezTo>
                  <a:cubicBezTo>
                    <a:pt x="902" y="215"/>
                    <a:pt x="891" y="215"/>
                    <a:pt x="888" y="220"/>
                  </a:cubicBezTo>
                  <a:cubicBezTo>
                    <a:pt x="886" y="224"/>
                    <a:pt x="889" y="228"/>
                    <a:pt x="892" y="231"/>
                  </a:cubicBezTo>
                  <a:cubicBezTo>
                    <a:pt x="895" y="234"/>
                    <a:pt x="898" y="237"/>
                    <a:pt x="902" y="239"/>
                  </a:cubicBezTo>
                  <a:cubicBezTo>
                    <a:pt x="904" y="241"/>
                    <a:pt x="906" y="242"/>
                    <a:pt x="909" y="244"/>
                  </a:cubicBezTo>
                  <a:cubicBezTo>
                    <a:pt x="908" y="246"/>
                    <a:pt x="906" y="248"/>
                    <a:pt x="905" y="250"/>
                  </a:cubicBezTo>
                  <a:cubicBezTo>
                    <a:pt x="899" y="251"/>
                    <a:pt x="893" y="250"/>
                    <a:pt x="887" y="247"/>
                  </a:cubicBezTo>
                  <a:cubicBezTo>
                    <a:pt x="875" y="243"/>
                    <a:pt x="869" y="234"/>
                    <a:pt x="870" y="221"/>
                  </a:cubicBezTo>
                  <a:cubicBezTo>
                    <a:pt x="870" y="217"/>
                    <a:pt x="871" y="213"/>
                    <a:pt x="870" y="209"/>
                  </a:cubicBezTo>
                  <a:cubicBezTo>
                    <a:pt x="866" y="199"/>
                    <a:pt x="860" y="193"/>
                    <a:pt x="850" y="188"/>
                  </a:cubicBezTo>
                  <a:cubicBezTo>
                    <a:pt x="835" y="181"/>
                    <a:pt x="817" y="179"/>
                    <a:pt x="808" y="194"/>
                  </a:cubicBezTo>
                  <a:cubicBezTo>
                    <a:pt x="802" y="203"/>
                    <a:pt x="794" y="210"/>
                    <a:pt x="787" y="218"/>
                  </a:cubicBezTo>
                  <a:cubicBezTo>
                    <a:pt x="785" y="221"/>
                    <a:pt x="784" y="224"/>
                    <a:pt x="784" y="226"/>
                  </a:cubicBezTo>
                  <a:cubicBezTo>
                    <a:pt x="772" y="226"/>
                    <a:pt x="764" y="234"/>
                    <a:pt x="754" y="241"/>
                  </a:cubicBezTo>
                  <a:cubicBezTo>
                    <a:pt x="745" y="247"/>
                    <a:pt x="733" y="250"/>
                    <a:pt x="723" y="255"/>
                  </a:cubicBezTo>
                  <a:cubicBezTo>
                    <a:pt x="717" y="259"/>
                    <a:pt x="711" y="263"/>
                    <a:pt x="705" y="267"/>
                  </a:cubicBezTo>
                  <a:cubicBezTo>
                    <a:pt x="700" y="270"/>
                    <a:pt x="690" y="278"/>
                    <a:pt x="694" y="286"/>
                  </a:cubicBezTo>
                  <a:cubicBezTo>
                    <a:pt x="696" y="290"/>
                    <a:pt x="698" y="292"/>
                    <a:pt x="703" y="292"/>
                  </a:cubicBezTo>
                  <a:cubicBezTo>
                    <a:pt x="704" y="293"/>
                    <a:pt x="706" y="292"/>
                    <a:pt x="708" y="292"/>
                  </a:cubicBezTo>
                  <a:cubicBezTo>
                    <a:pt x="718" y="290"/>
                    <a:pt x="707" y="305"/>
                    <a:pt x="707" y="306"/>
                  </a:cubicBezTo>
                  <a:cubicBezTo>
                    <a:pt x="705" y="308"/>
                    <a:pt x="705" y="310"/>
                    <a:pt x="708" y="312"/>
                  </a:cubicBezTo>
                  <a:cubicBezTo>
                    <a:pt x="716" y="315"/>
                    <a:pt x="723" y="314"/>
                    <a:pt x="731" y="317"/>
                  </a:cubicBezTo>
                  <a:cubicBezTo>
                    <a:pt x="737" y="320"/>
                    <a:pt x="741" y="326"/>
                    <a:pt x="746" y="329"/>
                  </a:cubicBezTo>
                  <a:cubicBezTo>
                    <a:pt x="758" y="337"/>
                    <a:pt x="769" y="336"/>
                    <a:pt x="782" y="335"/>
                  </a:cubicBezTo>
                  <a:cubicBezTo>
                    <a:pt x="782" y="349"/>
                    <a:pt x="777" y="369"/>
                    <a:pt x="793" y="376"/>
                  </a:cubicBezTo>
                  <a:cubicBezTo>
                    <a:pt x="802" y="381"/>
                    <a:pt x="824" y="383"/>
                    <a:pt x="821" y="366"/>
                  </a:cubicBezTo>
                  <a:cubicBezTo>
                    <a:pt x="818" y="355"/>
                    <a:pt x="812" y="339"/>
                    <a:pt x="828" y="336"/>
                  </a:cubicBezTo>
                  <a:cubicBezTo>
                    <a:pt x="835" y="334"/>
                    <a:pt x="838" y="329"/>
                    <a:pt x="839" y="323"/>
                  </a:cubicBezTo>
                  <a:cubicBezTo>
                    <a:pt x="843" y="306"/>
                    <a:pt x="826" y="300"/>
                    <a:pt x="816" y="291"/>
                  </a:cubicBezTo>
                  <a:cubicBezTo>
                    <a:pt x="830" y="285"/>
                    <a:pt x="840" y="279"/>
                    <a:pt x="830" y="262"/>
                  </a:cubicBezTo>
                  <a:cubicBezTo>
                    <a:pt x="826" y="254"/>
                    <a:pt x="851" y="262"/>
                    <a:pt x="853" y="262"/>
                  </a:cubicBezTo>
                  <a:cubicBezTo>
                    <a:pt x="863" y="262"/>
                    <a:pt x="875" y="256"/>
                    <a:pt x="878" y="272"/>
                  </a:cubicBezTo>
                  <a:cubicBezTo>
                    <a:pt x="880" y="287"/>
                    <a:pt x="879" y="298"/>
                    <a:pt x="890" y="310"/>
                  </a:cubicBezTo>
                  <a:cubicBezTo>
                    <a:pt x="891" y="311"/>
                    <a:pt x="893" y="311"/>
                    <a:pt x="895" y="310"/>
                  </a:cubicBezTo>
                  <a:cubicBezTo>
                    <a:pt x="902" y="306"/>
                    <a:pt x="908" y="306"/>
                    <a:pt x="913" y="299"/>
                  </a:cubicBezTo>
                  <a:cubicBezTo>
                    <a:pt x="927" y="278"/>
                    <a:pt x="936" y="299"/>
                    <a:pt x="941" y="311"/>
                  </a:cubicBezTo>
                  <a:cubicBezTo>
                    <a:pt x="949" y="327"/>
                    <a:pt x="961" y="332"/>
                    <a:pt x="976" y="338"/>
                  </a:cubicBezTo>
                  <a:cubicBezTo>
                    <a:pt x="971" y="344"/>
                    <a:pt x="973" y="349"/>
                    <a:pt x="984" y="351"/>
                  </a:cubicBezTo>
                  <a:cubicBezTo>
                    <a:pt x="990" y="351"/>
                    <a:pt x="1020" y="354"/>
                    <a:pt x="1009" y="367"/>
                  </a:cubicBezTo>
                  <a:cubicBezTo>
                    <a:pt x="998" y="379"/>
                    <a:pt x="984" y="382"/>
                    <a:pt x="970" y="382"/>
                  </a:cubicBezTo>
                  <a:cubicBezTo>
                    <a:pt x="949" y="382"/>
                    <a:pt x="931" y="386"/>
                    <a:pt x="912" y="394"/>
                  </a:cubicBezTo>
                  <a:cubicBezTo>
                    <a:pt x="903" y="397"/>
                    <a:pt x="882" y="407"/>
                    <a:pt x="886" y="420"/>
                  </a:cubicBezTo>
                  <a:cubicBezTo>
                    <a:pt x="891" y="434"/>
                    <a:pt x="907" y="425"/>
                    <a:pt x="916" y="420"/>
                  </a:cubicBezTo>
                  <a:cubicBezTo>
                    <a:pt x="924" y="416"/>
                    <a:pt x="942" y="402"/>
                    <a:pt x="942" y="422"/>
                  </a:cubicBezTo>
                  <a:cubicBezTo>
                    <a:pt x="942" y="428"/>
                    <a:pt x="942" y="437"/>
                    <a:pt x="949" y="441"/>
                  </a:cubicBezTo>
                  <a:cubicBezTo>
                    <a:pt x="955" y="446"/>
                    <a:pt x="964" y="445"/>
                    <a:pt x="972" y="448"/>
                  </a:cubicBezTo>
                  <a:cubicBezTo>
                    <a:pt x="975" y="456"/>
                    <a:pt x="973" y="461"/>
                    <a:pt x="965" y="463"/>
                  </a:cubicBezTo>
                  <a:cubicBezTo>
                    <a:pt x="962" y="463"/>
                    <a:pt x="960" y="464"/>
                    <a:pt x="958" y="466"/>
                  </a:cubicBezTo>
                  <a:cubicBezTo>
                    <a:pt x="950" y="469"/>
                    <a:pt x="956" y="461"/>
                    <a:pt x="958" y="457"/>
                  </a:cubicBezTo>
                  <a:cubicBezTo>
                    <a:pt x="961" y="451"/>
                    <a:pt x="955" y="447"/>
                    <a:pt x="950" y="444"/>
                  </a:cubicBezTo>
                  <a:cubicBezTo>
                    <a:pt x="945" y="441"/>
                    <a:pt x="939" y="443"/>
                    <a:pt x="935" y="446"/>
                  </a:cubicBezTo>
                  <a:cubicBezTo>
                    <a:pt x="934" y="446"/>
                    <a:pt x="932" y="447"/>
                    <a:pt x="931" y="448"/>
                  </a:cubicBezTo>
                  <a:cubicBezTo>
                    <a:pt x="931" y="448"/>
                    <a:pt x="930" y="449"/>
                    <a:pt x="930" y="449"/>
                  </a:cubicBezTo>
                  <a:cubicBezTo>
                    <a:pt x="928" y="450"/>
                    <a:pt x="927" y="452"/>
                    <a:pt x="925" y="453"/>
                  </a:cubicBezTo>
                  <a:cubicBezTo>
                    <a:pt x="925" y="453"/>
                    <a:pt x="925" y="453"/>
                    <a:pt x="925" y="453"/>
                  </a:cubicBezTo>
                  <a:cubicBezTo>
                    <a:pt x="910" y="462"/>
                    <a:pt x="885" y="470"/>
                    <a:pt x="903" y="487"/>
                  </a:cubicBezTo>
                  <a:cubicBezTo>
                    <a:pt x="909" y="493"/>
                    <a:pt x="880" y="497"/>
                    <a:pt x="876" y="499"/>
                  </a:cubicBezTo>
                  <a:cubicBezTo>
                    <a:pt x="864" y="506"/>
                    <a:pt x="861" y="518"/>
                    <a:pt x="853" y="528"/>
                  </a:cubicBezTo>
                  <a:cubicBezTo>
                    <a:pt x="849" y="518"/>
                    <a:pt x="844" y="513"/>
                    <a:pt x="833" y="523"/>
                  </a:cubicBezTo>
                  <a:cubicBezTo>
                    <a:pt x="827" y="529"/>
                    <a:pt x="828" y="537"/>
                    <a:pt x="830" y="544"/>
                  </a:cubicBezTo>
                  <a:cubicBezTo>
                    <a:pt x="833" y="558"/>
                    <a:pt x="835" y="572"/>
                    <a:pt x="829" y="585"/>
                  </a:cubicBezTo>
                  <a:cubicBezTo>
                    <a:pt x="820" y="606"/>
                    <a:pt x="789" y="608"/>
                    <a:pt x="775" y="624"/>
                  </a:cubicBezTo>
                  <a:cubicBezTo>
                    <a:pt x="765" y="635"/>
                    <a:pt x="767" y="658"/>
                    <a:pt x="769" y="671"/>
                  </a:cubicBezTo>
                  <a:cubicBezTo>
                    <a:pt x="772" y="685"/>
                    <a:pt x="777" y="699"/>
                    <a:pt x="777" y="714"/>
                  </a:cubicBezTo>
                  <a:cubicBezTo>
                    <a:pt x="777" y="717"/>
                    <a:pt x="778" y="724"/>
                    <a:pt x="773" y="725"/>
                  </a:cubicBezTo>
                  <a:cubicBezTo>
                    <a:pt x="764" y="726"/>
                    <a:pt x="763" y="716"/>
                    <a:pt x="762" y="710"/>
                  </a:cubicBezTo>
                  <a:cubicBezTo>
                    <a:pt x="761" y="700"/>
                    <a:pt x="756" y="690"/>
                    <a:pt x="753" y="680"/>
                  </a:cubicBezTo>
                  <a:cubicBezTo>
                    <a:pt x="747" y="662"/>
                    <a:pt x="742" y="651"/>
                    <a:pt x="722" y="645"/>
                  </a:cubicBezTo>
                  <a:cubicBezTo>
                    <a:pt x="705" y="640"/>
                    <a:pt x="684" y="641"/>
                    <a:pt x="666" y="643"/>
                  </a:cubicBezTo>
                  <a:cubicBezTo>
                    <a:pt x="664" y="643"/>
                    <a:pt x="661" y="646"/>
                    <a:pt x="662" y="648"/>
                  </a:cubicBezTo>
                  <a:cubicBezTo>
                    <a:pt x="667" y="658"/>
                    <a:pt x="648" y="655"/>
                    <a:pt x="643" y="655"/>
                  </a:cubicBezTo>
                  <a:cubicBezTo>
                    <a:pt x="629" y="655"/>
                    <a:pt x="618" y="652"/>
                    <a:pt x="605" y="647"/>
                  </a:cubicBezTo>
                  <a:cubicBezTo>
                    <a:pt x="594" y="644"/>
                    <a:pt x="581" y="663"/>
                    <a:pt x="574" y="667"/>
                  </a:cubicBezTo>
                  <a:cubicBezTo>
                    <a:pt x="569" y="671"/>
                    <a:pt x="562" y="674"/>
                    <a:pt x="560" y="680"/>
                  </a:cubicBezTo>
                  <a:cubicBezTo>
                    <a:pt x="555" y="689"/>
                    <a:pt x="556" y="699"/>
                    <a:pt x="552" y="708"/>
                  </a:cubicBezTo>
                  <a:cubicBezTo>
                    <a:pt x="550" y="713"/>
                    <a:pt x="545" y="716"/>
                    <a:pt x="544" y="721"/>
                  </a:cubicBezTo>
                  <a:cubicBezTo>
                    <a:pt x="541" y="731"/>
                    <a:pt x="542" y="741"/>
                    <a:pt x="542" y="750"/>
                  </a:cubicBezTo>
                  <a:cubicBezTo>
                    <a:pt x="542" y="771"/>
                    <a:pt x="550" y="789"/>
                    <a:pt x="558" y="807"/>
                  </a:cubicBezTo>
                  <a:cubicBezTo>
                    <a:pt x="563" y="817"/>
                    <a:pt x="571" y="834"/>
                    <a:pt x="585" y="833"/>
                  </a:cubicBezTo>
                  <a:cubicBezTo>
                    <a:pt x="591" y="833"/>
                    <a:pt x="594" y="832"/>
                    <a:pt x="599" y="827"/>
                  </a:cubicBezTo>
                  <a:cubicBezTo>
                    <a:pt x="603" y="824"/>
                    <a:pt x="618" y="827"/>
                    <a:pt x="625" y="823"/>
                  </a:cubicBezTo>
                  <a:cubicBezTo>
                    <a:pt x="636" y="818"/>
                    <a:pt x="640" y="803"/>
                    <a:pt x="643" y="791"/>
                  </a:cubicBezTo>
                  <a:cubicBezTo>
                    <a:pt x="648" y="784"/>
                    <a:pt x="652" y="779"/>
                    <a:pt x="662" y="779"/>
                  </a:cubicBezTo>
                  <a:cubicBezTo>
                    <a:pt x="668" y="779"/>
                    <a:pt x="675" y="780"/>
                    <a:pt x="681" y="779"/>
                  </a:cubicBezTo>
                  <a:cubicBezTo>
                    <a:pt x="686" y="778"/>
                    <a:pt x="670" y="794"/>
                    <a:pt x="667" y="798"/>
                  </a:cubicBezTo>
                  <a:cubicBezTo>
                    <a:pt x="664" y="804"/>
                    <a:pt x="671" y="825"/>
                    <a:pt x="656" y="817"/>
                  </a:cubicBezTo>
                  <a:cubicBezTo>
                    <a:pt x="654" y="816"/>
                    <a:pt x="652" y="818"/>
                    <a:pt x="652" y="820"/>
                  </a:cubicBezTo>
                  <a:cubicBezTo>
                    <a:pt x="652" y="830"/>
                    <a:pt x="653" y="839"/>
                    <a:pt x="651" y="849"/>
                  </a:cubicBezTo>
                  <a:cubicBezTo>
                    <a:pt x="651" y="853"/>
                    <a:pt x="648" y="856"/>
                    <a:pt x="647" y="860"/>
                  </a:cubicBezTo>
                  <a:cubicBezTo>
                    <a:pt x="646" y="865"/>
                    <a:pt x="653" y="867"/>
                    <a:pt x="656" y="869"/>
                  </a:cubicBezTo>
                  <a:cubicBezTo>
                    <a:pt x="671" y="873"/>
                    <a:pt x="686" y="867"/>
                    <a:pt x="701" y="869"/>
                  </a:cubicBezTo>
                  <a:cubicBezTo>
                    <a:pt x="717" y="871"/>
                    <a:pt x="726" y="891"/>
                    <a:pt x="724" y="905"/>
                  </a:cubicBezTo>
                  <a:cubicBezTo>
                    <a:pt x="723" y="913"/>
                    <a:pt x="720" y="922"/>
                    <a:pt x="719" y="931"/>
                  </a:cubicBezTo>
                  <a:cubicBezTo>
                    <a:pt x="716" y="952"/>
                    <a:pt x="738" y="972"/>
                    <a:pt x="758" y="974"/>
                  </a:cubicBezTo>
                  <a:cubicBezTo>
                    <a:pt x="774" y="976"/>
                    <a:pt x="783" y="962"/>
                    <a:pt x="799" y="968"/>
                  </a:cubicBezTo>
                  <a:cubicBezTo>
                    <a:pt x="812" y="973"/>
                    <a:pt x="818" y="979"/>
                    <a:pt x="831" y="976"/>
                  </a:cubicBezTo>
                  <a:cubicBezTo>
                    <a:pt x="833" y="976"/>
                    <a:pt x="834" y="973"/>
                    <a:pt x="833" y="971"/>
                  </a:cubicBezTo>
                  <a:cubicBezTo>
                    <a:pt x="838" y="967"/>
                    <a:pt x="841" y="960"/>
                    <a:pt x="844" y="953"/>
                  </a:cubicBezTo>
                  <a:cubicBezTo>
                    <a:pt x="848" y="942"/>
                    <a:pt x="860" y="942"/>
                    <a:pt x="869" y="939"/>
                  </a:cubicBezTo>
                  <a:cubicBezTo>
                    <a:pt x="878" y="935"/>
                    <a:pt x="883" y="929"/>
                    <a:pt x="891" y="925"/>
                  </a:cubicBezTo>
                  <a:cubicBezTo>
                    <a:pt x="886" y="941"/>
                    <a:pt x="880" y="972"/>
                    <a:pt x="892" y="978"/>
                  </a:cubicBezTo>
                  <a:cubicBezTo>
                    <a:pt x="900" y="982"/>
                    <a:pt x="909" y="967"/>
                    <a:pt x="908" y="960"/>
                  </a:cubicBezTo>
                  <a:cubicBezTo>
                    <a:pt x="906" y="953"/>
                    <a:pt x="904" y="942"/>
                    <a:pt x="914" y="941"/>
                  </a:cubicBezTo>
                  <a:cubicBezTo>
                    <a:pt x="920" y="941"/>
                    <a:pt x="924" y="940"/>
                    <a:pt x="930" y="938"/>
                  </a:cubicBezTo>
                  <a:cubicBezTo>
                    <a:pt x="945" y="933"/>
                    <a:pt x="938" y="940"/>
                    <a:pt x="945" y="949"/>
                  </a:cubicBezTo>
                  <a:cubicBezTo>
                    <a:pt x="949" y="955"/>
                    <a:pt x="959" y="954"/>
                    <a:pt x="964" y="953"/>
                  </a:cubicBezTo>
                  <a:cubicBezTo>
                    <a:pt x="976" y="952"/>
                    <a:pt x="986" y="962"/>
                    <a:pt x="997" y="960"/>
                  </a:cubicBezTo>
                  <a:cubicBezTo>
                    <a:pt x="1008" y="957"/>
                    <a:pt x="1016" y="932"/>
                    <a:pt x="1031" y="950"/>
                  </a:cubicBezTo>
                  <a:cubicBezTo>
                    <a:pt x="1041" y="961"/>
                    <a:pt x="1050" y="971"/>
                    <a:pt x="1062" y="979"/>
                  </a:cubicBezTo>
                  <a:cubicBezTo>
                    <a:pt x="1075" y="989"/>
                    <a:pt x="1090" y="995"/>
                    <a:pt x="1103" y="1005"/>
                  </a:cubicBezTo>
                  <a:cubicBezTo>
                    <a:pt x="1110" y="1012"/>
                    <a:pt x="1120" y="1021"/>
                    <a:pt x="1131" y="1020"/>
                  </a:cubicBezTo>
                  <a:cubicBezTo>
                    <a:pt x="1149" y="1018"/>
                    <a:pt x="1165" y="1006"/>
                    <a:pt x="1179" y="1025"/>
                  </a:cubicBezTo>
                  <a:cubicBezTo>
                    <a:pt x="1188" y="1037"/>
                    <a:pt x="1200" y="1044"/>
                    <a:pt x="1209" y="1054"/>
                  </a:cubicBezTo>
                  <a:cubicBezTo>
                    <a:pt x="1198" y="1060"/>
                    <a:pt x="1189" y="1068"/>
                    <a:pt x="1182" y="1079"/>
                  </a:cubicBezTo>
                  <a:cubicBezTo>
                    <a:pt x="1177" y="1086"/>
                    <a:pt x="1171" y="1099"/>
                    <a:pt x="1177" y="1106"/>
                  </a:cubicBezTo>
                  <a:cubicBezTo>
                    <a:pt x="1179" y="1109"/>
                    <a:pt x="1183" y="1111"/>
                    <a:pt x="1186" y="1112"/>
                  </a:cubicBezTo>
                  <a:cubicBezTo>
                    <a:pt x="1192" y="1114"/>
                    <a:pt x="1198" y="1119"/>
                    <a:pt x="1205" y="1121"/>
                  </a:cubicBezTo>
                  <a:cubicBezTo>
                    <a:pt x="1215" y="1123"/>
                    <a:pt x="1225" y="1115"/>
                    <a:pt x="1231" y="1106"/>
                  </a:cubicBezTo>
                  <a:cubicBezTo>
                    <a:pt x="1232" y="1104"/>
                    <a:pt x="1233" y="1102"/>
                    <a:pt x="1234" y="1099"/>
                  </a:cubicBezTo>
                  <a:cubicBezTo>
                    <a:pt x="1239" y="1087"/>
                    <a:pt x="1253" y="1087"/>
                    <a:pt x="1263" y="1094"/>
                  </a:cubicBezTo>
                  <a:cubicBezTo>
                    <a:pt x="1268" y="1097"/>
                    <a:pt x="1269" y="1107"/>
                    <a:pt x="1274" y="1112"/>
                  </a:cubicBezTo>
                  <a:cubicBezTo>
                    <a:pt x="1283" y="1121"/>
                    <a:pt x="1301" y="1115"/>
                    <a:pt x="1311" y="1111"/>
                  </a:cubicBezTo>
                  <a:cubicBezTo>
                    <a:pt x="1320" y="1108"/>
                    <a:pt x="1329" y="1104"/>
                    <a:pt x="1340" y="1105"/>
                  </a:cubicBezTo>
                  <a:cubicBezTo>
                    <a:pt x="1350" y="1106"/>
                    <a:pt x="1358" y="1115"/>
                    <a:pt x="1365" y="1121"/>
                  </a:cubicBezTo>
                  <a:cubicBezTo>
                    <a:pt x="1372" y="1128"/>
                    <a:pt x="1379" y="1129"/>
                    <a:pt x="1387" y="1128"/>
                  </a:cubicBezTo>
                  <a:cubicBezTo>
                    <a:pt x="1387" y="1128"/>
                    <a:pt x="1387" y="1129"/>
                    <a:pt x="1387" y="1129"/>
                  </a:cubicBezTo>
                  <a:cubicBezTo>
                    <a:pt x="1397" y="1157"/>
                    <a:pt x="1376" y="1189"/>
                    <a:pt x="1357" y="1209"/>
                  </a:cubicBezTo>
                  <a:cubicBezTo>
                    <a:pt x="1350" y="1217"/>
                    <a:pt x="1340" y="1221"/>
                    <a:pt x="1334" y="1230"/>
                  </a:cubicBezTo>
                  <a:cubicBezTo>
                    <a:pt x="1329" y="1237"/>
                    <a:pt x="1328" y="1247"/>
                    <a:pt x="1327" y="1255"/>
                  </a:cubicBezTo>
                  <a:cubicBezTo>
                    <a:pt x="1324" y="1284"/>
                    <a:pt x="1307" y="1308"/>
                    <a:pt x="1291" y="1332"/>
                  </a:cubicBezTo>
                  <a:cubicBezTo>
                    <a:pt x="1284" y="1343"/>
                    <a:pt x="1280" y="1355"/>
                    <a:pt x="1266" y="1358"/>
                  </a:cubicBezTo>
                  <a:cubicBezTo>
                    <a:pt x="1257" y="1361"/>
                    <a:pt x="1250" y="1366"/>
                    <a:pt x="1243" y="1373"/>
                  </a:cubicBezTo>
                  <a:cubicBezTo>
                    <a:pt x="1225" y="1389"/>
                    <a:pt x="1201" y="1389"/>
                    <a:pt x="1183" y="1405"/>
                  </a:cubicBezTo>
                  <a:cubicBezTo>
                    <a:pt x="1180" y="1408"/>
                    <a:pt x="1179" y="1413"/>
                    <a:pt x="1180" y="1418"/>
                  </a:cubicBezTo>
                  <a:cubicBezTo>
                    <a:pt x="1181" y="1433"/>
                    <a:pt x="1173" y="1439"/>
                    <a:pt x="1160" y="1445"/>
                  </a:cubicBezTo>
                  <a:cubicBezTo>
                    <a:pt x="1140" y="1454"/>
                    <a:pt x="1127" y="1471"/>
                    <a:pt x="1113" y="1487"/>
                  </a:cubicBezTo>
                  <a:cubicBezTo>
                    <a:pt x="1105" y="1496"/>
                    <a:pt x="1095" y="1506"/>
                    <a:pt x="1083" y="1510"/>
                  </a:cubicBezTo>
                  <a:cubicBezTo>
                    <a:pt x="1072" y="1515"/>
                    <a:pt x="1055" y="1504"/>
                    <a:pt x="1042" y="1506"/>
                  </a:cubicBezTo>
                  <a:cubicBezTo>
                    <a:pt x="1039" y="1507"/>
                    <a:pt x="1037" y="1510"/>
                    <a:pt x="1039" y="1514"/>
                  </a:cubicBezTo>
                  <a:cubicBezTo>
                    <a:pt x="1043" y="1521"/>
                    <a:pt x="1059" y="1540"/>
                    <a:pt x="1043" y="1546"/>
                  </a:cubicBezTo>
                  <a:cubicBezTo>
                    <a:pt x="1036" y="1549"/>
                    <a:pt x="1024" y="1546"/>
                    <a:pt x="1016" y="1545"/>
                  </a:cubicBezTo>
                  <a:cubicBezTo>
                    <a:pt x="1001" y="1543"/>
                    <a:pt x="1001" y="1548"/>
                    <a:pt x="995" y="1559"/>
                  </a:cubicBezTo>
                  <a:cubicBezTo>
                    <a:pt x="987" y="1576"/>
                    <a:pt x="971" y="1564"/>
                    <a:pt x="958" y="1571"/>
                  </a:cubicBezTo>
                  <a:cubicBezTo>
                    <a:pt x="949" y="1576"/>
                    <a:pt x="954" y="1591"/>
                    <a:pt x="951" y="1599"/>
                  </a:cubicBezTo>
                  <a:cubicBezTo>
                    <a:pt x="949" y="1605"/>
                    <a:pt x="931" y="1604"/>
                    <a:pt x="927" y="1613"/>
                  </a:cubicBezTo>
                  <a:cubicBezTo>
                    <a:pt x="926" y="1616"/>
                    <a:pt x="925" y="1618"/>
                    <a:pt x="927" y="1620"/>
                  </a:cubicBezTo>
                  <a:cubicBezTo>
                    <a:pt x="931" y="1626"/>
                    <a:pt x="920" y="1629"/>
                    <a:pt x="915" y="1633"/>
                  </a:cubicBezTo>
                  <a:cubicBezTo>
                    <a:pt x="907" y="1639"/>
                    <a:pt x="898" y="1648"/>
                    <a:pt x="899" y="1660"/>
                  </a:cubicBezTo>
                  <a:cubicBezTo>
                    <a:pt x="899" y="1667"/>
                    <a:pt x="905" y="1672"/>
                    <a:pt x="912" y="1675"/>
                  </a:cubicBezTo>
                  <a:cubicBezTo>
                    <a:pt x="912" y="1675"/>
                    <a:pt x="911" y="1675"/>
                    <a:pt x="911" y="1676"/>
                  </a:cubicBezTo>
                  <a:cubicBezTo>
                    <a:pt x="904" y="1683"/>
                    <a:pt x="884" y="1662"/>
                    <a:pt x="880" y="1658"/>
                  </a:cubicBezTo>
                  <a:cubicBezTo>
                    <a:pt x="862" y="1641"/>
                    <a:pt x="884" y="1616"/>
                    <a:pt x="877" y="1594"/>
                  </a:cubicBezTo>
                  <a:cubicBezTo>
                    <a:pt x="876" y="1592"/>
                    <a:pt x="873" y="1591"/>
                    <a:pt x="871" y="1592"/>
                  </a:cubicBezTo>
                  <a:cubicBezTo>
                    <a:pt x="868" y="1594"/>
                    <a:pt x="866" y="1596"/>
                    <a:pt x="864" y="1598"/>
                  </a:cubicBezTo>
                  <a:cubicBezTo>
                    <a:pt x="863" y="1595"/>
                    <a:pt x="863" y="1591"/>
                    <a:pt x="863" y="1587"/>
                  </a:cubicBezTo>
                  <a:cubicBezTo>
                    <a:pt x="865" y="1574"/>
                    <a:pt x="876" y="1562"/>
                    <a:pt x="884" y="1552"/>
                  </a:cubicBezTo>
                  <a:cubicBezTo>
                    <a:pt x="897" y="1534"/>
                    <a:pt x="891" y="1515"/>
                    <a:pt x="901" y="1496"/>
                  </a:cubicBezTo>
                  <a:cubicBezTo>
                    <a:pt x="911" y="1474"/>
                    <a:pt x="914" y="1453"/>
                    <a:pt x="916" y="1429"/>
                  </a:cubicBezTo>
                  <a:cubicBezTo>
                    <a:pt x="917" y="1417"/>
                    <a:pt x="920" y="1405"/>
                    <a:pt x="921" y="1393"/>
                  </a:cubicBezTo>
                  <a:cubicBezTo>
                    <a:pt x="921" y="1382"/>
                    <a:pt x="920" y="1370"/>
                    <a:pt x="918" y="1359"/>
                  </a:cubicBezTo>
                  <a:cubicBezTo>
                    <a:pt x="920" y="1358"/>
                    <a:pt x="921" y="1357"/>
                    <a:pt x="920" y="1354"/>
                  </a:cubicBezTo>
                  <a:cubicBezTo>
                    <a:pt x="914" y="1336"/>
                    <a:pt x="917" y="1322"/>
                    <a:pt x="895" y="1317"/>
                  </a:cubicBezTo>
                  <a:cubicBezTo>
                    <a:pt x="866" y="1311"/>
                    <a:pt x="842" y="1298"/>
                    <a:pt x="831" y="1269"/>
                  </a:cubicBezTo>
                  <a:cubicBezTo>
                    <a:pt x="823" y="1244"/>
                    <a:pt x="804" y="1229"/>
                    <a:pt x="788" y="1207"/>
                  </a:cubicBezTo>
                  <a:cubicBezTo>
                    <a:pt x="782" y="1198"/>
                    <a:pt x="777" y="1187"/>
                    <a:pt x="769" y="1179"/>
                  </a:cubicBezTo>
                  <a:cubicBezTo>
                    <a:pt x="755" y="1164"/>
                    <a:pt x="770" y="1157"/>
                    <a:pt x="780" y="1148"/>
                  </a:cubicBezTo>
                  <a:cubicBezTo>
                    <a:pt x="789" y="1140"/>
                    <a:pt x="780" y="1130"/>
                    <a:pt x="772" y="1127"/>
                  </a:cubicBezTo>
                  <a:cubicBezTo>
                    <a:pt x="770" y="1126"/>
                    <a:pt x="769" y="1126"/>
                    <a:pt x="767" y="1126"/>
                  </a:cubicBezTo>
                  <a:cubicBezTo>
                    <a:pt x="759" y="1126"/>
                    <a:pt x="768" y="1112"/>
                    <a:pt x="771" y="1109"/>
                  </a:cubicBezTo>
                  <a:cubicBezTo>
                    <a:pt x="779" y="1099"/>
                    <a:pt x="787" y="1091"/>
                    <a:pt x="794" y="1081"/>
                  </a:cubicBezTo>
                  <a:cubicBezTo>
                    <a:pt x="805" y="1066"/>
                    <a:pt x="824" y="1060"/>
                    <a:pt x="821" y="1040"/>
                  </a:cubicBezTo>
                  <a:cubicBezTo>
                    <a:pt x="820" y="1027"/>
                    <a:pt x="816" y="1015"/>
                    <a:pt x="814" y="1002"/>
                  </a:cubicBezTo>
                  <a:cubicBezTo>
                    <a:pt x="813" y="996"/>
                    <a:pt x="811" y="991"/>
                    <a:pt x="807" y="986"/>
                  </a:cubicBezTo>
                  <a:cubicBezTo>
                    <a:pt x="807" y="986"/>
                    <a:pt x="807" y="986"/>
                    <a:pt x="807" y="986"/>
                  </a:cubicBezTo>
                  <a:cubicBezTo>
                    <a:pt x="810" y="987"/>
                    <a:pt x="813" y="982"/>
                    <a:pt x="810" y="980"/>
                  </a:cubicBezTo>
                  <a:cubicBezTo>
                    <a:pt x="802" y="974"/>
                    <a:pt x="793" y="969"/>
                    <a:pt x="782" y="972"/>
                  </a:cubicBezTo>
                  <a:cubicBezTo>
                    <a:pt x="775" y="974"/>
                    <a:pt x="771" y="979"/>
                    <a:pt x="762" y="977"/>
                  </a:cubicBezTo>
                  <a:cubicBezTo>
                    <a:pt x="753" y="975"/>
                    <a:pt x="743" y="971"/>
                    <a:pt x="735" y="966"/>
                  </a:cubicBezTo>
                  <a:cubicBezTo>
                    <a:pt x="733" y="965"/>
                    <a:pt x="699" y="940"/>
                    <a:pt x="697" y="944"/>
                  </a:cubicBezTo>
                  <a:cubicBezTo>
                    <a:pt x="700" y="938"/>
                    <a:pt x="700" y="928"/>
                    <a:pt x="693" y="924"/>
                  </a:cubicBezTo>
                  <a:cubicBezTo>
                    <a:pt x="685" y="920"/>
                    <a:pt x="683" y="915"/>
                    <a:pt x="680" y="906"/>
                  </a:cubicBezTo>
                  <a:cubicBezTo>
                    <a:pt x="679" y="902"/>
                    <a:pt x="676" y="899"/>
                    <a:pt x="673" y="896"/>
                  </a:cubicBezTo>
                  <a:cubicBezTo>
                    <a:pt x="671" y="894"/>
                    <a:pt x="668" y="893"/>
                    <a:pt x="665" y="893"/>
                  </a:cubicBezTo>
                  <a:cubicBezTo>
                    <a:pt x="656" y="892"/>
                    <a:pt x="647" y="892"/>
                    <a:pt x="638" y="890"/>
                  </a:cubicBezTo>
                  <a:cubicBezTo>
                    <a:pt x="619" y="886"/>
                    <a:pt x="608" y="870"/>
                    <a:pt x="592" y="861"/>
                  </a:cubicBezTo>
                  <a:cubicBezTo>
                    <a:pt x="590" y="860"/>
                    <a:pt x="588" y="860"/>
                    <a:pt x="586" y="859"/>
                  </a:cubicBezTo>
                  <a:cubicBezTo>
                    <a:pt x="586" y="857"/>
                    <a:pt x="585" y="855"/>
                    <a:pt x="582" y="855"/>
                  </a:cubicBezTo>
                  <a:cubicBezTo>
                    <a:pt x="573" y="853"/>
                    <a:pt x="568" y="849"/>
                    <a:pt x="559" y="853"/>
                  </a:cubicBezTo>
                  <a:cubicBezTo>
                    <a:pt x="544" y="860"/>
                    <a:pt x="533" y="853"/>
                    <a:pt x="521" y="844"/>
                  </a:cubicBezTo>
                  <a:cubicBezTo>
                    <a:pt x="501" y="828"/>
                    <a:pt x="486" y="808"/>
                    <a:pt x="467" y="791"/>
                  </a:cubicBezTo>
                  <a:cubicBezTo>
                    <a:pt x="456" y="781"/>
                    <a:pt x="453" y="775"/>
                    <a:pt x="456" y="761"/>
                  </a:cubicBezTo>
                  <a:cubicBezTo>
                    <a:pt x="458" y="752"/>
                    <a:pt x="458" y="744"/>
                    <a:pt x="456" y="735"/>
                  </a:cubicBezTo>
                  <a:cubicBezTo>
                    <a:pt x="451" y="710"/>
                    <a:pt x="439" y="687"/>
                    <a:pt x="427" y="665"/>
                  </a:cubicBezTo>
                  <a:cubicBezTo>
                    <a:pt x="419" y="652"/>
                    <a:pt x="412" y="639"/>
                    <a:pt x="411" y="623"/>
                  </a:cubicBezTo>
                  <a:cubicBezTo>
                    <a:pt x="411" y="615"/>
                    <a:pt x="412" y="604"/>
                    <a:pt x="407" y="597"/>
                  </a:cubicBezTo>
                  <a:cubicBezTo>
                    <a:pt x="400" y="589"/>
                    <a:pt x="392" y="586"/>
                    <a:pt x="386" y="597"/>
                  </a:cubicBezTo>
                  <a:cubicBezTo>
                    <a:pt x="383" y="601"/>
                    <a:pt x="381" y="607"/>
                    <a:pt x="380" y="612"/>
                  </a:cubicBezTo>
                  <a:cubicBezTo>
                    <a:pt x="381" y="605"/>
                    <a:pt x="381" y="598"/>
                    <a:pt x="380" y="591"/>
                  </a:cubicBezTo>
                  <a:cubicBezTo>
                    <a:pt x="378" y="575"/>
                    <a:pt x="370" y="563"/>
                    <a:pt x="363" y="549"/>
                  </a:cubicBezTo>
                  <a:cubicBezTo>
                    <a:pt x="356" y="533"/>
                    <a:pt x="363" y="509"/>
                    <a:pt x="363" y="492"/>
                  </a:cubicBezTo>
                  <a:cubicBezTo>
                    <a:pt x="364" y="471"/>
                    <a:pt x="371" y="450"/>
                    <a:pt x="384" y="433"/>
                  </a:cubicBezTo>
                  <a:cubicBezTo>
                    <a:pt x="393" y="421"/>
                    <a:pt x="403" y="411"/>
                    <a:pt x="411" y="397"/>
                  </a:cubicBezTo>
                  <a:cubicBezTo>
                    <a:pt x="415" y="389"/>
                    <a:pt x="418" y="380"/>
                    <a:pt x="420" y="371"/>
                  </a:cubicBezTo>
                  <a:cubicBezTo>
                    <a:pt x="420" y="372"/>
                    <a:pt x="420" y="372"/>
                    <a:pt x="420" y="372"/>
                  </a:cubicBezTo>
                  <a:cubicBezTo>
                    <a:pt x="421" y="374"/>
                    <a:pt x="423" y="376"/>
                    <a:pt x="425" y="375"/>
                  </a:cubicBezTo>
                  <a:cubicBezTo>
                    <a:pt x="447" y="367"/>
                    <a:pt x="431" y="333"/>
                    <a:pt x="429" y="318"/>
                  </a:cubicBezTo>
                  <a:cubicBezTo>
                    <a:pt x="427" y="302"/>
                    <a:pt x="447" y="280"/>
                    <a:pt x="456" y="267"/>
                  </a:cubicBezTo>
                  <a:cubicBezTo>
                    <a:pt x="463" y="256"/>
                    <a:pt x="469" y="242"/>
                    <a:pt x="464" y="229"/>
                  </a:cubicBezTo>
                  <a:cubicBezTo>
                    <a:pt x="461" y="222"/>
                    <a:pt x="456" y="217"/>
                    <a:pt x="458" y="208"/>
                  </a:cubicBezTo>
                  <a:cubicBezTo>
                    <a:pt x="459" y="204"/>
                    <a:pt x="462" y="199"/>
                    <a:pt x="461" y="195"/>
                  </a:cubicBezTo>
                  <a:cubicBezTo>
                    <a:pt x="458" y="185"/>
                    <a:pt x="447" y="185"/>
                    <a:pt x="438" y="187"/>
                  </a:cubicBezTo>
                  <a:cubicBezTo>
                    <a:pt x="434" y="189"/>
                    <a:pt x="430" y="193"/>
                    <a:pt x="426" y="196"/>
                  </a:cubicBezTo>
                  <a:cubicBezTo>
                    <a:pt x="417" y="204"/>
                    <a:pt x="407" y="209"/>
                    <a:pt x="397" y="215"/>
                  </a:cubicBezTo>
                  <a:cubicBezTo>
                    <a:pt x="380" y="225"/>
                    <a:pt x="357" y="233"/>
                    <a:pt x="338" y="223"/>
                  </a:cubicBezTo>
                  <a:cubicBezTo>
                    <a:pt x="340" y="221"/>
                    <a:pt x="341" y="219"/>
                    <a:pt x="343" y="217"/>
                  </a:cubicBezTo>
                  <a:close/>
                  <a:moveTo>
                    <a:pt x="751" y="156"/>
                  </a:moveTo>
                  <a:cubicBezTo>
                    <a:pt x="754" y="158"/>
                    <a:pt x="756" y="161"/>
                    <a:pt x="756" y="166"/>
                  </a:cubicBezTo>
                  <a:cubicBezTo>
                    <a:pt x="755" y="163"/>
                    <a:pt x="753" y="159"/>
                    <a:pt x="751" y="156"/>
                  </a:cubicBezTo>
                  <a:close/>
                  <a:moveTo>
                    <a:pt x="1639" y="1124"/>
                  </a:moveTo>
                  <a:cubicBezTo>
                    <a:pt x="1625" y="1175"/>
                    <a:pt x="1610" y="1224"/>
                    <a:pt x="1582" y="1270"/>
                  </a:cubicBezTo>
                  <a:cubicBezTo>
                    <a:pt x="1569" y="1292"/>
                    <a:pt x="1553" y="1313"/>
                    <a:pt x="1538" y="1334"/>
                  </a:cubicBezTo>
                  <a:cubicBezTo>
                    <a:pt x="1534" y="1332"/>
                    <a:pt x="1529" y="1332"/>
                    <a:pt x="1526" y="1336"/>
                  </a:cubicBezTo>
                  <a:cubicBezTo>
                    <a:pt x="1496" y="1370"/>
                    <a:pt x="1472" y="1409"/>
                    <a:pt x="1443" y="1444"/>
                  </a:cubicBezTo>
                  <a:cubicBezTo>
                    <a:pt x="1413" y="1480"/>
                    <a:pt x="1380" y="1514"/>
                    <a:pt x="1344" y="1545"/>
                  </a:cubicBezTo>
                  <a:cubicBezTo>
                    <a:pt x="1322" y="1564"/>
                    <a:pt x="1299" y="1582"/>
                    <a:pt x="1275" y="1598"/>
                  </a:cubicBezTo>
                  <a:cubicBezTo>
                    <a:pt x="1293" y="1567"/>
                    <a:pt x="1310" y="1536"/>
                    <a:pt x="1327" y="1504"/>
                  </a:cubicBezTo>
                  <a:cubicBezTo>
                    <a:pt x="1344" y="1499"/>
                    <a:pt x="1359" y="1492"/>
                    <a:pt x="1374" y="1485"/>
                  </a:cubicBezTo>
                  <a:cubicBezTo>
                    <a:pt x="1377" y="1484"/>
                    <a:pt x="1375" y="1480"/>
                    <a:pt x="1372" y="1481"/>
                  </a:cubicBezTo>
                  <a:cubicBezTo>
                    <a:pt x="1359" y="1485"/>
                    <a:pt x="1346" y="1489"/>
                    <a:pt x="1333" y="1494"/>
                  </a:cubicBezTo>
                  <a:cubicBezTo>
                    <a:pt x="1362" y="1439"/>
                    <a:pt x="1389" y="1383"/>
                    <a:pt x="1412" y="1325"/>
                  </a:cubicBezTo>
                  <a:cubicBezTo>
                    <a:pt x="1430" y="1279"/>
                    <a:pt x="1445" y="1231"/>
                    <a:pt x="1451" y="1180"/>
                  </a:cubicBezTo>
                  <a:cubicBezTo>
                    <a:pt x="1454" y="1153"/>
                    <a:pt x="1456" y="1125"/>
                    <a:pt x="1458" y="1097"/>
                  </a:cubicBezTo>
                  <a:cubicBezTo>
                    <a:pt x="1500" y="1081"/>
                    <a:pt x="1541" y="1063"/>
                    <a:pt x="1579" y="1040"/>
                  </a:cubicBezTo>
                  <a:cubicBezTo>
                    <a:pt x="1582" y="1038"/>
                    <a:pt x="1586" y="1036"/>
                    <a:pt x="1589" y="1034"/>
                  </a:cubicBezTo>
                  <a:cubicBezTo>
                    <a:pt x="1588" y="1043"/>
                    <a:pt x="1588" y="1052"/>
                    <a:pt x="1588" y="1062"/>
                  </a:cubicBezTo>
                  <a:cubicBezTo>
                    <a:pt x="1589" y="1084"/>
                    <a:pt x="1584" y="1105"/>
                    <a:pt x="1578" y="1127"/>
                  </a:cubicBezTo>
                  <a:cubicBezTo>
                    <a:pt x="1577" y="1129"/>
                    <a:pt x="1576" y="1131"/>
                    <a:pt x="1576" y="1133"/>
                  </a:cubicBezTo>
                  <a:cubicBezTo>
                    <a:pt x="1551" y="1150"/>
                    <a:pt x="1525" y="1167"/>
                    <a:pt x="1502" y="1184"/>
                  </a:cubicBezTo>
                  <a:cubicBezTo>
                    <a:pt x="1501" y="1185"/>
                    <a:pt x="1502" y="1186"/>
                    <a:pt x="1503" y="1186"/>
                  </a:cubicBezTo>
                  <a:cubicBezTo>
                    <a:pt x="1526" y="1170"/>
                    <a:pt x="1550" y="1154"/>
                    <a:pt x="1574" y="1138"/>
                  </a:cubicBezTo>
                  <a:cubicBezTo>
                    <a:pt x="1560" y="1180"/>
                    <a:pt x="1538" y="1219"/>
                    <a:pt x="1522" y="1261"/>
                  </a:cubicBezTo>
                  <a:cubicBezTo>
                    <a:pt x="1521" y="1263"/>
                    <a:pt x="1524" y="1265"/>
                    <a:pt x="1525" y="1263"/>
                  </a:cubicBezTo>
                  <a:cubicBezTo>
                    <a:pt x="1547" y="1223"/>
                    <a:pt x="1566" y="1182"/>
                    <a:pt x="1580" y="1139"/>
                  </a:cubicBezTo>
                  <a:cubicBezTo>
                    <a:pt x="1581" y="1137"/>
                    <a:pt x="1582" y="1134"/>
                    <a:pt x="1583" y="1132"/>
                  </a:cubicBezTo>
                  <a:cubicBezTo>
                    <a:pt x="1608" y="1114"/>
                    <a:pt x="1632" y="1094"/>
                    <a:pt x="1652" y="1071"/>
                  </a:cubicBezTo>
                  <a:cubicBezTo>
                    <a:pt x="1648" y="1089"/>
                    <a:pt x="1643" y="1107"/>
                    <a:pt x="1639" y="1124"/>
                  </a:cubicBezTo>
                  <a:close/>
                  <a:moveTo>
                    <a:pt x="1653" y="1067"/>
                  </a:moveTo>
                  <a:cubicBezTo>
                    <a:pt x="1633" y="1089"/>
                    <a:pt x="1609" y="1109"/>
                    <a:pt x="1585" y="1126"/>
                  </a:cubicBezTo>
                  <a:cubicBezTo>
                    <a:pt x="1590" y="1111"/>
                    <a:pt x="1595" y="1095"/>
                    <a:pt x="1594" y="1080"/>
                  </a:cubicBezTo>
                  <a:cubicBezTo>
                    <a:pt x="1594" y="1064"/>
                    <a:pt x="1592" y="1047"/>
                    <a:pt x="1594" y="1031"/>
                  </a:cubicBezTo>
                  <a:cubicBezTo>
                    <a:pt x="1628" y="1009"/>
                    <a:pt x="1664" y="977"/>
                    <a:pt x="1667" y="936"/>
                  </a:cubicBezTo>
                  <a:cubicBezTo>
                    <a:pt x="1667" y="934"/>
                    <a:pt x="1664" y="934"/>
                    <a:pt x="1664" y="936"/>
                  </a:cubicBezTo>
                  <a:cubicBezTo>
                    <a:pt x="1656" y="974"/>
                    <a:pt x="1627" y="1001"/>
                    <a:pt x="1595" y="1023"/>
                  </a:cubicBezTo>
                  <a:cubicBezTo>
                    <a:pt x="1595" y="1022"/>
                    <a:pt x="1595" y="1020"/>
                    <a:pt x="1596" y="1019"/>
                  </a:cubicBezTo>
                  <a:cubicBezTo>
                    <a:pt x="1596" y="1018"/>
                    <a:pt x="1594" y="1017"/>
                    <a:pt x="1593" y="1018"/>
                  </a:cubicBezTo>
                  <a:cubicBezTo>
                    <a:pt x="1592" y="1021"/>
                    <a:pt x="1592" y="1023"/>
                    <a:pt x="1591" y="1025"/>
                  </a:cubicBezTo>
                  <a:cubicBezTo>
                    <a:pt x="1583" y="1030"/>
                    <a:pt x="1576" y="1035"/>
                    <a:pt x="1568" y="1039"/>
                  </a:cubicBezTo>
                  <a:cubicBezTo>
                    <a:pt x="1533" y="1060"/>
                    <a:pt x="1495" y="1075"/>
                    <a:pt x="1458" y="1092"/>
                  </a:cubicBezTo>
                  <a:cubicBezTo>
                    <a:pt x="1460" y="1067"/>
                    <a:pt x="1462" y="1041"/>
                    <a:pt x="1467" y="1016"/>
                  </a:cubicBezTo>
                  <a:cubicBezTo>
                    <a:pt x="1467" y="1015"/>
                    <a:pt x="1464" y="1014"/>
                    <a:pt x="1464" y="1016"/>
                  </a:cubicBezTo>
                  <a:cubicBezTo>
                    <a:pt x="1458" y="1042"/>
                    <a:pt x="1455" y="1068"/>
                    <a:pt x="1452" y="1095"/>
                  </a:cubicBezTo>
                  <a:cubicBezTo>
                    <a:pt x="1448" y="1097"/>
                    <a:pt x="1444" y="1099"/>
                    <a:pt x="1440" y="1101"/>
                  </a:cubicBezTo>
                  <a:cubicBezTo>
                    <a:pt x="1438" y="1101"/>
                    <a:pt x="1440" y="1104"/>
                    <a:pt x="1441" y="1103"/>
                  </a:cubicBezTo>
                  <a:cubicBezTo>
                    <a:pt x="1445" y="1102"/>
                    <a:pt x="1448" y="1101"/>
                    <a:pt x="1452" y="1099"/>
                  </a:cubicBezTo>
                  <a:cubicBezTo>
                    <a:pt x="1450" y="1124"/>
                    <a:pt x="1448" y="1148"/>
                    <a:pt x="1446" y="1173"/>
                  </a:cubicBezTo>
                  <a:cubicBezTo>
                    <a:pt x="1440" y="1227"/>
                    <a:pt x="1424" y="1278"/>
                    <a:pt x="1404" y="1328"/>
                  </a:cubicBezTo>
                  <a:cubicBezTo>
                    <a:pt x="1381" y="1387"/>
                    <a:pt x="1351" y="1442"/>
                    <a:pt x="1321" y="1497"/>
                  </a:cubicBezTo>
                  <a:cubicBezTo>
                    <a:pt x="1301" y="1504"/>
                    <a:pt x="1280" y="1510"/>
                    <a:pt x="1258" y="1515"/>
                  </a:cubicBezTo>
                  <a:cubicBezTo>
                    <a:pt x="1236" y="1520"/>
                    <a:pt x="1215" y="1523"/>
                    <a:pt x="1192" y="1524"/>
                  </a:cubicBezTo>
                  <a:cubicBezTo>
                    <a:pt x="1174" y="1525"/>
                    <a:pt x="1157" y="1523"/>
                    <a:pt x="1139" y="1522"/>
                  </a:cubicBezTo>
                  <a:cubicBezTo>
                    <a:pt x="1139" y="1522"/>
                    <a:pt x="1139" y="1523"/>
                    <a:pt x="1139" y="1524"/>
                  </a:cubicBezTo>
                  <a:cubicBezTo>
                    <a:pt x="1154" y="1531"/>
                    <a:pt x="1172" y="1530"/>
                    <a:pt x="1188" y="1530"/>
                  </a:cubicBezTo>
                  <a:cubicBezTo>
                    <a:pt x="1208" y="1530"/>
                    <a:pt x="1229" y="1527"/>
                    <a:pt x="1250" y="1524"/>
                  </a:cubicBezTo>
                  <a:cubicBezTo>
                    <a:pt x="1272" y="1519"/>
                    <a:pt x="1294" y="1514"/>
                    <a:pt x="1316" y="1508"/>
                  </a:cubicBezTo>
                  <a:cubicBezTo>
                    <a:pt x="1300" y="1539"/>
                    <a:pt x="1283" y="1570"/>
                    <a:pt x="1269" y="1602"/>
                  </a:cubicBezTo>
                  <a:cubicBezTo>
                    <a:pt x="1214" y="1638"/>
                    <a:pt x="1154" y="1665"/>
                    <a:pt x="1090" y="1682"/>
                  </a:cubicBezTo>
                  <a:cubicBezTo>
                    <a:pt x="993" y="1708"/>
                    <a:pt x="891" y="1705"/>
                    <a:pt x="791" y="1693"/>
                  </a:cubicBezTo>
                  <a:cubicBezTo>
                    <a:pt x="711" y="1682"/>
                    <a:pt x="630" y="1681"/>
                    <a:pt x="551" y="1661"/>
                  </a:cubicBezTo>
                  <a:cubicBezTo>
                    <a:pt x="524" y="1655"/>
                    <a:pt x="497" y="1646"/>
                    <a:pt x="473" y="1633"/>
                  </a:cubicBezTo>
                  <a:cubicBezTo>
                    <a:pt x="476" y="1631"/>
                    <a:pt x="477" y="1626"/>
                    <a:pt x="474" y="1623"/>
                  </a:cubicBezTo>
                  <a:cubicBezTo>
                    <a:pt x="436" y="1593"/>
                    <a:pt x="389" y="1573"/>
                    <a:pt x="348" y="1546"/>
                  </a:cubicBezTo>
                  <a:cubicBezTo>
                    <a:pt x="308" y="1520"/>
                    <a:pt x="269" y="1491"/>
                    <a:pt x="233" y="1458"/>
                  </a:cubicBezTo>
                  <a:cubicBezTo>
                    <a:pt x="173" y="1401"/>
                    <a:pt x="128" y="1330"/>
                    <a:pt x="97" y="1254"/>
                  </a:cubicBezTo>
                  <a:cubicBezTo>
                    <a:pt x="66" y="1178"/>
                    <a:pt x="49" y="1097"/>
                    <a:pt x="39" y="1016"/>
                  </a:cubicBezTo>
                  <a:cubicBezTo>
                    <a:pt x="36" y="991"/>
                    <a:pt x="34" y="967"/>
                    <a:pt x="32" y="943"/>
                  </a:cubicBezTo>
                  <a:cubicBezTo>
                    <a:pt x="59" y="967"/>
                    <a:pt x="90" y="987"/>
                    <a:pt x="122" y="1003"/>
                  </a:cubicBezTo>
                  <a:cubicBezTo>
                    <a:pt x="146" y="1159"/>
                    <a:pt x="200" y="1308"/>
                    <a:pt x="273" y="1448"/>
                  </a:cubicBezTo>
                  <a:cubicBezTo>
                    <a:pt x="269" y="1446"/>
                    <a:pt x="265" y="1444"/>
                    <a:pt x="261" y="1442"/>
                  </a:cubicBezTo>
                  <a:cubicBezTo>
                    <a:pt x="260" y="1442"/>
                    <a:pt x="259" y="1443"/>
                    <a:pt x="260" y="1444"/>
                  </a:cubicBezTo>
                  <a:cubicBezTo>
                    <a:pt x="265" y="1446"/>
                    <a:pt x="270" y="1449"/>
                    <a:pt x="274" y="1452"/>
                  </a:cubicBezTo>
                  <a:cubicBezTo>
                    <a:pt x="274" y="1452"/>
                    <a:pt x="275" y="1453"/>
                    <a:pt x="275" y="1453"/>
                  </a:cubicBezTo>
                  <a:cubicBezTo>
                    <a:pt x="275" y="1454"/>
                    <a:pt x="276" y="1453"/>
                    <a:pt x="277" y="1453"/>
                  </a:cubicBezTo>
                  <a:cubicBezTo>
                    <a:pt x="299" y="1466"/>
                    <a:pt x="319" y="1483"/>
                    <a:pt x="342" y="1495"/>
                  </a:cubicBezTo>
                  <a:cubicBezTo>
                    <a:pt x="359" y="1503"/>
                    <a:pt x="377" y="1509"/>
                    <a:pt x="395" y="1514"/>
                  </a:cubicBezTo>
                  <a:cubicBezTo>
                    <a:pt x="404" y="1525"/>
                    <a:pt x="413" y="1536"/>
                    <a:pt x="423" y="1546"/>
                  </a:cubicBezTo>
                  <a:cubicBezTo>
                    <a:pt x="423" y="1546"/>
                    <a:pt x="425" y="1545"/>
                    <a:pt x="424" y="1544"/>
                  </a:cubicBezTo>
                  <a:cubicBezTo>
                    <a:pt x="418" y="1535"/>
                    <a:pt x="412" y="1526"/>
                    <a:pt x="405" y="1517"/>
                  </a:cubicBezTo>
                  <a:cubicBezTo>
                    <a:pt x="419" y="1520"/>
                    <a:pt x="433" y="1524"/>
                    <a:pt x="446" y="1527"/>
                  </a:cubicBezTo>
                  <a:cubicBezTo>
                    <a:pt x="475" y="1534"/>
                    <a:pt x="506" y="1539"/>
                    <a:pt x="536" y="1542"/>
                  </a:cubicBezTo>
                  <a:cubicBezTo>
                    <a:pt x="549" y="1567"/>
                    <a:pt x="564" y="1592"/>
                    <a:pt x="580" y="1616"/>
                  </a:cubicBezTo>
                  <a:cubicBezTo>
                    <a:pt x="540" y="1616"/>
                    <a:pt x="502" y="1610"/>
                    <a:pt x="470" y="1584"/>
                  </a:cubicBezTo>
                  <a:cubicBezTo>
                    <a:pt x="469" y="1583"/>
                    <a:pt x="467" y="1584"/>
                    <a:pt x="469" y="1585"/>
                  </a:cubicBezTo>
                  <a:cubicBezTo>
                    <a:pt x="501" y="1614"/>
                    <a:pt x="542" y="1622"/>
                    <a:pt x="584" y="1621"/>
                  </a:cubicBezTo>
                  <a:cubicBezTo>
                    <a:pt x="585" y="1624"/>
                    <a:pt x="587" y="1626"/>
                    <a:pt x="588" y="1628"/>
                  </a:cubicBezTo>
                  <a:cubicBezTo>
                    <a:pt x="589" y="1630"/>
                    <a:pt x="591" y="1628"/>
                    <a:pt x="590" y="1627"/>
                  </a:cubicBezTo>
                  <a:cubicBezTo>
                    <a:pt x="589" y="1625"/>
                    <a:pt x="588" y="1623"/>
                    <a:pt x="587" y="1621"/>
                  </a:cubicBezTo>
                  <a:cubicBezTo>
                    <a:pt x="627" y="1620"/>
                    <a:pt x="668" y="1612"/>
                    <a:pt x="707" y="1606"/>
                  </a:cubicBezTo>
                  <a:cubicBezTo>
                    <a:pt x="713" y="1621"/>
                    <a:pt x="719" y="1635"/>
                    <a:pt x="726" y="1650"/>
                  </a:cubicBezTo>
                  <a:cubicBezTo>
                    <a:pt x="727" y="1651"/>
                    <a:pt x="730" y="1651"/>
                    <a:pt x="729" y="1649"/>
                  </a:cubicBezTo>
                  <a:cubicBezTo>
                    <a:pt x="724" y="1634"/>
                    <a:pt x="718" y="1620"/>
                    <a:pt x="713" y="1605"/>
                  </a:cubicBezTo>
                  <a:cubicBezTo>
                    <a:pt x="723" y="1604"/>
                    <a:pt x="733" y="1602"/>
                    <a:pt x="743" y="1601"/>
                  </a:cubicBezTo>
                  <a:cubicBezTo>
                    <a:pt x="745" y="1601"/>
                    <a:pt x="745" y="1598"/>
                    <a:pt x="743" y="1598"/>
                  </a:cubicBezTo>
                  <a:cubicBezTo>
                    <a:pt x="733" y="1598"/>
                    <a:pt x="722" y="1599"/>
                    <a:pt x="711" y="1600"/>
                  </a:cubicBezTo>
                  <a:cubicBezTo>
                    <a:pt x="698" y="1564"/>
                    <a:pt x="685" y="1527"/>
                    <a:pt x="674" y="1490"/>
                  </a:cubicBezTo>
                  <a:cubicBezTo>
                    <a:pt x="679" y="1490"/>
                    <a:pt x="685" y="1489"/>
                    <a:pt x="691" y="1488"/>
                  </a:cubicBezTo>
                  <a:cubicBezTo>
                    <a:pt x="693" y="1488"/>
                    <a:pt x="693" y="1484"/>
                    <a:pt x="691" y="1484"/>
                  </a:cubicBezTo>
                  <a:cubicBezTo>
                    <a:pt x="684" y="1484"/>
                    <a:pt x="678" y="1485"/>
                    <a:pt x="672" y="1485"/>
                  </a:cubicBezTo>
                  <a:cubicBezTo>
                    <a:pt x="663" y="1456"/>
                    <a:pt x="655" y="1427"/>
                    <a:pt x="649" y="1397"/>
                  </a:cubicBezTo>
                  <a:cubicBezTo>
                    <a:pt x="629" y="1307"/>
                    <a:pt x="619" y="1215"/>
                    <a:pt x="618" y="1123"/>
                  </a:cubicBezTo>
                  <a:cubicBezTo>
                    <a:pt x="618" y="1122"/>
                    <a:pt x="616" y="1122"/>
                    <a:pt x="616" y="1124"/>
                  </a:cubicBezTo>
                  <a:cubicBezTo>
                    <a:pt x="615" y="1245"/>
                    <a:pt x="630" y="1368"/>
                    <a:pt x="664" y="1485"/>
                  </a:cubicBezTo>
                  <a:cubicBezTo>
                    <a:pt x="616" y="1488"/>
                    <a:pt x="567" y="1491"/>
                    <a:pt x="518" y="1489"/>
                  </a:cubicBezTo>
                  <a:cubicBezTo>
                    <a:pt x="488" y="1421"/>
                    <a:pt x="463" y="1349"/>
                    <a:pt x="446" y="1275"/>
                  </a:cubicBezTo>
                  <a:cubicBezTo>
                    <a:pt x="432" y="1211"/>
                    <a:pt x="422" y="1147"/>
                    <a:pt x="416" y="1082"/>
                  </a:cubicBezTo>
                  <a:cubicBezTo>
                    <a:pt x="459" y="1087"/>
                    <a:pt x="501" y="1089"/>
                    <a:pt x="543" y="1089"/>
                  </a:cubicBezTo>
                  <a:cubicBezTo>
                    <a:pt x="546" y="1089"/>
                    <a:pt x="546" y="1085"/>
                    <a:pt x="543" y="1084"/>
                  </a:cubicBezTo>
                  <a:cubicBezTo>
                    <a:pt x="502" y="1081"/>
                    <a:pt x="459" y="1078"/>
                    <a:pt x="416" y="1073"/>
                  </a:cubicBezTo>
                  <a:cubicBezTo>
                    <a:pt x="410" y="1012"/>
                    <a:pt x="408" y="951"/>
                    <a:pt x="408" y="890"/>
                  </a:cubicBezTo>
                  <a:cubicBezTo>
                    <a:pt x="408" y="889"/>
                    <a:pt x="407" y="889"/>
                    <a:pt x="407" y="890"/>
                  </a:cubicBezTo>
                  <a:cubicBezTo>
                    <a:pt x="407" y="950"/>
                    <a:pt x="408" y="1012"/>
                    <a:pt x="412" y="1073"/>
                  </a:cubicBezTo>
                  <a:cubicBezTo>
                    <a:pt x="312" y="1062"/>
                    <a:pt x="211" y="1042"/>
                    <a:pt x="122" y="997"/>
                  </a:cubicBezTo>
                  <a:cubicBezTo>
                    <a:pt x="120" y="983"/>
                    <a:pt x="118" y="969"/>
                    <a:pt x="116" y="954"/>
                  </a:cubicBezTo>
                  <a:cubicBezTo>
                    <a:pt x="116" y="954"/>
                    <a:pt x="116" y="954"/>
                    <a:pt x="116" y="954"/>
                  </a:cubicBezTo>
                  <a:cubicBezTo>
                    <a:pt x="117" y="968"/>
                    <a:pt x="119" y="982"/>
                    <a:pt x="121" y="996"/>
                  </a:cubicBezTo>
                  <a:cubicBezTo>
                    <a:pt x="90" y="980"/>
                    <a:pt x="60" y="961"/>
                    <a:pt x="32" y="937"/>
                  </a:cubicBezTo>
                  <a:cubicBezTo>
                    <a:pt x="31" y="923"/>
                    <a:pt x="30" y="908"/>
                    <a:pt x="29" y="893"/>
                  </a:cubicBezTo>
                  <a:cubicBezTo>
                    <a:pt x="27" y="854"/>
                    <a:pt x="28" y="815"/>
                    <a:pt x="25" y="776"/>
                  </a:cubicBezTo>
                  <a:cubicBezTo>
                    <a:pt x="25" y="770"/>
                    <a:pt x="26" y="765"/>
                    <a:pt x="27" y="759"/>
                  </a:cubicBezTo>
                  <a:cubicBezTo>
                    <a:pt x="32" y="735"/>
                    <a:pt x="37" y="711"/>
                    <a:pt x="43" y="687"/>
                  </a:cubicBezTo>
                  <a:cubicBezTo>
                    <a:pt x="55" y="640"/>
                    <a:pt x="70" y="594"/>
                    <a:pt x="90" y="550"/>
                  </a:cubicBezTo>
                  <a:cubicBezTo>
                    <a:pt x="110" y="504"/>
                    <a:pt x="135" y="462"/>
                    <a:pt x="168" y="423"/>
                  </a:cubicBezTo>
                  <a:cubicBezTo>
                    <a:pt x="198" y="387"/>
                    <a:pt x="232" y="353"/>
                    <a:pt x="262" y="316"/>
                  </a:cubicBezTo>
                  <a:cubicBezTo>
                    <a:pt x="286" y="287"/>
                    <a:pt x="309" y="257"/>
                    <a:pt x="333" y="229"/>
                  </a:cubicBezTo>
                  <a:cubicBezTo>
                    <a:pt x="351" y="239"/>
                    <a:pt x="372" y="235"/>
                    <a:pt x="390" y="227"/>
                  </a:cubicBezTo>
                  <a:cubicBezTo>
                    <a:pt x="403" y="221"/>
                    <a:pt x="417" y="213"/>
                    <a:pt x="428" y="205"/>
                  </a:cubicBezTo>
                  <a:cubicBezTo>
                    <a:pt x="430" y="203"/>
                    <a:pt x="432" y="201"/>
                    <a:pt x="434" y="199"/>
                  </a:cubicBezTo>
                  <a:cubicBezTo>
                    <a:pt x="440" y="194"/>
                    <a:pt x="454" y="195"/>
                    <a:pt x="451" y="204"/>
                  </a:cubicBezTo>
                  <a:cubicBezTo>
                    <a:pt x="450" y="207"/>
                    <a:pt x="449" y="211"/>
                    <a:pt x="450" y="215"/>
                  </a:cubicBezTo>
                  <a:cubicBezTo>
                    <a:pt x="450" y="219"/>
                    <a:pt x="452" y="223"/>
                    <a:pt x="454" y="227"/>
                  </a:cubicBezTo>
                  <a:cubicBezTo>
                    <a:pt x="459" y="237"/>
                    <a:pt x="458" y="245"/>
                    <a:pt x="453" y="255"/>
                  </a:cubicBezTo>
                  <a:cubicBezTo>
                    <a:pt x="446" y="270"/>
                    <a:pt x="435" y="283"/>
                    <a:pt x="427" y="298"/>
                  </a:cubicBezTo>
                  <a:cubicBezTo>
                    <a:pt x="422" y="306"/>
                    <a:pt x="420" y="316"/>
                    <a:pt x="422" y="325"/>
                  </a:cubicBezTo>
                  <a:cubicBezTo>
                    <a:pt x="423" y="332"/>
                    <a:pt x="432" y="355"/>
                    <a:pt x="426" y="364"/>
                  </a:cubicBezTo>
                  <a:cubicBezTo>
                    <a:pt x="425" y="360"/>
                    <a:pt x="424" y="356"/>
                    <a:pt x="423" y="352"/>
                  </a:cubicBezTo>
                  <a:cubicBezTo>
                    <a:pt x="422" y="348"/>
                    <a:pt x="415" y="348"/>
                    <a:pt x="414" y="352"/>
                  </a:cubicBezTo>
                  <a:cubicBezTo>
                    <a:pt x="411" y="370"/>
                    <a:pt x="407" y="386"/>
                    <a:pt x="398" y="401"/>
                  </a:cubicBezTo>
                  <a:cubicBezTo>
                    <a:pt x="389" y="418"/>
                    <a:pt x="374" y="429"/>
                    <a:pt x="365" y="446"/>
                  </a:cubicBezTo>
                  <a:cubicBezTo>
                    <a:pt x="359" y="458"/>
                    <a:pt x="356" y="473"/>
                    <a:pt x="355" y="487"/>
                  </a:cubicBezTo>
                  <a:cubicBezTo>
                    <a:pt x="354" y="505"/>
                    <a:pt x="349" y="525"/>
                    <a:pt x="352" y="542"/>
                  </a:cubicBezTo>
                  <a:cubicBezTo>
                    <a:pt x="355" y="558"/>
                    <a:pt x="366" y="571"/>
                    <a:pt x="370" y="587"/>
                  </a:cubicBezTo>
                  <a:cubicBezTo>
                    <a:pt x="375" y="606"/>
                    <a:pt x="366" y="625"/>
                    <a:pt x="374" y="643"/>
                  </a:cubicBezTo>
                  <a:cubicBezTo>
                    <a:pt x="376" y="649"/>
                    <a:pt x="381" y="653"/>
                    <a:pt x="385" y="659"/>
                  </a:cubicBezTo>
                  <a:cubicBezTo>
                    <a:pt x="386" y="665"/>
                    <a:pt x="388" y="672"/>
                    <a:pt x="389" y="678"/>
                  </a:cubicBezTo>
                  <a:cubicBezTo>
                    <a:pt x="389" y="683"/>
                    <a:pt x="389" y="688"/>
                    <a:pt x="389" y="693"/>
                  </a:cubicBezTo>
                  <a:cubicBezTo>
                    <a:pt x="390" y="709"/>
                    <a:pt x="393" y="724"/>
                    <a:pt x="404" y="737"/>
                  </a:cubicBezTo>
                  <a:cubicBezTo>
                    <a:pt x="406" y="740"/>
                    <a:pt x="413" y="739"/>
                    <a:pt x="412" y="734"/>
                  </a:cubicBezTo>
                  <a:cubicBezTo>
                    <a:pt x="411" y="714"/>
                    <a:pt x="402" y="694"/>
                    <a:pt x="398" y="674"/>
                  </a:cubicBezTo>
                  <a:cubicBezTo>
                    <a:pt x="397" y="668"/>
                    <a:pt x="396" y="663"/>
                    <a:pt x="394" y="658"/>
                  </a:cubicBezTo>
                  <a:cubicBezTo>
                    <a:pt x="393" y="651"/>
                    <a:pt x="391" y="644"/>
                    <a:pt x="389" y="637"/>
                  </a:cubicBezTo>
                  <a:cubicBezTo>
                    <a:pt x="386" y="626"/>
                    <a:pt x="390" y="611"/>
                    <a:pt x="394" y="601"/>
                  </a:cubicBezTo>
                  <a:cubicBezTo>
                    <a:pt x="396" y="602"/>
                    <a:pt x="398" y="604"/>
                    <a:pt x="400" y="605"/>
                  </a:cubicBezTo>
                  <a:cubicBezTo>
                    <a:pt x="401" y="609"/>
                    <a:pt x="402" y="614"/>
                    <a:pt x="402" y="618"/>
                  </a:cubicBezTo>
                  <a:cubicBezTo>
                    <a:pt x="402" y="623"/>
                    <a:pt x="402" y="628"/>
                    <a:pt x="403" y="633"/>
                  </a:cubicBezTo>
                  <a:cubicBezTo>
                    <a:pt x="403" y="643"/>
                    <a:pt x="409" y="652"/>
                    <a:pt x="413" y="660"/>
                  </a:cubicBezTo>
                  <a:cubicBezTo>
                    <a:pt x="425" y="682"/>
                    <a:pt x="438" y="703"/>
                    <a:pt x="445" y="728"/>
                  </a:cubicBezTo>
                  <a:cubicBezTo>
                    <a:pt x="449" y="740"/>
                    <a:pt x="449" y="751"/>
                    <a:pt x="446" y="764"/>
                  </a:cubicBezTo>
                  <a:cubicBezTo>
                    <a:pt x="445" y="770"/>
                    <a:pt x="445" y="776"/>
                    <a:pt x="447" y="782"/>
                  </a:cubicBezTo>
                  <a:cubicBezTo>
                    <a:pt x="449" y="787"/>
                    <a:pt x="453" y="791"/>
                    <a:pt x="457" y="795"/>
                  </a:cubicBezTo>
                  <a:cubicBezTo>
                    <a:pt x="466" y="804"/>
                    <a:pt x="476" y="813"/>
                    <a:pt x="485" y="822"/>
                  </a:cubicBezTo>
                  <a:cubicBezTo>
                    <a:pt x="499" y="837"/>
                    <a:pt x="514" y="852"/>
                    <a:pt x="532" y="862"/>
                  </a:cubicBezTo>
                  <a:cubicBezTo>
                    <a:pt x="542" y="868"/>
                    <a:pt x="551" y="866"/>
                    <a:pt x="561" y="865"/>
                  </a:cubicBezTo>
                  <a:cubicBezTo>
                    <a:pt x="563" y="865"/>
                    <a:pt x="566" y="865"/>
                    <a:pt x="569" y="865"/>
                  </a:cubicBezTo>
                  <a:cubicBezTo>
                    <a:pt x="581" y="865"/>
                    <a:pt x="587" y="865"/>
                    <a:pt x="597" y="874"/>
                  </a:cubicBezTo>
                  <a:cubicBezTo>
                    <a:pt x="608" y="882"/>
                    <a:pt x="619" y="891"/>
                    <a:pt x="632" y="896"/>
                  </a:cubicBezTo>
                  <a:cubicBezTo>
                    <a:pt x="638" y="898"/>
                    <a:pt x="645" y="900"/>
                    <a:pt x="653" y="900"/>
                  </a:cubicBezTo>
                  <a:cubicBezTo>
                    <a:pt x="664" y="900"/>
                    <a:pt x="673" y="900"/>
                    <a:pt x="674" y="915"/>
                  </a:cubicBezTo>
                  <a:cubicBezTo>
                    <a:pt x="675" y="928"/>
                    <a:pt x="693" y="929"/>
                    <a:pt x="689" y="943"/>
                  </a:cubicBezTo>
                  <a:cubicBezTo>
                    <a:pt x="687" y="950"/>
                    <a:pt x="692" y="954"/>
                    <a:pt x="698" y="957"/>
                  </a:cubicBezTo>
                  <a:cubicBezTo>
                    <a:pt x="704" y="961"/>
                    <a:pt x="712" y="958"/>
                    <a:pt x="718" y="963"/>
                  </a:cubicBezTo>
                  <a:cubicBezTo>
                    <a:pt x="722" y="967"/>
                    <a:pt x="726" y="970"/>
                    <a:pt x="731" y="973"/>
                  </a:cubicBezTo>
                  <a:cubicBezTo>
                    <a:pt x="741" y="979"/>
                    <a:pt x="754" y="985"/>
                    <a:pt x="765" y="986"/>
                  </a:cubicBezTo>
                  <a:cubicBezTo>
                    <a:pt x="770" y="986"/>
                    <a:pt x="774" y="986"/>
                    <a:pt x="778" y="984"/>
                  </a:cubicBezTo>
                  <a:cubicBezTo>
                    <a:pt x="786" y="980"/>
                    <a:pt x="792" y="981"/>
                    <a:pt x="798" y="983"/>
                  </a:cubicBezTo>
                  <a:cubicBezTo>
                    <a:pt x="798" y="984"/>
                    <a:pt x="798" y="984"/>
                    <a:pt x="799" y="985"/>
                  </a:cubicBezTo>
                  <a:cubicBezTo>
                    <a:pt x="809" y="996"/>
                    <a:pt x="807" y="1011"/>
                    <a:pt x="811" y="1025"/>
                  </a:cubicBezTo>
                  <a:cubicBezTo>
                    <a:pt x="812" y="1031"/>
                    <a:pt x="814" y="1038"/>
                    <a:pt x="815" y="1045"/>
                  </a:cubicBezTo>
                  <a:cubicBezTo>
                    <a:pt x="816" y="1052"/>
                    <a:pt x="807" y="1057"/>
                    <a:pt x="802" y="1061"/>
                  </a:cubicBezTo>
                  <a:cubicBezTo>
                    <a:pt x="793" y="1069"/>
                    <a:pt x="787" y="1079"/>
                    <a:pt x="780" y="1089"/>
                  </a:cubicBezTo>
                  <a:cubicBezTo>
                    <a:pt x="775" y="1097"/>
                    <a:pt x="767" y="1101"/>
                    <a:pt x="762" y="1109"/>
                  </a:cubicBezTo>
                  <a:cubicBezTo>
                    <a:pt x="759" y="1115"/>
                    <a:pt x="752" y="1130"/>
                    <a:pt x="763" y="1133"/>
                  </a:cubicBezTo>
                  <a:cubicBezTo>
                    <a:pt x="767" y="1134"/>
                    <a:pt x="767" y="1131"/>
                    <a:pt x="773" y="1135"/>
                  </a:cubicBezTo>
                  <a:cubicBezTo>
                    <a:pt x="783" y="1142"/>
                    <a:pt x="769" y="1148"/>
                    <a:pt x="765" y="1151"/>
                  </a:cubicBezTo>
                  <a:cubicBezTo>
                    <a:pt x="760" y="1154"/>
                    <a:pt x="755" y="1160"/>
                    <a:pt x="754" y="1166"/>
                  </a:cubicBezTo>
                  <a:cubicBezTo>
                    <a:pt x="753" y="1170"/>
                    <a:pt x="755" y="1174"/>
                    <a:pt x="758" y="1177"/>
                  </a:cubicBezTo>
                  <a:cubicBezTo>
                    <a:pt x="767" y="1188"/>
                    <a:pt x="775" y="1199"/>
                    <a:pt x="782" y="1211"/>
                  </a:cubicBezTo>
                  <a:cubicBezTo>
                    <a:pt x="788" y="1220"/>
                    <a:pt x="796" y="1229"/>
                    <a:pt x="803" y="1237"/>
                  </a:cubicBezTo>
                  <a:cubicBezTo>
                    <a:pt x="815" y="1249"/>
                    <a:pt x="821" y="1261"/>
                    <a:pt x="826" y="1276"/>
                  </a:cubicBezTo>
                  <a:cubicBezTo>
                    <a:pt x="832" y="1294"/>
                    <a:pt x="846" y="1307"/>
                    <a:pt x="862" y="1315"/>
                  </a:cubicBezTo>
                  <a:cubicBezTo>
                    <a:pt x="870" y="1319"/>
                    <a:pt x="880" y="1323"/>
                    <a:pt x="889" y="1325"/>
                  </a:cubicBezTo>
                  <a:cubicBezTo>
                    <a:pt x="898" y="1327"/>
                    <a:pt x="907" y="1326"/>
                    <a:pt x="909" y="1341"/>
                  </a:cubicBezTo>
                  <a:cubicBezTo>
                    <a:pt x="910" y="1344"/>
                    <a:pt x="910" y="1347"/>
                    <a:pt x="911" y="1350"/>
                  </a:cubicBezTo>
                  <a:cubicBezTo>
                    <a:pt x="912" y="1362"/>
                    <a:pt x="913" y="1375"/>
                    <a:pt x="914" y="1387"/>
                  </a:cubicBezTo>
                  <a:cubicBezTo>
                    <a:pt x="914" y="1402"/>
                    <a:pt x="910" y="1417"/>
                    <a:pt x="909" y="1432"/>
                  </a:cubicBezTo>
                  <a:cubicBezTo>
                    <a:pt x="908" y="1443"/>
                    <a:pt x="907" y="1454"/>
                    <a:pt x="905" y="1464"/>
                  </a:cubicBezTo>
                  <a:cubicBezTo>
                    <a:pt x="902" y="1477"/>
                    <a:pt x="895" y="1488"/>
                    <a:pt x="890" y="1500"/>
                  </a:cubicBezTo>
                  <a:cubicBezTo>
                    <a:pt x="887" y="1507"/>
                    <a:pt x="887" y="1514"/>
                    <a:pt x="887" y="1521"/>
                  </a:cubicBezTo>
                  <a:cubicBezTo>
                    <a:pt x="886" y="1536"/>
                    <a:pt x="879" y="1546"/>
                    <a:pt x="870" y="1558"/>
                  </a:cubicBezTo>
                  <a:cubicBezTo>
                    <a:pt x="865" y="1565"/>
                    <a:pt x="859" y="1573"/>
                    <a:pt x="857" y="1581"/>
                  </a:cubicBezTo>
                  <a:cubicBezTo>
                    <a:pt x="856" y="1584"/>
                    <a:pt x="855" y="1588"/>
                    <a:pt x="855" y="1591"/>
                  </a:cubicBezTo>
                  <a:cubicBezTo>
                    <a:pt x="855" y="1596"/>
                    <a:pt x="858" y="1604"/>
                    <a:pt x="857" y="1609"/>
                  </a:cubicBezTo>
                  <a:cubicBezTo>
                    <a:pt x="856" y="1613"/>
                    <a:pt x="863" y="1615"/>
                    <a:pt x="865" y="1611"/>
                  </a:cubicBezTo>
                  <a:cubicBezTo>
                    <a:pt x="866" y="1608"/>
                    <a:pt x="868" y="1606"/>
                    <a:pt x="870" y="1603"/>
                  </a:cubicBezTo>
                  <a:cubicBezTo>
                    <a:pt x="871" y="1616"/>
                    <a:pt x="863" y="1627"/>
                    <a:pt x="863" y="1640"/>
                  </a:cubicBezTo>
                  <a:cubicBezTo>
                    <a:pt x="864" y="1652"/>
                    <a:pt x="869" y="1660"/>
                    <a:pt x="877" y="1668"/>
                  </a:cubicBezTo>
                  <a:cubicBezTo>
                    <a:pt x="883" y="1674"/>
                    <a:pt x="892" y="1682"/>
                    <a:pt x="901" y="1685"/>
                  </a:cubicBezTo>
                  <a:cubicBezTo>
                    <a:pt x="905" y="1686"/>
                    <a:pt x="908" y="1687"/>
                    <a:pt x="913" y="1686"/>
                  </a:cubicBezTo>
                  <a:cubicBezTo>
                    <a:pt x="918" y="1684"/>
                    <a:pt x="917" y="1679"/>
                    <a:pt x="924" y="1679"/>
                  </a:cubicBezTo>
                  <a:cubicBezTo>
                    <a:pt x="930" y="1679"/>
                    <a:pt x="929" y="1672"/>
                    <a:pt x="925" y="1670"/>
                  </a:cubicBezTo>
                  <a:cubicBezTo>
                    <a:pt x="911" y="1666"/>
                    <a:pt x="903" y="1658"/>
                    <a:pt x="914" y="1645"/>
                  </a:cubicBezTo>
                  <a:cubicBezTo>
                    <a:pt x="920" y="1639"/>
                    <a:pt x="930" y="1637"/>
                    <a:pt x="935" y="1630"/>
                  </a:cubicBezTo>
                  <a:cubicBezTo>
                    <a:pt x="937" y="1627"/>
                    <a:pt x="939" y="1625"/>
                    <a:pt x="939" y="1622"/>
                  </a:cubicBezTo>
                  <a:cubicBezTo>
                    <a:pt x="939" y="1615"/>
                    <a:pt x="932" y="1619"/>
                    <a:pt x="940" y="1614"/>
                  </a:cubicBezTo>
                  <a:cubicBezTo>
                    <a:pt x="946" y="1608"/>
                    <a:pt x="956" y="1612"/>
                    <a:pt x="959" y="1602"/>
                  </a:cubicBezTo>
                  <a:cubicBezTo>
                    <a:pt x="961" y="1596"/>
                    <a:pt x="962" y="1591"/>
                    <a:pt x="962" y="1585"/>
                  </a:cubicBezTo>
                  <a:cubicBezTo>
                    <a:pt x="962" y="1580"/>
                    <a:pt x="960" y="1579"/>
                    <a:pt x="967" y="1578"/>
                  </a:cubicBezTo>
                  <a:cubicBezTo>
                    <a:pt x="971" y="1578"/>
                    <a:pt x="975" y="1578"/>
                    <a:pt x="979" y="1578"/>
                  </a:cubicBezTo>
                  <a:cubicBezTo>
                    <a:pt x="989" y="1577"/>
                    <a:pt x="995" y="1575"/>
                    <a:pt x="1001" y="1567"/>
                  </a:cubicBezTo>
                  <a:cubicBezTo>
                    <a:pt x="1005" y="1560"/>
                    <a:pt x="1004" y="1553"/>
                    <a:pt x="1014" y="1554"/>
                  </a:cubicBezTo>
                  <a:cubicBezTo>
                    <a:pt x="1021" y="1554"/>
                    <a:pt x="1027" y="1555"/>
                    <a:pt x="1033" y="1556"/>
                  </a:cubicBezTo>
                  <a:cubicBezTo>
                    <a:pt x="1045" y="1556"/>
                    <a:pt x="1054" y="1553"/>
                    <a:pt x="1059" y="1542"/>
                  </a:cubicBezTo>
                  <a:cubicBezTo>
                    <a:pt x="1062" y="1534"/>
                    <a:pt x="1056" y="1524"/>
                    <a:pt x="1051" y="1515"/>
                  </a:cubicBezTo>
                  <a:cubicBezTo>
                    <a:pt x="1061" y="1516"/>
                    <a:pt x="1071" y="1520"/>
                    <a:pt x="1081" y="1520"/>
                  </a:cubicBezTo>
                  <a:cubicBezTo>
                    <a:pt x="1090" y="1521"/>
                    <a:pt x="1100" y="1512"/>
                    <a:pt x="1106" y="1507"/>
                  </a:cubicBezTo>
                  <a:cubicBezTo>
                    <a:pt x="1127" y="1489"/>
                    <a:pt x="1141" y="1464"/>
                    <a:pt x="1167" y="1452"/>
                  </a:cubicBezTo>
                  <a:cubicBezTo>
                    <a:pt x="1182" y="1444"/>
                    <a:pt x="1192" y="1436"/>
                    <a:pt x="1189" y="1417"/>
                  </a:cubicBezTo>
                  <a:cubicBezTo>
                    <a:pt x="1188" y="1405"/>
                    <a:pt x="1215" y="1399"/>
                    <a:pt x="1224" y="1395"/>
                  </a:cubicBezTo>
                  <a:cubicBezTo>
                    <a:pt x="1234" y="1392"/>
                    <a:pt x="1242" y="1386"/>
                    <a:pt x="1250" y="1379"/>
                  </a:cubicBezTo>
                  <a:cubicBezTo>
                    <a:pt x="1259" y="1369"/>
                    <a:pt x="1268" y="1370"/>
                    <a:pt x="1278" y="1364"/>
                  </a:cubicBezTo>
                  <a:cubicBezTo>
                    <a:pt x="1287" y="1359"/>
                    <a:pt x="1291" y="1350"/>
                    <a:pt x="1296" y="1341"/>
                  </a:cubicBezTo>
                  <a:cubicBezTo>
                    <a:pt x="1311" y="1317"/>
                    <a:pt x="1331" y="1292"/>
                    <a:pt x="1335" y="1262"/>
                  </a:cubicBezTo>
                  <a:cubicBezTo>
                    <a:pt x="1338" y="1244"/>
                    <a:pt x="1340" y="1233"/>
                    <a:pt x="1356" y="1221"/>
                  </a:cubicBezTo>
                  <a:cubicBezTo>
                    <a:pt x="1365" y="1214"/>
                    <a:pt x="1372" y="1205"/>
                    <a:pt x="1378" y="1196"/>
                  </a:cubicBezTo>
                  <a:cubicBezTo>
                    <a:pt x="1390" y="1178"/>
                    <a:pt x="1401" y="1159"/>
                    <a:pt x="1398" y="1138"/>
                  </a:cubicBezTo>
                  <a:cubicBezTo>
                    <a:pt x="1398" y="1137"/>
                    <a:pt x="1398" y="1136"/>
                    <a:pt x="1398" y="1135"/>
                  </a:cubicBezTo>
                  <a:cubicBezTo>
                    <a:pt x="1398" y="1131"/>
                    <a:pt x="1398" y="1126"/>
                    <a:pt x="1398" y="1122"/>
                  </a:cubicBezTo>
                  <a:cubicBezTo>
                    <a:pt x="1399" y="1119"/>
                    <a:pt x="1396" y="1116"/>
                    <a:pt x="1393" y="1117"/>
                  </a:cubicBezTo>
                  <a:cubicBezTo>
                    <a:pt x="1377" y="1124"/>
                    <a:pt x="1371" y="1115"/>
                    <a:pt x="1360" y="1105"/>
                  </a:cubicBezTo>
                  <a:cubicBezTo>
                    <a:pt x="1352" y="1099"/>
                    <a:pt x="1342" y="1096"/>
                    <a:pt x="1332" y="1096"/>
                  </a:cubicBezTo>
                  <a:cubicBezTo>
                    <a:pt x="1321" y="1097"/>
                    <a:pt x="1311" y="1103"/>
                    <a:pt x="1300" y="1106"/>
                  </a:cubicBezTo>
                  <a:cubicBezTo>
                    <a:pt x="1290" y="1109"/>
                    <a:pt x="1279" y="1107"/>
                    <a:pt x="1275" y="1096"/>
                  </a:cubicBezTo>
                  <a:cubicBezTo>
                    <a:pt x="1273" y="1091"/>
                    <a:pt x="1269" y="1088"/>
                    <a:pt x="1265" y="1085"/>
                  </a:cubicBezTo>
                  <a:cubicBezTo>
                    <a:pt x="1248" y="1074"/>
                    <a:pt x="1232" y="1083"/>
                    <a:pt x="1225" y="1099"/>
                  </a:cubicBezTo>
                  <a:cubicBezTo>
                    <a:pt x="1221" y="1108"/>
                    <a:pt x="1211" y="1116"/>
                    <a:pt x="1202" y="1110"/>
                  </a:cubicBezTo>
                  <a:cubicBezTo>
                    <a:pt x="1198" y="1108"/>
                    <a:pt x="1182" y="1104"/>
                    <a:pt x="1183" y="1097"/>
                  </a:cubicBezTo>
                  <a:cubicBezTo>
                    <a:pt x="1186" y="1080"/>
                    <a:pt x="1202" y="1066"/>
                    <a:pt x="1217" y="1059"/>
                  </a:cubicBezTo>
                  <a:cubicBezTo>
                    <a:pt x="1218" y="1058"/>
                    <a:pt x="1219" y="1055"/>
                    <a:pt x="1218" y="1053"/>
                  </a:cubicBezTo>
                  <a:cubicBezTo>
                    <a:pt x="1209" y="1042"/>
                    <a:pt x="1196" y="1036"/>
                    <a:pt x="1188" y="1025"/>
                  </a:cubicBezTo>
                  <a:cubicBezTo>
                    <a:pt x="1181" y="1015"/>
                    <a:pt x="1176" y="1008"/>
                    <a:pt x="1164" y="1006"/>
                  </a:cubicBezTo>
                  <a:cubicBezTo>
                    <a:pt x="1159" y="1005"/>
                    <a:pt x="1153" y="1007"/>
                    <a:pt x="1148" y="1008"/>
                  </a:cubicBezTo>
                  <a:cubicBezTo>
                    <a:pt x="1134" y="1012"/>
                    <a:pt x="1123" y="1013"/>
                    <a:pt x="1111" y="1003"/>
                  </a:cubicBezTo>
                  <a:cubicBezTo>
                    <a:pt x="1097" y="992"/>
                    <a:pt x="1081" y="984"/>
                    <a:pt x="1067" y="974"/>
                  </a:cubicBezTo>
                  <a:cubicBezTo>
                    <a:pt x="1053" y="964"/>
                    <a:pt x="1044" y="951"/>
                    <a:pt x="1031" y="940"/>
                  </a:cubicBezTo>
                  <a:cubicBezTo>
                    <a:pt x="1024" y="934"/>
                    <a:pt x="1015" y="937"/>
                    <a:pt x="1008" y="941"/>
                  </a:cubicBezTo>
                  <a:cubicBezTo>
                    <a:pt x="1005" y="943"/>
                    <a:pt x="1002" y="947"/>
                    <a:pt x="999" y="951"/>
                  </a:cubicBezTo>
                  <a:cubicBezTo>
                    <a:pt x="995" y="956"/>
                    <a:pt x="980" y="948"/>
                    <a:pt x="974" y="946"/>
                  </a:cubicBezTo>
                  <a:cubicBezTo>
                    <a:pt x="967" y="945"/>
                    <a:pt x="960" y="948"/>
                    <a:pt x="953" y="946"/>
                  </a:cubicBezTo>
                  <a:cubicBezTo>
                    <a:pt x="947" y="945"/>
                    <a:pt x="947" y="934"/>
                    <a:pt x="946" y="930"/>
                  </a:cubicBezTo>
                  <a:cubicBezTo>
                    <a:pt x="946" y="928"/>
                    <a:pt x="944" y="928"/>
                    <a:pt x="942" y="928"/>
                  </a:cubicBezTo>
                  <a:cubicBezTo>
                    <a:pt x="933" y="930"/>
                    <a:pt x="924" y="934"/>
                    <a:pt x="914" y="934"/>
                  </a:cubicBezTo>
                  <a:cubicBezTo>
                    <a:pt x="911" y="935"/>
                    <a:pt x="906" y="934"/>
                    <a:pt x="904" y="936"/>
                  </a:cubicBezTo>
                  <a:cubicBezTo>
                    <a:pt x="894" y="947"/>
                    <a:pt x="907" y="962"/>
                    <a:pt x="896" y="971"/>
                  </a:cubicBezTo>
                  <a:cubicBezTo>
                    <a:pt x="891" y="975"/>
                    <a:pt x="894" y="947"/>
                    <a:pt x="895" y="944"/>
                  </a:cubicBezTo>
                  <a:cubicBezTo>
                    <a:pt x="896" y="937"/>
                    <a:pt x="897" y="926"/>
                    <a:pt x="899" y="921"/>
                  </a:cubicBezTo>
                  <a:cubicBezTo>
                    <a:pt x="900" y="918"/>
                    <a:pt x="898" y="915"/>
                    <a:pt x="895" y="916"/>
                  </a:cubicBezTo>
                  <a:cubicBezTo>
                    <a:pt x="888" y="919"/>
                    <a:pt x="882" y="922"/>
                    <a:pt x="875" y="927"/>
                  </a:cubicBezTo>
                  <a:cubicBezTo>
                    <a:pt x="866" y="934"/>
                    <a:pt x="856" y="935"/>
                    <a:pt x="846" y="939"/>
                  </a:cubicBezTo>
                  <a:cubicBezTo>
                    <a:pt x="834" y="945"/>
                    <a:pt x="839" y="964"/>
                    <a:pt x="824" y="969"/>
                  </a:cubicBezTo>
                  <a:cubicBezTo>
                    <a:pt x="824" y="969"/>
                    <a:pt x="824" y="969"/>
                    <a:pt x="824" y="969"/>
                  </a:cubicBezTo>
                  <a:cubicBezTo>
                    <a:pt x="813" y="968"/>
                    <a:pt x="803" y="961"/>
                    <a:pt x="792" y="958"/>
                  </a:cubicBezTo>
                  <a:cubicBezTo>
                    <a:pt x="783" y="956"/>
                    <a:pt x="774" y="964"/>
                    <a:pt x="765" y="966"/>
                  </a:cubicBezTo>
                  <a:cubicBezTo>
                    <a:pt x="749" y="972"/>
                    <a:pt x="731" y="953"/>
                    <a:pt x="726" y="939"/>
                  </a:cubicBezTo>
                  <a:cubicBezTo>
                    <a:pt x="721" y="925"/>
                    <a:pt x="734" y="908"/>
                    <a:pt x="731" y="892"/>
                  </a:cubicBezTo>
                  <a:cubicBezTo>
                    <a:pt x="727" y="871"/>
                    <a:pt x="708" y="860"/>
                    <a:pt x="689" y="862"/>
                  </a:cubicBezTo>
                  <a:cubicBezTo>
                    <a:pt x="683" y="863"/>
                    <a:pt x="649" y="869"/>
                    <a:pt x="655" y="856"/>
                  </a:cubicBezTo>
                  <a:cubicBezTo>
                    <a:pt x="659" y="846"/>
                    <a:pt x="658" y="835"/>
                    <a:pt x="658" y="824"/>
                  </a:cubicBezTo>
                  <a:cubicBezTo>
                    <a:pt x="665" y="827"/>
                    <a:pt x="671" y="824"/>
                    <a:pt x="671" y="814"/>
                  </a:cubicBezTo>
                  <a:cubicBezTo>
                    <a:pt x="672" y="810"/>
                    <a:pt x="672" y="806"/>
                    <a:pt x="672" y="802"/>
                  </a:cubicBezTo>
                  <a:cubicBezTo>
                    <a:pt x="673" y="797"/>
                    <a:pt x="680" y="792"/>
                    <a:pt x="683" y="788"/>
                  </a:cubicBezTo>
                  <a:cubicBezTo>
                    <a:pt x="687" y="783"/>
                    <a:pt x="687" y="779"/>
                    <a:pt x="684" y="774"/>
                  </a:cubicBezTo>
                  <a:cubicBezTo>
                    <a:pt x="683" y="773"/>
                    <a:pt x="682" y="773"/>
                    <a:pt x="680" y="773"/>
                  </a:cubicBezTo>
                  <a:cubicBezTo>
                    <a:pt x="676" y="776"/>
                    <a:pt x="660" y="773"/>
                    <a:pt x="653" y="772"/>
                  </a:cubicBezTo>
                  <a:cubicBezTo>
                    <a:pt x="643" y="772"/>
                    <a:pt x="637" y="790"/>
                    <a:pt x="634" y="797"/>
                  </a:cubicBezTo>
                  <a:cubicBezTo>
                    <a:pt x="634" y="798"/>
                    <a:pt x="634" y="799"/>
                    <a:pt x="635" y="799"/>
                  </a:cubicBezTo>
                  <a:cubicBezTo>
                    <a:pt x="630" y="811"/>
                    <a:pt x="622" y="821"/>
                    <a:pt x="608" y="817"/>
                  </a:cubicBezTo>
                  <a:cubicBezTo>
                    <a:pt x="603" y="815"/>
                    <a:pt x="601" y="817"/>
                    <a:pt x="597" y="819"/>
                  </a:cubicBezTo>
                  <a:cubicBezTo>
                    <a:pt x="576" y="830"/>
                    <a:pt x="570" y="814"/>
                    <a:pt x="564" y="800"/>
                  </a:cubicBezTo>
                  <a:cubicBezTo>
                    <a:pt x="556" y="784"/>
                    <a:pt x="551" y="768"/>
                    <a:pt x="550" y="750"/>
                  </a:cubicBezTo>
                  <a:cubicBezTo>
                    <a:pt x="550" y="742"/>
                    <a:pt x="548" y="727"/>
                    <a:pt x="553" y="721"/>
                  </a:cubicBezTo>
                  <a:cubicBezTo>
                    <a:pt x="556" y="717"/>
                    <a:pt x="560" y="712"/>
                    <a:pt x="561" y="706"/>
                  </a:cubicBezTo>
                  <a:cubicBezTo>
                    <a:pt x="563" y="698"/>
                    <a:pt x="563" y="688"/>
                    <a:pt x="568" y="681"/>
                  </a:cubicBezTo>
                  <a:cubicBezTo>
                    <a:pt x="573" y="675"/>
                    <a:pt x="581" y="673"/>
                    <a:pt x="586" y="668"/>
                  </a:cubicBezTo>
                  <a:cubicBezTo>
                    <a:pt x="590" y="665"/>
                    <a:pt x="598" y="654"/>
                    <a:pt x="603" y="654"/>
                  </a:cubicBezTo>
                  <a:cubicBezTo>
                    <a:pt x="613" y="656"/>
                    <a:pt x="621" y="661"/>
                    <a:pt x="631" y="662"/>
                  </a:cubicBezTo>
                  <a:cubicBezTo>
                    <a:pt x="642" y="663"/>
                    <a:pt x="673" y="667"/>
                    <a:pt x="671" y="650"/>
                  </a:cubicBezTo>
                  <a:cubicBezTo>
                    <a:pt x="689" y="649"/>
                    <a:pt x="707" y="649"/>
                    <a:pt x="724" y="654"/>
                  </a:cubicBezTo>
                  <a:cubicBezTo>
                    <a:pt x="739" y="658"/>
                    <a:pt x="741" y="670"/>
                    <a:pt x="745" y="683"/>
                  </a:cubicBezTo>
                  <a:cubicBezTo>
                    <a:pt x="749" y="695"/>
                    <a:pt x="753" y="705"/>
                    <a:pt x="755" y="718"/>
                  </a:cubicBezTo>
                  <a:cubicBezTo>
                    <a:pt x="756" y="727"/>
                    <a:pt x="765" y="737"/>
                    <a:pt x="776" y="733"/>
                  </a:cubicBezTo>
                  <a:cubicBezTo>
                    <a:pt x="786" y="730"/>
                    <a:pt x="787" y="720"/>
                    <a:pt x="787" y="711"/>
                  </a:cubicBezTo>
                  <a:cubicBezTo>
                    <a:pt x="786" y="698"/>
                    <a:pt x="783" y="684"/>
                    <a:pt x="780" y="671"/>
                  </a:cubicBezTo>
                  <a:cubicBezTo>
                    <a:pt x="778" y="665"/>
                    <a:pt x="779" y="657"/>
                    <a:pt x="779" y="650"/>
                  </a:cubicBezTo>
                  <a:cubicBezTo>
                    <a:pt x="778" y="631"/>
                    <a:pt x="788" y="624"/>
                    <a:pt x="804" y="616"/>
                  </a:cubicBezTo>
                  <a:cubicBezTo>
                    <a:pt x="818" y="610"/>
                    <a:pt x="834" y="602"/>
                    <a:pt x="839" y="585"/>
                  </a:cubicBezTo>
                  <a:cubicBezTo>
                    <a:pt x="842" y="577"/>
                    <a:pt x="842" y="570"/>
                    <a:pt x="842" y="561"/>
                  </a:cubicBezTo>
                  <a:cubicBezTo>
                    <a:pt x="842" y="556"/>
                    <a:pt x="841" y="551"/>
                    <a:pt x="840" y="546"/>
                  </a:cubicBezTo>
                  <a:cubicBezTo>
                    <a:pt x="838" y="541"/>
                    <a:pt x="839" y="535"/>
                    <a:pt x="844" y="531"/>
                  </a:cubicBezTo>
                  <a:cubicBezTo>
                    <a:pt x="845" y="533"/>
                    <a:pt x="846" y="535"/>
                    <a:pt x="847" y="537"/>
                  </a:cubicBezTo>
                  <a:cubicBezTo>
                    <a:pt x="848" y="539"/>
                    <a:pt x="851" y="541"/>
                    <a:pt x="854" y="539"/>
                  </a:cubicBezTo>
                  <a:cubicBezTo>
                    <a:pt x="865" y="530"/>
                    <a:pt x="869" y="513"/>
                    <a:pt x="883" y="507"/>
                  </a:cubicBezTo>
                  <a:cubicBezTo>
                    <a:pt x="892" y="503"/>
                    <a:pt x="903" y="504"/>
                    <a:pt x="911" y="498"/>
                  </a:cubicBezTo>
                  <a:cubicBezTo>
                    <a:pt x="916" y="494"/>
                    <a:pt x="916" y="487"/>
                    <a:pt x="912" y="482"/>
                  </a:cubicBezTo>
                  <a:cubicBezTo>
                    <a:pt x="905" y="472"/>
                    <a:pt x="923" y="465"/>
                    <a:pt x="933" y="458"/>
                  </a:cubicBezTo>
                  <a:cubicBezTo>
                    <a:pt x="940" y="455"/>
                    <a:pt x="952" y="450"/>
                    <a:pt x="947" y="459"/>
                  </a:cubicBezTo>
                  <a:cubicBezTo>
                    <a:pt x="946" y="461"/>
                    <a:pt x="944" y="465"/>
                    <a:pt x="945" y="468"/>
                  </a:cubicBezTo>
                  <a:cubicBezTo>
                    <a:pt x="946" y="472"/>
                    <a:pt x="949" y="479"/>
                    <a:pt x="954" y="477"/>
                  </a:cubicBezTo>
                  <a:cubicBezTo>
                    <a:pt x="967" y="474"/>
                    <a:pt x="990" y="464"/>
                    <a:pt x="984" y="447"/>
                  </a:cubicBezTo>
                  <a:cubicBezTo>
                    <a:pt x="982" y="442"/>
                    <a:pt x="975" y="439"/>
                    <a:pt x="970" y="438"/>
                  </a:cubicBezTo>
                  <a:cubicBezTo>
                    <a:pt x="966" y="437"/>
                    <a:pt x="962" y="436"/>
                    <a:pt x="958" y="435"/>
                  </a:cubicBezTo>
                  <a:cubicBezTo>
                    <a:pt x="950" y="434"/>
                    <a:pt x="951" y="424"/>
                    <a:pt x="951" y="418"/>
                  </a:cubicBezTo>
                  <a:cubicBezTo>
                    <a:pt x="950" y="401"/>
                    <a:pt x="935" y="402"/>
                    <a:pt x="923" y="408"/>
                  </a:cubicBezTo>
                  <a:cubicBezTo>
                    <a:pt x="919" y="410"/>
                    <a:pt x="914" y="413"/>
                    <a:pt x="909" y="415"/>
                  </a:cubicBezTo>
                  <a:cubicBezTo>
                    <a:pt x="908" y="415"/>
                    <a:pt x="891" y="422"/>
                    <a:pt x="896" y="414"/>
                  </a:cubicBezTo>
                  <a:cubicBezTo>
                    <a:pt x="902" y="406"/>
                    <a:pt x="916" y="402"/>
                    <a:pt x="925" y="398"/>
                  </a:cubicBezTo>
                  <a:cubicBezTo>
                    <a:pt x="933" y="395"/>
                    <a:pt x="942" y="393"/>
                    <a:pt x="951" y="391"/>
                  </a:cubicBezTo>
                  <a:cubicBezTo>
                    <a:pt x="964" y="389"/>
                    <a:pt x="977" y="393"/>
                    <a:pt x="991" y="389"/>
                  </a:cubicBezTo>
                  <a:cubicBezTo>
                    <a:pt x="1000" y="387"/>
                    <a:pt x="1025" y="373"/>
                    <a:pt x="1020" y="359"/>
                  </a:cubicBezTo>
                  <a:cubicBezTo>
                    <a:pt x="1017" y="351"/>
                    <a:pt x="1011" y="347"/>
                    <a:pt x="1003" y="344"/>
                  </a:cubicBezTo>
                  <a:cubicBezTo>
                    <a:pt x="999" y="343"/>
                    <a:pt x="996" y="342"/>
                    <a:pt x="993" y="342"/>
                  </a:cubicBezTo>
                  <a:cubicBezTo>
                    <a:pt x="991" y="342"/>
                    <a:pt x="989" y="342"/>
                    <a:pt x="987" y="342"/>
                  </a:cubicBezTo>
                  <a:cubicBezTo>
                    <a:pt x="984" y="342"/>
                    <a:pt x="983" y="342"/>
                    <a:pt x="982" y="342"/>
                  </a:cubicBezTo>
                  <a:cubicBezTo>
                    <a:pt x="983" y="342"/>
                    <a:pt x="984" y="342"/>
                    <a:pt x="986" y="340"/>
                  </a:cubicBezTo>
                  <a:cubicBezTo>
                    <a:pt x="989" y="339"/>
                    <a:pt x="989" y="334"/>
                    <a:pt x="986" y="333"/>
                  </a:cubicBezTo>
                  <a:cubicBezTo>
                    <a:pt x="968" y="325"/>
                    <a:pt x="956" y="321"/>
                    <a:pt x="947" y="303"/>
                  </a:cubicBezTo>
                  <a:cubicBezTo>
                    <a:pt x="944" y="296"/>
                    <a:pt x="936" y="279"/>
                    <a:pt x="927" y="277"/>
                  </a:cubicBezTo>
                  <a:cubicBezTo>
                    <a:pt x="917" y="276"/>
                    <a:pt x="911" y="281"/>
                    <a:pt x="907" y="290"/>
                  </a:cubicBezTo>
                  <a:cubicBezTo>
                    <a:pt x="905" y="295"/>
                    <a:pt x="902" y="298"/>
                    <a:pt x="897" y="299"/>
                  </a:cubicBezTo>
                  <a:cubicBezTo>
                    <a:pt x="891" y="302"/>
                    <a:pt x="893" y="303"/>
                    <a:pt x="889" y="293"/>
                  </a:cubicBezTo>
                  <a:cubicBezTo>
                    <a:pt x="886" y="285"/>
                    <a:pt x="887" y="275"/>
                    <a:pt x="885" y="266"/>
                  </a:cubicBezTo>
                  <a:cubicBezTo>
                    <a:pt x="884" y="260"/>
                    <a:pt x="879" y="250"/>
                    <a:pt x="871" y="251"/>
                  </a:cubicBezTo>
                  <a:cubicBezTo>
                    <a:pt x="862" y="252"/>
                    <a:pt x="856" y="255"/>
                    <a:pt x="847" y="252"/>
                  </a:cubicBezTo>
                  <a:cubicBezTo>
                    <a:pt x="843" y="250"/>
                    <a:pt x="838" y="249"/>
                    <a:pt x="833" y="249"/>
                  </a:cubicBezTo>
                  <a:cubicBezTo>
                    <a:pt x="828" y="248"/>
                    <a:pt x="820" y="255"/>
                    <a:pt x="821" y="260"/>
                  </a:cubicBezTo>
                  <a:cubicBezTo>
                    <a:pt x="823" y="265"/>
                    <a:pt x="825" y="269"/>
                    <a:pt x="826" y="274"/>
                  </a:cubicBezTo>
                  <a:cubicBezTo>
                    <a:pt x="827" y="280"/>
                    <a:pt x="812" y="283"/>
                    <a:pt x="807" y="285"/>
                  </a:cubicBezTo>
                  <a:cubicBezTo>
                    <a:pt x="805" y="286"/>
                    <a:pt x="804" y="289"/>
                    <a:pt x="805" y="291"/>
                  </a:cubicBezTo>
                  <a:cubicBezTo>
                    <a:pt x="810" y="299"/>
                    <a:pt x="819" y="303"/>
                    <a:pt x="826" y="309"/>
                  </a:cubicBezTo>
                  <a:cubicBezTo>
                    <a:pt x="835" y="317"/>
                    <a:pt x="829" y="326"/>
                    <a:pt x="820" y="328"/>
                  </a:cubicBezTo>
                  <a:cubicBezTo>
                    <a:pt x="816" y="329"/>
                    <a:pt x="813" y="333"/>
                    <a:pt x="810" y="336"/>
                  </a:cubicBezTo>
                  <a:cubicBezTo>
                    <a:pt x="805" y="343"/>
                    <a:pt x="808" y="354"/>
                    <a:pt x="810" y="361"/>
                  </a:cubicBezTo>
                  <a:cubicBezTo>
                    <a:pt x="813" y="366"/>
                    <a:pt x="811" y="369"/>
                    <a:pt x="803" y="371"/>
                  </a:cubicBezTo>
                  <a:cubicBezTo>
                    <a:pt x="793" y="370"/>
                    <a:pt x="790" y="361"/>
                    <a:pt x="789" y="352"/>
                  </a:cubicBezTo>
                  <a:cubicBezTo>
                    <a:pt x="789" y="344"/>
                    <a:pt x="790" y="337"/>
                    <a:pt x="790" y="330"/>
                  </a:cubicBezTo>
                  <a:cubicBezTo>
                    <a:pt x="790" y="328"/>
                    <a:pt x="788" y="326"/>
                    <a:pt x="786" y="326"/>
                  </a:cubicBezTo>
                  <a:cubicBezTo>
                    <a:pt x="767" y="329"/>
                    <a:pt x="756" y="328"/>
                    <a:pt x="742" y="315"/>
                  </a:cubicBezTo>
                  <a:cubicBezTo>
                    <a:pt x="734" y="307"/>
                    <a:pt x="725" y="309"/>
                    <a:pt x="716" y="306"/>
                  </a:cubicBezTo>
                  <a:cubicBezTo>
                    <a:pt x="720" y="301"/>
                    <a:pt x="724" y="296"/>
                    <a:pt x="721" y="289"/>
                  </a:cubicBezTo>
                  <a:cubicBezTo>
                    <a:pt x="721" y="287"/>
                    <a:pt x="719" y="284"/>
                    <a:pt x="717" y="284"/>
                  </a:cubicBezTo>
                  <a:cubicBezTo>
                    <a:pt x="715" y="283"/>
                    <a:pt x="700" y="283"/>
                    <a:pt x="702" y="280"/>
                  </a:cubicBezTo>
                  <a:cubicBezTo>
                    <a:pt x="710" y="269"/>
                    <a:pt x="732" y="260"/>
                    <a:pt x="743" y="255"/>
                  </a:cubicBezTo>
                  <a:cubicBezTo>
                    <a:pt x="757" y="249"/>
                    <a:pt x="773" y="232"/>
                    <a:pt x="789" y="235"/>
                  </a:cubicBezTo>
                  <a:cubicBezTo>
                    <a:pt x="792" y="236"/>
                    <a:pt x="795" y="232"/>
                    <a:pt x="793" y="229"/>
                  </a:cubicBezTo>
                  <a:cubicBezTo>
                    <a:pt x="790" y="224"/>
                    <a:pt x="806" y="211"/>
                    <a:pt x="810" y="208"/>
                  </a:cubicBezTo>
                  <a:cubicBezTo>
                    <a:pt x="812" y="205"/>
                    <a:pt x="814" y="201"/>
                    <a:pt x="816" y="197"/>
                  </a:cubicBezTo>
                  <a:cubicBezTo>
                    <a:pt x="821" y="189"/>
                    <a:pt x="830" y="192"/>
                    <a:pt x="838" y="194"/>
                  </a:cubicBezTo>
                  <a:cubicBezTo>
                    <a:pt x="858" y="198"/>
                    <a:pt x="861" y="211"/>
                    <a:pt x="861" y="229"/>
                  </a:cubicBezTo>
                  <a:cubicBezTo>
                    <a:pt x="860" y="238"/>
                    <a:pt x="867" y="245"/>
                    <a:pt x="874" y="250"/>
                  </a:cubicBezTo>
                  <a:cubicBezTo>
                    <a:pt x="884" y="257"/>
                    <a:pt x="908" y="266"/>
                    <a:pt x="918" y="253"/>
                  </a:cubicBezTo>
                  <a:cubicBezTo>
                    <a:pt x="927" y="242"/>
                    <a:pt x="910" y="235"/>
                    <a:pt x="903" y="229"/>
                  </a:cubicBezTo>
                  <a:cubicBezTo>
                    <a:pt x="897" y="224"/>
                    <a:pt x="892" y="223"/>
                    <a:pt x="905" y="224"/>
                  </a:cubicBezTo>
                  <a:cubicBezTo>
                    <a:pt x="910" y="225"/>
                    <a:pt x="916" y="228"/>
                    <a:pt x="922" y="229"/>
                  </a:cubicBezTo>
                  <a:cubicBezTo>
                    <a:pt x="929" y="231"/>
                    <a:pt x="935" y="228"/>
                    <a:pt x="940" y="224"/>
                  </a:cubicBezTo>
                  <a:cubicBezTo>
                    <a:pt x="948" y="216"/>
                    <a:pt x="937" y="209"/>
                    <a:pt x="931" y="206"/>
                  </a:cubicBezTo>
                  <a:cubicBezTo>
                    <a:pt x="909" y="199"/>
                    <a:pt x="894" y="182"/>
                    <a:pt x="873" y="174"/>
                  </a:cubicBezTo>
                  <a:cubicBezTo>
                    <a:pt x="863" y="171"/>
                    <a:pt x="853" y="169"/>
                    <a:pt x="843" y="168"/>
                  </a:cubicBezTo>
                  <a:cubicBezTo>
                    <a:pt x="828" y="165"/>
                    <a:pt x="817" y="154"/>
                    <a:pt x="804" y="147"/>
                  </a:cubicBezTo>
                  <a:cubicBezTo>
                    <a:pt x="803" y="146"/>
                    <a:pt x="800" y="147"/>
                    <a:pt x="799" y="148"/>
                  </a:cubicBezTo>
                  <a:cubicBezTo>
                    <a:pt x="794" y="155"/>
                    <a:pt x="777" y="162"/>
                    <a:pt x="778" y="173"/>
                  </a:cubicBezTo>
                  <a:cubicBezTo>
                    <a:pt x="779" y="179"/>
                    <a:pt x="782" y="184"/>
                    <a:pt x="785" y="189"/>
                  </a:cubicBezTo>
                  <a:cubicBezTo>
                    <a:pt x="792" y="199"/>
                    <a:pt x="789" y="205"/>
                    <a:pt x="777" y="199"/>
                  </a:cubicBezTo>
                  <a:cubicBezTo>
                    <a:pt x="761" y="190"/>
                    <a:pt x="767" y="174"/>
                    <a:pt x="764" y="158"/>
                  </a:cubicBezTo>
                  <a:cubicBezTo>
                    <a:pt x="762" y="147"/>
                    <a:pt x="752" y="144"/>
                    <a:pt x="742" y="146"/>
                  </a:cubicBezTo>
                  <a:cubicBezTo>
                    <a:pt x="739" y="146"/>
                    <a:pt x="737" y="149"/>
                    <a:pt x="739" y="152"/>
                  </a:cubicBezTo>
                  <a:cubicBezTo>
                    <a:pt x="740" y="155"/>
                    <a:pt x="751" y="167"/>
                    <a:pt x="744" y="169"/>
                  </a:cubicBezTo>
                  <a:cubicBezTo>
                    <a:pt x="741" y="170"/>
                    <a:pt x="741" y="173"/>
                    <a:pt x="742" y="175"/>
                  </a:cubicBezTo>
                  <a:cubicBezTo>
                    <a:pt x="742" y="176"/>
                    <a:pt x="743" y="177"/>
                    <a:pt x="743" y="178"/>
                  </a:cubicBezTo>
                  <a:cubicBezTo>
                    <a:pt x="748" y="183"/>
                    <a:pt x="746" y="186"/>
                    <a:pt x="737" y="188"/>
                  </a:cubicBezTo>
                  <a:cubicBezTo>
                    <a:pt x="736" y="186"/>
                    <a:pt x="734" y="185"/>
                    <a:pt x="732" y="186"/>
                  </a:cubicBezTo>
                  <a:cubicBezTo>
                    <a:pt x="729" y="187"/>
                    <a:pt x="725" y="188"/>
                    <a:pt x="722" y="190"/>
                  </a:cubicBezTo>
                  <a:cubicBezTo>
                    <a:pt x="714" y="197"/>
                    <a:pt x="708" y="193"/>
                    <a:pt x="704" y="180"/>
                  </a:cubicBezTo>
                  <a:cubicBezTo>
                    <a:pt x="706" y="181"/>
                    <a:pt x="709" y="181"/>
                    <a:pt x="711" y="182"/>
                  </a:cubicBezTo>
                  <a:cubicBezTo>
                    <a:pt x="718" y="183"/>
                    <a:pt x="723" y="183"/>
                    <a:pt x="728" y="180"/>
                  </a:cubicBezTo>
                  <a:cubicBezTo>
                    <a:pt x="737" y="173"/>
                    <a:pt x="730" y="154"/>
                    <a:pt x="729" y="146"/>
                  </a:cubicBezTo>
                  <a:cubicBezTo>
                    <a:pt x="728" y="143"/>
                    <a:pt x="724" y="143"/>
                    <a:pt x="722" y="145"/>
                  </a:cubicBezTo>
                  <a:cubicBezTo>
                    <a:pt x="715" y="151"/>
                    <a:pt x="700" y="162"/>
                    <a:pt x="696" y="149"/>
                  </a:cubicBezTo>
                  <a:cubicBezTo>
                    <a:pt x="694" y="145"/>
                    <a:pt x="693" y="137"/>
                    <a:pt x="689" y="134"/>
                  </a:cubicBezTo>
                  <a:cubicBezTo>
                    <a:pt x="679" y="125"/>
                    <a:pt x="661" y="136"/>
                    <a:pt x="651" y="139"/>
                  </a:cubicBezTo>
                  <a:cubicBezTo>
                    <a:pt x="649" y="140"/>
                    <a:pt x="648" y="143"/>
                    <a:pt x="649" y="145"/>
                  </a:cubicBezTo>
                  <a:cubicBezTo>
                    <a:pt x="656" y="156"/>
                    <a:pt x="646" y="168"/>
                    <a:pt x="653" y="180"/>
                  </a:cubicBezTo>
                  <a:cubicBezTo>
                    <a:pt x="655" y="184"/>
                    <a:pt x="661" y="187"/>
                    <a:pt x="664" y="190"/>
                  </a:cubicBezTo>
                  <a:cubicBezTo>
                    <a:pt x="662" y="192"/>
                    <a:pt x="661" y="193"/>
                    <a:pt x="660" y="194"/>
                  </a:cubicBezTo>
                  <a:cubicBezTo>
                    <a:pt x="654" y="192"/>
                    <a:pt x="650" y="190"/>
                    <a:pt x="646" y="186"/>
                  </a:cubicBezTo>
                  <a:cubicBezTo>
                    <a:pt x="642" y="183"/>
                    <a:pt x="639" y="180"/>
                    <a:pt x="636" y="176"/>
                  </a:cubicBezTo>
                  <a:cubicBezTo>
                    <a:pt x="629" y="169"/>
                    <a:pt x="623" y="161"/>
                    <a:pt x="613" y="159"/>
                  </a:cubicBezTo>
                  <a:cubicBezTo>
                    <a:pt x="606" y="157"/>
                    <a:pt x="599" y="159"/>
                    <a:pt x="593" y="157"/>
                  </a:cubicBezTo>
                  <a:cubicBezTo>
                    <a:pt x="574" y="154"/>
                    <a:pt x="567" y="135"/>
                    <a:pt x="577" y="120"/>
                  </a:cubicBezTo>
                  <a:cubicBezTo>
                    <a:pt x="579" y="118"/>
                    <a:pt x="577" y="115"/>
                    <a:pt x="575" y="115"/>
                  </a:cubicBezTo>
                  <a:cubicBezTo>
                    <a:pt x="565" y="113"/>
                    <a:pt x="553" y="111"/>
                    <a:pt x="544" y="113"/>
                  </a:cubicBezTo>
                  <a:cubicBezTo>
                    <a:pt x="531" y="116"/>
                    <a:pt x="525" y="128"/>
                    <a:pt x="513" y="132"/>
                  </a:cubicBezTo>
                  <a:cubicBezTo>
                    <a:pt x="507" y="129"/>
                    <a:pt x="500" y="121"/>
                    <a:pt x="493" y="128"/>
                  </a:cubicBezTo>
                  <a:cubicBezTo>
                    <a:pt x="484" y="136"/>
                    <a:pt x="478" y="144"/>
                    <a:pt x="466" y="148"/>
                  </a:cubicBezTo>
                  <a:cubicBezTo>
                    <a:pt x="457" y="151"/>
                    <a:pt x="449" y="153"/>
                    <a:pt x="440" y="156"/>
                  </a:cubicBezTo>
                  <a:cubicBezTo>
                    <a:pt x="424" y="161"/>
                    <a:pt x="415" y="175"/>
                    <a:pt x="404" y="187"/>
                  </a:cubicBezTo>
                  <a:cubicBezTo>
                    <a:pt x="389" y="202"/>
                    <a:pt x="371" y="209"/>
                    <a:pt x="351" y="208"/>
                  </a:cubicBezTo>
                  <a:cubicBezTo>
                    <a:pt x="381" y="177"/>
                    <a:pt x="415" y="155"/>
                    <a:pt x="453" y="135"/>
                  </a:cubicBezTo>
                  <a:cubicBezTo>
                    <a:pt x="540" y="90"/>
                    <a:pt x="636" y="62"/>
                    <a:pt x="733" y="49"/>
                  </a:cubicBezTo>
                  <a:cubicBezTo>
                    <a:pt x="868" y="31"/>
                    <a:pt x="1006" y="46"/>
                    <a:pt x="1134" y="92"/>
                  </a:cubicBezTo>
                  <a:cubicBezTo>
                    <a:pt x="1143" y="102"/>
                    <a:pt x="1154" y="110"/>
                    <a:pt x="1164" y="119"/>
                  </a:cubicBezTo>
                  <a:cubicBezTo>
                    <a:pt x="1172" y="127"/>
                    <a:pt x="1177" y="135"/>
                    <a:pt x="1188" y="140"/>
                  </a:cubicBezTo>
                  <a:cubicBezTo>
                    <a:pt x="1197" y="145"/>
                    <a:pt x="1208" y="146"/>
                    <a:pt x="1218" y="150"/>
                  </a:cubicBezTo>
                  <a:cubicBezTo>
                    <a:pt x="1233" y="155"/>
                    <a:pt x="1235" y="170"/>
                    <a:pt x="1244" y="181"/>
                  </a:cubicBezTo>
                  <a:cubicBezTo>
                    <a:pt x="1253" y="192"/>
                    <a:pt x="1269" y="208"/>
                    <a:pt x="1285" y="207"/>
                  </a:cubicBezTo>
                  <a:cubicBezTo>
                    <a:pt x="1293" y="207"/>
                    <a:pt x="1292" y="200"/>
                    <a:pt x="1290" y="193"/>
                  </a:cubicBezTo>
                  <a:cubicBezTo>
                    <a:pt x="1301" y="198"/>
                    <a:pt x="1309" y="207"/>
                    <a:pt x="1320" y="212"/>
                  </a:cubicBezTo>
                  <a:cubicBezTo>
                    <a:pt x="1331" y="218"/>
                    <a:pt x="1343" y="218"/>
                    <a:pt x="1352" y="228"/>
                  </a:cubicBezTo>
                  <a:cubicBezTo>
                    <a:pt x="1361" y="240"/>
                    <a:pt x="1362" y="256"/>
                    <a:pt x="1368" y="269"/>
                  </a:cubicBezTo>
                  <a:cubicBezTo>
                    <a:pt x="1373" y="278"/>
                    <a:pt x="1380" y="283"/>
                    <a:pt x="1384" y="292"/>
                  </a:cubicBezTo>
                  <a:cubicBezTo>
                    <a:pt x="1387" y="301"/>
                    <a:pt x="1384" y="314"/>
                    <a:pt x="1385" y="323"/>
                  </a:cubicBezTo>
                  <a:cubicBezTo>
                    <a:pt x="1385" y="326"/>
                    <a:pt x="1387" y="328"/>
                    <a:pt x="1390" y="328"/>
                  </a:cubicBezTo>
                  <a:cubicBezTo>
                    <a:pt x="1410" y="328"/>
                    <a:pt x="1422" y="333"/>
                    <a:pt x="1429" y="352"/>
                  </a:cubicBezTo>
                  <a:cubicBezTo>
                    <a:pt x="1431" y="358"/>
                    <a:pt x="1434" y="364"/>
                    <a:pt x="1425" y="367"/>
                  </a:cubicBezTo>
                  <a:cubicBezTo>
                    <a:pt x="1422" y="368"/>
                    <a:pt x="1420" y="369"/>
                    <a:pt x="1419" y="372"/>
                  </a:cubicBezTo>
                  <a:cubicBezTo>
                    <a:pt x="1414" y="382"/>
                    <a:pt x="1431" y="399"/>
                    <a:pt x="1435" y="405"/>
                  </a:cubicBezTo>
                  <a:cubicBezTo>
                    <a:pt x="1444" y="417"/>
                    <a:pt x="1453" y="431"/>
                    <a:pt x="1465" y="440"/>
                  </a:cubicBezTo>
                  <a:cubicBezTo>
                    <a:pt x="1477" y="448"/>
                    <a:pt x="1495" y="450"/>
                    <a:pt x="1498" y="432"/>
                  </a:cubicBezTo>
                  <a:cubicBezTo>
                    <a:pt x="1500" y="419"/>
                    <a:pt x="1493" y="405"/>
                    <a:pt x="1487" y="394"/>
                  </a:cubicBezTo>
                  <a:cubicBezTo>
                    <a:pt x="1483" y="385"/>
                    <a:pt x="1477" y="376"/>
                    <a:pt x="1472" y="368"/>
                  </a:cubicBezTo>
                  <a:cubicBezTo>
                    <a:pt x="1469" y="362"/>
                    <a:pt x="1466" y="356"/>
                    <a:pt x="1463" y="350"/>
                  </a:cubicBezTo>
                  <a:cubicBezTo>
                    <a:pt x="1463" y="348"/>
                    <a:pt x="1462" y="347"/>
                    <a:pt x="1462" y="345"/>
                  </a:cubicBezTo>
                  <a:cubicBezTo>
                    <a:pt x="1459" y="339"/>
                    <a:pt x="1459" y="335"/>
                    <a:pt x="1463" y="331"/>
                  </a:cubicBezTo>
                  <a:cubicBezTo>
                    <a:pt x="1473" y="343"/>
                    <a:pt x="1483" y="354"/>
                    <a:pt x="1493" y="365"/>
                  </a:cubicBezTo>
                  <a:cubicBezTo>
                    <a:pt x="1501" y="379"/>
                    <a:pt x="1512" y="391"/>
                    <a:pt x="1523" y="404"/>
                  </a:cubicBezTo>
                  <a:cubicBezTo>
                    <a:pt x="1518" y="406"/>
                    <a:pt x="1515" y="410"/>
                    <a:pt x="1514" y="417"/>
                  </a:cubicBezTo>
                  <a:cubicBezTo>
                    <a:pt x="1514" y="422"/>
                    <a:pt x="1515" y="427"/>
                    <a:pt x="1516" y="432"/>
                  </a:cubicBezTo>
                  <a:cubicBezTo>
                    <a:pt x="1517" y="436"/>
                    <a:pt x="1518" y="441"/>
                    <a:pt x="1519" y="445"/>
                  </a:cubicBezTo>
                  <a:cubicBezTo>
                    <a:pt x="1520" y="455"/>
                    <a:pt x="1510" y="468"/>
                    <a:pt x="1498" y="462"/>
                  </a:cubicBezTo>
                  <a:cubicBezTo>
                    <a:pt x="1496" y="461"/>
                    <a:pt x="1495" y="463"/>
                    <a:pt x="1495" y="464"/>
                  </a:cubicBezTo>
                  <a:cubicBezTo>
                    <a:pt x="1495" y="465"/>
                    <a:pt x="1494" y="466"/>
                    <a:pt x="1495" y="466"/>
                  </a:cubicBezTo>
                  <a:cubicBezTo>
                    <a:pt x="1504" y="492"/>
                    <a:pt x="1493" y="521"/>
                    <a:pt x="1505" y="545"/>
                  </a:cubicBezTo>
                  <a:cubicBezTo>
                    <a:pt x="1509" y="552"/>
                    <a:pt x="1513" y="557"/>
                    <a:pt x="1516" y="564"/>
                  </a:cubicBezTo>
                  <a:cubicBezTo>
                    <a:pt x="1520" y="573"/>
                    <a:pt x="1516" y="584"/>
                    <a:pt x="1514" y="593"/>
                  </a:cubicBezTo>
                  <a:cubicBezTo>
                    <a:pt x="1511" y="605"/>
                    <a:pt x="1509" y="617"/>
                    <a:pt x="1511" y="630"/>
                  </a:cubicBezTo>
                  <a:cubicBezTo>
                    <a:pt x="1512" y="643"/>
                    <a:pt x="1517" y="655"/>
                    <a:pt x="1519" y="668"/>
                  </a:cubicBezTo>
                  <a:cubicBezTo>
                    <a:pt x="1520" y="680"/>
                    <a:pt x="1516" y="691"/>
                    <a:pt x="1520" y="703"/>
                  </a:cubicBezTo>
                  <a:cubicBezTo>
                    <a:pt x="1524" y="712"/>
                    <a:pt x="1535" y="718"/>
                    <a:pt x="1541" y="726"/>
                  </a:cubicBezTo>
                  <a:cubicBezTo>
                    <a:pt x="1552" y="739"/>
                    <a:pt x="1545" y="756"/>
                    <a:pt x="1541" y="771"/>
                  </a:cubicBezTo>
                  <a:cubicBezTo>
                    <a:pt x="1535" y="794"/>
                    <a:pt x="1547" y="805"/>
                    <a:pt x="1565" y="817"/>
                  </a:cubicBezTo>
                  <a:cubicBezTo>
                    <a:pt x="1577" y="826"/>
                    <a:pt x="1583" y="843"/>
                    <a:pt x="1591" y="855"/>
                  </a:cubicBezTo>
                  <a:cubicBezTo>
                    <a:pt x="1597" y="864"/>
                    <a:pt x="1602" y="874"/>
                    <a:pt x="1609" y="882"/>
                  </a:cubicBezTo>
                  <a:cubicBezTo>
                    <a:pt x="1619" y="894"/>
                    <a:pt x="1634" y="900"/>
                    <a:pt x="1648" y="892"/>
                  </a:cubicBezTo>
                  <a:cubicBezTo>
                    <a:pt x="1658" y="887"/>
                    <a:pt x="1664" y="880"/>
                    <a:pt x="1669" y="871"/>
                  </a:cubicBezTo>
                  <a:cubicBezTo>
                    <a:pt x="1672" y="865"/>
                    <a:pt x="1673" y="851"/>
                    <a:pt x="1677" y="843"/>
                  </a:cubicBezTo>
                  <a:cubicBezTo>
                    <a:pt x="1678" y="918"/>
                    <a:pt x="1669" y="993"/>
                    <a:pt x="1653" y="1067"/>
                  </a:cubicBezTo>
                  <a:close/>
                  <a:moveTo>
                    <a:pt x="377" y="1469"/>
                  </a:moveTo>
                  <a:cubicBezTo>
                    <a:pt x="421" y="1484"/>
                    <a:pt x="467" y="1492"/>
                    <a:pt x="513" y="1496"/>
                  </a:cubicBezTo>
                  <a:cubicBezTo>
                    <a:pt x="519" y="1509"/>
                    <a:pt x="525" y="1522"/>
                    <a:pt x="532" y="1535"/>
                  </a:cubicBezTo>
                  <a:cubicBezTo>
                    <a:pt x="506" y="1532"/>
                    <a:pt x="479" y="1528"/>
                    <a:pt x="453" y="1522"/>
                  </a:cubicBezTo>
                  <a:cubicBezTo>
                    <a:pt x="436" y="1518"/>
                    <a:pt x="418" y="1514"/>
                    <a:pt x="400" y="1509"/>
                  </a:cubicBezTo>
                  <a:cubicBezTo>
                    <a:pt x="381" y="1481"/>
                    <a:pt x="363" y="1453"/>
                    <a:pt x="347" y="1423"/>
                  </a:cubicBezTo>
                  <a:cubicBezTo>
                    <a:pt x="326" y="1383"/>
                    <a:pt x="309" y="1342"/>
                    <a:pt x="293" y="1299"/>
                  </a:cubicBezTo>
                  <a:cubicBezTo>
                    <a:pt x="281" y="1264"/>
                    <a:pt x="270" y="1228"/>
                    <a:pt x="261" y="1191"/>
                  </a:cubicBezTo>
                  <a:cubicBezTo>
                    <a:pt x="253" y="1154"/>
                    <a:pt x="247" y="1115"/>
                    <a:pt x="256" y="1078"/>
                  </a:cubicBezTo>
                  <a:cubicBezTo>
                    <a:pt x="257" y="1076"/>
                    <a:pt x="253" y="1075"/>
                    <a:pt x="253" y="1077"/>
                  </a:cubicBezTo>
                  <a:cubicBezTo>
                    <a:pt x="239" y="1106"/>
                    <a:pt x="245" y="1144"/>
                    <a:pt x="251" y="1174"/>
                  </a:cubicBezTo>
                  <a:cubicBezTo>
                    <a:pt x="259" y="1215"/>
                    <a:pt x="271" y="1255"/>
                    <a:pt x="284" y="1294"/>
                  </a:cubicBezTo>
                  <a:cubicBezTo>
                    <a:pt x="299" y="1336"/>
                    <a:pt x="315" y="1377"/>
                    <a:pt x="336" y="1417"/>
                  </a:cubicBezTo>
                  <a:cubicBezTo>
                    <a:pt x="351" y="1447"/>
                    <a:pt x="368" y="1478"/>
                    <a:pt x="389" y="1506"/>
                  </a:cubicBezTo>
                  <a:cubicBezTo>
                    <a:pt x="374" y="1501"/>
                    <a:pt x="359" y="1496"/>
                    <a:pt x="345" y="1490"/>
                  </a:cubicBezTo>
                  <a:cubicBezTo>
                    <a:pt x="320" y="1480"/>
                    <a:pt x="299" y="1463"/>
                    <a:pt x="276" y="1450"/>
                  </a:cubicBezTo>
                  <a:cubicBezTo>
                    <a:pt x="239" y="1372"/>
                    <a:pt x="203" y="1293"/>
                    <a:pt x="175" y="1211"/>
                  </a:cubicBezTo>
                  <a:cubicBezTo>
                    <a:pt x="153" y="1144"/>
                    <a:pt x="135" y="1074"/>
                    <a:pt x="123" y="1004"/>
                  </a:cubicBezTo>
                  <a:cubicBezTo>
                    <a:pt x="165" y="1024"/>
                    <a:pt x="209" y="1040"/>
                    <a:pt x="253" y="1052"/>
                  </a:cubicBezTo>
                  <a:cubicBezTo>
                    <a:pt x="305" y="1066"/>
                    <a:pt x="359" y="1076"/>
                    <a:pt x="413" y="1082"/>
                  </a:cubicBezTo>
                  <a:cubicBezTo>
                    <a:pt x="424" y="1222"/>
                    <a:pt x="453" y="1362"/>
                    <a:pt x="510" y="1489"/>
                  </a:cubicBezTo>
                  <a:cubicBezTo>
                    <a:pt x="465" y="1487"/>
                    <a:pt x="421" y="1481"/>
                    <a:pt x="377" y="1467"/>
                  </a:cubicBezTo>
                  <a:cubicBezTo>
                    <a:pt x="376" y="1466"/>
                    <a:pt x="376" y="1468"/>
                    <a:pt x="377" y="1469"/>
                  </a:cubicBezTo>
                  <a:close/>
                  <a:moveTo>
                    <a:pt x="669" y="1540"/>
                  </a:moveTo>
                  <a:cubicBezTo>
                    <a:pt x="626" y="1542"/>
                    <a:pt x="583" y="1541"/>
                    <a:pt x="541" y="1536"/>
                  </a:cubicBezTo>
                  <a:cubicBezTo>
                    <a:pt x="534" y="1523"/>
                    <a:pt x="528" y="1510"/>
                    <a:pt x="521" y="1496"/>
                  </a:cubicBezTo>
                  <a:cubicBezTo>
                    <a:pt x="570" y="1499"/>
                    <a:pt x="618" y="1496"/>
                    <a:pt x="666" y="1491"/>
                  </a:cubicBezTo>
                  <a:cubicBezTo>
                    <a:pt x="677" y="1528"/>
                    <a:pt x="690" y="1565"/>
                    <a:pt x="705" y="1601"/>
                  </a:cubicBezTo>
                  <a:cubicBezTo>
                    <a:pt x="665" y="1605"/>
                    <a:pt x="624" y="1614"/>
                    <a:pt x="584" y="1616"/>
                  </a:cubicBezTo>
                  <a:cubicBezTo>
                    <a:pt x="570" y="1592"/>
                    <a:pt x="556" y="1568"/>
                    <a:pt x="544" y="1543"/>
                  </a:cubicBezTo>
                  <a:cubicBezTo>
                    <a:pt x="586" y="1547"/>
                    <a:pt x="628" y="1548"/>
                    <a:pt x="669" y="1543"/>
                  </a:cubicBezTo>
                  <a:cubicBezTo>
                    <a:pt x="671" y="1543"/>
                    <a:pt x="671" y="1540"/>
                    <a:pt x="669" y="1540"/>
                  </a:cubicBezTo>
                  <a:close/>
                  <a:moveTo>
                    <a:pt x="1677" y="828"/>
                  </a:moveTo>
                  <a:cubicBezTo>
                    <a:pt x="1670" y="833"/>
                    <a:pt x="1666" y="844"/>
                    <a:pt x="1664" y="853"/>
                  </a:cubicBezTo>
                  <a:cubicBezTo>
                    <a:pt x="1660" y="868"/>
                    <a:pt x="1656" y="878"/>
                    <a:pt x="1640" y="885"/>
                  </a:cubicBezTo>
                  <a:cubicBezTo>
                    <a:pt x="1626" y="891"/>
                    <a:pt x="1614" y="874"/>
                    <a:pt x="1608" y="864"/>
                  </a:cubicBezTo>
                  <a:cubicBezTo>
                    <a:pt x="1595" y="845"/>
                    <a:pt x="1586" y="821"/>
                    <a:pt x="1568" y="808"/>
                  </a:cubicBezTo>
                  <a:cubicBezTo>
                    <a:pt x="1554" y="798"/>
                    <a:pt x="1547" y="790"/>
                    <a:pt x="1551" y="773"/>
                  </a:cubicBezTo>
                  <a:cubicBezTo>
                    <a:pt x="1553" y="761"/>
                    <a:pt x="1556" y="751"/>
                    <a:pt x="1556" y="740"/>
                  </a:cubicBezTo>
                  <a:cubicBezTo>
                    <a:pt x="1555" y="731"/>
                    <a:pt x="1551" y="724"/>
                    <a:pt x="1545" y="717"/>
                  </a:cubicBezTo>
                  <a:cubicBezTo>
                    <a:pt x="1542" y="714"/>
                    <a:pt x="1539" y="711"/>
                    <a:pt x="1535" y="708"/>
                  </a:cubicBezTo>
                  <a:cubicBezTo>
                    <a:pt x="1527" y="701"/>
                    <a:pt x="1526" y="692"/>
                    <a:pt x="1527" y="683"/>
                  </a:cubicBezTo>
                  <a:cubicBezTo>
                    <a:pt x="1528" y="656"/>
                    <a:pt x="1515" y="631"/>
                    <a:pt x="1520" y="604"/>
                  </a:cubicBezTo>
                  <a:cubicBezTo>
                    <a:pt x="1524" y="580"/>
                    <a:pt x="1529" y="566"/>
                    <a:pt x="1514" y="545"/>
                  </a:cubicBezTo>
                  <a:cubicBezTo>
                    <a:pt x="1499" y="523"/>
                    <a:pt x="1512" y="493"/>
                    <a:pt x="1502" y="469"/>
                  </a:cubicBezTo>
                  <a:cubicBezTo>
                    <a:pt x="1508" y="471"/>
                    <a:pt x="1514" y="468"/>
                    <a:pt x="1519" y="464"/>
                  </a:cubicBezTo>
                  <a:cubicBezTo>
                    <a:pt x="1529" y="456"/>
                    <a:pt x="1527" y="443"/>
                    <a:pt x="1525" y="433"/>
                  </a:cubicBezTo>
                  <a:cubicBezTo>
                    <a:pt x="1524" y="429"/>
                    <a:pt x="1523" y="425"/>
                    <a:pt x="1522" y="421"/>
                  </a:cubicBezTo>
                  <a:cubicBezTo>
                    <a:pt x="1522" y="416"/>
                    <a:pt x="1525" y="412"/>
                    <a:pt x="1530" y="410"/>
                  </a:cubicBezTo>
                  <a:cubicBezTo>
                    <a:pt x="1532" y="413"/>
                    <a:pt x="1535" y="416"/>
                    <a:pt x="1538" y="419"/>
                  </a:cubicBezTo>
                  <a:cubicBezTo>
                    <a:pt x="1539" y="426"/>
                    <a:pt x="1538" y="432"/>
                    <a:pt x="1541" y="439"/>
                  </a:cubicBezTo>
                  <a:cubicBezTo>
                    <a:pt x="1544" y="449"/>
                    <a:pt x="1555" y="453"/>
                    <a:pt x="1564" y="457"/>
                  </a:cubicBezTo>
                  <a:cubicBezTo>
                    <a:pt x="1565" y="458"/>
                    <a:pt x="1566" y="457"/>
                    <a:pt x="1567" y="457"/>
                  </a:cubicBezTo>
                  <a:cubicBezTo>
                    <a:pt x="1587" y="489"/>
                    <a:pt x="1601" y="527"/>
                    <a:pt x="1615" y="561"/>
                  </a:cubicBezTo>
                  <a:cubicBezTo>
                    <a:pt x="1632" y="601"/>
                    <a:pt x="1648" y="642"/>
                    <a:pt x="1659" y="684"/>
                  </a:cubicBezTo>
                  <a:cubicBezTo>
                    <a:pt x="1670" y="731"/>
                    <a:pt x="1675" y="780"/>
                    <a:pt x="1677" y="828"/>
                  </a:cubicBezTo>
                  <a:cubicBezTo>
                    <a:pt x="1677" y="828"/>
                    <a:pt x="1677" y="828"/>
                    <a:pt x="1677" y="82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62"/>
            <p:cNvSpPr/>
            <p:nvPr/>
          </p:nvSpPr>
          <p:spPr bwMode="auto">
            <a:xfrm>
              <a:off x="6926263" y="6430963"/>
              <a:ext cx="652463" cy="149225"/>
            </a:xfrm>
            <a:custGeom>
              <a:avLst/>
              <a:gdLst>
                <a:gd name="T0" fmla="*/ 3 w 162"/>
                <a:gd name="T1" fmla="*/ 25 h 37"/>
                <a:gd name="T2" fmla="*/ 2 w 162"/>
                <a:gd name="T3" fmla="*/ 29 h 37"/>
                <a:gd name="T4" fmla="*/ 160 w 162"/>
                <a:gd name="T5" fmla="*/ 4 h 37"/>
                <a:gd name="T6" fmla="*/ 159 w 162"/>
                <a:gd name="T7" fmla="*/ 1 h 37"/>
                <a:gd name="T8" fmla="*/ 3 w 162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7">
                  <a:moveTo>
                    <a:pt x="3" y="25"/>
                  </a:moveTo>
                  <a:cubicBezTo>
                    <a:pt x="1" y="25"/>
                    <a:pt x="0" y="28"/>
                    <a:pt x="2" y="29"/>
                  </a:cubicBezTo>
                  <a:cubicBezTo>
                    <a:pt x="56" y="37"/>
                    <a:pt x="112" y="30"/>
                    <a:pt x="160" y="4"/>
                  </a:cubicBezTo>
                  <a:cubicBezTo>
                    <a:pt x="162" y="3"/>
                    <a:pt x="161" y="0"/>
                    <a:pt x="159" y="1"/>
                  </a:cubicBezTo>
                  <a:cubicBezTo>
                    <a:pt x="107" y="17"/>
                    <a:pt x="58" y="33"/>
                    <a:pt x="3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63"/>
            <p:cNvSpPr/>
            <p:nvPr/>
          </p:nvSpPr>
          <p:spPr bwMode="auto">
            <a:xfrm>
              <a:off x="2824163" y="2754313"/>
              <a:ext cx="1047750" cy="479425"/>
            </a:xfrm>
            <a:custGeom>
              <a:avLst/>
              <a:gdLst>
                <a:gd name="T0" fmla="*/ 122 w 260"/>
                <a:gd name="T1" fmla="*/ 90 h 119"/>
                <a:gd name="T2" fmla="*/ 16 w 260"/>
                <a:gd name="T3" fmla="*/ 1 h 119"/>
                <a:gd name="T4" fmla="*/ 14 w 260"/>
                <a:gd name="T5" fmla="*/ 1 h 119"/>
                <a:gd name="T6" fmla="*/ 106 w 260"/>
                <a:gd name="T7" fmla="*/ 90 h 119"/>
                <a:gd name="T8" fmla="*/ 258 w 260"/>
                <a:gd name="T9" fmla="*/ 119 h 119"/>
                <a:gd name="T10" fmla="*/ 259 w 260"/>
                <a:gd name="T11" fmla="*/ 117 h 119"/>
                <a:gd name="T12" fmla="*/ 122 w 260"/>
                <a:gd name="T13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19">
                  <a:moveTo>
                    <a:pt x="122" y="90"/>
                  </a:moveTo>
                  <a:cubicBezTo>
                    <a:pt x="77" y="77"/>
                    <a:pt x="19" y="55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0" y="49"/>
                    <a:pt x="74" y="79"/>
                    <a:pt x="106" y="90"/>
                  </a:cubicBezTo>
                  <a:cubicBezTo>
                    <a:pt x="155" y="107"/>
                    <a:pt x="207" y="118"/>
                    <a:pt x="258" y="119"/>
                  </a:cubicBezTo>
                  <a:cubicBezTo>
                    <a:pt x="260" y="119"/>
                    <a:pt x="260" y="117"/>
                    <a:pt x="259" y="117"/>
                  </a:cubicBezTo>
                  <a:cubicBezTo>
                    <a:pt x="212" y="113"/>
                    <a:pt x="166" y="104"/>
                    <a:pt x="122" y="9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64"/>
            <p:cNvSpPr/>
            <p:nvPr/>
          </p:nvSpPr>
          <p:spPr bwMode="auto">
            <a:xfrm>
              <a:off x="3143251" y="1963738"/>
              <a:ext cx="828675" cy="354013"/>
            </a:xfrm>
            <a:custGeom>
              <a:avLst/>
              <a:gdLst>
                <a:gd name="T0" fmla="*/ 1 w 206"/>
                <a:gd name="T1" fmla="*/ 0 h 88"/>
                <a:gd name="T2" fmla="*/ 1 w 206"/>
                <a:gd name="T3" fmla="*/ 1 h 88"/>
                <a:gd name="T4" fmla="*/ 204 w 206"/>
                <a:gd name="T5" fmla="*/ 88 h 88"/>
                <a:gd name="T6" fmla="*/ 204 w 206"/>
                <a:gd name="T7" fmla="*/ 85 h 88"/>
                <a:gd name="T8" fmla="*/ 1 w 206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88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50" y="64"/>
                    <a:pt x="127" y="82"/>
                    <a:pt x="204" y="88"/>
                  </a:cubicBezTo>
                  <a:cubicBezTo>
                    <a:pt x="205" y="88"/>
                    <a:pt x="206" y="86"/>
                    <a:pt x="204" y="85"/>
                  </a:cubicBezTo>
                  <a:cubicBezTo>
                    <a:pt x="131" y="73"/>
                    <a:pt x="51" y="63"/>
                    <a:pt x="1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65"/>
            <p:cNvSpPr/>
            <p:nvPr/>
          </p:nvSpPr>
          <p:spPr bwMode="auto">
            <a:xfrm>
              <a:off x="6313488" y="1193800"/>
              <a:ext cx="2252663" cy="2749550"/>
            </a:xfrm>
            <a:custGeom>
              <a:avLst/>
              <a:gdLst>
                <a:gd name="T0" fmla="*/ 502 w 559"/>
                <a:gd name="T1" fmla="*/ 227 h 682"/>
                <a:gd name="T2" fmla="*/ 501 w 559"/>
                <a:gd name="T3" fmla="*/ 224 h 682"/>
                <a:gd name="T4" fmla="*/ 434 w 559"/>
                <a:gd name="T5" fmla="*/ 248 h 682"/>
                <a:gd name="T6" fmla="*/ 355 w 559"/>
                <a:gd name="T7" fmla="*/ 120 h 682"/>
                <a:gd name="T8" fmla="*/ 282 w 559"/>
                <a:gd name="T9" fmla="*/ 1 h 682"/>
                <a:gd name="T10" fmla="*/ 280 w 559"/>
                <a:gd name="T11" fmla="*/ 1 h 682"/>
                <a:gd name="T12" fmla="*/ 345 w 559"/>
                <a:gd name="T13" fmla="*/ 114 h 682"/>
                <a:gd name="T14" fmla="*/ 423 w 559"/>
                <a:gd name="T15" fmla="*/ 241 h 682"/>
                <a:gd name="T16" fmla="*/ 428 w 559"/>
                <a:gd name="T17" fmla="*/ 250 h 682"/>
                <a:gd name="T18" fmla="*/ 296 w 559"/>
                <a:gd name="T19" fmla="*/ 290 h 682"/>
                <a:gd name="T20" fmla="*/ 295 w 559"/>
                <a:gd name="T21" fmla="*/ 287 h 682"/>
                <a:gd name="T22" fmla="*/ 266 w 559"/>
                <a:gd name="T23" fmla="*/ 155 h 682"/>
                <a:gd name="T24" fmla="*/ 264 w 559"/>
                <a:gd name="T25" fmla="*/ 155 h 682"/>
                <a:gd name="T26" fmla="*/ 291 w 559"/>
                <a:gd name="T27" fmla="*/ 292 h 682"/>
                <a:gd name="T28" fmla="*/ 1 w 559"/>
                <a:gd name="T29" fmla="*/ 335 h 682"/>
                <a:gd name="T30" fmla="*/ 1 w 559"/>
                <a:gd name="T31" fmla="*/ 337 h 682"/>
                <a:gd name="T32" fmla="*/ 293 w 559"/>
                <a:gd name="T33" fmla="*/ 299 h 682"/>
                <a:gd name="T34" fmla="*/ 323 w 559"/>
                <a:gd name="T35" fmla="*/ 396 h 682"/>
                <a:gd name="T36" fmla="*/ 375 w 559"/>
                <a:gd name="T37" fmla="*/ 681 h 682"/>
                <a:gd name="T38" fmla="*/ 377 w 559"/>
                <a:gd name="T39" fmla="*/ 680 h 682"/>
                <a:gd name="T40" fmla="*/ 334 w 559"/>
                <a:gd name="T41" fmla="*/ 412 h 682"/>
                <a:gd name="T42" fmla="*/ 299 w 559"/>
                <a:gd name="T43" fmla="*/ 298 h 682"/>
                <a:gd name="T44" fmla="*/ 431 w 559"/>
                <a:gd name="T45" fmla="*/ 255 h 682"/>
                <a:gd name="T46" fmla="*/ 556 w 559"/>
                <a:gd name="T47" fmla="*/ 530 h 682"/>
                <a:gd name="T48" fmla="*/ 558 w 559"/>
                <a:gd name="T49" fmla="*/ 529 h 682"/>
                <a:gd name="T50" fmla="*/ 437 w 559"/>
                <a:gd name="T51" fmla="*/ 253 h 682"/>
                <a:gd name="T52" fmla="*/ 502 w 559"/>
                <a:gd name="T53" fmla="*/ 22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9" h="682">
                  <a:moveTo>
                    <a:pt x="502" y="227"/>
                  </a:moveTo>
                  <a:cubicBezTo>
                    <a:pt x="504" y="226"/>
                    <a:pt x="503" y="223"/>
                    <a:pt x="501" y="224"/>
                  </a:cubicBezTo>
                  <a:cubicBezTo>
                    <a:pt x="479" y="232"/>
                    <a:pt x="456" y="240"/>
                    <a:pt x="434" y="248"/>
                  </a:cubicBezTo>
                  <a:cubicBezTo>
                    <a:pt x="408" y="205"/>
                    <a:pt x="382" y="161"/>
                    <a:pt x="355" y="120"/>
                  </a:cubicBezTo>
                  <a:cubicBezTo>
                    <a:pt x="329" y="81"/>
                    <a:pt x="299" y="44"/>
                    <a:pt x="282" y="1"/>
                  </a:cubicBezTo>
                  <a:cubicBezTo>
                    <a:pt x="281" y="0"/>
                    <a:pt x="279" y="0"/>
                    <a:pt x="280" y="1"/>
                  </a:cubicBezTo>
                  <a:cubicBezTo>
                    <a:pt x="293" y="42"/>
                    <a:pt x="321" y="78"/>
                    <a:pt x="345" y="114"/>
                  </a:cubicBezTo>
                  <a:cubicBezTo>
                    <a:pt x="372" y="155"/>
                    <a:pt x="397" y="199"/>
                    <a:pt x="423" y="241"/>
                  </a:cubicBezTo>
                  <a:cubicBezTo>
                    <a:pt x="425" y="244"/>
                    <a:pt x="426" y="247"/>
                    <a:pt x="428" y="250"/>
                  </a:cubicBezTo>
                  <a:cubicBezTo>
                    <a:pt x="385" y="265"/>
                    <a:pt x="341" y="278"/>
                    <a:pt x="296" y="290"/>
                  </a:cubicBezTo>
                  <a:cubicBezTo>
                    <a:pt x="296" y="289"/>
                    <a:pt x="296" y="288"/>
                    <a:pt x="295" y="287"/>
                  </a:cubicBezTo>
                  <a:cubicBezTo>
                    <a:pt x="281" y="244"/>
                    <a:pt x="269" y="200"/>
                    <a:pt x="266" y="155"/>
                  </a:cubicBezTo>
                  <a:cubicBezTo>
                    <a:pt x="266" y="154"/>
                    <a:pt x="264" y="154"/>
                    <a:pt x="264" y="155"/>
                  </a:cubicBezTo>
                  <a:cubicBezTo>
                    <a:pt x="267" y="201"/>
                    <a:pt x="278" y="247"/>
                    <a:pt x="291" y="292"/>
                  </a:cubicBezTo>
                  <a:cubicBezTo>
                    <a:pt x="197" y="317"/>
                    <a:pt x="100" y="334"/>
                    <a:pt x="1" y="335"/>
                  </a:cubicBezTo>
                  <a:cubicBezTo>
                    <a:pt x="0" y="336"/>
                    <a:pt x="0" y="337"/>
                    <a:pt x="1" y="337"/>
                  </a:cubicBezTo>
                  <a:cubicBezTo>
                    <a:pt x="100" y="337"/>
                    <a:pt x="198" y="324"/>
                    <a:pt x="293" y="299"/>
                  </a:cubicBezTo>
                  <a:cubicBezTo>
                    <a:pt x="303" y="331"/>
                    <a:pt x="314" y="364"/>
                    <a:pt x="323" y="396"/>
                  </a:cubicBezTo>
                  <a:cubicBezTo>
                    <a:pt x="349" y="489"/>
                    <a:pt x="371" y="583"/>
                    <a:pt x="375" y="681"/>
                  </a:cubicBezTo>
                  <a:cubicBezTo>
                    <a:pt x="375" y="682"/>
                    <a:pt x="377" y="682"/>
                    <a:pt x="377" y="680"/>
                  </a:cubicBezTo>
                  <a:cubicBezTo>
                    <a:pt x="380" y="589"/>
                    <a:pt x="358" y="499"/>
                    <a:pt x="334" y="412"/>
                  </a:cubicBezTo>
                  <a:cubicBezTo>
                    <a:pt x="323" y="374"/>
                    <a:pt x="311" y="336"/>
                    <a:pt x="299" y="298"/>
                  </a:cubicBezTo>
                  <a:cubicBezTo>
                    <a:pt x="344" y="286"/>
                    <a:pt x="388" y="272"/>
                    <a:pt x="431" y="255"/>
                  </a:cubicBezTo>
                  <a:cubicBezTo>
                    <a:pt x="483" y="342"/>
                    <a:pt x="529" y="432"/>
                    <a:pt x="556" y="530"/>
                  </a:cubicBezTo>
                  <a:cubicBezTo>
                    <a:pt x="557" y="532"/>
                    <a:pt x="559" y="531"/>
                    <a:pt x="558" y="529"/>
                  </a:cubicBezTo>
                  <a:cubicBezTo>
                    <a:pt x="534" y="430"/>
                    <a:pt x="489" y="340"/>
                    <a:pt x="437" y="253"/>
                  </a:cubicBezTo>
                  <a:cubicBezTo>
                    <a:pt x="459" y="245"/>
                    <a:pt x="481" y="236"/>
                    <a:pt x="502" y="2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 flipH="1">
            <a:off x="3180176" y="3110045"/>
            <a:ext cx="734151" cy="1306685"/>
            <a:chOff x="4946650" y="1392238"/>
            <a:chExt cx="2286000" cy="4068762"/>
          </a:xfrm>
        </p:grpSpPr>
        <p:sp>
          <p:nvSpPr>
            <p:cNvPr id="244" name="Freeform 19"/>
            <p:cNvSpPr/>
            <p:nvPr/>
          </p:nvSpPr>
          <p:spPr bwMode="auto">
            <a:xfrm>
              <a:off x="5729288" y="4279900"/>
              <a:ext cx="25400" cy="68263"/>
            </a:xfrm>
            <a:custGeom>
              <a:avLst/>
              <a:gdLst>
                <a:gd name="T0" fmla="*/ 5 w 6"/>
                <a:gd name="T1" fmla="*/ 13 h 16"/>
                <a:gd name="T2" fmla="*/ 2 w 6"/>
                <a:gd name="T3" fmla="*/ 3 h 16"/>
                <a:gd name="T4" fmla="*/ 0 w 6"/>
                <a:gd name="T5" fmla="*/ 0 h 16"/>
                <a:gd name="T6" fmla="*/ 6 w 6"/>
                <a:gd name="T7" fmla="*/ 16 h 16"/>
                <a:gd name="T8" fmla="*/ 5 w 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5" y="13"/>
                  </a:moveTo>
                  <a:cubicBezTo>
                    <a:pt x="4" y="9"/>
                    <a:pt x="3" y="6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5"/>
                    <a:pt x="4" y="11"/>
                    <a:pt x="6" y="16"/>
                  </a:cubicBezTo>
                  <a:cubicBezTo>
                    <a:pt x="6" y="15"/>
                    <a:pt x="6" y="14"/>
                    <a:pt x="5" y="13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5" name="Freeform 20"/>
            <p:cNvSpPr/>
            <p:nvPr/>
          </p:nvSpPr>
          <p:spPr bwMode="auto">
            <a:xfrm>
              <a:off x="5751513" y="4279900"/>
              <a:ext cx="55563" cy="73025"/>
            </a:xfrm>
            <a:custGeom>
              <a:avLst/>
              <a:gdLst>
                <a:gd name="T0" fmla="*/ 13 w 13"/>
                <a:gd name="T1" fmla="*/ 17 h 17"/>
                <a:gd name="T2" fmla="*/ 10 w 13"/>
                <a:gd name="T3" fmla="*/ 13 h 17"/>
                <a:gd name="T4" fmla="*/ 0 w 13"/>
                <a:gd name="T5" fmla="*/ 0 h 17"/>
                <a:gd name="T6" fmla="*/ 1 w 13"/>
                <a:gd name="T7" fmla="*/ 3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2" y="16"/>
                    <a:pt x="11" y="15"/>
                    <a:pt x="10" y="13"/>
                  </a:cubicBezTo>
                  <a:cubicBezTo>
                    <a:pt x="8" y="9"/>
                    <a:pt x="4" y="5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5" y="8"/>
                    <a:pt x="9" y="12"/>
                    <a:pt x="13" y="1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6" name="Freeform 21"/>
            <p:cNvSpPr/>
            <p:nvPr/>
          </p:nvSpPr>
          <p:spPr bwMode="auto">
            <a:xfrm>
              <a:off x="4972050" y="1435100"/>
              <a:ext cx="703263" cy="912813"/>
            </a:xfrm>
            <a:custGeom>
              <a:avLst/>
              <a:gdLst>
                <a:gd name="T0" fmla="*/ 164 w 165"/>
                <a:gd name="T1" fmla="*/ 212 h 215"/>
                <a:gd name="T2" fmla="*/ 164 w 165"/>
                <a:gd name="T3" fmla="*/ 211 h 215"/>
                <a:gd name="T4" fmla="*/ 165 w 165"/>
                <a:gd name="T5" fmla="*/ 210 h 215"/>
                <a:gd name="T6" fmla="*/ 160 w 165"/>
                <a:gd name="T7" fmla="*/ 190 h 215"/>
                <a:gd name="T8" fmla="*/ 142 w 165"/>
                <a:gd name="T9" fmla="*/ 156 h 215"/>
                <a:gd name="T10" fmla="*/ 98 w 165"/>
                <a:gd name="T11" fmla="*/ 103 h 215"/>
                <a:gd name="T12" fmla="*/ 44 w 165"/>
                <a:gd name="T13" fmla="*/ 51 h 215"/>
                <a:gd name="T14" fmla="*/ 5 w 165"/>
                <a:gd name="T15" fmla="*/ 2 h 215"/>
                <a:gd name="T16" fmla="*/ 3 w 165"/>
                <a:gd name="T17" fmla="*/ 0 h 215"/>
                <a:gd name="T18" fmla="*/ 14 w 165"/>
                <a:gd name="T19" fmla="*/ 72 h 215"/>
                <a:gd name="T20" fmla="*/ 63 w 165"/>
                <a:gd name="T21" fmla="*/ 124 h 215"/>
                <a:gd name="T22" fmla="*/ 163 w 165"/>
                <a:gd name="T23" fmla="*/ 215 h 215"/>
                <a:gd name="T24" fmla="*/ 164 w 165"/>
                <a:gd name="T25" fmla="*/ 2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15">
                  <a:moveTo>
                    <a:pt x="164" y="212"/>
                  </a:moveTo>
                  <a:cubicBezTo>
                    <a:pt x="164" y="212"/>
                    <a:pt x="164" y="211"/>
                    <a:pt x="164" y="211"/>
                  </a:cubicBezTo>
                  <a:cubicBezTo>
                    <a:pt x="164" y="210"/>
                    <a:pt x="165" y="210"/>
                    <a:pt x="165" y="210"/>
                  </a:cubicBezTo>
                  <a:cubicBezTo>
                    <a:pt x="163" y="204"/>
                    <a:pt x="162" y="196"/>
                    <a:pt x="160" y="190"/>
                  </a:cubicBezTo>
                  <a:cubicBezTo>
                    <a:pt x="155" y="178"/>
                    <a:pt x="149" y="167"/>
                    <a:pt x="142" y="156"/>
                  </a:cubicBezTo>
                  <a:cubicBezTo>
                    <a:pt x="130" y="137"/>
                    <a:pt x="115" y="119"/>
                    <a:pt x="98" y="103"/>
                  </a:cubicBezTo>
                  <a:cubicBezTo>
                    <a:pt x="81" y="85"/>
                    <a:pt x="62" y="68"/>
                    <a:pt x="44" y="51"/>
                  </a:cubicBezTo>
                  <a:cubicBezTo>
                    <a:pt x="31" y="37"/>
                    <a:pt x="15" y="20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0" y="25"/>
                    <a:pt x="3" y="49"/>
                    <a:pt x="14" y="72"/>
                  </a:cubicBezTo>
                  <a:cubicBezTo>
                    <a:pt x="25" y="94"/>
                    <a:pt x="45" y="110"/>
                    <a:pt x="63" y="124"/>
                  </a:cubicBezTo>
                  <a:cubicBezTo>
                    <a:pt x="99" y="151"/>
                    <a:pt x="140" y="175"/>
                    <a:pt x="163" y="215"/>
                  </a:cubicBezTo>
                  <a:cubicBezTo>
                    <a:pt x="163" y="214"/>
                    <a:pt x="163" y="213"/>
                    <a:pt x="164" y="21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7" name="Freeform 22"/>
            <p:cNvSpPr/>
            <p:nvPr/>
          </p:nvSpPr>
          <p:spPr bwMode="auto">
            <a:xfrm>
              <a:off x="5695950" y="1809750"/>
              <a:ext cx="119063" cy="449263"/>
            </a:xfrm>
            <a:custGeom>
              <a:avLst/>
              <a:gdLst>
                <a:gd name="T0" fmla="*/ 1 w 28"/>
                <a:gd name="T1" fmla="*/ 79 h 106"/>
                <a:gd name="T2" fmla="*/ 5 w 28"/>
                <a:gd name="T3" fmla="*/ 106 h 106"/>
                <a:gd name="T4" fmla="*/ 22 w 28"/>
                <a:gd name="T5" fmla="*/ 60 h 106"/>
                <a:gd name="T6" fmla="*/ 27 w 28"/>
                <a:gd name="T7" fmla="*/ 29 h 106"/>
                <a:gd name="T8" fmla="*/ 17 w 28"/>
                <a:gd name="T9" fmla="*/ 0 h 106"/>
                <a:gd name="T10" fmla="*/ 1 w 28"/>
                <a:gd name="T11" fmla="*/ 52 h 106"/>
                <a:gd name="T12" fmla="*/ 1 w 28"/>
                <a:gd name="T1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6">
                  <a:moveTo>
                    <a:pt x="1" y="79"/>
                  </a:moveTo>
                  <a:cubicBezTo>
                    <a:pt x="3" y="88"/>
                    <a:pt x="5" y="97"/>
                    <a:pt x="5" y="106"/>
                  </a:cubicBezTo>
                  <a:cubicBezTo>
                    <a:pt x="10" y="90"/>
                    <a:pt x="17" y="75"/>
                    <a:pt x="22" y="60"/>
                  </a:cubicBezTo>
                  <a:cubicBezTo>
                    <a:pt x="25" y="50"/>
                    <a:pt x="28" y="39"/>
                    <a:pt x="27" y="29"/>
                  </a:cubicBezTo>
                  <a:cubicBezTo>
                    <a:pt x="26" y="19"/>
                    <a:pt x="21" y="9"/>
                    <a:pt x="17" y="0"/>
                  </a:cubicBezTo>
                  <a:cubicBezTo>
                    <a:pt x="12" y="18"/>
                    <a:pt x="5" y="34"/>
                    <a:pt x="1" y="52"/>
                  </a:cubicBezTo>
                  <a:cubicBezTo>
                    <a:pt x="0" y="61"/>
                    <a:pt x="0" y="70"/>
                    <a:pt x="1" y="79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8" name="Freeform 23"/>
            <p:cNvSpPr/>
            <p:nvPr/>
          </p:nvSpPr>
          <p:spPr bwMode="auto">
            <a:xfrm>
              <a:off x="5784850" y="2178050"/>
              <a:ext cx="1392238" cy="242888"/>
            </a:xfrm>
            <a:custGeom>
              <a:avLst/>
              <a:gdLst>
                <a:gd name="T0" fmla="*/ 143 w 327"/>
                <a:gd name="T1" fmla="*/ 4 h 57"/>
                <a:gd name="T2" fmla="*/ 54 w 327"/>
                <a:gd name="T3" fmla="*/ 14 h 57"/>
                <a:gd name="T4" fmla="*/ 11 w 327"/>
                <a:gd name="T5" fmla="*/ 27 h 57"/>
                <a:gd name="T6" fmla="*/ 0 w 327"/>
                <a:gd name="T7" fmla="*/ 33 h 57"/>
                <a:gd name="T8" fmla="*/ 43 w 327"/>
                <a:gd name="T9" fmla="*/ 36 h 57"/>
                <a:gd name="T10" fmla="*/ 130 w 327"/>
                <a:gd name="T11" fmla="*/ 53 h 57"/>
                <a:gd name="T12" fmla="*/ 246 w 327"/>
                <a:gd name="T13" fmla="*/ 38 h 57"/>
                <a:gd name="T14" fmla="*/ 327 w 327"/>
                <a:gd name="T15" fmla="*/ 0 h 57"/>
                <a:gd name="T16" fmla="*/ 326 w 327"/>
                <a:gd name="T17" fmla="*/ 0 h 57"/>
                <a:gd name="T18" fmla="*/ 143 w 327"/>
                <a:gd name="T1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57">
                  <a:moveTo>
                    <a:pt x="143" y="4"/>
                  </a:moveTo>
                  <a:cubicBezTo>
                    <a:pt x="113" y="5"/>
                    <a:pt x="83" y="7"/>
                    <a:pt x="54" y="14"/>
                  </a:cubicBezTo>
                  <a:cubicBezTo>
                    <a:pt x="39" y="17"/>
                    <a:pt x="25" y="22"/>
                    <a:pt x="11" y="27"/>
                  </a:cubicBezTo>
                  <a:cubicBezTo>
                    <a:pt x="7" y="29"/>
                    <a:pt x="3" y="31"/>
                    <a:pt x="0" y="33"/>
                  </a:cubicBezTo>
                  <a:cubicBezTo>
                    <a:pt x="14" y="32"/>
                    <a:pt x="29" y="34"/>
                    <a:pt x="43" y="36"/>
                  </a:cubicBezTo>
                  <a:cubicBezTo>
                    <a:pt x="72" y="41"/>
                    <a:pt x="100" y="50"/>
                    <a:pt x="130" y="53"/>
                  </a:cubicBezTo>
                  <a:cubicBezTo>
                    <a:pt x="170" y="57"/>
                    <a:pt x="209" y="55"/>
                    <a:pt x="246" y="38"/>
                  </a:cubicBezTo>
                  <a:cubicBezTo>
                    <a:pt x="273" y="26"/>
                    <a:pt x="298" y="9"/>
                    <a:pt x="327" y="0"/>
                  </a:cubicBezTo>
                  <a:cubicBezTo>
                    <a:pt x="327" y="0"/>
                    <a:pt x="327" y="0"/>
                    <a:pt x="326" y="0"/>
                  </a:cubicBezTo>
                  <a:cubicBezTo>
                    <a:pt x="265" y="6"/>
                    <a:pt x="204" y="3"/>
                    <a:pt x="143" y="4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9" name="Freeform 24"/>
            <p:cNvSpPr/>
            <p:nvPr/>
          </p:nvSpPr>
          <p:spPr bwMode="auto">
            <a:xfrm>
              <a:off x="5048250" y="1495425"/>
              <a:ext cx="627063" cy="763588"/>
            </a:xfrm>
            <a:custGeom>
              <a:avLst/>
              <a:gdLst>
                <a:gd name="T0" fmla="*/ 34 w 147"/>
                <a:gd name="T1" fmla="*/ 39 h 180"/>
                <a:gd name="T2" fmla="*/ 89 w 147"/>
                <a:gd name="T3" fmla="*/ 92 h 180"/>
                <a:gd name="T4" fmla="*/ 132 w 147"/>
                <a:gd name="T5" fmla="*/ 146 h 180"/>
                <a:gd name="T6" fmla="*/ 146 w 147"/>
                <a:gd name="T7" fmla="*/ 175 h 180"/>
                <a:gd name="T8" fmla="*/ 147 w 147"/>
                <a:gd name="T9" fmla="*/ 180 h 180"/>
                <a:gd name="T10" fmla="*/ 132 w 147"/>
                <a:gd name="T11" fmla="*/ 143 h 180"/>
                <a:gd name="T12" fmla="*/ 100 w 147"/>
                <a:gd name="T13" fmla="*/ 90 h 180"/>
                <a:gd name="T14" fmla="*/ 0 w 147"/>
                <a:gd name="T15" fmla="*/ 0 h 180"/>
                <a:gd name="T16" fmla="*/ 5 w 147"/>
                <a:gd name="T17" fmla="*/ 7 h 180"/>
                <a:gd name="T18" fmla="*/ 34 w 147"/>
                <a:gd name="T19" fmla="*/ 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80">
                  <a:moveTo>
                    <a:pt x="34" y="39"/>
                  </a:moveTo>
                  <a:cubicBezTo>
                    <a:pt x="52" y="57"/>
                    <a:pt x="71" y="74"/>
                    <a:pt x="89" y="92"/>
                  </a:cubicBezTo>
                  <a:cubicBezTo>
                    <a:pt x="105" y="108"/>
                    <a:pt x="119" y="126"/>
                    <a:pt x="132" y="146"/>
                  </a:cubicBezTo>
                  <a:cubicBezTo>
                    <a:pt x="137" y="155"/>
                    <a:pt x="142" y="165"/>
                    <a:pt x="146" y="175"/>
                  </a:cubicBezTo>
                  <a:cubicBezTo>
                    <a:pt x="146" y="176"/>
                    <a:pt x="147" y="178"/>
                    <a:pt x="147" y="180"/>
                  </a:cubicBezTo>
                  <a:cubicBezTo>
                    <a:pt x="145" y="167"/>
                    <a:pt x="138" y="153"/>
                    <a:pt x="132" y="143"/>
                  </a:cubicBezTo>
                  <a:cubicBezTo>
                    <a:pt x="123" y="125"/>
                    <a:pt x="112" y="106"/>
                    <a:pt x="100" y="90"/>
                  </a:cubicBezTo>
                  <a:cubicBezTo>
                    <a:pt x="73" y="54"/>
                    <a:pt x="33" y="30"/>
                    <a:pt x="0" y="0"/>
                  </a:cubicBezTo>
                  <a:cubicBezTo>
                    <a:pt x="2" y="3"/>
                    <a:pt x="3" y="5"/>
                    <a:pt x="5" y="7"/>
                  </a:cubicBezTo>
                  <a:cubicBezTo>
                    <a:pt x="14" y="19"/>
                    <a:pt x="24" y="29"/>
                    <a:pt x="34" y="39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0" name="Freeform 25"/>
            <p:cNvSpPr/>
            <p:nvPr/>
          </p:nvSpPr>
          <p:spPr bwMode="auto">
            <a:xfrm>
              <a:off x="5657850" y="1787525"/>
              <a:ext cx="63500" cy="280988"/>
            </a:xfrm>
            <a:custGeom>
              <a:avLst/>
              <a:gdLst>
                <a:gd name="T0" fmla="*/ 5 w 15"/>
                <a:gd name="T1" fmla="*/ 0 h 66"/>
                <a:gd name="T2" fmla="*/ 5 w 15"/>
                <a:gd name="T3" fmla="*/ 63 h 66"/>
                <a:gd name="T4" fmla="*/ 6 w 15"/>
                <a:gd name="T5" fmla="*/ 66 h 66"/>
                <a:gd name="T6" fmla="*/ 6 w 15"/>
                <a:gd name="T7" fmla="*/ 60 h 66"/>
                <a:gd name="T8" fmla="*/ 15 w 15"/>
                <a:gd name="T9" fmla="*/ 26 h 66"/>
                <a:gd name="T10" fmla="*/ 5 w 15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6">
                  <a:moveTo>
                    <a:pt x="5" y="0"/>
                  </a:moveTo>
                  <a:cubicBezTo>
                    <a:pt x="0" y="21"/>
                    <a:pt x="1" y="42"/>
                    <a:pt x="5" y="63"/>
                  </a:cubicBezTo>
                  <a:cubicBezTo>
                    <a:pt x="5" y="64"/>
                    <a:pt x="5" y="65"/>
                    <a:pt x="6" y="66"/>
                  </a:cubicBezTo>
                  <a:cubicBezTo>
                    <a:pt x="6" y="64"/>
                    <a:pt x="6" y="62"/>
                    <a:pt x="6" y="60"/>
                  </a:cubicBezTo>
                  <a:cubicBezTo>
                    <a:pt x="7" y="48"/>
                    <a:pt x="11" y="37"/>
                    <a:pt x="15" y="26"/>
                  </a:cubicBezTo>
                  <a:cubicBezTo>
                    <a:pt x="12" y="17"/>
                    <a:pt x="9" y="8"/>
                    <a:pt x="5" y="0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1" name="Freeform 26"/>
            <p:cNvSpPr/>
            <p:nvPr/>
          </p:nvSpPr>
          <p:spPr bwMode="auto">
            <a:xfrm>
              <a:off x="5726113" y="1936750"/>
              <a:ext cx="1443038" cy="373063"/>
            </a:xfrm>
            <a:custGeom>
              <a:avLst/>
              <a:gdLst>
                <a:gd name="T0" fmla="*/ 23 w 339"/>
                <a:gd name="T1" fmla="*/ 77 h 88"/>
                <a:gd name="T2" fmla="*/ 66 w 339"/>
                <a:gd name="T3" fmla="*/ 65 h 88"/>
                <a:gd name="T4" fmla="*/ 153 w 339"/>
                <a:gd name="T5" fmla="*/ 56 h 88"/>
                <a:gd name="T6" fmla="*/ 339 w 339"/>
                <a:gd name="T7" fmla="*/ 56 h 88"/>
                <a:gd name="T8" fmla="*/ 250 w 339"/>
                <a:gd name="T9" fmla="*/ 24 h 88"/>
                <a:gd name="T10" fmla="*/ 141 w 339"/>
                <a:gd name="T11" fmla="*/ 3 h 88"/>
                <a:gd name="T12" fmla="*/ 56 w 339"/>
                <a:gd name="T13" fmla="*/ 35 h 88"/>
                <a:gd name="T14" fmla="*/ 0 w 339"/>
                <a:gd name="T15" fmla="*/ 88 h 88"/>
                <a:gd name="T16" fmla="*/ 23 w 339"/>
                <a:gd name="T17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88">
                  <a:moveTo>
                    <a:pt x="23" y="77"/>
                  </a:moveTo>
                  <a:cubicBezTo>
                    <a:pt x="37" y="72"/>
                    <a:pt x="52" y="68"/>
                    <a:pt x="66" y="65"/>
                  </a:cubicBezTo>
                  <a:cubicBezTo>
                    <a:pt x="95" y="58"/>
                    <a:pt x="124" y="57"/>
                    <a:pt x="153" y="56"/>
                  </a:cubicBezTo>
                  <a:cubicBezTo>
                    <a:pt x="215" y="56"/>
                    <a:pt x="277" y="60"/>
                    <a:pt x="339" y="56"/>
                  </a:cubicBezTo>
                  <a:cubicBezTo>
                    <a:pt x="311" y="41"/>
                    <a:pt x="280" y="33"/>
                    <a:pt x="250" y="24"/>
                  </a:cubicBezTo>
                  <a:cubicBezTo>
                    <a:pt x="214" y="14"/>
                    <a:pt x="179" y="0"/>
                    <a:pt x="141" y="3"/>
                  </a:cubicBezTo>
                  <a:cubicBezTo>
                    <a:pt x="111" y="5"/>
                    <a:pt x="81" y="19"/>
                    <a:pt x="56" y="35"/>
                  </a:cubicBezTo>
                  <a:cubicBezTo>
                    <a:pt x="34" y="48"/>
                    <a:pt x="14" y="66"/>
                    <a:pt x="0" y="88"/>
                  </a:cubicBezTo>
                  <a:cubicBezTo>
                    <a:pt x="8" y="85"/>
                    <a:pt x="15" y="80"/>
                    <a:pt x="23" y="7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2" name="Freeform 27"/>
            <p:cNvSpPr>
              <a:spLocks noEditPoints="1"/>
            </p:cNvSpPr>
            <p:nvPr/>
          </p:nvSpPr>
          <p:spPr bwMode="auto">
            <a:xfrm>
              <a:off x="5594350" y="2811463"/>
              <a:ext cx="144463" cy="1222375"/>
            </a:xfrm>
            <a:custGeom>
              <a:avLst/>
              <a:gdLst>
                <a:gd name="T0" fmla="*/ 34 w 34"/>
                <a:gd name="T1" fmla="*/ 266 h 288"/>
                <a:gd name="T2" fmla="*/ 28 w 34"/>
                <a:gd name="T3" fmla="*/ 239 h 288"/>
                <a:gd name="T4" fmla="*/ 27 w 34"/>
                <a:gd name="T5" fmla="*/ 239 h 288"/>
                <a:gd name="T6" fmla="*/ 20 w 34"/>
                <a:gd name="T7" fmla="*/ 200 h 288"/>
                <a:gd name="T8" fmla="*/ 14 w 34"/>
                <a:gd name="T9" fmla="*/ 153 h 288"/>
                <a:gd name="T10" fmla="*/ 6 w 34"/>
                <a:gd name="T11" fmla="*/ 62 h 288"/>
                <a:gd name="T12" fmla="*/ 7 w 34"/>
                <a:gd name="T13" fmla="*/ 0 h 288"/>
                <a:gd name="T14" fmla="*/ 1 w 34"/>
                <a:gd name="T15" fmla="*/ 68 h 288"/>
                <a:gd name="T16" fmla="*/ 7 w 34"/>
                <a:gd name="T17" fmla="*/ 155 h 288"/>
                <a:gd name="T18" fmla="*/ 7 w 34"/>
                <a:gd name="T19" fmla="*/ 239 h 288"/>
                <a:gd name="T20" fmla="*/ 7 w 34"/>
                <a:gd name="T21" fmla="*/ 239 h 288"/>
                <a:gd name="T22" fmla="*/ 9 w 34"/>
                <a:gd name="T23" fmla="*/ 241 h 288"/>
                <a:gd name="T24" fmla="*/ 0 w 34"/>
                <a:gd name="T25" fmla="*/ 265 h 288"/>
                <a:gd name="T26" fmla="*/ 12 w 34"/>
                <a:gd name="T27" fmla="*/ 287 h 288"/>
                <a:gd name="T28" fmla="*/ 15 w 34"/>
                <a:gd name="T29" fmla="*/ 288 h 288"/>
                <a:gd name="T30" fmla="*/ 15 w 34"/>
                <a:gd name="T31" fmla="*/ 288 h 288"/>
                <a:gd name="T32" fmla="*/ 17 w 34"/>
                <a:gd name="T33" fmla="*/ 279 h 288"/>
                <a:gd name="T34" fmla="*/ 17 w 34"/>
                <a:gd name="T35" fmla="*/ 269 h 288"/>
                <a:gd name="T36" fmla="*/ 18 w 34"/>
                <a:gd name="T37" fmla="*/ 269 h 288"/>
                <a:gd name="T38" fmla="*/ 17 w 34"/>
                <a:gd name="T39" fmla="*/ 288 h 288"/>
                <a:gd name="T40" fmla="*/ 34 w 34"/>
                <a:gd name="T41" fmla="*/ 266 h 288"/>
                <a:gd name="T42" fmla="*/ 19 w 34"/>
                <a:gd name="T43" fmla="*/ 287 h 288"/>
                <a:gd name="T44" fmla="*/ 18 w 34"/>
                <a:gd name="T45" fmla="*/ 286 h 288"/>
                <a:gd name="T46" fmla="*/ 20 w 34"/>
                <a:gd name="T47" fmla="*/ 245 h 288"/>
                <a:gd name="T48" fmla="*/ 22 w 34"/>
                <a:gd name="T49" fmla="*/ 244 h 288"/>
                <a:gd name="T50" fmla="*/ 19 w 34"/>
                <a:gd name="T5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288">
                  <a:moveTo>
                    <a:pt x="34" y="266"/>
                  </a:moveTo>
                  <a:cubicBezTo>
                    <a:pt x="33" y="257"/>
                    <a:pt x="30" y="248"/>
                    <a:pt x="28" y="239"/>
                  </a:cubicBezTo>
                  <a:cubicBezTo>
                    <a:pt x="28" y="240"/>
                    <a:pt x="27" y="240"/>
                    <a:pt x="27" y="239"/>
                  </a:cubicBezTo>
                  <a:cubicBezTo>
                    <a:pt x="22" y="227"/>
                    <a:pt x="22" y="213"/>
                    <a:pt x="20" y="200"/>
                  </a:cubicBezTo>
                  <a:cubicBezTo>
                    <a:pt x="18" y="184"/>
                    <a:pt x="15" y="169"/>
                    <a:pt x="14" y="153"/>
                  </a:cubicBezTo>
                  <a:cubicBezTo>
                    <a:pt x="10" y="123"/>
                    <a:pt x="7" y="93"/>
                    <a:pt x="6" y="62"/>
                  </a:cubicBezTo>
                  <a:cubicBezTo>
                    <a:pt x="5" y="41"/>
                    <a:pt x="6" y="20"/>
                    <a:pt x="7" y="0"/>
                  </a:cubicBezTo>
                  <a:cubicBezTo>
                    <a:pt x="4" y="22"/>
                    <a:pt x="1" y="45"/>
                    <a:pt x="1" y="68"/>
                  </a:cubicBezTo>
                  <a:cubicBezTo>
                    <a:pt x="1" y="97"/>
                    <a:pt x="5" y="126"/>
                    <a:pt x="7" y="155"/>
                  </a:cubicBezTo>
                  <a:cubicBezTo>
                    <a:pt x="9" y="182"/>
                    <a:pt x="12" y="212"/>
                    <a:pt x="7" y="239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9" y="238"/>
                    <a:pt x="10" y="240"/>
                    <a:pt x="9" y="241"/>
                  </a:cubicBezTo>
                  <a:cubicBezTo>
                    <a:pt x="5" y="249"/>
                    <a:pt x="0" y="255"/>
                    <a:pt x="0" y="265"/>
                  </a:cubicBezTo>
                  <a:cubicBezTo>
                    <a:pt x="0" y="274"/>
                    <a:pt x="3" y="284"/>
                    <a:pt x="12" y="287"/>
                  </a:cubicBezTo>
                  <a:cubicBezTo>
                    <a:pt x="13" y="288"/>
                    <a:pt x="14" y="288"/>
                    <a:pt x="15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6" y="285"/>
                    <a:pt x="17" y="282"/>
                    <a:pt x="17" y="279"/>
                  </a:cubicBezTo>
                  <a:cubicBezTo>
                    <a:pt x="17" y="276"/>
                    <a:pt x="17" y="273"/>
                    <a:pt x="17" y="269"/>
                  </a:cubicBezTo>
                  <a:cubicBezTo>
                    <a:pt x="16" y="268"/>
                    <a:pt x="18" y="268"/>
                    <a:pt x="18" y="269"/>
                  </a:cubicBezTo>
                  <a:cubicBezTo>
                    <a:pt x="19" y="275"/>
                    <a:pt x="20" y="283"/>
                    <a:pt x="17" y="288"/>
                  </a:cubicBezTo>
                  <a:cubicBezTo>
                    <a:pt x="27" y="288"/>
                    <a:pt x="34" y="275"/>
                    <a:pt x="34" y="266"/>
                  </a:cubicBezTo>
                  <a:close/>
                  <a:moveTo>
                    <a:pt x="19" y="287"/>
                  </a:moveTo>
                  <a:cubicBezTo>
                    <a:pt x="19" y="288"/>
                    <a:pt x="18" y="287"/>
                    <a:pt x="18" y="286"/>
                  </a:cubicBezTo>
                  <a:cubicBezTo>
                    <a:pt x="23" y="273"/>
                    <a:pt x="25" y="259"/>
                    <a:pt x="20" y="245"/>
                  </a:cubicBezTo>
                  <a:cubicBezTo>
                    <a:pt x="20" y="244"/>
                    <a:pt x="21" y="244"/>
                    <a:pt x="22" y="244"/>
                  </a:cubicBezTo>
                  <a:cubicBezTo>
                    <a:pt x="28" y="256"/>
                    <a:pt x="32" y="278"/>
                    <a:pt x="19" y="287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3" name="Freeform 28"/>
            <p:cNvSpPr/>
            <p:nvPr/>
          </p:nvSpPr>
          <p:spPr bwMode="auto">
            <a:xfrm>
              <a:off x="5678488" y="4132263"/>
              <a:ext cx="22225" cy="63500"/>
            </a:xfrm>
            <a:custGeom>
              <a:avLst/>
              <a:gdLst>
                <a:gd name="T0" fmla="*/ 5 w 5"/>
                <a:gd name="T1" fmla="*/ 15 h 15"/>
                <a:gd name="T2" fmla="*/ 2 w 5"/>
                <a:gd name="T3" fmla="*/ 3 h 15"/>
                <a:gd name="T4" fmla="*/ 0 w 5"/>
                <a:gd name="T5" fmla="*/ 0 h 15"/>
                <a:gd name="T6" fmla="*/ 4 w 5"/>
                <a:gd name="T7" fmla="*/ 13 h 15"/>
                <a:gd name="T8" fmla="*/ 5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5" y="15"/>
                  </a:moveTo>
                  <a:cubicBezTo>
                    <a:pt x="4" y="11"/>
                    <a:pt x="3" y="7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4"/>
                    <a:pt x="3" y="9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4" name="Freeform 29"/>
            <p:cNvSpPr/>
            <p:nvPr/>
          </p:nvSpPr>
          <p:spPr bwMode="auto">
            <a:xfrm>
              <a:off x="5661025" y="5448300"/>
              <a:ext cx="9525" cy="1270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1 w 2"/>
                <a:gd name="T5" fmla="*/ 0 h 3"/>
                <a:gd name="T6" fmla="*/ 0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946650" y="1392238"/>
              <a:ext cx="2286000" cy="4056063"/>
            </a:xfrm>
            <a:custGeom>
              <a:avLst/>
              <a:gdLst>
                <a:gd name="T0" fmla="*/ 159 w 537"/>
                <a:gd name="T1" fmla="*/ 838 h 955"/>
                <a:gd name="T2" fmla="*/ 169 w 537"/>
                <a:gd name="T3" fmla="*/ 797 h 955"/>
                <a:gd name="T4" fmla="*/ 177 w 537"/>
                <a:gd name="T5" fmla="*/ 889 h 955"/>
                <a:gd name="T6" fmla="*/ 179 w 537"/>
                <a:gd name="T7" fmla="*/ 826 h 955"/>
                <a:gd name="T8" fmla="*/ 180 w 537"/>
                <a:gd name="T9" fmla="*/ 809 h 955"/>
                <a:gd name="T10" fmla="*/ 198 w 537"/>
                <a:gd name="T11" fmla="*/ 744 h 955"/>
                <a:gd name="T12" fmla="*/ 212 w 537"/>
                <a:gd name="T13" fmla="*/ 812 h 955"/>
                <a:gd name="T14" fmla="*/ 216 w 537"/>
                <a:gd name="T15" fmla="*/ 789 h 955"/>
                <a:gd name="T16" fmla="*/ 211 w 537"/>
                <a:gd name="T17" fmla="*/ 711 h 955"/>
                <a:gd name="T18" fmla="*/ 261 w 537"/>
                <a:gd name="T19" fmla="*/ 750 h 955"/>
                <a:gd name="T20" fmla="*/ 174 w 537"/>
                <a:gd name="T21" fmla="*/ 630 h 955"/>
                <a:gd name="T22" fmla="*/ 171 w 537"/>
                <a:gd name="T23" fmla="*/ 633 h 955"/>
                <a:gd name="T24" fmla="*/ 170 w 537"/>
                <a:gd name="T25" fmla="*/ 632 h 955"/>
                <a:gd name="T26" fmla="*/ 181 w 537"/>
                <a:gd name="T27" fmla="*/ 568 h 955"/>
                <a:gd name="T28" fmla="*/ 171 w 537"/>
                <a:gd name="T29" fmla="*/ 273 h 955"/>
                <a:gd name="T30" fmla="*/ 534 w 537"/>
                <a:gd name="T31" fmla="*/ 190 h 955"/>
                <a:gd name="T32" fmla="*/ 187 w 537"/>
                <a:gd name="T33" fmla="*/ 199 h 955"/>
                <a:gd name="T34" fmla="*/ 173 w 537"/>
                <a:gd name="T35" fmla="*/ 87 h 955"/>
                <a:gd name="T36" fmla="*/ 167 w 537"/>
                <a:gd name="T37" fmla="*/ 177 h 955"/>
                <a:gd name="T38" fmla="*/ 6 w 537"/>
                <a:gd name="T39" fmla="*/ 1 h 955"/>
                <a:gd name="T40" fmla="*/ 168 w 537"/>
                <a:gd name="T41" fmla="*/ 235 h 955"/>
                <a:gd name="T42" fmla="*/ 156 w 537"/>
                <a:gd name="T43" fmla="*/ 535 h 955"/>
                <a:gd name="T44" fmla="*/ 165 w 537"/>
                <a:gd name="T45" fmla="*/ 630 h 955"/>
                <a:gd name="T46" fmla="*/ 139 w 537"/>
                <a:gd name="T47" fmla="*/ 661 h 955"/>
                <a:gd name="T48" fmla="*/ 121 w 537"/>
                <a:gd name="T49" fmla="*/ 679 h 955"/>
                <a:gd name="T50" fmla="*/ 122 w 537"/>
                <a:gd name="T51" fmla="*/ 740 h 955"/>
                <a:gd name="T52" fmla="*/ 135 w 537"/>
                <a:gd name="T53" fmla="*/ 877 h 955"/>
                <a:gd name="T54" fmla="*/ 524 w 537"/>
                <a:gd name="T55" fmla="*/ 185 h 955"/>
                <a:gd name="T56" fmla="*/ 208 w 537"/>
                <a:gd name="T57" fmla="*/ 212 h 955"/>
                <a:gd name="T58" fmla="*/ 239 w 537"/>
                <a:gd name="T59" fmla="*/ 163 h 955"/>
                <a:gd name="T60" fmla="*/ 249 w 537"/>
                <a:gd name="T61" fmla="*/ 193 h 955"/>
                <a:gd name="T62" fmla="*/ 203 w 537"/>
                <a:gd name="T63" fmla="*/ 127 h 955"/>
                <a:gd name="T64" fmla="*/ 193 w 537"/>
                <a:gd name="T65" fmla="*/ 98 h 955"/>
                <a:gd name="T66" fmla="*/ 182 w 537"/>
                <a:gd name="T67" fmla="*/ 119 h 955"/>
                <a:gd name="T68" fmla="*/ 170 w 537"/>
                <a:gd name="T69" fmla="*/ 199 h 955"/>
                <a:gd name="T70" fmla="*/ 24 w 537"/>
                <a:gd name="T71" fmla="*/ 24 h 955"/>
                <a:gd name="T72" fmla="*/ 11 w 537"/>
                <a:gd name="T73" fmla="*/ 12 h 955"/>
                <a:gd name="T74" fmla="*/ 171 w 537"/>
                <a:gd name="T75" fmla="*/ 220 h 955"/>
                <a:gd name="T76" fmla="*/ 153 w 537"/>
                <a:gd name="T77" fmla="*/ 734 h 955"/>
                <a:gd name="T78" fmla="*/ 153 w 537"/>
                <a:gd name="T79" fmla="*/ 734 h 955"/>
                <a:gd name="T80" fmla="*/ 194 w 537"/>
                <a:gd name="T81" fmla="*/ 743 h 955"/>
                <a:gd name="T82" fmla="*/ 193 w 537"/>
                <a:gd name="T83" fmla="*/ 692 h 955"/>
                <a:gd name="T84" fmla="*/ 190 w 537"/>
                <a:gd name="T85" fmla="*/ 683 h 955"/>
                <a:gd name="T86" fmla="*/ 190 w 537"/>
                <a:gd name="T87" fmla="*/ 696 h 955"/>
                <a:gd name="T88" fmla="*/ 176 w 537"/>
                <a:gd name="T89" fmla="*/ 658 h 955"/>
                <a:gd name="T90" fmla="*/ 169 w 537"/>
                <a:gd name="T91" fmla="*/ 603 h 955"/>
                <a:gd name="T92" fmla="*/ 152 w 537"/>
                <a:gd name="T93" fmla="*/ 599 h 955"/>
                <a:gd name="T94" fmla="*/ 153 w 537"/>
                <a:gd name="T95" fmla="*/ 402 h 955"/>
                <a:gd name="T96" fmla="*/ 179 w 537"/>
                <a:gd name="T97" fmla="*/ 573 h 955"/>
                <a:gd name="T98" fmla="*/ 168 w 537"/>
                <a:gd name="T99" fmla="*/ 652 h 955"/>
                <a:gd name="T100" fmla="*/ 186 w 537"/>
                <a:gd name="T101" fmla="*/ 715 h 955"/>
                <a:gd name="T102" fmla="*/ 162 w 537"/>
                <a:gd name="T103" fmla="*/ 677 h 955"/>
                <a:gd name="T104" fmla="*/ 168 w 537"/>
                <a:gd name="T105" fmla="*/ 756 h 955"/>
                <a:gd name="T106" fmla="*/ 157 w 537"/>
                <a:gd name="T107" fmla="*/ 666 h 955"/>
                <a:gd name="T108" fmla="*/ 153 w 537"/>
                <a:gd name="T109" fmla="*/ 649 h 955"/>
                <a:gd name="T110" fmla="*/ 134 w 537"/>
                <a:gd name="T111" fmla="*/ 712 h 955"/>
                <a:gd name="T112" fmla="*/ 136 w 537"/>
                <a:gd name="T113" fmla="*/ 73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7" h="955">
                  <a:moveTo>
                    <a:pt x="138" y="789"/>
                  </a:moveTo>
                  <a:cubicBezTo>
                    <a:pt x="138" y="783"/>
                    <a:pt x="138" y="777"/>
                    <a:pt x="139" y="772"/>
                  </a:cubicBezTo>
                  <a:cubicBezTo>
                    <a:pt x="140" y="775"/>
                    <a:pt x="140" y="779"/>
                    <a:pt x="141" y="783"/>
                  </a:cubicBezTo>
                  <a:cubicBezTo>
                    <a:pt x="146" y="801"/>
                    <a:pt x="150" y="820"/>
                    <a:pt x="156" y="838"/>
                  </a:cubicBezTo>
                  <a:cubicBezTo>
                    <a:pt x="157" y="839"/>
                    <a:pt x="159" y="839"/>
                    <a:pt x="159" y="838"/>
                  </a:cubicBezTo>
                  <a:cubicBezTo>
                    <a:pt x="157" y="821"/>
                    <a:pt x="151" y="805"/>
                    <a:pt x="147" y="790"/>
                  </a:cubicBezTo>
                  <a:cubicBezTo>
                    <a:pt x="145" y="779"/>
                    <a:pt x="142" y="767"/>
                    <a:pt x="140" y="756"/>
                  </a:cubicBezTo>
                  <a:cubicBezTo>
                    <a:pt x="141" y="741"/>
                    <a:pt x="142" y="726"/>
                    <a:pt x="145" y="712"/>
                  </a:cubicBezTo>
                  <a:cubicBezTo>
                    <a:pt x="146" y="717"/>
                    <a:pt x="147" y="721"/>
                    <a:pt x="148" y="726"/>
                  </a:cubicBezTo>
                  <a:cubicBezTo>
                    <a:pt x="152" y="750"/>
                    <a:pt x="160" y="774"/>
                    <a:pt x="169" y="797"/>
                  </a:cubicBezTo>
                  <a:cubicBezTo>
                    <a:pt x="170" y="804"/>
                    <a:pt x="171" y="812"/>
                    <a:pt x="171" y="820"/>
                  </a:cubicBezTo>
                  <a:cubicBezTo>
                    <a:pt x="167" y="833"/>
                    <a:pt x="163" y="847"/>
                    <a:pt x="162" y="862"/>
                  </a:cubicBezTo>
                  <a:cubicBezTo>
                    <a:pt x="162" y="862"/>
                    <a:pt x="163" y="862"/>
                    <a:pt x="163" y="862"/>
                  </a:cubicBezTo>
                  <a:cubicBezTo>
                    <a:pt x="165" y="850"/>
                    <a:pt x="168" y="840"/>
                    <a:pt x="172" y="829"/>
                  </a:cubicBezTo>
                  <a:cubicBezTo>
                    <a:pt x="174" y="849"/>
                    <a:pt x="175" y="869"/>
                    <a:pt x="177" y="889"/>
                  </a:cubicBezTo>
                  <a:cubicBezTo>
                    <a:pt x="177" y="890"/>
                    <a:pt x="178" y="890"/>
                    <a:pt x="178" y="889"/>
                  </a:cubicBezTo>
                  <a:cubicBezTo>
                    <a:pt x="179" y="865"/>
                    <a:pt x="178" y="841"/>
                    <a:pt x="176" y="817"/>
                  </a:cubicBezTo>
                  <a:cubicBezTo>
                    <a:pt x="176" y="816"/>
                    <a:pt x="177" y="816"/>
                    <a:pt x="177" y="815"/>
                  </a:cubicBezTo>
                  <a:cubicBezTo>
                    <a:pt x="177" y="815"/>
                    <a:pt x="178" y="816"/>
                    <a:pt x="178" y="816"/>
                  </a:cubicBezTo>
                  <a:cubicBezTo>
                    <a:pt x="178" y="819"/>
                    <a:pt x="178" y="823"/>
                    <a:pt x="179" y="826"/>
                  </a:cubicBezTo>
                  <a:cubicBezTo>
                    <a:pt x="179" y="827"/>
                    <a:pt x="180" y="827"/>
                    <a:pt x="180" y="826"/>
                  </a:cubicBezTo>
                  <a:cubicBezTo>
                    <a:pt x="180" y="824"/>
                    <a:pt x="180" y="823"/>
                    <a:pt x="180" y="822"/>
                  </a:cubicBezTo>
                  <a:cubicBezTo>
                    <a:pt x="182" y="826"/>
                    <a:pt x="184" y="830"/>
                    <a:pt x="186" y="834"/>
                  </a:cubicBezTo>
                  <a:cubicBezTo>
                    <a:pt x="187" y="835"/>
                    <a:pt x="189" y="834"/>
                    <a:pt x="188" y="833"/>
                  </a:cubicBezTo>
                  <a:cubicBezTo>
                    <a:pt x="186" y="825"/>
                    <a:pt x="183" y="817"/>
                    <a:pt x="180" y="809"/>
                  </a:cubicBezTo>
                  <a:cubicBezTo>
                    <a:pt x="180" y="808"/>
                    <a:pt x="180" y="808"/>
                    <a:pt x="180" y="807"/>
                  </a:cubicBezTo>
                  <a:cubicBezTo>
                    <a:pt x="187" y="790"/>
                    <a:pt x="193" y="772"/>
                    <a:pt x="197" y="754"/>
                  </a:cubicBezTo>
                  <a:cubicBezTo>
                    <a:pt x="200" y="771"/>
                    <a:pt x="199" y="789"/>
                    <a:pt x="197" y="807"/>
                  </a:cubicBezTo>
                  <a:cubicBezTo>
                    <a:pt x="197" y="808"/>
                    <a:pt x="198" y="808"/>
                    <a:pt x="199" y="807"/>
                  </a:cubicBezTo>
                  <a:cubicBezTo>
                    <a:pt x="202" y="786"/>
                    <a:pt x="203" y="764"/>
                    <a:pt x="198" y="744"/>
                  </a:cubicBezTo>
                  <a:cubicBezTo>
                    <a:pt x="199" y="739"/>
                    <a:pt x="199" y="735"/>
                    <a:pt x="199" y="731"/>
                  </a:cubicBezTo>
                  <a:cubicBezTo>
                    <a:pt x="203" y="742"/>
                    <a:pt x="206" y="754"/>
                    <a:pt x="209" y="767"/>
                  </a:cubicBezTo>
                  <a:cubicBezTo>
                    <a:pt x="210" y="776"/>
                    <a:pt x="212" y="785"/>
                    <a:pt x="212" y="795"/>
                  </a:cubicBezTo>
                  <a:cubicBezTo>
                    <a:pt x="212" y="800"/>
                    <a:pt x="211" y="806"/>
                    <a:pt x="210" y="811"/>
                  </a:cubicBezTo>
                  <a:cubicBezTo>
                    <a:pt x="210" y="812"/>
                    <a:pt x="212" y="813"/>
                    <a:pt x="212" y="812"/>
                  </a:cubicBezTo>
                  <a:cubicBezTo>
                    <a:pt x="212" y="810"/>
                    <a:pt x="213" y="809"/>
                    <a:pt x="213" y="807"/>
                  </a:cubicBezTo>
                  <a:cubicBezTo>
                    <a:pt x="213" y="820"/>
                    <a:pt x="213" y="833"/>
                    <a:pt x="211" y="846"/>
                  </a:cubicBezTo>
                  <a:cubicBezTo>
                    <a:pt x="207" y="871"/>
                    <a:pt x="199" y="895"/>
                    <a:pt x="191" y="919"/>
                  </a:cubicBezTo>
                  <a:cubicBezTo>
                    <a:pt x="190" y="920"/>
                    <a:pt x="192" y="920"/>
                    <a:pt x="192" y="920"/>
                  </a:cubicBezTo>
                  <a:cubicBezTo>
                    <a:pt x="213" y="880"/>
                    <a:pt x="220" y="833"/>
                    <a:pt x="216" y="789"/>
                  </a:cubicBezTo>
                  <a:cubicBezTo>
                    <a:pt x="219" y="767"/>
                    <a:pt x="220" y="744"/>
                    <a:pt x="215" y="723"/>
                  </a:cubicBezTo>
                  <a:cubicBezTo>
                    <a:pt x="231" y="752"/>
                    <a:pt x="241" y="782"/>
                    <a:pt x="241" y="816"/>
                  </a:cubicBezTo>
                  <a:cubicBezTo>
                    <a:pt x="241" y="817"/>
                    <a:pt x="242" y="817"/>
                    <a:pt x="242" y="816"/>
                  </a:cubicBezTo>
                  <a:cubicBezTo>
                    <a:pt x="245" y="783"/>
                    <a:pt x="234" y="751"/>
                    <a:pt x="218" y="722"/>
                  </a:cubicBezTo>
                  <a:cubicBezTo>
                    <a:pt x="215" y="718"/>
                    <a:pt x="213" y="715"/>
                    <a:pt x="211" y="711"/>
                  </a:cubicBezTo>
                  <a:cubicBezTo>
                    <a:pt x="206" y="697"/>
                    <a:pt x="197" y="684"/>
                    <a:pt x="188" y="673"/>
                  </a:cubicBezTo>
                  <a:cubicBezTo>
                    <a:pt x="187" y="672"/>
                    <a:pt x="186" y="671"/>
                    <a:pt x="186" y="670"/>
                  </a:cubicBezTo>
                  <a:cubicBezTo>
                    <a:pt x="184" y="667"/>
                    <a:pt x="183" y="663"/>
                    <a:pt x="182" y="659"/>
                  </a:cubicBezTo>
                  <a:cubicBezTo>
                    <a:pt x="191" y="670"/>
                    <a:pt x="204" y="679"/>
                    <a:pt x="215" y="687"/>
                  </a:cubicBezTo>
                  <a:cubicBezTo>
                    <a:pt x="238" y="704"/>
                    <a:pt x="255" y="722"/>
                    <a:pt x="261" y="750"/>
                  </a:cubicBezTo>
                  <a:cubicBezTo>
                    <a:pt x="261" y="751"/>
                    <a:pt x="263" y="751"/>
                    <a:pt x="263" y="750"/>
                  </a:cubicBezTo>
                  <a:cubicBezTo>
                    <a:pt x="262" y="724"/>
                    <a:pt x="246" y="705"/>
                    <a:pt x="226" y="690"/>
                  </a:cubicBezTo>
                  <a:cubicBezTo>
                    <a:pt x="216" y="682"/>
                    <a:pt x="205" y="675"/>
                    <a:pt x="195" y="666"/>
                  </a:cubicBezTo>
                  <a:cubicBezTo>
                    <a:pt x="188" y="659"/>
                    <a:pt x="182" y="652"/>
                    <a:pt x="177" y="644"/>
                  </a:cubicBezTo>
                  <a:cubicBezTo>
                    <a:pt x="176" y="640"/>
                    <a:pt x="175" y="635"/>
                    <a:pt x="174" y="630"/>
                  </a:cubicBezTo>
                  <a:cubicBezTo>
                    <a:pt x="174" y="629"/>
                    <a:pt x="172" y="629"/>
                    <a:pt x="172" y="630"/>
                  </a:cubicBezTo>
                  <a:cubicBezTo>
                    <a:pt x="172" y="632"/>
                    <a:pt x="172" y="634"/>
                    <a:pt x="172" y="636"/>
                  </a:cubicBezTo>
                  <a:cubicBezTo>
                    <a:pt x="172" y="636"/>
                    <a:pt x="172" y="636"/>
                    <a:pt x="172" y="636"/>
                  </a:cubicBezTo>
                  <a:cubicBezTo>
                    <a:pt x="172" y="635"/>
                    <a:pt x="171" y="635"/>
                    <a:pt x="171" y="635"/>
                  </a:cubicBezTo>
                  <a:cubicBezTo>
                    <a:pt x="171" y="635"/>
                    <a:pt x="171" y="634"/>
                    <a:pt x="171" y="633"/>
                  </a:cubicBezTo>
                  <a:cubicBezTo>
                    <a:pt x="171" y="633"/>
                    <a:pt x="171" y="633"/>
                    <a:pt x="170" y="633"/>
                  </a:cubicBezTo>
                  <a:cubicBezTo>
                    <a:pt x="171" y="632"/>
                    <a:pt x="171" y="632"/>
                    <a:pt x="171" y="632"/>
                  </a:cubicBezTo>
                  <a:cubicBezTo>
                    <a:pt x="171" y="632"/>
                    <a:pt x="171" y="631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1" y="630"/>
                    <a:pt x="172" y="628"/>
                    <a:pt x="174" y="627"/>
                  </a:cubicBezTo>
                  <a:cubicBezTo>
                    <a:pt x="174" y="626"/>
                    <a:pt x="174" y="626"/>
                    <a:pt x="174" y="626"/>
                  </a:cubicBezTo>
                  <a:cubicBezTo>
                    <a:pt x="181" y="623"/>
                    <a:pt x="188" y="617"/>
                    <a:pt x="190" y="609"/>
                  </a:cubicBezTo>
                  <a:cubicBezTo>
                    <a:pt x="193" y="594"/>
                    <a:pt x="185" y="582"/>
                    <a:pt x="181" y="568"/>
                  </a:cubicBezTo>
                  <a:cubicBezTo>
                    <a:pt x="180" y="554"/>
                    <a:pt x="176" y="540"/>
                    <a:pt x="175" y="525"/>
                  </a:cubicBezTo>
                  <a:cubicBezTo>
                    <a:pt x="173" y="511"/>
                    <a:pt x="172" y="497"/>
                    <a:pt x="171" y="482"/>
                  </a:cubicBezTo>
                  <a:cubicBezTo>
                    <a:pt x="168" y="454"/>
                    <a:pt x="165" y="425"/>
                    <a:pt x="164" y="396"/>
                  </a:cubicBezTo>
                  <a:cubicBezTo>
                    <a:pt x="164" y="366"/>
                    <a:pt x="165" y="336"/>
                    <a:pt x="168" y="307"/>
                  </a:cubicBezTo>
                  <a:cubicBezTo>
                    <a:pt x="169" y="296"/>
                    <a:pt x="170" y="284"/>
                    <a:pt x="171" y="273"/>
                  </a:cubicBezTo>
                  <a:cubicBezTo>
                    <a:pt x="174" y="260"/>
                    <a:pt x="176" y="246"/>
                    <a:pt x="176" y="233"/>
                  </a:cubicBezTo>
                  <a:cubicBezTo>
                    <a:pt x="199" y="218"/>
                    <a:pt x="232" y="226"/>
                    <a:pt x="257" y="231"/>
                  </a:cubicBezTo>
                  <a:cubicBezTo>
                    <a:pt x="286" y="238"/>
                    <a:pt x="313" y="244"/>
                    <a:pt x="342" y="246"/>
                  </a:cubicBezTo>
                  <a:cubicBezTo>
                    <a:pt x="377" y="248"/>
                    <a:pt x="411" y="245"/>
                    <a:pt x="443" y="230"/>
                  </a:cubicBezTo>
                  <a:cubicBezTo>
                    <a:pt x="473" y="216"/>
                    <a:pt x="501" y="197"/>
                    <a:pt x="534" y="190"/>
                  </a:cubicBezTo>
                  <a:cubicBezTo>
                    <a:pt x="537" y="189"/>
                    <a:pt x="537" y="185"/>
                    <a:pt x="535" y="183"/>
                  </a:cubicBezTo>
                  <a:cubicBezTo>
                    <a:pt x="502" y="163"/>
                    <a:pt x="464" y="155"/>
                    <a:pt x="428" y="143"/>
                  </a:cubicBezTo>
                  <a:cubicBezTo>
                    <a:pt x="392" y="132"/>
                    <a:pt x="353" y="118"/>
                    <a:pt x="316" y="125"/>
                  </a:cubicBezTo>
                  <a:cubicBezTo>
                    <a:pt x="285" y="130"/>
                    <a:pt x="256" y="143"/>
                    <a:pt x="230" y="160"/>
                  </a:cubicBezTo>
                  <a:cubicBezTo>
                    <a:pt x="215" y="171"/>
                    <a:pt x="199" y="184"/>
                    <a:pt x="187" y="199"/>
                  </a:cubicBezTo>
                  <a:cubicBezTo>
                    <a:pt x="194" y="182"/>
                    <a:pt x="200" y="165"/>
                    <a:pt x="204" y="148"/>
                  </a:cubicBezTo>
                  <a:cubicBezTo>
                    <a:pt x="209" y="126"/>
                    <a:pt x="201" y="112"/>
                    <a:pt x="194" y="93"/>
                  </a:cubicBezTo>
                  <a:cubicBezTo>
                    <a:pt x="193" y="92"/>
                    <a:pt x="191" y="92"/>
                    <a:pt x="191" y="93"/>
                  </a:cubicBezTo>
                  <a:cubicBezTo>
                    <a:pt x="188" y="100"/>
                    <a:pt x="186" y="107"/>
                    <a:pt x="183" y="114"/>
                  </a:cubicBezTo>
                  <a:cubicBezTo>
                    <a:pt x="182" y="104"/>
                    <a:pt x="177" y="96"/>
                    <a:pt x="173" y="87"/>
                  </a:cubicBezTo>
                  <a:cubicBezTo>
                    <a:pt x="172" y="86"/>
                    <a:pt x="170" y="87"/>
                    <a:pt x="170" y="88"/>
                  </a:cubicBezTo>
                  <a:cubicBezTo>
                    <a:pt x="164" y="108"/>
                    <a:pt x="164" y="128"/>
                    <a:pt x="168" y="149"/>
                  </a:cubicBezTo>
                  <a:cubicBezTo>
                    <a:pt x="170" y="160"/>
                    <a:pt x="172" y="171"/>
                    <a:pt x="174" y="182"/>
                  </a:cubicBezTo>
                  <a:cubicBezTo>
                    <a:pt x="174" y="187"/>
                    <a:pt x="175" y="191"/>
                    <a:pt x="175" y="196"/>
                  </a:cubicBezTo>
                  <a:cubicBezTo>
                    <a:pt x="173" y="189"/>
                    <a:pt x="170" y="182"/>
                    <a:pt x="167" y="177"/>
                  </a:cubicBezTo>
                  <a:cubicBezTo>
                    <a:pt x="158" y="156"/>
                    <a:pt x="146" y="135"/>
                    <a:pt x="133" y="117"/>
                  </a:cubicBezTo>
                  <a:cubicBezTo>
                    <a:pt x="100" y="70"/>
                    <a:pt x="46" y="45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0" y="27"/>
                    <a:pt x="1" y="54"/>
                    <a:pt x="13" y="77"/>
                  </a:cubicBezTo>
                  <a:cubicBezTo>
                    <a:pt x="24" y="97"/>
                    <a:pt x="40" y="114"/>
                    <a:pt x="58" y="129"/>
                  </a:cubicBezTo>
                  <a:cubicBezTo>
                    <a:pt x="97" y="161"/>
                    <a:pt x="144" y="188"/>
                    <a:pt x="167" y="234"/>
                  </a:cubicBezTo>
                  <a:cubicBezTo>
                    <a:pt x="167" y="235"/>
                    <a:pt x="167" y="235"/>
                    <a:pt x="168" y="235"/>
                  </a:cubicBezTo>
                  <a:cubicBezTo>
                    <a:pt x="165" y="252"/>
                    <a:pt x="164" y="270"/>
                    <a:pt x="162" y="288"/>
                  </a:cubicBezTo>
                  <a:cubicBezTo>
                    <a:pt x="160" y="299"/>
                    <a:pt x="158" y="310"/>
                    <a:pt x="156" y="322"/>
                  </a:cubicBezTo>
                  <a:cubicBezTo>
                    <a:pt x="151" y="348"/>
                    <a:pt x="148" y="375"/>
                    <a:pt x="148" y="403"/>
                  </a:cubicBezTo>
                  <a:cubicBezTo>
                    <a:pt x="148" y="432"/>
                    <a:pt x="152" y="461"/>
                    <a:pt x="154" y="490"/>
                  </a:cubicBezTo>
                  <a:cubicBezTo>
                    <a:pt x="155" y="505"/>
                    <a:pt x="156" y="520"/>
                    <a:pt x="156" y="535"/>
                  </a:cubicBezTo>
                  <a:cubicBezTo>
                    <a:pt x="157" y="548"/>
                    <a:pt x="155" y="562"/>
                    <a:pt x="156" y="575"/>
                  </a:cubicBezTo>
                  <a:cubicBezTo>
                    <a:pt x="141" y="586"/>
                    <a:pt x="144" y="622"/>
                    <a:pt x="163" y="626"/>
                  </a:cubicBezTo>
                  <a:cubicBezTo>
                    <a:pt x="165" y="627"/>
                    <a:pt x="167" y="627"/>
                    <a:pt x="169" y="627"/>
                  </a:cubicBezTo>
                  <a:cubicBezTo>
                    <a:pt x="169" y="627"/>
                    <a:pt x="169" y="627"/>
                    <a:pt x="169" y="627"/>
                  </a:cubicBezTo>
                  <a:cubicBezTo>
                    <a:pt x="168" y="628"/>
                    <a:pt x="166" y="629"/>
                    <a:pt x="165" y="630"/>
                  </a:cubicBezTo>
                  <a:cubicBezTo>
                    <a:pt x="165" y="630"/>
                    <a:pt x="165" y="629"/>
                    <a:pt x="165" y="629"/>
                  </a:cubicBezTo>
                  <a:cubicBezTo>
                    <a:pt x="164" y="629"/>
                    <a:pt x="164" y="629"/>
                    <a:pt x="164" y="630"/>
                  </a:cubicBezTo>
                  <a:cubicBezTo>
                    <a:pt x="164" y="630"/>
                    <a:pt x="164" y="630"/>
                    <a:pt x="164" y="630"/>
                  </a:cubicBezTo>
                  <a:cubicBezTo>
                    <a:pt x="153" y="638"/>
                    <a:pt x="145" y="648"/>
                    <a:pt x="140" y="660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29" y="673"/>
                    <a:pt x="113" y="681"/>
                    <a:pt x="101" y="690"/>
                  </a:cubicBezTo>
                  <a:cubicBezTo>
                    <a:pt x="76" y="711"/>
                    <a:pt x="62" y="735"/>
                    <a:pt x="64" y="768"/>
                  </a:cubicBezTo>
                  <a:cubicBezTo>
                    <a:pt x="64" y="769"/>
                    <a:pt x="65" y="769"/>
                    <a:pt x="65" y="768"/>
                  </a:cubicBezTo>
                  <a:cubicBezTo>
                    <a:pt x="64" y="748"/>
                    <a:pt x="69" y="728"/>
                    <a:pt x="82" y="712"/>
                  </a:cubicBezTo>
                  <a:cubicBezTo>
                    <a:pt x="93" y="699"/>
                    <a:pt x="107" y="689"/>
                    <a:pt x="121" y="679"/>
                  </a:cubicBezTo>
                  <a:cubicBezTo>
                    <a:pt x="127" y="674"/>
                    <a:pt x="132" y="670"/>
                    <a:pt x="138" y="665"/>
                  </a:cubicBezTo>
                  <a:cubicBezTo>
                    <a:pt x="132" y="680"/>
                    <a:pt x="130" y="697"/>
                    <a:pt x="130" y="714"/>
                  </a:cubicBezTo>
                  <a:cubicBezTo>
                    <a:pt x="107" y="761"/>
                    <a:pt x="92" y="812"/>
                    <a:pt x="116" y="860"/>
                  </a:cubicBezTo>
                  <a:cubicBezTo>
                    <a:pt x="116" y="861"/>
                    <a:pt x="117" y="860"/>
                    <a:pt x="117" y="859"/>
                  </a:cubicBezTo>
                  <a:cubicBezTo>
                    <a:pt x="103" y="819"/>
                    <a:pt x="106" y="779"/>
                    <a:pt x="122" y="740"/>
                  </a:cubicBezTo>
                  <a:cubicBezTo>
                    <a:pt x="125" y="733"/>
                    <a:pt x="128" y="727"/>
                    <a:pt x="131" y="720"/>
                  </a:cubicBezTo>
                  <a:cubicBezTo>
                    <a:pt x="131" y="721"/>
                    <a:pt x="131" y="722"/>
                    <a:pt x="131" y="723"/>
                  </a:cubicBezTo>
                  <a:cubicBezTo>
                    <a:pt x="132" y="734"/>
                    <a:pt x="133" y="746"/>
                    <a:pt x="136" y="757"/>
                  </a:cubicBezTo>
                  <a:cubicBezTo>
                    <a:pt x="135" y="769"/>
                    <a:pt x="134" y="781"/>
                    <a:pt x="134" y="793"/>
                  </a:cubicBezTo>
                  <a:cubicBezTo>
                    <a:pt x="132" y="820"/>
                    <a:pt x="128" y="850"/>
                    <a:pt x="135" y="877"/>
                  </a:cubicBezTo>
                  <a:cubicBezTo>
                    <a:pt x="142" y="905"/>
                    <a:pt x="158" y="929"/>
                    <a:pt x="168" y="955"/>
                  </a:cubicBezTo>
                  <a:cubicBezTo>
                    <a:pt x="169" y="955"/>
                    <a:pt x="169" y="955"/>
                    <a:pt x="169" y="955"/>
                  </a:cubicBezTo>
                  <a:cubicBezTo>
                    <a:pt x="162" y="928"/>
                    <a:pt x="143" y="904"/>
                    <a:pt x="139" y="876"/>
                  </a:cubicBezTo>
                  <a:cubicBezTo>
                    <a:pt x="134" y="847"/>
                    <a:pt x="136" y="818"/>
                    <a:pt x="138" y="789"/>
                  </a:cubicBezTo>
                  <a:close/>
                  <a:moveTo>
                    <a:pt x="524" y="185"/>
                  </a:moveTo>
                  <a:cubicBezTo>
                    <a:pt x="495" y="194"/>
                    <a:pt x="470" y="211"/>
                    <a:pt x="443" y="223"/>
                  </a:cubicBezTo>
                  <a:cubicBezTo>
                    <a:pt x="406" y="240"/>
                    <a:pt x="367" y="242"/>
                    <a:pt x="327" y="238"/>
                  </a:cubicBezTo>
                  <a:cubicBezTo>
                    <a:pt x="297" y="235"/>
                    <a:pt x="269" y="226"/>
                    <a:pt x="240" y="221"/>
                  </a:cubicBezTo>
                  <a:cubicBezTo>
                    <a:pt x="226" y="219"/>
                    <a:pt x="211" y="217"/>
                    <a:pt x="197" y="218"/>
                  </a:cubicBezTo>
                  <a:cubicBezTo>
                    <a:pt x="200" y="216"/>
                    <a:pt x="204" y="214"/>
                    <a:pt x="208" y="212"/>
                  </a:cubicBezTo>
                  <a:cubicBezTo>
                    <a:pt x="222" y="207"/>
                    <a:pt x="236" y="202"/>
                    <a:pt x="251" y="199"/>
                  </a:cubicBezTo>
                  <a:cubicBezTo>
                    <a:pt x="280" y="192"/>
                    <a:pt x="310" y="190"/>
                    <a:pt x="340" y="189"/>
                  </a:cubicBezTo>
                  <a:cubicBezTo>
                    <a:pt x="401" y="188"/>
                    <a:pt x="462" y="191"/>
                    <a:pt x="523" y="185"/>
                  </a:cubicBezTo>
                  <a:cubicBezTo>
                    <a:pt x="524" y="185"/>
                    <a:pt x="524" y="185"/>
                    <a:pt x="524" y="185"/>
                  </a:cubicBezTo>
                  <a:close/>
                  <a:moveTo>
                    <a:pt x="239" y="163"/>
                  </a:moveTo>
                  <a:cubicBezTo>
                    <a:pt x="264" y="147"/>
                    <a:pt x="294" y="133"/>
                    <a:pt x="324" y="131"/>
                  </a:cubicBezTo>
                  <a:cubicBezTo>
                    <a:pt x="362" y="128"/>
                    <a:pt x="397" y="142"/>
                    <a:pt x="433" y="152"/>
                  </a:cubicBezTo>
                  <a:cubicBezTo>
                    <a:pt x="463" y="161"/>
                    <a:pt x="494" y="169"/>
                    <a:pt x="522" y="184"/>
                  </a:cubicBezTo>
                  <a:cubicBezTo>
                    <a:pt x="460" y="188"/>
                    <a:pt x="398" y="184"/>
                    <a:pt x="336" y="184"/>
                  </a:cubicBezTo>
                  <a:cubicBezTo>
                    <a:pt x="307" y="185"/>
                    <a:pt x="278" y="186"/>
                    <a:pt x="249" y="193"/>
                  </a:cubicBezTo>
                  <a:cubicBezTo>
                    <a:pt x="235" y="196"/>
                    <a:pt x="220" y="200"/>
                    <a:pt x="206" y="205"/>
                  </a:cubicBezTo>
                  <a:cubicBezTo>
                    <a:pt x="198" y="208"/>
                    <a:pt x="191" y="213"/>
                    <a:pt x="183" y="216"/>
                  </a:cubicBezTo>
                  <a:cubicBezTo>
                    <a:pt x="197" y="194"/>
                    <a:pt x="217" y="176"/>
                    <a:pt x="239" y="163"/>
                  </a:cubicBezTo>
                  <a:close/>
                  <a:moveTo>
                    <a:pt x="193" y="98"/>
                  </a:moveTo>
                  <a:cubicBezTo>
                    <a:pt x="197" y="107"/>
                    <a:pt x="202" y="117"/>
                    <a:pt x="203" y="127"/>
                  </a:cubicBezTo>
                  <a:cubicBezTo>
                    <a:pt x="204" y="137"/>
                    <a:pt x="201" y="148"/>
                    <a:pt x="198" y="158"/>
                  </a:cubicBezTo>
                  <a:cubicBezTo>
                    <a:pt x="193" y="173"/>
                    <a:pt x="186" y="188"/>
                    <a:pt x="181" y="204"/>
                  </a:cubicBezTo>
                  <a:cubicBezTo>
                    <a:pt x="181" y="195"/>
                    <a:pt x="179" y="186"/>
                    <a:pt x="177" y="177"/>
                  </a:cubicBezTo>
                  <a:cubicBezTo>
                    <a:pt x="176" y="168"/>
                    <a:pt x="176" y="159"/>
                    <a:pt x="177" y="150"/>
                  </a:cubicBezTo>
                  <a:cubicBezTo>
                    <a:pt x="181" y="132"/>
                    <a:pt x="188" y="116"/>
                    <a:pt x="193" y="98"/>
                  </a:cubicBezTo>
                  <a:close/>
                  <a:moveTo>
                    <a:pt x="173" y="153"/>
                  </a:moveTo>
                  <a:cubicBezTo>
                    <a:pt x="173" y="155"/>
                    <a:pt x="173" y="157"/>
                    <a:pt x="173" y="159"/>
                  </a:cubicBezTo>
                  <a:cubicBezTo>
                    <a:pt x="172" y="158"/>
                    <a:pt x="172" y="157"/>
                    <a:pt x="172" y="156"/>
                  </a:cubicBezTo>
                  <a:cubicBezTo>
                    <a:pt x="168" y="135"/>
                    <a:pt x="167" y="114"/>
                    <a:pt x="172" y="93"/>
                  </a:cubicBezTo>
                  <a:cubicBezTo>
                    <a:pt x="176" y="101"/>
                    <a:pt x="179" y="110"/>
                    <a:pt x="182" y="119"/>
                  </a:cubicBezTo>
                  <a:cubicBezTo>
                    <a:pt x="178" y="130"/>
                    <a:pt x="174" y="141"/>
                    <a:pt x="173" y="153"/>
                  </a:cubicBezTo>
                  <a:close/>
                  <a:moveTo>
                    <a:pt x="124" y="114"/>
                  </a:moveTo>
                  <a:cubicBezTo>
                    <a:pt x="136" y="130"/>
                    <a:pt x="147" y="149"/>
                    <a:pt x="156" y="167"/>
                  </a:cubicBezTo>
                  <a:cubicBezTo>
                    <a:pt x="162" y="177"/>
                    <a:pt x="169" y="191"/>
                    <a:pt x="171" y="204"/>
                  </a:cubicBezTo>
                  <a:cubicBezTo>
                    <a:pt x="171" y="202"/>
                    <a:pt x="170" y="200"/>
                    <a:pt x="170" y="199"/>
                  </a:cubicBezTo>
                  <a:cubicBezTo>
                    <a:pt x="166" y="189"/>
                    <a:pt x="161" y="179"/>
                    <a:pt x="156" y="170"/>
                  </a:cubicBezTo>
                  <a:cubicBezTo>
                    <a:pt x="143" y="150"/>
                    <a:pt x="129" y="132"/>
                    <a:pt x="113" y="116"/>
                  </a:cubicBezTo>
                  <a:cubicBezTo>
                    <a:pt x="95" y="98"/>
                    <a:pt x="76" y="81"/>
                    <a:pt x="58" y="63"/>
                  </a:cubicBezTo>
                  <a:cubicBezTo>
                    <a:pt x="48" y="53"/>
                    <a:pt x="38" y="43"/>
                    <a:pt x="29" y="31"/>
                  </a:cubicBezTo>
                  <a:cubicBezTo>
                    <a:pt x="27" y="29"/>
                    <a:pt x="26" y="27"/>
                    <a:pt x="24" y="24"/>
                  </a:cubicBezTo>
                  <a:cubicBezTo>
                    <a:pt x="57" y="54"/>
                    <a:pt x="97" y="78"/>
                    <a:pt x="124" y="114"/>
                  </a:cubicBezTo>
                  <a:close/>
                  <a:moveTo>
                    <a:pt x="69" y="134"/>
                  </a:moveTo>
                  <a:cubicBezTo>
                    <a:pt x="51" y="120"/>
                    <a:pt x="31" y="104"/>
                    <a:pt x="20" y="82"/>
                  </a:cubicBezTo>
                  <a:cubicBezTo>
                    <a:pt x="9" y="59"/>
                    <a:pt x="6" y="35"/>
                    <a:pt x="9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21" y="30"/>
                    <a:pt x="37" y="47"/>
                    <a:pt x="50" y="61"/>
                  </a:cubicBezTo>
                  <a:cubicBezTo>
                    <a:pt x="68" y="78"/>
                    <a:pt x="87" y="95"/>
                    <a:pt x="104" y="113"/>
                  </a:cubicBezTo>
                  <a:cubicBezTo>
                    <a:pt x="121" y="129"/>
                    <a:pt x="136" y="147"/>
                    <a:pt x="148" y="166"/>
                  </a:cubicBezTo>
                  <a:cubicBezTo>
                    <a:pt x="155" y="177"/>
                    <a:pt x="161" y="188"/>
                    <a:pt x="166" y="200"/>
                  </a:cubicBezTo>
                  <a:cubicBezTo>
                    <a:pt x="168" y="206"/>
                    <a:pt x="169" y="214"/>
                    <a:pt x="171" y="220"/>
                  </a:cubicBezTo>
                  <a:cubicBezTo>
                    <a:pt x="171" y="220"/>
                    <a:pt x="170" y="220"/>
                    <a:pt x="170" y="221"/>
                  </a:cubicBezTo>
                  <a:cubicBezTo>
                    <a:pt x="170" y="221"/>
                    <a:pt x="170" y="222"/>
                    <a:pt x="170" y="222"/>
                  </a:cubicBezTo>
                  <a:cubicBezTo>
                    <a:pt x="169" y="223"/>
                    <a:pt x="169" y="224"/>
                    <a:pt x="169" y="225"/>
                  </a:cubicBezTo>
                  <a:cubicBezTo>
                    <a:pt x="146" y="185"/>
                    <a:pt x="105" y="161"/>
                    <a:pt x="69" y="134"/>
                  </a:cubicBezTo>
                  <a:close/>
                  <a:moveTo>
                    <a:pt x="153" y="734"/>
                  </a:moveTo>
                  <a:cubicBezTo>
                    <a:pt x="150" y="722"/>
                    <a:pt x="149" y="711"/>
                    <a:pt x="148" y="700"/>
                  </a:cubicBezTo>
                  <a:cubicBezTo>
                    <a:pt x="151" y="691"/>
                    <a:pt x="154" y="682"/>
                    <a:pt x="157" y="674"/>
                  </a:cubicBezTo>
                  <a:cubicBezTo>
                    <a:pt x="155" y="700"/>
                    <a:pt x="160" y="726"/>
                    <a:pt x="164" y="751"/>
                  </a:cubicBezTo>
                  <a:cubicBezTo>
                    <a:pt x="165" y="760"/>
                    <a:pt x="166" y="768"/>
                    <a:pt x="167" y="777"/>
                  </a:cubicBezTo>
                  <a:cubicBezTo>
                    <a:pt x="161" y="763"/>
                    <a:pt x="156" y="749"/>
                    <a:pt x="153" y="734"/>
                  </a:cubicBezTo>
                  <a:close/>
                  <a:moveTo>
                    <a:pt x="192" y="756"/>
                  </a:moveTo>
                  <a:cubicBezTo>
                    <a:pt x="189" y="770"/>
                    <a:pt x="184" y="783"/>
                    <a:pt x="179" y="797"/>
                  </a:cubicBezTo>
                  <a:cubicBezTo>
                    <a:pt x="178" y="773"/>
                    <a:pt x="176" y="749"/>
                    <a:pt x="174" y="726"/>
                  </a:cubicBezTo>
                  <a:cubicBezTo>
                    <a:pt x="173" y="717"/>
                    <a:pt x="172" y="708"/>
                    <a:pt x="171" y="700"/>
                  </a:cubicBezTo>
                  <a:cubicBezTo>
                    <a:pt x="180" y="714"/>
                    <a:pt x="190" y="727"/>
                    <a:pt x="194" y="743"/>
                  </a:cubicBezTo>
                  <a:cubicBezTo>
                    <a:pt x="194" y="748"/>
                    <a:pt x="193" y="752"/>
                    <a:pt x="192" y="756"/>
                  </a:cubicBezTo>
                  <a:close/>
                  <a:moveTo>
                    <a:pt x="214" y="773"/>
                  </a:moveTo>
                  <a:cubicBezTo>
                    <a:pt x="211" y="754"/>
                    <a:pt x="206" y="735"/>
                    <a:pt x="199" y="716"/>
                  </a:cubicBezTo>
                  <a:cubicBezTo>
                    <a:pt x="198" y="709"/>
                    <a:pt x="197" y="702"/>
                    <a:pt x="194" y="695"/>
                  </a:cubicBezTo>
                  <a:cubicBezTo>
                    <a:pt x="194" y="694"/>
                    <a:pt x="194" y="693"/>
                    <a:pt x="193" y="692"/>
                  </a:cubicBezTo>
                  <a:cubicBezTo>
                    <a:pt x="199" y="699"/>
                    <a:pt x="204" y="705"/>
                    <a:pt x="208" y="711"/>
                  </a:cubicBezTo>
                  <a:cubicBezTo>
                    <a:pt x="215" y="731"/>
                    <a:pt x="216" y="752"/>
                    <a:pt x="214" y="773"/>
                  </a:cubicBezTo>
                  <a:close/>
                  <a:moveTo>
                    <a:pt x="199" y="693"/>
                  </a:moveTo>
                  <a:cubicBezTo>
                    <a:pt x="200" y="695"/>
                    <a:pt x="201" y="696"/>
                    <a:pt x="202" y="697"/>
                  </a:cubicBezTo>
                  <a:cubicBezTo>
                    <a:pt x="198" y="692"/>
                    <a:pt x="194" y="688"/>
                    <a:pt x="190" y="683"/>
                  </a:cubicBezTo>
                  <a:cubicBezTo>
                    <a:pt x="190" y="682"/>
                    <a:pt x="190" y="681"/>
                    <a:pt x="189" y="680"/>
                  </a:cubicBezTo>
                  <a:cubicBezTo>
                    <a:pt x="193" y="685"/>
                    <a:pt x="197" y="689"/>
                    <a:pt x="199" y="693"/>
                  </a:cubicBezTo>
                  <a:close/>
                  <a:moveTo>
                    <a:pt x="186" y="683"/>
                  </a:moveTo>
                  <a:cubicBezTo>
                    <a:pt x="187" y="686"/>
                    <a:pt x="188" y="689"/>
                    <a:pt x="189" y="693"/>
                  </a:cubicBezTo>
                  <a:cubicBezTo>
                    <a:pt x="190" y="694"/>
                    <a:pt x="190" y="695"/>
                    <a:pt x="190" y="696"/>
                  </a:cubicBezTo>
                  <a:cubicBezTo>
                    <a:pt x="188" y="691"/>
                    <a:pt x="186" y="685"/>
                    <a:pt x="184" y="680"/>
                  </a:cubicBezTo>
                  <a:cubicBezTo>
                    <a:pt x="184" y="681"/>
                    <a:pt x="185" y="682"/>
                    <a:pt x="186" y="683"/>
                  </a:cubicBezTo>
                  <a:close/>
                  <a:moveTo>
                    <a:pt x="174" y="648"/>
                  </a:moveTo>
                  <a:cubicBezTo>
                    <a:pt x="175" y="652"/>
                    <a:pt x="176" y="656"/>
                    <a:pt x="177" y="660"/>
                  </a:cubicBezTo>
                  <a:cubicBezTo>
                    <a:pt x="177" y="659"/>
                    <a:pt x="176" y="659"/>
                    <a:pt x="176" y="658"/>
                  </a:cubicBezTo>
                  <a:cubicBezTo>
                    <a:pt x="175" y="654"/>
                    <a:pt x="173" y="649"/>
                    <a:pt x="172" y="645"/>
                  </a:cubicBezTo>
                  <a:cubicBezTo>
                    <a:pt x="173" y="646"/>
                    <a:pt x="173" y="647"/>
                    <a:pt x="174" y="648"/>
                  </a:cubicBezTo>
                  <a:close/>
                  <a:moveTo>
                    <a:pt x="169" y="622"/>
                  </a:moveTo>
                  <a:cubicBezTo>
                    <a:pt x="172" y="617"/>
                    <a:pt x="171" y="609"/>
                    <a:pt x="170" y="603"/>
                  </a:cubicBezTo>
                  <a:cubicBezTo>
                    <a:pt x="170" y="602"/>
                    <a:pt x="168" y="602"/>
                    <a:pt x="169" y="603"/>
                  </a:cubicBezTo>
                  <a:cubicBezTo>
                    <a:pt x="169" y="607"/>
                    <a:pt x="169" y="610"/>
                    <a:pt x="169" y="613"/>
                  </a:cubicBezTo>
                  <a:cubicBezTo>
                    <a:pt x="169" y="616"/>
                    <a:pt x="168" y="619"/>
                    <a:pt x="167" y="622"/>
                  </a:cubicBezTo>
                  <a:cubicBezTo>
                    <a:pt x="167" y="622"/>
                    <a:pt x="167" y="622"/>
                    <a:pt x="167" y="622"/>
                  </a:cubicBezTo>
                  <a:cubicBezTo>
                    <a:pt x="166" y="622"/>
                    <a:pt x="165" y="622"/>
                    <a:pt x="164" y="621"/>
                  </a:cubicBezTo>
                  <a:cubicBezTo>
                    <a:pt x="155" y="618"/>
                    <a:pt x="152" y="608"/>
                    <a:pt x="152" y="599"/>
                  </a:cubicBezTo>
                  <a:cubicBezTo>
                    <a:pt x="152" y="589"/>
                    <a:pt x="157" y="583"/>
                    <a:pt x="161" y="575"/>
                  </a:cubicBezTo>
                  <a:cubicBezTo>
                    <a:pt x="162" y="574"/>
                    <a:pt x="161" y="572"/>
                    <a:pt x="159" y="573"/>
                  </a:cubicBezTo>
                  <a:cubicBezTo>
                    <a:pt x="159" y="573"/>
                    <a:pt x="159" y="573"/>
                    <a:pt x="159" y="573"/>
                  </a:cubicBezTo>
                  <a:cubicBezTo>
                    <a:pt x="164" y="546"/>
                    <a:pt x="161" y="516"/>
                    <a:pt x="159" y="489"/>
                  </a:cubicBezTo>
                  <a:cubicBezTo>
                    <a:pt x="157" y="460"/>
                    <a:pt x="153" y="431"/>
                    <a:pt x="153" y="402"/>
                  </a:cubicBezTo>
                  <a:cubicBezTo>
                    <a:pt x="153" y="379"/>
                    <a:pt x="156" y="356"/>
                    <a:pt x="159" y="334"/>
                  </a:cubicBezTo>
                  <a:cubicBezTo>
                    <a:pt x="158" y="354"/>
                    <a:pt x="157" y="375"/>
                    <a:pt x="158" y="396"/>
                  </a:cubicBezTo>
                  <a:cubicBezTo>
                    <a:pt x="159" y="427"/>
                    <a:pt x="162" y="457"/>
                    <a:pt x="166" y="487"/>
                  </a:cubicBezTo>
                  <a:cubicBezTo>
                    <a:pt x="167" y="503"/>
                    <a:pt x="170" y="518"/>
                    <a:pt x="172" y="534"/>
                  </a:cubicBezTo>
                  <a:cubicBezTo>
                    <a:pt x="174" y="547"/>
                    <a:pt x="174" y="561"/>
                    <a:pt x="179" y="573"/>
                  </a:cubicBezTo>
                  <a:cubicBezTo>
                    <a:pt x="179" y="574"/>
                    <a:pt x="180" y="574"/>
                    <a:pt x="180" y="573"/>
                  </a:cubicBezTo>
                  <a:cubicBezTo>
                    <a:pt x="182" y="582"/>
                    <a:pt x="185" y="591"/>
                    <a:pt x="186" y="600"/>
                  </a:cubicBezTo>
                  <a:cubicBezTo>
                    <a:pt x="186" y="609"/>
                    <a:pt x="179" y="622"/>
                    <a:pt x="169" y="622"/>
                  </a:cubicBezTo>
                  <a:close/>
                  <a:moveTo>
                    <a:pt x="167" y="651"/>
                  </a:moveTo>
                  <a:cubicBezTo>
                    <a:pt x="168" y="651"/>
                    <a:pt x="168" y="652"/>
                    <a:pt x="168" y="652"/>
                  </a:cubicBezTo>
                  <a:cubicBezTo>
                    <a:pt x="170" y="657"/>
                    <a:pt x="172" y="662"/>
                    <a:pt x="175" y="667"/>
                  </a:cubicBezTo>
                  <a:cubicBezTo>
                    <a:pt x="178" y="677"/>
                    <a:pt x="182" y="686"/>
                    <a:pt x="186" y="696"/>
                  </a:cubicBezTo>
                  <a:cubicBezTo>
                    <a:pt x="189" y="703"/>
                    <a:pt x="192" y="710"/>
                    <a:pt x="195" y="718"/>
                  </a:cubicBezTo>
                  <a:cubicBezTo>
                    <a:pt x="195" y="723"/>
                    <a:pt x="195" y="728"/>
                    <a:pt x="195" y="734"/>
                  </a:cubicBezTo>
                  <a:cubicBezTo>
                    <a:pt x="193" y="727"/>
                    <a:pt x="190" y="721"/>
                    <a:pt x="186" y="715"/>
                  </a:cubicBezTo>
                  <a:cubicBezTo>
                    <a:pt x="181" y="707"/>
                    <a:pt x="175" y="698"/>
                    <a:pt x="170" y="689"/>
                  </a:cubicBezTo>
                  <a:cubicBezTo>
                    <a:pt x="170" y="684"/>
                    <a:pt x="169" y="680"/>
                    <a:pt x="169" y="675"/>
                  </a:cubicBezTo>
                  <a:cubicBezTo>
                    <a:pt x="168" y="669"/>
                    <a:pt x="166" y="661"/>
                    <a:pt x="166" y="654"/>
                  </a:cubicBezTo>
                  <a:cubicBezTo>
                    <a:pt x="166" y="653"/>
                    <a:pt x="167" y="652"/>
                    <a:pt x="167" y="651"/>
                  </a:cubicBezTo>
                  <a:close/>
                  <a:moveTo>
                    <a:pt x="162" y="677"/>
                  </a:moveTo>
                  <a:cubicBezTo>
                    <a:pt x="163" y="682"/>
                    <a:pt x="165" y="686"/>
                    <a:pt x="166" y="690"/>
                  </a:cubicBezTo>
                  <a:cubicBezTo>
                    <a:pt x="167" y="699"/>
                    <a:pt x="168" y="708"/>
                    <a:pt x="169" y="717"/>
                  </a:cubicBezTo>
                  <a:cubicBezTo>
                    <a:pt x="172" y="745"/>
                    <a:pt x="174" y="772"/>
                    <a:pt x="176" y="799"/>
                  </a:cubicBezTo>
                  <a:cubicBezTo>
                    <a:pt x="175" y="797"/>
                    <a:pt x="174" y="795"/>
                    <a:pt x="173" y="793"/>
                  </a:cubicBezTo>
                  <a:cubicBezTo>
                    <a:pt x="172" y="780"/>
                    <a:pt x="170" y="768"/>
                    <a:pt x="168" y="756"/>
                  </a:cubicBezTo>
                  <a:cubicBezTo>
                    <a:pt x="164" y="729"/>
                    <a:pt x="161" y="703"/>
                    <a:pt x="162" y="677"/>
                  </a:cubicBezTo>
                  <a:close/>
                  <a:moveTo>
                    <a:pt x="161" y="644"/>
                  </a:moveTo>
                  <a:cubicBezTo>
                    <a:pt x="160" y="648"/>
                    <a:pt x="159" y="653"/>
                    <a:pt x="159" y="658"/>
                  </a:cubicBezTo>
                  <a:cubicBezTo>
                    <a:pt x="159" y="659"/>
                    <a:pt x="159" y="660"/>
                    <a:pt x="159" y="661"/>
                  </a:cubicBezTo>
                  <a:cubicBezTo>
                    <a:pt x="158" y="663"/>
                    <a:pt x="157" y="664"/>
                    <a:pt x="157" y="666"/>
                  </a:cubicBezTo>
                  <a:cubicBezTo>
                    <a:pt x="154" y="670"/>
                    <a:pt x="152" y="674"/>
                    <a:pt x="150" y="678"/>
                  </a:cubicBezTo>
                  <a:cubicBezTo>
                    <a:pt x="151" y="666"/>
                    <a:pt x="155" y="655"/>
                    <a:pt x="161" y="644"/>
                  </a:cubicBezTo>
                  <a:close/>
                  <a:moveTo>
                    <a:pt x="139" y="674"/>
                  </a:moveTo>
                  <a:cubicBezTo>
                    <a:pt x="140" y="668"/>
                    <a:pt x="143" y="662"/>
                    <a:pt x="146" y="657"/>
                  </a:cubicBezTo>
                  <a:cubicBezTo>
                    <a:pt x="148" y="655"/>
                    <a:pt x="151" y="652"/>
                    <a:pt x="153" y="649"/>
                  </a:cubicBezTo>
                  <a:cubicBezTo>
                    <a:pt x="154" y="648"/>
                    <a:pt x="155" y="648"/>
                    <a:pt x="155" y="647"/>
                  </a:cubicBezTo>
                  <a:cubicBezTo>
                    <a:pt x="149" y="659"/>
                    <a:pt x="146" y="673"/>
                    <a:pt x="145" y="687"/>
                  </a:cubicBezTo>
                  <a:cubicBezTo>
                    <a:pt x="141" y="693"/>
                    <a:pt x="138" y="699"/>
                    <a:pt x="134" y="706"/>
                  </a:cubicBezTo>
                  <a:cubicBezTo>
                    <a:pt x="135" y="695"/>
                    <a:pt x="136" y="684"/>
                    <a:pt x="139" y="674"/>
                  </a:cubicBezTo>
                  <a:close/>
                  <a:moveTo>
                    <a:pt x="134" y="712"/>
                  </a:moveTo>
                  <a:cubicBezTo>
                    <a:pt x="138" y="706"/>
                    <a:pt x="141" y="699"/>
                    <a:pt x="144" y="693"/>
                  </a:cubicBezTo>
                  <a:cubicBezTo>
                    <a:pt x="144" y="695"/>
                    <a:pt x="144" y="697"/>
                    <a:pt x="144" y="698"/>
                  </a:cubicBezTo>
                  <a:cubicBezTo>
                    <a:pt x="143" y="703"/>
                    <a:pt x="142" y="708"/>
                    <a:pt x="141" y="712"/>
                  </a:cubicBezTo>
                  <a:cubicBezTo>
                    <a:pt x="139" y="722"/>
                    <a:pt x="138" y="731"/>
                    <a:pt x="137" y="740"/>
                  </a:cubicBezTo>
                  <a:cubicBezTo>
                    <a:pt x="137" y="737"/>
                    <a:pt x="136" y="734"/>
                    <a:pt x="136" y="731"/>
                  </a:cubicBezTo>
                  <a:cubicBezTo>
                    <a:pt x="135" y="725"/>
                    <a:pt x="135" y="719"/>
                    <a:pt x="134" y="71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6" name="Freeform 31"/>
            <p:cNvSpPr/>
            <p:nvPr/>
          </p:nvSpPr>
          <p:spPr bwMode="auto">
            <a:xfrm>
              <a:off x="5670550" y="3848100"/>
              <a:ext cx="58738" cy="185738"/>
            </a:xfrm>
            <a:custGeom>
              <a:avLst/>
              <a:gdLst>
                <a:gd name="T0" fmla="*/ 4 w 14"/>
                <a:gd name="T1" fmla="*/ 0 h 44"/>
                <a:gd name="T2" fmla="*/ 2 w 14"/>
                <a:gd name="T3" fmla="*/ 1 h 44"/>
                <a:gd name="T4" fmla="*/ 0 w 14"/>
                <a:gd name="T5" fmla="*/ 42 h 44"/>
                <a:gd name="T6" fmla="*/ 1 w 14"/>
                <a:gd name="T7" fmla="*/ 43 h 44"/>
                <a:gd name="T8" fmla="*/ 4 w 1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7" y="15"/>
                    <a:pt x="5" y="29"/>
                    <a:pt x="0" y="42"/>
                  </a:cubicBezTo>
                  <a:cubicBezTo>
                    <a:pt x="0" y="43"/>
                    <a:pt x="1" y="44"/>
                    <a:pt x="1" y="43"/>
                  </a:cubicBezTo>
                  <a:cubicBezTo>
                    <a:pt x="14" y="34"/>
                    <a:pt x="10" y="12"/>
                    <a:pt x="4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</p:grpSp>
      <p:sp>
        <p:nvSpPr>
          <p:cNvPr id="243" name="文本框 242"/>
          <p:cNvSpPr txBox="1"/>
          <p:nvPr/>
        </p:nvSpPr>
        <p:spPr>
          <a:xfrm>
            <a:off x="4124731" y="3420100"/>
            <a:ext cx="5471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92D050"/>
                </a:solidFill>
                <a:cs typeface="+mn-ea"/>
                <a:sym typeface="+mn-lt"/>
              </a:rPr>
              <a:t>Part 4      </a:t>
            </a:r>
            <a:r>
              <a:rPr lang="zh-CN" altLang="en-US" sz="4000" dirty="0">
                <a:solidFill>
                  <a:srgbClr val="92D050"/>
                </a:solidFill>
                <a:cs typeface="+mn-ea"/>
                <a:sym typeface="+mn-lt"/>
              </a:rPr>
              <a:t>在此添加标题</a:t>
            </a:r>
          </a:p>
        </p:txBody>
      </p:sp>
      <p:sp>
        <p:nvSpPr>
          <p:cNvPr id="259" name="任意多边形: 形状 258"/>
          <p:cNvSpPr/>
          <p:nvPr/>
        </p:nvSpPr>
        <p:spPr>
          <a:xfrm>
            <a:off x="3472089" y="3110045"/>
            <a:ext cx="767744" cy="1411330"/>
          </a:xfrm>
          <a:custGeom>
            <a:avLst/>
            <a:gdLst/>
            <a:ahLst/>
            <a:cxnLst/>
            <a:rect l="l" t="t" r="r" b="b"/>
            <a:pathLst>
              <a:path w="767744" h="1411330">
                <a:moveTo>
                  <a:pt x="694757" y="18"/>
                </a:moveTo>
                <a:cubicBezTo>
                  <a:pt x="773268" y="1265"/>
                  <a:pt x="788440" y="69155"/>
                  <a:pt x="740270" y="203688"/>
                </a:cubicBezTo>
                <a:cubicBezTo>
                  <a:pt x="637152" y="410027"/>
                  <a:pt x="533059" y="637933"/>
                  <a:pt x="427990" y="887408"/>
                </a:cubicBezTo>
                <a:cubicBezTo>
                  <a:pt x="392967" y="963309"/>
                  <a:pt x="349367" y="1059905"/>
                  <a:pt x="297192" y="1177196"/>
                </a:cubicBezTo>
                <a:cubicBezTo>
                  <a:pt x="242552" y="1313796"/>
                  <a:pt x="178566" y="1389440"/>
                  <a:pt x="105233" y="1404127"/>
                </a:cubicBezTo>
                <a:cubicBezTo>
                  <a:pt x="51107" y="1417581"/>
                  <a:pt x="16802" y="1412189"/>
                  <a:pt x="2321" y="1387950"/>
                </a:cubicBezTo>
                <a:cubicBezTo>
                  <a:pt x="-5690" y="1360528"/>
                  <a:pt x="7045" y="1315593"/>
                  <a:pt x="40528" y="1253148"/>
                </a:cubicBezTo>
                <a:cubicBezTo>
                  <a:pt x="92703" y="1129180"/>
                  <a:pt x="138099" y="1028528"/>
                  <a:pt x="176717" y="951189"/>
                </a:cubicBezTo>
                <a:cubicBezTo>
                  <a:pt x="272851" y="759025"/>
                  <a:pt x="362668" y="550273"/>
                  <a:pt x="446169" y="324934"/>
                </a:cubicBezTo>
                <a:cubicBezTo>
                  <a:pt x="446169" y="324934"/>
                  <a:pt x="450123" y="313225"/>
                  <a:pt x="458031" y="289808"/>
                </a:cubicBezTo>
                <a:cubicBezTo>
                  <a:pt x="515855" y="128969"/>
                  <a:pt x="582255" y="33555"/>
                  <a:pt x="657231" y="3564"/>
                </a:cubicBezTo>
                <a:cubicBezTo>
                  <a:pt x="671033" y="1022"/>
                  <a:pt x="683541" y="-160"/>
                  <a:pt x="694757" y="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0" name="矩形: 圆角 259"/>
          <p:cNvSpPr/>
          <p:nvPr/>
        </p:nvSpPr>
        <p:spPr>
          <a:xfrm rot="5400000">
            <a:off x="5833742" y="-1645685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1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11224" y="1995241"/>
            <a:ext cx="4801746" cy="3388415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675" tIns="594666" rIns="594675" bIns="594666" numCol="1" spcCol="1270" anchor="ctr" anchorCtr="0">
              <a:noAutofit/>
            </a:bodyPr>
            <a:lstStyle/>
            <a:p>
              <a:pPr algn="ctr" defTabSz="2310130">
                <a:lnSpc>
                  <a:spcPct val="120000"/>
                </a:lnSpc>
                <a:spcAft>
                  <a:spcPct val="35000"/>
                </a:spcAft>
              </a:pPr>
              <a:endParaRPr lang="id-ID" sz="5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228" tIns="241176" rIns="241228" bIns="241176" numCol="1" spcCol="1270" anchor="ctr" anchorCtr="0">
              <a:noAutofit/>
            </a:bodyPr>
            <a:lstStyle/>
            <a:p>
              <a:pPr algn="ctr" defTabSz="932815">
                <a:lnSpc>
                  <a:spcPct val="120000"/>
                </a:lnSpc>
                <a:spcAft>
                  <a:spcPct val="35000"/>
                </a:spcAft>
              </a:pPr>
              <a:endParaRPr lang="id-ID" sz="21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228" tIns="241176" rIns="241228" bIns="241176" numCol="1" spcCol="1270" anchor="ctr" anchorCtr="0">
              <a:noAutofit/>
            </a:bodyPr>
            <a:lstStyle/>
            <a:p>
              <a:pPr algn="ctr" defTabSz="932815">
                <a:lnSpc>
                  <a:spcPct val="120000"/>
                </a:lnSpc>
                <a:spcAft>
                  <a:spcPct val="35000"/>
                </a:spcAft>
              </a:pPr>
              <a:endParaRPr lang="id-ID" sz="21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705" dirty="0">
                <a:cs typeface="+mn-ea"/>
                <a:sym typeface="+mn-lt"/>
              </a:endParaRPr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5620962" y="3753828"/>
            <a:ext cx="963410" cy="28815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70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altLang="zh-CN" sz="189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3979972" y="3478355"/>
            <a:ext cx="963410" cy="1859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7681425" y="2625185"/>
            <a:ext cx="963410" cy="1859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18460" y="3262083"/>
            <a:ext cx="568413" cy="448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55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id-ID" sz="265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95524" y="2222369"/>
            <a:ext cx="568413" cy="448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5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id-ID" sz="265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95757" y="3062185"/>
            <a:ext cx="568413" cy="448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55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id-ID" sz="265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808678" y="3441961"/>
            <a:ext cx="1965534" cy="419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sz="76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808677" y="3176563"/>
            <a:ext cx="1487762" cy="22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id-ID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5113233" y="5753925"/>
            <a:ext cx="1965534" cy="419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sz="76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352119" y="5488527"/>
            <a:ext cx="1487762" cy="22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id-ID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Content Placeholder 2"/>
          <p:cNvSpPr txBox="1"/>
          <p:nvPr/>
        </p:nvSpPr>
        <p:spPr>
          <a:xfrm>
            <a:off x="8804779" y="2587016"/>
            <a:ext cx="1965534" cy="41992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sz="76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804778" y="2321617"/>
            <a:ext cx="1487762" cy="22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id-ID" sz="132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926088" y="-67978"/>
            <a:ext cx="2590774" cy="1015663"/>
            <a:chOff x="4832086" y="-391302"/>
            <a:chExt cx="2590774" cy="1015663"/>
          </a:xfrm>
        </p:grpSpPr>
        <p:grpSp>
          <p:nvGrpSpPr>
            <p:cNvPr id="33" name="组合 32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35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4832086" y="-391302"/>
              <a:ext cx="25907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4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48" name="矩形: 圆角 47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762449" y="1729668"/>
            <a:ext cx="2819400" cy="2765425"/>
            <a:chOff x="4684713" y="2046288"/>
            <a:chExt cx="2819400" cy="2765425"/>
          </a:xfrm>
        </p:grpSpPr>
        <p:sp>
          <p:nvSpPr>
            <p:cNvPr id="17" name="Freeform 562"/>
            <p:cNvSpPr>
              <a:spLocks noEditPoints="1"/>
            </p:cNvSpPr>
            <p:nvPr/>
          </p:nvSpPr>
          <p:spPr bwMode="auto">
            <a:xfrm>
              <a:off x="6934200" y="3624263"/>
              <a:ext cx="279400" cy="225425"/>
            </a:xfrm>
            <a:custGeom>
              <a:avLst/>
              <a:gdLst>
                <a:gd name="T0" fmla="*/ 45 w 66"/>
                <a:gd name="T1" fmla="*/ 29 h 53"/>
                <a:gd name="T2" fmla="*/ 39 w 66"/>
                <a:gd name="T3" fmla="*/ 33 h 53"/>
                <a:gd name="T4" fmla="*/ 24 w 66"/>
                <a:gd name="T5" fmla="*/ 41 h 53"/>
                <a:gd name="T6" fmla="*/ 0 w 66"/>
                <a:gd name="T7" fmla="*/ 53 h 53"/>
                <a:gd name="T8" fmla="*/ 22 w 66"/>
                <a:gd name="T9" fmla="*/ 45 h 53"/>
                <a:gd name="T10" fmla="*/ 51 w 66"/>
                <a:gd name="T11" fmla="*/ 27 h 53"/>
                <a:gd name="T12" fmla="*/ 58 w 66"/>
                <a:gd name="T13" fmla="*/ 20 h 53"/>
                <a:gd name="T14" fmla="*/ 61 w 66"/>
                <a:gd name="T15" fmla="*/ 11 h 53"/>
                <a:gd name="T16" fmla="*/ 62 w 66"/>
                <a:gd name="T17" fmla="*/ 12 h 53"/>
                <a:gd name="T18" fmla="*/ 60 w 66"/>
                <a:gd name="T19" fmla="*/ 18 h 53"/>
                <a:gd name="T20" fmla="*/ 64 w 66"/>
                <a:gd name="T21" fmla="*/ 12 h 53"/>
                <a:gd name="T22" fmla="*/ 66 w 66"/>
                <a:gd name="T23" fmla="*/ 0 h 53"/>
                <a:gd name="T24" fmla="*/ 48 w 66"/>
                <a:gd name="T25" fmla="*/ 29 h 53"/>
                <a:gd name="T26" fmla="*/ 45 w 66"/>
                <a:gd name="T27" fmla="*/ 29 h 53"/>
                <a:gd name="T28" fmla="*/ 54 w 66"/>
                <a:gd name="T29" fmla="*/ 22 h 53"/>
                <a:gd name="T30" fmla="*/ 54 w 66"/>
                <a:gd name="T31" fmla="*/ 22 h 53"/>
                <a:gd name="T32" fmla="*/ 53 w 66"/>
                <a:gd name="T33" fmla="*/ 24 h 53"/>
                <a:gd name="T34" fmla="*/ 53 w 66"/>
                <a:gd name="T35" fmla="*/ 24 h 53"/>
                <a:gd name="T36" fmla="*/ 54 w 66"/>
                <a:gd name="T37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53">
                  <a:moveTo>
                    <a:pt x="45" y="29"/>
                  </a:moveTo>
                  <a:cubicBezTo>
                    <a:pt x="44" y="31"/>
                    <a:pt x="42" y="32"/>
                    <a:pt x="39" y="33"/>
                  </a:cubicBezTo>
                  <a:cubicBezTo>
                    <a:pt x="34" y="35"/>
                    <a:pt x="29" y="38"/>
                    <a:pt x="24" y="41"/>
                  </a:cubicBezTo>
                  <a:cubicBezTo>
                    <a:pt x="16" y="45"/>
                    <a:pt x="8" y="49"/>
                    <a:pt x="0" y="53"/>
                  </a:cubicBezTo>
                  <a:cubicBezTo>
                    <a:pt x="8" y="50"/>
                    <a:pt x="15" y="48"/>
                    <a:pt x="22" y="45"/>
                  </a:cubicBezTo>
                  <a:cubicBezTo>
                    <a:pt x="32" y="40"/>
                    <a:pt x="43" y="35"/>
                    <a:pt x="51" y="27"/>
                  </a:cubicBezTo>
                  <a:cubicBezTo>
                    <a:pt x="54" y="25"/>
                    <a:pt x="56" y="22"/>
                    <a:pt x="58" y="20"/>
                  </a:cubicBezTo>
                  <a:cubicBezTo>
                    <a:pt x="59" y="17"/>
                    <a:pt x="60" y="14"/>
                    <a:pt x="61" y="11"/>
                  </a:cubicBezTo>
                  <a:cubicBezTo>
                    <a:pt x="61" y="11"/>
                    <a:pt x="62" y="11"/>
                    <a:pt x="62" y="12"/>
                  </a:cubicBezTo>
                  <a:cubicBezTo>
                    <a:pt x="61" y="14"/>
                    <a:pt x="60" y="16"/>
                    <a:pt x="60" y="18"/>
                  </a:cubicBezTo>
                  <a:cubicBezTo>
                    <a:pt x="61" y="16"/>
                    <a:pt x="63" y="14"/>
                    <a:pt x="64" y="12"/>
                  </a:cubicBezTo>
                  <a:cubicBezTo>
                    <a:pt x="65" y="8"/>
                    <a:pt x="66" y="4"/>
                    <a:pt x="66" y="0"/>
                  </a:cubicBezTo>
                  <a:cubicBezTo>
                    <a:pt x="60" y="10"/>
                    <a:pt x="54" y="19"/>
                    <a:pt x="48" y="29"/>
                  </a:cubicBezTo>
                  <a:cubicBezTo>
                    <a:pt x="47" y="30"/>
                    <a:pt x="46" y="30"/>
                    <a:pt x="45" y="29"/>
                  </a:cubicBezTo>
                  <a:close/>
                  <a:moveTo>
                    <a:pt x="54" y="22"/>
                  </a:moveTo>
                  <a:cubicBezTo>
                    <a:pt x="54" y="22"/>
                    <a:pt x="54" y="22"/>
                    <a:pt x="54" y="22"/>
                  </a:cubicBezTo>
                  <a:cubicBezTo>
                    <a:pt x="54" y="23"/>
                    <a:pt x="54" y="23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2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563"/>
            <p:cNvSpPr/>
            <p:nvPr/>
          </p:nvSpPr>
          <p:spPr bwMode="auto">
            <a:xfrm>
              <a:off x="6176963" y="2093913"/>
              <a:ext cx="119063" cy="441325"/>
            </a:xfrm>
            <a:custGeom>
              <a:avLst/>
              <a:gdLst>
                <a:gd name="T0" fmla="*/ 24 w 28"/>
                <a:gd name="T1" fmla="*/ 60 h 104"/>
                <a:gd name="T2" fmla="*/ 21 w 28"/>
                <a:gd name="T3" fmla="*/ 5 h 104"/>
                <a:gd name="T4" fmla="*/ 20 w 28"/>
                <a:gd name="T5" fmla="*/ 0 h 104"/>
                <a:gd name="T6" fmla="*/ 4 w 28"/>
                <a:gd name="T7" fmla="*/ 60 h 104"/>
                <a:gd name="T8" fmla="*/ 28 w 28"/>
                <a:gd name="T9" fmla="*/ 104 h 104"/>
                <a:gd name="T10" fmla="*/ 28 w 28"/>
                <a:gd name="T11" fmla="*/ 97 h 104"/>
                <a:gd name="T12" fmla="*/ 24 w 28"/>
                <a:gd name="T13" fmla="*/ 6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4">
                  <a:moveTo>
                    <a:pt x="24" y="60"/>
                  </a:moveTo>
                  <a:cubicBezTo>
                    <a:pt x="20" y="42"/>
                    <a:pt x="19" y="24"/>
                    <a:pt x="21" y="5"/>
                  </a:cubicBezTo>
                  <a:cubicBezTo>
                    <a:pt x="21" y="3"/>
                    <a:pt x="20" y="2"/>
                    <a:pt x="20" y="0"/>
                  </a:cubicBezTo>
                  <a:cubicBezTo>
                    <a:pt x="12" y="20"/>
                    <a:pt x="0" y="38"/>
                    <a:pt x="4" y="60"/>
                  </a:cubicBezTo>
                  <a:cubicBezTo>
                    <a:pt x="7" y="77"/>
                    <a:pt x="21" y="89"/>
                    <a:pt x="28" y="104"/>
                  </a:cubicBezTo>
                  <a:cubicBezTo>
                    <a:pt x="28" y="102"/>
                    <a:pt x="28" y="99"/>
                    <a:pt x="28" y="97"/>
                  </a:cubicBezTo>
                  <a:cubicBezTo>
                    <a:pt x="28" y="84"/>
                    <a:pt x="27" y="73"/>
                    <a:pt x="24" y="60"/>
                  </a:cubicBezTo>
                  <a:close/>
                </a:path>
              </a:pathLst>
            </a:custGeom>
            <a:solidFill>
              <a:srgbClr val="BAD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564"/>
            <p:cNvSpPr/>
            <p:nvPr/>
          </p:nvSpPr>
          <p:spPr bwMode="auto">
            <a:xfrm>
              <a:off x="5653088" y="2441575"/>
              <a:ext cx="647700" cy="179388"/>
            </a:xfrm>
            <a:custGeom>
              <a:avLst/>
              <a:gdLst>
                <a:gd name="T0" fmla="*/ 83 w 152"/>
                <a:gd name="T1" fmla="*/ 22 h 42"/>
                <a:gd name="T2" fmla="*/ 126 w 152"/>
                <a:gd name="T3" fmla="*/ 30 h 42"/>
                <a:gd name="T4" fmla="*/ 152 w 152"/>
                <a:gd name="T5" fmla="*/ 42 h 42"/>
                <a:gd name="T6" fmla="*/ 146 w 152"/>
                <a:gd name="T7" fmla="*/ 36 h 42"/>
                <a:gd name="T8" fmla="*/ 126 w 152"/>
                <a:gd name="T9" fmla="*/ 20 h 42"/>
                <a:gd name="T10" fmla="*/ 77 w 152"/>
                <a:gd name="T11" fmla="*/ 2 h 42"/>
                <a:gd name="T12" fmla="*/ 43 w 152"/>
                <a:gd name="T13" fmla="*/ 3 h 42"/>
                <a:gd name="T14" fmla="*/ 23 w 152"/>
                <a:gd name="T15" fmla="*/ 9 h 42"/>
                <a:gd name="T16" fmla="*/ 0 w 152"/>
                <a:gd name="T17" fmla="*/ 13 h 42"/>
                <a:gd name="T18" fmla="*/ 6 w 152"/>
                <a:gd name="T19" fmla="*/ 19 h 42"/>
                <a:gd name="T20" fmla="*/ 38 w 152"/>
                <a:gd name="T21" fmla="*/ 24 h 42"/>
                <a:gd name="T22" fmla="*/ 83 w 152"/>
                <a:gd name="T2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42">
                  <a:moveTo>
                    <a:pt x="83" y="22"/>
                  </a:moveTo>
                  <a:cubicBezTo>
                    <a:pt x="97" y="22"/>
                    <a:pt x="112" y="25"/>
                    <a:pt x="126" y="30"/>
                  </a:cubicBezTo>
                  <a:cubicBezTo>
                    <a:pt x="135" y="32"/>
                    <a:pt x="145" y="36"/>
                    <a:pt x="152" y="42"/>
                  </a:cubicBezTo>
                  <a:cubicBezTo>
                    <a:pt x="150" y="40"/>
                    <a:pt x="148" y="38"/>
                    <a:pt x="146" y="36"/>
                  </a:cubicBezTo>
                  <a:cubicBezTo>
                    <a:pt x="139" y="31"/>
                    <a:pt x="133" y="25"/>
                    <a:pt x="126" y="20"/>
                  </a:cubicBezTo>
                  <a:cubicBezTo>
                    <a:pt x="111" y="9"/>
                    <a:pt x="95" y="4"/>
                    <a:pt x="77" y="2"/>
                  </a:cubicBezTo>
                  <a:cubicBezTo>
                    <a:pt x="66" y="1"/>
                    <a:pt x="54" y="0"/>
                    <a:pt x="43" y="3"/>
                  </a:cubicBezTo>
                  <a:cubicBezTo>
                    <a:pt x="36" y="4"/>
                    <a:pt x="30" y="7"/>
                    <a:pt x="23" y="9"/>
                  </a:cubicBezTo>
                  <a:cubicBezTo>
                    <a:pt x="16" y="11"/>
                    <a:pt x="8" y="14"/>
                    <a:pt x="0" y="13"/>
                  </a:cubicBezTo>
                  <a:cubicBezTo>
                    <a:pt x="2" y="15"/>
                    <a:pt x="4" y="17"/>
                    <a:pt x="6" y="19"/>
                  </a:cubicBezTo>
                  <a:cubicBezTo>
                    <a:pt x="15" y="23"/>
                    <a:pt x="27" y="24"/>
                    <a:pt x="38" y="24"/>
                  </a:cubicBezTo>
                  <a:cubicBezTo>
                    <a:pt x="53" y="23"/>
                    <a:pt x="68" y="21"/>
                    <a:pt x="83" y="2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565"/>
            <p:cNvSpPr/>
            <p:nvPr/>
          </p:nvSpPr>
          <p:spPr bwMode="auto">
            <a:xfrm>
              <a:off x="6313488" y="2663825"/>
              <a:ext cx="109538" cy="560388"/>
            </a:xfrm>
            <a:custGeom>
              <a:avLst/>
              <a:gdLst>
                <a:gd name="T0" fmla="*/ 23 w 26"/>
                <a:gd name="T1" fmla="*/ 124 h 132"/>
                <a:gd name="T2" fmla="*/ 25 w 26"/>
                <a:gd name="T3" fmla="*/ 101 h 132"/>
                <a:gd name="T4" fmla="*/ 21 w 26"/>
                <a:gd name="T5" fmla="*/ 65 h 132"/>
                <a:gd name="T6" fmla="*/ 11 w 26"/>
                <a:gd name="T7" fmla="*/ 31 h 132"/>
                <a:gd name="T8" fmla="*/ 11 w 26"/>
                <a:gd name="T9" fmla="*/ 30 h 132"/>
                <a:gd name="T10" fmla="*/ 7 w 26"/>
                <a:gd name="T11" fmla="*/ 19 h 132"/>
                <a:gd name="T12" fmla="*/ 4 w 26"/>
                <a:gd name="T13" fmla="*/ 9 h 132"/>
                <a:gd name="T14" fmla="*/ 2 w 26"/>
                <a:gd name="T15" fmla="*/ 7 h 132"/>
                <a:gd name="T16" fmla="*/ 1 w 26"/>
                <a:gd name="T17" fmla="*/ 1 h 132"/>
                <a:gd name="T18" fmla="*/ 0 w 26"/>
                <a:gd name="T19" fmla="*/ 0 h 132"/>
                <a:gd name="T20" fmla="*/ 17 w 26"/>
                <a:gd name="T21" fmla="*/ 71 h 132"/>
                <a:gd name="T22" fmla="*/ 14 w 26"/>
                <a:gd name="T23" fmla="*/ 132 h 132"/>
                <a:gd name="T24" fmla="*/ 24 w 26"/>
                <a:gd name="T25" fmla="*/ 128 h 132"/>
                <a:gd name="T26" fmla="*/ 23 w 26"/>
                <a:gd name="T27" fmla="*/ 1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32">
                  <a:moveTo>
                    <a:pt x="23" y="124"/>
                  </a:moveTo>
                  <a:cubicBezTo>
                    <a:pt x="24" y="116"/>
                    <a:pt x="25" y="109"/>
                    <a:pt x="25" y="101"/>
                  </a:cubicBezTo>
                  <a:cubicBezTo>
                    <a:pt x="26" y="89"/>
                    <a:pt x="24" y="77"/>
                    <a:pt x="21" y="65"/>
                  </a:cubicBezTo>
                  <a:cubicBezTo>
                    <a:pt x="18" y="54"/>
                    <a:pt x="13" y="43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0" y="26"/>
                    <a:pt x="8" y="23"/>
                    <a:pt x="7" y="19"/>
                  </a:cubicBezTo>
                  <a:cubicBezTo>
                    <a:pt x="6" y="15"/>
                    <a:pt x="4" y="12"/>
                    <a:pt x="4" y="9"/>
                  </a:cubicBezTo>
                  <a:cubicBezTo>
                    <a:pt x="4" y="9"/>
                    <a:pt x="3" y="8"/>
                    <a:pt x="2" y="7"/>
                  </a:cubicBezTo>
                  <a:cubicBezTo>
                    <a:pt x="2" y="5"/>
                    <a:pt x="2" y="3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4" y="24"/>
                    <a:pt x="12" y="47"/>
                    <a:pt x="17" y="71"/>
                  </a:cubicBezTo>
                  <a:cubicBezTo>
                    <a:pt x="22" y="91"/>
                    <a:pt x="24" y="114"/>
                    <a:pt x="14" y="132"/>
                  </a:cubicBezTo>
                  <a:cubicBezTo>
                    <a:pt x="17" y="131"/>
                    <a:pt x="21" y="130"/>
                    <a:pt x="24" y="128"/>
                  </a:cubicBezTo>
                  <a:cubicBezTo>
                    <a:pt x="23" y="127"/>
                    <a:pt x="23" y="124"/>
                    <a:pt x="23" y="12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566"/>
            <p:cNvSpPr>
              <a:spLocks noEditPoints="1"/>
            </p:cNvSpPr>
            <p:nvPr/>
          </p:nvSpPr>
          <p:spPr bwMode="auto">
            <a:xfrm>
              <a:off x="5670550" y="3203575"/>
              <a:ext cx="1344613" cy="417513"/>
            </a:xfrm>
            <a:custGeom>
              <a:avLst/>
              <a:gdLst>
                <a:gd name="T0" fmla="*/ 125 w 316"/>
                <a:gd name="T1" fmla="*/ 95 h 98"/>
                <a:gd name="T2" fmla="*/ 166 w 316"/>
                <a:gd name="T3" fmla="*/ 94 h 98"/>
                <a:gd name="T4" fmla="*/ 207 w 316"/>
                <a:gd name="T5" fmla="*/ 82 h 98"/>
                <a:gd name="T6" fmla="*/ 277 w 316"/>
                <a:gd name="T7" fmla="*/ 77 h 98"/>
                <a:gd name="T8" fmla="*/ 316 w 316"/>
                <a:gd name="T9" fmla="*/ 49 h 98"/>
                <a:gd name="T10" fmla="*/ 280 w 316"/>
                <a:gd name="T11" fmla="*/ 27 h 98"/>
                <a:gd name="T12" fmla="*/ 214 w 316"/>
                <a:gd name="T13" fmla="*/ 2 h 98"/>
                <a:gd name="T14" fmla="*/ 157 w 316"/>
                <a:gd name="T15" fmla="*/ 9 h 98"/>
                <a:gd name="T16" fmla="*/ 146 w 316"/>
                <a:gd name="T17" fmla="*/ 5 h 98"/>
                <a:gd name="T18" fmla="*/ 94 w 316"/>
                <a:gd name="T19" fmla="*/ 24 h 98"/>
                <a:gd name="T20" fmla="*/ 57 w 316"/>
                <a:gd name="T21" fmla="*/ 39 h 98"/>
                <a:gd name="T22" fmla="*/ 55 w 316"/>
                <a:gd name="T23" fmla="*/ 39 h 98"/>
                <a:gd name="T24" fmla="*/ 36 w 316"/>
                <a:gd name="T25" fmla="*/ 51 h 98"/>
                <a:gd name="T26" fmla="*/ 17 w 316"/>
                <a:gd name="T27" fmla="*/ 63 h 98"/>
                <a:gd name="T28" fmla="*/ 0 w 316"/>
                <a:gd name="T29" fmla="*/ 78 h 98"/>
                <a:gd name="T30" fmla="*/ 89 w 316"/>
                <a:gd name="T31" fmla="*/ 78 h 98"/>
                <a:gd name="T32" fmla="*/ 284 w 316"/>
                <a:gd name="T33" fmla="*/ 50 h 98"/>
                <a:gd name="T34" fmla="*/ 277 w 316"/>
                <a:gd name="T35" fmla="*/ 49 h 98"/>
                <a:gd name="T36" fmla="*/ 273 w 316"/>
                <a:gd name="T37" fmla="*/ 45 h 98"/>
                <a:gd name="T38" fmla="*/ 253 w 316"/>
                <a:gd name="T39" fmla="*/ 41 h 98"/>
                <a:gd name="T40" fmla="*/ 274 w 316"/>
                <a:gd name="T41" fmla="*/ 56 h 98"/>
                <a:gd name="T42" fmla="*/ 233 w 316"/>
                <a:gd name="T43" fmla="*/ 38 h 98"/>
                <a:gd name="T44" fmla="*/ 205 w 316"/>
                <a:gd name="T45" fmla="*/ 18 h 98"/>
                <a:gd name="T46" fmla="*/ 223 w 316"/>
                <a:gd name="T47" fmla="*/ 24 h 98"/>
                <a:gd name="T48" fmla="*/ 206 w 316"/>
                <a:gd name="T49" fmla="*/ 21 h 98"/>
                <a:gd name="T50" fmla="*/ 171 w 316"/>
                <a:gd name="T51" fmla="*/ 43 h 98"/>
                <a:gd name="T52" fmla="*/ 176 w 316"/>
                <a:gd name="T53" fmla="*/ 42 h 98"/>
                <a:gd name="T54" fmla="*/ 239 w 316"/>
                <a:gd name="T55" fmla="*/ 58 h 98"/>
                <a:gd name="T56" fmla="*/ 198 w 316"/>
                <a:gd name="T57" fmla="*/ 55 h 98"/>
                <a:gd name="T58" fmla="*/ 171 w 316"/>
                <a:gd name="T59" fmla="*/ 46 h 98"/>
                <a:gd name="T60" fmla="*/ 157 w 316"/>
                <a:gd name="T61" fmla="*/ 70 h 98"/>
                <a:gd name="T62" fmla="*/ 171 w 316"/>
                <a:gd name="T63" fmla="*/ 69 h 98"/>
                <a:gd name="T64" fmla="*/ 157 w 316"/>
                <a:gd name="T65" fmla="*/ 72 h 98"/>
                <a:gd name="T66" fmla="*/ 129 w 316"/>
                <a:gd name="T67" fmla="*/ 50 h 98"/>
                <a:gd name="T68" fmla="*/ 135 w 316"/>
                <a:gd name="T69" fmla="*/ 61 h 98"/>
                <a:gd name="T70" fmla="*/ 142 w 316"/>
                <a:gd name="T71" fmla="*/ 68 h 98"/>
                <a:gd name="T72" fmla="*/ 130 w 316"/>
                <a:gd name="T73" fmla="*/ 61 h 98"/>
                <a:gd name="T74" fmla="*/ 49 w 316"/>
                <a:gd name="T75" fmla="*/ 48 h 98"/>
                <a:gd name="T76" fmla="*/ 58 w 316"/>
                <a:gd name="T77" fmla="*/ 46 h 98"/>
                <a:gd name="T78" fmla="*/ 46 w 316"/>
                <a:gd name="T79" fmla="*/ 58 h 98"/>
                <a:gd name="T80" fmla="*/ 49 w 316"/>
                <a:gd name="T81" fmla="*/ 4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" h="98">
                  <a:moveTo>
                    <a:pt x="89" y="78"/>
                  </a:moveTo>
                  <a:cubicBezTo>
                    <a:pt x="101" y="85"/>
                    <a:pt x="113" y="91"/>
                    <a:pt x="125" y="95"/>
                  </a:cubicBezTo>
                  <a:cubicBezTo>
                    <a:pt x="132" y="96"/>
                    <a:pt x="139" y="98"/>
                    <a:pt x="146" y="98"/>
                  </a:cubicBezTo>
                  <a:cubicBezTo>
                    <a:pt x="153" y="98"/>
                    <a:pt x="159" y="95"/>
                    <a:pt x="166" y="94"/>
                  </a:cubicBezTo>
                  <a:cubicBezTo>
                    <a:pt x="166" y="94"/>
                    <a:pt x="167" y="94"/>
                    <a:pt x="167" y="94"/>
                  </a:cubicBezTo>
                  <a:cubicBezTo>
                    <a:pt x="179" y="87"/>
                    <a:pt x="193" y="84"/>
                    <a:pt x="207" y="82"/>
                  </a:cubicBezTo>
                  <a:cubicBezTo>
                    <a:pt x="222" y="80"/>
                    <a:pt x="239" y="78"/>
                    <a:pt x="255" y="81"/>
                  </a:cubicBezTo>
                  <a:cubicBezTo>
                    <a:pt x="261" y="76"/>
                    <a:pt x="271" y="77"/>
                    <a:pt x="277" y="77"/>
                  </a:cubicBezTo>
                  <a:cubicBezTo>
                    <a:pt x="289" y="75"/>
                    <a:pt x="296" y="72"/>
                    <a:pt x="304" y="63"/>
                  </a:cubicBezTo>
                  <a:cubicBezTo>
                    <a:pt x="308" y="58"/>
                    <a:pt x="312" y="53"/>
                    <a:pt x="316" y="49"/>
                  </a:cubicBezTo>
                  <a:cubicBezTo>
                    <a:pt x="311" y="44"/>
                    <a:pt x="304" y="43"/>
                    <a:pt x="299" y="40"/>
                  </a:cubicBezTo>
                  <a:cubicBezTo>
                    <a:pt x="292" y="36"/>
                    <a:pt x="287" y="31"/>
                    <a:pt x="280" y="27"/>
                  </a:cubicBezTo>
                  <a:cubicBezTo>
                    <a:pt x="266" y="20"/>
                    <a:pt x="253" y="9"/>
                    <a:pt x="237" y="5"/>
                  </a:cubicBezTo>
                  <a:cubicBezTo>
                    <a:pt x="230" y="3"/>
                    <a:pt x="222" y="3"/>
                    <a:pt x="214" y="2"/>
                  </a:cubicBezTo>
                  <a:cubicBezTo>
                    <a:pt x="205" y="1"/>
                    <a:pt x="196" y="0"/>
                    <a:pt x="187" y="2"/>
                  </a:cubicBezTo>
                  <a:cubicBezTo>
                    <a:pt x="177" y="5"/>
                    <a:pt x="167" y="12"/>
                    <a:pt x="157" y="9"/>
                  </a:cubicBezTo>
                  <a:cubicBezTo>
                    <a:pt x="156" y="10"/>
                    <a:pt x="155" y="10"/>
                    <a:pt x="154" y="10"/>
                  </a:cubicBezTo>
                  <a:cubicBezTo>
                    <a:pt x="150" y="9"/>
                    <a:pt x="148" y="8"/>
                    <a:pt x="146" y="5"/>
                  </a:cubicBezTo>
                  <a:cubicBezTo>
                    <a:pt x="138" y="7"/>
                    <a:pt x="128" y="7"/>
                    <a:pt x="120" y="11"/>
                  </a:cubicBezTo>
                  <a:cubicBezTo>
                    <a:pt x="111" y="15"/>
                    <a:pt x="103" y="20"/>
                    <a:pt x="94" y="24"/>
                  </a:cubicBezTo>
                  <a:cubicBezTo>
                    <a:pt x="83" y="28"/>
                    <a:pt x="68" y="29"/>
                    <a:pt x="58" y="37"/>
                  </a:cubicBezTo>
                  <a:cubicBezTo>
                    <a:pt x="58" y="37"/>
                    <a:pt x="58" y="38"/>
                    <a:pt x="57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5" y="39"/>
                  </a:cubicBezTo>
                  <a:cubicBezTo>
                    <a:pt x="55" y="40"/>
                    <a:pt x="54" y="40"/>
                    <a:pt x="54" y="39"/>
                  </a:cubicBezTo>
                  <a:cubicBezTo>
                    <a:pt x="46" y="41"/>
                    <a:pt x="39" y="43"/>
                    <a:pt x="36" y="51"/>
                  </a:cubicBezTo>
                  <a:cubicBezTo>
                    <a:pt x="36" y="52"/>
                    <a:pt x="35" y="53"/>
                    <a:pt x="34" y="53"/>
                  </a:cubicBezTo>
                  <a:cubicBezTo>
                    <a:pt x="27" y="52"/>
                    <a:pt x="24" y="63"/>
                    <a:pt x="17" y="63"/>
                  </a:cubicBezTo>
                  <a:cubicBezTo>
                    <a:pt x="13" y="64"/>
                    <a:pt x="10" y="64"/>
                    <a:pt x="6" y="67"/>
                  </a:cubicBezTo>
                  <a:cubicBezTo>
                    <a:pt x="3" y="70"/>
                    <a:pt x="1" y="74"/>
                    <a:pt x="0" y="78"/>
                  </a:cubicBezTo>
                  <a:cubicBezTo>
                    <a:pt x="6" y="77"/>
                    <a:pt x="13" y="75"/>
                    <a:pt x="19" y="74"/>
                  </a:cubicBezTo>
                  <a:cubicBezTo>
                    <a:pt x="40" y="70"/>
                    <a:pt x="69" y="67"/>
                    <a:pt x="89" y="78"/>
                  </a:cubicBezTo>
                  <a:close/>
                  <a:moveTo>
                    <a:pt x="273" y="45"/>
                  </a:moveTo>
                  <a:cubicBezTo>
                    <a:pt x="276" y="45"/>
                    <a:pt x="283" y="46"/>
                    <a:pt x="284" y="50"/>
                  </a:cubicBezTo>
                  <a:cubicBezTo>
                    <a:pt x="284" y="51"/>
                    <a:pt x="283" y="52"/>
                    <a:pt x="282" y="51"/>
                  </a:cubicBezTo>
                  <a:cubicBezTo>
                    <a:pt x="281" y="51"/>
                    <a:pt x="279" y="50"/>
                    <a:pt x="277" y="49"/>
                  </a:cubicBezTo>
                  <a:cubicBezTo>
                    <a:pt x="276" y="48"/>
                    <a:pt x="274" y="48"/>
                    <a:pt x="273" y="48"/>
                  </a:cubicBezTo>
                  <a:cubicBezTo>
                    <a:pt x="271" y="48"/>
                    <a:pt x="271" y="45"/>
                    <a:pt x="273" y="45"/>
                  </a:cubicBezTo>
                  <a:close/>
                  <a:moveTo>
                    <a:pt x="233" y="37"/>
                  </a:moveTo>
                  <a:cubicBezTo>
                    <a:pt x="240" y="37"/>
                    <a:pt x="246" y="38"/>
                    <a:pt x="253" y="41"/>
                  </a:cubicBezTo>
                  <a:cubicBezTo>
                    <a:pt x="260" y="44"/>
                    <a:pt x="268" y="48"/>
                    <a:pt x="274" y="53"/>
                  </a:cubicBezTo>
                  <a:cubicBezTo>
                    <a:pt x="276" y="54"/>
                    <a:pt x="276" y="56"/>
                    <a:pt x="274" y="56"/>
                  </a:cubicBezTo>
                  <a:cubicBezTo>
                    <a:pt x="266" y="56"/>
                    <a:pt x="261" y="49"/>
                    <a:pt x="255" y="46"/>
                  </a:cubicBezTo>
                  <a:cubicBezTo>
                    <a:pt x="248" y="43"/>
                    <a:pt x="240" y="39"/>
                    <a:pt x="233" y="38"/>
                  </a:cubicBezTo>
                  <a:cubicBezTo>
                    <a:pt x="232" y="38"/>
                    <a:pt x="232" y="37"/>
                    <a:pt x="233" y="37"/>
                  </a:cubicBezTo>
                  <a:close/>
                  <a:moveTo>
                    <a:pt x="205" y="18"/>
                  </a:moveTo>
                  <a:cubicBezTo>
                    <a:pt x="208" y="17"/>
                    <a:pt x="211" y="17"/>
                    <a:pt x="214" y="18"/>
                  </a:cubicBezTo>
                  <a:cubicBezTo>
                    <a:pt x="218" y="20"/>
                    <a:pt x="221" y="21"/>
                    <a:pt x="223" y="24"/>
                  </a:cubicBezTo>
                  <a:cubicBezTo>
                    <a:pt x="224" y="24"/>
                    <a:pt x="223" y="26"/>
                    <a:pt x="222" y="26"/>
                  </a:cubicBezTo>
                  <a:cubicBezTo>
                    <a:pt x="217" y="26"/>
                    <a:pt x="212" y="19"/>
                    <a:pt x="206" y="21"/>
                  </a:cubicBezTo>
                  <a:cubicBezTo>
                    <a:pt x="204" y="22"/>
                    <a:pt x="203" y="19"/>
                    <a:pt x="205" y="18"/>
                  </a:cubicBezTo>
                  <a:close/>
                  <a:moveTo>
                    <a:pt x="171" y="43"/>
                  </a:moveTo>
                  <a:cubicBezTo>
                    <a:pt x="172" y="43"/>
                    <a:pt x="173" y="42"/>
                    <a:pt x="173" y="42"/>
                  </a:cubicBezTo>
                  <a:cubicBezTo>
                    <a:pt x="174" y="41"/>
                    <a:pt x="175" y="41"/>
                    <a:pt x="176" y="42"/>
                  </a:cubicBezTo>
                  <a:cubicBezTo>
                    <a:pt x="181" y="52"/>
                    <a:pt x="200" y="51"/>
                    <a:pt x="209" y="52"/>
                  </a:cubicBezTo>
                  <a:cubicBezTo>
                    <a:pt x="217" y="52"/>
                    <a:pt x="232" y="51"/>
                    <a:pt x="239" y="58"/>
                  </a:cubicBezTo>
                  <a:cubicBezTo>
                    <a:pt x="241" y="60"/>
                    <a:pt x="238" y="62"/>
                    <a:pt x="236" y="62"/>
                  </a:cubicBezTo>
                  <a:cubicBezTo>
                    <a:pt x="224" y="57"/>
                    <a:pt x="211" y="57"/>
                    <a:pt x="198" y="55"/>
                  </a:cubicBezTo>
                  <a:cubicBezTo>
                    <a:pt x="191" y="54"/>
                    <a:pt x="177" y="53"/>
                    <a:pt x="173" y="45"/>
                  </a:cubicBezTo>
                  <a:cubicBezTo>
                    <a:pt x="173" y="45"/>
                    <a:pt x="173" y="46"/>
                    <a:pt x="171" y="46"/>
                  </a:cubicBezTo>
                  <a:cubicBezTo>
                    <a:pt x="170" y="46"/>
                    <a:pt x="169" y="44"/>
                    <a:pt x="171" y="43"/>
                  </a:cubicBezTo>
                  <a:close/>
                  <a:moveTo>
                    <a:pt x="157" y="70"/>
                  </a:moveTo>
                  <a:cubicBezTo>
                    <a:pt x="160" y="70"/>
                    <a:pt x="162" y="69"/>
                    <a:pt x="165" y="69"/>
                  </a:cubicBezTo>
                  <a:cubicBezTo>
                    <a:pt x="167" y="69"/>
                    <a:pt x="169" y="68"/>
                    <a:pt x="171" y="69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68" y="74"/>
                    <a:pt x="162" y="72"/>
                    <a:pt x="157" y="72"/>
                  </a:cubicBezTo>
                  <a:cubicBezTo>
                    <a:pt x="156" y="72"/>
                    <a:pt x="156" y="70"/>
                    <a:pt x="157" y="70"/>
                  </a:cubicBezTo>
                  <a:close/>
                  <a:moveTo>
                    <a:pt x="129" y="50"/>
                  </a:moveTo>
                  <a:cubicBezTo>
                    <a:pt x="129" y="49"/>
                    <a:pt x="131" y="50"/>
                    <a:pt x="130" y="51"/>
                  </a:cubicBezTo>
                  <a:cubicBezTo>
                    <a:pt x="128" y="55"/>
                    <a:pt x="131" y="59"/>
                    <a:pt x="135" y="61"/>
                  </a:cubicBezTo>
                  <a:cubicBezTo>
                    <a:pt x="137" y="62"/>
                    <a:pt x="142" y="64"/>
                    <a:pt x="143" y="66"/>
                  </a:cubicBezTo>
                  <a:cubicBezTo>
                    <a:pt x="143" y="67"/>
                    <a:pt x="143" y="67"/>
                    <a:pt x="142" y="68"/>
                  </a:cubicBezTo>
                  <a:cubicBezTo>
                    <a:pt x="140" y="68"/>
                    <a:pt x="138" y="66"/>
                    <a:pt x="136" y="65"/>
                  </a:cubicBezTo>
                  <a:cubicBezTo>
                    <a:pt x="134" y="64"/>
                    <a:pt x="132" y="63"/>
                    <a:pt x="130" y="61"/>
                  </a:cubicBezTo>
                  <a:cubicBezTo>
                    <a:pt x="127" y="58"/>
                    <a:pt x="126" y="54"/>
                    <a:pt x="129" y="50"/>
                  </a:cubicBezTo>
                  <a:close/>
                  <a:moveTo>
                    <a:pt x="49" y="48"/>
                  </a:moveTo>
                  <a:cubicBezTo>
                    <a:pt x="51" y="47"/>
                    <a:pt x="54" y="44"/>
                    <a:pt x="57" y="44"/>
                  </a:cubicBezTo>
                  <a:cubicBezTo>
                    <a:pt x="58" y="44"/>
                    <a:pt x="59" y="45"/>
                    <a:pt x="58" y="46"/>
                  </a:cubicBezTo>
                  <a:cubicBezTo>
                    <a:pt x="58" y="48"/>
                    <a:pt x="54" y="50"/>
                    <a:pt x="52" y="51"/>
                  </a:cubicBezTo>
                  <a:cubicBezTo>
                    <a:pt x="50" y="53"/>
                    <a:pt x="47" y="55"/>
                    <a:pt x="46" y="58"/>
                  </a:cubicBezTo>
                  <a:cubicBezTo>
                    <a:pt x="45" y="59"/>
                    <a:pt x="43" y="58"/>
                    <a:pt x="43" y="57"/>
                  </a:cubicBezTo>
                  <a:cubicBezTo>
                    <a:pt x="44" y="53"/>
                    <a:pt x="46" y="50"/>
                    <a:pt x="49" y="48"/>
                  </a:cubicBezTo>
                  <a:close/>
                </a:path>
              </a:pathLst>
            </a:custGeom>
            <a:solidFill>
              <a:srgbClr val="AB9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567"/>
            <p:cNvSpPr/>
            <p:nvPr/>
          </p:nvSpPr>
          <p:spPr bwMode="auto">
            <a:xfrm>
              <a:off x="7304088" y="3449638"/>
              <a:ext cx="20638" cy="68263"/>
            </a:xfrm>
            <a:custGeom>
              <a:avLst/>
              <a:gdLst>
                <a:gd name="T0" fmla="*/ 5 w 5"/>
                <a:gd name="T1" fmla="*/ 0 h 16"/>
                <a:gd name="T2" fmla="*/ 2 w 5"/>
                <a:gd name="T3" fmla="*/ 4 h 16"/>
                <a:gd name="T4" fmla="*/ 0 w 5"/>
                <a:gd name="T5" fmla="*/ 16 h 16"/>
                <a:gd name="T6" fmla="*/ 4 w 5"/>
                <a:gd name="T7" fmla="*/ 8 h 16"/>
                <a:gd name="T8" fmla="*/ 5 w 5"/>
                <a:gd name="T9" fmla="*/ 7 h 16"/>
                <a:gd name="T10" fmla="*/ 5 w 5"/>
                <a:gd name="T11" fmla="*/ 7 h 16"/>
                <a:gd name="T12" fmla="*/ 5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1"/>
                    <a:pt x="3" y="3"/>
                    <a:pt x="2" y="4"/>
                  </a:cubicBezTo>
                  <a:cubicBezTo>
                    <a:pt x="1" y="8"/>
                    <a:pt x="1" y="12"/>
                    <a:pt x="0" y="16"/>
                  </a:cubicBezTo>
                  <a:cubicBezTo>
                    <a:pt x="1" y="13"/>
                    <a:pt x="3" y="11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568"/>
            <p:cNvSpPr/>
            <p:nvPr/>
          </p:nvSpPr>
          <p:spPr bwMode="auto">
            <a:xfrm>
              <a:off x="7273925" y="3484563"/>
              <a:ext cx="30163" cy="88900"/>
            </a:xfrm>
            <a:custGeom>
              <a:avLst/>
              <a:gdLst>
                <a:gd name="T0" fmla="*/ 2 w 7"/>
                <a:gd name="T1" fmla="*/ 7 h 21"/>
                <a:gd name="T2" fmla="*/ 0 w 7"/>
                <a:gd name="T3" fmla="*/ 21 h 21"/>
                <a:gd name="T4" fmla="*/ 6 w 7"/>
                <a:gd name="T5" fmla="*/ 11 h 21"/>
                <a:gd name="T6" fmla="*/ 5 w 7"/>
                <a:gd name="T7" fmla="*/ 10 h 21"/>
                <a:gd name="T8" fmla="*/ 7 w 7"/>
                <a:gd name="T9" fmla="*/ 0 h 21"/>
                <a:gd name="T10" fmla="*/ 2 w 7"/>
                <a:gd name="T1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2" y="7"/>
                  </a:moveTo>
                  <a:cubicBezTo>
                    <a:pt x="2" y="12"/>
                    <a:pt x="1" y="16"/>
                    <a:pt x="0" y="21"/>
                  </a:cubicBezTo>
                  <a:cubicBezTo>
                    <a:pt x="2" y="18"/>
                    <a:pt x="4" y="14"/>
                    <a:pt x="6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7"/>
                    <a:pt x="6" y="4"/>
                    <a:pt x="7" y="0"/>
                  </a:cubicBezTo>
                  <a:cubicBezTo>
                    <a:pt x="5" y="3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569"/>
            <p:cNvSpPr/>
            <p:nvPr/>
          </p:nvSpPr>
          <p:spPr bwMode="auto">
            <a:xfrm>
              <a:off x="7240588" y="3535363"/>
              <a:ext cx="28575" cy="98425"/>
            </a:xfrm>
            <a:custGeom>
              <a:avLst/>
              <a:gdLst>
                <a:gd name="T0" fmla="*/ 2 w 7"/>
                <a:gd name="T1" fmla="*/ 9 h 23"/>
                <a:gd name="T2" fmla="*/ 0 w 7"/>
                <a:gd name="T3" fmla="*/ 17 h 23"/>
                <a:gd name="T4" fmla="*/ 0 w 7"/>
                <a:gd name="T5" fmla="*/ 23 h 23"/>
                <a:gd name="T6" fmla="*/ 1 w 7"/>
                <a:gd name="T7" fmla="*/ 20 h 23"/>
                <a:gd name="T8" fmla="*/ 5 w 7"/>
                <a:gd name="T9" fmla="*/ 14 h 23"/>
                <a:gd name="T10" fmla="*/ 7 w 7"/>
                <a:gd name="T11" fmla="*/ 0 h 23"/>
                <a:gd name="T12" fmla="*/ 4 w 7"/>
                <a:gd name="T13" fmla="*/ 5 h 23"/>
                <a:gd name="T14" fmla="*/ 2 w 7"/>
                <a:gd name="T1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3">
                  <a:moveTo>
                    <a:pt x="2" y="9"/>
                  </a:moveTo>
                  <a:cubicBezTo>
                    <a:pt x="1" y="11"/>
                    <a:pt x="0" y="14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0" y="22"/>
                    <a:pt x="1" y="21"/>
                    <a:pt x="1" y="20"/>
                  </a:cubicBezTo>
                  <a:cubicBezTo>
                    <a:pt x="3" y="18"/>
                    <a:pt x="4" y="16"/>
                    <a:pt x="5" y="14"/>
                  </a:cubicBezTo>
                  <a:cubicBezTo>
                    <a:pt x="5" y="9"/>
                    <a:pt x="6" y="5"/>
                    <a:pt x="7" y="0"/>
                  </a:cubicBezTo>
                  <a:cubicBezTo>
                    <a:pt x="6" y="2"/>
                    <a:pt x="5" y="4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570"/>
            <p:cNvSpPr/>
            <p:nvPr/>
          </p:nvSpPr>
          <p:spPr bwMode="auto">
            <a:xfrm>
              <a:off x="7218363" y="3594100"/>
              <a:ext cx="17463" cy="68263"/>
            </a:xfrm>
            <a:custGeom>
              <a:avLst/>
              <a:gdLst>
                <a:gd name="T0" fmla="*/ 4 w 4"/>
                <a:gd name="T1" fmla="*/ 9 h 16"/>
                <a:gd name="T2" fmla="*/ 3 w 4"/>
                <a:gd name="T3" fmla="*/ 0 h 16"/>
                <a:gd name="T4" fmla="*/ 0 w 4"/>
                <a:gd name="T5" fmla="*/ 5 h 16"/>
                <a:gd name="T6" fmla="*/ 1 w 4"/>
                <a:gd name="T7" fmla="*/ 6 h 16"/>
                <a:gd name="T8" fmla="*/ 0 w 4"/>
                <a:gd name="T9" fmla="*/ 16 h 16"/>
                <a:gd name="T10" fmla="*/ 4 w 4"/>
                <a:gd name="T11" fmla="*/ 9 h 16"/>
                <a:gd name="T12" fmla="*/ 4 w 4"/>
                <a:gd name="T1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6">
                  <a:moveTo>
                    <a:pt x="4" y="9"/>
                  </a:moveTo>
                  <a:cubicBezTo>
                    <a:pt x="3" y="7"/>
                    <a:pt x="3" y="3"/>
                    <a:pt x="3" y="0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9"/>
                    <a:pt x="1" y="12"/>
                    <a:pt x="0" y="16"/>
                  </a:cubicBezTo>
                  <a:cubicBezTo>
                    <a:pt x="2" y="14"/>
                    <a:pt x="3" y="11"/>
                    <a:pt x="4" y="9"/>
                  </a:cubicBezTo>
                  <a:cubicBezTo>
                    <a:pt x="4" y="10"/>
                    <a:pt x="4" y="9"/>
                    <a:pt x="4" y="9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571"/>
            <p:cNvSpPr/>
            <p:nvPr/>
          </p:nvSpPr>
          <p:spPr bwMode="auto">
            <a:xfrm>
              <a:off x="5695950" y="2535238"/>
              <a:ext cx="612775" cy="123825"/>
            </a:xfrm>
            <a:custGeom>
              <a:avLst/>
              <a:gdLst>
                <a:gd name="T0" fmla="*/ 101 w 144"/>
                <a:gd name="T1" fmla="*/ 6 h 29"/>
                <a:gd name="T2" fmla="*/ 61 w 144"/>
                <a:gd name="T3" fmla="*/ 2 h 29"/>
                <a:gd name="T4" fmla="*/ 14 w 144"/>
                <a:gd name="T5" fmla="*/ 3 h 29"/>
                <a:gd name="T6" fmla="*/ 0 w 144"/>
                <a:gd name="T7" fmla="*/ 0 h 29"/>
                <a:gd name="T8" fmla="*/ 25 w 144"/>
                <a:gd name="T9" fmla="*/ 14 h 29"/>
                <a:gd name="T10" fmla="*/ 90 w 144"/>
                <a:gd name="T11" fmla="*/ 15 h 29"/>
                <a:gd name="T12" fmla="*/ 144 w 144"/>
                <a:gd name="T13" fmla="*/ 29 h 29"/>
                <a:gd name="T14" fmla="*/ 144 w 144"/>
                <a:gd name="T15" fmla="*/ 29 h 29"/>
                <a:gd name="T16" fmla="*/ 101 w 14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">
                  <a:moveTo>
                    <a:pt x="101" y="6"/>
                  </a:moveTo>
                  <a:cubicBezTo>
                    <a:pt x="88" y="3"/>
                    <a:pt x="75" y="1"/>
                    <a:pt x="61" y="2"/>
                  </a:cubicBezTo>
                  <a:cubicBezTo>
                    <a:pt x="45" y="3"/>
                    <a:pt x="29" y="5"/>
                    <a:pt x="14" y="3"/>
                  </a:cubicBezTo>
                  <a:cubicBezTo>
                    <a:pt x="10" y="3"/>
                    <a:pt x="5" y="2"/>
                    <a:pt x="0" y="0"/>
                  </a:cubicBezTo>
                  <a:cubicBezTo>
                    <a:pt x="7" y="7"/>
                    <a:pt x="15" y="12"/>
                    <a:pt x="25" y="14"/>
                  </a:cubicBezTo>
                  <a:cubicBezTo>
                    <a:pt x="46" y="17"/>
                    <a:pt x="69" y="15"/>
                    <a:pt x="90" y="15"/>
                  </a:cubicBezTo>
                  <a:cubicBezTo>
                    <a:pt x="102" y="15"/>
                    <a:pt x="138" y="14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38" y="15"/>
                    <a:pt x="115" y="9"/>
                    <a:pt x="101" y="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572"/>
            <p:cNvSpPr/>
            <p:nvPr/>
          </p:nvSpPr>
          <p:spPr bwMode="auto">
            <a:xfrm>
              <a:off x="6265863" y="2124075"/>
              <a:ext cx="63500" cy="407988"/>
            </a:xfrm>
            <a:custGeom>
              <a:avLst/>
              <a:gdLst>
                <a:gd name="T0" fmla="*/ 9 w 15"/>
                <a:gd name="T1" fmla="*/ 90 h 96"/>
                <a:gd name="T2" fmla="*/ 9 w 15"/>
                <a:gd name="T3" fmla="*/ 96 h 96"/>
                <a:gd name="T4" fmla="*/ 11 w 15"/>
                <a:gd name="T5" fmla="*/ 91 h 96"/>
                <a:gd name="T6" fmla="*/ 12 w 15"/>
                <a:gd name="T7" fmla="*/ 90 h 96"/>
                <a:gd name="T8" fmla="*/ 13 w 15"/>
                <a:gd name="T9" fmla="*/ 81 h 96"/>
                <a:gd name="T10" fmla="*/ 14 w 15"/>
                <a:gd name="T11" fmla="*/ 42 h 96"/>
                <a:gd name="T12" fmla="*/ 4 w 15"/>
                <a:gd name="T13" fmla="*/ 7 h 96"/>
                <a:gd name="T14" fmla="*/ 1 w 15"/>
                <a:gd name="T15" fmla="*/ 0 h 96"/>
                <a:gd name="T16" fmla="*/ 5 w 15"/>
                <a:gd name="T17" fmla="*/ 59 h 96"/>
                <a:gd name="T18" fmla="*/ 9 w 15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9" y="90"/>
                  </a:moveTo>
                  <a:cubicBezTo>
                    <a:pt x="9" y="92"/>
                    <a:pt x="9" y="94"/>
                    <a:pt x="9" y="96"/>
                  </a:cubicBezTo>
                  <a:cubicBezTo>
                    <a:pt x="10" y="95"/>
                    <a:pt x="11" y="93"/>
                    <a:pt x="11" y="91"/>
                  </a:cubicBezTo>
                  <a:cubicBezTo>
                    <a:pt x="11" y="91"/>
                    <a:pt x="12" y="91"/>
                    <a:pt x="12" y="90"/>
                  </a:cubicBezTo>
                  <a:cubicBezTo>
                    <a:pt x="12" y="87"/>
                    <a:pt x="13" y="84"/>
                    <a:pt x="13" y="81"/>
                  </a:cubicBezTo>
                  <a:cubicBezTo>
                    <a:pt x="14" y="68"/>
                    <a:pt x="15" y="55"/>
                    <a:pt x="14" y="42"/>
                  </a:cubicBezTo>
                  <a:cubicBezTo>
                    <a:pt x="14" y="29"/>
                    <a:pt x="10" y="19"/>
                    <a:pt x="4" y="7"/>
                  </a:cubicBezTo>
                  <a:cubicBezTo>
                    <a:pt x="3" y="5"/>
                    <a:pt x="2" y="3"/>
                    <a:pt x="1" y="0"/>
                  </a:cubicBezTo>
                  <a:cubicBezTo>
                    <a:pt x="0" y="20"/>
                    <a:pt x="1" y="40"/>
                    <a:pt x="5" y="59"/>
                  </a:cubicBezTo>
                  <a:cubicBezTo>
                    <a:pt x="7" y="69"/>
                    <a:pt x="9" y="79"/>
                    <a:pt x="9" y="90"/>
                  </a:cubicBezTo>
                  <a:close/>
                </a:path>
              </a:pathLst>
            </a:custGeom>
            <a:solidFill>
              <a:srgbClr val="BAD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573"/>
            <p:cNvSpPr/>
            <p:nvPr/>
          </p:nvSpPr>
          <p:spPr bwMode="auto">
            <a:xfrm>
              <a:off x="7329488" y="3416300"/>
              <a:ext cx="17463" cy="50800"/>
            </a:xfrm>
            <a:custGeom>
              <a:avLst/>
              <a:gdLst>
                <a:gd name="T0" fmla="*/ 3 w 4"/>
                <a:gd name="T1" fmla="*/ 0 h 12"/>
                <a:gd name="T2" fmla="*/ 2 w 4"/>
                <a:gd name="T3" fmla="*/ 2 h 12"/>
                <a:gd name="T4" fmla="*/ 1 w 4"/>
                <a:gd name="T5" fmla="*/ 9 h 12"/>
                <a:gd name="T6" fmla="*/ 0 w 4"/>
                <a:gd name="T7" fmla="*/ 12 h 12"/>
                <a:gd name="T8" fmla="*/ 4 w 4"/>
                <a:gd name="T9" fmla="*/ 7 h 12"/>
                <a:gd name="T10" fmla="*/ 4 w 4"/>
                <a:gd name="T11" fmla="*/ 6 h 12"/>
                <a:gd name="T12" fmla="*/ 3 w 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3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1" y="4"/>
                    <a:pt x="1" y="7"/>
                    <a:pt x="1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2" y="11"/>
                    <a:pt x="3" y="9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574"/>
            <p:cNvSpPr/>
            <p:nvPr/>
          </p:nvSpPr>
          <p:spPr bwMode="auto">
            <a:xfrm>
              <a:off x="6334125" y="2139950"/>
              <a:ext cx="85725" cy="319088"/>
            </a:xfrm>
            <a:custGeom>
              <a:avLst/>
              <a:gdLst>
                <a:gd name="T0" fmla="*/ 9 w 20"/>
                <a:gd name="T1" fmla="*/ 52 h 75"/>
                <a:gd name="T2" fmla="*/ 18 w 20"/>
                <a:gd name="T3" fmla="*/ 23 h 75"/>
                <a:gd name="T4" fmla="*/ 20 w 20"/>
                <a:gd name="T5" fmla="*/ 0 h 75"/>
                <a:gd name="T6" fmla="*/ 6 w 20"/>
                <a:gd name="T7" fmla="*/ 15 h 75"/>
                <a:gd name="T8" fmla="*/ 2 w 20"/>
                <a:gd name="T9" fmla="*/ 26 h 75"/>
                <a:gd name="T10" fmla="*/ 1 w 20"/>
                <a:gd name="T11" fmla="*/ 29 h 75"/>
                <a:gd name="T12" fmla="*/ 2 w 20"/>
                <a:gd name="T13" fmla="*/ 43 h 75"/>
                <a:gd name="T14" fmla="*/ 0 w 20"/>
                <a:gd name="T15" fmla="*/ 75 h 75"/>
                <a:gd name="T16" fmla="*/ 9 w 20"/>
                <a:gd name="T17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5">
                  <a:moveTo>
                    <a:pt x="9" y="52"/>
                  </a:moveTo>
                  <a:cubicBezTo>
                    <a:pt x="13" y="43"/>
                    <a:pt x="16" y="33"/>
                    <a:pt x="18" y="23"/>
                  </a:cubicBezTo>
                  <a:cubicBezTo>
                    <a:pt x="19" y="16"/>
                    <a:pt x="19" y="8"/>
                    <a:pt x="20" y="0"/>
                  </a:cubicBezTo>
                  <a:cubicBezTo>
                    <a:pt x="14" y="4"/>
                    <a:pt x="10" y="10"/>
                    <a:pt x="6" y="15"/>
                  </a:cubicBezTo>
                  <a:cubicBezTo>
                    <a:pt x="4" y="19"/>
                    <a:pt x="2" y="22"/>
                    <a:pt x="2" y="26"/>
                  </a:cubicBezTo>
                  <a:cubicBezTo>
                    <a:pt x="1" y="27"/>
                    <a:pt x="1" y="28"/>
                    <a:pt x="1" y="29"/>
                  </a:cubicBezTo>
                  <a:cubicBezTo>
                    <a:pt x="1" y="34"/>
                    <a:pt x="2" y="38"/>
                    <a:pt x="2" y="43"/>
                  </a:cubicBezTo>
                  <a:cubicBezTo>
                    <a:pt x="2" y="54"/>
                    <a:pt x="1" y="64"/>
                    <a:pt x="0" y="75"/>
                  </a:cubicBezTo>
                  <a:cubicBezTo>
                    <a:pt x="3" y="67"/>
                    <a:pt x="6" y="60"/>
                    <a:pt x="9" y="52"/>
                  </a:cubicBezTo>
                  <a:close/>
                </a:path>
              </a:pathLst>
            </a:custGeom>
            <a:solidFill>
              <a:srgbClr val="DFE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575"/>
            <p:cNvSpPr/>
            <p:nvPr/>
          </p:nvSpPr>
          <p:spPr bwMode="auto">
            <a:xfrm>
              <a:off x="6321425" y="2203450"/>
              <a:ext cx="519113" cy="434975"/>
            </a:xfrm>
            <a:custGeom>
              <a:avLst/>
              <a:gdLst>
                <a:gd name="T0" fmla="*/ 0 w 122"/>
                <a:gd name="T1" fmla="*/ 97 h 102"/>
                <a:gd name="T2" fmla="*/ 2 w 122"/>
                <a:gd name="T3" fmla="*/ 102 h 102"/>
                <a:gd name="T4" fmla="*/ 15 w 122"/>
                <a:gd name="T5" fmla="*/ 82 h 102"/>
                <a:gd name="T6" fmla="*/ 48 w 122"/>
                <a:gd name="T7" fmla="*/ 58 h 102"/>
                <a:gd name="T8" fmla="*/ 83 w 122"/>
                <a:gd name="T9" fmla="*/ 36 h 102"/>
                <a:gd name="T10" fmla="*/ 122 w 122"/>
                <a:gd name="T11" fmla="*/ 0 h 102"/>
                <a:gd name="T12" fmla="*/ 98 w 122"/>
                <a:gd name="T13" fmla="*/ 14 h 102"/>
                <a:gd name="T14" fmla="*/ 73 w 122"/>
                <a:gd name="T15" fmla="*/ 21 h 102"/>
                <a:gd name="T16" fmla="*/ 48 w 122"/>
                <a:gd name="T17" fmla="*/ 32 h 102"/>
                <a:gd name="T18" fmla="*/ 3 w 122"/>
                <a:gd name="T19" fmla="*/ 72 h 102"/>
                <a:gd name="T20" fmla="*/ 2 w 122"/>
                <a:gd name="T21" fmla="*/ 76 h 102"/>
                <a:gd name="T22" fmla="*/ 0 w 122"/>
                <a:gd name="T23" fmla="*/ 9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02">
                  <a:moveTo>
                    <a:pt x="0" y="97"/>
                  </a:moveTo>
                  <a:cubicBezTo>
                    <a:pt x="1" y="99"/>
                    <a:pt x="2" y="100"/>
                    <a:pt x="2" y="102"/>
                  </a:cubicBezTo>
                  <a:cubicBezTo>
                    <a:pt x="4" y="94"/>
                    <a:pt x="10" y="87"/>
                    <a:pt x="15" y="82"/>
                  </a:cubicBezTo>
                  <a:cubicBezTo>
                    <a:pt x="25" y="73"/>
                    <a:pt x="36" y="65"/>
                    <a:pt x="48" y="58"/>
                  </a:cubicBezTo>
                  <a:cubicBezTo>
                    <a:pt x="60" y="51"/>
                    <a:pt x="72" y="44"/>
                    <a:pt x="83" y="36"/>
                  </a:cubicBezTo>
                  <a:cubicBezTo>
                    <a:pt x="97" y="25"/>
                    <a:pt x="110" y="14"/>
                    <a:pt x="122" y="0"/>
                  </a:cubicBezTo>
                  <a:cubicBezTo>
                    <a:pt x="114" y="5"/>
                    <a:pt x="107" y="11"/>
                    <a:pt x="98" y="14"/>
                  </a:cubicBezTo>
                  <a:cubicBezTo>
                    <a:pt x="90" y="17"/>
                    <a:pt x="81" y="18"/>
                    <a:pt x="73" y="21"/>
                  </a:cubicBezTo>
                  <a:cubicBezTo>
                    <a:pt x="64" y="24"/>
                    <a:pt x="56" y="28"/>
                    <a:pt x="48" y="32"/>
                  </a:cubicBezTo>
                  <a:cubicBezTo>
                    <a:pt x="31" y="42"/>
                    <a:pt x="13" y="54"/>
                    <a:pt x="3" y="72"/>
                  </a:cubicBezTo>
                  <a:cubicBezTo>
                    <a:pt x="3" y="73"/>
                    <a:pt x="2" y="75"/>
                    <a:pt x="2" y="76"/>
                  </a:cubicBezTo>
                  <a:cubicBezTo>
                    <a:pt x="1" y="83"/>
                    <a:pt x="1" y="90"/>
                    <a:pt x="0" y="97"/>
                  </a:cubicBezTo>
                  <a:close/>
                </a:path>
              </a:pathLst>
            </a:custGeom>
            <a:solidFill>
              <a:srgbClr val="BAD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576"/>
            <p:cNvSpPr/>
            <p:nvPr/>
          </p:nvSpPr>
          <p:spPr bwMode="auto">
            <a:xfrm>
              <a:off x="7350125" y="3365500"/>
              <a:ext cx="12700" cy="71438"/>
            </a:xfrm>
            <a:custGeom>
              <a:avLst/>
              <a:gdLst>
                <a:gd name="T0" fmla="*/ 0 w 3"/>
                <a:gd name="T1" fmla="*/ 12 h 17"/>
                <a:gd name="T2" fmla="*/ 0 w 3"/>
                <a:gd name="T3" fmla="*/ 17 h 17"/>
                <a:gd name="T4" fmla="*/ 3 w 3"/>
                <a:gd name="T5" fmla="*/ 13 h 17"/>
                <a:gd name="T6" fmla="*/ 3 w 3"/>
                <a:gd name="T7" fmla="*/ 13 h 17"/>
                <a:gd name="T8" fmla="*/ 3 w 3"/>
                <a:gd name="T9" fmla="*/ 2 h 17"/>
                <a:gd name="T10" fmla="*/ 3 w 3"/>
                <a:gd name="T11" fmla="*/ 0 h 17"/>
                <a:gd name="T12" fmla="*/ 0 w 3"/>
                <a:gd name="T13" fmla="*/ 8 h 17"/>
                <a:gd name="T14" fmla="*/ 0 w 3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7">
                  <a:moveTo>
                    <a:pt x="0" y="12"/>
                  </a:moveTo>
                  <a:cubicBezTo>
                    <a:pt x="0" y="13"/>
                    <a:pt x="0" y="15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0"/>
                    <a:pt x="3" y="6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0" y="9"/>
                    <a:pt x="0" y="10"/>
                    <a:pt x="0" y="12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577"/>
            <p:cNvSpPr>
              <a:spLocks noEditPoints="1"/>
            </p:cNvSpPr>
            <p:nvPr/>
          </p:nvSpPr>
          <p:spPr bwMode="auto">
            <a:xfrm>
              <a:off x="7367588" y="3216275"/>
              <a:ext cx="106363" cy="187325"/>
            </a:xfrm>
            <a:custGeom>
              <a:avLst/>
              <a:gdLst>
                <a:gd name="T0" fmla="*/ 22 w 25"/>
                <a:gd name="T1" fmla="*/ 2 h 44"/>
                <a:gd name="T2" fmla="*/ 10 w 25"/>
                <a:gd name="T3" fmla="*/ 4 h 44"/>
                <a:gd name="T4" fmla="*/ 9 w 25"/>
                <a:gd name="T5" fmla="*/ 5 h 44"/>
                <a:gd name="T6" fmla="*/ 7 w 25"/>
                <a:gd name="T7" fmla="*/ 8 h 44"/>
                <a:gd name="T8" fmla="*/ 6 w 25"/>
                <a:gd name="T9" fmla="*/ 30 h 44"/>
                <a:gd name="T10" fmla="*/ 5 w 25"/>
                <a:gd name="T11" fmla="*/ 30 h 44"/>
                <a:gd name="T12" fmla="*/ 5 w 25"/>
                <a:gd name="T13" fmla="*/ 13 h 44"/>
                <a:gd name="T14" fmla="*/ 0 w 25"/>
                <a:gd name="T15" fmla="*/ 32 h 44"/>
                <a:gd name="T16" fmla="*/ 0 w 25"/>
                <a:gd name="T17" fmla="*/ 32 h 44"/>
                <a:gd name="T18" fmla="*/ 0 w 25"/>
                <a:gd name="T19" fmla="*/ 32 h 44"/>
                <a:gd name="T20" fmla="*/ 1 w 25"/>
                <a:gd name="T21" fmla="*/ 34 h 44"/>
                <a:gd name="T22" fmla="*/ 1 w 25"/>
                <a:gd name="T23" fmla="*/ 39 h 44"/>
                <a:gd name="T24" fmla="*/ 1 w 25"/>
                <a:gd name="T25" fmla="*/ 44 h 44"/>
                <a:gd name="T26" fmla="*/ 8 w 25"/>
                <a:gd name="T27" fmla="*/ 32 h 44"/>
                <a:gd name="T28" fmla="*/ 20 w 25"/>
                <a:gd name="T29" fmla="*/ 13 h 44"/>
                <a:gd name="T30" fmla="*/ 21 w 25"/>
                <a:gd name="T31" fmla="*/ 12 h 44"/>
                <a:gd name="T32" fmla="*/ 21 w 25"/>
                <a:gd name="T33" fmla="*/ 3 h 44"/>
                <a:gd name="T34" fmla="*/ 23 w 25"/>
                <a:gd name="T35" fmla="*/ 3 h 44"/>
                <a:gd name="T36" fmla="*/ 23 w 25"/>
                <a:gd name="T37" fmla="*/ 8 h 44"/>
                <a:gd name="T38" fmla="*/ 22 w 25"/>
                <a:gd name="T39" fmla="*/ 2 h 44"/>
                <a:gd name="T40" fmla="*/ 11 w 25"/>
                <a:gd name="T41" fmla="*/ 26 h 44"/>
                <a:gd name="T42" fmla="*/ 10 w 25"/>
                <a:gd name="T43" fmla="*/ 26 h 44"/>
                <a:gd name="T44" fmla="*/ 11 w 25"/>
                <a:gd name="T45" fmla="*/ 5 h 44"/>
                <a:gd name="T46" fmla="*/ 12 w 25"/>
                <a:gd name="T47" fmla="*/ 5 h 44"/>
                <a:gd name="T48" fmla="*/ 11 w 25"/>
                <a:gd name="T49" fmla="*/ 26 h 44"/>
                <a:gd name="T50" fmla="*/ 16 w 25"/>
                <a:gd name="T51" fmla="*/ 17 h 44"/>
                <a:gd name="T52" fmla="*/ 15 w 25"/>
                <a:gd name="T53" fmla="*/ 17 h 44"/>
                <a:gd name="T54" fmla="*/ 14 w 25"/>
                <a:gd name="T55" fmla="*/ 10 h 44"/>
                <a:gd name="T56" fmla="*/ 14 w 25"/>
                <a:gd name="T57" fmla="*/ 3 h 44"/>
                <a:gd name="T58" fmla="*/ 16 w 25"/>
                <a:gd name="T59" fmla="*/ 3 h 44"/>
                <a:gd name="T60" fmla="*/ 16 w 25"/>
                <a:gd name="T61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44">
                  <a:moveTo>
                    <a:pt x="22" y="2"/>
                  </a:moveTo>
                  <a:cubicBezTo>
                    <a:pt x="18" y="0"/>
                    <a:pt x="13" y="2"/>
                    <a:pt x="10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8" y="15"/>
                    <a:pt x="8" y="23"/>
                    <a:pt x="6" y="30"/>
                  </a:cubicBezTo>
                  <a:cubicBezTo>
                    <a:pt x="6" y="30"/>
                    <a:pt x="5" y="30"/>
                    <a:pt x="5" y="30"/>
                  </a:cubicBezTo>
                  <a:cubicBezTo>
                    <a:pt x="4" y="24"/>
                    <a:pt x="5" y="19"/>
                    <a:pt x="5" y="13"/>
                  </a:cubicBezTo>
                  <a:cubicBezTo>
                    <a:pt x="3" y="19"/>
                    <a:pt x="2" y="2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1" y="35"/>
                    <a:pt x="1" y="37"/>
                    <a:pt x="1" y="39"/>
                  </a:cubicBezTo>
                  <a:cubicBezTo>
                    <a:pt x="1" y="40"/>
                    <a:pt x="1" y="42"/>
                    <a:pt x="1" y="44"/>
                  </a:cubicBezTo>
                  <a:cubicBezTo>
                    <a:pt x="4" y="40"/>
                    <a:pt x="6" y="36"/>
                    <a:pt x="8" y="32"/>
                  </a:cubicBezTo>
                  <a:cubicBezTo>
                    <a:pt x="12" y="25"/>
                    <a:pt x="16" y="19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9"/>
                    <a:pt x="21" y="6"/>
                    <a:pt x="21" y="3"/>
                  </a:cubicBezTo>
                  <a:cubicBezTo>
                    <a:pt x="21" y="2"/>
                    <a:pt x="23" y="2"/>
                    <a:pt x="23" y="3"/>
                  </a:cubicBezTo>
                  <a:cubicBezTo>
                    <a:pt x="23" y="5"/>
                    <a:pt x="23" y="6"/>
                    <a:pt x="23" y="8"/>
                  </a:cubicBezTo>
                  <a:cubicBezTo>
                    <a:pt x="24" y="5"/>
                    <a:pt x="25" y="3"/>
                    <a:pt x="22" y="2"/>
                  </a:cubicBezTo>
                  <a:close/>
                  <a:moveTo>
                    <a:pt x="11" y="26"/>
                  </a:moveTo>
                  <a:cubicBezTo>
                    <a:pt x="11" y="27"/>
                    <a:pt x="10" y="27"/>
                    <a:pt x="10" y="26"/>
                  </a:cubicBezTo>
                  <a:cubicBezTo>
                    <a:pt x="9" y="20"/>
                    <a:pt x="11" y="12"/>
                    <a:pt x="11" y="5"/>
                  </a:cubicBezTo>
                  <a:cubicBezTo>
                    <a:pt x="11" y="4"/>
                    <a:pt x="12" y="4"/>
                    <a:pt x="12" y="5"/>
                  </a:cubicBezTo>
                  <a:cubicBezTo>
                    <a:pt x="12" y="12"/>
                    <a:pt x="13" y="20"/>
                    <a:pt x="11" y="26"/>
                  </a:cubicBezTo>
                  <a:close/>
                  <a:moveTo>
                    <a:pt x="16" y="17"/>
                  </a:moveTo>
                  <a:cubicBezTo>
                    <a:pt x="16" y="18"/>
                    <a:pt x="15" y="17"/>
                    <a:pt x="15" y="17"/>
                  </a:cubicBezTo>
                  <a:cubicBezTo>
                    <a:pt x="14" y="15"/>
                    <a:pt x="14" y="13"/>
                    <a:pt x="14" y="10"/>
                  </a:cubicBezTo>
                  <a:cubicBezTo>
                    <a:pt x="14" y="8"/>
                    <a:pt x="14" y="6"/>
                    <a:pt x="14" y="3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7"/>
                    <a:pt x="18" y="13"/>
                    <a:pt x="16" y="17"/>
                  </a:cubicBezTo>
                  <a:close/>
                </a:path>
              </a:pathLst>
            </a:custGeom>
            <a:solidFill>
              <a:srgbClr val="EAC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578"/>
            <p:cNvSpPr>
              <a:spLocks noEditPoints="1"/>
            </p:cNvSpPr>
            <p:nvPr/>
          </p:nvSpPr>
          <p:spPr bwMode="auto">
            <a:xfrm>
              <a:off x="4713288" y="3041650"/>
              <a:ext cx="2705100" cy="1752600"/>
            </a:xfrm>
            <a:custGeom>
              <a:avLst/>
              <a:gdLst>
                <a:gd name="T0" fmla="*/ 571 w 636"/>
                <a:gd name="T1" fmla="*/ 68 h 412"/>
                <a:gd name="T2" fmla="*/ 527 w 636"/>
                <a:gd name="T3" fmla="*/ 111 h 412"/>
                <a:gd name="T4" fmla="*/ 508 w 636"/>
                <a:gd name="T5" fmla="*/ 168 h 412"/>
                <a:gd name="T6" fmla="*/ 288 w 636"/>
                <a:gd name="T7" fmla="*/ 227 h 412"/>
                <a:gd name="T8" fmla="*/ 514 w 636"/>
                <a:gd name="T9" fmla="*/ 148 h 412"/>
                <a:gd name="T10" fmla="*/ 462 w 636"/>
                <a:gd name="T11" fmla="*/ 145 h 412"/>
                <a:gd name="T12" fmla="*/ 481 w 636"/>
                <a:gd name="T13" fmla="*/ 172 h 412"/>
                <a:gd name="T14" fmla="*/ 460 w 636"/>
                <a:gd name="T15" fmla="*/ 145 h 412"/>
                <a:gd name="T16" fmla="*/ 465 w 636"/>
                <a:gd name="T17" fmla="*/ 123 h 412"/>
                <a:gd name="T18" fmla="*/ 149 w 636"/>
                <a:gd name="T19" fmla="*/ 154 h 412"/>
                <a:gd name="T20" fmla="*/ 75 w 636"/>
                <a:gd name="T21" fmla="*/ 243 h 412"/>
                <a:gd name="T22" fmla="*/ 137 w 636"/>
                <a:gd name="T23" fmla="*/ 386 h 412"/>
                <a:gd name="T24" fmla="*/ 142 w 636"/>
                <a:gd name="T25" fmla="*/ 412 h 412"/>
                <a:gd name="T26" fmla="*/ 171 w 636"/>
                <a:gd name="T27" fmla="*/ 332 h 412"/>
                <a:gd name="T28" fmla="*/ 193 w 636"/>
                <a:gd name="T29" fmla="*/ 298 h 412"/>
                <a:gd name="T30" fmla="*/ 449 w 636"/>
                <a:gd name="T31" fmla="*/ 228 h 412"/>
                <a:gd name="T32" fmla="*/ 541 w 636"/>
                <a:gd name="T33" fmla="*/ 169 h 412"/>
                <a:gd name="T34" fmla="*/ 567 w 636"/>
                <a:gd name="T35" fmla="*/ 151 h 412"/>
                <a:gd name="T36" fmla="*/ 573 w 636"/>
                <a:gd name="T37" fmla="*/ 149 h 412"/>
                <a:gd name="T38" fmla="*/ 614 w 636"/>
                <a:gd name="T39" fmla="*/ 84 h 412"/>
                <a:gd name="T40" fmla="*/ 422 w 636"/>
                <a:gd name="T41" fmla="*/ 168 h 412"/>
                <a:gd name="T42" fmla="*/ 401 w 636"/>
                <a:gd name="T43" fmla="*/ 164 h 412"/>
                <a:gd name="T44" fmla="*/ 186 w 636"/>
                <a:gd name="T45" fmla="*/ 260 h 412"/>
                <a:gd name="T46" fmla="*/ 178 w 636"/>
                <a:gd name="T47" fmla="*/ 248 h 412"/>
                <a:gd name="T48" fmla="*/ 175 w 636"/>
                <a:gd name="T49" fmla="*/ 222 h 412"/>
                <a:gd name="T50" fmla="*/ 151 w 636"/>
                <a:gd name="T51" fmla="*/ 376 h 412"/>
                <a:gd name="T52" fmla="*/ 160 w 636"/>
                <a:gd name="T53" fmla="*/ 351 h 412"/>
                <a:gd name="T54" fmla="*/ 172 w 636"/>
                <a:gd name="T55" fmla="*/ 320 h 412"/>
                <a:gd name="T56" fmla="*/ 144 w 636"/>
                <a:gd name="T57" fmla="*/ 201 h 412"/>
                <a:gd name="T58" fmla="*/ 173 w 636"/>
                <a:gd name="T59" fmla="*/ 246 h 412"/>
                <a:gd name="T60" fmla="*/ 192 w 636"/>
                <a:gd name="T61" fmla="*/ 229 h 412"/>
                <a:gd name="T62" fmla="*/ 188 w 636"/>
                <a:gd name="T63" fmla="*/ 293 h 412"/>
                <a:gd name="T64" fmla="*/ 190 w 636"/>
                <a:gd name="T65" fmla="*/ 260 h 412"/>
                <a:gd name="T66" fmla="*/ 196 w 636"/>
                <a:gd name="T67" fmla="*/ 258 h 412"/>
                <a:gd name="T68" fmla="*/ 202 w 636"/>
                <a:gd name="T69" fmla="*/ 276 h 412"/>
                <a:gd name="T70" fmla="*/ 222 w 636"/>
                <a:gd name="T71" fmla="*/ 266 h 412"/>
                <a:gd name="T72" fmla="*/ 241 w 636"/>
                <a:gd name="T73" fmla="*/ 276 h 412"/>
                <a:gd name="T74" fmla="*/ 267 w 636"/>
                <a:gd name="T75" fmla="*/ 248 h 412"/>
                <a:gd name="T76" fmla="*/ 274 w 636"/>
                <a:gd name="T77" fmla="*/ 249 h 412"/>
                <a:gd name="T78" fmla="*/ 270 w 636"/>
                <a:gd name="T79" fmla="*/ 272 h 412"/>
                <a:gd name="T80" fmla="*/ 277 w 636"/>
                <a:gd name="T81" fmla="*/ 271 h 412"/>
                <a:gd name="T82" fmla="*/ 284 w 636"/>
                <a:gd name="T83" fmla="*/ 272 h 412"/>
                <a:gd name="T84" fmla="*/ 303 w 636"/>
                <a:gd name="T85" fmla="*/ 256 h 412"/>
                <a:gd name="T86" fmla="*/ 316 w 636"/>
                <a:gd name="T87" fmla="*/ 246 h 412"/>
                <a:gd name="T88" fmla="*/ 303 w 636"/>
                <a:gd name="T89" fmla="*/ 269 h 412"/>
                <a:gd name="T90" fmla="*/ 315 w 636"/>
                <a:gd name="T91" fmla="*/ 264 h 412"/>
                <a:gd name="T92" fmla="*/ 333 w 636"/>
                <a:gd name="T93" fmla="*/ 251 h 412"/>
                <a:gd name="T94" fmla="*/ 341 w 636"/>
                <a:gd name="T95" fmla="*/ 253 h 412"/>
                <a:gd name="T96" fmla="*/ 347 w 636"/>
                <a:gd name="T97" fmla="*/ 256 h 412"/>
                <a:gd name="T98" fmla="*/ 367 w 636"/>
                <a:gd name="T99" fmla="*/ 243 h 412"/>
                <a:gd name="T100" fmla="*/ 383 w 636"/>
                <a:gd name="T101" fmla="*/ 250 h 412"/>
                <a:gd name="T102" fmla="*/ 387 w 636"/>
                <a:gd name="T103" fmla="*/ 252 h 412"/>
                <a:gd name="T104" fmla="*/ 430 w 636"/>
                <a:gd name="T105" fmla="*/ 243 h 412"/>
                <a:gd name="T106" fmla="*/ 444 w 636"/>
                <a:gd name="T107" fmla="*/ 229 h 412"/>
                <a:gd name="T108" fmla="*/ 462 w 636"/>
                <a:gd name="T109" fmla="*/ 202 h 412"/>
                <a:gd name="T110" fmla="*/ 463 w 636"/>
                <a:gd name="T111" fmla="*/ 213 h 412"/>
                <a:gd name="T112" fmla="*/ 492 w 636"/>
                <a:gd name="T113" fmla="*/ 186 h 412"/>
                <a:gd name="T114" fmla="*/ 496 w 636"/>
                <a:gd name="T115" fmla="*/ 195 h 412"/>
                <a:gd name="T116" fmla="*/ 516 w 636"/>
                <a:gd name="T117" fmla="*/ 175 h 412"/>
                <a:gd name="T118" fmla="*/ 523 w 636"/>
                <a:gd name="T119" fmla="*/ 17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6" h="412">
                  <a:moveTo>
                    <a:pt x="627" y="45"/>
                  </a:moveTo>
                  <a:cubicBezTo>
                    <a:pt x="631" y="35"/>
                    <a:pt x="636" y="24"/>
                    <a:pt x="635" y="14"/>
                  </a:cubicBezTo>
                  <a:cubicBezTo>
                    <a:pt x="635" y="3"/>
                    <a:pt x="625" y="0"/>
                    <a:pt x="617" y="5"/>
                  </a:cubicBezTo>
                  <a:cubicBezTo>
                    <a:pt x="609" y="10"/>
                    <a:pt x="602" y="16"/>
                    <a:pt x="596" y="23"/>
                  </a:cubicBezTo>
                  <a:cubicBezTo>
                    <a:pt x="585" y="36"/>
                    <a:pt x="577" y="50"/>
                    <a:pt x="570" y="65"/>
                  </a:cubicBezTo>
                  <a:cubicBezTo>
                    <a:pt x="571" y="65"/>
                    <a:pt x="572" y="67"/>
                    <a:pt x="571" y="68"/>
                  </a:cubicBezTo>
                  <a:cubicBezTo>
                    <a:pt x="571" y="68"/>
                    <a:pt x="571" y="68"/>
                    <a:pt x="571" y="68"/>
                  </a:cubicBezTo>
                  <a:cubicBezTo>
                    <a:pt x="573" y="69"/>
                    <a:pt x="574" y="69"/>
                    <a:pt x="576" y="70"/>
                  </a:cubicBezTo>
                  <a:cubicBezTo>
                    <a:pt x="578" y="71"/>
                    <a:pt x="581" y="71"/>
                    <a:pt x="583" y="72"/>
                  </a:cubicBezTo>
                  <a:cubicBezTo>
                    <a:pt x="584" y="72"/>
                    <a:pt x="584" y="73"/>
                    <a:pt x="583" y="74"/>
                  </a:cubicBezTo>
                  <a:cubicBezTo>
                    <a:pt x="578" y="77"/>
                    <a:pt x="573" y="73"/>
                    <a:pt x="569" y="70"/>
                  </a:cubicBezTo>
                  <a:cubicBezTo>
                    <a:pt x="566" y="72"/>
                    <a:pt x="562" y="74"/>
                    <a:pt x="559" y="77"/>
                  </a:cubicBezTo>
                  <a:cubicBezTo>
                    <a:pt x="554" y="80"/>
                    <a:pt x="550" y="84"/>
                    <a:pt x="546" y="89"/>
                  </a:cubicBezTo>
                  <a:cubicBezTo>
                    <a:pt x="540" y="96"/>
                    <a:pt x="534" y="104"/>
                    <a:pt x="527" y="111"/>
                  </a:cubicBezTo>
                  <a:cubicBezTo>
                    <a:pt x="520" y="117"/>
                    <a:pt x="513" y="119"/>
                    <a:pt x="505" y="119"/>
                  </a:cubicBezTo>
                  <a:cubicBezTo>
                    <a:pt x="500" y="120"/>
                    <a:pt x="495" y="121"/>
                    <a:pt x="490" y="121"/>
                  </a:cubicBezTo>
                  <a:cubicBezTo>
                    <a:pt x="502" y="125"/>
                    <a:pt x="512" y="133"/>
                    <a:pt x="518" y="144"/>
                  </a:cubicBezTo>
                  <a:cubicBezTo>
                    <a:pt x="521" y="151"/>
                    <a:pt x="519" y="157"/>
                    <a:pt x="515" y="161"/>
                  </a:cubicBezTo>
                  <a:cubicBezTo>
                    <a:pt x="514" y="162"/>
                    <a:pt x="514" y="163"/>
                    <a:pt x="513" y="164"/>
                  </a:cubicBezTo>
                  <a:cubicBezTo>
                    <a:pt x="512" y="166"/>
                    <a:pt x="510" y="167"/>
                    <a:pt x="509" y="168"/>
                  </a:cubicBezTo>
                  <a:cubicBezTo>
                    <a:pt x="508" y="168"/>
                    <a:pt x="508" y="168"/>
                    <a:pt x="508" y="168"/>
                  </a:cubicBezTo>
                  <a:cubicBezTo>
                    <a:pt x="498" y="172"/>
                    <a:pt x="488" y="175"/>
                    <a:pt x="478" y="180"/>
                  </a:cubicBezTo>
                  <a:cubicBezTo>
                    <a:pt x="470" y="184"/>
                    <a:pt x="461" y="189"/>
                    <a:pt x="453" y="193"/>
                  </a:cubicBezTo>
                  <a:cubicBezTo>
                    <a:pt x="435" y="201"/>
                    <a:pt x="416" y="204"/>
                    <a:pt x="397" y="207"/>
                  </a:cubicBezTo>
                  <a:cubicBezTo>
                    <a:pt x="387" y="209"/>
                    <a:pt x="377" y="210"/>
                    <a:pt x="366" y="211"/>
                  </a:cubicBezTo>
                  <a:cubicBezTo>
                    <a:pt x="356" y="211"/>
                    <a:pt x="345" y="212"/>
                    <a:pt x="334" y="215"/>
                  </a:cubicBezTo>
                  <a:cubicBezTo>
                    <a:pt x="319" y="220"/>
                    <a:pt x="305" y="232"/>
                    <a:pt x="288" y="230"/>
                  </a:cubicBezTo>
                  <a:cubicBezTo>
                    <a:pt x="287" y="230"/>
                    <a:pt x="287" y="227"/>
                    <a:pt x="288" y="227"/>
                  </a:cubicBezTo>
                  <a:cubicBezTo>
                    <a:pt x="307" y="225"/>
                    <a:pt x="322" y="212"/>
                    <a:pt x="341" y="209"/>
                  </a:cubicBezTo>
                  <a:cubicBezTo>
                    <a:pt x="350" y="207"/>
                    <a:pt x="360" y="207"/>
                    <a:pt x="369" y="206"/>
                  </a:cubicBezTo>
                  <a:cubicBezTo>
                    <a:pt x="378" y="205"/>
                    <a:pt x="387" y="204"/>
                    <a:pt x="396" y="203"/>
                  </a:cubicBezTo>
                  <a:cubicBezTo>
                    <a:pt x="417" y="199"/>
                    <a:pt x="437" y="197"/>
                    <a:pt x="456" y="187"/>
                  </a:cubicBezTo>
                  <a:cubicBezTo>
                    <a:pt x="472" y="179"/>
                    <a:pt x="487" y="172"/>
                    <a:pt x="503" y="165"/>
                  </a:cubicBezTo>
                  <a:cubicBezTo>
                    <a:pt x="502" y="164"/>
                    <a:pt x="503" y="162"/>
                    <a:pt x="504" y="162"/>
                  </a:cubicBezTo>
                  <a:cubicBezTo>
                    <a:pt x="510" y="159"/>
                    <a:pt x="516" y="155"/>
                    <a:pt x="514" y="148"/>
                  </a:cubicBezTo>
                  <a:cubicBezTo>
                    <a:pt x="512" y="142"/>
                    <a:pt x="508" y="138"/>
                    <a:pt x="504" y="134"/>
                  </a:cubicBezTo>
                  <a:cubicBezTo>
                    <a:pt x="501" y="132"/>
                    <a:pt x="498" y="131"/>
                    <a:pt x="496" y="129"/>
                  </a:cubicBezTo>
                  <a:cubicBezTo>
                    <a:pt x="493" y="129"/>
                    <a:pt x="491" y="130"/>
                    <a:pt x="489" y="131"/>
                  </a:cubicBezTo>
                  <a:cubicBezTo>
                    <a:pt x="488" y="131"/>
                    <a:pt x="487" y="131"/>
                    <a:pt x="486" y="132"/>
                  </a:cubicBezTo>
                  <a:cubicBezTo>
                    <a:pt x="486" y="132"/>
                    <a:pt x="486" y="132"/>
                    <a:pt x="485" y="132"/>
                  </a:cubicBezTo>
                  <a:cubicBezTo>
                    <a:pt x="482" y="135"/>
                    <a:pt x="477" y="135"/>
                    <a:pt x="473" y="137"/>
                  </a:cubicBezTo>
                  <a:cubicBezTo>
                    <a:pt x="469" y="139"/>
                    <a:pt x="465" y="141"/>
                    <a:pt x="462" y="145"/>
                  </a:cubicBezTo>
                  <a:cubicBezTo>
                    <a:pt x="462" y="145"/>
                    <a:pt x="462" y="145"/>
                    <a:pt x="462" y="145"/>
                  </a:cubicBezTo>
                  <a:cubicBezTo>
                    <a:pt x="462" y="145"/>
                    <a:pt x="462" y="145"/>
                    <a:pt x="462" y="145"/>
                  </a:cubicBezTo>
                  <a:cubicBezTo>
                    <a:pt x="468" y="152"/>
                    <a:pt x="469" y="162"/>
                    <a:pt x="470" y="171"/>
                  </a:cubicBezTo>
                  <a:cubicBezTo>
                    <a:pt x="470" y="171"/>
                    <a:pt x="470" y="171"/>
                    <a:pt x="471" y="171"/>
                  </a:cubicBezTo>
                  <a:cubicBezTo>
                    <a:pt x="473" y="171"/>
                    <a:pt x="474" y="172"/>
                    <a:pt x="476" y="171"/>
                  </a:cubicBezTo>
                  <a:cubicBezTo>
                    <a:pt x="477" y="171"/>
                    <a:pt x="479" y="170"/>
                    <a:pt x="480" y="170"/>
                  </a:cubicBezTo>
                  <a:cubicBezTo>
                    <a:pt x="481" y="170"/>
                    <a:pt x="481" y="171"/>
                    <a:pt x="481" y="172"/>
                  </a:cubicBezTo>
                  <a:cubicBezTo>
                    <a:pt x="478" y="174"/>
                    <a:pt x="473" y="176"/>
                    <a:pt x="470" y="172"/>
                  </a:cubicBezTo>
                  <a:cubicBezTo>
                    <a:pt x="470" y="173"/>
                    <a:pt x="469" y="173"/>
                    <a:pt x="469" y="173"/>
                  </a:cubicBezTo>
                  <a:cubicBezTo>
                    <a:pt x="467" y="169"/>
                    <a:pt x="467" y="164"/>
                    <a:pt x="466" y="159"/>
                  </a:cubicBezTo>
                  <a:cubicBezTo>
                    <a:pt x="465" y="156"/>
                    <a:pt x="463" y="153"/>
                    <a:pt x="462" y="150"/>
                  </a:cubicBezTo>
                  <a:cubicBezTo>
                    <a:pt x="461" y="149"/>
                    <a:pt x="461" y="148"/>
                    <a:pt x="460" y="147"/>
                  </a:cubicBezTo>
                  <a:cubicBezTo>
                    <a:pt x="460" y="146"/>
                    <a:pt x="460" y="146"/>
                    <a:pt x="460" y="145"/>
                  </a:cubicBezTo>
                  <a:cubicBezTo>
                    <a:pt x="460" y="145"/>
                    <a:pt x="460" y="145"/>
                    <a:pt x="460" y="145"/>
                  </a:cubicBezTo>
                  <a:cubicBezTo>
                    <a:pt x="460" y="145"/>
                    <a:pt x="461" y="144"/>
                    <a:pt x="461" y="145"/>
                  </a:cubicBezTo>
                  <a:cubicBezTo>
                    <a:pt x="461" y="144"/>
                    <a:pt x="461" y="144"/>
                    <a:pt x="462" y="144"/>
                  </a:cubicBezTo>
                  <a:cubicBezTo>
                    <a:pt x="463" y="140"/>
                    <a:pt x="467" y="138"/>
                    <a:pt x="471" y="135"/>
                  </a:cubicBezTo>
                  <a:cubicBezTo>
                    <a:pt x="475" y="134"/>
                    <a:pt x="479" y="132"/>
                    <a:pt x="484" y="131"/>
                  </a:cubicBezTo>
                  <a:cubicBezTo>
                    <a:pt x="485" y="130"/>
                    <a:pt x="487" y="129"/>
                    <a:pt x="489" y="128"/>
                  </a:cubicBezTo>
                  <a:cubicBezTo>
                    <a:pt x="490" y="128"/>
                    <a:pt x="491" y="128"/>
                    <a:pt x="492" y="127"/>
                  </a:cubicBezTo>
                  <a:cubicBezTo>
                    <a:pt x="483" y="124"/>
                    <a:pt x="474" y="123"/>
                    <a:pt x="465" y="123"/>
                  </a:cubicBezTo>
                  <a:cubicBezTo>
                    <a:pt x="438" y="122"/>
                    <a:pt x="413" y="127"/>
                    <a:pt x="388" y="138"/>
                  </a:cubicBezTo>
                  <a:cubicBezTo>
                    <a:pt x="381" y="142"/>
                    <a:pt x="370" y="142"/>
                    <a:pt x="362" y="141"/>
                  </a:cubicBezTo>
                  <a:cubicBezTo>
                    <a:pt x="350" y="139"/>
                    <a:pt x="337" y="134"/>
                    <a:pt x="326" y="128"/>
                  </a:cubicBezTo>
                  <a:cubicBezTo>
                    <a:pt x="315" y="123"/>
                    <a:pt x="306" y="117"/>
                    <a:pt x="293" y="115"/>
                  </a:cubicBezTo>
                  <a:cubicBezTo>
                    <a:pt x="281" y="113"/>
                    <a:pt x="268" y="114"/>
                    <a:pt x="256" y="115"/>
                  </a:cubicBezTo>
                  <a:cubicBezTo>
                    <a:pt x="232" y="118"/>
                    <a:pt x="207" y="123"/>
                    <a:pt x="185" y="133"/>
                  </a:cubicBezTo>
                  <a:cubicBezTo>
                    <a:pt x="172" y="138"/>
                    <a:pt x="159" y="145"/>
                    <a:pt x="149" y="154"/>
                  </a:cubicBezTo>
                  <a:cubicBezTo>
                    <a:pt x="149" y="155"/>
                    <a:pt x="149" y="156"/>
                    <a:pt x="148" y="156"/>
                  </a:cubicBezTo>
                  <a:cubicBezTo>
                    <a:pt x="147" y="156"/>
                    <a:pt x="147" y="156"/>
                    <a:pt x="146" y="157"/>
                  </a:cubicBezTo>
                  <a:cubicBezTo>
                    <a:pt x="139" y="164"/>
                    <a:pt x="133" y="173"/>
                    <a:pt x="130" y="183"/>
                  </a:cubicBezTo>
                  <a:cubicBezTo>
                    <a:pt x="130" y="184"/>
                    <a:pt x="129" y="184"/>
                    <a:pt x="129" y="183"/>
                  </a:cubicBezTo>
                  <a:cubicBezTo>
                    <a:pt x="130" y="173"/>
                    <a:pt x="134" y="165"/>
                    <a:pt x="139" y="159"/>
                  </a:cubicBezTo>
                  <a:cubicBezTo>
                    <a:pt x="138" y="159"/>
                    <a:pt x="137" y="159"/>
                    <a:pt x="136" y="159"/>
                  </a:cubicBezTo>
                  <a:cubicBezTo>
                    <a:pt x="103" y="173"/>
                    <a:pt x="90" y="213"/>
                    <a:pt x="75" y="243"/>
                  </a:cubicBezTo>
                  <a:cubicBezTo>
                    <a:pt x="63" y="266"/>
                    <a:pt x="46" y="285"/>
                    <a:pt x="33" y="306"/>
                  </a:cubicBezTo>
                  <a:cubicBezTo>
                    <a:pt x="23" y="321"/>
                    <a:pt x="15" y="340"/>
                    <a:pt x="0" y="350"/>
                  </a:cubicBezTo>
                  <a:cubicBezTo>
                    <a:pt x="23" y="352"/>
                    <a:pt x="45" y="366"/>
                    <a:pt x="66" y="375"/>
                  </a:cubicBezTo>
                  <a:cubicBezTo>
                    <a:pt x="80" y="382"/>
                    <a:pt x="94" y="389"/>
                    <a:pt x="108" y="394"/>
                  </a:cubicBezTo>
                  <a:cubicBezTo>
                    <a:pt x="119" y="398"/>
                    <a:pt x="128" y="406"/>
                    <a:pt x="138" y="410"/>
                  </a:cubicBezTo>
                  <a:cubicBezTo>
                    <a:pt x="136" y="403"/>
                    <a:pt x="136" y="394"/>
                    <a:pt x="135" y="387"/>
                  </a:cubicBezTo>
                  <a:cubicBezTo>
                    <a:pt x="135" y="386"/>
                    <a:pt x="136" y="385"/>
                    <a:pt x="137" y="386"/>
                  </a:cubicBezTo>
                  <a:cubicBezTo>
                    <a:pt x="136" y="382"/>
                    <a:pt x="135" y="379"/>
                    <a:pt x="134" y="375"/>
                  </a:cubicBezTo>
                  <a:cubicBezTo>
                    <a:pt x="134" y="374"/>
                    <a:pt x="136" y="374"/>
                    <a:pt x="136" y="375"/>
                  </a:cubicBezTo>
                  <a:cubicBezTo>
                    <a:pt x="139" y="383"/>
                    <a:pt x="143" y="392"/>
                    <a:pt x="143" y="401"/>
                  </a:cubicBezTo>
                  <a:cubicBezTo>
                    <a:pt x="143" y="402"/>
                    <a:pt x="142" y="402"/>
                    <a:pt x="142" y="402"/>
                  </a:cubicBezTo>
                  <a:cubicBezTo>
                    <a:pt x="140" y="398"/>
                    <a:pt x="139" y="394"/>
                    <a:pt x="138" y="390"/>
                  </a:cubicBezTo>
                  <a:cubicBezTo>
                    <a:pt x="139" y="397"/>
                    <a:pt x="140" y="404"/>
                    <a:pt x="140" y="411"/>
                  </a:cubicBezTo>
                  <a:cubicBezTo>
                    <a:pt x="141" y="411"/>
                    <a:pt x="142" y="412"/>
                    <a:pt x="142" y="412"/>
                  </a:cubicBezTo>
                  <a:cubicBezTo>
                    <a:pt x="146" y="396"/>
                    <a:pt x="151" y="380"/>
                    <a:pt x="157" y="365"/>
                  </a:cubicBezTo>
                  <a:cubicBezTo>
                    <a:pt x="156" y="365"/>
                    <a:pt x="156" y="365"/>
                    <a:pt x="156" y="365"/>
                  </a:cubicBezTo>
                  <a:cubicBezTo>
                    <a:pt x="151" y="358"/>
                    <a:pt x="151" y="347"/>
                    <a:pt x="150" y="339"/>
                  </a:cubicBezTo>
                  <a:cubicBezTo>
                    <a:pt x="150" y="338"/>
                    <a:pt x="152" y="338"/>
                    <a:pt x="152" y="339"/>
                  </a:cubicBezTo>
                  <a:cubicBezTo>
                    <a:pt x="153" y="343"/>
                    <a:pt x="154" y="348"/>
                    <a:pt x="154" y="352"/>
                  </a:cubicBezTo>
                  <a:cubicBezTo>
                    <a:pt x="155" y="356"/>
                    <a:pt x="157" y="360"/>
                    <a:pt x="157" y="364"/>
                  </a:cubicBezTo>
                  <a:cubicBezTo>
                    <a:pt x="161" y="353"/>
                    <a:pt x="166" y="342"/>
                    <a:pt x="171" y="332"/>
                  </a:cubicBezTo>
                  <a:cubicBezTo>
                    <a:pt x="171" y="332"/>
                    <a:pt x="170" y="332"/>
                    <a:pt x="170" y="332"/>
                  </a:cubicBezTo>
                  <a:cubicBezTo>
                    <a:pt x="165" y="326"/>
                    <a:pt x="164" y="317"/>
                    <a:pt x="162" y="310"/>
                  </a:cubicBezTo>
                  <a:cubicBezTo>
                    <a:pt x="161" y="309"/>
                    <a:pt x="164" y="308"/>
                    <a:pt x="164" y="310"/>
                  </a:cubicBezTo>
                  <a:cubicBezTo>
                    <a:pt x="167" y="316"/>
                    <a:pt x="171" y="324"/>
                    <a:pt x="171" y="331"/>
                  </a:cubicBezTo>
                  <a:cubicBezTo>
                    <a:pt x="171" y="331"/>
                    <a:pt x="171" y="331"/>
                    <a:pt x="171" y="331"/>
                  </a:cubicBezTo>
                  <a:cubicBezTo>
                    <a:pt x="171" y="331"/>
                    <a:pt x="171" y="331"/>
                    <a:pt x="171" y="331"/>
                  </a:cubicBezTo>
                  <a:cubicBezTo>
                    <a:pt x="177" y="319"/>
                    <a:pt x="183" y="307"/>
                    <a:pt x="193" y="298"/>
                  </a:cubicBezTo>
                  <a:cubicBezTo>
                    <a:pt x="202" y="290"/>
                    <a:pt x="214" y="285"/>
                    <a:pt x="226" y="282"/>
                  </a:cubicBezTo>
                  <a:cubicBezTo>
                    <a:pt x="254" y="275"/>
                    <a:pt x="282" y="275"/>
                    <a:pt x="310" y="270"/>
                  </a:cubicBezTo>
                  <a:cubicBezTo>
                    <a:pt x="327" y="267"/>
                    <a:pt x="344" y="263"/>
                    <a:pt x="362" y="262"/>
                  </a:cubicBezTo>
                  <a:cubicBezTo>
                    <a:pt x="378" y="260"/>
                    <a:pt x="395" y="261"/>
                    <a:pt x="411" y="256"/>
                  </a:cubicBezTo>
                  <a:cubicBezTo>
                    <a:pt x="412" y="256"/>
                    <a:pt x="413" y="256"/>
                    <a:pt x="413" y="256"/>
                  </a:cubicBezTo>
                  <a:cubicBezTo>
                    <a:pt x="419" y="252"/>
                    <a:pt x="425" y="248"/>
                    <a:pt x="431" y="244"/>
                  </a:cubicBezTo>
                  <a:cubicBezTo>
                    <a:pt x="437" y="238"/>
                    <a:pt x="443" y="233"/>
                    <a:pt x="449" y="228"/>
                  </a:cubicBezTo>
                  <a:cubicBezTo>
                    <a:pt x="464" y="219"/>
                    <a:pt x="480" y="212"/>
                    <a:pt x="494" y="202"/>
                  </a:cubicBezTo>
                  <a:cubicBezTo>
                    <a:pt x="508" y="193"/>
                    <a:pt x="521" y="182"/>
                    <a:pt x="536" y="174"/>
                  </a:cubicBezTo>
                  <a:cubicBezTo>
                    <a:pt x="536" y="172"/>
                    <a:pt x="537" y="171"/>
                    <a:pt x="538" y="169"/>
                  </a:cubicBezTo>
                  <a:cubicBezTo>
                    <a:pt x="539" y="168"/>
                    <a:pt x="539" y="167"/>
                    <a:pt x="540" y="166"/>
                  </a:cubicBezTo>
                  <a:cubicBezTo>
                    <a:pt x="540" y="166"/>
                    <a:pt x="541" y="165"/>
                    <a:pt x="540" y="164"/>
                  </a:cubicBezTo>
                  <a:cubicBezTo>
                    <a:pt x="540" y="164"/>
                    <a:pt x="541" y="163"/>
                    <a:pt x="541" y="164"/>
                  </a:cubicBezTo>
                  <a:cubicBezTo>
                    <a:pt x="542" y="165"/>
                    <a:pt x="542" y="167"/>
                    <a:pt x="541" y="169"/>
                  </a:cubicBezTo>
                  <a:cubicBezTo>
                    <a:pt x="541" y="170"/>
                    <a:pt x="541" y="171"/>
                    <a:pt x="540" y="172"/>
                  </a:cubicBezTo>
                  <a:cubicBezTo>
                    <a:pt x="547" y="168"/>
                    <a:pt x="555" y="165"/>
                    <a:pt x="561" y="160"/>
                  </a:cubicBezTo>
                  <a:cubicBezTo>
                    <a:pt x="563" y="159"/>
                    <a:pt x="565" y="157"/>
                    <a:pt x="567" y="155"/>
                  </a:cubicBezTo>
                  <a:cubicBezTo>
                    <a:pt x="566" y="154"/>
                    <a:pt x="566" y="154"/>
                    <a:pt x="565" y="153"/>
                  </a:cubicBezTo>
                  <a:cubicBezTo>
                    <a:pt x="564" y="151"/>
                    <a:pt x="562" y="149"/>
                    <a:pt x="561" y="148"/>
                  </a:cubicBezTo>
                  <a:cubicBezTo>
                    <a:pt x="560" y="147"/>
                    <a:pt x="561" y="146"/>
                    <a:pt x="562" y="146"/>
                  </a:cubicBezTo>
                  <a:cubicBezTo>
                    <a:pt x="564" y="148"/>
                    <a:pt x="566" y="149"/>
                    <a:pt x="567" y="151"/>
                  </a:cubicBezTo>
                  <a:cubicBezTo>
                    <a:pt x="568" y="152"/>
                    <a:pt x="568" y="153"/>
                    <a:pt x="569" y="153"/>
                  </a:cubicBezTo>
                  <a:cubicBezTo>
                    <a:pt x="570" y="153"/>
                    <a:pt x="570" y="152"/>
                    <a:pt x="571" y="152"/>
                  </a:cubicBezTo>
                  <a:cubicBezTo>
                    <a:pt x="570" y="151"/>
                    <a:pt x="570" y="150"/>
                    <a:pt x="569" y="149"/>
                  </a:cubicBezTo>
                  <a:cubicBezTo>
                    <a:pt x="568" y="147"/>
                    <a:pt x="567" y="146"/>
                    <a:pt x="565" y="145"/>
                  </a:cubicBezTo>
                  <a:cubicBezTo>
                    <a:pt x="564" y="144"/>
                    <a:pt x="566" y="142"/>
                    <a:pt x="567" y="143"/>
                  </a:cubicBezTo>
                  <a:cubicBezTo>
                    <a:pt x="569" y="144"/>
                    <a:pt x="570" y="145"/>
                    <a:pt x="571" y="147"/>
                  </a:cubicBezTo>
                  <a:cubicBezTo>
                    <a:pt x="572" y="147"/>
                    <a:pt x="573" y="148"/>
                    <a:pt x="573" y="149"/>
                  </a:cubicBezTo>
                  <a:cubicBezTo>
                    <a:pt x="575" y="148"/>
                    <a:pt x="576" y="147"/>
                    <a:pt x="577" y="146"/>
                  </a:cubicBezTo>
                  <a:cubicBezTo>
                    <a:pt x="583" y="137"/>
                    <a:pt x="588" y="128"/>
                    <a:pt x="593" y="119"/>
                  </a:cubicBezTo>
                  <a:cubicBezTo>
                    <a:pt x="600" y="108"/>
                    <a:pt x="608" y="98"/>
                    <a:pt x="613" y="87"/>
                  </a:cubicBezTo>
                  <a:cubicBezTo>
                    <a:pt x="612" y="87"/>
                    <a:pt x="611" y="87"/>
                    <a:pt x="611" y="86"/>
                  </a:cubicBezTo>
                  <a:cubicBezTo>
                    <a:pt x="609" y="86"/>
                    <a:pt x="608" y="85"/>
                    <a:pt x="607" y="85"/>
                  </a:cubicBezTo>
                  <a:cubicBezTo>
                    <a:pt x="606" y="84"/>
                    <a:pt x="606" y="82"/>
                    <a:pt x="607" y="82"/>
                  </a:cubicBezTo>
                  <a:cubicBezTo>
                    <a:pt x="609" y="81"/>
                    <a:pt x="613" y="82"/>
                    <a:pt x="614" y="84"/>
                  </a:cubicBezTo>
                  <a:cubicBezTo>
                    <a:pt x="615" y="83"/>
                    <a:pt x="615" y="82"/>
                    <a:pt x="616" y="81"/>
                  </a:cubicBezTo>
                  <a:cubicBezTo>
                    <a:pt x="620" y="69"/>
                    <a:pt x="623" y="56"/>
                    <a:pt x="627" y="45"/>
                  </a:cubicBezTo>
                  <a:close/>
                  <a:moveTo>
                    <a:pt x="422" y="168"/>
                  </a:moveTo>
                  <a:cubicBezTo>
                    <a:pt x="422" y="166"/>
                    <a:pt x="424" y="167"/>
                    <a:pt x="424" y="168"/>
                  </a:cubicBezTo>
                  <a:cubicBezTo>
                    <a:pt x="425" y="173"/>
                    <a:pt x="427" y="177"/>
                    <a:pt x="428" y="181"/>
                  </a:cubicBezTo>
                  <a:cubicBezTo>
                    <a:pt x="428" y="182"/>
                    <a:pt x="427" y="183"/>
                    <a:pt x="426" y="182"/>
                  </a:cubicBezTo>
                  <a:cubicBezTo>
                    <a:pt x="422" y="179"/>
                    <a:pt x="421" y="173"/>
                    <a:pt x="422" y="168"/>
                  </a:cubicBezTo>
                  <a:close/>
                  <a:moveTo>
                    <a:pt x="409" y="164"/>
                  </a:moveTo>
                  <a:cubicBezTo>
                    <a:pt x="409" y="163"/>
                    <a:pt x="410" y="164"/>
                    <a:pt x="410" y="164"/>
                  </a:cubicBezTo>
                  <a:cubicBezTo>
                    <a:pt x="410" y="168"/>
                    <a:pt x="411" y="172"/>
                    <a:pt x="414" y="176"/>
                  </a:cubicBezTo>
                  <a:cubicBezTo>
                    <a:pt x="416" y="179"/>
                    <a:pt x="418" y="181"/>
                    <a:pt x="420" y="184"/>
                  </a:cubicBezTo>
                  <a:cubicBezTo>
                    <a:pt x="421" y="185"/>
                    <a:pt x="420" y="185"/>
                    <a:pt x="419" y="185"/>
                  </a:cubicBezTo>
                  <a:cubicBezTo>
                    <a:pt x="411" y="182"/>
                    <a:pt x="408" y="172"/>
                    <a:pt x="409" y="164"/>
                  </a:cubicBezTo>
                  <a:close/>
                  <a:moveTo>
                    <a:pt x="401" y="164"/>
                  </a:moveTo>
                  <a:cubicBezTo>
                    <a:pt x="401" y="164"/>
                    <a:pt x="401" y="164"/>
                    <a:pt x="401" y="164"/>
                  </a:cubicBezTo>
                  <a:cubicBezTo>
                    <a:pt x="400" y="173"/>
                    <a:pt x="404" y="179"/>
                    <a:pt x="407" y="186"/>
                  </a:cubicBezTo>
                  <a:cubicBezTo>
                    <a:pt x="408" y="187"/>
                    <a:pt x="407" y="187"/>
                    <a:pt x="406" y="187"/>
                  </a:cubicBezTo>
                  <a:cubicBezTo>
                    <a:pt x="400" y="182"/>
                    <a:pt x="397" y="171"/>
                    <a:pt x="401" y="164"/>
                  </a:cubicBezTo>
                  <a:close/>
                  <a:moveTo>
                    <a:pt x="198" y="231"/>
                  </a:moveTo>
                  <a:cubicBezTo>
                    <a:pt x="196" y="236"/>
                    <a:pt x="193" y="241"/>
                    <a:pt x="191" y="247"/>
                  </a:cubicBezTo>
                  <a:cubicBezTo>
                    <a:pt x="189" y="251"/>
                    <a:pt x="188" y="256"/>
                    <a:pt x="186" y="260"/>
                  </a:cubicBezTo>
                  <a:cubicBezTo>
                    <a:pt x="185" y="260"/>
                    <a:pt x="185" y="260"/>
                    <a:pt x="184" y="259"/>
                  </a:cubicBezTo>
                  <a:cubicBezTo>
                    <a:pt x="184" y="255"/>
                    <a:pt x="187" y="250"/>
                    <a:pt x="189" y="246"/>
                  </a:cubicBezTo>
                  <a:cubicBezTo>
                    <a:pt x="192" y="241"/>
                    <a:pt x="194" y="236"/>
                    <a:pt x="197" y="231"/>
                  </a:cubicBezTo>
                  <a:cubicBezTo>
                    <a:pt x="197" y="230"/>
                    <a:pt x="198" y="230"/>
                    <a:pt x="198" y="231"/>
                  </a:cubicBezTo>
                  <a:close/>
                  <a:moveTo>
                    <a:pt x="186" y="227"/>
                  </a:moveTo>
                  <a:cubicBezTo>
                    <a:pt x="186" y="226"/>
                    <a:pt x="188" y="227"/>
                    <a:pt x="187" y="228"/>
                  </a:cubicBezTo>
                  <a:cubicBezTo>
                    <a:pt x="184" y="235"/>
                    <a:pt x="182" y="242"/>
                    <a:pt x="178" y="248"/>
                  </a:cubicBezTo>
                  <a:cubicBezTo>
                    <a:pt x="178" y="249"/>
                    <a:pt x="177" y="249"/>
                    <a:pt x="177" y="248"/>
                  </a:cubicBezTo>
                  <a:cubicBezTo>
                    <a:pt x="178" y="241"/>
                    <a:pt x="183" y="234"/>
                    <a:pt x="186" y="227"/>
                  </a:cubicBezTo>
                  <a:close/>
                  <a:moveTo>
                    <a:pt x="175" y="222"/>
                  </a:moveTo>
                  <a:cubicBezTo>
                    <a:pt x="175" y="221"/>
                    <a:pt x="177" y="222"/>
                    <a:pt x="176" y="223"/>
                  </a:cubicBezTo>
                  <a:cubicBezTo>
                    <a:pt x="174" y="226"/>
                    <a:pt x="173" y="230"/>
                    <a:pt x="171" y="232"/>
                  </a:cubicBezTo>
                  <a:cubicBezTo>
                    <a:pt x="170" y="233"/>
                    <a:pt x="170" y="232"/>
                    <a:pt x="170" y="232"/>
                  </a:cubicBezTo>
                  <a:cubicBezTo>
                    <a:pt x="170" y="228"/>
                    <a:pt x="173" y="225"/>
                    <a:pt x="175" y="222"/>
                  </a:cubicBezTo>
                  <a:close/>
                  <a:moveTo>
                    <a:pt x="146" y="389"/>
                  </a:moveTo>
                  <a:cubicBezTo>
                    <a:pt x="142" y="381"/>
                    <a:pt x="141" y="371"/>
                    <a:pt x="137" y="363"/>
                  </a:cubicBezTo>
                  <a:cubicBezTo>
                    <a:pt x="137" y="361"/>
                    <a:pt x="139" y="360"/>
                    <a:pt x="140" y="361"/>
                  </a:cubicBezTo>
                  <a:cubicBezTo>
                    <a:pt x="144" y="370"/>
                    <a:pt x="147" y="379"/>
                    <a:pt x="147" y="389"/>
                  </a:cubicBezTo>
                  <a:cubicBezTo>
                    <a:pt x="148" y="390"/>
                    <a:pt x="147" y="390"/>
                    <a:pt x="146" y="389"/>
                  </a:cubicBezTo>
                  <a:close/>
                  <a:moveTo>
                    <a:pt x="152" y="376"/>
                  </a:moveTo>
                  <a:cubicBezTo>
                    <a:pt x="152" y="376"/>
                    <a:pt x="152" y="377"/>
                    <a:pt x="151" y="376"/>
                  </a:cubicBezTo>
                  <a:cubicBezTo>
                    <a:pt x="146" y="370"/>
                    <a:pt x="145" y="360"/>
                    <a:pt x="142" y="353"/>
                  </a:cubicBezTo>
                  <a:cubicBezTo>
                    <a:pt x="142" y="351"/>
                    <a:pt x="144" y="350"/>
                    <a:pt x="145" y="352"/>
                  </a:cubicBezTo>
                  <a:cubicBezTo>
                    <a:pt x="148" y="360"/>
                    <a:pt x="150" y="368"/>
                    <a:pt x="152" y="376"/>
                  </a:cubicBezTo>
                  <a:close/>
                  <a:moveTo>
                    <a:pt x="158" y="351"/>
                  </a:moveTo>
                  <a:cubicBezTo>
                    <a:pt x="155" y="344"/>
                    <a:pt x="154" y="335"/>
                    <a:pt x="153" y="327"/>
                  </a:cubicBezTo>
                  <a:cubicBezTo>
                    <a:pt x="153" y="325"/>
                    <a:pt x="156" y="325"/>
                    <a:pt x="156" y="327"/>
                  </a:cubicBezTo>
                  <a:cubicBezTo>
                    <a:pt x="157" y="335"/>
                    <a:pt x="160" y="343"/>
                    <a:pt x="160" y="351"/>
                  </a:cubicBezTo>
                  <a:cubicBezTo>
                    <a:pt x="160" y="352"/>
                    <a:pt x="159" y="352"/>
                    <a:pt x="158" y="351"/>
                  </a:cubicBezTo>
                  <a:close/>
                  <a:moveTo>
                    <a:pt x="165" y="339"/>
                  </a:moveTo>
                  <a:cubicBezTo>
                    <a:pt x="165" y="340"/>
                    <a:pt x="164" y="340"/>
                    <a:pt x="163" y="339"/>
                  </a:cubicBezTo>
                  <a:cubicBezTo>
                    <a:pt x="160" y="333"/>
                    <a:pt x="160" y="325"/>
                    <a:pt x="159" y="318"/>
                  </a:cubicBezTo>
                  <a:cubicBezTo>
                    <a:pt x="159" y="316"/>
                    <a:pt x="161" y="316"/>
                    <a:pt x="161" y="317"/>
                  </a:cubicBezTo>
                  <a:cubicBezTo>
                    <a:pt x="162" y="324"/>
                    <a:pt x="165" y="332"/>
                    <a:pt x="165" y="339"/>
                  </a:cubicBezTo>
                  <a:close/>
                  <a:moveTo>
                    <a:pt x="172" y="320"/>
                  </a:moveTo>
                  <a:cubicBezTo>
                    <a:pt x="168" y="316"/>
                    <a:pt x="168" y="309"/>
                    <a:pt x="168" y="303"/>
                  </a:cubicBezTo>
                  <a:cubicBezTo>
                    <a:pt x="168" y="302"/>
                    <a:pt x="171" y="302"/>
                    <a:pt x="171" y="303"/>
                  </a:cubicBezTo>
                  <a:cubicBezTo>
                    <a:pt x="171" y="306"/>
                    <a:pt x="171" y="309"/>
                    <a:pt x="171" y="312"/>
                  </a:cubicBezTo>
                  <a:cubicBezTo>
                    <a:pt x="172" y="315"/>
                    <a:pt x="172" y="317"/>
                    <a:pt x="173" y="320"/>
                  </a:cubicBezTo>
                  <a:cubicBezTo>
                    <a:pt x="173" y="320"/>
                    <a:pt x="172" y="321"/>
                    <a:pt x="172" y="320"/>
                  </a:cubicBezTo>
                  <a:close/>
                  <a:moveTo>
                    <a:pt x="173" y="246"/>
                  </a:moveTo>
                  <a:cubicBezTo>
                    <a:pt x="157" y="238"/>
                    <a:pt x="142" y="220"/>
                    <a:pt x="144" y="201"/>
                  </a:cubicBezTo>
                  <a:cubicBezTo>
                    <a:pt x="144" y="200"/>
                    <a:pt x="146" y="201"/>
                    <a:pt x="146" y="202"/>
                  </a:cubicBezTo>
                  <a:cubicBezTo>
                    <a:pt x="146" y="221"/>
                    <a:pt x="160" y="232"/>
                    <a:pt x="174" y="244"/>
                  </a:cubicBezTo>
                  <a:cubicBezTo>
                    <a:pt x="175" y="237"/>
                    <a:pt x="180" y="231"/>
                    <a:pt x="180" y="224"/>
                  </a:cubicBezTo>
                  <a:cubicBezTo>
                    <a:pt x="180" y="223"/>
                    <a:pt x="182" y="223"/>
                    <a:pt x="182" y="224"/>
                  </a:cubicBezTo>
                  <a:cubicBezTo>
                    <a:pt x="182" y="231"/>
                    <a:pt x="179" y="238"/>
                    <a:pt x="175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5" y="245"/>
                    <a:pt x="174" y="246"/>
                    <a:pt x="173" y="246"/>
                  </a:cubicBezTo>
                  <a:close/>
                  <a:moveTo>
                    <a:pt x="181" y="312"/>
                  </a:moveTo>
                  <a:cubicBezTo>
                    <a:pt x="181" y="312"/>
                    <a:pt x="180" y="312"/>
                    <a:pt x="180" y="312"/>
                  </a:cubicBezTo>
                  <a:cubicBezTo>
                    <a:pt x="177" y="307"/>
                    <a:pt x="176" y="301"/>
                    <a:pt x="175" y="295"/>
                  </a:cubicBezTo>
                  <a:cubicBezTo>
                    <a:pt x="175" y="293"/>
                    <a:pt x="178" y="293"/>
                    <a:pt x="178" y="295"/>
                  </a:cubicBezTo>
                  <a:cubicBezTo>
                    <a:pt x="179" y="301"/>
                    <a:pt x="182" y="306"/>
                    <a:pt x="181" y="312"/>
                  </a:cubicBezTo>
                  <a:close/>
                  <a:moveTo>
                    <a:pt x="181" y="254"/>
                  </a:moveTo>
                  <a:cubicBezTo>
                    <a:pt x="182" y="246"/>
                    <a:pt x="188" y="237"/>
                    <a:pt x="192" y="229"/>
                  </a:cubicBezTo>
                  <a:cubicBezTo>
                    <a:pt x="192" y="228"/>
                    <a:pt x="193" y="229"/>
                    <a:pt x="193" y="230"/>
                  </a:cubicBezTo>
                  <a:cubicBezTo>
                    <a:pt x="189" y="238"/>
                    <a:pt x="186" y="247"/>
                    <a:pt x="181" y="255"/>
                  </a:cubicBezTo>
                  <a:cubicBezTo>
                    <a:pt x="181" y="255"/>
                    <a:pt x="181" y="255"/>
                    <a:pt x="181" y="254"/>
                  </a:cubicBezTo>
                  <a:close/>
                  <a:moveTo>
                    <a:pt x="189" y="299"/>
                  </a:moveTo>
                  <a:cubicBezTo>
                    <a:pt x="185" y="296"/>
                    <a:pt x="184" y="289"/>
                    <a:pt x="184" y="285"/>
                  </a:cubicBezTo>
                  <a:cubicBezTo>
                    <a:pt x="184" y="283"/>
                    <a:pt x="187" y="283"/>
                    <a:pt x="187" y="285"/>
                  </a:cubicBezTo>
                  <a:cubicBezTo>
                    <a:pt x="187" y="287"/>
                    <a:pt x="188" y="290"/>
                    <a:pt x="188" y="293"/>
                  </a:cubicBezTo>
                  <a:cubicBezTo>
                    <a:pt x="189" y="295"/>
                    <a:pt x="190" y="296"/>
                    <a:pt x="190" y="299"/>
                  </a:cubicBezTo>
                  <a:cubicBezTo>
                    <a:pt x="190" y="299"/>
                    <a:pt x="189" y="300"/>
                    <a:pt x="189" y="299"/>
                  </a:cubicBezTo>
                  <a:close/>
                  <a:moveTo>
                    <a:pt x="190" y="259"/>
                  </a:moveTo>
                  <a:cubicBezTo>
                    <a:pt x="191" y="251"/>
                    <a:pt x="196" y="243"/>
                    <a:pt x="200" y="236"/>
                  </a:cubicBezTo>
                  <a:cubicBezTo>
                    <a:pt x="200" y="236"/>
                    <a:pt x="201" y="236"/>
                    <a:pt x="201" y="237"/>
                  </a:cubicBezTo>
                  <a:cubicBezTo>
                    <a:pt x="199" y="241"/>
                    <a:pt x="197" y="245"/>
                    <a:pt x="195" y="249"/>
                  </a:cubicBezTo>
                  <a:cubicBezTo>
                    <a:pt x="194" y="253"/>
                    <a:pt x="193" y="256"/>
                    <a:pt x="190" y="260"/>
                  </a:cubicBezTo>
                  <a:cubicBezTo>
                    <a:pt x="190" y="260"/>
                    <a:pt x="189" y="260"/>
                    <a:pt x="190" y="259"/>
                  </a:cubicBezTo>
                  <a:close/>
                  <a:moveTo>
                    <a:pt x="195" y="293"/>
                  </a:moveTo>
                  <a:cubicBezTo>
                    <a:pt x="192" y="290"/>
                    <a:pt x="191" y="284"/>
                    <a:pt x="191" y="280"/>
                  </a:cubicBezTo>
                  <a:cubicBezTo>
                    <a:pt x="191" y="278"/>
                    <a:pt x="194" y="278"/>
                    <a:pt x="194" y="280"/>
                  </a:cubicBezTo>
                  <a:cubicBezTo>
                    <a:pt x="194" y="284"/>
                    <a:pt x="196" y="288"/>
                    <a:pt x="196" y="293"/>
                  </a:cubicBezTo>
                  <a:cubicBezTo>
                    <a:pt x="196" y="293"/>
                    <a:pt x="195" y="294"/>
                    <a:pt x="195" y="293"/>
                  </a:cubicBezTo>
                  <a:close/>
                  <a:moveTo>
                    <a:pt x="196" y="258"/>
                  </a:moveTo>
                  <a:cubicBezTo>
                    <a:pt x="199" y="251"/>
                    <a:pt x="203" y="245"/>
                    <a:pt x="206" y="239"/>
                  </a:cubicBezTo>
                  <a:cubicBezTo>
                    <a:pt x="206" y="238"/>
                    <a:pt x="207" y="239"/>
                    <a:pt x="207" y="239"/>
                  </a:cubicBezTo>
                  <a:cubicBezTo>
                    <a:pt x="204" y="246"/>
                    <a:pt x="200" y="252"/>
                    <a:pt x="197" y="258"/>
                  </a:cubicBezTo>
                  <a:cubicBezTo>
                    <a:pt x="197" y="258"/>
                    <a:pt x="196" y="258"/>
                    <a:pt x="196" y="258"/>
                  </a:cubicBezTo>
                  <a:close/>
                  <a:moveTo>
                    <a:pt x="203" y="286"/>
                  </a:moveTo>
                  <a:cubicBezTo>
                    <a:pt x="200" y="284"/>
                    <a:pt x="200" y="280"/>
                    <a:pt x="199" y="277"/>
                  </a:cubicBezTo>
                  <a:cubicBezTo>
                    <a:pt x="199" y="275"/>
                    <a:pt x="201" y="275"/>
                    <a:pt x="202" y="276"/>
                  </a:cubicBezTo>
                  <a:cubicBezTo>
                    <a:pt x="202" y="278"/>
                    <a:pt x="202" y="280"/>
                    <a:pt x="203" y="281"/>
                  </a:cubicBezTo>
                  <a:cubicBezTo>
                    <a:pt x="203" y="283"/>
                    <a:pt x="203" y="284"/>
                    <a:pt x="204" y="285"/>
                  </a:cubicBezTo>
                  <a:cubicBezTo>
                    <a:pt x="204" y="286"/>
                    <a:pt x="203" y="286"/>
                    <a:pt x="203" y="286"/>
                  </a:cubicBezTo>
                  <a:close/>
                  <a:moveTo>
                    <a:pt x="222" y="267"/>
                  </a:moveTo>
                  <a:cubicBezTo>
                    <a:pt x="216" y="268"/>
                    <a:pt x="211" y="266"/>
                    <a:pt x="206" y="265"/>
                  </a:cubicBezTo>
                  <a:cubicBezTo>
                    <a:pt x="205" y="265"/>
                    <a:pt x="205" y="263"/>
                    <a:pt x="206" y="264"/>
                  </a:cubicBezTo>
                  <a:cubicBezTo>
                    <a:pt x="212" y="264"/>
                    <a:pt x="217" y="266"/>
                    <a:pt x="222" y="266"/>
                  </a:cubicBezTo>
                  <a:cubicBezTo>
                    <a:pt x="222" y="266"/>
                    <a:pt x="222" y="267"/>
                    <a:pt x="222" y="267"/>
                  </a:cubicBezTo>
                  <a:close/>
                  <a:moveTo>
                    <a:pt x="274" y="203"/>
                  </a:moveTo>
                  <a:cubicBezTo>
                    <a:pt x="282" y="204"/>
                    <a:pt x="291" y="206"/>
                    <a:pt x="298" y="211"/>
                  </a:cubicBezTo>
                  <a:cubicBezTo>
                    <a:pt x="298" y="211"/>
                    <a:pt x="298" y="212"/>
                    <a:pt x="297" y="212"/>
                  </a:cubicBezTo>
                  <a:cubicBezTo>
                    <a:pt x="289" y="210"/>
                    <a:pt x="282" y="206"/>
                    <a:pt x="274" y="205"/>
                  </a:cubicBezTo>
                  <a:cubicBezTo>
                    <a:pt x="273" y="205"/>
                    <a:pt x="273" y="203"/>
                    <a:pt x="274" y="203"/>
                  </a:cubicBezTo>
                  <a:close/>
                  <a:moveTo>
                    <a:pt x="241" y="276"/>
                  </a:moveTo>
                  <a:cubicBezTo>
                    <a:pt x="244" y="269"/>
                    <a:pt x="249" y="264"/>
                    <a:pt x="251" y="257"/>
                  </a:cubicBezTo>
                  <a:cubicBezTo>
                    <a:pt x="252" y="256"/>
                    <a:pt x="252" y="257"/>
                    <a:pt x="252" y="257"/>
                  </a:cubicBezTo>
                  <a:cubicBezTo>
                    <a:pt x="250" y="264"/>
                    <a:pt x="245" y="270"/>
                    <a:pt x="242" y="276"/>
                  </a:cubicBezTo>
                  <a:cubicBezTo>
                    <a:pt x="241" y="276"/>
                    <a:pt x="241" y="276"/>
                    <a:pt x="241" y="276"/>
                  </a:cubicBezTo>
                  <a:close/>
                  <a:moveTo>
                    <a:pt x="250" y="277"/>
                  </a:moveTo>
                  <a:cubicBezTo>
                    <a:pt x="250" y="266"/>
                    <a:pt x="260" y="256"/>
                    <a:pt x="266" y="248"/>
                  </a:cubicBezTo>
                  <a:cubicBezTo>
                    <a:pt x="266" y="247"/>
                    <a:pt x="268" y="248"/>
                    <a:pt x="267" y="248"/>
                  </a:cubicBezTo>
                  <a:cubicBezTo>
                    <a:pt x="264" y="253"/>
                    <a:pt x="261" y="258"/>
                    <a:pt x="259" y="263"/>
                  </a:cubicBezTo>
                  <a:cubicBezTo>
                    <a:pt x="256" y="268"/>
                    <a:pt x="255" y="273"/>
                    <a:pt x="252" y="277"/>
                  </a:cubicBezTo>
                  <a:cubicBezTo>
                    <a:pt x="251" y="277"/>
                    <a:pt x="250" y="277"/>
                    <a:pt x="250" y="277"/>
                  </a:cubicBezTo>
                  <a:close/>
                  <a:moveTo>
                    <a:pt x="259" y="274"/>
                  </a:moveTo>
                  <a:cubicBezTo>
                    <a:pt x="258" y="274"/>
                    <a:pt x="258" y="274"/>
                    <a:pt x="258" y="273"/>
                  </a:cubicBezTo>
                  <a:cubicBezTo>
                    <a:pt x="259" y="264"/>
                    <a:pt x="268" y="255"/>
                    <a:pt x="273" y="247"/>
                  </a:cubicBezTo>
                  <a:cubicBezTo>
                    <a:pt x="274" y="247"/>
                    <a:pt x="275" y="248"/>
                    <a:pt x="274" y="249"/>
                  </a:cubicBezTo>
                  <a:cubicBezTo>
                    <a:pt x="271" y="253"/>
                    <a:pt x="268" y="258"/>
                    <a:pt x="265" y="263"/>
                  </a:cubicBezTo>
                  <a:cubicBezTo>
                    <a:pt x="263" y="266"/>
                    <a:pt x="262" y="270"/>
                    <a:pt x="259" y="274"/>
                  </a:cubicBezTo>
                  <a:close/>
                  <a:moveTo>
                    <a:pt x="268" y="272"/>
                  </a:moveTo>
                  <a:cubicBezTo>
                    <a:pt x="270" y="262"/>
                    <a:pt x="279" y="252"/>
                    <a:pt x="285" y="244"/>
                  </a:cubicBezTo>
                  <a:cubicBezTo>
                    <a:pt x="285" y="243"/>
                    <a:pt x="287" y="244"/>
                    <a:pt x="286" y="245"/>
                  </a:cubicBezTo>
                  <a:cubicBezTo>
                    <a:pt x="282" y="250"/>
                    <a:pt x="279" y="255"/>
                    <a:pt x="276" y="261"/>
                  </a:cubicBezTo>
                  <a:cubicBezTo>
                    <a:pt x="274" y="264"/>
                    <a:pt x="272" y="269"/>
                    <a:pt x="270" y="272"/>
                  </a:cubicBezTo>
                  <a:cubicBezTo>
                    <a:pt x="269" y="273"/>
                    <a:pt x="268" y="272"/>
                    <a:pt x="268" y="272"/>
                  </a:cubicBezTo>
                  <a:close/>
                  <a:moveTo>
                    <a:pt x="276" y="271"/>
                  </a:moveTo>
                  <a:cubicBezTo>
                    <a:pt x="277" y="266"/>
                    <a:pt x="280" y="261"/>
                    <a:pt x="284" y="257"/>
                  </a:cubicBezTo>
                  <a:cubicBezTo>
                    <a:pt x="288" y="252"/>
                    <a:pt x="292" y="246"/>
                    <a:pt x="296" y="240"/>
                  </a:cubicBezTo>
                  <a:cubicBezTo>
                    <a:pt x="296" y="240"/>
                    <a:pt x="298" y="240"/>
                    <a:pt x="297" y="241"/>
                  </a:cubicBezTo>
                  <a:cubicBezTo>
                    <a:pt x="295" y="246"/>
                    <a:pt x="291" y="251"/>
                    <a:pt x="287" y="255"/>
                  </a:cubicBezTo>
                  <a:cubicBezTo>
                    <a:pt x="284" y="260"/>
                    <a:pt x="281" y="266"/>
                    <a:pt x="277" y="271"/>
                  </a:cubicBezTo>
                  <a:cubicBezTo>
                    <a:pt x="276" y="272"/>
                    <a:pt x="276" y="271"/>
                    <a:pt x="276" y="271"/>
                  </a:cubicBezTo>
                  <a:close/>
                  <a:moveTo>
                    <a:pt x="283" y="272"/>
                  </a:moveTo>
                  <a:cubicBezTo>
                    <a:pt x="284" y="267"/>
                    <a:pt x="288" y="262"/>
                    <a:pt x="291" y="258"/>
                  </a:cubicBezTo>
                  <a:cubicBezTo>
                    <a:pt x="295" y="253"/>
                    <a:pt x="300" y="248"/>
                    <a:pt x="303" y="243"/>
                  </a:cubicBezTo>
                  <a:cubicBezTo>
                    <a:pt x="304" y="242"/>
                    <a:pt x="305" y="243"/>
                    <a:pt x="305" y="243"/>
                  </a:cubicBezTo>
                  <a:cubicBezTo>
                    <a:pt x="302" y="248"/>
                    <a:pt x="298" y="253"/>
                    <a:pt x="295" y="257"/>
                  </a:cubicBezTo>
                  <a:cubicBezTo>
                    <a:pt x="291" y="262"/>
                    <a:pt x="288" y="268"/>
                    <a:pt x="284" y="272"/>
                  </a:cubicBezTo>
                  <a:cubicBezTo>
                    <a:pt x="284" y="273"/>
                    <a:pt x="283" y="272"/>
                    <a:pt x="283" y="272"/>
                  </a:cubicBezTo>
                  <a:close/>
                  <a:moveTo>
                    <a:pt x="294" y="268"/>
                  </a:moveTo>
                  <a:cubicBezTo>
                    <a:pt x="294" y="268"/>
                    <a:pt x="294" y="268"/>
                    <a:pt x="294" y="268"/>
                  </a:cubicBezTo>
                  <a:cubicBezTo>
                    <a:pt x="292" y="264"/>
                    <a:pt x="298" y="258"/>
                    <a:pt x="300" y="256"/>
                  </a:cubicBezTo>
                  <a:cubicBezTo>
                    <a:pt x="303" y="252"/>
                    <a:pt x="307" y="248"/>
                    <a:pt x="309" y="244"/>
                  </a:cubicBezTo>
                  <a:cubicBezTo>
                    <a:pt x="309" y="242"/>
                    <a:pt x="311" y="243"/>
                    <a:pt x="311" y="244"/>
                  </a:cubicBezTo>
                  <a:cubicBezTo>
                    <a:pt x="308" y="249"/>
                    <a:pt x="306" y="253"/>
                    <a:pt x="303" y="256"/>
                  </a:cubicBezTo>
                  <a:cubicBezTo>
                    <a:pt x="301" y="259"/>
                    <a:pt x="299" y="262"/>
                    <a:pt x="297" y="265"/>
                  </a:cubicBezTo>
                  <a:cubicBezTo>
                    <a:pt x="297" y="266"/>
                    <a:pt x="296" y="268"/>
                    <a:pt x="294" y="268"/>
                  </a:cubicBezTo>
                  <a:close/>
                  <a:moveTo>
                    <a:pt x="303" y="269"/>
                  </a:moveTo>
                  <a:cubicBezTo>
                    <a:pt x="302" y="269"/>
                    <a:pt x="302" y="269"/>
                    <a:pt x="302" y="268"/>
                  </a:cubicBezTo>
                  <a:cubicBezTo>
                    <a:pt x="301" y="264"/>
                    <a:pt x="305" y="259"/>
                    <a:pt x="308" y="256"/>
                  </a:cubicBezTo>
                  <a:cubicBezTo>
                    <a:pt x="310" y="253"/>
                    <a:pt x="312" y="251"/>
                    <a:pt x="314" y="249"/>
                  </a:cubicBezTo>
                  <a:cubicBezTo>
                    <a:pt x="314" y="248"/>
                    <a:pt x="318" y="244"/>
                    <a:pt x="316" y="246"/>
                  </a:cubicBezTo>
                  <a:cubicBezTo>
                    <a:pt x="315" y="247"/>
                    <a:pt x="314" y="246"/>
                    <a:pt x="315" y="245"/>
                  </a:cubicBezTo>
                  <a:cubicBezTo>
                    <a:pt x="316" y="244"/>
                    <a:pt x="316" y="244"/>
                    <a:pt x="317" y="244"/>
                  </a:cubicBezTo>
                  <a:cubicBezTo>
                    <a:pt x="317" y="244"/>
                    <a:pt x="318" y="244"/>
                    <a:pt x="318" y="244"/>
                  </a:cubicBezTo>
                  <a:cubicBezTo>
                    <a:pt x="318" y="244"/>
                    <a:pt x="318" y="244"/>
                    <a:pt x="318" y="244"/>
                  </a:cubicBezTo>
                  <a:cubicBezTo>
                    <a:pt x="318" y="244"/>
                    <a:pt x="319" y="245"/>
                    <a:pt x="318" y="245"/>
                  </a:cubicBezTo>
                  <a:cubicBezTo>
                    <a:pt x="316" y="249"/>
                    <a:pt x="313" y="253"/>
                    <a:pt x="311" y="256"/>
                  </a:cubicBezTo>
                  <a:cubicBezTo>
                    <a:pt x="308" y="260"/>
                    <a:pt x="306" y="266"/>
                    <a:pt x="303" y="269"/>
                  </a:cubicBezTo>
                  <a:close/>
                  <a:moveTo>
                    <a:pt x="315" y="264"/>
                  </a:moveTo>
                  <a:cubicBezTo>
                    <a:pt x="315" y="265"/>
                    <a:pt x="314" y="264"/>
                    <a:pt x="314" y="264"/>
                  </a:cubicBezTo>
                  <a:cubicBezTo>
                    <a:pt x="313" y="260"/>
                    <a:pt x="316" y="256"/>
                    <a:pt x="318" y="253"/>
                  </a:cubicBezTo>
                  <a:cubicBezTo>
                    <a:pt x="321" y="249"/>
                    <a:pt x="324" y="246"/>
                    <a:pt x="327" y="242"/>
                  </a:cubicBezTo>
                  <a:cubicBezTo>
                    <a:pt x="327" y="242"/>
                    <a:pt x="327" y="242"/>
                    <a:pt x="327" y="242"/>
                  </a:cubicBezTo>
                  <a:cubicBezTo>
                    <a:pt x="326" y="247"/>
                    <a:pt x="324" y="250"/>
                    <a:pt x="321" y="254"/>
                  </a:cubicBezTo>
                  <a:cubicBezTo>
                    <a:pt x="319" y="257"/>
                    <a:pt x="318" y="261"/>
                    <a:pt x="315" y="264"/>
                  </a:cubicBezTo>
                  <a:close/>
                  <a:moveTo>
                    <a:pt x="333" y="251"/>
                  </a:moveTo>
                  <a:cubicBezTo>
                    <a:pt x="331" y="254"/>
                    <a:pt x="329" y="258"/>
                    <a:pt x="327" y="261"/>
                  </a:cubicBezTo>
                  <a:cubicBezTo>
                    <a:pt x="326" y="261"/>
                    <a:pt x="325" y="261"/>
                    <a:pt x="325" y="260"/>
                  </a:cubicBezTo>
                  <a:cubicBezTo>
                    <a:pt x="325" y="257"/>
                    <a:pt x="328" y="253"/>
                    <a:pt x="330" y="250"/>
                  </a:cubicBezTo>
                  <a:cubicBezTo>
                    <a:pt x="333" y="247"/>
                    <a:pt x="335" y="244"/>
                    <a:pt x="339" y="241"/>
                  </a:cubicBezTo>
                  <a:cubicBezTo>
                    <a:pt x="339" y="241"/>
                    <a:pt x="340" y="241"/>
                    <a:pt x="339" y="242"/>
                  </a:cubicBezTo>
                  <a:cubicBezTo>
                    <a:pt x="338" y="245"/>
                    <a:pt x="335" y="248"/>
                    <a:pt x="333" y="251"/>
                  </a:cubicBezTo>
                  <a:close/>
                  <a:moveTo>
                    <a:pt x="341" y="253"/>
                  </a:moveTo>
                  <a:cubicBezTo>
                    <a:pt x="341" y="250"/>
                    <a:pt x="344" y="247"/>
                    <a:pt x="346" y="245"/>
                  </a:cubicBezTo>
                  <a:cubicBezTo>
                    <a:pt x="348" y="243"/>
                    <a:pt x="350" y="240"/>
                    <a:pt x="352" y="238"/>
                  </a:cubicBezTo>
                  <a:cubicBezTo>
                    <a:pt x="353" y="237"/>
                    <a:pt x="354" y="238"/>
                    <a:pt x="353" y="239"/>
                  </a:cubicBezTo>
                  <a:cubicBezTo>
                    <a:pt x="352" y="241"/>
                    <a:pt x="350" y="244"/>
                    <a:pt x="348" y="246"/>
                  </a:cubicBezTo>
                  <a:cubicBezTo>
                    <a:pt x="346" y="249"/>
                    <a:pt x="344" y="251"/>
                    <a:pt x="342" y="254"/>
                  </a:cubicBezTo>
                  <a:cubicBezTo>
                    <a:pt x="341" y="254"/>
                    <a:pt x="341" y="253"/>
                    <a:pt x="341" y="253"/>
                  </a:cubicBezTo>
                  <a:close/>
                  <a:moveTo>
                    <a:pt x="347" y="256"/>
                  </a:moveTo>
                  <a:cubicBezTo>
                    <a:pt x="348" y="252"/>
                    <a:pt x="351" y="249"/>
                    <a:pt x="353" y="247"/>
                  </a:cubicBezTo>
                  <a:cubicBezTo>
                    <a:pt x="356" y="244"/>
                    <a:pt x="358" y="241"/>
                    <a:pt x="361" y="238"/>
                  </a:cubicBezTo>
                  <a:cubicBezTo>
                    <a:pt x="362" y="238"/>
                    <a:pt x="363" y="239"/>
                    <a:pt x="363" y="240"/>
                  </a:cubicBezTo>
                  <a:cubicBezTo>
                    <a:pt x="360" y="243"/>
                    <a:pt x="357" y="245"/>
                    <a:pt x="355" y="248"/>
                  </a:cubicBezTo>
                  <a:cubicBezTo>
                    <a:pt x="353" y="251"/>
                    <a:pt x="351" y="255"/>
                    <a:pt x="348" y="257"/>
                  </a:cubicBezTo>
                  <a:cubicBezTo>
                    <a:pt x="348" y="257"/>
                    <a:pt x="347" y="257"/>
                    <a:pt x="347" y="256"/>
                  </a:cubicBezTo>
                  <a:close/>
                  <a:moveTo>
                    <a:pt x="367" y="243"/>
                  </a:moveTo>
                  <a:cubicBezTo>
                    <a:pt x="365" y="245"/>
                    <a:pt x="363" y="248"/>
                    <a:pt x="361" y="250"/>
                  </a:cubicBezTo>
                  <a:cubicBezTo>
                    <a:pt x="360" y="252"/>
                    <a:pt x="358" y="255"/>
                    <a:pt x="356" y="256"/>
                  </a:cubicBezTo>
                  <a:cubicBezTo>
                    <a:pt x="355" y="257"/>
                    <a:pt x="354" y="256"/>
                    <a:pt x="354" y="255"/>
                  </a:cubicBezTo>
                  <a:cubicBezTo>
                    <a:pt x="355" y="253"/>
                    <a:pt x="357" y="250"/>
                    <a:pt x="359" y="248"/>
                  </a:cubicBezTo>
                  <a:cubicBezTo>
                    <a:pt x="361" y="246"/>
                    <a:pt x="363" y="244"/>
                    <a:pt x="365" y="242"/>
                  </a:cubicBezTo>
                  <a:cubicBezTo>
                    <a:pt x="366" y="241"/>
                    <a:pt x="368" y="242"/>
                    <a:pt x="367" y="243"/>
                  </a:cubicBezTo>
                  <a:close/>
                  <a:moveTo>
                    <a:pt x="379" y="243"/>
                  </a:moveTo>
                  <a:cubicBezTo>
                    <a:pt x="378" y="244"/>
                    <a:pt x="377" y="246"/>
                    <a:pt x="376" y="248"/>
                  </a:cubicBezTo>
                  <a:cubicBezTo>
                    <a:pt x="376" y="248"/>
                    <a:pt x="375" y="248"/>
                    <a:pt x="375" y="248"/>
                  </a:cubicBezTo>
                  <a:cubicBezTo>
                    <a:pt x="376" y="246"/>
                    <a:pt x="377" y="244"/>
                    <a:pt x="378" y="242"/>
                  </a:cubicBezTo>
                  <a:cubicBezTo>
                    <a:pt x="378" y="241"/>
                    <a:pt x="379" y="242"/>
                    <a:pt x="379" y="243"/>
                  </a:cubicBezTo>
                  <a:close/>
                  <a:moveTo>
                    <a:pt x="387" y="240"/>
                  </a:moveTo>
                  <a:cubicBezTo>
                    <a:pt x="385" y="243"/>
                    <a:pt x="384" y="247"/>
                    <a:pt x="383" y="250"/>
                  </a:cubicBezTo>
                  <a:cubicBezTo>
                    <a:pt x="382" y="253"/>
                    <a:pt x="381" y="255"/>
                    <a:pt x="380" y="258"/>
                  </a:cubicBezTo>
                  <a:cubicBezTo>
                    <a:pt x="380" y="259"/>
                    <a:pt x="379" y="258"/>
                    <a:pt x="379" y="258"/>
                  </a:cubicBezTo>
                  <a:cubicBezTo>
                    <a:pt x="378" y="252"/>
                    <a:pt x="383" y="245"/>
                    <a:pt x="386" y="240"/>
                  </a:cubicBezTo>
                  <a:cubicBezTo>
                    <a:pt x="386" y="239"/>
                    <a:pt x="387" y="239"/>
                    <a:pt x="387" y="240"/>
                  </a:cubicBezTo>
                  <a:close/>
                  <a:moveTo>
                    <a:pt x="393" y="244"/>
                  </a:moveTo>
                  <a:cubicBezTo>
                    <a:pt x="391" y="246"/>
                    <a:pt x="390" y="249"/>
                    <a:pt x="388" y="252"/>
                  </a:cubicBezTo>
                  <a:cubicBezTo>
                    <a:pt x="388" y="253"/>
                    <a:pt x="387" y="253"/>
                    <a:pt x="387" y="252"/>
                  </a:cubicBezTo>
                  <a:cubicBezTo>
                    <a:pt x="388" y="248"/>
                    <a:pt x="390" y="245"/>
                    <a:pt x="392" y="243"/>
                  </a:cubicBezTo>
                  <a:cubicBezTo>
                    <a:pt x="393" y="242"/>
                    <a:pt x="394" y="243"/>
                    <a:pt x="393" y="244"/>
                  </a:cubicBezTo>
                  <a:close/>
                  <a:moveTo>
                    <a:pt x="430" y="243"/>
                  </a:moveTo>
                  <a:cubicBezTo>
                    <a:pt x="429" y="243"/>
                    <a:pt x="429" y="243"/>
                    <a:pt x="429" y="242"/>
                  </a:cubicBezTo>
                  <a:cubicBezTo>
                    <a:pt x="431" y="237"/>
                    <a:pt x="434" y="232"/>
                    <a:pt x="435" y="226"/>
                  </a:cubicBezTo>
                  <a:cubicBezTo>
                    <a:pt x="436" y="225"/>
                    <a:pt x="437" y="225"/>
                    <a:pt x="437" y="226"/>
                  </a:cubicBezTo>
                  <a:cubicBezTo>
                    <a:pt x="435" y="232"/>
                    <a:pt x="433" y="238"/>
                    <a:pt x="430" y="243"/>
                  </a:cubicBezTo>
                  <a:close/>
                  <a:moveTo>
                    <a:pt x="434" y="234"/>
                  </a:moveTo>
                  <a:cubicBezTo>
                    <a:pt x="435" y="227"/>
                    <a:pt x="441" y="221"/>
                    <a:pt x="445" y="215"/>
                  </a:cubicBezTo>
                  <a:cubicBezTo>
                    <a:pt x="445" y="214"/>
                    <a:pt x="447" y="215"/>
                    <a:pt x="447" y="216"/>
                  </a:cubicBezTo>
                  <a:cubicBezTo>
                    <a:pt x="443" y="222"/>
                    <a:pt x="440" y="229"/>
                    <a:pt x="436" y="235"/>
                  </a:cubicBezTo>
                  <a:cubicBezTo>
                    <a:pt x="435" y="235"/>
                    <a:pt x="434" y="235"/>
                    <a:pt x="434" y="234"/>
                  </a:cubicBezTo>
                  <a:close/>
                  <a:moveTo>
                    <a:pt x="447" y="221"/>
                  </a:moveTo>
                  <a:cubicBezTo>
                    <a:pt x="446" y="223"/>
                    <a:pt x="445" y="226"/>
                    <a:pt x="444" y="229"/>
                  </a:cubicBezTo>
                  <a:cubicBezTo>
                    <a:pt x="444" y="229"/>
                    <a:pt x="443" y="229"/>
                    <a:pt x="443" y="229"/>
                  </a:cubicBezTo>
                  <a:cubicBezTo>
                    <a:pt x="441" y="222"/>
                    <a:pt x="447" y="216"/>
                    <a:pt x="450" y="211"/>
                  </a:cubicBezTo>
                  <a:cubicBezTo>
                    <a:pt x="451" y="210"/>
                    <a:pt x="453" y="211"/>
                    <a:pt x="452" y="212"/>
                  </a:cubicBezTo>
                  <a:cubicBezTo>
                    <a:pt x="451" y="215"/>
                    <a:pt x="449" y="218"/>
                    <a:pt x="447" y="221"/>
                  </a:cubicBezTo>
                  <a:close/>
                  <a:moveTo>
                    <a:pt x="454" y="222"/>
                  </a:moveTo>
                  <a:cubicBezTo>
                    <a:pt x="453" y="223"/>
                    <a:pt x="452" y="223"/>
                    <a:pt x="452" y="222"/>
                  </a:cubicBezTo>
                  <a:cubicBezTo>
                    <a:pt x="452" y="215"/>
                    <a:pt x="458" y="207"/>
                    <a:pt x="462" y="202"/>
                  </a:cubicBezTo>
                  <a:cubicBezTo>
                    <a:pt x="463" y="201"/>
                    <a:pt x="464" y="202"/>
                    <a:pt x="464" y="203"/>
                  </a:cubicBezTo>
                  <a:cubicBezTo>
                    <a:pt x="462" y="206"/>
                    <a:pt x="460" y="209"/>
                    <a:pt x="458" y="213"/>
                  </a:cubicBezTo>
                  <a:cubicBezTo>
                    <a:pt x="457" y="216"/>
                    <a:pt x="456" y="220"/>
                    <a:pt x="454" y="222"/>
                  </a:cubicBezTo>
                  <a:close/>
                  <a:moveTo>
                    <a:pt x="462" y="213"/>
                  </a:moveTo>
                  <a:cubicBezTo>
                    <a:pt x="463" y="206"/>
                    <a:pt x="467" y="200"/>
                    <a:pt x="471" y="195"/>
                  </a:cubicBezTo>
                  <a:cubicBezTo>
                    <a:pt x="472" y="194"/>
                    <a:pt x="473" y="196"/>
                    <a:pt x="473" y="197"/>
                  </a:cubicBezTo>
                  <a:cubicBezTo>
                    <a:pt x="469" y="202"/>
                    <a:pt x="467" y="208"/>
                    <a:pt x="463" y="213"/>
                  </a:cubicBezTo>
                  <a:cubicBezTo>
                    <a:pt x="463" y="214"/>
                    <a:pt x="462" y="213"/>
                    <a:pt x="462" y="213"/>
                  </a:cubicBezTo>
                  <a:close/>
                  <a:moveTo>
                    <a:pt x="472" y="207"/>
                  </a:moveTo>
                  <a:cubicBezTo>
                    <a:pt x="474" y="201"/>
                    <a:pt x="478" y="195"/>
                    <a:pt x="482" y="189"/>
                  </a:cubicBezTo>
                  <a:cubicBezTo>
                    <a:pt x="483" y="188"/>
                    <a:pt x="485" y="190"/>
                    <a:pt x="484" y="191"/>
                  </a:cubicBezTo>
                  <a:cubicBezTo>
                    <a:pt x="480" y="196"/>
                    <a:pt x="477" y="203"/>
                    <a:pt x="473" y="208"/>
                  </a:cubicBezTo>
                  <a:cubicBezTo>
                    <a:pt x="473" y="208"/>
                    <a:pt x="472" y="208"/>
                    <a:pt x="472" y="207"/>
                  </a:cubicBezTo>
                  <a:close/>
                  <a:moveTo>
                    <a:pt x="492" y="186"/>
                  </a:moveTo>
                  <a:cubicBezTo>
                    <a:pt x="489" y="191"/>
                    <a:pt x="487" y="197"/>
                    <a:pt x="484" y="202"/>
                  </a:cubicBezTo>
                  <a:cubicBezTo>
                    <a:pt x="483" y="203"/>
                    <a:pt x="482" y="202"/>
                    <a:pt x="483" y="201"/>
                  </a:cubicBezTo>
                  <a:cubicBezTo>
                    <a:pt x="484" y="195"/>
                    <a:pt x="487" y="190"/>
                    <a:pt x="490" y="185"/>
                  </a:cubicBezTo>
                  <a:cubicBezTo>
                    <a:pt x="491" y="183"/>
                    <a:pt x="493" y="185"/>
                    <a:pt x="492" y="186"/>
                  </a:cubicBezTo>
                  <a:close/>
                  <a:moveTo>
                    <a:pt x="504" y="180"/>
                  </a:moveTo>
                  <a:cubicBezTo>
                    <a:pt x="501" y="185"/>
                    <a:pt x="500" y="191"/>
                    <a:pt x="497" y="195"/>
                  </a:cubicBezTo>
                  <a:cubicBezTo>
                    <a:pt x="496" y="196"/>
                    <a:pt x="496" y="196"/>
                    <a:pt x="496" y="195"/>
                  </a:cubicBezTo>
                  <a:cubicBezTo>
                    <a:pt x="496" y="189"/>
                    <a:pt x="498" y="184"/>
                    <a:pt x="502" y="179"/>
                  </a:cubicBezTo>
                  <a:cubicBezTo>
                    <a:pt x="503" y="178"/>
                    <a:pt x="504" y="179"/>
                    <a:pt x="504" y="180"/>
                  </a:cubicBezTo>
                  <a:close/>
                  <a:moveTo>
                    <a:pt x="516" y="175"/>
                  </a:moveTo>
                  <a:cubicBezTo>
                    <a:pt x="514" y="180"/>
                    <a:pt x="512" y="185"/>
                    <a:pt x="510" y="189"/>
                  </a:cubicBezTo>
                  <a:cubicBezTo>
                    <a:pt x="509" y="189"/>
                    <a:pt x="509" y="189"/>
                    <a:pt x="509" y="189"/>
                  </a:cubicBezTo>
                  <a:cubicBezTo>
                    <a:pt x="508" y="183"/>
                    <a:pt x="511" y="178"/>
                    <a:pt x="514" y="174"/>
                  </a:cubicBezTo>
                  <a:cubicBezTo>
                    <a:pt x="515" y="173"/>
                    <a:pt x="517" y="174"/>
                    <a:pt x="516" y="175"/>
                  </a:cubicBezTo>
                  <a:close/>
                  <a:moveTo>
                    <a:pt x="523" y="172"/>
                  </a:moveTo>
                  <a:cubicBezTo>
                    <a:pt x="522" y="174"/>
                    <a:pt x="522" y="176"/>
                    <a:pt x="521" y="178"/>
                  </a:cubicBezTo>
                  <a:cubicBezTo>
                    <a:pt x="520" y="180"/>
                    <a:pt x="520" y="181"/>
                    <a:pt x="519" y="183"/>
                  </a:cubicBezTo>
                  <a:cubicBezTo>
                    <a:pt x="518" y="183"/>
                    <a:pt x="518" y="183"/>
                    <a:pt x="517" y="182"/>
                  </a:cubicBezTo>
                  <a:cubicBezTo>
                    <a:pt x="517" y="180"/>
                    <a:pt x="518" y="178"/>
                    <a:pt x="518" y="177"/>
                  </a:cubicBezTo>
                  <a:cubicBezTo>
                    <a:pt x="519" y="175"/>
                    <a:pt x="520" y="173"/>
                    <a:pt x="521" y="171"/>
                  </a:cubicBezTo>
                  <a:cubicBezTo>
                    <a:pt x="522" y="170"/>
                    <a:pt x="524" y="171"/>
                    <a:pt x="523" y="172"/>
                  </a:cubicBezTo>
                  <a:close/>
                  <a:moveTo>
                    <a:pt x="533" y="167"/>
                  </a:moveTo>
                  <a:cubicBezTo>
                    <a:pt x="532" y="169"/>
                    <a:pt x="531" y="171"/>
                    <a:pt x="530" y="173"/>
                  </a:cubicBezTo>
                  <a:cubicBezTo>
                    <a:pt x="529" y="174"/>
                    <a:pt x="529" y="176"/>
                    <a:pt x="528" y="178"/>
                  </a:cubicBezTo>
                  <a:cubicBezTo>
                    <a:pt x="527" y="178"/>
                    <a:pt x="527" y="178"/>
                    <a:pt x="526" y="177"/>
                  </a:cubicBezTo>
                  <a:cubicBezTo>
                    <a:pt x="525" y="174"/>
                    <a:pt x="529" y="169"/>
                    <a:pt x="531" y="166"/>
                  </a:cubicBezTo>
                  <a:cubicBezTo>
                    <a:pt x="532" y="165"/>
                    <a:pt x="534" y="166"/>
                    <a:pt x="533" y="167"/>
                  </a:cubicBezTo>
                  <a:close/>
                </a:path>
              </a:pathLst>
            </a:custGeom>
            <a:solidFill>
              <a:srgbClr val="FCD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579"/>
            <p:cNvSpPr/>
            <p:nvPr/>
          </p:nvSpPr>
          <p:spPr bwMode="auto">
            <a:xfrm>
              <a:off x="6334125" y="2195513"/>
              <a:ext cx="531813" cy="468313"/>
            </a:xfrm>
            <a:custGeom>
              <a:avLst/>
              <a:gdLst>
                <a:gd name="T0" fmla="*/ 54 w 125"/>
                <a:gd name="T1" fmla="*/ 56 h 110"/>
                <a:gd name="T2" fmla="*/ 0 w 125"/>
                <a:gd name="T3" fmla="*/ 109 h 110"/>
                <a:gd name="T4" fmla="*/ 0 w 125"/>
                <a:gd name="T5" fmla="*/ 110 h 110"/>
                <a:gd name="T6" fmla="*/ 12 w 125"/>
                <a:gd name="T7" fmla="*/ 103 h 110"/>
                <a:gd name="T8" fmla="*/ 29 w 125"/>
                <a:gd name="T9" fmla="*/ 91 h 110"/>
                <a:gd name="T10" fmla="*/ 68 w 125"/>
                <a:gd name="T11" fmla="*/ 65 h 110"/>
                <a:gd name="T12" fmla="*/ 109 w 125"/>
                <a:gd name="T13" fmla="*/ 35 h 110"/>
                <a:gd name="T14" fmla="*/ 125 w 125"/>
                <a:gd name="T15" fmla="*/ 0 h 110"/>
                <a:gd name="T16" fmla="*/ 54 w 125"/>
                <a:gd name="T17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54" y="56"/>
                  </a:moveTo>
                  <a:cubicBezTo>
                    <a:pt x="33" y="68"/>
                    <a:pt x="4" y="83"/>
                    <a:pt x="0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" y="107"/>
                    <a:pt x="8" y="105"/>
                    <a:pt x="12" y="103"/>
                  </a:cubicBezTo>
                  <a:cubicBezTo>
                    <a:pt x="18" y="100"/>
                    <a:pt x="24" y="95"/>
                    <a:pt x="29" y="91"/>
                  </a:cubicBezTo>
                  <a:cubicBezTo>
                    <a:pt x="42" y="81"/>
                    <a:pt x="55" y="72"/>
                    <a:pt x="68" y="65"/>
                  </a:cubicBezTo>
                  <a:cubicBezTo>
                    <a:pt x="82" y="57"/>
                    <a:pt x="99" y="49"/>
                    <a:pt x="109" y="35"/>
                  </a:cubicBezTo>
                  <a:cubicBezTo>
                    <a:pt x="116" y="25"/>
                    <a:pt x="120" y="12"/>
                    <a:pt x="125" y="0"/>
                  </a:cubicBezTo>
                  <a:cubicBezTo>
                    <a:pt x="108" y="25"/>
                    <a:pt x="80" y="42"/>
                    <a:pt x="54" y="5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580"/>
            <p:cNvSpPr/>
            <p:nvPr/>
          </p:nvSpPr>
          <p:spPr bwMode="auto">
            <a:xfrm>
              <a:off x="6402388" y="3740150"/>
              <a:ext cx="46038" cy="96838"/>
            </a:xfrm>
            <a:custGeom>
              <a:avLst/>
              <a:gdLst>
                <a:gd name="T0" fmla="*/ 9 w 11"/>
                <a:gd name="T1" fmla="*/ 23 h 23"/>
                <a:gd name="T2" fmla="*/ 10 w 11"/>
                <a:gd name="T3" fmla="*/ 22 h 23"/>
                <a:gd name="T4" fmla="*/ 4 w 11"/>
                <a:gd name="T5" fmla="*/ 0 h 23"/>
                <a:gd name="T6" fmla="*/ 4 w 11"/>
                <a:gd name="T7" fmla="*/ 0 h 23"/>
                <a:gd name="T8" fmla="*/ 9 w 11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3">
                  <a:moveTo>
                    <a:pt x="9" y="23"/>
                  </a:moveTo>
                  <a:cubicBezTo>
                    <a:pt x="10" y="23"/>
                    <a:pt x="11" y="23"/>
                    <a:pt x="10" y="22"/>
                  </a:cubicBezTo>
                  <a:cubicBezTo>
                    <a:pt x="7" y="15"/>
                    <a:pt x="3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3" y="18"/>
                    <a:pt x="9" y="2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581"/>
            <p:cNvSpPr/>
            <p:nvPr/>
          </p:nvSpPr>
          <p:spPr bwMode="auto">
            <a:xfrm>
              <a:off x="6448425" y="3735388"/>
              <a:ext cx="55563" cy="93663"/>
            </a:xfrm>
            <a:custGeom>
              <a:avLst/>
              <a:gdLst>
                <a:gd name="T0" fmla="*/ 11 w 13"/>
                <a:gd name="T1" fmla="*/ 22 h 22"/>
                <a:gd name="T2" fmla="*/ 12 w 13"/>
                <a:gd name="T3" fmla="*/ 21 h 22"/>
                <a:gd name="T4" fmla="*/ 6 w 13"/>
                <a:gd name="T5" fmla="*/ 13 h 22"/>
                <a:gd name="T6" fmla="*/ 2 w 13"/>
                <a:gd name="T7" fmla="*/ 1 h 22"/>
                <a:gd name="T8" fmla="*/ 1 w 13"/>
                <a:gd name="T9" fmla="*/ 1 h 22"/>
                <a:gd name="T10" fmla="*/ 11 w 13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2">
                  <a:moveTo>
                    <a:pt x="11" y="22"/>
                  </a:moveTo>
                  <a:cubicBezTo>
                    <a:pt x="12" y="22"/>
                    <a:pt x="13" y="22"/>
                    <a:pt x="12" y="21"/>
                  </a:cubicBezTo>
                  <a:cubicBezTo>
                    <a:pt x="10" y="18"/>
                    <a:pt x="8" y="16"/>
                    <a:pt x="6" y="13"/>
                  </a:cubicBezTo>
                  <a:cubicBezTo>
                    <a:pt x="3" y="9"/>
                    <a:pt x="2" y="5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9"/>
                    <a:pt x="3" y="19"/>
                    <a:pt x="11" y="2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582"/>
            <p:cNvSpPr/>
            <p:nvPr/>
          </p:nvSpPr>
          <p:spPr bwMode="auto">
            <a:xfrm>
              <a:off x="6503988" y="3748088"/>
              <a:ext cx="30163" cy="71438"/>
            </a:xfrm>
            <a:custGeom>
              <a:avLst/>
              <a:gdLst>
                <a:gd name="T0" fmla="*/ 7 w 7"/>
                <a:gd name="T1" fmla="*/ 15 h 17"/>
                <a:gd name="T2" fmla="*/ 3 w 7"/>
                <a:gd name="T3" fmla="*/ 2 h 17"/>
                <a:gd name="T4" fmla="*/ 1 w 7"/>
                <a:gd name="T5" fmla="*/ 2 h 17"/>
                <a:gd name="T6" fmla="*/ 5 w 7"/>
                <a:gd name="T7" fmla="*/ 16 h 17"/>
                <a:gd name="T8" fmla="*/ 7 w 7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7" y="15"/>
                  </a:moveTo>
                  <a:cubicBezTo>
                    <a:pt x="6" y="11"/>
                    <a:pt x="4" y="7"/>
                    <a:pt x="3" y="2"/>
                  </a:cubicBezTo>
                  <a:cubicBezTo>
                    <a:pt x="3" y="1"/>
                    <a:pt x="1" y="0"/>
                    <a:pt x="1" y="2"/>
                  </a:cubicBezTo>
                  <a:cubicBezTo>
                    <a:pt x="0" y="7"/>
                    <a:pt x="1" y="13"/>
                    <a:pt x="5" y="16"/>
                  </a:cubicBezTo>
                  <a:cubicBezTo>
                    <a:pt x="6" y="17"/>
                    <a:pt x="7" y="16"/>
                    <a:pt x="7" y="1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583"/>
            <p:cNvSpPr/>
            <p:nvPr/>
          </p:nvSpPr>
          <p:spPr bwMode="auto">
            <a:xfrm>
              <a:off x="5875338" y="3905250"/>
              <a:ext cx="106363" cy="38100"/>
            </a:xfrm>
            <a:custGeom>
              <a:avLst/>
              <a:gdLst>
                <a:gd name="T0" fmla="*/ 1 w 25"/>
                <a:gd name="T1" fmla="*/ 2 h 9"/>
                <a:gd name="T2" fmla="*/ 24 w 25"/>
                <a:gd name="T3" fmla="*/ 9 h 9"/>
                <a:gd name="T4" fmla="*/ 25 w 25"/>
                <a:gd name="T5" fmla="*/ 8 h 9"/>
                <a:gd name="T6" fmla="*/ 1 w 25"/>
                <a:gd name="T7" fmla="*/ 0 h 9"/>
                <a:gd name="T8" fmla="*/ 1 w 2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1" y="2"/>
                  </a:moveTo>
                  <a:cubicBezTo>
                    <a:pt x="9" y="3"/>
                    <a:pt x="16" y="7"/>
                    <a:pt x="24" y="9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18" y="3"/>
                    <a:pt x="9" y="1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584"/>
            <p:cNvSpPr/>
            <p:nvPr/>
          </p:nvSpPr>
          <p:spPr bwMode="auto">
            <a:xfrm>
              <a:off x="5318125" y="3892550"/>
              <a:ext cx="169863" cy="195263"/>
            </a:xfrm>
            <a:custGeom>
              <a:avLst/>
              <a:gdLst>
                <a:gd name="T0" fmla="*/ 40 w 40"/>
                <a:gd name="T1" fmla="*/ 24 h 46"/>
                <a:gd name="T2" fmla="*/ 38 w 40"/>
                <a:gd name="T3" fmla="*/ 24 h 46"/>
                <a:gd name="T4" fmla="*/ 32 w 40"/>
                <a:gd name="T5" fmla="*/ 44 h 46"/>
                <a:gd name="T6" fmla="*/ 4 w 40"/>
                <a:gd name="T7" fmla="*/ 2 h 46"/>
                <a:gd name="T8" fmla="*/ 2 w 40"/>
                <a:gd name="T9" fmla="*/ 1 h 46"/>
                <a:gd name="T10" fmla="*/ 31 w 40"/>
                <a:gd name="T11" fmla="*/ 46 h 46"/>
                <a:gd name="T12" fmla="*/ 33 w 40"/>
                <a:gd name="T13" fmla="*/ 44 h 46"/>
                <a:gd name="T14" fmla="*/ 33 w 40"/>
                <a:gd name="T15" fmla="*/ 44 h 46"/>
                <a:gd name="T16" fmla="*/ 40 w 40"/>
                <a:gd name="T1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24"/>
                  </a:moveTo>
                  <a:cubicBezTo>
                    <a:pt x="40" y="23"/>
                    <a:pt x="38" y="23"/>
                    <a:pt x="38" y="24"/>
                  </a:cubicBezTo>
                  <a:cubicBezTo>
                    <a:pt x="38" y="31"/>
                    <a:pt x="33" y="37"/>
                    <a:pt x="32" y="44"/>
                  </a:cubicBezTo>
                  <a:cubicBezTo>
                    <a:pt x="18" y="32"/>
                    <a:pt x="4" y="21"/>
                    <a:pt x="4" y="2"/>
                  </a:cubicBezTo>
                  <a:cubicBezTo>
                    <a:pt x="4" y="1"/>
                    <a:pt x="2" y="0"/>
                    <a:pt x="2" y="1"/>
                  </a:cubicBezTo>
                  <a:cubicBezTo>
                    <a:pt x="0" y="20"/>
                    <a:pt x="15" y="38"/>
                    <a:pt x="31" y="46"/>
                  </a:cubicBezTo>
                  <a:cubicBezTo>
                    <a:pt x="32" y="46"/>
                    <a:pt x="33" y="45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7" y="38"/>
                    <a:pt x="40" y="31"/>
                    <a:pt x="40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585"/>
            <p:cNvSpPr/>
            <p:nvPr/>
          </p:nvSpPr>
          <p:spPr bwMode="auto">
            <a:xfrm>
              <a:off x="5586413" y="4160838"/>
              <a:ext cx="71438" cy="20638"/>
            </a:xfrm>
            <a:custGeom>
              <a:avLst/>
              <a:gdLst>
                <a:gd name="T0" fmla="*/ 1 w 17"/>
                <a:gd name="T1" fmla="*/ 1 h 5"/>
                <a:gd name="T2" fmla="*/ 1 w 17"/>
                <a:gd name="T3" fmla="*/ 2 h 5"/>
                <a:gd name="T4" fmla="*/ 17 w 17"/>
                <a:gd name="T5" fmla="*/ 4 h 5"/>
                <a:gd name="T6" fmla="*/ 17 w 17"/>
                <a:gd name="T7" fmla="*/ 3 h 5"/>
                <a:gd name="T8" fmla="*/ 1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" y="1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6" y="3"/>
                    <a:pt x="11" y="5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2" y="3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586"/>
            <p:cNvSpPr/>
            <p:nvPr/>
          </p:nvSpPr>
          <p:spPr bwMode="auto">
            <a:xfrm>
              <a:off x="5853113" y="3390900"/>
              <a:ext cx="68263" cy="63500"/>
            </a:xfrm>
            <a:custGeom>
              <a:avLst/>
              <a:gdLst>
                <a:gd name="T0" fmla="*/ 3 w 16"/>
                <a:gd name="T1" fmla="*/ 14 h 15"/>
                <a:gd name="T2" fmla="*/ 9 w 16"/>
                <a:gd name="T3" fmla="*/ 7 h 15"/>
                <a:gd name="T4" fmla="*/ 15 w 16"/>
                <a:gd name="T5" fmla="*/ 2 h 15"/>
                <a:gd name="T6" fmla="*/ 14 w 16"/>
                <a:gd name="T7" fmla="*/ 0 h 15"/>
                <a:gd name="T8" fmla="*/ 6 w 16"/>
                <a:gd name="T9" fmla="*/ 4 h 15"/>
                <a:gd name="T10" fmla="*/ 0 w 16"/>
                <a:gd name="T11" fmla="*/ 13 h 15"/>
                <a:gd name="T12" fmla="*/ 3 w 16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3" y="14"/>
                  </a:moveTo>
                  <a:cubicBezTo>
                    <a:pt x="4" y="11"/>
                    <a:pt x="7" y="9"/>
                    <a:pt x="9" y="7"/>
                  </a:cubicBezTo>
                  <a:cubicBezTo>
                    <a:pt x="11" y="6"/>
                    <a:pt x="15" y="4"/>
                    <a:pt x="15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1" y="0"/>
                    <a:pt x="8" y="3"/>
                    <a:pt x="6" y="4"/>
                  </a:cubicBezTo>
                  <a:cubicBezTo>
                    <a:pt x="3" y="6"/>
                    <a:pt x="1" y="9"/>
                    <a:pt x="0" y="13"/>
                  </a:cubicBezTo>
                  <a:cubicBezTo>
                    <a:pt x="0" y="14"/>
                    <a:pt x="2" y="15"/>
                    <a:pt x="3" y="1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587"/>
            <p:cNvSpPr/>
            <p:nvPr/>
          </p:nvSpPr>
          <p:spPr bwMode="auto">
            <a:xfrm>
              <a:off x="6389688" y="3378200"/>
              <a:ext cx="306388" cy="88900"/>
            </a:xfrm>
            <a:custGeom>
              <a:avLst/>
              <a:gdLst>
                <a:gd name="T0" fmla="*/ 2 w 72"/>
                <a:gd name="T1" fmla="*/ 5 h 21"/>
                <a:gd name="T2" fmla="*/ 4 w 72"/>
                <a:gd name="T3" fmla="*/ 4 h 21"/>
                <a:gd name="T4" fmla="*/ 29 w 72"/>
                <a:gd name="T5" fmla="*/ 14 h 21"/>
                <a:gd name="T6" fmla="*/ 67 w 72"/>
                <a:gd name="T7" fmla="*/ 21 h 21"/>
                <a:gd name="T8" fmla="*/ 70 w 72"/>
                <a:gd name="T9" fmla="*/ 17 h 21"/>
                <a:gd name="T10" fmla="*/ 40 w 72"/>
                <a:gd name="T11" fmla="*/ 11 h 21"/>
                <a:gd name="T12" fmla="*/ 7 w 72"/>
                <a:gd name="T13" fmla="*/ 1 h 21"/>
                <a:gd name="T14" fmla="*/ 4 w 72"/>
                <a:gd name="T15" fmla="*/ 1 h 21"/>
                <a:gd name="T16" fmla="*/ 2 w 72"/>
                <a:gd name="T17" fmla="*/ 2 h 21"/>
                <a:gd name="T18" fmla="*/ 2 w 72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1">
                  <a:moveTo>
                    <a:pt x="2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8" y="12"/>
                    <a:pt x="22" y="13"/>
                    <a:pt x="29" y="14"/>
                  </a:cubicBezTo>
                  <a:cubicBezTo>
                    <a:pt x="42" y="16"/>
                    <a:pt x="55" y="16"/>
                    <a:pt x="67" y="21"/>
                  </a:cubicBezTo>
                  <a:cubicBezTo>
                    <a:pt x="69" y="21"/>
                    <a:pt x="72" y="19"/>
                    <a:pt x="70" y="17"/>
                  </a:cubicBezTo>
                  <a:cubicBezTo>
                    <a:pt x="63" y="10"/>
                    <a:pt x="48" y="11"/>
                    <a:pt x="40" y="11"/>
                  </a:cubicBezTo>
                  <a:cubicBezTo>
                    <a:pt x="31" y="10"/>
                    <a:pt x="12" y="1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0" y="3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588"/>
            <p:cNvSpPr/>
            <p:nvPr/>
          </p:nvSpPr>
          <p:spPr bwMode="auto">
            <a:xfrm>
              <a:off x="6657975" y="3360738"/>
              <a:ext cx="185738" cy="80963"/>
            </a:xfrm>
            <a:custGeom>
              <a:avLst/>
              <a:gdLst>
                <a:gd name="T0" fmla="*/ 1 w 44"/>
                <a:gd name="T1" fmla="*/ 1 h 19"/>
                <a:gd name="T2" fmla="*/ 23 w 44"/>
                <a:gd name="T3" fmla="*/ 9 h 19"/>
                <a:gd name="T4" fmla="*/ 42 w 44"/>
                <a:gd name="T5" fmla="*/ 19 h 19"/>
                <a:gd name="T6" fmla="*/ 42 w 44"/>
                <a:gd name="T7" fmla="*/ 16 h 19"/>
                <a:gd name="T8" fmla="*/ 21 w 44"/>
                <a:gd name="T9" fmla="*/ 4 h 19"/>
                <a:gd name="T10" fmla="*/ 1 w 44"/>
                <a:gd name="T11" fmla="*/ 0 h 19"/>
                <a:gd name="T12" fmla="*/ 1 w 44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9">
                  <a:moveTo>
                    <a:pt x="1" y="1"/>
                  </a:moveTo>
                  <a:cubicBezTo>
                    <a:pt x="8" y="2"/>
                    <a:pt x="16" y="6"/>
                    <a:pt x="23" y="9"/>
                  </a:cubicBezTo>
                  <a:cubicBezTo>
                    <a:pt x="29" y="12"/>
                    <a:pt x="34" y="19"/>
                    <a:pt x="42" y="19"/>
                  </a:cubicBezTo>
                  <a:cubicBezTo>
                    <a:pt x="44" y="19"/>
                    <a:pt x="44" y="17"/>
                    <a:pt x="42" y="16"/>
                  </a:cubicBezTo>
                  <a:cubicBezTo>
                    <a:pt x="36" y="11"/>
                    <a:pt x="28" y="7"/>
                    <a:pt x="21" y="4"/>
                  </a:cubicBezTo>
                  <a:cubicBezTo>
                    <a:pt x="14" y="1"/>
                    <a:pt x="8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589"/>
            <p:cNvSpPr/>
            <p:nvPr/>
          </p:nvSpPr>
          <p:spPr bwMode="auto">
            <a:xfrm>
              <a:off x="6534150" y="3276600"/>
              <a:ext cx="88900" cy="38100"/>
            </a:xfrm>
            <a:custGeom>
              <a:avLst/>
              <a:gdLst>
                <a:gd name="T0" fmla="*/ 3 w 21"/>
                <a:gd name="T1" fmla="*/ 4 h 9"/>
                <a:gd name="T2" fmla="*/ 19 w 21"/>
                <a:gd name="T3" fmla="*/ 9 h 9"/>
                <a:gd name="T4" fmla="*/ 20 w 21"/>
                <a:gd name="T5" fmla="*/ 7 h 9"/>
                <a:gd name="T6" fmla="*/ 11 w 21"/>
                <a:gd name="T7" fmla="*/ 1 h 9"/>
                <a:gd name="T8" fmla="*/ 2 w 21"/>
                <a:gd name="T9" fmla="*/ 1 h 9"/>
                <a:gd name="T10" fmla="*/ 3 w 21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3" y="4"/>
                  </a:moveTo>
                  <a:cubicBezTo>
                    <a:pt x="9" y="2"/>
                    <a:pt x="14" y="9"/>
                    <a:pt x="19" y="9"/>
                  </a:cubicBezTo>
                  <a:cubicBezTo>
                    <a:pt x="20" y="9"/>
                    <a:pt x="21" y="7"/>
                    <a:pt x="20" y="7"/>
                  </a:cubicBezTo>
                  <a:cubicBezTo>
                    <a:pt x="18" y="4"/>
                    <a:pt x="15" y="3"/>
                    <a:pt x="11" y="1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1" y="5"/>
                    <a:pt x="3" y="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590"/>
            <p:cNvSpPr/>
            <p:nvPr/>
          </p:nvSpPr>
          <p:spPr bwMode="auto">
            <a:xfrm>
              <a:off x="6207125" y="3411538"/>
              <a:ext cx="71438" cy="80963"/>
            </a:xfrm>
            <a:custGeom>
              <a:avLst/>
              <a:gdLst>
                <a:gd name="T0" fmla="*/ 10 w 17"/>
                <a:gd name="T1" fmla="*/ 16 h 19"/>
                <a:gd name="T2" fmla="*/ 16 w 17"/>
                <a:gd name="T3" fmla="*/ 19 h 19"/>
                <a:gd name="T4" fmla="*/ 17 w 17"/>
                <a:gd name="T5" fmla="*/ 17 h 19"/>
                <a:gd name="T6" fmla="*/ 9 w 17"/>
                <a:gd name="T7" fmla="*/ 12 h 19"/>
                <a:gd name="T8" fmla="*/ 4 w 17"/>
                <a:gd name="T9" fmla="*/ 2 h 19"/>
                <a:gd name="T10" fmla="*/ 3 w 17"/>
                <a:gd name="T11" fmla="*/ 1 h 19"/>
                <a:gd name="T12" fmla="*/ 4 w 17"/>
                <a:gd name="T13" fmla="*/ 12 h 19"/>
                <a:gd name="T14" fmla="*/ 10 w 17"/>
                <a:gd name="T1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9">
                  <a:moveTo>
                    <a:pt x="10" y="16"/>
                  </a:moveTo>
                  <a:cubicBezTo>
                    <a:pt x="12" y="17"/>
                    <a:pt x="14" y="19"/>
                    <a:pt x="16" y="19"/>
                  </a:cubicBezTo>
                  <a:cubicBezTo>
                    <a:pt x="17" y="18"/>
                    <a:pt x="17" y="18"/>
                    <a:pt x="17" y="17"/>
                  </a:cubicBezTo>
                  <a:cubicBezTo>
                    <a:pt x="16" y="15"/>
                    <a:pt x="11" y="13"/>
                    <a:pt x="9" y="12"/>
                  </a:cubicBezTo>
                  <a:cubicBezTo>
                    <a:pt x="5" y="10"/>
                    <a:pt x="2" y="6"/>
                    <a:pt x="4" y="2"/>
                  </a:cubicBezTo>
                  <a:cubicBezTo>
                    <a:pt x="5" y="1"/>
                    <a:pt x="3" y="0"/>
                    <a:pt x="3" y="1"/>
                  </a:cubicBezTo>
                  <a:cubicBezTo>
                    <a:pt x="0" y="5"/>
                    <a:pt x="1" y="9"/>
                    <a:pt x="4" y="12"/>
                  </a:cubicBezTo>
                  <a:cubicBezTo>
                    <a:pt x="6" y="14"/>
                    <a:pt x="8" y="15"/>
                    <a:pt x="10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591"/>
            <p:cNvSpPr/>
            <p:nvPr/>
          </p:nvSpPr>
          <p:spPr bwMode="auto">
            <a:xfrm>
              <a:off x="6334125" y="3492500"/>
              <a:ext cx="68263" cy="25400"/>
            </a:xfrm>
            <a:custGeom>
              <a:avLst/>
              <a:gdLst>
                <a:gd name="T0" fmla="*/ 1 w 16"/>
                <a:gd name="T1" fmla="*/ 4 h 6"/>
                <a:gd name="T2" fmla="*/ 16 w 16"/>
                <a:gd name="T3" fmla="*/ 3 h 6"/>
                <a:gd name="T4" fmla="*/ 15 w 16"/>
                <a:gd name="T5" fmla="*/ 1 h 6"/>
                <a:gd name="T6" fmla="*/ 9 w 16"/>
                <a:gd name="T7" fmla="*/ 1 h 6"/>
                <a:gd name="T8" fmla="*/ 1 w 16"/>
                <a:gd name="T9" fmla="*/ 2 h 6"/>
                <a:gd name="T10" fmla="*/ 1 w 16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" y="4"/>
                  </a:moveTo>
                  <a:cubicBezTo>
                    <a:pt x="6" y="4"/>
                    <a:pt x="12" y="6"/>
                    <a:pt x="16" y="3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3" y="0"/>
                    <a:pt x="11" y="1"/>
                    <a:pt x="9" y="1"/>
                  </a:cubicBezTo>
                  <a:cubicBezTo>
                    <a:pt x="6" y="1"/>
                    <a:pt x="4" y="2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592"/>
            <p:cNvSpPr/>
            <p:nvPr/>
          </p:nvSpPr>
          <p:spPr bwMode="auto">
            <a:xfrm>
              <a:off x="6823075" y="3395663"/>
              <a:ext cx="55563" cy="28575"/>
            </a:xfrm>
            <a:custGeom>
              <a:avLst/>
              <a:gdLst>
                <a:gd name="T0" fmla="*/ 2 w 13"/>
                <a:gd name="T1" fmla="*/ 3 h 7"/>
                <a:gd name="T2" fmla="*/ 6 w 13"/>
                <a:gd name="T3" fmla="*/ 4 h 7"/>
                <a:gd name="T4" fmla="*/ 11 w 13"/>
                <a:gd name="T5" fmla="*/ 6 h 7"/>
                <a:gd name="T6" fmla="*/ 13 w 13"/>
                <a:gd name="T7" fmla="*/ 5 h 7"/>
                <a:gd name="T8" fmla="*/ 2 w 13"/>
                <a:gd name="T9" fmla="*/ 0 h 7"/>
                <a:gd name="T10" fmla="*/ 2 w 13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2" y="3"/>
                  </a:moveTo>
                  <a:cubicBezTo>
                    <a:pt x="3" y="3"/>
                    <a:pt x="5" y="3"/>
                    <a:pt x="6" y="4"/>
                  </a:cubicBezTo>
                  <a:cubicBezTo>
                    <a:pt x="8" y="5"/>
                    <a:pt x="10" y="6"/>
                    <a:pt x="11" y="6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2" y="1"/>
                    <a:pt x="5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593"/>
            <p:cNvSpPr/>
            <p:nvPr/>
          </p:nvSpPr>
          <p:spPr bwMode="auto">
            <a:xfrm>
              <a:off x="5437188" y="3981450"/>
              <a:ext cx="28575" cy="50800"/>
            </a:xfrm>
            <a:custGeom>
              <a:avLst/>
              <a:gdLst>
                <a:gd name="T0" fmla="*/ 1 w 7"/>
                <a:gd name="T1" fmla="*/ 11 h 12"/>
                <a:gd name="T2" fmla="*/ 6 w 7"/>
                <a:gd name="T3" fmla="*/ 2 h 12"/>
                <a:gd name="T4" fmla="*/ 5 w 7"/>
                <a:gd name="T5" fmla="*/ 1 h 12"/>
                <a:gd name="T6" fmla="*/ 0 w 7"/>
                <a:gd name="T7" fmla="*/ 11 h 12"/>
                <a:gd name="T8" fmla="*/ 1 w 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1" y="11"/>
                  </a:moveTo>
                  <a:cubicBezTo>
                    <a:pt x="3" y="9"/>
                    <a:pt x="4" y="5"/>
                    <a:pt x="6" y="2"/>
                  </a:cubicBezTo>
                  <a:cubicBezTo>
                    <a:pt x="7" y="1"/>
                    <a:pt x="5" y="0"/>
                    <a:pt x="5" y="1"/>
                  </a:cubicBezTo>
                  <a:cubicBezTo>
                    <a:pt x="3" y="4"/>
                    <a:pt x="0" y="7"/>
                    <a:pt x="0" y="11"/>
                  </a:cubicBezTo>
                  <a:cubicBezTo>
                    <a:pt x="0" y="11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594"/>
            <p:cNvSpPr/>
            <p:nvPr/>
          </p:nvSpPr>
          <p:spPr bwMode="auto">
            <a:xfrm>
              <a:off x="5465763" y="4003675"/>
              <a:ext cx="47625" cy="96838"/>
            </a:xfrm>
            <a:custGeom>
              <a:avLst/>
              <a:gdLst>
                <a:gd name="T0" fmla="*/ 1 w 11"/>
                <a:gd name="T1" fmla="*/ 22 h 23"/>
                <a:gd name="T2" fmla="*/ 10 w 11"/>
                <a:gd name="T3" fmla="*/ 2 h 23"/>
                <a:gd name="T4" fmla="*/ 9 w 11"/>
                <a:gd name="T5" fmla="*/ 1 h 23"/>
                <a:gd name="T6" fmla="*/ 0 w 11"/>
                <a:gd name="T7" fmla="*/ 22 h 23"/>
                <a:gd name="T8" fmla="*/ 1 w 11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3">
                  <a:moveTo>
                    <a:pt x="1" y="22"/>
                  </a:moveTo>
                  <a:cubicBezTo>
                    <a:pt x="5" y="16"/>
                    <a:pt x="7" y="9"/>
                    <a:pt x="10" y="2"/>
                  </a:cubicBezTo>
                  <a:cubicBezTo>
                    <a:pt x="11" y="1"/>
                    <a:pt x="9" y="0"/>
                    <a:pt x="9" y="1"/>
                  </a:cubicBezTo>
                  <a:cubicBezTo>
                    <a:pt x="6" y="8"/>
                    <a:pt x="1" y="15"/>
                    <a:pt x="0" y="22"/>
                  </a:cubicBezTo>
                  <a:cubicBezTo>
                    <a:pt x="0" y="23"/>
                    <a:pt x="1" y="23"/>
                    <a:pt x="1" y="2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595"/>
            <p:cNvSpPr/>
            <p:nvPr/>
          </p:nvSpPr>
          <p:spPr bwMode="auto">
            <a:xfrm>
              <a:off x="5483225" y="4011613"/>
              <a:ext cx="50800" cy="114300"/>
            </a:xfrm>
            <a:custGeom>
              <a:avLst/>
              <a:gdLst>
                <a:gd name="T0" fmla="*/ 11 w 12"/>
                <a:gd name="T1" fmla="*/ 1 h 27"/>
                <a:gd name="T2" fmla="*/ 0 w 12"/>
                <a:gd name="T3" fmla="*/ 26 h 27"/>
                <a:gd name="T4" fmla="*/ 0 w 12"/>
                <a:gd name="T5" fmla="*/ 27 h 27"/>
                <a:gd name="T6" fmla="*/ 12 w 12"/>
                <a:gd name="T7" fmla="*/ 2 h 27"/>
                <a:gd name="T8" fmla="*/ 11 w 12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1"/>
                  </a:moveTo>
                  <a:cubicBezTo>
                    <a:pt x="7" y="9"/>
                    <a:pt x="1" y="18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19"/>
                    <a:pt x="8" y="10"/>
                    <a:pt x="12" y="2"/>
                  </a:cubicBezTo>
                  <a:cubicBezTo>
                    <a:pt x="12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596"/>
            <p:cNvSpPr/>
            <p:nvPr/>
          </p:nvSpPr>
          <p:spPr bwMode="auto">
            <a:xfrm>
              <a:off x="5495925" y="4019550"/>
              <a:ext cx="60325" cy="128588"/>
            </a:xfrm>
            <a:custGeom>
              <a:avLst/>
              <a:gdLst>
                <a:gd name="T0" fmla="*/ 0 w 14"/>
                <a:gd name="T1" fmla="*/ 29 h 30"/>
                <a:gd name="T2" fmla="*/ 2 w 14"/>
                <a:gd name="T3" fmla="*/ 30 h 30"/>
                <a:gd name="T4" fmla="*/ 7 w 14"/>
                <a:gd name="T5" fmla="*/ 17 h 30"/>
                <a:gd name="T6" fmla="*/ 14 w 14"/>
                <a:gd name="T7" fmla="*/ 1 h 30"/>
                <a:gd name="T8" fmla="*/ 13 w 14"/>
                <a:gd name="T9" fmla="*/ 1 h 30"/>
                <a:gd name="T10" fmla="*/ 5 w 14"/>
                <a:gd name="T11" fmla="*/ 16 h 30"/>
                <a:gd name="T12" fmla="*/ 0 w 14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0">
                  <a:moveTo>
                    <a:pt x="0" y="29"/>
                  </a:moveTo>
                  <a:cubicBezTo>
                    <a:pt x="1" y="30"/>
                    <a:pt x="1" y="30"/>
                    <a:pt x="2" y="30"/>
                  </a:cubicBezTo>
                  <a:cubicBezTo>
                    <a:pt x="4" y="26"/>
                    <a:pt x="5" y="21"/>
                    <a:pt x="7" y="17"/>
                  </a:cubicBezTo>
                  <a:cubicBezTo>
                    <a:pt x="9" y="11"/>
                    <a:pt x="12" y="6"/>
                    <a:pt x="14" y="1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0" y="6"/>
                    <a:pt x="8" y="11"/>
                    <a:pt x="5" y="16"/>
                  </a:cubicBezTo>
                  <a:cubicBezTo>
                    <a:pt x="3" y="20"/>
                    <a:pt x="0" y="25"/>
                    <a:pt x="0" y="2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597"/>
            <p:cNvSpPr/>
            <p:nvPr/>
          </p:nvSpPr>
          <p:spPr bwMode="auto">
            <a:xfrm>
              <a:off x="5518150" y="4044950"/>
              <a:ext cx="50800" cy="103188"/>
            </a:xfrm>
            <a:custGeom>
              <a:avLst/>
              <a:gdLst>
                <a:gd name="T0" fmla="*/ 12 w 12"/>
                <a:gd name="T1" fmla="*/ 1 h 24"/>
                <a:gd name="T2" fmla="*/ 11 w 12"/>
                <a:gd name="T3" fmla="*/ 0 h 24"/>
                <a:gd name="T4" fmla="*/ 1 w 12"/>
                <a:gd name="T5" fmla="*/ 23 h 24"/>
                <a:gd name="T6" fmla="*/ 1 w 12"/>
                <a:gd name="T7" fmla="*/ 24 h 24"/>
                <a:gd name="T8" fmla="*/ 6 w 12"/>
                <a:gd name="T9" fmla="*/ 13 h 24"/>
                <a:gd name="T10" fmla="*/ 12 w 12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12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7" y="7"/>
                    <a:pt x="2" y="15"/>
                    <a:pt x="1" y="23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4" y="20"/>
                    <a:pt x="5" y="17"/>
                    <a:pt x="6" y="13"/>
                  </a:cubicBezTo>
                  <a:cubicBezTo>
                    <a:pt x="8" y="9"/>
                    <a:pt x="10" y="5"/>
                    <a:pt x="12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98"/>
            <p:cNvSpPr/>
            <p:nvPr/>
          </p:nvSpPr>
          <p:spPr bwMode="auto">
            <a:xfrm>
              <a:off x="5546725" y="4054475"/>
              <a:ext cx="47625" cy="84138"/>
            </a:xfrm>
            <a:custGeom>
              <a:avLst/>
              <a:gdLst>
                <a:gd name="T0" fmla="*/ 10 w 11"/>
                <a:gd name="T1" fmla="*/ 1 h 20"/>
                <a:gd name="T2" fmla="*/ 0 w 11"/>
                <a:gd name="T3" fmla="*/ 20 h 20"/>
                <a:gd name="T4" fmla="*/ 1 w 11"/>
                <a:gd name="T5" fmla="*/ 20 h 20"/>
                <a:gd name="T6" fmla="*/ 11 w 11"/>
                <a:gd name="T7" fmla="*/ 1 h 20"/>
                <a:gd name="T8" fmla="*/ 10 w 1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10" y="1"/>
                  </a:moveTo>
                  <a:cubicBezTo>
                    <a:pt x="7" y="7"/>
                    <a:pt x="3" y="13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4" y="14"/>
                    <a:pt x="8" y="8"/>
                    <a:pt x="11" y="1"/>
                  </a:cubicBezTo>
                  <a:cubicBezTo>
                    <a:pt x="11" y="1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99"/>
            <p:cNvSpPr/>
            <p:nvPr/>
          </p:nvSpPr>
          <p:spPr bwMode="auto">
            <a:xfrm>
              <a:off x="5738813" y="4130675"/>
              <a:ext cx="46038" cy="85725"/>
            </a:xfrm>
            <a:custGeom>
              <a:avLst/>
              <a:gdLst>
                <a:gd name="T0" fmla="*/ 10 w 11"/>
                <a:gd name="T1" fmla="*/ 1 h 20"/>
                <a:gd name="T2" fmla="*/ 0 w 11"/>
                <a:gd name="T3" fmla="*/ 20 h 20"/>
                <a:gd name="T4" fmla="*/ 1 w 11"/>
                <a:gd name="T5" fmla="*/ 20 h 20"/>
                <a:gd name="T6" fmla="*/ 11 w 11"/>
                <a:gd name="T7" fmla="*/ 1 h 20"/>
                <a:gd name="T8" fmla="*/ 10 w 1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10" y="1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4" y="14"/>
                    <a:pt x="9" y="8"/>
                    <a:pt x="11" y="1"/>
                  </a:cubicBezTo>
                  <a:cubicBezTo>
                    <a:pt x="11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600"/>
            <p:cNvSpPr/>
            <p:nvPr/>
          </p:nvSpPr>
          <p:spPr bwMode="auto">
            <a:xfrm>
              <a:off x="5776913" y="4092575"/>
              <a:ext cx="76200" cy="127000"/>
            </a:xfrm>
            <a:custGeom>
              <a:avLst/>
              <a:gdLst>
                <a:gd name="T0" fmla="*/ 17 w 18"/>
                <a:gd name="T1" fmla="*/ 1 h 30"/>
                <a:gd name="T2" fmla="*/ 16 w 18"/>
                <a:gd name="T3" fmla="*/ 1 h 30"/>
                <a:gd name="T4" fmla="*/ 0 w 18"/>
                <a:gd name="T5" fmla="*/ 30 h 30"/>
                <a:gd name="T6" fmla="*/ 2 w 18"/>
                <a:gd name="T7" fmla="*/ 30 h 30"/>
                <a:gd name="T8" fmla="*/ 9 w 18"/>
                <a:gd name="T9" fmla="*/ 16 h 30"/>
                <a:gd name="T10" fmla="*/ 17 w 1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0">
                  <a:moveTo>
                    <a:pt x="17" y="1"/>
                  </a:moveTo>
                  <a:cubicBezTo>
                    <a:pt x="18" y="1"/>
                    <a:pt x="16" y="0"/>
                    <a:pt x="16" y="1"/>
                  </a:cubicBezTo>
                  <a:cubicBezTo>
                    <a:pt x="10" y="9"/>
                    <a:pt x="0" y="19"/>
                    <a:pt x="0" y="30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5" y="26"/>
                    <a:pt x="6" y="21"/>
                    <a:pt x="9" y="16"/>
                  </a:cubicBezTo>
                  <a:cubicBezTo>
                    <a:pt x="11" y="11"/>
                    <a:pt x="14" y="6"/>
                    <a:pt x="17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601"/>
            <p:cNvSpPr/>
            <p:nvPr/>
          </p:nvSpPr>
          <p:spPr bwMode="auto">
            <a:xfrm>
              <a:off x="5810250" y="4092575"/>
              <a:ext cx="73025" cy="114300"/>
            </a:xfrm>
            <a:custGeom>
              <a:avLst/>
              <a:gdLst>
                <a:gd name="T0" fmla="*/ 15 w 17"/>
                <a:gd name="T1" fmla="*/ 0 h 27"/>
                <a:gd name="T2" fmla="*/ 0 w 17"/>
                <a:gd name="T3" fmla="*/ 26 h 27"/>
                <a:gd name="T4" fmla="*/ 1 w 17"/>
                <a:gd name="T5" fmla="*/ 27 h 27"/>
                <a:gd name="T6" fmla="*/ 7 w 17"/>
                <a:gd name="T7" fmla="*/ 16 h 27"/>
                <a:gd name="T8" fmla="*/ 16 w 17"/>
                <a:gd name="T9" fmla="*/ 2 h 27"/>
                <a:gd name="T10" fmla="*/ 15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5" y="0"/>
                  </a:moveTo>
                  <a:cubicBezTo>
                    <a:pt x="10" y="8"/>
                    <a:pt x="1" y="17"/>
                    <a:pt x="0" y="26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4" y="23"/>
                    <a:pt x="5" y="19"/>
                    <a:pt x="7" y="16"/>
                  </a:cubicBezTo>
                  <a:cubicBezTo>
                    <a:pt x="10" y="11"/>
                    <a:pt x="13" y="6"/>
                    <a:pt x="16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02"/>
            <p:cNvSpPr/>
            <p:nvPr/>
          </p:nvSpPr>
          <p:spPr bwMode="auto">
            <a:xfrm>
              <a:off x="5853113" y="4075113"/>
              <a:ext cx="80963" cy="128588"/>
            </a:xfrm>
            <a:custGeom>
              <a:avLst/>
              <a:gdLst>
                <a:gd name="T0" fmla="*/ 18 w 19"/>
                <a:gd name="T1" fmla="*/ 2 h 30"/>
                <a:gd name="T2" fmla="*/ 17 w 19"/>
                <a:gd name="T3" fmla="*/ 1 h 30"/>
                <a:gd name="T4" fmla="*/ 0 w 19"/>
                <a:gd name="T5" fmla="*/ 29 h 30"/>
                <a:gd name="T6" fmla="*/ 2 w 19"/>
                <a:gd name="T7" fmla="*/ 29 h 30"/>
                <a:gd name="T8" fmla="*/ 8 w 19"/>
                <a:gd name="T9" fmla="*/ 18 h 30"/>
                <a:gd name="T10" fmla="*/ 18 w 19"/>
                <a:gd name="T1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0">
                  <a:moveTo>
                    <a:pt x="18" y="2"/>
                  </a:moveTo>
                  <a:cubicBezTo>
                    <a:pt x="19" y="1"/>
                    <a:pt x="17" y="0"/>
                    <a:pt x="17" y="1"/>
                  </a:cubicBezTo>
                  <a:cubicBezTo>
                    <a:pt x="11" y="9"/>
                    <a:pt x="2" y="19"/>
                    <a:pt x="0" y="29"/>
                  </a:cubicBezTo>
                  <a:cubicBezTo>
                    <a:pt x="0" y="29"/>
                    <a:pt x="1" y="30"/>
                    <a:pt x="2" y="29"/>
                  </a:cubicBezTo>
                  <a:cubicBezTo>
                    <a:pt x="4" y="26"/>
                    <a:pt x="6" y="21"/>
                    <a:pt x="8" y="18"/>
                  </a:cubicBezTo>
                  <a:cubicBezTo>
                    <a:pt x="11" y="12"/>
                    <a:pt x="14" y="7"/>
                    <a:pt x="18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603"/>
            <p:cNvSpPr/>
            <p:nvPr/>
          </p:nvSpPr>
          <p:spPr bwMode="auto">
            <a:xfrm>
              <a:off x="5888038" y="4062413"/>
              <a:ext cx="93663" cy="136525"/>
            </a:xfrm>
            <a:custGeom>
              <a:avLst/>
              <a:gdLst>
                <a:gd name="T0" fmla="*/ 21 w 22"/>
                <a:gd name="T1" fmla="*/ 1 h 32"/>
                <a:gd name="T2" fmla="*/ 20 w 22"/>
                <a:gd name="T3" fmla="*/ 0 h 32"/>
                <a:gd name="T4" fmla="*/ 8 w 22"/>
                <a:gd name="T5" fmla="*/ 17 h 32"/>
                <a:gd name="T6" fmla="*/ 0 w 22"/>
                <a:gd name="T7" fmla="*/ 31 h 32"/>
                <a:gd name="T8" fmla="*/ 1 w 22"/>
                <a:gd name="T9" fmla="*/ 31 h 32"/>
                <a:gd name="T10" fmla="*/ 11 w 22"/>
                <a:gd name="T11" fmla="*/ 15 h 32"/>
                <a:gd name="T12" fmla="*/ 21 w 22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21" y="1"/>
                  </a:moveTo>
                  <a:cubicBezTo>
                    <a:pt x="22" y="0"/>
                    <a:pt x="20" y="0"/>
                    <a:pt x="20" y="0"/>
                  </a:cubicBezTo>
                  <a:cubicBezTo>
                    <a:pt x="16" y="6"/>
                    <a:pt x="12" y="12"/>
                    <a:pt x="8" y="17"/>
                  </a:cubicBezTo>
                  <a:cubicBezTo>
                    <a:pt x="4" y="21"/>
                    <a:pt x="1" y="26"/>
                    <a:pt x="0" y="31"/>
                  </a:cubicBezTo>
                  <a:cubicBezTo>
                    <a:pt x="0" y="31"/>
                    <a:pt x="0" y="32"/>
                    <a:pt x="1" y="31"/>
                  </a:cubicBezTo>
                  <a:cubicBezTo>
                    <a:pt x="5" y="26"/>
                    <a:pt x="8" y="20"/>
                    <a:pt x="11" y="15"/>
                  </a:cubicBezTo>
                  <a:cubicBezTo>
                    <a:pt x="15" y="11"/>
                    <a:pt x="19" y="6"/>
                    <a:pt x="2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604"/>
            <p:cNvSpPr/>
            <p:nvPr/>
          </p:nvSpPr>
          <p:spPr bwMode="auto">
            <a:xfrm>
              <a:off x="5916613" y="4071938"/>
              <a:ext cx="93663" cy="131763"/>
            </a:xfrm>
            <a:custGeom>
              <a:avLst/>
              <a:gdLst>
                <a:gd name="T0" fmla="*/ 22 w 22"/>
                <a:gd name="T1" fmla="*/ 1 h 31"/>
                <a:gd name="T2" fmla="*/ 20 w 22"/>
                <a:gd name="T3" fmla="*/ 1 h 31"/>
                <a:gd name="T4" fmla="*/ 8 w 22"/>
                <a:gd name="T5" fmla="*/ 16 h 31"/>
                <a:gd name="T6" fmla="*/ 0 w 22"/>
                <a:gd name="T7" fmla="*/ 30 h 31"/>
                <a:gd name="T8" fmla="*/ 1 w 22"/>
                <a:gd name="T9" fmla="*/ 30 h 31"/>
                <a:gd name="T10" fmla="*/ 12 w 22"/>
                <a:gd name="T11" fmla="*/ 15 h 31"/>
                <a:gd name="T12" fmla="*/ 22 w 22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1">
                  <a:moveTo>
                    <a:pt x="22" y="1"/>
                  </a:moveTo>
                  <a:cubicBezTo>
                    <a:pt x="22" y="1"/>
                    <a:pt x="21" y="0"/>
                    <a:pt x="20" y="1"/>
                  </a:cubicBezTo>
                  <a:cubicBezTo>
                    <a:pt x="17" y="6"/>
                    <a:pt x="12" y="11"/>
                    <a:pt x="8" y="16"/>
                  </a:cubicBezTo>
                  <a:cubicBezTo>
                    <a:pt x="5" y="20"/>
                    <a:pt x="1" y="25"/>
                    <a:pt x="0" y="30"/>
                  </a:cubicBezTo>
                  <a:cubicBezTo>
                    <a:pt x="0" y="30"/>
                    <a:pt x="1" y="31"/>
                    <a:pt x="1" y="30"/>
                  </a:cubicBezTo>
                  <a:cubicBezTo>
                    <a:pt x="5" y="26"/>
                    <a:pt x="8" y="20"/>
                    <a:pt x="12" y="15"/>
                  </a:cubicBezTo>
                  <a:cubicBezTo>
                    <a:pt x="15" y="11"/>
                    <a:pt x="19" y="6"/>
                    <a:pt x="22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605"/>
            <p:cNvSpPr/>
            <p:nvPr/>
          </p:nvSpPr>
          <p:spPr bwMode="auto">
            <a:xfrm>
              <a:off x="5956300" y="4071938"/>
              <a:ext cx="79375" cy="109538"/>
            </a:xfrm>
            <a:custGeom>
              <a:avLst/>
              <a:gdLst>
                <a:gd name="T0" fmla="*/ 19 w 19"/>
                <a:gd name="T1" fmla="*/ 2 h 26"/>
                <a:gd name="T2" fmla="*/ 17 w 19"/>
                <a:gd name="T3" fmla="*/ 2 h 26"/>
                <a:gd name="T4" fmla="*/ 8 w 19"/>
                <a:gd name="T5" fmla="*/ 14 h 26"/>
                <a:gd name="T6" fmla="*/ 2 w 19"/>
                <a:gd name="T7" fmla="*/ 26 h 26"/>
                <a:gd name="T8" fmla="*/ 2 w 19"/>
                <a:gd name="T9" fmla="*/ 26 h 26"/>
                <a:gd name="T10" fmla="*/ 5 w 19"/>
                <a:gd name="T11" fmla="*/ 23 h 26"/>
                <a:gd name="T12" fmla="*/ 11 w 19"/>
                <a:gd name="T13" fmla="*/ 14 h 26"/>
                <a:gd name="T14" fmla="*/ 19 w 19"/>
                <a:gd name="T1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19" y="2"/>
                  </a:moveTo>
                  <a:cubicBezTo>
                    <a:pt x="19" y="1"/>
                    <a:pt x="17" y="0"/>
                    <a:pt x="17" y="2"/>
                  </a:cubicBezTo>
                  <a:cubicBezTo>
                    <a:pt x="15" y="6"/>
                    <a:pt x="11" y="10"/>
                    <a:pt x="8" y="14"/>
                  </a:cubicBezTo>
                  <a:cubicBezTo>
                    <a:pt x="6" y="16"/>
                    <a:pt x="0" y="22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6"/>
                    <a:pt x="5" y="24"/>
                    <a:pt x="5" y="23"/>
                  </a:cubicBezTo>
                  <a:cubicBezTo>
                    <a:pt x="7" y="20"/>
                    <a:pt x="9" y="17"/>
                    <a:pt x="11" y="14"/>
                  </a:cubicBezTo>
                  <a:cubicBezTo>
                    <a:pt x="14" y="11"/>
                    <a:pt x="16" y="7"/>
                    <a:pt x="19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06"/>
            <p:cNvSpPr/>
            <p:nvPr/>
          </p:nvSpPr>
          <p:spPr bwMode="auto">
            <a:xfrm>
              <a:off x="5994400" y="4079875"/>
              <a:ext cx="76200" cy="106363"/>
            </a:xfrm>
            <a:custGeom>
              <a:avLst/>
              <a:gdLst>
                <a:gd name="T0" fmla="*/ 17 w 18"/>
                <a:gd name="T1" fmla="*/ 0 h 25"/>
                <a:gd name="T2" fmla="*/ 17 w 18"/>
                <a:gd name="T3" fmla="*/ 0 h 25"/>
                <a:gd name="T4" fmla="*/ 16 w 18"/>
                <a:gd name="T5" fmla="*/ 0 h 25"/>
                <a:gd name="T6" fmla="*/ 14 w 18"/>
                <a:gd name="T7" fmla="*/ 1 h 25"/>
                <a:gd name="T8" fmla="*/ 15 w 18"/>
                <a:gd name="T9" fmla="*/ 2 h 25"/>
                <a:gd name="T10" fmla="*/ 13 w 18"/>
                <a:gd name="T11" fmla="*/ 5 h 25"/>
                <a:gd name="T12" fmla="*/ 7 w 18"/>
                <a:gd name="T13" fmla="*/ 12 h 25"/>
                <a:gd name="T14" fmla="*/ 1 w 18"/>
                <a:gd name="T15" fmla="*/ 24 h 25"/>
                <a:gd name="T16" fmla="*/ 2 w 18"/>
                <a:gd name="T17" fmla="*/ 25 h 25"/>
                <a:gd name="T18" fmla="*/ 10 w 18"/>
                <a:gd name="T19" fmla="*/ 12 h 25"/>
                <a:gd name="T20" fmla="*/ 17 w 18"/>
                <a:gd name="T21" fmla="*/ 1 h 25"/>
                <a:gd name="T22" fmla="*/ 17 w 18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5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4" y="1"/>
                  </a:cubicBezTo>
                  <a:cubicBezTo>
                    <a:pt x="13" y="2"/>
                    <a:pt x="14" y="3"/>
                    <a:pt x="15" y="2"/>
                  </a:cubicBezTo>
                  <a:cubicBezTo>
                    <a:pt x="17" y="0"/>
                    <a:pt x="13" y="4"/>
                    <a:pt x="13" y="5"/>
                  </a:cubicBezTo>
                  <a:cubicBezTo>
                    <a:pt x="11" y="7"/>
                    <a:pt x="9" y="9"/>
                    <a:pt x="7" y="12"/>
                  </a:cubicBezTo>
                  <a:cubicBezTo>
                    <a:pt x="4" y="15"/>
                    <a:pt x="0" y="20"/>
                    <a:pt x="1" y="24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5" y="22"/>
                    <a:pt x="7" y="16"/>
                    <a:pt x="10" y="12"/>
                  </a:cubicBezTo>
                  <a:cubicBezTo>
                    <a:pt x="12" y="9"/>
                    <a:pt x="15" y="5"/>
                    <a:pt x="17" y="1"/>
                  </a:cubicBezTo>
                  <a:cubicBezTo>
                    <a:pt x="18" y="1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07"/>
            <p:cNvSpPr/>
            <p:nvPr/>
          </p:nvSpPr>
          <p:spPr bwMode="auto">
            <a:xfrm>
              <a:off x="6045200" y="4071938"/>
              <a:ext cx="58738" cy="96838"/>
            </a:xfrm>
            <a:custGeom>
              <a:avLst/>
              <a:gdLst>
                <a:gd name="T0" fmla="*/ 14 w 14"/>
                <a:gd name="T1" fmla="*/ 0 h 23"/>
                <a:gd name="T2" fmla="*/ 5 w 14"/>
                <a:gd name="T3" fmla="*/ 11 h 23"/>
                <a:gd name="T4" fmla="*/ 1 w 14"/>
                <a:gd name="T5" fmla="*/ 22 h 23"/>
                <a:gd name="T6" fmla="*/ 2 w 14"/>
                <a:gd name="T7" fmla="*/ 22 h 23"/>
                <a:gd name="T8" fmla="*/ 8 w 14"/>
                <a:gd name="T9" fmla="*/ 12 h 23"/>
                <a:gd name="T10" fmla="*/ 14 w 14"/>
                <a:gd name="T11" fmla="*/ 0 h 23"/>
                <a:gd name="T12" fmla="*/ 14 w 1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14" y="0"/>
                  </a:moveTo>
                  <a:cubicBezTo>
                    <a:pt x="11" y="4"/>
                    <a:pt x="8" y="7"/>
                    <a:pt x="5" y="11"/>
                  </a:cubicBezTo>
                  <a:cubicBezTo>
                    <a:pt x="3" y="14"/>
                    <a:pt x="0" y="18"/>
                    <a:pt x="1" y="22"/>
                  </a:cubicBezTo>
                  <a:cubicBezTo>
                    <a:pt x="1" y="22"/>
                    <a:pt x="2" y="23"/>
                    <a:pt x="2" y="22"/>
                  </a:cubicBezTo>
                  <a:cubicBezTo>
                    <a:pt x="5" y="19"/>
                    <a:pt x="6" y="15"/>
                    <a:pt x="8" y="12"/>
                  </a:cubicBezTo>
                  <a:cubicBezTo>
                    <a:pt x="11" y="8"/>
                    <a:pt x="13" y="5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08"/>
            <p:cNvSpPr/>
            <p:nvPr/>
          </p:nvSpPr>
          <p:spPr bwMode="auto">
            <a:xfrm>
              <a:off x="6096000" y="4067175"/>
              <a:ext cx="63500" cy="84138"/>
            </a:xfrm>
            <a:custGeom>
              <a:avLst/>
              <a:gdLst>
                <a:gd name="T0" fmla="*/ 14 w 15"/>
                <a:gd name="T1" fmla="*/ 0 h 20"/>
                <a:gd name="T2" fmla="*/ 5 w 15"/>
                <a:gd name="T3" fmla="*/ 9 h 20"/>
                <a:gd name="T4" fmla="*/ 0 w 15"/>
                <a:gd name="T5" fmla="*/ 19 h 20"/>
                <a:gd name="T6" fmla="*/ 2 w 15"/>
                <a:gd name="T7" fmla="*/ 20 h 20"/>
                <a:gd name="T8" fmla="*/ 8 w 15"/>
                <a:gd name="T9" fmla="*/ 10 h 20"/>
                <a:gd name="T10" fmla="*/ 14 w 15"/>
                <a:gd name="T11" fmla="*/ 1 h 20"/>
                <a:gd name="T12" fmla="*/ 14 w 1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4" y="0"/>
                  </a:moveTo>
                  <a:cubicBezTo>
                    <a:pt x="10" y="3"/>
                    <a:pt x="8" y="6"/>
                    <a:pt x="5" y="9"/>
                  </a:cubicBezTo>
                  <a:cubicBezTo>
                    <a:pt x="3" y="12"/>
                    <a:pt x="0" y="16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4" y="17"/>
                    <a:pt x="6" y="13"/>
                    <a:pt x="8" y="10"/>
                  </a:cubicBezTo>
                  <a:cubicBezTo>
                    <a:pt x="10" y="7"/>
                    <a:pt x="13" y="4"/>
                    <a:pt x="14" y="1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09"/>
            <p:cNvSpPr/>
            <p:nvPr/>
          </p:nvSpPr>
          <p:spPr bwMode="auto">
            <a:xfrm>
              <a:off x="6164263" y="4049713"/>
              <a:ext cx="55563" cy="73025"/>
            </a:xfrm>
            <a:custGeom>
              <a:avLst/>
              <a:gdLst>
                <a:gd name="T0" fmla="*/ 12 w 13"/>
                <a:gd name="T1" fmla="*/ 2 h 17"/>
                <a:gd name="T2" fmla="*/ 11 w 13"/>
                <a:gd name="T3" fmla="*/ 1 h 17"/>
                <a:gd name="T4" fmla="*/ 5 w 13"/>
                <a:gd name="T5" fmla="*/ 8 h 17"/>
                <a:gd name="T6" fmla="*/ 0 w 13"/>
                <a:gd name="T7" fmla="*/ 16 h 17"/>
                <a:gd name="T8" fmla="*/ 1 w 13"/>
                <a:gd name="T9" fmla="*/ 17 h 17"/>
                <a:gd name="T10" fmla="*/ 7 w 13"/>
                <a:gd name="T11" fmla="*/ 9 h 17"/>
                <a:gd name="T12" fmla="*/ 12 w 1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12" y="2"/>
                  </a:moveTo>
                  <a:cubicBezTo>
                    <a:pt x="13" y="1"/>
                    <a:pt x="12" y="0"/>
                    <a:pt x="11" y="1"/>
                  </a:cubicBezTo>
                  <a:cubicBezTo>
                    <a:pt x="9" y="3"/>
                    <a:pt x="7" y="6"/>
                    <a:pt x="5" y="8"/>
                  </a:cubicBezTo>
                  <a:cubicBezTo>
                    <a:pt x="3" y="10"/>
                    <a:pt x="0" y="13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3" y="14"/>
                    <a:pt x="5" y="12"/>
                    <a:pt x="7" y="9"/>
                  </a:cubicBezTo>
                  <a:cubicBezTo>
                    <a:pt x="9" y="7"/>
                    <a:pt x="11" y="4"/>
                    <a:pt x="12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10"/>
            <p:cNvSpPr/>
            <p:nvPr/>
          </p:nvSpPr>
          <p:spPr bwMode="auto">
            <a:xfrm>
              <a:off x="6189663" y="4054475"/>
              <a:ext cx="68263" cy="80963"/>
            </a:xfrm>
            <a:custGeom>
              <a:avLst/>
              <a:gdLst>
                <a:gd name="T0" fmla="*/ 16 w 16"/>
                <a:gd name="T1" fmla="*/ 2 h 19"/>
                <a:gd name="T2" fmla="*/ 14 w 16"/>
                <a:gd name="T3" fmla="*/ 0 h 19"/>
                <a:gd name="T4" fmla="*/ 6 w 16"/>
                <a:gd name="T5" fmla="*/ 9 h 19"/>
                <a:gd name="T6" fmla="*/ 0 w 16"/>
                <a:gd name="T7" fmla="*/ 18 h 19"/>
                <a:gd name="T8" fmla="*/ 1 w 16"/>
                <a:gd name="T9" fmla="*/ 19 h 19"/>
                <a:gd name="T10" fmla="*/ 8 w 16"/>
                <a:gd name="T11" fmla="*/ 10 h 19"/>
                <a:gd name="T12" fmla="*/ 16 w 16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cubicBezTo>
                    <a:pt x="16" y="1"/>
                    <a:pt x="15" y="0"/>
                    <a:pt x="14" y="0"/>
                  </a:cubicBezTo>
                  <a:cubicBezTo>
                    <a:pt x="11" y="3"/>
                    <a:pt x="9" y="6"/>
                    <a:pt x="6" y="9"/>
                  </a:cubicBezTo>
                  <a:cubicBezTo>
                    <a:pt x="4" y="11"/>
                    <a:pt x="1" y="14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4" y="17"/>
                    <a:pt x="6" y="13"/>
                    <a:pt x="8" y="10"/>
                  </a:cubicBezTo>
                  <a:cubicBezTo>
                    <a:pt x="10" y="7"/>
                    <a:pt x="13" y="5"/>
                    <a:pt x="16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11"/>
            <p:cNvSpPr/>
            <p:nvPr/>
          </p:nvSpPr>
          <p:spPr bwMode="auto">
            <a:xfrm>
              <a:off x="6219825" y="4067175"/>
              <a:ext cx="58738" cy="68263"/>
            </a:xfrm>
            <a:custGeom>
              <a:avLst/>
              <a:gdLst>
                <a:gd name="T0" fmla="*/ 11 w 14"/>
                <a:gd name="T1" fmla="*/ 1 h 16"/>
                <a:gd name="T2" fmla="*/ 5 w 14"/>
                <a:gd name="T3" fmla="*/ 7 h 16"/>
                <a:gd name="T4" fmla="*/ 0 w 14"/>
                <a:gd name="T5" fmla="*/ 14 h 16"/>
                <a:gd name="T6" fmla="*/ 2 w 14"/>
                <a:gd name="T7" fmla="*/ 15 h 16"/>
                <a:gd name="T8" fmla="*/ 7 w 14"/>
                <a:gd name="T9" fmla="*/ 9 h 16"/>
                <a:gd name="T10" fmla="*/ 13 w 14"/>
                <a:gd name="T11" fmla="*/ 2 h 16"/>
                <a:gd name="T12" fmla="*/ 11 w 14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1" y="1"/>
                  </a:moveTo>
                  <a:cubicBezTo>
                    <a:pt x="9" y="3"/>
                    <a:pt x="7" y="5"/>
                    <a:pt x="5" y="7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5"/>
                    <a:pt x="1" y="16"/>
                    <a:pt x="2" y="15"/>
                  </a:cubicBezTo>
                  <a:cubicBezTo>
                    <a:pt x="4" y="14"/>
                    <a:pt x="6" y="11"/>
                    <a:pt x="7" y="9"/>
                  </a:cubicBezTo>
                  <a:cubicBezTo>
                    <a:pt x="9" y="7"/>
                    <a:pt x="11" y="4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612"/>
            <p:cNvSpPr/>
            <p:nvPr/>
          </p:nvSpPr>
          <p:spPr bwMode="auto">
            <a:xfrm>
              <a:off x="6308725" y="4067175"/>
              <a:ext cx="17463" cy="30163"/>
            </a:xfrm>
            <a:custGeom>
              <a:avLst/>
              <a:gdLst>
                <a:gd name="T0" fmla="*/ 3 w 4"/>
                <a:gd name="T1" fmla="*/ 1 h 7"/>
                <a:gd name="T2" fmla="*/ 0 w 4"/>
                <a:gd name="T3" fmla="*/ 7 h 7"/>
                <a:gd name="T4" fmla="*/ 1 w 4"/>
                <a:gd name="T5" fmla="*/ 7 h 7"/>
                <a:gd name="T6" fmla="*/ 4 w 4"/>
                <a:gd name="T7" fmla="*/ 2 h 7"/>
                <a:gd name="T8" fmla="*/ 3 w 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2" y="3"/>
                    <a:pt x="1" y="5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5"/>
                    <a:pt x="3" y="3"/>
                    <a:pt x="4" y="2"/>
                  </a:cubicBezTo>
                  <a:cubicBezTo>
                    <a:pt x="4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613"/>
            <p:cNvSpPr/>
            <p:nvPr/>
          </p:nvSpPr>
          <p:spPr bwMode="auto">
            <a:xfrm>
              <a:off x="6321425" y="4057650"/>
              <a:ext cx="38100" cy="85725"/>
            </a:xfrm>
            <a:custGeom>
              <a:avLst/>
              <a:gdLst>
                <a:gd name="T0" fmla="*/ 8 w 9"/>
                <a:gd name="T1" fmla="*/ 1 h 20"/>
                <a:gd name="T2" fmla="*/ 1 w 9"/>
                <a:gd name="T3" fmla="*/ 19 h 20"/>
                <a:gd name="T4" fmla="*/ 2 w 9"/>
                <a:gd name="T5" fmla="*/ 19 h 20"/>
                <a:gd name="T6" fmla="*/ 5 w 9"/>
                <a:gd name="T7" fmla="*/ 11 h 20"/>
                <a:gd name="T8" fmla="*/ 9 w 9"/>
                <a:gd name="T9" fmla="*/ 1 h 20"/>
                <a:gd name="T10" fmla="*/ 8 w 9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8" y="1"/>
                  </a:moveTo>
                  <a:cubicBezTo>
                    <a:pt x="5" y="6"/>
                    <a:pt x="0" y="13"/>
                    <a:pt x="1" y="19"/>
                  </a:cubicBezTo>
                  <a:cubicBezTo>
                    <a:pt x="1" y="19"/>
                    <a:pt x="2" y="20"/>
                    <a:pt x="2" y="19"/>
                  </a:cubicBezTo>
                  <a:cubicBezTo>
                    <a:pt x="3" y="16"/>
                    <a:pt x="4" y="14"/>
                    <a:pt x="5" y="11"/>
                  </a:cubicBezTo>
                  <a:cubicBezTo>
                    <a:pt x="6" y="8"/>
                    <a:pt x="7" y="4"/>
                    <a:pt x="9" y="1"/>
                  </a:cubicBezTo>
                  <a:cubicBezTo>
                    <a:pt x="9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14"/>
            <p:cNvSpPr/>
            <p:nvPr/>
          </p:nvSpPr>
          <p:spPr bwMode="auto">
            <a:xfrm>
              <a:off x="6359525" y="4071938"/>
              <a:ext cx="30163" cy="46038"/>
            </a:xfrm>
            <a:custGeom>
              <a:avLst/>
              <a:gdLst>
                <a:gd name="T0" fmla="*/ 5 w 7"/>
                <a:gd name="T1" fmla="*/ 1 h 11"/>
                <a:gd name="T2" fmla="*/ 0 w 7"/>
                <a:gd name="T3" fmla="*/ 10 h 11"/>
                <a:gd name="T4" fmla="*/ 1 w 7"/>
                <a:gd name="T5" fmla="*/ 10 h 11"/>
                <a:gd name="T6" fmla="*/ 6 w 7"/>
                <a:gd name="T7" fmla="*/ 2 h 11"/>
                <a:gd name="T8" fmla="*/ 5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5" y="1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3" y="7"/>
                    <a:pt x="4" y="4"/>
                    <a:pt x="6" y="2"/>
                  </a:cubicBezTo>
                  <a:cubicBezTo>
                    <a:pt x="7" y="1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615"/>
            <p:cNvSpPr/>
            <p:nvPr/>
          </p:nvSpPr>
          <p:spPr bwMode="auto">
            <a:xfrm>
              <a:off x="6538913" y="3998913"/>
              <a:ext cx="33338" cy="76200"/>
            </a:xfrm>
            <a:custGeom>
              <a:avLst/>
              <a:gdLst>
                <a:gd name="T0" fmla="*/ 6 w 8"/>
                <a:gd name="T1" fmla="*/ 1 h 18"/>
                <a:gd name="T2" fmla="*/ 0 w 8"/>
                <a:gd name="T3" fmla="*/ 17 h 18"/>
                <a:gd name="T4" fmla="*/ 1 w 8"/>
                <a:gd name="T5" fmla="*/ 18 h 18"/>
                <a:gd name="T6" fmla="*/ 8 w 8"/>
                <a:gd name="T7" fmla="*/ 1 h 18"/>
                <a:gd name="T8" fmla="*/ 6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6" y="1"/>
                  </a:moveTo>
                  <a:cubicBezTo>
                    <a:pt x="5" y="7"/>
                    <a:pt x="2" y="12"/>
                    <a:pt x="0" y="17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4" y="13"/>
                    <a:pt x="6" y="7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616"/>
            <p:cNvSpPr/>
            <p:nvPr/>
          </p:nvSpPr>
          <p:spPr bwMode="auto">
            <a:xfrm>
              <a:off x="6559550" y="3952875"/>
              <a:ext cx="55563" cy="88900"/>
            </a:xfrm>
            <a:custGeom>
              <a:avLst/>
              <a:gdLst>
                <a:gd name="T0" fmla="*/ 11 w 13"/>
                <a:gd name="T1" fmla="*/ 1 h 21"/>
                <a:gd name="T2" fmla="*/ 0 w 13"/>
                <a:gd name="T3" fmla="*/ 20 h 21"/>
                <a:gd name="T4" fmla="*/ 2 w 13"/>
                <a:gd name="T5" fmla="*/ 21 h 21"/>
                <a:gd name="T6" fmla="*/ 13 w 13"/>
                <a:gd name="T7" fmla="*/ 2 h 21"/>
                <a:gd name="T8" fmla="*/ 11 w 1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1" y="1"/>
                  </a:moveTo>
                  <a:cubicBezTo>
                    <a:pt x="7" y="7"/>
                    <a:pt x="1" y="13"/>
                    <a:pt x="0" y="20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6" y="15"/>
                    <a:pt x="9" y="8"/>
                    <a:pt x="13" y="2"/>
                  </a:cubicBezTo>
                  <a:cubicBezTo>
                    <a:pt x="13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617"/>
            <p:cNvSpPr/>
            <p:nvPr/>
          </p:nvSpPr>
          <p:spPr bwMode="auto">
            <a:xfrm>
              <a:off x="6589713" y="3935413"/>
              <a:ext cx="50800" cy="80963"/>
            </a:xfrm>
            <a:custGeom>
              <a:avLst/>
              <a:gdLst>
                <a:gd name="T0" fmla="*/ 9 w 12"/>
                <a:gd name="T1" fmla="*/ 1 h 19"/>
                <a:gd name="T2" fmla="*/ 2 w 12"/>
                <a:gd name="T3" fmla="*/ 19 h 19"/>
                <a:gd name="T4" fmla="*/ 3 w 12"/>
                <a:gd name="T5" fmla="*/ 19 h 19"/>
                <a:gd name="T6" fmla="*/ 6 w 12"/>
                <a:gd name="T7" fmla="*/ 11 h 19"/>
                <a:gd name="T8" fmla="*/ 11 w 12"/>
                <a:gd name="T9" fmla="*/ 2 h 19"/>
                <a:gd name="T10" fmla="*/ 9 w 12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9">
                  <a:moveTo>
                    <a:pt x="9" y="1"/>
                  </a:moveTo>
                  <a:cubicBezTo>
                    <a:pt x="6" y="6"/>
                    <a:pt x="0" y="12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4" y="16"/>
                    <a:pt x="5" y="13"/>
                    <a:pt x="6" y="11"/>
                  </a:cubicBezTo>
                  <a:cubicBezTo>
                    <a:pt x="8" y="8"/>
                    <a:pt x="10" y="5"/>
                    <a:pt x="11" y="2"/>
                  </a:cubicBezTo>
                  <a:cubicBezTo>
                    <a:pt x="12" y="1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618"/>
            <p:cNvSpPr/>
            <p:nvPr/>
          </p:nvSpPr>
          <p:spPr bwMode="auto">
            <a:xfrm>
              <a:off x="6635750" y="3897313"/>
              <a:ext cx="50800" cy="93663"/>
            </a:xfrm>
            <a:custGeom>
              <a:avLst/>
              <a:gdLst>
                <a:gd name="T0" fmla="*/ 10 w 12"/>
                <a:gd name="T1" fmla="*/ 1 h 22"/>
                <a:gd name="T2" fmla="*/ 0 w 12"/>
                <a:gd name="T3" fmla="*/ 21 h 22"/>
                <a:gd name="T4" fmla="*/ 2 w 12"/>
                <a:gd name="T5" fmla="*/ 21 h 22"/>
                <a:gd name="T6" fmla="*/ 6 w 12"/>
                <a:gd name="T7" fmla="*/ 12 h 22"/>
                <a:gd name="T8" fmla="*/ 12 w 12"/>
                <a:gd name="T9" fmla="*/ 2 h 22"/>
                <a:gd name="T10" fmla="*/ 10 w 12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">
                  <a:moveTo>
                    <a:pt x="10" y="1"/>
                  </a:moveTo>
                  <a:cubicBezTo>
                    <a:pt x="6" y="6"/>
                    <a:pt x="0" y="14"/>
                    <a:pt x="0" y="21"/>
                  </a:cubicBezTo>
                  <a:cubicBezTo>
                    <a:pt x="0" y="22"/>
                    <a:pt x="1" y="22"/>
                    <a:pt x="2" y="21"/>
                  </a:cubicBezTo>
                  <a:cubicBezTo>
                    <a:pt x="4" y="19"/>
                    <a:pt x="5" y="15"/>
                    <a:pt x="6" y="12"/>
                  </a:cubicBezTo>
                  <a:cubicBezTo>
                    <a:pt x="8" y="8"/>
                    <a:pt x="10" y="5"/>
                    <a:pt x="12" y="2"/>
                  </a:cubicBezTo>
                  <a:cubicBezTo>
                    <a:pt x="12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619"/>
            <p:cNvSpPr/>
            <p:nvPr/>
          </p:nvSpPr>
          <p:spPr bwMode="auto">
            <a:xfrm>
              <a:off x="6678613" y="3867150"/>
              <a:ext cx="46038" cy="85725"/>
            </a:xfrm>
            <a:custGeom>
              <a:avLst/>
              <a:gdLst>
                <a:gd name="T0" fmla="*/ 9 w 11"/>
                <a:gd name="T1" fmla="*/ 1 h 20"/>
                <a:gd name="T2" fmla="*/ 0 w 11"/>
                <a:gd name="T3" fmla="*/ 19 h 20"/>
                <a:gd name="T4" fmla="*/ 1 w 11"/>
                <a:gd name="T5" fmla="*/ 19 h 20"/>
                <a:gd name="T6" fmla="*/ 11 w 11"/>
                <a:gd name="T7" fmla="*/ 3 h 20"/>
                <a:gd name="T8" fmla="*/ 9 w 1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9" y="1"/>
                  </a:moveTo>
                  <a:cubicBezTo>
                    <a:pt x="5" y="6"/>
                    <a:pt x="1" y="12"/>
                    <a:pt x="0" y="19"/>
                  </a:cubicBezTo>
                  <a:cubicBezTo>
                    <a:pt x="0" y="19"/>
                    <a:pt x="1" y="20"/>
                    <a:pt x="1" y="19"/>
                  </a:cubicBezTo>
                  <a:cubicBezTo>
                    <a:pt x="5" y="14"/>
                    <a:pt x="7" y="8"/>
                    <a:pt x="11" y="3"/>
                  </a:cubicBezTo>
                  <a:cubicBezTo>
                    <a:pt x="11" y="2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620"/>
            <p:cNvSpPr/>
            <p:nvPr/>
          </p:nvSpPr>
          <p:spPr bwMode="auto">
            <a:xfrm>
              <a:off x="6721475" y="3841750"/>
              <a:ext cx="55563" cy="84138"/>
            </a:xfrm>
            <a:custGeom>
              <a:avLst/>
              <a:gdLst>
                <a:gd name="T0" fmla="*/ 10 w 13"/>
                <a:gd name="T1" fmla="*/ 1 h 20"/>
                <a:gd name="T2" fmla="*/ 0 w 13"/>
                <a:gd name="T3" fmla="*/ 19 h 20"/>
                <a:gd name="T4" fmla="*/ 1 w 13"/>
                <a:gd name="T5" fmla="*/ 20 h 20"/>
                <a:gd name="T6" fmla="*/ 12 w 13"/>
                <a:gd name="T7" fmla="*/ 3 h 20"/>
                <a:gd name="T8" fmla="*/ 10 w 13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0" y="1"/>
                  </a:moveTo>
                  <a:cubicBezTo>
                    <a:pt x="6" y="7"/>
                    <a:pt x="2" y="13"/>
                    <a:pt x="0" y="19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5" y="15"/>
                    <a:pt x="8" y="8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621"/>
            <p:cNvSpPr/>
            <p:nvPr/>
          </p:nvSpPr>
          <p:spPr bwMode="auto">
            <a:xfrm>
              <a:off x="6764338" y="3819525"/>
              <a:ext cx="46038" cy="85725"/>
            </a:xfrm>
            <a:custGeom>
              <a:avLst/>
              <a:gdLst>
                <a:gd name="T0" fmla="*/ 8 w 11"/>
                <a:gd name="T1" fmla="*/ 2 h 20"/>
                <a:gd name="T2" fmla="*/ 1 w 11"/>
                <a:gd name="T3" fmla="*/ 18 h 20"/>
                <a:gd name="T4" fmla="*/ 2 w 11"/>
                <a:gd name="T5" fmla="*/ 19 h 20"/>
                <a:gd name="T6" fmla="*/ 10 w 11"/>
                <a:gd name="T7" fmla="*/ 3 h 20"/>
                <a:gd name="T8" fmla="*/ 8 w 11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8" y="2"/>
                  </a:moveTo>
                  <a:cubicBezTo>
                    <a:pt x="5" y="7"/>
                    <a:pt x="2" y="12"/>
                    <a:pt x="1" y="18"/>
                  </a:cubicBezTo>
                  <a:cubicBezTo>
                    <a:pt x="0" y="19"/>
                    <a:pt x="1" y="20"/>
                    <a:pt x="2" y="19"/>
                  </a:cubicBezTo>
                  <a:cubicBezTo>
                    <a:pt x="5" y="14"/>
                    <a:pt x="7" y="8"/>
                    <a:pt x="10" y="3"/>
                  </a:cubicBezTo>
                  <a:cubicBezTo>
                    <a:pt x="11" y="2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622"/>
            <p:cNvSpPr/>
            <p:nvPr/>
          </p:nvSpPr>
          <p:spPr bwMode="auto">
            <a:xfrm>
              <a:off x="6823075" y="3798888"/>
              <a:ext cx="33338" cy="76200"/>
            </a:xfrm>
            <a:custGeom>
              <a:avLst/>
              <a:gdLst>
                <a:gd name="T0" fmla="*/ 6 w 8"/>
                <a:gd name="T1" fmla="*/ 1 h 18"/>
                <a:gd name="T2" fmla="*/ 0 w 8"/>
                <a:gd name="T3" fmla="*/ 17 h 18"/>
                <a:gd name="T4" fmla="*/ 1 w 8"/>
                <a:gd name="T5" fmla="*/ 17 h 18"/>
                <a:gd name="T6" fmla="*/ 8 w 8"/>
                <a:gd name="T7" fmla="*/ 2 h 18"/>
                <a:gd name="T8" fmla="*/ 6 w 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6" y="1"/>
                  </a:moveTo>
                  <a:cubicBezTo>
                    <a:pt x="2" y="6"/>
                    <a:pt x="0" y="11"/>
                    <a:pt x="0" y="17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4" y="13"/>
                    <a:pt x="5" y="7"/>
                    <a:pt x="8" y="2"/>
                  </a:cubicBezTo>
                  <a:cubicBezTo>
                    <a:pt x="8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23"/>
            <p:cNvSpPr/>
            <p:nvPr/>
          </p:nvSpPr>
          <p:spPr bwMode="auto">
            <a:xfrm>
              <a:off x="6873875" y="3778250"/>
              <a:ext cx="38100" cy="68263"/>
            </a:xfrm>
            <a:custGeom>
              <a:avLst/>
              <a:gdLst>
                <a:gd name="T0" fmla="*/ 6 w 9"/>
                <a:gd name="T1" fmla="*/ 1 h 16"/>
                <a:gd name="T2" fmla="*/ 1 w 9"/>
                <a:gd name="T3" fmla="*/ 16 h 16"/>
                <a:gd name="T4" fmla="*/ 2 w 9"/>
                <a:gd name="T5" fmla="*/ 16 h 16"/>
                <a:gd name="T6" fmla="*/ 8 w 9"/>
                <a:gd name="T7" fmla="*/ 2 h 16"/>
                <a:gd name="T8" fmla="*/ 6 w 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3" y="5"/>
                    <a:pt x="0" y="10"/>
                    <a:pt x="1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4" y="12"/>
                    <a:pt x="6" y="7"/>
                    <a:pt x="8" y="2"/>
                  </a:cubicBezTo>
                  <a:cubicBezTo>
                    <a:pt x="9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624"/>
            <p:cNvSpPr/>
            <p:nvPr/>
          </p:nvSpPr>
          <p:spPr bwMode="auto">
            <a:xfrm>
              <a:off x="6911975" y="3765550"/>
              <a:ext cx="30163" cy="53975"/>
            </a:xfrm>
            <a:custGeom>
              <a:avLst/>
              <a:gdLst>
                <a:gd name="T0" fmla="*/ 4 w 7"/>
                <a:gd name="T1" fmla="*/ 1 h 13"/>
                <a:gd name="T2" fmla="*/ 1 w 7"/>
                <a:gd name="T3" fmla="*/ 7 h 13"/>
                <a:gd name="T4" fmla="*/ 0 w 7"/>
                <a:gd name="T5" fmla="*/ 12 h 13"/>
                <a:gd name="T6" fmla="*/ 2 w 7"/>
                <a:gd name="T7" fmla="*/ 13 h 13"/>
                <a:gd name="T8" fmla="*/ 4 w 7"/>
                <a:gd name="T9" fmla="*/ 8 h 13"/>
                <a:gd name="T10" fmla="*/ 6 w 7"/>
                <a:gd name="T11" fmla="*/ 2 h 13"/>
                <a:gd name="T12" fmla="*/ 4 w 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4" y="1"/>
                  </a:moveTo>
                  <a:cubicBezTo>
                    <a:pt x="3" y="3"/>
                    <a:pt x="2" y="5"/>
                    <a:pt x="1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3" y="11"/>
                    <a:pt x="3" y="10"/>
                    <a:pt x="4" y="8"/>
                  </a:cubicBezTo>
                  <a:cubicBezTo>
                    <a:pt x="5" y="6"/>
                    <a:pt x="5" y="4"/>
                    <a:pt x="6" y="2"/>
                  </a:cubicBezTo>
                  <a:cubicBezTo>
                    <a:pt x="7" y="1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625"/>
            <p:cNvSpPr/>
            <p:nvPr/>
          </p:nvSpPr>
          <p:spPr bwMode="auto">
            <a:xfrm>
              <a:off x="6946900" y="3743325"/>
              <a:ext cx="38100" cy="55563"/>
            </a:xfrm>
            <a:custGeom>
              <a:avLst/>
              <a:gdLst>
                <a:gd name="T0" fmla="*/ 6 w 9"/>
                <a:gd name="T1" fmla="*/ 1 h 13"/>
                <a:gd name="T2" fmla="*/ 1 w 9"/>
                <a:gd name="T3" fmla="*/ 12 h 13"/>
                <a:gd name="T4" fmla="*/ 3 w 9"/>
                <a:gd name="T5" fmla="*/ 13 h 13"/>
                <a:gd name="T6" fmla="*/ 5 w 9"/>
                <a:gd name="T7" fmla="*/ 8 h 13"/>
                <a:gd name="T8" fmla="*/ 8 w 9"/>
                <a:gd name="T9" fmla="*/ 2 h 13"/>
                <a:gd name="T10" fmla="*/ 6 w 9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6" y="1"/>
                  </a:moveTo>
                  <a:cubicBezTo>
                    <a:pt x="4" y="4"/>
                    <a:pt x="0" y="9"/>
                    <a:pt x="1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6" y="6"/>
                    <a:pt x="7" y="4"/>
                    <a:pt x="8" y="2"/>
                  </a:cubicBezTo>
                  <a:cubicBezTo>
                    <a:pt x="9" y="1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626"/>
            <p:cNvSpPr/>
            <p:nvPr/>
          </p:nvSpPr>
          <p:spPr bwMode="auto">
            <a:xfrm>
              <a:off x="7405688" y="3233738"/>
              <a:ext cx="17463" cy="96838"/>
            </a:xfrm>
            <a:custGeom>
              <a:avLst/>
              <a:gdLst>
                <a:gd name="T0" fmla="*/ 2 w 4"/>
                <a:gd name="T1" fmla="*/ 1 h 23"/>
                <a:gd name="T2" fmla="*/ 1 w 4"/>
                <a:gd name="T3" fmla="*/ 22 h 23"/>
                <a:gd name="T4" fmla="*/ 2 w 4"/>
                <a:gd name="T5" fmla="*/ 22 h 23"/>
                <a:gd name="T6" fmla="*/ 3 w 4"/>
                <a:gd name="T7" fmla="*/ 1 h 23"/>
                <a:gd name="T8" fmla="*/ 2 w 4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2" y="1"/>
                  </a:moveTo>
                  <a:cubicBezTo>
                    <a:pt x="2" y="8"/>
                    <a:pt x="0" y="16"/>
                    <a:pt x="1" y="22"/>
                  </a:cubicBezTo>
                  <a:cubicBezTo>
                    <a:pt x="1" y="23"/>
                    <a:pt x="2" y="23"/>
                    <a:pt x="2" y="22"/>
                  </a:cubicBezTo>
                  <a:cubicBezTo>
                    <a:pt x="4" y="16"/>
                    <a:pt x="3" y="8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627"/>
            <p:cNvSpPr/>
            <p:nvPr/>
          </p:nvSpPr>
          <p:spPr bwMode="auto">
            <a:xfrm>
              <a:off x="7426325" y="3224213"/>
              <a:ext cx="17463" cy="68263"/>
            </a:xfrm>
            <a:custGeom>
              <a:avLst/>
              <a:gdLst>
                <a:gd name="T0" fmla="*/ 0 w 4"/>
                <a:gd name="T1" fmla="*/ 1 h 16"/>
                <a:gd name="T2" fmla="*/ 0 w 4"/>
                <a:gd name="T3" fmla="*/ 8 h 16"/>
                <a:gd name="T4" fmla="*/ 1 w 4"/>
                <a:gd name="T5" fmla="*/ 15 h 16"/>
                <a:gd name="T6" fmla="*/ 2 w 4"/>
                <a:gd name="T7" fmla="*/ 15 h 16"/>
                <a:gd name="T8" fmla="*/ 2 w 4"/>
                <a:gd name="T9" fmla="*/ 1 h 16"/>
                <a:gd name="T10" fmla="*/ 0 w 4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6">
                  <a:moveTo>
                    <a:pt x="0" y="1"/>
                  </a:moveTo>
                  <a:cubicBezTo>
                    <a:pt x="0" y="4"/>
                    <a:pt x="0" y="6"/>
                    <a:pt x="0" y="8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1" y="15"/>
                    <a:pt x="2" y="16"/>
                    <a:pt x="2" y="15"/>
                  </a:cubicBezTo>
                  <a:cubicBezTo>
                    <a:pt x="4" y="11"/>
                    <a:pt x="3" y="5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628"/>
            <p:cNvSpPr/>
            <p:nvPr/>
          </p:nvSpPr>
          <p:spPr bwMode="auto">
            <a:xfrm>
              <a:off x="7159625" y="3717925"/>
              <a:ext cx="3175" cy="9525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629"/>
            <p:cNvSpPr/>
            <p:nvPr/>
          </p:nvSpPr>
          <p:spPr bwMode="auto">
            <a:xfrm>
              <a:off x="5295900" y="4573588"/>
              <a:ext cx="47625" cy="127000"/>
            </a:xfrm>
            <a:custGeom>
              <a:avLst/>
              <a:gdLst>
                <a:gd name="T0" fmla="*/ 0 w 11"/>
                <a:gd name="T1" fmla="*/ 3 h 30"/>
                <a:gd name="T2" fmla="*/ 9 w 11"/>
                <a:gd name="T3" fmla="*/ 29 h 30"/>
                <a:gd name="T4" fmla="*/ 10 w 11"/>
                <a:gd name="T5" fmla="*/ 29 h 30"/>
                <a:gd name="T6" fmla="*/ 3 w 11"/>
                <a:gd name="T7" fmla="*/ 1 h 30"/>
                <a:gd name="T8" fmla="*/ 0 w 11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3"/>
                  </a:moveTo>
                  <a:cubicBezTo>
                    <a:pt x="4" y="11"/>
                    <a:pt x="5" y="21"/>
                    <a:pt x="9" y="29"/>
                  </a:cubicBezTo>
                  <a:cubicBezTo>
                    <a:pt x="10" y="30"/>
                    <a:pt x="11" y="30"/>
                    <a:pt x="10" y="29"/>
                  </a:cubicBezTo>
                  <a:cubicBezTo>
                    <a:pt x="10" y="19"/>
                    <a:pt x="7" y="10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630"/>
            <p:cNvSpPr/>
            <p:nvPr/>
          </p:nvSpPr>
          <p:spPr bwMode="auto">
            <a:xfrm>
              <a:off x="5318125" y="4530725"/>
              <a:ext cx="42863" cy="114300"/>
            </a:xfrm>
            <a:custGeom>
              <a:avLst/>
              <a:gdLst>
                <a:gd name="T0" fmla="*/ 0 w 10"/>
                <a:gd name="T1" fmla="*/ 3 h 27"/>
                <a:gd name="T2" fmla="*/ 9 w 10"/>
                <a:gd name="T3" fmla="*/ 26 h 27"/>
                <a:gd name="T4" fmla="*/ 10 w 10"/>
                <a:gd name="T5" fmla="*/ 26 h 27"/>
                <a:gd name="T6" fmla="*/ 3 w 10"/>
                <a:gd name="T7" fmla="*/ 2 h 27"/>
                <a:gd name="T8" fmla="*/ 0 w 10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0" y="3"/>
                  </a:moveTo>
                  <a:cubicBezTo>
                    <a:pt x="3" y="10"/>
                    <a:pt x="4" y="20"/>
                    <a:pt x="9" y="26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8" y="18"/>
                    <a:pt x="6" y="10"/>
                    <a:pt x="3" y="2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631"/>
            <p:cNvSpPr/>
            <p:nvPr/>
          </p:nvSpPr>
          <p:spPr bwMode="auto">
            <a:xfrm>
              <a:off x="5364163" y="4424363"/>
              <a:ext cx="30163" cy="114300"/>
            </a:xfrm>
            <a:custGeom>
              <a:avLst/>
              <a:gdLst>
                <a:gd name="T0" fmla="*/ 0 w 7"/>
                <a:gd name="T1" fmla="*/ 2 h 27"/>
                <a:gd name="T2" fmla="*/ 5 w 7"/>
                <a:gd name="T3" fmla="*/ 26 h 27"/>
                <a:gd name="T4" fmla="*/ 7 w 7"/>
                <a:gd name="T5" fmla="*/ 26 h 27"/>
                <a:gd name="T6" fmla="*/ 3 w 7"/>
                <a:gd name="T7" fmla="*/ 2 h 27"/>
                <a:gd name="T8" fmla="*/ 0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0" y="2"/>
                  </a:moveTo>
                  <a:cubicBezTo>
                    <a:pt x="1" y="10"/>
                    <a:pt x="2" y="19"/>
                    <a:pt x="5" y="26"/>
                  </a:cubicBezTo>
                  <a:cubicBezTo>
                    <a:pt x="6" y="27"/>
                    <a:pt x="7" y="27"/>
                    <a:pt x="7" y="26"/>
                  </a:cubicBezTo>
                  <a:cubicBezTo>
                    <a:pt x="7" y="18"/>
                    <a:pt x="4" y="10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632"/>
            <p:cNvSpPr/>
            <p:nvPr/>
          </p:nvSpPr>
          <p:spPr bwMode="auto">
            <a:xfrm>
              <a:off x="5389563" y="4386263"/>
              <a:ext cx="25400" cy="101600"/>
            </a:xfrm>
            <a:custGeom>
              <a:avLst/>
              <a:gdLst>
                <a:gd name="T0" fmla="*/ 0 w 6"/>
                <a:gd name="T1" fmla="*/ 2 h 24"/>
                <a:gd name="T2" fmla="*/ 4 w 6"/>
                <a:gd name="T3" fmla="*/ 23 h 24"/>
                <a:gd name="T4" fmla="*/ 6 w 6"/>
                <a:gd name="T5" fmla="*/ 23 h 24"/>
                <a:gd name="T6" fmla="*/ 2 w 6"/>
                <a:gd name="T7" fmla="*/ 1 h 24"/>
                <a:gd name="T8" fmla="*/ 0 w 6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0" y="2"/>
                  </a:moveTo>
                  <a:cubicBezTo>
                    <a:pt x="1" y="9"/>
                    <a:pt x="1" y="17"/>
                    <a:pt x="4" y="23"/>
                  </a:cubicBezTo>
                  <a:cubicBezTo>
                    <a:pt x="5" y="24"/>
                    <a:pt x="6" y="24"/>
                    <a:pt x="6" y="23"/>
                  </a:cubicBezTo>
                  <a:cubicBezTo>
                    <a:pt x="6" y="16"/>
                    <a:pt x="3" y="8"/>
                    <a:pt x="2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633"/>
            <p:cNvSpPr/>
            <p:nvPr/>
          </p:nvSpPr>
          <p:spPr bwMode="auto">
            <a:xfrm>
              <a:off x="5427663" y="4325938"/>
              <a:ext cx="22225" cy="80963"/>
            </a:xfrm>
            <a:custGeom>
              <a:avLst/>
              <a:gdLst>
                <a:gd name="T0" fmla="*/ 3 w 5"/>
                <a:gd name="T1" fmla="*/ 1 h 19"/>
                <a:gd name="T2" fmla="*/ 0 w 5"/>
                <a:gd name="T3" fmla="*/ 1 h 19"/>
                <a:gd name="T4" fmla="*/ 4 w 5"/>
                <a:gd name="T5" fmla="*/ 18 h 19"/>
                <a:gd name="T6" fmla="*/ 5 w 5"/>
                <a:gd name="T7" fmla="*/ 18 h 19"/>
                <a:gd name="T8" fmla="*/ 3 w 5"/>
                <a:gd name="T9" fmla="*/ 10 h 19"/>
                <a:gd name="T10" fmla="*/ 3 w 5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">
                  <a:moveTo>
                    <a:pt x="3" y="1"/>
                  </a:moveTo>
                  <a:cubicBezTo>
                    <a:pt x="3" y="0"/>
                    <a:pt x="0" y="0"/>
                    <a:pt x="0" y="1"/>
                  </a:cubicBezTo>
                  <a:cubicBezTo>
                    <a:pt x="0" y="7"/>
                    <a:pt x="0" y="14"/>
                    <a:pt x="4" y="18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5"/>
                    <a:pt x="4" y="13"/>
                    <a:pt x="3" y="10"/>
                  </a:cubicBezTo>
                  <a:cubicBezTo>
                    <a:pt x="3" y="7"/>
                    <a:pt x="3" y="4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634"/>
            <p:cNvSpPr/>
            <p:nvPr/>
          </p:nvSpPr>
          <p:spPr bwMode="auto">
            <a:xfrm>
              <a:off x="5457825" y="4287838"/>
              <a:ext cx="30163" cy="80963"/>
            </a:xfrm>
            <a:custGeom>
              <a:avLst/>
              <a:gdLst>
                <a:gd name="T0" fmla="*/ 0 w 7"/>
                <a:gd name="T1" fmla="*/ 2 h 19"/>
                <a:gd name="T2" fmla="*/ 5 w 7"/>
                <a:gd name="T3" fmla="*/ 19 h 19"/>
                <a:gd name="T4" fmla="*/ 6 w 7"/>
                <a:gd name="T5" fmla="*/ 19 h 19"/>
                <a:gd name="T6" fmla="*/ 3 w 7"/>
                <a:gd name="T7" fmla="*/ 2 h 19"/>
                <a:gd name="T8" fmla="*/ 0 w 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0" y="2"/>
                  </a:moveTo>
                  <a:cubicBezTo>
                    <a:pt x="1" y="8"/>
                    <a:pt x="2" y="14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3"/>
                    <a:pt x="4" y="8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635"/>
            <p:cNvSpPr/>
            <p:nvPr/>
          </p:nvSpPr>
          <p:spPr bwMode="auto">
            <a:xfrm>
              <a:off x="5495925" y="4244975"/>
              <a:ext cx="25400" cy="73025"/>
            </a:xfrm>
            <a:custGeom>
              <a:avLst/>
              <a:gdLst>
                <a:gd name="T0" fmla="*/ 3 w 6"/>
                <a:gd name="T1" fmla="*/ 2 h 17"/>
                <a:gd name="T2" fmla="*/ 0 w 6"/>
                <a:gd name="T3" fmla="*/ 2 h 17"/>
                <a:gd name="T4" fmla="*/ 5 w 6"/>
                <a:gd name="T5" fmla="*/ 16 h 17"/>
                <a:gd name="T6" fmla="*/ 6 w 6"/>
                <a:gd name="T7" fmla="*/ 16 h 17"/>
                <a:gd name="T8" fmla="*/ 4 w 6"/>
                <a:gd name="T9" fmla="*/ 10 h 17"/>
                <a:gd name="T10" fmla="*/ 3 w 6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">
                  <a:moveTo>
                    <a:pt x="3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0" y="6"/>
                    <a:pt x="1" y="13"/>
                    <a:pt x="5" y="16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7"/>
                    <a:pt x="3" y="4"/>
                    <a:pt x="3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636"/>
            <p:cNvSpPr/>
            <p:nvPr/>
          </p:nvSpPr>
          <p:spPr bwMode="auto">
            <a:xfrm>
              <a:off x="5526088" y="4224338"/>
              <a:ext cx="20638" cy="68263"/>
            </a:xfrm>
            <a:custGeom>
              <a:avLst/>
              <a:gdLst>
                <a:gd name="T0" fmla="*/ 0 w 5"/>
                <a:gd name="T1" fmla="*/ 2 h 16"/>
                <a:gd name="T2" fmla="*/ 4 w 5"/>
                <a:gd name="T3" fmla="*/ 15 h 16"/>
                <a:gd name="T4" fmla="*/ 5 w 5"/>
                <a:gd name="T5" fmla="*/ 15 h 16"/>
                <a:gd name="T6" fmla="*/ 3 w 5"/>
                <a:gd name="T7" fmla="*/ 2 h 16"/>
                <a:gd name="T8" fmla="*/ 0 w 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6">
                  <a:moveTo>
                    <a:pt x="0" y="2"/>
                  </a:moveTo>
                  <a:cubicBezTo>
                    <a:pt x="0" y="6"/>
                    <a:pt x="1" y="12"/>
                    <a:pt x="4" y="15"/>
                  </a:cubicBezTo>
                  <a:cubicBezTo>
                    <a:pt x="4" y="16"/>
                    <a:pt x="5" y="15"/>
                    <a:pt x="5" y="15"/>
                  </a:cubicBezTo>
                  <a:cubicBezTo>
                    <a:pt x="5" y="10"/>
                    <a:pt x="3" y="6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637"/>
            <p:cNvSpPr/>
            <p:nvPr/>
          </p:nvSpPr>
          <p:spPr bwMode="auto">
            <a:xfrm>
              <a:off x="5559425" y="4211638"/>
              <a:ext cx="22225" cy="46038"/>
            </a:xfrm>
            <a:custGeom>
              <a:avLst/>
              <a:gdLst>
                <a:gd name="T0" fmla="*/ 3 w 5"/>
                <a:gd name="T1" fmla="*/ 1 h 11"/>
                <a:gd name="T2" fmla="*/ 0 w 5"/>
                <a:gd name="T3" fmla="*/ 2 h 11"/>
                <a:gd name="T4" fmla="*/ 4 w 5"/>
                <a:gd name="T5" fmla="*/ 11 h 11"/>
                <a:gd name="T6" fmla="*/ 5 w 5"/>
                <a:gd name="T7" fmla="*/ 10 h 11"/>
                <a:gd name="T8" fmla="*/ 4 w 5"/>
                <a:gd name="T9" fmla="*/ 6 h 11"/>
                <a:gd name="T10" fmla="*/ 3 w 5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3" y="1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1" y="5"/>
                    <a:pt x="1" y="9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4" y="9"/>
                    <a:pt x="4" y="8"/>
                    <a:pt x="4" y="6"/>
                  </a:cubicBezTo>
                  <a:cubicBezTo>
                    <a:pt x="3" y="5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638"/>
            <p:cNvSpPr>
              <a:spLocks noEditPoints="1"/>
            </p:cNvSpPr>
            <p:nvPr/>
          </p:nvSpPr>
          <p:spPr bwMode="auto">
            <a:xfrm>
              <a:off x="4684713" y="2046288"/>
              <a:ext cx="2819400" cy="2765425"/>
            </a:xfrm>
            <a:custGeom>
              <a:avLst/>
              <a:gdLst>
                <a:gd name="T0" fmla="*/ 538 w 663"/>
                <a:gd name="T1" fmla="*/ 308 h 650"/>
                <a:gd name="T2" fmla="*/ 413 w 663"/>
                <a:gd name="T3" fmla="*/ 238 h 650"/>
                <a:gd name="T4" fmla="*/ 404 w 663"/>
                <a:gd name="T5" fmla="*/ 141 h 650"/>
                <a:gd name="T6" fmla="*/ 449 w 663"/>
                <a:gd name="T7" fmla="*/ 57 h 650"/>
                <a:gd name="T8" fmla="*/ 384 w 663"/>
                <a:gd name="T9" fmla="*/ 34 h 650"/>
                <a:gd name="T10" fmla="*/ 364 w 663"/>
                <a:gd name="T11" fmla="*/ 99 h 650"/>
                <a:gd name="T12" fmla="*/ 217 w 663"/>
                <a:gd name="T13" fmla="*/ 104 h 650"/>
                <a:gd name="T14" fmla="*/ 395 w 663"/>
                <a:gd name="T15" fmla="*/ 277 h 650"/>
                <a:gd name="T16" fmla="*/ 288 w 663"/>
                <a:gd name="T17" fmla="*/ 306 h 650"/>
                <a:gd name="T18" fmla="*/ 153 w 663"/>
                <a:gd name="T19" fmla="*/ 385 h 650"/>
                <a:gd name="T20" fmla="*/ 82 w 663"/>
                <a:gd name="T21" fmla="*/ 467 h 650"/>
                <a:gd name="T22" fmla="*/ 149 w 663"/>
                <a:gd name="T23" fmla="*/ 650 h 650"/>
                <a:gd name="T24" fmla="*/ 182 w 663"/>
                <a:gd name="T25" fmla="*/ 569 h 650"/>
                <a:gd name="T26" fmla="*/ 457 w 663"/>
                <a:gd name="T27" fmla="*/ 468 h 650"/>
                <a:gd name="T28" fmla="*/ 658 w 663"/>
                <a:gd name="T29" fmla="*/ 274 h 650"/>
                <a:gd name="T30" fmla="*/ 388 w 663"/>
                <a:gd name="T31" fmla="*/ 144 h 650"/>
                <a:gd name="T32" fmla="*/ 408 w 663"/>
                <a:gd name="T33" fmla="*/ 22 h 650"/>
                <a:gd name="T34" fmla="*/ 433 w 663"/>
                <a:gd name="T35" fmla="*/ 69 h 650"/>
                <a:gd name="T36" fmla="*/ 387 w 663"/>
                <a:gd name="T37" fmla="*/ 139 h 650"/>
                <a:gd name="T38" fmla="*/ 385 w 663"/>
                <a:gd name="T39" fmla="*/ 99 h 650"/>
                <a:gd name="T40" fmla="*/ 379 w 663"/>
                <a:gd name="T41" fmla="*/ 115 h 650"/>
                <a:gd name="T42" fmla="*/ 228 w 663"/>
                <a:gd name="T43" fmla="*/ 106 h 650"/>
                <a:gd name="T44" fmla="*/ 354 w 663"/>
                <a:gd name="T45" fmla="*/ 123 h 650"/>
                <a:gd name="T46" fmla="*/ 263 w 663"/>
                <a:gd name="T47" fmla="*/ 129 h 650"/>
                <a:gd name="T48" fmla="*/ 400 w 663"/>
                <a:gd name="T49" fmla="*/ 216 h 650"/>
                <a:gd name="T50" fmla="*/ 394 w 663"/>
                <a:gd name="T51" fmla="*/ 176 h 650"/>
                <a:gd name="T52" fmla="*/ 238 w 663"/>
                <a:gd name="T53" fmla="*/ 339 h 650"/>
                <a:gd name="T54" fmla="*/ 289 w 663"/>
                <a:gd name="T55" fmla="*/ 311 h 650"/>
                <a:gd name="T56" fmla="*/ 419 w 663"/>
                <a:gd name="T57" fmla="*/ 274 h 650"/>
                <a:gd name="T58" fmla="*/ 509 w 663"/>
                <a:gd name="T59" fmla="*/ 349 h 650"/>
                <a:gd name="T60" fmla="*/ 321 w 663"/>
                <a:gd name="T61" fmla="*/ 350 h 650"/>
                <a:gd name="T62" fmla="*/ 590 w 663"/>
                <a:gd name="T63" fmla="*/ 382 h 650"/>
                <a:gd name="T64" fmla="*/ 574 w 663"/>
                <a:gd name="T65" fmla="*/ 400 h 650"/>
                <a:gd name="T66" fmla="*/ 599 w 663"/>
                <a:gd name="T67" fmla="*/ 364 h 650"/>
                <a:gd name="T68" fmla="*/ 601 w 663"/>
                <a:gd name="T69" fmla="*/ 367 h 650"/>
                <a:gd name="T70" fmla="*/ 611 w 663"/>
                <a:gd name="T71" fmla="*/ 345 h 650"/>
                <a:gd name="T72" fmla="*/ 621 w 663"/>
                <a:gd name="T73" fmla="*/ 330 h 650"/>
                <a:gd name="T74" fmla="*/ 620 w 663"/>
                <a:gd name="T75" fmla="*/ 321 h 650"/>
                <a:gd name="T76" fmla="*/ 576 w 663"/>
                <a:gd name="T77" fmla="*/ 383 h 650"/>
                <a:gd name="T78" fmla="*/ 574 w 663"/>
                <a:gd name="T79" fmla="*/ 389 h 650"/>
                <a:gd name="T80" fmla="*/ 545 w 663"/>
                <a:gd name="T81" fmla="*/ 403 h 650"/>
                <a:gd name="T82" fmla="*/ 369 w 663"/>
                <a:gd name="T83" fmla="*/ 496 h 650"/>
                <a:gd name="T84" fmla="*/ 171 w 663"/>
                <a:gd name="T85" fmla="*/ 544 h 650"/>
                <a:gd name="T86" fmla="*/ 157 w 663"/>
                <a:gd name="T87" fmla="*/ 573 h 650"/>
                <a:gd name="T88" fmla="*/ 150 w 663"/>
                <a:gd name="T89" fmla="*/ 635 h 650"/>
                <a:gd name="T90" fmla="*/ 73 w 663"/>
                <a:gd name="T91" fmla="*/ 609 h 650"/>
                <a:gd name="T92" fmla="*/ 137 w 663"/>
                <a:gd name="T93" fmla="*/ 417 h 650"/>
                <a:gd name="T94" fmla="*/ 333 w 663"/>
                <a:gd name="T95" fmla="*/ 362 h 650"/>
                <a:gd name="T96" fmla="*/ 478 w 663"/>
                <a:gd name="T97" fmla="*/ 369 h 650"/>
                <a:gd name="T98" fmla="*/ 473 w 663"/>
                <a:gd name="T99" fmla="*/ 393 h 650"/>
                <a:gd name="T100" fmla="*/ 477 w 663"/>
                <a:gd name="T101" fmla="*/ 405 h 650"/>
                <a:gd name="T102" fmla="*/ 496 w 663"/>
                <a:gd name="T103" fmla="*/ 365 h 650"/>
                <a:gd name="T104" fmla="*/ 403 w 663"/>
                <a:gd name="T105" fmla="*/ 437 h 650"/>
                <a:gd name="T106" fmla="*/ 404 w 663"/>
                <a:gd name="T107" fmla="*/ 441 h 650"/>
                <a:gd name="T108" fmla="*/ 525 w 663"/>
                <a:gd name="T109" fmla="*/ 378 h 650"/>
                <a:gd name="T110" fmla="*/ 590 w 663"/>
                <a:gd name="T111" fmla="*/ 308 h 650"/>
                <a:gd name="T112" fmla="*/ 624 w 663"/>
                <a:gd name="T113" fmla="*/ 239 h 650"/>
                <a:gd name="T114" fmla="*/ 623 w 663"/>
                <a:gd name="T115" fmla="*/ 331 h 650"/>
                <a:gd name="T116" fmla="*/ 630 w 663"/>
                <a:gd name="T117" fmla="*/ 323 h 650"/>
                <a:gd name="T118" fmla="*/ 654 w 663"/>
                <a:gd name="T119" fmla="*/ 283 h 650"/>
                <a:gd name="T120" fmla="*/ 632 w 663"/>
                <a:gd name="T121" fmla="*/ 314 h 650"/>
                <a:gd name="T122" fmla="*/ 637 w 663"/>
                <a:gd name="T123" fmla="*/ 30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" h="650">
                  <a:moveTo>
                    <a:pt x="643" y="272"/>
                  </a:moveTo>
                  <a:cubicBezTo>
                    <a:pt x="643" y="271"/>
                    <a:pt x="643" y="271"/>
                    <a:pt x="643" y="270"/>
                  </a:cubicBezTo>
                  <a:cubicBezTo>
                    <a:pt x="646" y="261"/>
                    <a:pt x="651" y="249"/>
                    <a:pt x="646" y="240"/>
                  </a:cubicBezTo>
                  <a:cubicBezTo>
                    <a:pt x="628" y="206"/>
                    <a:pt x="576" y="278"/>
                    <a:pt x="575" y="299"/>
                  </a:cubicBezTo>
                  <a:cubicBezTo>
                    <a:pt x="567" y="301"/>
                    <a:pt x="561" y="308"/>
                    <a:pt x="555" y="313"/>
                  </a:cubicBezTo>
                  <a:cubicBezTo>
                    <a:pt x="554" y="314"/>
                    <a:pt x="553" y="315"/>
                    <a:pt x="552" y="316"/>
                  </a:cubicBezTo>
                  <a:cubicBezTo>
                    <a:pt x="548" y="312"/>
                    <a:pt x="543" y="311"/>
                    <a:pt x="538" y="308"/>
                  </a:cubicBezTo>
                  <a:cubicBezTo>
                    <a:pt x="531" y="306"/>
                    <a:pt x="525" y="301"/>
                    <a:pt x="519" y="297"/>
                  </a:cubicBezTo>
                  <a:cubicBezTo>
                    <a:pt x="506" y="288"/>
                    <a:pt x="491" y="279"/>
                    <a:pt x="476" y="273"/>
                  </a:cubicBezTo>
                  <a:cubicBezTo>
                    <a:pt x="463" y="269"/>
                    <a:pt x="447" y="268"/>
                    <a:pt x="433" y="267"/>
                  </a:cubicBezTo>
                  <a:cubicBezTo>
                    <a:pt x="426" y="267"/>
                    <a:pt x="419" y="268"/>
                    <a:pt x="412" y="271"/>
                  </a:cubicBezTo>
                  <a:cubicBezTo>
                    <a:pt x="411" y="271"/>
                    <a:pt x="410" y="272"/>
                    <a:pt x="409" y="272"/>
                  </a:cubicBezTo>
                  <a:cubicBezTo>
                    <a:pt x="411" y="269"/>
                    <a:pt x="410" y="264"/>
                    <a:pt x="411" y="262"/>
                  </a:cubicBezTo>
                  <a:cubicBezTo>
                    <a:pt x="412" y="254"/>
                    <a:pt x="413" y="246"/>
                    <a:pt x="413" y="238"/>
                  </a:cubicBezTo>
                  <a:cubicBezTo>
                    <a:pt x="412" y="219"/>
                    <a:pt x="407" y="199"/>
                    <a:pt x="399" y="182"/>
                  </a:cubicBezTo>
                  <a:cubicBezTo>
                    <a:pt x="399" y="182"/>
                    <a:pt x="399" y="182"/>
                    <a:pt x="399" y="181"/>
                  </a:cubicBezTo>
                  <a:cubicBezTo>
                    <a:pt x="398" y="176"/>
                    <a:pt x="395" y="170"/>
                    <a:pt x="393" y="165"/>
                  </a:cubicBezTo>
                  <a:cubicBezTo>
                    <a:pt x="392" y="161"/>
                    <a:pt x="391" y="156"/>
                    <a:pt x="390" y="152"/>
                  </a:cubicBezTo>
                  <a:cubicBezTo>
                    <a:pt x="390" y="152"/>
                    <a:pt x="390" y="151"/>
                    <a:pt x="390" y="151"/>
                  </a:cubicBezTo>
                  <a:cubicBezTo>
                    <a:pt x="390" y="150"/>
                    <a:pt x="390" y="150"/>
                    <a:pt x="389" y="150"/>
                  </a:cubicBezTo>
                  <a:cubicBezTo>
                    <a:pt x="393" y="145"/>
                    <a:pt x="399" y="143"/>
                    <a:pt x="404" y="141"/>
                  </a:cubicBezTo>
                  <a:cubicBezTo>
                    <a:pt x="411" y="137"/>
                    <a:pt x="418" y="131"/>
                    <a:pt x="424" y="126"/>
                  </a:cubicBezTo>
                  <a:cubicBezTo>
                    <a:pt x="437" y="116"/>
                    <a:pt x="451" y="108"/>
                    <a:pt x="466" y="100"/>
                  </a:cubicBezTo>
                  <a:cubicBezTo>
                    <a:pt x="479" y="92"/>
                    <a:pt x="493" y="84"/>
                    <a:pt x="502" y="71"/>
                  </a:cubicBezTo>
                  <a:cubicBezTo>
                    <a:pt x="511" y="59"/>
                    <a:pt x="514" y="43"/>
                    <a:pt x="520" y="29"/>
                  </a:cubicBezTo>
                  <a:cubicBezTo>
                    <a:pt x="521" y="27"/>
                    <a:pt x="519" y="26"/>
                    <a:pt x="517" y="27"/>
                  </a:cubicBezTo>
                  <a:cubicBezTo>
                    <a:pt x="502" y="34"/>
                    <a:pt x="491" y="45"/>
                    <a:pt x="475" y="49"/>
                  </a:cubicBezTo>
                  <a:cubicBezTo>
                    <a:pt x="466" y="52"/>
                    <a:pt x="458" y="54"/>
                    <a:pt x="449" y="57"/>
                  </a:cubicBezTo>
                  <a:cubicBezTo>
                    <a:pt x="441" y="61"/>
                    <a:pt x="433" y="65"/>
                    <a:pt x="426" y="70"/>
                  </a:cubicBezTo>
                  <a:cubicBezTo>
                    <a:pt x="415" y="76"/>
                    <a:pt x="402" y="85"/>
                    <a:pt x="393" y="95"/>
                  </a:cubicBezTo>
                  <a:cubicBezTo>
                    <a:pt x="396" y="88"/>
                    <a:pt x="399" y="80"/>
                    <a:pt x="401" y="73"/>
                  </a:cubicBezTo>
                  <a:cubicBezTo>
                    <a:pt x="407" y="57"/>
                    <a:pt x="414" y="36"/>
                    <a:pt x="411" y="19"/>
                  </a:cubicBezTo>
                  <a:cubicBezTo>
                    <a:pt x="410" y="18"/>
                    <a:pt x="409" y="18"/>
                    <a:pt x="409" y="19"/>
                  </a:cubicBezTo>
                  <a:cubicBezTo>
                    <a:pt x="406" y="21"/>
                    <a:pt x="391" y="35"/>
                    <a:pt x="387" y="44"/>
                  </a:cubicBezTo>
                  <a:cubicBezTo>
                    <a:pt x="386" y="41"/>
                    <a:pt x="385" y="37"/>
                    <a:pt x="384" y="34"/>
                  </a:cubicBezTo>
                  <a:cubicBezTo>
                    <a:pt x="380" y="26"/>
                    <a:pt x="375" y="18"/>
                    <a:pt x="374" y="9"/>
                  </a:cubicBezTo>
                  <a:cubicBezTo>
                    <a:pt x="374" y="9"/>
                    <a:pt x="374" y="9"/>
                    <a:pt x="374" y="9"/>
                  </a:cubicBezTo>
                  <a:cubicBezTo>
                    <a:pt x="374" y="9"/>
                    <a:pt x="374" y="9"/>
                    <a:pt x="374" y="9"/>
                  </a:cubicBezTo>
                  <a:cubicBezTo>
                    <a:pt x="374" y="7"/>
                    <a:pt x="374" y="5"/>
                    <a:pt x="374" y="3"/>
                  </a:cubicBezTo>
                  <a:cubicBezTo>
                    <a:pt x="375" y="1"/>
                    <a:pt x="372" y="0"/>
                    <a:pt x="371" y="2"/>
                  </a:cubicBezTo>
                  <a:cubicBezTo>
                    <a:pt x="364" y="25"/>
                    <a:pt x="348" y="43"/>
                    <a:pt x="351" y="69"/>
                  </a:cubicBezTo>
                  <a:cubicBezTo>
                    <a:pt x="352" y="80"/>
                    <a:pt x="357" y="90"/>
                    <a:pt x="364" y="99"/>
                  </a:cubicBezTo>
                  <a:cubicBezTo>
                    <a:pt x="369" y="107"/>
                    <a:pt x="375" y="115"/>
                    <a:pt x="378" y="124"/>
                  </a:cubicBezTo>
                  <a:cubicBezTo>
                    <a:pt x="378" y="125"/>
                    <a:pt x="379" y="126"/>
                    <a:pt x="379" y="127"/>
                  </a:cubicBezTo>
                  <a:cubicBezTo>
                    <a:pt x="373" y="122"/>
                    <a:pt x="367" y="118"/>
                    <a:pt x="362" y="113"/>
                  </a:cubicBezTo>
                  <a:cubicBezTo>
                    <a:pt x="349" y="103"/>
                    <a:pt x="336" y="97"/>
                    <a:pt x="319" y="93"/>
                  </a:cubicBezTo>
                  <a:cubicBezTo>
                    <a:pt x="302" y="89"/>
                    <a:pt x="283" y="88"/>
                    <a:pt x="265" y="93"/>
                  </a:cubicBezTo>
                  <a:cubicBezTo>
                    <a:pt x="252" y="97"/>
                    <a:pt x="233" y="107"/>
                    <a:pt x="219" y="100"/>
                  </a:cubicBezTo>
                  <a:cubicBezTo>
                    <a:pt x="217" y="98"/>
                    <a:pt x="215" y="102"/>
                    <a:pt x="217" y="104"/>
                  </a:cubicBezTo>
                  <a:cubicBezTo>
                    <a:pt x="230" y="112"/>
                    <a:pt x="239" y="125"/>
                    <a:pt x="253" y="131"/>
                  </a:cubicBezTo>
                  <a:cubicBezTo>
                    <a:pt x="271" y="139"/>
                    <a:pt x="294" y="136"/>
                    <a:pt x="314" y="135"/>
                  </a:cubicBezTo>
                  <a:cubicBezTo>
                    <a:pt x="326" y="135"/>
                    <a:pt x="339" y="134"/>
                    <a:pt x="352" y="136"/>
                  </a:cubicBezTo>
                  <a:cubicBezTo>
                    <a:pt x="363" y="137"/>
                    <a:pt x="379" y="139"/>
                    <a:pt x="381" y="152"/>
                  </a:cubicBezTo>
                  <a:cubicBezTo>
                    <a:pt x="382" y="171"/>
                    <a:pt x="389" y="189"/>
                    <a:pt x="393" y="207"/>
                  </a:cubicBezTo>
                  <a:cubicBezTo>
                    <a:pt x="396" y="219"/>
                    <a:pt x="399" y="230"/>
                    <a:pt x="399" y="242"/>
                  </a:cubicBezTo>
                  <a:cubicBezTo>
                    <a:pt x="400" y="254"/>
                    <a:pt x="397" y="266"/>
                    <a:pt x="395" y="277"/>
                  </a:cubicBezTo>
                  <a:cubicBezTo>
                    <a:pt x="393" y="278"/>
                    <a:pt x="391" y="278"/>
                    <a:pt x="388" y="277"/>
                  </a:cubicBezTo>
                  <a:cubicBezTo>
                    <a:pt x="388" y="277"/>
                    <a:pt x="388" y="277"/>
                    <a:pt x="388" y="277"/>
                  </a:cubicBezTo>
                  <a:cubicBezTo>
                    <a:pt x="385" y="276"/>
                    <a:pt x="383" y="276"/>
                    <a:pt x="381" y="273"/>
                  </a:cubicBezTo>
                  <a:cubicBezTo>
                    <a:pt x="381" y="272"/>
                    <a:pt x="380" y="272"/>
                    <a:pt x="379" y="272"/>
                  </a:cubicBezTo>
                  <a:cubicBezTo>
                    <a:pt x="369" y="275"/>
                    <a:pt x="358" y="275"/>
                    <a:pt x="349" y="279"/>
                  </a:cubicBezTo>
                  <a:cubicBezTo>
                    <a:pt x="339" y="284"/>
                    <a:pt x="330" y="289"/>
                    <a:pt x="320" y="293"/>
                  </a:cubicBezTo>
                  <a:cubicBezTo>
                    <a:pt x="310" y="297"/>
                    <a:pt x="296" y="298"/>
                    <a:pt x="288" y="306"/>
                  </a:cubicBezTo>
                  <a:cubicBezTo>
                    <a:pt x="278" y="306"/>
                    <a:pt x="268" y="311"/>
                    <a:pt x="265" y="320"/>
                  </a:cubicBezTo>
                  <a:cubicBezTo>
                    <a:pt x="262" y="320"/>
                    <a:pt x="259" y="321"/>
                    <a:pt x="257" y="323"/>
                  </a:cubicBezTo>
                  <a:cubicBezTo>
                    <a:pt x="255" y="325"/>
                    <a:pt x="254" y="327"/>
                    <a:pt x="252" y="329"/>
                  </a:cubicBezTo>
                  <a:cubicBezTo>
                    <a:pt x="249" y="331"/>
                    <a:pt x="247" y="330"/>
                    <a:pt x="244" y="331"/>
                  </a:cubicBezTo>
                  <a:cubicBezTo>
                    <a:pt x="236" y="332"/>
                    <a:pt x="227" y="343"/>
                    <a:pt x="229" y="351"/>
                  </a:cubicBezTo>
                  <a:cubicBezTo>
                    <a:pt x="212" y="355"/>
                    <a:pt x="196" y="360"/>
                    <a:pt x="181" y="367"/>
                  </a:cubicBezTo>
                  <a:cubicBezTo>
                    <a:pt x="171" y="372"/>
                    <a:pt x="161" y="378"/>
                    <a:pt x="153" y="385"/>
                  </a:cubicBezTo>
                  <a:cubicBezTo>
                    <a:pt x="153" y="385"/>
                    <a:pt x="153" y="385"/>
                    <a:pt x="152" y="385"/>
                  </a:cubicBezTo>
                  <a:cubicBezTo>
                    <a:pt x="151" y="386"/>
                    <a:pt x="149" y="387"/>
                    <a:pt x="148" y="388"/>
                  </a:cubicBezTo>
                  <a:cubicBezTo>
                    <a:pt x="147" y="387"/>
                    <a:pt x="147" y="387"/>
                    <a:pt x="146" y="387"/>
                  </a:cubicBezTo>
                  <a:cubicBezTo>
                    <a:pt x="144" y="388"/>
                    <a:pt x="142" y="389"/>
                    <a:pt x="140" y="389"/>
                  </a:cubicBezTo>
                  <a:cubicBezTo>
                    <a:pt x="140" y="390"/>
                    <a:pt x="139" y="390"/>
                    <a:pt x="139" y="390"/>
                  </a:cubicBezTo>
                  <a:cubicBezTo>
                    <a:pt x="139" y="390"/>
                    <a:pt x="139" y="390"/>
                    <a:pt x="138" y="390"/>
                  </a:cubicBezTo>
                  <a:cubicBezTo>
                    <a:pt x="109" y="404"/>
                    <a:pt x="95" y="440"/>
                    <a:pt x="82" y="467"/>
                  </a:cubicBezTo>
                  <a:cubicBezTo>
                    <a:pt x="71" y="490"/>
                    <a:pt x="56" y="509"/>
                    <a:pt x="42" y="529"/>
                  </a:cubicBezTo>
                  <a:cubicBezTo>
                    <a:pt x="29" y="548"/>
                    <a:pt x="19" y="568"/>
                    <a:pt x="2" y="583"/>
                  </a:cubicBezTo>
                  <a:cubicBezTo>
                    <a:pt x="0" y="585"/>
                    <a:pt x="2" y="587"/>
                    <a:pt x="3" y="587"/>
                  </a:cubicBezTo>
                  <a:cubicBezTo>
                    <a:pt x="4" y="587"/>
                    <a:pt x="4" y="587"/>
                    <a:pt x="5" y="587"/>
                  </a:cubicBezTo>
                  <a:cubicBezTo>
                    <a:pt x="34" y="590"/>
                    <a:pt x="63" y="608"/>
                    <a:pt x="89" y="621"/>
                  </a:cubicBezTo>
                  <a:cubicBezTo>
                    <a:pt x="101" y="626"/>
                    <a:pt x="113" y="631"/>
                    <a:pt x="124" y="636"/>
                  </a:cubicBezTo>
                  <a:cubicBezTo>
                    <a:pt x="133" y="641"/>
                    <a:pt x="140" y="648"/>
                    <a:pt x="149" y="650"/>
                  </a:cubicBezTo>
                  <a:cubicBezTo>
                    <a:pt x="149" y="650"/>
                    <a:pt x="150" y="650"/>
                    <a:pt x="150" y="650"/>
                  </a:cubicBezTo>
                  <a:cubicBezTo>
                    <a:pt x="150" y="650"/>
                    <a:pt x="150" y="650"/>
                    <a:pt x="150" y="650"/>
                  </a:cubicBezTo>
                  <a:cubicBezTo>
                    <a:pt x="150" y="650"/>
                    <a:pt x="150" y="650"/>
                    <a:pt x="150" y="650"/>
                  </a:cubicBezTo>
                  <a:cubicBezTo>
                    <a:pt x="150" y="650"/>
                    <a:pt x="150" y="650"/>
                    <a:pt x="150" y="650"/>
                  </a:cubicBezTo>
                  <a:cubicBezTo>
                    <a:pt x="152" y="650"/>
                    <a:pt x="153" y="648"/>
                    <a:pt x="152" y="647"/>
                  </a:cubicBezTo>
                  <a:cubicBezTo>
                    <a:pt x="156" y="633"/>
                    <a:pt x="160" y="620"/>
                    <a:pt x="165" y="606"/>
                  </a:cubicBezTo>
                  <a:cubicBezTo>
                    <a:pt x="170" y="594"/>
                    <a:pt x="176" y="581"/>
                    <a:pt x="182" y="569"/>
                  </a:cubicBezTo>
                  <a:cubicBezTo>
                    <a:pt x="187" y="557"/>
                    <a:pt x="194" y="544"/>
                    <a:pt x="204" y="535"/>
                  </a:cubicBezTo>
                  <a:cubicBezTo>
                    <a:pt x="214" y="526"/>
                    <a:pt x="229" y="522"/>
                    <a:pt x="242" y="519"/>
                  </a:cubicBezTo>
                  <a:cubicBezTo>
                    <a:pt x="269" y="513"/>
                    <a:pt x="298" y="512"/>
                    <a:pt x="326" y="507"/>
                  </a:cubicBezTo>
                  <a:cubicBezTo>
                    <a:pt x="342" y="504"/>
                    <a:pt x="358" y="501"/>
                    <a:pt x="374" y="500"/>
                  </a:cubicBezTo>
                  <a:cubicBezTo>
                    <a:pt x="390" y="500"/>
                    <a:pt x="405" y="501"/>
                    <a:pt x="420" y="495"/>
                  </a:cubicBezTo>
                  <a:cubicBezTo>
                    <a:pt x="422" y="495"/>
                    <a:pt x="422" y="493"/>
                    <a:pt x="422" y="492"/>
                  </a:cubicBezTo>
                  <a:cubicBezTo>
                    <a:pt x="435" y="487"/>
                    <a:pt x="445" y="475"/>
                    <a:pt x="457" y="468"/>
                  </a:cubicBezTo>
                  <a:cubicBezTo>
                    <a:pt x="472" y="457"/>
                    <a:pt x="489" y="450"/>
                    <a:pt x="504" y="440"/>
                  </a:cubicBezTo>
                  <a:cubicBezTo>
                    <a:pt x="505" y="440"/>
                    <a:pt x="506" y="439"/>
                    <a:pt x="506" y="439"/>
                  </a:cubicBezTo>
                  <a:cubicBezTo>
                    <a:pt x="515" y="435"/>
                    <a:pt x="523" y="431"/>
                    <a:pt x="532" y="428"/>
                  </a:cubicBezTo>
                  <a:cubicBezTo>
                    <a:pt x="544" y="424"/>
                    <a:pt x="556" y="419"/>
                    <a:pt x="567" y="413"/>
                  </a:cubicBezTo>
                  <a:cubicBezTo>
                    <a:pt x="591" y="401"/>
                    <a:pt x="605" y="377"/>
                    <a:pt x="617" y="354"/>
                  </a:cubicBezTo>
                  <a:cubicBezTo>
                    <a:pt x="630" y="333"/>
                    <a:pt x="643" y="312"/>
                    <a:pt x="656" y="291"/>
                  </a:cubicBezTo>
                  <a:cubicBezTo>
                    <a:pt x="659" y="286"/>
                    <a:pt x="663" y="279"/>
                    <a:pt x="658" y="274"/>
                  </a:cubicBezTo>
                  <a:cubicBezTo>
                    <a:pt x="654" y="271"/>
                    <a:pt x="648" y="270"/>
                    <a:pt x="643" y="272"/>
                  </a:cubicBezTo>
                  <a:close/>
                  <a:moveTo>
                    <a:pt x="497" y="70"/>
                  </a:moveTo>
                  <a:cubicBezTo>
                    <a:pt x="487" y="84"/>
                    <a:pt x="470" y="92"/>
                    <a:pt x="456" y="100"/>
                  </a:cubicBezTo>
                  <a:cubicBezTo>
                    <a:pt x="443" y="107"/>
                    <a:pt x="430" y="116"/>
                    <a:pt x="417" y="126"/>
                  </a:cubicBezTo>
                  <a:cubicBezTo>
                    <a:pt x="412" y="130"/>
                    <a:pt x="406" y="135"/>
                    <a:pt x="400" y="138"/>
                  </a:cubicBezTo>
                  <a:cubicBezTo>
                    <a:pt x="396" y="140"/>
                    <a:pt x="392" y="142"/>
                    <a:pt x="388" y="145"/>
                  </a:cubicBezTo>
                  <a:cubicBezTo>
                    <a:pt x="388" y="145"/>
                    <a:pt x="388" y="145"/>
                    <a:pt x="388" y="144"/>
                  </a:cubicBezTo>
                  <a:cubicBezTo>
                    <a:pt x="392" y="118"/>
                    <a:pt x="421" y="103"/>
                    <a:pt x="442" y="91"/>
                  </a:cubicBezTo>
                  <a:cubicBezTo>
                    <a:pt x="468" y="77"/>
                    <a:pt x="496" y="60"/>
                    <a:pt x="513" y="35"/>
                  </a:cubicBezTo>
                  <a:cubicBezTo>
                    <a:pt x="508" y="47"/>
                    <a:pt x="504" y="60"/>
                    <a:pt x="497" y="70"/>
                  </a:cubicBezTo>
                  <a:close/>
                  <a:moveTo>
                    <a:pt x="389" y="51"/>
                  </a:moveTo>
                  <a:cubicBezTo>
                    <a:pt x="389" y="50"/>
                    <a:pt x="389" y="49"/>
                    <a:pt x="390" y="48"/>
                  </a:cubicBezTo>
                  <a:cubicBezTo>
                    <a:pt x="390" y="44"/>
                    <a:pt x="392" y="41"/>
                    <a:pt x="394" y="37"/>
                  </a:cubicBezTo>
                  <a:cubicBezTo>
                    <a:pt x="398" y="32"/>
                    <a:pt x="402" y="26"/>
                    <a:pt x="408" y="22"/>
                  </a:cubicBezTo>
                  <a:cubicBezTo>
                    <a:pt x="407" y="30"/>
                    <a:pt x="407" y="38"/>
                    <a:pt x="406" y="45"/>
                  </a:cubicBezTo>
                  <a:cubicBezTo>
                    <a:pt x="404" y="55"/>
                    <a:pt x="401" y="65"/>
                    <a:pt x="397" y="74"/>
                  </a:cubicBezTo>
                  <a:cubicBezTo>
                    <a:pt x="394" y="82"/>
                    <a:pt x="391" y="89"/>
                    <a:pt x="388" y="97"/>
                  </a:cubicBezTo>
                  <a:cubicBezTo>
                    <a:pt x="389" y="86"/>
                    <a:pt x="390" y="76"/>
                    <a:pt x="390" y="65"/>
                  </a:cubicBezTo>
                  <a:cubicBezTo>
                    <a:pt x="390" y="60"/>
                    <a:pt x="389" y="56"/>
                    <a:pt x="389" y="51"/>
                  </a:cubicBezTo>
                  <a:close/>
                  <a:moveTo>
                    <a:pt x="388" y="109"/>
                  </a:moveTo>
                  <a:cubicBezTo>
                    <a:pt x="398" y="91"/>
                    <a:pt x="416" y="79"/>
                    <a:pt x="433" y="69"/>
                  </a:cubicBezTo>
                  <a:cubicBezTo>
                    <a:pt x="441" y="65"/>
                    <a:pt x="449" y="61"/>
                    <a:pt x="458" y="58"/>
                  </a:cubicBezTo>
                  <a:cubicBezTo>
                    <a:pt x="466" y="55"/>
                    <a:pt x="475" y="54"/>
                    <a:pt x="483" y="51"/>
                  </a:cubicBezTo>
                  <a:cubicBezTo>
                    <a:pt x="492" y="48"/>
                    <a:pt x="499" y="42"/>
                    <a:pt x="507" y="37"/>
                  </a:cubicBezTo>
                  <a:cubicBezTo>
                    <a:pt x="495" y="51"/>
                    <a:pt x="482" y="62"/>
                    <a:pt x="468" y="73"/>
                  </a:cubicBezTo>
                  <a:cubicBezTo>
                    <a:pt x="457" y="81"/>
                    <a:pt x="445" y="88"/>
                    <a:pt x="433" y="95"/>
                  </a:cubicBezTo>
                  <a:cubicBezTo>
                    <a:pt x="421" y="102"/>
                    <a:pt x="410" y="110"/>
                    <a:pt x="400" y="119"/>
                  </a:cubicBezTo>
                  <a:cubicBezTo>
                    <a:pt x="395" y="124"/>
                    <a:pt x="389" y="131"/>
                    <a:pt x="387" y="139"/>
                  </a:cubicBezTo>
                  <a:cubicBezTo>
                    <a:pt x="387" y="137"/>
                    <a:pt x="386" y="136"/>
                    <a:pt x="385" y="134"/>
                  </a:cubicBezTo>
                  <a:cubicBezTo>
                    <a:pt x="386" y="127"/>
                    <a:pt x="386" y="120"/>
                    <a:pt x="387" y="113"/>
                  </a:cubicBezTo>
                  <a:cubicBezTo>
                    <a:pt x="387" y="112"/>
                    <a:pt x="388" y="110"/>
                    <a:pt x="388" y="109"/>
                  </a:cubicBezTo>
                  <a:close/>
                  <a:moveTo>
                    <a:pt x="373" y="18"/>
                  </a:moveTo>
                  <a:cubicBezTo>
                    <a:pt x="374" y="21"/>
                    <a:pt x="375" y="23"/>
                    <a:pt x="376" y="25"/>
                  </a:cubicBezTo>
                  <a:cubicBezTo>
                    <a:pt x="382" y="37"/>
                    <a:pt x="386" y="47"/>
                    <a:pt x="386" y="60"/>
                  </a:cubicBezTo>
                  <a:cubicBezTo>
                    <a:pt x="387" y="73"/>
                    <a:pt x="386" y="86"/>
                    <a:pt x="385" y="99"/>
                  </a:cubicBezTo>
                  <a:cubicBezTo>
                    <a:pt x="385" y="102"/>
                    <a:pt x="384" y="105"/>
                    <a:pt x="384" y="108"/>
                  </a:cubicBezTo>
                  <a:cubicBezTo>
                    <a:pt x="384" y="109"/>
                    <a:pt x="383" y="109"/>
                    <a:pt x="383" y="109"/>
                  </a:cubicBezTo>
                  <a:cubicBezTo>
                    <a:pt x="383" y="111"/>
                    <a:pt x="382" y="113"/>
                    <a:pt x="381" y="114"/>
                  </a:cubicBezTo>
                  <a:cubicBezTo>
                    <a:pt x="381" y="112"/>
                    <a:pt x="381" y="110"/>
                    <a:pt x="381" y="108"/>
                  </a:cubicBezTo>
                  <a:cubicBezTo>
                    <a:pt x="381" y="97"/>
                    <a:pt x="379" y="87"/>
                    <a:pt x="377" y="77"/>
                  </a:cubicBezTo>
                  <a:cubicBezTo>
                    <a:pt x="373" y="58"/>
                    <a:pt x="372" y="38"/>
                    <a:pt x="373" y="18"/>
                  </a:cubicBezTo>
                  <a:close/>
                  <a:moveTo>
                    <a:pt x="379" y="115"/>
                  </a:moveTo>
                  <a:cubicBezTo>
                    <a:pt x="372" y="100"/>
                    <a:pt x="358" y="88"/>
                    <a:pt x="355" y="71"/>
                  </a:cubicBezTo>
                  <a:cubicBezTo>
                    <a:pt x="351" y="49"/>
                    <a:pt x="363" y="31"/>
                    <a:pt x="371" y="11"/>
                  </a:cubicBezTo>
                  <a:cubicBezTo>
                    <a:pt x="371" y="13"/>
                    <a:pt x="372" y="14"/>
                    <a:pt x="372" y="16"/>
                  </a:cubicBezTo>
                  <a:cubicBezTo>
                    <a:pt x="370" y="35"/>
                    <a:pt x="371" y="53"/>
                    <a:pt x="375" y="71"/>
                  </a:cubicBezTo>
                  <a:cubicBezTo>
                    <a:pt x="378" y="84"/>
                    <a:pt x="379" y="95"/>
                    <a:pt x="379" y="108"/>
                  </a:cubicBezTo>
                  <a:cubicBezTo>
                    <a:pt x="379" y="110"/>
                    <a:pt x="379" y="113"/>
                    <a:pt x="379" y="115"/>
                  </a:cubicBezTo>
                  <a:close/>
                  <a:moveTo>
                    <a:pt x="228" y="106"/>
                  </a:moveTo>
                  <a:cubicBezTo>
                    <a:pt x="236" y="107"/>
                    <a:pt x="244" y="104"/>
                    <a:pt x="251" y="102"/>
                  </a:cubicBezTo>
                  <a:cubicBezTo>
                    <a:pt x="258" y="100"/>
                    <a:pt x="264" y="97"/>
                    <a:pt x="271" y="96"/>
                  </a:cubicBezTo>
                  <a:cubicBezTo>
                    <a:pt x="282" y="93"/>
                    <a:pt x="294" y="94"/>
                    <a:pt x="305" y="95"/>
                  </a:cubicBezTo>
                  <a:cubicBezTo>
                    <a:pt x="323" y="97"/>
                    <a:pt x="339" y="102"/>
                    <a:pt x="354" y="113"/>
                  </a:cubicBezTo>
                  <a:cubicBezTo>
                    <a:pt x="361" y="118"/>
                    <a:pt x="367" y="124"/>
                    <a:pt x="374" y="129"/>
                  </a:cubicBezTo>
                  <a:cubicBezTo>
                    <a:pt x="376" y="131"/>
                    <a:pt x="378" y="133"/>
                    <a:pt x="380" y="135"/>
                  </a:cubicBezTo>
                  <a:cubicBezTo>
                    <a:pt x="373" y="129"/>
                    <a:pt x="363" y="125"/>
                    <a:pt x="354" y="123"/>
                  </a:cubicBezTo>
                  <a:cubicBezTo>
                    <a:pt x="340" y="118"/>
                    <a:pt x="325" y="115"/>
                    <a:pt x="311" y="115"/>
                  </a:cubicBezTo>
                  <a:cubicBezTo>
                    <a:pt x="296" y="114"/>
                    <a:pt x="281" y="116"/>
                    <a:pt x="266" y="117"/>
                  </a:cubicBezTo>
                  <a:cubicBezTo>
                    <a:pt x="255" y="117"/>
                    <a:pt x="243" y="116"/>
                    <a:pt x="234" y="112"/>
                  </a:cubicBezTo>
                  <a:cubicBezTo>
                    <a:pt x="232" y="110"/>
                    <a:pt x="230" y="108"/>
                    <a:pt x="228" y="106"/>
                  </a:cubicBezTo>
                  <a:close/>
                  <a:moveTo>
                    <a:pt x="382" y="144"/>
                  </a:moveTo>
                  <a:cubicBezTo>
                    <a:pt x="376" y="129"/>
                    <a:pt x="340" y="130"/>
                    <a:pt x="328" y="130"/>
                  </a:cubicBezTo>
                  <a:cubicBezTo>
                    <a:pt x="307" y="130"/>
                    <a:pt x="284" y="132"/>
                    <a:pt x="263" y="129"/>
                  </a:cubicBezTo>
                  <a:cubicBezTo>
                    <a:pt x="253" y="127"/>
                    <a:pt x="245" y="122"/>
                    <a:pt x="238" y="115"/>
                  </a:cubicBezTo>
                  <a:cubicBezTo>
                    <a:pt x="243" y="117"/>
                    <a:pt x="248" y="118"/>
                    <a:pt x="252" y="118"/>
                  </a:cubicBezTo>
                  <a:cubicBezTo>
                    <a:pt x="267" y="120"/>
                    <a:pt x="283" y="118"/>
                    <a:pt x="299" y="117"/>
                  </a:cubicBezTo>
                  <a:cubicBezTo>
                    <a:pt x="313" y="116"/>
                    <a:pt x="326" y="118"/>
                    <a:pt x="339" y="121"/>
                  </a:cubicBezTo>
                  <a:cubicBezTo>
                    <a:pt x="353" y="124"/>
                    <a:pt x="376" y="130"/>
                    <a:pt x="382" y="144"/>
                  </a:cubicBezTo>
                  <a:cubicBezTo>
                    <a:pt x="382" y="144"/>
                    <a:pt x="382" y="144"/>
                    <a:pt x="382" y="144"/>
                  </a:cubicBezTo>
                  <a:close/>
                  <a:moveTo>
                    <a:pt x="400" y="216"/>
                  </a:moveTo>
                  <a:cubicBezTo>
                    <a:pt x="395" y="192"/>
                    <a:pt x="387" y="169"/>
                    <a:pt x="383" y="145"/>
                  </a:cubicBezTo>
                  <a:cubicBezTo>
                    <a:pt x="383" y="146"/>
                    <a:pt x="384" y="146"/>
                    <a:pt x="384" y="146"/>
                  </a:cubicBezTo>
                  <a:cubicBezTo>
                    <a:pt x="385" y="148"/>
                    <a:pt x="385" y="150"/>
                    <a:pt x="385" y="152"/>
                  </a:cubicBezTo>
                  <a:cubicBezTo>
                    <a:pt x="386" y="153"/>
                    <a:pt x="387" y="154"/>
                    <a:pt x="387" y="154"/>
                  </a:cubicBezTo>
                  <a:cubicBezTo>
                    <a:pt x="387" y="157"/>
                    <a:pt x="389" y="160"/>
                    <a:pt x="390" y="164"/>
                  </a:cubicBezTo>
                  <a:cubicBezTo>
                    <a:pt x="391" y="168"/>
                    <a:pt x="393" y="171"/>
                    <a:pt x="394" y="175"/>
                  </a:cubicBezTo>
                  <a:cubicBezTo>
                    <a:pt x="394" y="175"/>
                    <a:pt x="394" y="176"/>
                    <a:pt x="394" y="176"/>
                  </a:cubicBezTo>
                  <a:cubicBezTo>
                    <a:pt x="396" y="188"/>
                    <a:pt x="401" y="199"/>
                    <a:pt x="404" y="210"/>
                  </a:cubicBezTo>
                  <a:cubicBezTo>
                    <a:pt x="407" y="222"/>
                    <a:pt x="409" y="234"/>
                    <a:pt x="408" y="246"/>
                  </a:cubicBezTo>
                  <a:cubicBezTo>
                    <a:pt x="408" y="254"/>
                    <a:pt x="407" y="261"/>
                    <a:pt x="406" y="269"/>
                  </a:cubicBezTo>
                  <a:cubicBezTo>
                    <a:pt x="406" y="269"/>
                    <a:pt x="406" y="272"/>
                    <a:pt x="407" y="273"/>
                  </a:cubicBezTo>
                  <a:cubicBezTo>
                    <a:pt x="404" y="275"/>
                    <a:pt x="400" y="276"/>
                    <a:pt x="397" y="277"/>
                  </a:cubicBezTo>
                  <a:cubicBezTo>
                    <a:pt x="407" y="259"/>
                    <a:pt x="405" y="236"/>
                    <a:pt x="400" y="216"/>
                  </a:cubicBezTo>
                  <a:close/>
                  <a:moveTo>
                    <a:pt x="238" y="339"/>
                  </a:moveTo>
                  <a:cubicBezTo>
                    <a:pt x="242" y="336"/>
                    <a:pt x="245" y="336"/>
                    <a:pt x="249" y="335"/>
                  </a:cubicBezTo>
                  <a:cubicBezTo>
                    <a:pt x="256" y="335"/>
                    <a:pt x="259" y="324"/>
                    <a:pt x="266" y="325"/>
                  </a:cubicBezTo>
                  <a:cubicBezTo>
                    <a:pt x="267" y="325"/>
                    <a:pt x="268" y="324"/>
                    <a:pt x="268" y="323"/>
                  </a:cubicBezTo>
                  <a:cubicBezTo>
                    <a:pt x="271" y="315"/>
                    <a:pt x="278" y="313"/>
                    <a:pt x="286" y="311"/>
                  </a:cubicBezTo>
                  <a:cubicBezTo>
                    <a:pt x="286" y="312"/>
                    <a:pt x="287" y="312"/>
                    <a:pt x="287" y="311"/>
                  </a:cubicBezTo>
                  <a:cubicBezTo>
                    <a:pt x="288" y="311"/>
                    <a:pt x="288" y="311"/>
                    <a:pt x="288" y="311"/>
                  </a:cubicBezTo>
                  <a:cubicBezTo>
                    <a:pt x="288" y="311"/>
                    <a:pt x="288" y="311"/>
                    <a:pt x="289" y="311"/>
                  </a:cubicBezTo>
                  <a:cubicBezTo>
                    <a:pt x="290" y="310"/>
                    <a:pt x="290" y="309"/>
                    <a:pt x="290" y="309"/>
                  </a:cubicBezTo>
                  <a:cubicBezTo>
                    <a:pt x="300" y="301"/>
                    <a:pt x="315" y="300"/>
                    <a:pt x="326" y="296"/>
                  </a:cubicBezTo>
                  <a:cubicBezTo>
                    <a:pt x="335" y="292"/>
                    <a:pt x="343" y="287"/>
                    <a:pt x="352" y="283"/>
                  </a:cubicBezTo>
                  <a:cubicBezTo>
                    <a:pt x="360" y="279"/>
                    <a:pt x="370" y="279"/>
                    <a:pt x="378" y="277"/>
                  </a:cubicBezTo>
                  <a:cubicBezTo>
                    <a:pt x="380" y="280"/>
                    <a:pt x="382" y="281"/>
                    <a:pt x="386" y="282"/>
                  </a:cubicBezTo>
                  <a:cubicBezTo>
                    <a:pt x="387" y="282"/>
                    <a:pt x="388" y="282"/>
                    <a:pt x="389" y="281"/>
                  </a:cubicBezTo>
                  <a:cubicBezTo>
                    <a:pt x="399" y="284"/>
                    <a:pt x="409" y="277"/>
                    <a:pt x="419" y="274"/>
                  </a:cubicBezTo>
                  <a:cubicBezTo>
                    <a:pt x="428" y="272"/>
                    <a:pt x="437" y="273"/>
                    <a:pt x="446" y="274"/>
                  </a:cubicBezTo>
                  <a:cubicBezTo>
                    <a:pt x="454" y="275"/>
                    <a:pt x="462" y="275"/>
                    <a:pt x="469" y="277"/>
                  </a:cubicBezTo>
                  <a:cubicBezTo>
                    <a:pt x="485" y="281"/>
                    <a:pt x="498" y="292"/>
                    <a:pt x="512" y="299"/>
                  </a:cubicBezTo>
                  <a:cubicBezTo>
                    <a:pt x="519" y="303"/>
                    <a:pt x="524" y="308"/>
                    <a:pt x="531" y="312"/>
                  </a:cubicBezTo>
                  <a:cubicBezTo>
                    <a:pt x="536" y="315"/>
                    <a:pt x="543" y="316"/>
                    <a:pt x="548" y="321"/>
                  </a:cubicBezTo>
                  <a:cubicBezTo>
                    <a:pt x="544" y="325"/>
                    <a:pt x="540" y="330"/>
                    <a:pt x="536" y="335"/>
                  </a:cubicBezTo>
                  <a:cubicBezTo>
                    <a:pt x="528" y="344"/>
                    <a:pt x="521" y="347"/>
                    <a:pt x="509" y="349"/>
                  </a:cubicBezTo>
                  <a:cubicBezTo>
                    <a:pt x="503" y="349"/>
                    <a:pt x="493" y="348"/>
                    <a:pt x="487" y="353"/>
                  </a:cubicBezTo>
                  <a:cubicBezTo>
                    <a:pt x="471" y="350"/>
                    <a:pt x="454" y="352"/>
                    <a:pt x="439" y="354"/>
                  </a:cubicBezTo>
                  <a:cubicBezTo>
                    <a:pt x="425" y="356"/>
                    <a:pt x="411" y="359"/>
                    <a:pt x="399" y="366"/>
                  </a:cubicBezTo>
                  <a:cubicBezTo>
                    <a:pt x="399" y="366"/>
                    <a:pt x="398" y="366"/>
                    <a:pt x="398" y="366"/>
                  </a:cubicBezTo>
                  <a:cubicBezTo>
                    <a:pt x="391" y="367"/>
                    <a:pt x="385" y="370"/>
                    <a:pt x="378" y="370"/>
                  </a:cubicBezTo>
                  <a:cubicBezTo>
                    <a:pt x="371" y="370"/>
                    <a:pt x="364" y="368"/>
                    <a:pt x="357" y="367"/>
                  </a:cubicBezTo>
                  <a:cubicBezTo>
                    <a:pt x="345" y="363"/>
                    <a:pt x="333" y="357"/>
                    <a:pt x="321" y="350"/>
                  </a:cubicBezTo>
                  <a:cubicBezTo>
                    <a:pt x="301" y="339"/>
                    <a:pt x="272" y="342"/>
                    <a:pt x="251" y="346"/>
                  </a:cubicBezTo>
                  <a:cubicBezTo>
                    <a:pt x="245" y="347"/>
                    <a:pt x="238" y="349"/>
                    <a:pt x="232" y="350"/>
                  </a:cubicBezTo>
                  <a:cubicBezTo>
                    <a:pt x="233" y="346"/>
                    <a:pt x="235" y="342"/>
                    <a:pt x="238" y="339"/>
                  </a:cubicBezTo>
                  <a:close/>
                  <a:moveTo>
                    <a:pt x="593" y="383"/>
                  </a:moveTo>
                  <a:cubicBezTo>
                    <a:pt x="592" y="385"/>
                    <a:pt x="590" y="387"/>
                    <a:pt x="589" y="389"/>
                  </a:cubicBezTo>
                  <a:cubicBezTo>
                    <a:pt x="589" y="387"/>
                    <a:pt x="590" y="385"/>
                    <a:pt x="591" y="383"/>
                  </a:cubicBezTo>
                  <a:cubicBezTo>
                    <a:pt x="591" y="382"/>
                    <a:pt x="590" y="382"/>
                    <a:pt x="590" y="382"/>
                  </a:cubicBezTo>
                  <a:cubicBezTo>
                    <a:pt x="589" y="385"/>
                    <a:pt x="588" y="388"/>
                    <a:pt x="587" y="391"/>
                  </a:cubicBezTo>
                  <a:cubicBezTo>
                    <a:pt x="585" y="393"/>
                    <a:pt x="583" y="396"/>
                    <a:pt x="580" y="398"/>
                  </a:cubicBezTo>
                  <a:cubicBezTo>
                    <a:pt x="572" y="406"/>
                    <a:pt x="561" y="411"/>
                    <a:pt x="551" y="416"/>
                  </a:cubicBezTo>
                  <a:cubicBezTo>
                    <a:pt x="544" y="419"/>
                    <a:pt x="537" y="421"/>
                    <a:pt x="529" y="424"/>
                  </a:cubicBezTo>
                  <a:cubicBezTo>
                    <a:pt x="537" y="420"/>
                    <a:pt x="545" y="416"/>
                    <a:pt x="553" y="412"/>
                  </a:cubicBezTo>
                  <a:cubicBezTo>
                    <a:pt x="558" y="409"/>
                    <a:pt x="563" y="406"/>
                    <a:pt x="568" y="404"/>
                  </a:cubicBezTo>
                  <a:cubicBezTo>
                    <a:pt x="571" y="403"/>
                    <a:pt x="573" y="402"/>
                    <a:pt x="574" y="400"/>
                  </a:cubicBezTo>
                  <a:cubicBezTo>
                    <a:pt x="575" y="401"/>
                    <a:pt x="576" y="401"/>
                    <a:pt x="577" y="400"/>
                  </a:cubicBezTo>
                  <a:cubicBezTo>
                    <a:pt x="583" y="390"/>
                    <a:pt x="589" y="381"/>
                    <a:pt x="595" y="371"/>
                  </a:cubicBezTo>
                  <a:cubicBezTo>
                    <a:pt x="595" y="375"/>
                    <a:pt x="594" y="379"/>
                    <a:pt x="593" y="383"/>
                  </a:cubicBezTo>
                  <a:close/>
                  <a:moveTo>
                    <a:pt x="596" y="380"/>
                  </a:moveTo>
                  <a:cubicBezTo>
                    <a:pt x="597" y="376"/>
                    <a:pt x="597" y="373"/>
                    <a:pt x="597" y="370"/>
                  </a:cubicBezTo>
                  <a:cubicBezTo>
                    <a:pt x="597" y="369"/>
                    <a:pt x="596" y="369"/>
                    <a:pt x="596" y="369"/>
                  </a:cubicBezTo>
                  <a:cubicBezTo>
                    <a:pt x="597" y="368"/>
                    <a:pt x="598" y="366"/>
                    <a:pt x="599" y="364"/>
                  </a:cubicBezTo>
                  <a:cubicBezTo>
                    <a:pt x="599" y="367"/>
                    <a:pt x="599" y="371"/>
                    <a:pt x="600" y="373"/>
                  </a:cubicBezTo>
                  <a:cubicBezTo>
                    <a:pt x="600" y="373"/>
                    <a:pt x="600" y="374"/>
                    <a:pt x="600" y="373"/>
                  </a:cubicBezTo>
                  <a:cubicBezTo>
                    <a:pt x="599" y="375"/>
                    <a:pt x="598" y="378"/>
                    <a:pt x="596" y="380"/>
                  </a:cubicBezTo>
                  <a:close/>
                  <a:moveTo>
                    <a:pt x="606" y="364"/>
                  </a:moveTo>
                  <a:cubicBezTo>
                    <a:pt x="605" y="366"/>
                    <a:pt x="604" y="368"/>
                    <a:pt x="602" y="370"/>
                  </a:cubicBezTo>
                  <a:cubicBezTo>
                    <a:pt x="602" y="371"/>
                    <a:pt x="601" y="372"/>
                    <a:pt x="601" y="373"/>
                  </a:cubicBezTo>
                  <a:cubicBezTo>
                    <a:pt x="601" y="371"/>
                    <a:pt x="601" y="369"/>
                    <a:pt x="601" y="367"/>
                  </a:cubicBezTo>
                  <a:cubicBezTo>
                    <a:pt x="601" y="364"/>
                    <a:pt x="602" y="361"/>
                    <a:pt x="603" y="359"/>
                  </a:cubicBezTo>
                  <a:cubicBezTo>
                    <a:pt x="603" y="358"/>
                    <a:pt x="604" y="356"/>
                    <a:pt x="605" y="355"/>
                  </a:cubicBezTo>
                  <a:cubicBezTo>
                    <a:pt x="606" y="354"/>
                    <a:pt x="607" y="352"/>
                    <a:pt x="608" y="350"/>
                  </a:cubicBezTo>
                  <a:cubicBezTo>
                    <a:pt x="607" y="355"/>
                    <a:pt x="606" y="359"/>
                    <a:pt x="606" y="364"/>
                  </a:cubicBezTo>
                  <a:close/>
                  <a:moveTo>
                    <a:pt x="615" y="349"/>
                  </a:moveTo>
                  <a:cubicBezTo>
                    <a:pt x="613" y="352"/>
                    <a:pt x="611" y="356"/>
                    <a:pt x="609" y="359"/>
                  </a:cubicBezTo>
                  <a:cubicBezTo>
                    <a:pt x="610" y="354"/>
                    <a:pt x="611" y="350"/>
                    <a:pt x="611" y="345"/>
                  </a:cubicBezTo>
                  <a:cubicBezTo>
                    <a:pt x="613" y="343"/>
                    <a:pt x="614" y="341"/>
                    <a:pt x="616" y="338"/>
                  </a:cubicBezTo>
                  <a:cubicBezTo>
                    <a:pt x="615" y="342"/>
                    <a:pt x="614" y="345"/>
                    <a:pt x="614" y="348"/>
                  </a:cubicBezTo>
                  <a:cubicBezTo>
                    <a:pt x="614" y="349"/>
                    <a:pt x="614" y="349"/>
                    <a:pt x="615" y="349"/>
                  </a:cubicBezTo>
                  <a:close/>
                  <a:moveTo>
                    <a:pt x="620" y="338"/>
                  </a:moveTo>
                  <a:cubicBezTo>
                    <a:pt x="619" y="341"/>
                    <a:pt x="617" y="343"/>
                    <a:pt x="616" y="346"/>
                  </a:cubicBezTo>
                  <a:cubicBezTo>
                    <a:pt x="617" y="342"/>
                    <a:pt x="617" y="338"/>
                    <a:pt x="618" y="334"/>
                  </a:cubicBezTo>
                  <a:cubicBezTo>
                    <a:pt x="619" y="333"/>
                    <a:pt x="620" y="331"/>
                    <a:pt x="621" y="330"/>
                  </a:cubicBezTo>
                  <a:cubicBezTo>
                    <a:pt x="620" y="333"/>
                    <a:pt x="620" y="335"/>
                    <a:pt x="621" y="337"/>
                  </a:cubicBezTo>
                  <a:cubicBezTo>
                    <a:pt x="621" y="337"/>
                    <a:pt x="621" y="337"/>
                    <a:pt x="621" y="337"/>
                  </a:cubicBezTo>
                  <a:cubicBezTo>
                    <a:pt x="621" y="338"/>
                    <a:pt x="620" y="338"/>
                    <a:pt x="620" y="338"/>
                  </a:cubicBezTo>
                  <a:close/>
                  <a:moveTo>
                    <a:pt x="614" y="316"/>
                  </a:moveTo>
                  <a:cubicBezTo>
                    <a:pt x="613" y="316"/>
                    <a:pt x="613" y="318"/>
                    <a:pt x="614" y="319"/>
                  </a:cubicBezTo>
                  <a:cubicBezTo>
                    <a:pt x="615" y="319"/>
                    <a:pt x="616" y="320"/>
                    <a:pt x="618" y="320"/>
                  </a:cubicBezTo>
                  <a:cubicBezTo>
                    <a:pt x="618" y="321"/>
                    <a:pt x="619" y="321"/>
                    <a:pt x="620" y="321"/>
                  </a:cubicBezTo>
                  <a:cubicBezTo>
                    <a:pt x="615" y="332"/>
                    <a:pt x="607" y="342"/>
                    <a:pt x="600" y="353"/>
                  </a:cubicBezTo>
                  <a:cubicBezTo>
                    <a:pt x="595" y="362"/>
                    <a:pt x="590" y="371"/>
                    <a:pt x="584" y="380"/>
                  </a:cubicBezTo>
                  <a:cubicBezTo>
                    <a:pt x="583" y="381"/>
                    <a:pt x="582" y="382"/>
                    <a:pt x="580" y="383"/>
                  </a:cubicBezTo>
                  <a:cubicBezTo>
                    <a:pt x="580" y="382"/>
                    <a:pt x="579" y="381"/>
                    <a:pt x="578" y="381"/>
                  </a:cubicBezTo>
                  <a:cubicBezTo>
                    <a:pt x="577" y="379"/>
                    <a:pt x="576" y="378"/>
                    <a:pt x="574" y="377"/>
                  </a:cubicBezTo>
                  <a:cubicBezTo>
                    <a:pt x="573" y="376"/>
                    <a:pt x="571" y="378"/>
                    <a:pt x="572" y="379"/>
                  </a:cubicBezTo>
                  <a:cubicBezTo>
                    <a:pt x="574" y="380"/>
                    <a:pt x="575" y="381"/>
                    <a:pt x="576" y="383"/>
                  </a:cubicBezTo>
                  <a:cubicBezTo>
                    <a:pt x="577" y="384"/>
                    <a:pt x="577" y="385"/>
                    <a:pt x="578" y="386"/>
                  </a:cubicBezTo>
                  <a:cubicBezTo>
                    <a:pt x="577" y="386"/>
                    <a:pt x="577" y="387"/>
                    <a:pt x="576" y="387"/>
                  </a:cubicBezTo>
                  <a:cubicBezTo>
                    <a:pt x="575" y="387"/>
                    <a:pt x="575" y="386"/>
                    <a:pt x="574" y="385"/>
                  </a:cubicBezTo>
                  <a:cubicBezTo>
                    <a:pt x="573" y="383"/>
                    <a:pt x="571" y="382"/>
                    <a:pt x="569" y="380"/>
                  </a:cubicBezTo>
                  <a:cubicBezTo>
                    <a:pt x="568" y="380"/>
                    <a:pt x="567" y="381"/>
                    <a:pt x="568" y="382"/>
                  </a:cubicBezTo>
                  <a:cubicBezTo>
                    <a:pt x="569" y="383"/>
                    <a:pt x="571" y="385"/>
                    <a:pt x="572" y="387"/>
                  </a:cubicBezTo>
                  <a:cubicBezTo>
                    <a:pt x="573" y="388"/>
                    <a:pt x="573" y="388"/>
                    <a:pt x="574" y="389"/>
                  </a:cubicBezTo>
                  <a:cubicBezTo>
                    <a:pt x="572" y="391"/>
                    <a:pt x="570" y="393"/>
                    <a:pt x="568" y="394"/>
                  </a:cubicBezTo>
                  <a:cubicBezTo>
                    <a:pt x="562" y="399"/>
                    <a:pt x="554" y="402"/>
                    <a:pt x="547" y="406"/>
                  </a:cubicBezTo>
                  <a:cubicBezTo>
                    <a:pt x="548" y="405"/>
                    <a:pt x="548" y="404"/>
                    <a:pt x="548" y="403"/>
                  </a:cubicBezTo>
                  <a:cubicBezTo>
                    <a:pt x="549" y="401"/>
                    <a:pt x="549" y="399"/>
                    <a:pt x="548" y="398"/>
                  </a:cubicBezTo>
                  <a:cubicBezTo>
                    <a:pt x="548" y="397"/>
                    <a:pt x="547" y="398"/>
                    <a:pt x="547" y="398"/>
                  </a:cubicBezTo>
                  <a:cubicBezTo>
                    <a:pt x="548" y="399"/>
                    <a:pt x="547" y="400"/>
                    <a:pt x="547" y="400"/>
                  </a:cubicBezTo>
                  <a:cubicBezTo>
                    <a:pt x="546" y="401"/>
                    <a:pt x="546" y="402"/>
                    <a:pt x="545" y="403"/>
                  </a:cubicBezTo>
                  <a:cubicBezTo>
                    <a:pt x="544" y="405"/>
                    <a:pt x="543" y="406"/>
                    <a:pt x="543" y="408"/>
                  </a:cubicBezTo>
                  <a:cubicBezTo>
                    <a:pt x="528" y="416"/>
                    <a:pt x="515" y="427"/>
                    <a:pt x="501" y="436"/>
                  </a:cubicBezTo>
                  <a:cubicBezTo>
                    <a:pt x="487" y="446"/>
                    <a:pt x="471" y="453"/>
                    <a:pt x="456" y="462"/>
                  </a:cubicBezTo>
                  <a:cubicBezTo>
                    <a:pt x="450" y="467"/>
                    <a:pt x="444" y="472"/>
                    <a:pt x="438" y="478"/>
                  </a:cubicBezTo>
                  <a:cubicBezTo>
                    <a:pt x="432" y="482"/>
                    <a:pt x="426" y="486"/>
                    <a:pt x="420" y="490"/>
                  </a:cubicBezTo>
                  <a:cubicBezTo>
                    <a:pt x="420" y="490"/>
                    <a:pt x="419" y="490"/>
                    <a:pt x="418" y="490"/>
                  </a:cubicBezTo>
                  <a:cubicBezTo>
                    <a:pt x="402" y="495"/>
                    <a:pt x="385" y="494"/>
                    <a:pt x="369" y="496"/>
                  </a:cubicBezTo>
                  <a:cubicBezTo>
                    <a:pt x="351" y="497"/>
                    <a:pt x="334" y="501"/>
                    <a:pt x="317" y="504"/>
                  </a:cubicBezTo>
                  <a:cubicBezTo>
                    <a:pt x="289" y="509"/>
                    <a:pt x="261" y="509"/>
                    <a:pt x="233" y="516"/>
                  </a:cubicBezTo>
                  <a:cubicBezTo>
                    <a:pt x="221" y="519"/>
                    <a:pt x="209" y="524"/>
                    <a:pt x="200" y="532"/>
                  </a:cubicBezTo>
                  <a:cubicBezTo>
                    <a:pt x="190" y="541"/>
                    <a:pt x="184" y="553"/>
                    <a:pt x="178" y="565"/>
                  </a:cubicBezTo>
                  <a:cubicBezTo>
                    <a:pt x="178" y="565"/>
                    <a:pt x="178" y="565"/>
                    <a:pt x="178" y="565"/>
                  </a:cubicBezTo>
                  <a:cubicBezTo>
                    <a:pt x="178" y="565"/>
                    <a:pt x="178" y="565"/>
                    <a:pt x="178" y="565"/>
                  </a:cubicBezTo>
                  <a:cubicBezTo>
                    <a:pt x="178" y="558"/>
                    <a:pt x="174" y="550"/>
                    <a:pt x="171" y="544"/>
                  </a:cubicBezTo>
                  <a:cubicBezTo>
                    <a:pt x="171" y="542"/>
                    <a:pt x="168" y="543"/>
                    <a:pt x="169" y="544"/>
                  </a:cubicBezTo>
                  <a:cubicBezTo>
                    <a:pt x="171" y="551"/>
                    <a:pt x="172" y="560"/>
                    <a:pt x="177" y="566"/>
                  </a:cubicBezTo>
                  <a:cubicBezTo>
                    <a:pt x="177" y="566"/>
                    <a:pt x="178" y="566"/>
                    <a:pt x="178" y="566"/>
                  </a:cubicBezTo>
                  <a:cubicBezTo>
                    <a:pt x="173" y="576"/>
                    <a:pt x="168" y="587"/>
                    <a:pt x="164" y="598"/>
                  </a:cubicBezTo>
                  <a:cubicBezTo>
                    <a:pt x="164" y="594"/>
                    <a:pt x="162" y="590"/>
                    <a:pt x="161" y="586"/>
                  </a:cubicBezTo>
                  <a:cubicBezTo>
                    <a:pt x="161" y="582"/>
                    <a:pt x="160" y="577"/>
                    <a:pt x="159" y="573"/>
                  </a:cubicBezTo>
                  <a:cubicBezTo>
                    <a:pt x="159" y="572"/>
                    <a:pt x="157" y="572"/>
                    <a:pt x="157" y="573"/>
                  </a:cubicBezTo>
                  <a:cubicBezTo>
                    <a:pt x="158" y="581"/>
                    <a:pt x="158" y="592"/>
                    <a:pt x="163" y="599"/>
                  </a:cubicBezTo>
                  <a:cubicBezTo>
                    <a:pt x="163" y="599"/>
                    <a:pt x="163" y="599"/>
                    <a:pt x="164" y="599"/>
                  </a:cubicBezTo>
                  <a:cubicBezTo>
                    <a:pt x="158" y="614"/>
                    <a:pt x="153" y="630"/>
                    <a:pt x="149" y="646"/>
                  </a:cubicBezTo>
                  <a:cubicBezTo>
                    <a:pt x="149" y="646"/>
                    <a:pt x="148" y="645"/>
                    <a:pt x="147" y="645"/>
                  </a:cubicBezTo>
                  <a:cubicBezTo>
                    <a:pt x="147" y="638"/>
                    <a:pt x="146" y="631"/>
                    <a:pt x="145" y="624"/>
                  </a:cubicBezTo>
                  <a:cubicBezTo>
                    <a:pt x="146" y="628"/>
                    <a:pt x="147" y="632"/>
                    <a:pt x="149" y="636"/>
                  </a:cubicBezTo>
                  <a:cubicBezTo>
                    <a:pt x="149" y="636"/>
                    <a:pt x="150" y="636"/>
                    <a:pt x="150" y="635"/>
                  </a:cubicBezTo>
                  <a:cubicBezTo>
                    <a:pt x="150" y="626"/>
                    <a:pt x="146" y="617"/>
                    <a:pt x="143" y="609"/>
                  </a:cubicBezTo>
                  <a:cubicBezTo>
                    <a:pt x="143" y="608"/>
                    <a:pt x="141" y="608"/>
                    <a:pt x="141" y="609"/>
                  </a:cubicBezTo>
                  <a:cubicBezTo>
                    <a:pt x="142" y="613"/>
                    <a:pt x="143" y="616"/>
                    <a:pt x="144" y="620"/>
                  </a:cubicBezTo>
                  <a:cubicBezTo>
                    <a:pt x="143" y="619"/>
                    <a:pt x="142" y="620"/>
                    <a:pt x="142" y="621"/>
                  </a:cubicBezTo>
                  <a:cubicBezTo>
                    <a:pt x="143" y="628"/>
                    <a:pt x="143" y="637"/>
                    <a:pt x="145" y="644"/>
                  </a:cubicBezTo>
                  <a:cubicBezTo>
                    <a:pt x="135" y="640"/>
                    <a:pt x="126" y="632"/>
                    <a:pt x="115" y="628"/>
                  </a:cubicBezTo>
                  <a:cubicBezTo>
                    <a:pt x="101" y="623"/>
                    <a:pt x="87" y="616"/>
                    <a:pt x="73" y="609"/>
                  </a:cubicBezTo>
                  <a:cubicBezTo>
                    <a:pt x="52" y="600"/>
                    <a:pt x="30" y="586"/>
                    <a:pt x="7" y="584"/>
                  </a:cubicBezTo>
                  <a:cubicBezTo>
                    <a:pt x="22" y="574"/>
                    <a:pt x="30" y="555"/>
                    <a:pt x="40" y="540"/>
                  </a:cubicBezTo>
                  <a:cubicBezTo>
                    <a:pt x="53" y="519"/>
                    <a:pt x="70" y="500"/>
                    <a:pt x="82" y="477"/>
                  </a:cubicBezTo>
                  <a:cubicBezTo>
                    <a:pt x="97" y="447"/>
                    <a:pt x="110" y="407"/>
                    <a:pt x="143" y="393"/>
                  </a:cubicBezTo>
                  <a:cubicBezTo>
                    <a:pt x="144" y="393"/>
                    <a:pt x="145" y="393"/>
                    <a:pt x="146" y="393"/>
                  </a:cubicBezTo>
                  <a:cubicBezTo>
                    <a:pt x="141" y="399"/>
                    <a:pt x="137" y="407"/>
                    <a:pt x="136" y="417"/>
                  </a:cubicBezTo>
                  <a:cubicBezTo>
                    <a:pt x="136" y="418"/>
                    <a:pt x="137" y="418"/>
                    <a:pt x="137" y="417"/>
                  </a:cubicBezTo>
                  <a:cubicBezTo>
                    <a:pt x="140" y="407"/>
                    <a:pt x="146" y="398"/>
                    <a:pt x="153" y="391"/>
                  </a:cubicBezTo>
                  <a:cubicBezTo>
                    <a:pt x="154" y="390"/>
                    <a:pt x="154" y="390"/>
                    <a:pt x="155" y="390"/>
                  </a:cubicBezTo>
                  <a:cubicBezTo>
                    <a:pt x="156" y="390"/>
                    <a:pt x="156" y="389"/>
                    <a:pt x="156" y="388"/>
                  </a:cubicBezTo>
                  <a:cubicBezTo>
                    <a:pt x="166" y="379"/>
                    <a:pt x="179" y="372"/>
                    <a:pt x="192" y="367"/>
                  </a:cubicBezTo>
                  <a:cubicBezTo>
                    <a:pt x="214" y="357"/>
                    <a:pt x="239" y="352"/>
                    <a:pt x="263" y="349"/>
                  </a:cubicBezTo>
                  <a:cubicBezTo>
                    <a:pt x="275" y="348"/>
                    <a:pt x="288" y="347"/>
                    <a:pt x="300" y="349"/>
                  </a:cubicBezTo>
                  <a:cubicBezTo>
                    <a:pt x="313" y="351"/>
                    <a:pt x="322" y="357"/>
                    <a:pt x="333" y="362"/>
                  </a:cubicBezTo>
                  <a:cubicBezTo>
                    <a:pt x="344" y="368"/>
                    <a:pt x="357" y="373"/>
                    <a:pt x="369" y="375"/>
                  </a:cubicBezTo>
                  <a:cubicBezTo>
                    <a:pt x="377" y="376"/>
                    <a:pt x="388" y="376"/>
                    <a:pt x="395" y="372"/>
                  </a:cubicBezTo>
                  <a:cubicBezTo>
                    <a:pt x="420" y="361"/>
                    <a:pt x="445" y="356"/>
                    <a:pt x="472" y="357"/>
                  </a:cubicBezTo>
                  <a:cubicBezTo>
                    <a:pt x="481" y="357"/>
                    <a:pt x="490" y="358"/>
                    <a:pt x="499" y="361"/>
                  </a:cubicBezTo>
                  <a:cubicBezTo>
                    <a:pt x="498" y="362"/>
                    <a:pt x="497" y="362"/>
                    <a:pt x="496" y="362"/>
                  </a:cubicBezTo>
                  <a:cubicBezTo>
                    <a:pt x="494" y="363"/>
                    <a:pt x="492" y="364"/>
                    <a:pt x="491" y="365"/>
                  </a:cubicBezTo>
                  <a:cubicBezTo>
                    <a:pt x="486" y="366"/>
                    <a:pt x="482" y="368"/>
                    <a:pt x="478" y="369"/>
                  </a:cubicBezTo>
                  <a:cubicBezTo>
                    <a:pt x="474" y="372"/>
                    <a:pt x="470" y="374"/>
                    <a:pt x="469" y="378"/>
                  </a:cubicBezTo>
                  <a:cubicBezTo>
                    <a:pt x="468" y="378"/>
                    <a:pt x="468" y="378"/>
                    <a:pt x="468" y="379"/>
                  </a:cubicBezTo>
                  <a:cubicBezTo>
                    <a:pt x="468" y="378"/>
                    <a:pt x="467" y="379"/>
                    <a:pt x="467" y="379"/>
                  </a:cubicBezTo>
                  <a:cubicBezTo>
                    <a:pt x="467" y="379"/>
                    <a:pt x="467" y="379"/>
                    <a:pt x="467" y="379"/>
                  </a:cubicBezTo>
                  <a:cubicBezTo>
                    <a:pt x="467" y="380"/>
                    <a:pt x="467" y="380"/>
                    <a:pt x="467" y="381"/>
                  </a:cubicBezTo>
                  <a:cubicBezTo>
                    <a:pt x="468" y="382"/>
                    <a:pt x="468" y="383"/>
                    <a:pt x="469" y="384"/>
                  </a:cubicBezTo>
                  <a:cubicBezTo>
                    <a:pt x="470" y="387"/>
                    <a:pt x="472" y="390"/>
                    <a:pt x="473" y="393"/>
                  </a:cubicBezTo>
                  <a:cubicBezTo>
                    <a:pt x="474" y="398"/>
                    <a:pt x="474" y="403"/>
                    <a:pt x="476" y="407"/>
                  </a:cubicBezTo>
                  <a:cubicBezTo>
                    <a:pt x="476" y="407"/>
                    <a:pt x="477" y="407"/>
                    <a:pt x="477" y="406"/>
                  </a:cubicBezTo>
                  <a:cubicBezTo>
                    <a:pt x="480" y="410"/>
                    <a:pt x="485" y="408"/>
                    <a:pt x="488" y="406"/>
                  </a:cubicBezTo>
                  <a:cubicBezTo>
                    <a:pt x="488" y="405"/>
                    <a:pt x="488" y="404"/>
                    <a:pt x="487" y="404"/>
                  </a:cubicBezTo>
                  <a:cubicBezTo>
                    <a:pt x="486" y="404"/>
                    <a:pt x="484" y="405"/>
                    <a:pt x="483" y="405"/>
                  </a:cubicBezTo>
                  <a:cubicBezTo>
                    <a:pt x="481" y="406"/>
                    <a:pt x="480" y="405"/>
                    <a:pt x="478" y="405"/>
                  </a:cubicBezTo>
                  <a:cubicBezTo>
                    <a:pt x="477" y="405"/>
                    <a:pt x="477" y="405"/>
                    <a:pt x="477" y="405"/>
                  </a:cubicBezTo>
                  <a:cubicBezTo>
                    <a:pt x="476" y="396"/>
                    <a:pt x="475" y="386"/>
                    <a:pt x="469" y="379"/>
                  </a:cubicBezTo>
                  <a:cubicBezTo>
                    <a:pt x="469" y="379"/>
                    <a:pt x="469" y="379"/>
                    <a:pt x="469" y="379"/>
                  </a:cubicBezTo>
                  <a:cubicBezTo>
                    <a:pt x="469" y="379"/>
                    <a:pt x="469" y="379"/>
                    <a:pt x="469" y="379"/>
                  </a:cubicBezTo>
                  <a:cubicBezTo>
                    <a:pt x="472" y="375"/>
                    <a:pt x="476" y="373"/>
                    <a:pt x="480" y="371"/>
                  </a:cubicBezTo>
                  <a:cubicBezTo>
                    <a:pt x="484" y="369"/>
                    <a:pt x="489" y="369"/>
                    <a:pt x="492" y="366"/>
                  </a:cubicBezTo>
                  <a:cubicBezTo>
                    <a:pt x="493" y="366"/>
                    <a:pt x="493" y="366"/>
                    <a:pt x="493" y="366"/>
                  </a:cubicBezTo>
                  <a:cubicBezTo>
                    <a:pt x="494" y="365"/>
                    <a:pt x="495" y="365"/>
                    <a:pt x="496" y="365"/>
                  </a:cubicBezTo>
                  <a:cubicBezTo>
                    <a:pt x="498" y="364"/>
                    <a:pt x="500" y="363"/>
                    <a:pt x="503" y="363"/>
                  </a:cubicBezTo>
                  <a:cubicBezTo>
                    <a:pt x="505" y="365"/>
                    <a:pt x="508" y="366"/>
                    <a:pt x="511" y="368"/>
                  </a:cubicBezTo>
                  <a:cubicBezTo>
                    <a:pt x="515" y="372"/>
                    <a:pt x="519" y="376"/>
                    <a:pt x="521" y="382"/>
                  </a:cubicBezTo>
                  <a:cubicBezTo>
                    <a:pt x="523" y="389"/>
                    <a:pt x="517" y="393"/>
                    <a:pt x="511" y="396"/>
                  </a:cubicBezTo>
                  <a:cubicBezTo>
                    <a:pt x="510" y="396"/>
                    <a:pt x="509" y="398"/>
                    <a:pt x="510" y="399"/>
                  </a:cubicBezTo>
                  <a:cubicBezTo>
                    <a:pt x="494" y="406"/>
                    <a:pt x="479" y="413"/>
                    <a:pt x="463" y="421"/>
                  </a:cubicBezTo>
                  <a:cubicBezTo>
                    <a:pt x="444" y="431"/>
                    <a:pt x="424" y="433"/>
                    <a:pt x="403" y="437"/>
                  </a:cubicBezTo>
                  <a:cubicBezTo>
                    <a:pt x="394" y="438"/>
                    <a:pt x="385" y="439"/>
                    <a:pt x="376" y="440"/>
                  </a:cubicBezTo>
                  <a:cubicBezTo>
                    <a:pt x="367" y="441"/>
                    <a:pt x="357" y="441"/>
                    <a:pt x="348" y="443"/>
                  </a:cubicBezTo>
                  <a:cubicBezTo>
                    <a:pt x="329" y="446"/>
                    <a:pt x="314" y="459"/>
                    <a:pt x="295" y="461"/>
                  </a:cubicBezTo>
                  <a:cubicBezTo>
                    <a:pt x="294" y="461"/>
                    <a:pt x="294" y="464"/>
                    <a:pt x="295" y="464"/>
                  </a:cubicBezTo>
                  <a:cubicBezTo>
                    <a:pt x="312" y="466"/>
                    <a:pt x="326" y="454"/>
                    <a:pt x="341" y="449"/>
                  </a:cubicBezTo>
                  <a:cubicBezTo>
                    <a:pt x="352" y="446"/>
                    <a:pt x="363" y="445"/>
                    <a:pt x="373" y="445"/>
                  </a:cubicBezTo>
                  <a:cubicBezTo>
                    <a:pt x="384" y="444"/>
                    <a:pt x="394" y="443"/>
                    <a:pt x="404" y="441"/>
                  </a:cubicBezTo>
                  <a:cubicBezTo>
                    <a:pt x="423" y="438"/>
                    <a:pt x="442" y="435"/>
                    <a:pt x="460" y="427"/>
                  </a:cubicBezTo>
                  <a:cubicBezTo>
                    <a:pt x="468" y="423"/>
                    <a:pt x="477" y="418"/>
                    <a:pt x="485" y="414"/>
                  </a:cubicBezTo>
                  <a:cubicBezTo>
                    <a:pt x="495" y="409"/>
                    <a:pt x="505" y="406"/>
                    <a:pt x="515" y="402"/>
                  </a:cubicBezTo>
                  <a:cubicBezTo>
                    <a:pt x="515" y="402"/>
                    <a:pt x="515" y="402"/>
                    <a:pt x="516" y="402"/>
                  </a:cubicBezTo>
                  <a:cubicBezTo>
                    <a:pt x="517" y="401"/>
                    <a:pt x="519" y="400"/>
                    <a:pt x="520" y="398"/>
                  </a:cubicBezTo>
                  <a:cubicBezTo>
                    <a:pt x="521" y="397"/>
                    <a:pt x="521" y="396"/>
                    <a:pt x="522" y="395"/>
                  </a:cubicBezTo>
                  <a:cubicBezTo>
                    <a:pt x="526" y="391"/>
                    <a:pt x="528" y="385"/>
                    <a:pt x="525" y="378"/>
                  </a:cubicBezTo>
                  <a:cubicBezTo>
                    <a:pt x="519" y="367"/>
                    <a:pt x="509" y="359"/>
                    <a:pt x="497" y="355"/>
                  </a:cubicBezTo>
                  <a:cubicBezTo>
                    <a:pt x="502" y="355"/>
                    <a:pt x="507" y="354"/>
                    <a:pt x="512" y="353"/>
                  </a:cubicBezTo>
                  <a:cubicBezTo>
                    <a:pt x="520" y="353"/>
                    <a:pt x="527" y="351"/>
                    <a:pt x="534" y="345"/>
                  </a:cubicBezTo>
                  <a:cubicBezTo>
                    <a:pt x="541" y="338"/>
                    <a:pt x="547" y="330"/>
                    <a:pt x="553" y="323"/>
                  </a:cubicBezTo>
                  <a:cubicBezTo>
                    <a:pt x="557" y="318"/>
                    <a:pt x="561" y="314"/>
                    <a:pt x="566" y="311"/>
                  </a:cubicBezTo>
                  <a:cubicBezTo>
                    <a:pt x="569" y="308"/>
                    <a:pt x="573" y="306"/>
                    <a:pt x="576" y="304"/>
                  </a:cubicBezTo>
                  <a:cubicBezTo>
                    <a:pt x="580" y="307"/>
                    <a:pt x="585" y="311"/>
                    <a:pt x="590" y="308"/>
                  </a:cubicBezTo>
                  <a:cubicBezTo>
                    <a:pt x="591" y="307"/>
                    <a:pt x="591" y="306"/>
                    <a:pt x="590" y="306"/>
                  </a:cubicBezTo>
                  <a:cubicBezTo>
                    <a:pt x="588" y="305"/>
                    <a:pt x="585" y="305"/>
                    <a:pt x="583" y="304"/>
                  </a:cubicBezTo>
                  <a:cubicBezTo>
                    <a:pt x="581" y="303"/>
                    <a:pt x="580" y="303"/>
                    <a:pt x="578" y="302"/>
                  </a:cubicBezTo>
                  <a:cubicBezTo>
                    <a:pt x="578" y="302"/>
                    <a:pt x="578" y="302"/>
                    <a:pt x="578" y="302"/>
                  </a:cubicBezTo>
                  <a:cubicBezTo>
                    <a:pt x="579" y="301"/>
                    <a:pt x="578" y="299"/>
                    <a:pt x="577" y="299"/>
                  </a:cubicBezTo>
                  <a:cubicBezTo>
                    <a:pt x="584" y="284"/>
                    <a:pt x="592" y="270"/>
                    <a:pt x="603" y="257"/>
                  </a:cubicBezTo>
                  <a:cubicBezTo>
                    <a:pt x="609" y="250"/>
                    <a:pt x="616" y="244"/>
                    <a:pt x="624" y="239"/>
                  </a:cubicBezTo>
                  <a:cubicBezTo>
                    <a:pt x="632" y="234"/>
                    <a:pt x="642" y="237"/>
                    <a:pt x="642" y="248"/>
                  </a:cubicBezTo>
                  <a:cubicBezTo>
                    <a:pt x="643" y="258"/>
                    <a:pt x="638" y="269"/>
                    <a:pt x="634" y="279"/>
                  </a:cubicBezTo>
                  <a:cubicBezTo>
                    <a:pt x="630" y="290"/>
                    <a:pt x="627" y="303"/>
                    <a:pt x="623" y="315"/>
                  </a:cubicBezTo>
                  <a:cubicBezTo>
                    <a:pt x="622" y="316"/>
                    <a:pt x="622" y="317"/>
                    <a:pt x="621" y="318"/>
                  </a:cubicBezTo>
                  <a:cubicBezTo>
                    <a:pt x="620" y="316"/>
                    <a:pt x="616" y="315"/>
                    <a:pt x="614" y="316"/>
                  </a:cubicBezTo>
                  <a:close/>
                  <a:moveTo>
                    <a:pt x="622" y="334"/>
                  </a:moveTo>
                  <a:cubicBezTo>
                    <a:pt x="623" y="333"/>
                    <a:pt x="623" y="332"/>
                    <a:pt x="623" y="331"/>
                  </a:cubicBezTo>
                  <a:cubicBezTo>
                    <a:pt x="623" y="329"/>
                    <a:pt x="623" y="326"/>
                    <a:pt x="624" y="324"/>
                  </a:cubicBezTo>
                  <a:cubicBezTo>
                    <a:pt x="624" y="323"/>
                    <a:pt x="625" y="322"/>
                    <a:pt x="625" y="322"/>
                  </a:cubicBezTo>
                  <a:cubicBezTo>
                    <a:pt x="625" y="324"/>
                    <a:pt x="625" y="326"/>
                    <a:pt x="626" y="328"/>
                  </a:cubicBezTo>
                  <a:cubicBezTo>
                    <a:pt x="626" y="328"/>
                    <a:pt x="626" y="329"/>
                    <a:pt x="626" y="329"/>
                  </a:cubicBezTo>
                  <a:cubicBezTo>
                    <a:pt x="625" y="331"/>
                    <a:pt x="624" y="333"/>
                    <a:pt x="622" y="334"/>
                  </a:cubicBezTo>
                  <a:close/>
                  <a:moveTo>
                    <a:pt x="630" y="312"/>
                  </a:moveTo>
                  <a:cubicBezTo>
                    <a:pt x="630" y="316"/>
                    <a:pt x="629" y="320"/>
                    <a:pt x="630" y="323"/>
                  </a:cubicBezTo>
                  <a:cubicBezTo>
                    <a:pt x="630" y="323"/>
                    <a:pt x="630" y="323"/>
                    <a:pt x="630" y="323"/>
                  </a:cubicBezTo>
                  <a:cubicBezTo>
                    <a:pt x="629" y="324"/>
                    <a:pt x="628" y="326"/>
                    <a:pt x="627" y="327"/>
                  </a:cubicBezTo>
                  <a:cubicBezTo>
                    <a:pt x="627" y="325"/>
                    <a:pt x="627" y="323"/>
                    <a:pt x="627" y="322"/>
                  </a:cubicBezTo>
                  <a:cubicBezTo>
                    <a:pt x="627" y="320"/>
                    <a:pt x="627" y="319"/>
                    <a:pt x="627" y="318"/>
                  </a:cubicBezTo>
                  <a:cubicBezTo>
                    <a:pt x="628" y="315"/>
                    <a:pt x="629" y="313"/>
                    <a:pt x="630" y="310"/>
                  </a:cubicBezTo>
                  <a:cubicBezTo>
                    <a:pt x="630" y="311"/>
                    <a:pt x="630" y="312"/>
                    <a:pt x="630" y="312"/>
                  </a:cubicBezTo>
                  <a:close/>
                  <a:moveTo>
                    <a:pt x="654" y="283"/>
                  </a:moveTo>
                  <a:cubicBezTo>
                    <a:pt x="654" y="281"/>
                    <a:pt x="654" y="280"/>
                    <a:pt x="654" y="278"/>
                  </a:cubicBezTo>
                  <a:cubicBezTo>
                    <a:pt x="654" y="277"/>
                    <a:pt x="652" y="277"/>
                    <a:pt x="652" y="278"/>
                  </a:cubicBezTo>
                  <a:cubicBezTo>
                    <a:pt x="652" y="281"/>
                    <a:pt x="652" y="284"/>
                    <a:pt x="652" y="287"/>
                  </a:cubicBezTo>
                  <a:cubicBezTo>
                    <a:pt x="652" y="287"/>
                    <a:pt x="651" y="288"/>
                    <a:pt x="651" y="288"/>
                  </a:cubicBezTo>
                  <a:cubicBezTo>
                    <a:pt x="647" y="294"/>
                    <a:pt x="643" y="300"/>
                    <a:pt x="639" y="307"/>
                  </a:cubicBezTo>
                  <a:cubicBezTo>
                    <a:pt x="637" y="311"/>
                    <a:pt x="635" y="315"/>
                    <a:pt x="632" y="319"/>
                  </a:cubicBezTo>
                  <a:cubicBezTo>
                    <a:pt x="632" y="317"/>
                    <a:pt x="632" y="315"/>
                    <a:pt x="632" y="314"/>
                  </a:cubicBezTo>
                  <a:cubicBezTo>
                    <a:pt x="632" y="312"/>
                    <a:pt x="632" y="310"/>
                    <a:pt x="632" y="309"/>
                  </a:cubicBezTo>
                  <a:cubicBezTo>
                    <a:pt x="632" y="308"/>
                    <a:pt x="631" y="307"/>
                    <a:pt x="631" y="307"/>
                  </a:cubicBezTo>
                  <a:cubicBezTo>
                    <a:pt x="631" y="307"/>
                    <a:pt x="631" y="307"/>
                    <a:pt x="631" y="307"/>
                  </a:cubicBezTo>
                  <a:cubicBezTo>
                    <a:pt x="631" y="307"/>
                    <a:pt x="631" y="307"/>
                    <a:pt x="631" y="307"/>
                  </a:cubicBezTo>
                  <a:cubicBezTo>
                    <a:pt x="633" y="301"/>
                    <a:pt x="634" y="294"/>
                    <a:pt x="636" y="288"/>
                  </a:cubicBezTo>
                  <a:cubicBezTo>
                    <a:pt x="636" y="294"/>
                    <a:pt x="635" y="299"/>
                    <a:pt x="636" y="305"/>
                  </a:cubicBezTo>
                  <a:cubicBezTo>
                    <a:pt x="636" y="305"/>
                    <a:pt x="637" y="305"/>
                    <a:pt x="637" y="305"/>
                  </a:cubicBezTo>
                  <a:cubicBezTo>
                    <a:pt x="639" y="298"/>
                    <a:pt x="639" y="290"/>
                    <a:pt x="638" y="283"/>
                  </a:cubicBezTo>
                  <a:cubicBezTo>
                    <a:pt x="639" y="282"/>
                    <a:pt x="639" y="281"/>
                    <a:pt x="640" y="280"/>
                  </a:cubicBezTo>
                  <a:cubicBezTo>
                    <a:pt x="640" y="280"/>
                    <a:pt x="640" y="279"/>
                    <a:pt x="641" y="279"/>
                  </a:cubicBezTo>
                  <a:cubicBezTo>
                    <a:pt x="644" y="277"/>
                    <a:pt x="649" y="275"/>
                    <a:pt x="653" y="277"/>
                  </a:cubicBezTo>
                  <a:cubicBezTo>
                    <a:pt x="656" y="278"/>
                    <a:pt x="655" y="280"/>
                    <a:pt x="654" y="28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178187" y="3800309"/>
            <a:ext cx="3844347" cy="1637095"/>
          </a:xfrm>
          <a:custGeom>
            <a:avLst/>
            <a:gdLst>
              <a:gd name="T0" fmla="*/ 1568 w 1707"/>
              <a:gd name="T1" fmla="*/ 233 h 725"/>
              <a:gd name="T2" fmla="*/ 1360 w 1707"/>
              <a:gd name="T3" fmla="*/ 185 h 725"/>
              <a:gd name="T4" fmla="*/ 1289 w 1707"/>
              <a:gd name="T5" fmla="*/ 147 h 725"/>
              <a:gd name="T6" fmla="*/ 1185 w 1707"/>
              <a:gd name="T7" fmla="*/ 156 h 725"/>
              <a:gd name="T8" fmla="*/ 1049 w 1707"/>
              <a:gd name="T9" fmla="*/ 115 h 725"/>
              <a:gd name="T10" fmla="*/ 984 w 1707"/>
              <a:gd name="T11" fmla="*/ 71 h 725"/>
              <a:gd name="T12" fmla="*/ 816 w 1707"/>
              <a:gd name="T13" fmla="*/ 127 h 725"/>
              <a:gd name="T14" fmla="*/ 718 w 1707"/>
              <a:gd name="T15" fmla="*/ 40 h 725"/>
              <a:gd name="T16" fmla="*/ 623 w 1707"/>
              <a:gd name="T17" fmla="*/ 77 h 725"/>
              <a:gd name="T18" fmla="*/ 523 w 1707"/>
              <a:gd name="T19" fmla="*/ 35 h 725"/>
              <a:gd name="T20" fmla="*/ 397 w 1707"/>
              <a:gd name="T21" fmla="*/ 49 h 725"/>
              <a:gd name="T22" fmla="*/ 276 w 1707"/>
              <a:gd name="T23" fmla="*/ 73 h 725"/>
              <a:gd name="T24" fmla="*/ 131 w 1707"/>
              <a:gd name="T25" fmla="*/ 102 h 725"/>
              <a:gd name="T26" fmla="*/ 97 w 1707"/>
              <a:gd name="T27" fmla="*/ 313 h 725"/>
              <a:gd name="T28" fmla="*/ 258 w 1707"/>
              <a:gd name="T29" fmla="*/ 460 h 725"/>
              <a:gd name="T30" fmla="*/ 345 w 1707"/>
              <a:gd name="T31" fmla="*/ 464 h 725"/>
              <a:gd name="T32" fmla="*/ 471 w 1707"/>
              <a:gd name="T33" fmla="*/ 483 h 725"/>
              <a:gd name="T34" fmla="*/ 565 w 1707"/>
              <a:gd name="T35" fmla="*/ 468 h 725"/>
              <a:gd name="T36" fmla="*/ 768 w 1707"/>
              <a:gd name="T37" fmla="*/ 423 h 725"/>
              <a:gd name="T38" fmla="*/ 892 w 1707"/>
              <a:gd name="T39" fmla="*/ 448 h 725"/>
              <a:gd name="T40" fmla="*/ 974 w 1707"/>
              <a:gd name="T41" fmla="*/ 645 h 725"/>
              <a:gd name="T42" fmla="*/ 1210 w 1707"/>
              <a:gd name="T43" fmla="*/ 597 h 725"/>
              <a:gd name="T44" fmla="*/ 1349 w 1707"/>
              <a:gd name="T45" fmla="*/ 619 h 725"/>
              <a:gd name="T46" fmla="*/ 1503 w 1707"/>
              <a:gd name="T47" fmla="*/ 620 h 725"/>
              <a:gd name="T48" fmla="*/ 1654 w 1707"/>
              <a:gd name="T49" fmla="*/ 502 h 725"/>
              <a:gd name="T50" fmla="*/ 201 w 1707"/>
              <a:gd name="T51" fmla="*/ 220 h 725"/>
              <a:gd name="T52" fmla="*/ 111 w 1707"/>
              <a:gd name="T53" fmla="*/ 284 h 725"/>
              <a:gd name="T54" fmla="*/ 158 w 1707"/>
              <a:gd name="T55" fmla="*/ 191 h 725"/>
              <a:gd name="T56" fmla="*/ 173 w 1707"/>
              <a:gd name="T57" fmla="*/ 347 h 725"/>
              <a:gd name="T58" fmla="*/ 220 w 1707"/>
              <a:gd name="T59" fmla="*/ 183 h 725"/>
              <a:gd name="T60" fmla="*/ 1050 w 1707"/>
              <a:gd name="T61" fmla="*/ 233 h 725"/>
              <a:gd name="T62" fmla="*/ 1173 w 1707"/>
              <a:gd name="T63" fmla="*/ 328 h 725"/>
              <a:gd name="T64" fmla="*/ 1120 w 1707"/>
              <a:gd name="T65" fmla="*/ 567 h 725"/>
              <a:gd name="T66" fmla="*/ 1117 w 1707"/>
              <a:gd name="T67" fmla="*/ 202 h 725"/>
              <a:gd name="T68" fmla="*/ 1046 w 1707"/>
              <a:gd name="T69" fmla="*/ 157 h 725"/>
              <a:gd name="T70" fmla="*/ 828 w 1707"/>
              <a:gd name="T71" fmla="*/ 229 h 725"/>
              <a:gd name="T72" fmla="*/ 976 w 1707"/>
              <a:gd name="T73" fmla="*/ 173 h 725"/>
              <a:gd name="T74" fmla="*/ 426 w 1707"/>
              <a:gd name="T75" fmla="*/ 263 h 725"/>
              <a:gd name="T76" fmla="*/ 402 w 1707"/>
              <a:gd name="T77" fmla="*/ 122 h 725"/>
              <a:gd name="T78" fmla="*/ 338 w 1707"/>
              <a:gd name="T79" fmla="*/ 98 h 725"/>
              <a:gd name="T80" fmla="*/ 268 w 1707"/>
              <a:gd name="T81" fmla="*/ 157 h 725"/>
              <a:gd name="T82" fmla="*/ 254 w 1707"/>
              <a:gd name="T83" fmla="*/ 287 h 725"/>
              <a:gd name="T84" fmla="*/ 223 w 1707"/>
              <a:gd name="T85" fmla="*/ 260 h 725"/>
              <a:gd name="T86" fmla="*/ 399 w 1707"/>
              <a:gd name="T87" fmla="*/ 429 h 725"/>
              <a:gd name="T88" fmla="*/ 450 w 1707"/>
              <a:gd name="T89" fmla="*/ 284 h 725"/>
              <a:gd name="T90" fmla="*/ 500 w 1707"/>
              <a:gd name="T91" fmla="*/ 389 h 725"/>
              <a:gd name="T92" fmla="*/ 657 w 1707"/>
              <a:gd name="T93" fmla="*/ 394 h 725"/>
              <a:gd name="T94" fmla="*/ 712 w 1707"/>
              <a:gd name="T95" fmla="*/ 404 h 725"/>
              <a:gd name="T96" fmla="*/ 880 w 1707"/>
              <a:gd name="T97" fmla="*/ 405 h 725"/>
              <a:gd name="T98" fmla="*/ 1017 w 1707"/>
              <a:gd name="T99" fmla="*/ 587 h 725"/>
              <a:gd name="T100" fmla="*/ 1145 w 1707"/>
              <a:gd name="T101" fmla="*/ 587 h 725"/>
              <a:gd name="T102" fmla="*/ 1218 w 1707"/>
              <a:gd name="T103" fmla="*/ 531 h 725"/>
              <a:gd name="T104" fmla="*/ 1371 w 1707"/>
              <a:gd name="T105" fmla="*/ 535 h 725"/>
              <a:gd name="T106" fmla="*/ 1606 w 1707"/>
              <a:gd name="T107" fmla="*/ 292 h 725"/>
              <a:gd name="T108" fmla="*/ 1527 w 1707"/>
              <a:gd name="T109" fmla="*/ 286 h 725"/>
              <a:gd name="T110" fmla="*/ 1536 w 1707"/>
              <a:gd name="T111" fmla="*/ 339 h 725"/>
              <a:gd name="T112" fmla="*/ 1523 w 1707"/>
              <a:gd name="T113" fmla="*/ 232 h 725"/>
              <a:gd name="T114" fmla="*/ 1470 w 1707"/>
              <a:gd name="T115" fmla="*/ 406 h 725"/>
              <a:gd name="T116" fmla="*/ 1486 w 1707"/>
              <a:gd name="T117" fmla="*/ 465 h 725"/>
              <a:gd name="T118" fmla="*/ 1500 w 1707"/>
              <a:gd name="T119" fmla="*/ 493 h 725"/>
              <a:gd name="T120" fmla="*/ 1558 w 1707"/>
              <a:gd name="T121" fmla="*/ 468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07" h="725">
                <a:moveTo>
                  <a:pt x="1691" y="498"/>
                </a:moveTo>
                <a:cubicBezTo>
                  <a:pt x="1691" y="499"/>
                  <a:pt x="1691" y="499"/>
                  <a:pt x="1692" y="499"/>
                </a:cubicBezTo>
                <a:cubicBezTo>
                  <a:pt x="1698" y="505"/>
                  <a:pt x="1707" y="497"/>
                  <a:pt x="1703" y="489"/>
                </a:cubicBezTo>
                <a:cubicBezTo>
                  <a:pt x="1674" y="440"/>
                  <a:pt x="1636" y="397"/>
                  <a:pt x="1597" y="356"/>
                </a:cubicBezTo>
                <a:cubicBezTo>
                  <a:pt x="1598" y="354"/>
                  <a:pt x="1598" y="353"/>
                  <a:pt x="1599" y="351"/>
                </a:cubicBezTo>
                <a:cubicBezTo>
                  <a:pt x="1622" y="377"/>
                  <a:pt x="1644" y="402"/>
                  <a:pt x="1667" y="427"/>
                </a:cubicBezTo>
                <a:cubicBezTo>
                  <a:pt x="1674" y="433"/>
                  <a:pt x="1683" y="424"/>
                  <a:pt x="1679" y="417"/>
                </a:cubicBezTo>
                <a:cubicBezTo>
                  <a:pt x="1658" y="386"/>
                  <a:pt x="1634" y="357"/>
                  <a:pt x="1608" y="329"/>
                </a:cubicBezTo>
                <a:cubicBezTo>
                  <a:pt x="1612" y="321"/>
                  <a:pt x="1615" y="313"/>
                  <a:pt x="1618" y="305"/>
                </a:cubicBezTo>
                <a:cubicBezTo>
                  <a:pt x="1638" y="327"/>
                  <a:pt x="1657" y="349"/>
                  <a:pt x="1676" y="371"/>
                </a:cubicBezTo>
                <a:cubicBezTo>
                  <a:pt x="1681" y="377"/>
                  <a:pt x="1692" y="368"/>
                  <a:pt x="1687" y="361"/>
                </a:cubicBezTo>
                <a:cubicBezTo>
                  <a:pt x="1666" y="335"/>
                  <a:pt x="1645" y="308"/>
                  <a:pt x="1622" y="285"/>
                </a:cubicBezTo>
                <a:cubicBezTo>
                  <a:pt x="1622" y="284"/>
                  <a:pt x="1621" y="283"/>
                  <a:pt x="1620" y="283"/>
                </a:cubicBezTo>
                <a:cubicBezTo>
                  <a:pt x="1615" y="277"/>
                  <a:pt x="1609" y="272"/>
                  <a:pt x="1603" y="266"/>
                </a:cubicBezTo>
                <a:cubicBezTo>
                  <a:pt x="1608" y="256"/>
                  <a:pt x="1614" y="246"/>
                  <a:pt x="1619" y="236"/>
                </a:cubicBezTo>
                <a:cubicBezTo>
                  <a:pt x="1624" y="227"/>
                  <a:pt x="1610" y="221"/>
                  <a:pt x="1605" y="229"/>
                </a:cubicBezTo>
                <a:cubicBezTo>
                  <a:pt x="1601" y="238"/>
                  <a:pt x="1596" y="246"/>
                  <a:pt x="1591" y="255"/>
                </a:cubicBezTo>
                <a:cubicBezTo>
                  <a:pt x="1586" y="250"/>
                  <a:pt x="1581" y="245"/>
                  <a:pt x="1575" y="240"/>
                </a:cubicBezTo>
                <a:cubicBezTo>
                  <a:pt x="1575" y="236"/>
                  <a:pt x="1572" y="233"/>
                  <a:pt x="1568" y="233"/>
                </a:cubicBezTo>
                <a:cubicBezTo>
                  <a:pt x="1542" y="209"/>
                  <a:pt x="1514" y="187"/>
                  <a:pt x="1483" y="169"/>
                </a:cubicBezTo>
                <a:cubicBezTo>
                  <a:pt x="1476" y="165"/>
                  <a:pt x="1470" y="174"/>
                  <a:pt x="1473" y="180"/>
                </a:cubicBezTo>
                <a:cubicBezTo>
                  <a:pt x="1480" y="195"/>
                  <a:pt x="1489" y="208"/>
                  <a:pt x="1497" y="222"/>
                </a:cubicBezTo>
                <a:cubicBezTo>
                  <a:pt x="1496" y="221"/>
                  <a:pt x="1495" y="221"/>
                  <a:pt x="1494" y="222"/>
                </a:cubicBezTo>
                <a:cubicBezTo>
                  <a:pt x="1468" y="198"/>
                  <a:pt x="1441" y="176"/>
                  <a:pt x="1411" y="157"/>
                </a:cubicBezTo>
                <a:cubicBezTo>
                  <a:pt x="1404" y="153"/>
                  <a:pt x="1397" y="162"/>
                  <a:pt x="1401" y="168"/>
                </a:cubicBezTo>
                <a:cubicBezTo>
                  <a:pt x="1406" y="175"/>
                  <a:pt x="1411" y="182"/>
                  <a:pt x="1417" y="189"/>
                </a:cubicBezTo>
                <a:cubicBezTo>
                  <a:pt x="1413" y="186"/>
                  <a:pt x="1409" y="182"/>
                  <a:pt x="1404" y="179"/>
                </a:cubicBezTo>
                <a:cubicBezTo>
                  <a:pt x="1398" y="174"/>
                  <a:pt x="1388" y="181"/>
                  <a:pt x="1393" y="188"/>
                </a:cubicBezTo>
                <a:cubicBezTo>
                  <a:pt x="1401" y="199"/>
                  <a:pt x="1409" y="209"/>
                  <a:pt x="1418" y="218"/>
                </a:cubicBezTo>
                <a:cubicBezTo>
                  <a:pt x="1415" y="222"/>
                  <a:pt x="1412" y="226"/>
                  <a:pt x="1410" y="230"/>
                </a:cubicBezTo>
                <a:cubicBezTo>
                  <a:pt x="1407" y="227"/>
                  <a:pt x="1404" y="224"/>
                  <a:pt x="1401" y="222"/>
                </a:cubicBezTo>
                <a:cubicBezTo>
                  <a:pt x="1401" y="222"/>
                  <a:pt x="1401" y="222"/>
                  <a:pt x="1401" y="221"/>
                </a:cubicBezTo>
                <a:cubicBezTo>
                  <a:pt x="1406" y="215"/>
                  <a:pt x="1400" y="209"/>
                  <a:pt x="1394" y="209"/>
                </a:cubicBezTo>
                <a:cubicBezTo>
                  <a:pt x="1395" y="208"/>
                  <a:pt x="1396" y="207"/>
                  <a:pt x="1397" y="205"/>
                </a:cubicBezTo>
                <a:cubicBezTo>
                  <a:pt x="1403" y="198"/>
                  <a:pt x="1392" y="187"/>
                  <a:pt x="1386" y="195"/>
                </a:cubicBezTo>
                <a:cubicBezTo>
                  <a:pt x="1384" y="198"/>
                  <a:pt x="1382" y="200"/>
                  <a:pt x="1381" y="202"/>
                </a:cubicBezTo>
                <a:cubicBezTo>
                  <a:pt x="1375" y="197"/>
                  <a:pt x="1370" y="192"/>
                  <a:pt x="1364" y="187"/>
                </a:cubicBezTo>
                <a:cubicBezTo>
                  <a:pt x="1363" y="185"/>
                  <a:pt x="1361" y="185"/>
                  <a:pt x="1360" y="185"/>
                </a:cubicBezTo>
                <a:cubicBezTo>
                  <a:pt x="1363" y="181"/>
                  <a:pt x="1366" y="177"/>
                  <a:pt x="1369" y="173"/>
                </a:cubicBezTo>
                <a:cubicBezTo>
                  <a:pt x="1375" y="166"/>
                  <a:pt x="1364" y="156"/>
                  <a:pt x="1358" y="163"/>
                </a:cubicBezTo>
                <a:cubicBezTo>
                  <a:pt x="1350" y="172"/>
                  <a:pt x="1343" y="181"/>
                  <a:pt x="1336" y="190"/>
                </a:cubicBezTo>
                <a:cubicBezTo>
                  <a:pt x="1335" y="189"/>
                  <a:pt x="1333" y="188"/>
                  <a:pt x="1332" y="186"/>
                </a:cubicBezTo>
                <a:cubicBezTo>
                  <a:pt x="1333" y="186"/>
                  <a:pt x="1333" y="185"/>
                  <a:pt x="1334" y="184"/>
                </a:cubicBezTo>
                <a:cubicBezTo>
                  <a:pt x="1339" y="176"/>
                  <a:pt x="1327" y="170"/>
                  <a:pt x="1321" y="176"/>
                </a:cubicBezTo>
                <a:cubicBezTo>
                  <a:pt x="1318" y="173"/>
                  <a:pt x="1315" y="170"/>
                  <a:pt x="1312" y="167"/>
                </a:cubicBezTo>
                <a:cubicBezTo>
                  <a:pt x="1306" y="161"/>
                  <a:pt x="1296" y="169"/>
                  <a:pt x="1301" y="176"/>
                </a:cubicBezTo>
                <a:cubicBezTo>
                  <a:pt x="1304" y="181"/>
                  <a:pt x="1308" y="186"/>
                  <a:pt x="1311" y="191"/>
                </a:cubicBezTo>
                <a:cubicBezTo>
                  <a:pt x="1309" y="195"/>
                  <a:pt x="1307" y="198"/>
                  <a:pt x="1306" y="201"/>
                </a:cubicBezTo>
                <a:cubicBezTo>
                  <a:pt x="1303" y="197"/>
                  <a:pt x="1298" y="195"/>
                  <a:pt x="1294" y="198"/>
                </a:cubicBezTo>
                <a:cubicBezTo>
                  <a:pt x="1294" y="198"/>
                  <a:pt x="1294" y="198"/>
                  <a:pt x="1294" y="198"/>
                </a:cubicBezTo>
                <a:cubicBezTo>
                  <a:pt x="1294" y="198"/>
                  <a:pt x="1294" y="197"/>
                  <a:pt x="1294" y="197"/>
                </a:cubicBezTo>
                <a:cubicBezTo>
                  <a:pt x="1296" y="195"/>
                  <a:pt x="1297" y="193"/>
                  <a:pt x="1298" y="192"/>
                </a:cubicBezTo>
                <a:cubicBezTo>
                  <a:pt x="1302" y="185"/>
                  <a:pt x="1291" y="177"/>
                  <a:pt x="1285" y="183"/>
                </a:cubicBezTo>
                <a:cubicBezTo>
                  <a:pt x="1285" y="184"/>
                  <a:pt x="1284" y="185"/>
                  <a:pt x="1284" y="185"/>
                </a:cubicBezTo>
                <a:cubicBezTo>
                  <a:pt x="1283" y="185"/>
                  <a:pt x="1283" y="185"/>
                  <a:pt x="1283" y="184"/>
                </a:cubicBezTo>
                <a:cubicBezTo>
                  <a:pt x="1289" y="175"/>
                  <a:pt x="1295" y="166"/>
                  <a:pt x="1301" y="157"/>
                </a:cubicBezTo>
                <a:cubicBezTo>
                  <a:pt x="1306" y="149"/>
                  <a:pt x="1296" y="139"/>
                  <a:pt x="1289" y="147"/>
                </a:cubicBezTo>
                <a:cubicBezTo>
                  <a:pt x="1289" y="148"/>
                  <a:pt x="1288" y="148"/>
                  <a:pt x="1288" y="149"/>
                </a:cubicBezTo>
                <a:cubicBezTo>
                  <a:pt x="1286" y="148"/>
                  <a:pt x="1283" y="149"/>
                  <a:pt x="1281" y="151"/>
                </a:cubicBezTo>
                <a:cubicBezTo>
                  <a:pt x="1277" y="157"/>
                  <a:pt x="1274" y="162"/>
                  <a:pt x="1270" y="168"/>
                </a:cubicBezTo>
                <a:cubicBezTo>
                  <a:pt x="1268" y="165"/>
                  <a:pt x="1266" y="163"/>
                  <a:pt x="1263" y="160"/>
                </a:cubicBezTo>
                <a:cubicBezTo>
                  <a:pt x="1264" y="158"/>
                  <a:pt x="1265" y="157"/>
                  <a:pt x="1266" y="156"/>
                </a:cubicBezTo>
                <a:cubicBezTo>
                  <a:pt x="1269" y="148"/>
                  <a:pt x="1259" y="140"/>
                  <a:pt x="1253" y="147"/>
                </a:cubicBezTo>
                <a:cubicBezTo>
                  <a:pt x="1253" y="148"/>
                  <a:pt x="1252" y="148"/>
                  <a:pt x="1252" y="149"/>
                </a:cubicBezTo>
                <a:cubicBezTo>
                  <a:pt x="1247" y="148"/>
                  <a:pt x="1242" y="153"/>
                  <a:pt x="1244" y="159"/>
                </a:cubicBezTo>
                <a:cubicBezTo>
                  <a:pt x="1239" y="166"/>
                  <a:pt x="1234" y="172"/>
                  <a:pt x="1230" y="179"/>
                </a:cubicBezTo>
                <a:cubicBezTo>
                  <a:pt x="1238" y="162"/>
                  <a:pt x="1246" y="145"/>
                  <a:pt x="1254" y="127"/>
                </a:cubicBezTo>
                <a:cubicBezTo>
                  <a:pt x="1257" y="120"/>
                  <a:pt x="1246" y="111"/>
                  <a:pt x="1241" y="119"/>
                </a:cubicBezTo>
                <a:cubicBezTo>
                  <a:pt x="1241" y="120"/>
                  <a:pt x="1240" y="120"/>
                  <a:pt x="1240" y="121"/>
                </a:cubicBezTo>
                <a:cubicBezTo>
                  <a:pt x="1240" y="121"/>
                  <a:pt x="1240" y="121"/>
                  <a:pt x="1240" y="121"/>
                </a:cubicBezTo>
                <a:cubicBezTo>
                  <a:pt x="1240" y="121"/>
                  <a:pt x="1240" y="121"/>
                  <a:pt x="1240" y="121"/>
                </a:cubicBezTo>
                <a:cubicBezTo>
                  <a:pt x="1229" y="137"/>
                  <a:pt x="1219" y="152"/>
                  <a:pt x="1208" y="168"/>
                </a:cubicBezTo>
                <a:cubicBezTo>
                  <a:pt x="1207" y="167"/>
                  <a:pt x="1205" y="165"/>
                  <a:pt x="1204" y="163"/>
                </a:cubicBezTo>
                <a:cubicBezTo>
                  <a:pt x="1204" y="162"/>
                  <a:pt x="1205" y="161"/>
                  <a:pt x="1205" y="160"/>
                </a:cubicBezTo>
                <a:cubicBezTo>
                  <a:pt x="1208" y="153"/>
                  <a:pt x="1201" y="146"/>
                  <a:pt x="1194" y="150"/>
                </a:cubicBezTo>
                <a:cubicBezTo>
                  <a:pt x="1191" y="152"/>
                  <a:pt x="1188" y="154"/>
                  <a:pt x="1185" y="156"/>
                </a:cubicBezTo>
                <a:cubicBezTo>
                  <a:pt x="1188" y="151"/>
                  <a:pt x="1191" y="145"/>
                  <a:pt x="1193" y="140"/>
                </a:cubicBezTo>
                <a:cubicBezTo>
                  <a:pt x="1197" y="132"/>
                  <a:pt x="1186" y="124"/>
                  <a:pt x="1181" y="131"/>
                </a:cubicBezTo>
                <a:cubicBezTo>
                  <a:pt x="1169" y="146"/>
                  <a:pt x="1159" y="161"/>
                  <a:pt x="1148" y="176"/>
                </a:cubicBezTo>
                <a:cubicBezTo>
                  <a:pt x="1145" y="172"/>
                  <a:pt x="1141" y="169"/>
                  <a:pt x="1137" y="165"/>
                </a:cubicBezTo>
                <a:cubicBezTo>
                  <a:pt x="1152" y="137"/>
                  <a:pt x="1166" y="109"/>
                  <a:pt x="1177" y="79"/>
                </a:cubicBezTo>
                <a:cubicBezTo>
                  <a:pt x="1180" y="72"/>
                  <a:pt x="1170" y="63"/>
                  <a:pt x="1165" y="71"/>
                </a:cubicBezTo>
                <a:cubicBezTo>
                  <a:pt x="1140" y="106"/>
                  <a:pt x="1117" y="141"/>
                  <a:pt x="1094" y="178"/>
                </a:cubicBezTo>
                <a:cubicBezTo>
                  <a:pt x="1091" y="174"/>
                  <a:pt x="1088" y="171"/>
                  <a:pt x="1085" y="167"/>
                </a:cubicBezTo>
                <a:cubicBezTo>
                  <a:pt x="1087" y="162"/>
                  <a:pt x="1082" y="154"/>
                  <a:pt x="1076" y="157"/>
                </a:cubicBezTo>
                <a:cubicBezTo>
                  <a:pt x="1076" y="157"/>
                  <a:pt x="1076" y="157"/>
                  <a:pt x="1075" y="157"/>
                </a:cubicBezTo>
                <a:cubicBezTo>
                  <a:pt x="1075" y="157"/>
                  <a:pt x="1075" y="157"/>
                  <a:pt x="1075" y="157"/>
                </a:cubicBezTo>
                <a:cubicBezTo>
                  <a:pt x="1101" y="115"/>
                  <a:pt x="1125" y="72"/>
                  <a:pt x="1145" y="27"/>
                </a:cubicBezTo>
                <a:cubicBezTo>
                  <a:pt x="1148" y="21"/>
                  <a:pt x="1140" y="12"/>
                  <a:pt x="1134" y="17"/>
                </a:cubicBezTo>
                <a:cubicBezTo>
                  <a:pt x="1108" y="39"/>
                  <a:pt x="1087" y="63"/>
                  <a:pt x="1068" y="89"/>
                </a:cubicBezTo>
                <a:cubicBezTo>
                  <a:pt x="1066" y="89"/>
                  <a:pt x="1065" y="90"/>
                  <a:pt x="1064" y="91"/>
                </a:cubicBezTo>
                <a:cubicBezTo>
                  <a:pt x="1064" y="91"/>
                  <a:pt x="1064" y="92"/>
                  <a:pt x="1063" y="93"/>
                </a:cubicBezTo>
                <a:cubicBezTo>
                  <a:pt x="1063" y="93"/>
                  <a:pt x="1063" y="93"/>
                  <a:pt x="1063" y="93"/>
                </a:cubicBezTo>
                <a:cubicBezTo>
                  <a:pt x="1063" y="93"/>
                  <a:pt x="1063" y="93"/>
                  <a:pt x="1063" y="93"/>
                </a:cubicBezTo>
                <a:cubicBezTo>
                  <a:pt x="1058" y="100"/>
                  <a:pt x="1053" y="107"/>
                  <a:pt x="1049" y="115"/>
                </a:cubicBezTo>
                <a:cubicBezTo>
                  <a:pt x="1048" y="115"/>
                  <a:pt x="1048" y="116"/>
                  <a:pt x="1047" y="117"/>
                </a:cubicBezTo>
                <a:cubicBezTo>
                  <a:pt x="1047" y="117"/>
                  <a:pt x="1047" y="118"/>
                  <a:pt x="1046" y="118"/>
                </a:cubicBezTo>
                <a:cubicBezTo>
                  <a:pt x="1045" y="120"/>
                  <a:pt x="1044" y="122"/>
                  <a:pt x="1043" y="124"/>
                </a:cubicBezTo>
                <a:cubicBezTo>
                  <a:pt x="1038" y="124"/>
                  <a:pt x="1032" y="129"/>
                  <a:pt x="1035" y="134"/>
                </a:cubicBezTo>
                <a:cubicBezTo>
                  <a:pt x="1035" y="135"/>
                  <a:pt x="1035" y="136"/>
                  <a:pt x="1036" y="136"/>
                </a:cubicBezTo>
                <a:cubicBezTo>
                  <a:pt x="1032" y="141"/>
                  <a:pt x="1029" y="146"/>
                  <a:pt x="1026" y="151"/>
                </a:cubicBezTo>
                <a:cubicBezTo>
                  <a:pt x="1019" y="161"/>
                  <a:pt x="1012" y="172"/>
                  <a:pt x="1005" y="182"/>
                </a:cubicBezTo>
                <a:cubicBezTo>
                  <a:pt x="1004" y="181"/>
                  <a:pt x="1003" y="181"/>
                  <a:pt x="1001" y="181"/>
                </a:cubicBezTo>
                <a:cubicBezTo>
                  <a:pt x="1016" y="156"/>
                  <a:pt x="1030" y="130"/>
                  <a:pt x="1041" y="103"/>
                </a:cubicBezTo>
                <a:cubicBezTo>
                  <a:pt x="1043" y="98"/>
                  <a:pt x="1038" y="91"/>
                  <a:pt x="1033" y="92"/>
                </a:cubicBezTo>
                <a:cubicBezTo>
                  <a:pt x="1038" y="78"/>
                  <a:pt x="1042" y="64"/>
                  <a:pt x="1045" y="49"/>
                </a:cubicBezTo>
                <a:cubicBezTo>
                  <a:pt x="1047" y="42"/>
                  <a:pt x="1037" y="37"/>
                  <a:pt x="1032" y="43"/>
                </a:cubicBezTo>
                <a:cubicBezTo>
                  <a:pt x="1027" y="49"/>
                  <a:pt x="1022" y="55"/>
                  <a:pt x="1016" y="61"/>
                </a:cubicBezTo>
                <a:cubicBezTo>
                  <a:pt x="1013" y="60"/>
                  <a:pt x="1009" y="60"/>
                  <a:pt x="1007" y="64"/>
                </a:cubicBezTo>
                <a:cubicBezTo>
                  <a:pt x="1002" y="74"/>
                  <a:pt x="997" y="83"/>
                  <a:pt x="992" y="92"/>
                </a:cubicBezTo>
                <a:cubicBezTo>
                  <a:pt x="985" y="101"/>
                  <a:pt x="979" y="111"/>
                  <a:pt x="972" y="120"/>
                </a:cubicBezTo>
                <a:cubicBezTo>
                  <a:pt x="976" y="111"/>
                  <a:pt x="981" y="101"/>
                  <a:pt x="984" y="91"/>
                </a:cubicBezTo>
                <a:cubicBezTo>
                  <a:pt x="987" y="86"/>
                  <a:pt x="983" y="82"/>
                  <a:pt x="980" y="81"/>
                </a:cubicBezTo>
                <a:cubicBezTo>
                  <a:pt x="981" y="78"/>
                  <a:pt x="983" y="75"/>
                  <a:pt x="984" y="71"/>
                </a:cubicBezTo>
                <a:cubicBezTo>
                  <a:pt x="988" y="64"/>
                  <a:pt x="977" y="56"/>
                  <a:pt x="972" y="63"/>
                </a:cubicBezTo>
                <a:cubicBezTo>
                  <a:pt x="959" y="80"/>
                  <a:pt x="947" y="98"/>
                  <a:pt x="937" y="117"/>
                </a:cubicBezTo>
                <a:cubicBezTo>
                  <a:pt x="939" y="110"/>
                  <a:pt x="942" y="103"/>
                  <a:pt x="944" y="96"/>
                </a:cubicBezTo>
                <a:cubicBezTo>
                  <a:pt x="947" y="89"/>
                  <a:pt x="950" y="81"/>
                  <a:pt x="953" y="73"/>
                </a:cubicBezTo>
                <a:cubicBezTo>
                  <a:pt x="953" y="72"/>
                  <a:pt x="953" y="71"/>
                  <a:pt x="953" y="70"/>
                </a:cubicBezTo>
                <a:cubicBezTo>
                  <a:pt x="955" y="65"/>
                  <a:pt x="958" y="60"/>
                  <a:pt x="960" y="55"/>
                </a:cubicBezTo>
                <a:cubicBezTo>
                  <a:pt x="964" y="48"/>
                  <a:pt x="953" y="40"/>
                  <a:pt x="948" y="47"/>
                </a:cubicBezTo>
                <a:cubicBezTo>
                  <a:pt x="921" y="81"/>
                  <a:pt x="898" y="118"/>
                  <a:pt x="877" y="156"/>
                </a:cubicBezTo>
                <a:cubicBezTo>
                  <a:pt x="876" y="157"/>
                  <a:pt x="876" y="157"/>
                  <a:pt x="875" y="158"/>
                </a:cubicBezTo>
                <a:cubicBezTo>
                  <a:pt x="888" y="138"/>
                  <a:pt x="899" y="117"/>
                  <a:pt x="908" y="95"/>
                </a:cubicBezTo>
                <a:cubicBezTo>
                  <a:pt x="911" y="88"/>
                  <a:pt x="901" y="80"/>
                  <a:pt x="896" y="87"/>
                </a:cubicBezTo>
                <a:cubicBezTo>
                  <a:pt x="895" y="88"/>
                  <a:pt x="894" y="90"/>
                  <a:pt x="893" y="91"/>
                </a:cubicBezTo>
                <a:cubicBezTo>
                  <a:pt x="897" y="79"/>
                  <a:pt x="902" y="66"/>
                  <a:pt x="905" y="53"/>
                </a:cubicBezTo>
                <a:cubicBezTo>
                  <a:pt x="907" y="46"/>
                  <a:pt x="896" y="41"/>
                  <a:pt x="892" y="47"/>
                </a:cubicBezTo>
                <a:cubicBezTo>
                  <a:pt x="868" y="78"/>
                  <a:pt x="847" y="112"/>
                  <a:pt x="827" y="146"/>
                </a:cubicBezTo>
                <a:cubicBezTo>
                  <a:pt x="822" y="151"/>
                  <a:pt x="817" y="157"/>
                  <a:pt x="812" y="162"/>
                </a:cubicBezTo>
                <a:cubicBezTo>
                  <a:pt x="829" y="139"/>
                  <a:pt x="846" y="115"/>
                  <a:pt x="860" y="91"/>
                </a:cubicBezTo>
                <a:cubicBezTo>
                  <a:pt x="864" y="84"/>
                  <a:pt x="853" y="76"/>
                  <a:pt x="848" y="83"/>
                </a:cubicBezTo>
                <a:cubicBezTo>
                  <a:pt x="837" y="98"/>
                  <a:pt x="827" y="112"/>
                  <a:pt x="816" y="127"/>
                </a:cubicBezTo>
                <a:cubicBezTo>
                  <a:pt x="819" y="122"/>
                  <a:pt x="821" y="117"/>
                  <a:pt x="824" y="112"/>
                </a:cubicBezTo>
                <a:cubicBezTo>
                  <a:pt x="828" y="104"/>
                  <a:pt x="832" y="96"/>
                  <a:pt x="836" y="87"/>
                </a:cubicBezTo>
                <a:cubicBezTo>
                  <a:pt x="836" y="85"/>
                  <a:pt x="836" y="84"/>
                  <a:pt x="836" y="82"/>
                </a:cubicBezTo>
                <a:cubicBezTo>
                  <a:pt x="838" y="77"/>
                  <a:pt x="839" y="72"/>
                  <a:pt x="841" y="67"/>
                </a:cubicBezTo>
                <a:cubicBezTo>
                  <a:pt x="842" y="66"/>
                  <a:pt x="843" y="64"/>
                  <a:pt x="844" y="63"/>
                </a:cubicBezTo>
                <a:cubicBezTo>
                  <a:pt x="845" y="61"/>
                  <a:pt x="845" y="59"/>
                  <a:pt x="844" y="57"/>
                </a:cubicBezTo>
                <a:cubicBezTo>
                  <a:pt x="846" y="52"/>
                  <a:pt x="847" y="47"/>
                  <a:pt x="849" y="41"/>
                </a:cubicBezTo>
                <a:cubicBezTo>
                  <a:pt x="850" y="33"/>
                  <a:pt x="841" y="30"/>
                  <a:pt x="835" y="35"/>
                </a:cubicBezTo>
                <a:cubicBezTo>
                  <a:pt x="812" y="56"/>
                  <a:pt x="791" y="80"/>
                  <a:pt x="773" y="104"/>
                </a:cubicBezTo>
                <a:cubicBezTo>
                  <a:pt x="779" y="93"/>
                  <a:pt x="786" y="82"/>
                  <a:pt x="792" y="71"/>
                </a:cubicBezTo>
                <a:cubicBezTo>
                  <a:pt x="795" y="64"/>
                  <a:pt x="785" y="57"/>
                  <a:pt x="779" y="63"/>
                </a:cubicBezTo>
                <a:cubicBezTo>
                  <a:pt x="776" y="66"/>
                  <a:pt x="774" y="69"/>
                  <a:pt x="771" y="73"/>
                </a:cubicBezTo>
                <a:cubicBezTo>
                  <a:pt x="771" y="72"/>
                  <a:pt x="772" y="70"/>
                  <a:pt x="772" y="69"/>
                </a:cubicBezTo>
                <a:cubicBezTo>
                  <a:pt x="773" y="66"/>
                  <a:pt x="771" y="63"/>
                  <a:pt x="769" y="62"/>
                </a:cubicBezTo>
                <a:cubicBezTo>
                  <a:pt x="775" y="46"/>
                  <a:pt x="782" y="31"/>
                  <a:pt x="788" y="15"/>
                </a:cubicBezTo>
                <a:cubicBezTo>
                  <a:pt x="790" y="9"/>
                  <a:pt x="783" y="0"/>
                  <a:pt x="777" y="5"/>
                </a:cubicBezTo>
                <a:cubicBezTo>
                  <a:pt x="758" y="22"/>
                  <a:pt x="741" y="39"/>
                  <a:pt x="726" y="58"/>
                </a:cubicBezTo>
                <a:cubicBezTo>
                  <a:pt x="728" y="54"/>
                  <a:pt x="729" y="51"/>
                  <a:pt x="731" y="47"/>
                </a:cubicBezTo>
                <a:cubicBezTo>
                  <a:pt x="735" y="38"/>
                  <a:pt x="723" y="32"/>
                  <a:pt x="718" y="40"/>
                </a:cubicBezTo>
                <a:cubicBezTo>
                  <a:pt x="709" y="56"/>
                  <a:pt x="701" y="71"/>
                  <a:pt x="693" y="87"/>
                </a:cubicBezTo>
                <a:cubicBezTo>
                  <a:pt x="689" y="93"/>
                  <a:pt x="686" y="100"/>
                  <a:pt x="682" y="106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96"/>
                  <a:pt x="689" y="86"/>
                  <a:pt x="693" y="76"/>
                </a:cubicBezTo>
                <a:cubicBezTo>
                  <a:pt x="696" y="69"/>
                  <a:pt x="699" y="62"/>
                  <a:pt x="703" y="55"/>
                </a:cubicBezTo>
                <a:cubicBezTo>
                  <a:pt x="708" y="47"/>
                  <a:pt x="695" y="40"/>
                  <a:pt x="690" y="48"/>
                </a:cubicBezTo>
                <a:cubicBezTo>
                  <a:pt x="688" y="51"/>
                  <a:pt x="687" y="54"/>
                  <a:pt x="685" y="57"/>
                </a:cubicBezTo>
                <a:cubicBezTo>
                  <a:pt x="684" y="58"/>
                  <a:pt x="683" y="58"/>
                  <a:pt x="683" y="59"/>
                </a:cubicBezTo>
                <a:cubicBezTo>
                  <a:pt x="679" y="64"/>
                  <a:pt x="675" y="69"/>
                  <a:pt x="671" y="74"/>
                </a:cubicBezTo>
                <a:cubicBezTo>
                  <a:pt x="670" y="70"/>
                  <a:pt x="667" y="68"/>
                  <a:pt x="663" y="69"/>
                </a:cubicBezTo>
                <a:cubicBezTo>
                  <a:pt x="666" y="64"/>
                  <a:pt x="669" y="60"/>
                  <a:pt x="671" y="55"/>
                </a:cubicBezTo>
                <a:cubicBezTo>
                  <a:pt x="675" y="47"/>
                  <a:pt x="662" y="40"/>
                  <a:pt x="658" y="48"/>
                </a:cubicBezTo>
                <a:cubicBezTo>
                  <a:pt x="653" y="57"/>
                  <a:pt x="648" y="66"/>
                  <a:pt x="643" y="75"/>
                </a:cubicBezTo>
                <a:cubicBezTo>
                  <a:pt x="638" y="85"/>
                  <a:pt x="632" y="95"/>
                  <a:pt x="626" y="105"/>
                </a:cubicBezTo>
                <a:cubicBezTo>
                  <a:pt x="625" y="105"/>
                  <a:pt x="625" y="106"/>
                  <a:pt x="625" y="106"/>
                </a:cubicBezTo>
                <a:cubicBezTo>
                  <a:pt x="626" y="104"/>
                  <a:pt x="627" y="102"/>
                  <a:pt x="628" y="99"/>
                </a:cubicBezTo>
                <a:cubicBezTo>
                  <a:pt x="641" y="77"/>
                  <a:pt x="653" y="55"/>
                  <a:pt x="663" y="31"/>
                </a:cubicBezTo>
                <a:cubicBezTo>
                  <a:pt x="666" y="22"/>
                  <a:pt x="654" y="16"/>
                  <a:pt x="650" y="24"/>
                </a:cubicBezTo>
                <a:cubicBezTo>
                  <a:pt x="640" y="42"/>
                  <a:pt x="631" y="59"/>
                  <a:pt x="623" y="77"/>
                </a:cubicBezTo>
                <a:cubicBezTo>
                  <a:pt x="621" y="76"/>
                  <a:pt x="620" y="76"/>
                  <a:pt x="618" y="77"/>
                </a:cubicBezTo>
                <a:cubicBezTo>
                  <a:pt x="617" y="76"/>
                  <a:pt x="614" y="76"/>
                  <a:pt x="612" y="78"/>
                </a:cubicBezTo>
                <a:cubicBezTo>
                  <a:pt x="612" y="78"/>
                  <a:pt x="612" y="78"/>
                  <a:pt x="612" y="78"/>
                </a:cubicBezTo>
                <a:cubicBezTo>
                  <a:pt x="609" y="76"/>
                  <a:pt x="604" y="76"/>
                  <a:pt x="601" y="81"/>
                </a:cubicBezTo>
                <a:cubicBezTo>
                  <a:pt x="601" y="81"/>
                  <a:pt x="601" y="82"/>
                  <a:pt x="600" y="82"/>
                </a:cubicBezTo>
                <a:cubicBezTo>
                  <a:pt x="608" y="68"/>
                  <a:pt x="616" y="54"/>
                  <a:pt x="623" y="39"/>
                </a:cubicBezTo>
                <a:cubicBezTo>
                  <a:pt x="627" y="30"/>
                  <a:pt x="615" y="25"/>
                  <a:pt x="610" y="32"/>
                </a:cubicBezTo>
                <a:cubicBezTo>
                  <a:pt x="596" y="53"/>
                  <a:pt x="583" y="74"/>
                  <a:pt x="570" y="96"/>
                </a:cubicBezTo>
                <a:cubicBezTo>
                  <a:pt x="572" y="93"/>
                  <a:pt x="573" y="90"/>
                  <a:pt x="574" y="87"/>
                </a:cubicBezTo>
                <a:cubicBezTo>
                  <a:pt x="577" y="80"/>
                  <a:pt x="568" y="72"/>
                  <a:pt x="563" y="79"/>
                </a:cubicBezTo>
                <a:cubicBezTo>
                  <a:pt x="561" y="81"/>
                  <a:pt x="559" y="84"/>
                  <a:pt x="558" y="86"/>
                </a:cubicBezTo>
                <a:cubicBezTo>
                  <a:pt x="560" y="81"/>
                  <a:pt x="562" y="75"/>
                  <a:pt x="563" y="69"/>
                </a:cubicBezTo>
                <a:cubicBezTo>
                  <a:pt x="566" y="61"/>
                  <a:pt x="555" y="58"/>
                  <a:pt x="550" y="63"/>
                </a:cubicBezTo>
                <a:cubicBezTo>
                  <a:pt x="550" y="63"/>
                  <a:pt x="550" y="63"/>
                  <a:pt x="550" y="63"/>
                </a:cubicBezTo>
                <a:cubicBezTo>
                  <a:pt x="553" y="56"/>
                  <a:pt x="544" y="49"/>
                  <a:pt x="539" y="55"/>
                </a:cubicBezTo>
                <a:cubicBezTo>
                  <a:pt x="522" y="77"/>
                  <a:pt x="506" y="99"/>
                  <a:pt x="491" y="122"/>
                </a:cubicBezTo>
                <a:cubicBezTo>
                  <a:pt x="491" y="122"/>
                  <a:pt x="490" y="121"/>
                  <a:pt x="489" y="120"/>
                </a:cubicBezTo>
                <a:cubicBezTo>
                  <a:pt x="506" y="95"/>
                  <a:pt x="521" y="70"/>
                  <a:pt x="534" y="43"/>
                </a:cubicBezTo>
                <a:cubicBezTo>
                  <a:pt x="537" y="36"/>
                  <a:pt x="528" y="29"/>
                  <a:pt x="523" y="35"/>
                </a:cubicBezTo>
                <a:cubicBezTo>
                  <a:pt x="508" y="53"/>
                  <a:pt x="494" y="71"/>
                  <a:pt x="482" y="90"/>
                </a:cubicBezTo>
                <a:cubicBezTo>
                  <a:pt x="482" y="88"/>
                  <a:pt x="483" y="87"/>
                  <a:pt x="483" y="85"/>
                </a:cubicBezTo>
                <a:cubicBezTo>
                  <a:pt x="483" y="84"/>
                  <a:pt x="483" y="83"/>
                  <a:pt x="483" y="82"/>
                </a:cubicBezTo>
                <a:cubicBezTo>
                  <a:pt x="486" y="76"/>
                  <a:pt x="490" y="69"/>
                  <a:pt x="494" y="63"/>
                </a:cubicBezTo>
                <a:cubicBezTo>
                  <a:pt x="498" y="56"/>
                  <a:pt x="488" y="50"/>
                  <a:pt x="482" y="55"/>
                </a:cubicBezTo>
                <a:cubicBezTo>
                  <a:pt x="467" y="71"/>
                  <a:pt x="453" y="87"/>
                  <a:pt x="441" y="105"/>
                </a:cubicBezTo>
                <a:cubicBezTo>
                  <a:pt x="440" y="104"/>
                  <a:pt x="439" y="104"/>
                  <a:pt x="438" y="105"/>
                </a:cubicBezTo>
                <a:cubicBezTo>
                  <a:pt x="438" y="104"/>
                  <a:pt x="437" y="103"/>
                  <a:pt x="436" y="103"/>
                </a:cubicBezTo>
                <a:cubicBezTo>
                  <a:pt x="446" y="85"/>
                  <a:pt x="455" y="66"/>
                  <a:pt x="462" y="47"/>
                </a:cubicBezTo>
                <a:cubicBezTo>
                  <a:pt x="465" y="39"/>
                  <a:pt x="454" y="33"/>
                  <a:pt x="449" y="41"/>
                </a:cubicBezTo>
                <a:cubicBezTo>
                  <a:pt x="440" y="56"/>
                  <a:pt x="432" y="72"/>
                  <a:pt x="424" y="87"/>
                </a:cubicBezTo>
                <a:cubicBezTo>
                  <a:pt x="423" y="87"/>
                  <a:pt x="423" y="87"/>
                  <a:pt x="423" y="87"/>
                </a:cubicBezTo>
                <a:cubicBezTo>
                  <a:pt x="430" y="74"/>
                  <a:pt x="436" y="60"/>
                  <a:pt x="442" y="47"/>
                </a:cubicBezTo>
                <a:cubicBezTo>
                  <a:pt x="445" y="39"/>
                  <a:pt x="434" y="33"/>
                  <a:pt x="429" y="41"/>
                </a:cubicBezTo>
                <a:cubicBezTo>
                  <a:pt x="423" y="51"/>
                  <a:pt x="417" y="62"/>
                  <a:pt x="411" y="73"/>
                </a:cubicBezTo>
                <a:cubicBezTo>
                  <a:pt x="410" y="72"/>
                  <a:pt x="409" y="71"/>
                  <a:pt x="408" y="70"/>
                </a:cubicBezTo>
                <a:cubicBezTo>
                  <a:pt x="407" y="68"/>
                  <a:pt x="404" y="68"/>
                  <a:pt x="402" y="68"/>
                </a:cubicBezTo>
                <a:cubicBezTo>
                  <a:pt x="404" y="64"/>
                  <a:pt x="407" y="59"/>
                  <a:pt x="409" y="55"/>
                </a:cubicBezTo>
                <a:cubicBezTo>
                  <a:pt x="414" y="47"/>
                  <a:pt x="402" y="41"/>
                  <a:pt x="397" y="49"/>
                </a:cubicBezTo>
                <a:cubicBezTo>
                  <a:pt x="392" y="57"/>
                  <a:pt x="387" y="66"/>
                  <a:pt x="382" y="75"/>
                </a:cubicBezTo>
                <a:cubicBezTo>
                  <a:pt x="381" y="73"/>
                  <a:pt x="379" y="72"/>
                  <a:pt x="378" y="71"/>
                </a:cubicBezTo>
                <a:cubicBezTo>
                  <a:pt x="382" y="62"/>
                  <a:pt x="386" y="52"/>
                  <a:pt x="389" y="43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89" y="43"/>
                  <a:pt x="389" y="43"/>
                  <a:pt x="389" y="43"/>
                </a:cubicBezTo>
                <a:cubicBezTo>
                  <a:pt x="389" y="42"/>
                  <a:pt x="390" y="42"/>
                  <a:pt x="390" y="41"/>
                </a:cubicBezTo>
                <a:cubicBezTo>
                  <a:pt x="392" y="33"/>
                  <a:pt x="381" y="31"/>
                  <a:pt x="377" y="37"/>
                </a:cubicBezTo>
                <a:cubicBezTo>
                  <a:pt x="373" y="43"/>
                  <a:pt x="370" y="50"/>
                  <a:pt x="366" y="57"/>
                </a:cubicBezTo>
                <a:cubicBezTo>
                  <a:pt x="363" y="53"/>
                  <a:pt x="359" y="50"/>
                  <a:pt x="356" y="46"/>
                </a:cubicBezTo>
                <a:cubicBezTo>
                  <a:pt x="351" y="40"/>
                  <a:pt x="342" y="47"/>
                  <a:pt x="344" y="54"/>
                </a:cubicBezTo>
                <a:cubicBezTo>
                  <a:pt x="345" y="57"/>
                  <a:pt x="346" y="60"/>
                  <a:pt x="347" y="63"/>
                </a:cubicBezTo>
                <a:cubicBezTo>
                  <a:pt x="345" y="61"/>
                  <a:pt x="340" y="60"/>
                  <a:pt x="338" y="64"/>
                </a:cubicBezTo>
                <a:cubicBezTo>
                  <a:pt x="336" y="62"/>
                  <a:pt x="334" y="61"/>
                  <a:pt x="333" y="59"/>
                </a:cubicBezTo>
                <a:cubicBezTo>
                  <a:pt x="335" y="53"/>
                  <a:pt x="329" y="48"/>
                  <a:pt x="325" y="49"/>
                </a:cubicBezTo>
                <a:cubicBezTo>
                  <a:pt x="315" y="39"/>
                  <a:pt x="306" y="28"/>
                  <a:pt x="296" y="18"/>
                </a:cubicBezTo>
                <a:cubicBezTo>
                  <a:pt x="291" y="13"/>
                  <a:pt x="281" y="19"/>
                  <a:pt x="284" y="26"/>
                </a:cubicBezTo>
                <a:cubicBezTo>
                  <a:pt x="286" y="33"/>
                  <a:pt x="289" y="40"/>
                  <a:pt x="292" y="47"/>
                </a:cubicBezTo>
                <a:cubicBezTo>
                  <a:pt x="291" y="47"/>
                  <a:pt x="290" y="48"/>
                  <a:pt x="289" y="49"/>
                </a:cubicBezTo>
                <a:cubicBezTo>
                  <a:pt x="285" y="57"/>
                  <a:pt x="280" y="65"/>
                  <a:pt x="276" y="73"/>
                </a:cubicBezTo>
                <a:cubicBezTo>
                  <a:pt x="274" y="72"/>
                  <a:pt x="273" y="71"/>
                  <a:pt x="271" y="69"/>
                </a:cubicBezTo>
                <a:cubicBezTo>
                  <a:pt x="273" y="63"/>
                  <a:pt x="275" y="56"/>
                  <a:pt x="277" y="49"/>
                </a:cubicBezTo>
                <a:cubicBezTo>
                  <a:pt x="278" y="43"/>
                  <a:pt x="270" y="39"/>
                  <a:pt x="266" y="44"/>
                </a:cubicBezTo>
                <a:cubicBezTo>
                  <a:pt x="263" y="48"/>
                  <a:pt x="261" y="52"/>
                  <a:pt x="258" y="56"/>
                </a:cubicBezTo>
                <a:cubicBezTo>
                  <a:pt x="256" y="54"/>
                  <a:pt x="253" y="53"/>
                  <a:pt x="251" y="56"/>
                </a:cubicBezTo>
                <a:cubicBezTo>
                  <a:pt x="244" y="65"/>
                  <a:pt x="238" y="74"/>
                  <a:pt x="231" y="84"/>
                </a:cubicBezTo>
                <a:cubicBezTo>
                  <a:pt x="230" y="83"/>
                  <a:pt x="230" y="82"/>
                  <a:pt x="229" y="81"/>
                </a:cubicBezTo>
                <a:cubicBezTo>
                  <a:pt x="230" y="78"/>
                  <a:pt x="230" y="76"/>
                  <a:pt x="231" y="73"/>
                </a:cubicBezTo>
                <a:cubicBezTo>
                  <a:pt x="231" y="68"/>
                  <a:pt x="223" y="66"/>
                  <a:pt x="223" y="71"/>
                </a:cubicBezTo>
                <a:cubicBezTo>
                  <a:pt x="222" y="72"/>
                  <a:pt x="222" y="73"/>
                  <a:pt x="222" y="73"/>
                </a:cubicBezTo>
                <a:cubicBezTo>
                  <a:pt x="220" y="71"/>
                  <a:pt x="218" y="69"/>
                  <a:pt x="216" y="66"/>
                </a:cubicBezTo>
                <a:cubicBezTo>
                  <a:pt x="210" y="61"/>
                  <a:pt x="201" y="67"/>
                  <a:pt x="203" y="74"/>
                </a:cubicBezTo>
                <a:cubicBezTo>
                  <a:pt x="207" y="83"/>
                  <a:pt x="210" y="91"/>
                  <a:pt x="214" y="100"/>
                </a:cubicBezTo>
                <a:cubicBezTo>
                  <a:pt x="211" y="107"/>
                  <a:pt x="207" y="114"/>
                  <a:pt x="203" y="121"/>
                </a:cubicBezTo>
                <a:cubicBezTo>
                  <a:pt x="200" y="119"/>
                  <a:pt x="198" y="116"/>
                  <a:pt x="195" y="114"/>
                </a:cubicBezTo>
                <a:cubicBezTo>
                  <a:pt x="189" y="109"/>
                  <a:pt x="180" y="117"/>
                  <a:pt x="184" y="124"/>
                </a:cubicBezTo>
                <a:cubicBezTo>
                  <a:pt x="187" y="129"/>
                  <a:pt x="189" y="133"/>
                  <a:pt x="192" y="138"/>
                </a:cubicBezTo>
                <a:cubicBezTo>
                  <a:pt x="188" y="144"/>
                  <a:pt x="185" y="149"/>
                  <a:pt x="181" y="155"/>
                </a:cubicBezTo>
                <a:cubicBezTo>
                  <a:pt x="165" y="137"/>
                  <a:pt x="149" y="119"/>
                  <a:pt x="131" y="102"/>
                </a:cubicBezTo>
                <a:cubicBezTo>
                  <a:pt x="126" y="97"/>
                  <a:pt x="116" y="103"/>
                  <a:pt x="119" y="110"/>
                </a:cubicBezTo>
                <a:cubicBezTo>
                  <a:pt x="121" y="117"/>
                  <a:pt x="124" y="124"/>
                  <a:pt x="127" y="130"/>
                </a:cubicBezTo>
                <a:cubicBezTo>
                  <a:pt x="119" y="124"/>
                  <a:pt x="110" y="119"/>
                  <a:pt x="101" y="113"/>
                </a:cubicBezTo>
                <a:cubicBezTo>
                  <a:pt x="96" y="110"/>
                  <a:pt x="89" y="116"/>
                  <a:pt x="91" y="122"/>
                </a:cubicBezTo>
                <a:cubicBezTo>
                  <a:pt x="92" y="127"/>
                  <a:pt x="94" y="132"/>
                  <a:pt x="96" y="137"/>
                </a:cubicBezTo>
                <a:cubicBezTo>
                  <a:pt x="91" y="136"/>
                  <a:pt x="85" y="141"/>
                  <a:pt x="87" y="146"/>
                </a:cubicBezTo>
                <a:cubicBezTo>
                  <a:pt x="91" y="158"/>
                  <a:pt x="96" y="169"/>
                  <a:pt x="101" y="180"/>
                </a:cubicBezTo>
                <a:cubicBezTo>
                  <a:pt x="90" y="170"/>
                  <a:pt x="79" y="160"/>
                  <a:pt x="67" y="151"/>
                </a:cubicBezTo>
                <a:cubicBezTo>
                  <a:pt x="62" y="146"/>
                  <a:pt x="52" y="151"/>
                  <a:pt x="55" y="158"/>
                </a:cubicBezTo>
                <a:cubicBezTo>
                  <a:pt x="56" y="162"/>
                  <a:pt x="58" y="166"/>
                  <a:pt x="59" y="169"/>
                </a:cubicBezTo>
                <a:cubicBezTo>
                  <a:pt x="54" y="168"/>
                  <a:pt x="49" y="175"/>
                  <a:pt x="52" y="180"/>
                </a:cubicBezTo>
                <a:cubicBezTo>
                  <a:pt x="59" y="195"/>
                  <a:pt x="67" y="208"/>
                  <a:pt x="76" y="221"/>
                </a:cubicBezTo>
                <a:cubicBezTo>
                  <a:pt x="56" y="203"/>
                  <a:pt x="35" y="185"/>
                  <a:pt x="14" y="167"/>
                </a:cubicBezTo>
                <a:cubicBezTo>
                  <a:pt x="8" y="162"/>
                  <a:pt x="0" y="169"/>
                  <a:pt x="4" y="176"/>
                </a:cubicBezTo>
                <a:cubicBezTo>
                  <a:pt x="33" y="220"/>
                  <a:pt x="68" y="258"/>
                  <a:pt x="105" y="295"/>
                </a:cubicBezTo>
                <a:cubicBezTo>
                  <a:pt x="104" y="298"/>
                  <a:pt x="102" y="301"/>
                  <a:pt x="101" y="303"/>
                </a:cubicBezTo>
                <a:cubicBezTo>
                  <a:pt x="75" y="287"/>
                  <a:pt x="48" y="273"/>
                  <a:pt x="20" y="260"/>
                </a:cubicBezTo>
                <a:cubicBezTo>
                  <a:pt x="14" y="258"/>
                  <a:pt x="10" y="266"/>
                  <a:pt x="16" y="269"/>
                </a:cubicBezTo>
                <a:cubicBezTo>
                  <a:pt x="44" y="282"/>
                  <a:pt x="71" y="296"/>
                  <a:pt x="97" y="313"/>
                </a:cubicBezTo>
                <a:cubicBezTo>
                  <a:pt x="94" y="322"/>
                  <a:pt x="91" y="331"/>
                  <a:pt x="88" y="340"/>
                </a:cubicBezTo>
                <a:cubicBezTo>
                  <a:pt x="87" y="345"/>
                  <a:pt x="95" y="350"/>
                  <a:pt x="99" y="345"/>
                </a:cubicBezTo>
                <a:cubicBezTo>
                  <a:pt x="104" y="338"/>
                  <a:pt x="109" y="331"/>
                  <a:pt x="114" y="324"/>
                </a:cubicBezTo>
                <a:cubicBezTo>
                  <a:pt x="118" y="327"/>
                  <a:pt x="123" y="330"/>
                  <a:pt x="127" y="333"/>
                </a:cubicBezTo>
                <a:cubicBezTo>
                  <a:pt x="126" y="337"/>
                  <a:pt x="125" y="340"/>
                  <a:pt x="124" y="344"/>
                </a:cubicBezTo>
                <a:cubicBezTo>
                  <a:pt x="123" y="348"/>
                  <a:pt x="128" y="352"/>
                  <a:pt x="132" y="351"/>
                </a:cubicBezTo>
                <a:cubicBezTo>
                  <a:pt x="125" y="367"/>
                  <a:pt x="119" y="383"/>
                  <a:pt x="114" y="399"/>
                </a:cubicBezTo>
                <a:cubicBezTo>
                  <a:pt x="111" y="407"/>
                  <a:pt x="108" y="415"/>
                  <a:pt x="105" y="423"/>
                </a:cubicBezTo>
                <a:cubicBezTo>
                  <a:pt x="102" y="430"/>
                  <a:pt x="113" y="435"/>
                  <a:pt x="115" y="428"/>
                </a:cubicBezTo>
                <a:cubicBezTo>
                  <a:pt x="117" y="424"/>
                  <a:pt x="119" y="420"/>
                  <a:pt x="121" y="415"/>
                </a:cubicBezTo>
                <a:cubicBezTo>
                  <a:pt x="121" y="415"/>
                  <a:pt x="122" y="414"/>
                  <a:pt x="123" y="413"/>
                </a:cubicBezTo>
                <a:cubicBezTo>
                  <a:pt x="129" y="405"/>
                  <a:pt x="135" y="396"/>
                  <a:pt x="140" y="387"/>
                </a:cubicBezTo>
                <a:cubicBezTo>
                  <a:pt x="142" y="391"/>
                  <a:pt x="146" y="394"/>
                  <a:pt x="150" y="391"/>
                </a:cubicBezTo>
                <a:cubicBezTo>
                  <a:pt x="156" y="386"/>
                  <a:pt x="161" y="381"/>
                  <a:pt x="166" y="376"/>
                </a:cubicBezTo>
                <a:cubicBezTo>
                  <a:pt x="166" y="379"/>
                  <a:pt x="165" y="382"/>
                  <a:pt x="165" y="385"/>
                </a:cubicBezTo>
                <a:cubicBezTo>
                  <a:pt x="157" y="408"/>
                  <a:pt x="153" y="433"/>
                  <a:pt x="155" y="458"/>
                </a:cubicBezTo>
                <a:cubicBezTo>
                  <a:pt x="156" y="462"/>
                  <a:pt x="160" y="466"/>
                  <a:pt x="164" y="464"/>
                </a:cubicBezTo>
                <a:cubicBezTo>
                  <a:pt x="188" y="455"/>
                  <a:pt x="205" y="436"/>
                  <a:pt x="219" y="414"/>
                </a:cubicBezTo>
                <a:cubicBezTo>
                  <a:pt x="233" y="429"/>
                  <a:pt x="246" y="444"/>
                  <a:pt x="258" y="460"/>
                </a:cubicBezTo>
                <a:cubicBezTo>
                  <a:pt x="262" y="466"/>
                  <a:pt x="271" y="460"/>
                  <a:pt x="267" y="454"/>
                </a:cubicBezTo>
                <a:cubicBezTo>
                  <a:pt x="267" y="454"/>
                  <a:pt x="266" y="453"/>
                  <a:pt x="265" y="452"/>
                </a:cubicBezTo>
                <a:cubicBezTo>
                  <a:pt x="266" y="452"/>
                  <a:pt x="266" y="452"/>
                  <a:pt x="267" y="451"/>
                </a:cubicBezTo>
                <a:cubicBezTo>
                  <a:pt x="268" y="451"/>
                  <a:pt x="269" y="450"/>
                  <a:pt x="271" y="449"/>
                </a:cubicBezTo>
                <a:cubicBezTo>
                  <a:pt x="277" y="457"/>
                  <a:pt x="283" y="465"/>
                  <a:pt x="289" y="473"/>
                </a:cubicBezTo>
                <a:cubicBezTo>
                  <a:pt x="291" y="476"/>
                  <a:pt x="294" y="477"/>
                  <a:pt x="297" y="476"/>
                </a:cubicBezTo>
                <a:cubicBezTo>
                  <a:pt x="302" y="478"/>
                  <a:pt x="309" y="474"/>
                  <a:pt x="306" y="467"/>
                </a:cubicBezTo>
                <a:cubicBezTo>
                  <a:pt x="306" y="467"/>
                  <a:pt x="305" y="466"/>
                  <a:pt x="305" y="465"/>
                </a:cubicBezTo>
                <a:cubicBezTo>
                  <a:pt x="305" y="465"/>
                  <a:pt x="305" y="465"/>
                  <a:pt x="305" y="465"/>
                </a:cubicBezTo>
                <a:cubicBezTo>
                  <a:pt x="305" y="465"/>
                  <a:pt x="305" y="465"/>
                  <a:pt x="305" y="465"/>
                </a:cubicBezTo>
                <a:cubicBezTo>
                  <a:pt x="303" y="461"/>
                  <a:pt x="301" y="458"/>
                  <a:pt x="299" y="454"/>
                </a:cubicBezTo>
                <a:cubicBezTo>
                  <a:pt x="308" y="467"/>
                  <a:pt x="317" y="480"/>
                  <a:pt x="325" y="494"/>
                </a:cubicBezTo>
                <a:cubicBezTo>
                  <a:pt x="330" y="502"/>
                  <a:pt x="341" y="494"/>
                  <a:pt x="337" y="485"/>
                </a:cubicBezTo>
                <a:cubicBezTo>
                  <a:pt x="328" y="467"/>
                  <a:pt x="319" y="449"/>
                  <a:pt x="309" y="432"/>
                </a:cubicBezTo>
                <a:cubicBezTo>
                  <a:pt x="317" y="445"/>
                  <a:pt x="326" y="459"/>
                  <a:pt x="333" y="474"/>
                </a:cubicBezTo>
                <a:cubicBezTo>
                  <a:pt x="336" y="481"/>
                  <a:pt x="350" y="475"/>
                  <a:pt x="346" y="467"/>
                </a:cubicBezTo>
                <a:cubicBezTo>
                  <a:pt x="346" y="467"/>
                  <a:pt x="346" y="466"/>
                  <a:pt x="345" y="465"/>
                </a:cubicBezTo>
                <a:cubicBezTo>
                  <a:pt x="345" y="465"/>
                  <a:pt x="345" y="465"/>
                  <a:pt x="345" y="465"/>
                </a:cubicBezTo>
                <a:cubicBezTo>
                  <a:pt x="345" y="465"/>
                  <a:pt x="345" y="464"/>
                  <a:pt x="345" y="464"/>
                </a:cubicBezTo>
                <a:cubicBezTo>
                  <a:pt x="341" y="456"/>
                  <a:pt x="336" y="447"/>
                  <a:pt x="332" y="439"/>
                </a:cubicBezTo>
                <a:cubicBezTo>
                  <a:pt x="333" y="438"/>
                  <a:pt x="333" y="438"/>
                  <a:pt x="334" y="437"/>
                </a:cubicBezTo>
                <a:cubicBezTo>
                  <a:pt x="335" y="434"/>
                  <a:pt x="337" y="431"/>
                  <a:pt x="338" y="429"/>
                </a:cubicBezTo>
                <a:cubicBezTo>
                  <a:pt x="350" y="446"/>
                  <a:pt x="362" y="463"/>
                  <a:pt x="373" y="482"/>
                </a:cubicBezTo>
                <a:cubicBezTo>
                  <a:pt x="378" y="490"/>
                  <a:pt x="390" y="482"/>
                  <a:pt x="386" y="473"/>
                </a:cubicBezTo>
                <a:cubicBezTo>
                  <a:pt x="376" y="457"/>
                  <a:pt x="367" y="440"/>
                  <a:pt x="357" y="423"/>
                </a:cubicBezTo>
                <a:cubicBezTo>
                  <a:pt x="358" y="421"/>
                  <a:pt x="360" y="418"/>
                  <a:pt x="361" y="416"/>
                </a:cubicBezTo>
                <a:cubicBezTo>
                  <a:pt x="367" y="424"/>
                  <a:pt x="373" y="433"/>
                  <a:pt x="379" y="441"/>
                </a:cubicBezTo>
                <a:cubicBezTo>
                  <a:pt x="379" y="445"/>
                  <a:pt x="379" y="449"/>
                  <a:pt x="380" y="454"/>
                </a:cubicBezTo>
                <a:cubicBezTo>
                  <a:pt x="380" y="460"/>
                  <a:pt x="387" y="463"/>
                  <a:pt x="392" y="459"/>
                </a:cubicBezTo>
                <a:cubicBezTo>
                  <a:pt x="394" y="461"/>
                  <a:pt x="395" y="463"/>
                  <a:pt x="397" y="466"/>
                </a:cubicBezTo>
                <a:cubicBezTo>
                  <a:pt x="402" y="472"/>
                  <a:pt x="413" y="468"/>
                  <a:pt x="411" y="459"/>
                </a:cubicBezTo>
                <a:cubicBezTo>
                  <a:pt x="409" y="454"/>
                  <a:pt x="407" y="450"/>
                  <a:pt x="405" y="445"/>
                </a:cubicBezTo>
                <a:cubicBezTo>
                  <a:pt x="410" y="440"/>
                  <a:pt x="415" y="434"/>
                  <a:pt x="420" y="427"/>
                </a:cubicBezTo>
                <a:cubicBezTo>
                  <a:pt x="425" y="434"/>
                  <a:pt x="430" y="440"/>
                  <a:pt x="436" y="447"/>
                </a:cubicBezTo>
                <a:cubicBezTo>
                  <a:pt x="434" y="455"/>
                  <a:pt x="433" y="463"/>
                  <a:pt x="432" y="472"/>
                </a:cubicBezTo>
                <a:cubicBezTo>
                  <a:pt x="431" y="480"/>
                  <a:pt x="439" y="484"/>
                  <a:pt x="445" y="479"/>
                </a:cubicBezTo>
                <a:cubicBezTo>
                  <a:pt x="449" y="475"/>
                  <a:pt x="452" y="472"/>
                  <a:pt x="456" y="469"/>
                </a:cubicBezTo>
                <a:cubicBezTo>
                  <a:pt x="461" y="474"/>
                  <a:pt x="466" y="478"/>
                  <a:pt x="471" y="483"/>
                </a:cubicBezTo>
                <a:cubicBezTo>
                  <a:pt x="476" y="488"/>
                  <a:pt x="485" y="482"/>
                  <a:pt x="483" y="475"/>
                </a:cubicBezTo>
                <a:cubicBezTo>
                  <a:pt x="480" y="467"/>
                  <a:pt x="477" y="459"/>
                  <a:pt x="473" y="451"/>
                </a:cubicBezTo>
                <a:cubicBezTo>
                  <a:pt x="475" y="449"/>
                  <a:pt x="477" y="446"/>
                  <a:pt x="479" y="444"/>
                </a:cubicBezTo>
                <a:cubicBezTo>
                  <a:pt x="489" y="451"/>
                  <a:pt x="498" y="458"/>
                  <a:pt x="508" y="464"/>
                </a:cubicBezTo>
                <a:cubicBezTo>
                  <a:pt x="515" y="468"/>
                  <a:pt x="522" y="459"/>
                  <a:pt x="518" y="453"/>
                </a:cubicBezTo>
                <a:cubicBezTo>
                  <a:pt x="511" y="443"/>
                  <a:pt x="504" y="433"/>
                  <a:pt x="497" y="422"/>
                </a:cubicBezTo>
                <a:cubicBezTo>
                  <a:pt x="504" y="413"/>
                  <a:pt x="511" y="403"/>
                  <a:pt x="518" y="393"/>
                </a:cubicBezTo>
                <a:cubicBezTo>
                  <a:pt x="517" y="395"/>
                  <a:pt x="517" y="397"/>
                  <a:pt x="517" y="400"/>
                </a:cubicBezTo>
                <a:cubicBezTo>
                  <a:pt x="516" y="407"/>
                  <a:pt x="524" y="412"/>
                  <a:pt x="529" y="406"/>
                </a:cubicBezTo>
                <a:cubicBezTo>
                  <a:pt x="530" y="405"/>
                  <a:pt x="531" y="405"/>
                  <a:pt x="531" y="404"/>
                </a:cubicBezTo>
                <a:cubicBezTo>
                  <a:pt x="532" y="404"/>
                  <a:pt x="532" y="405"/>
                  <a:pt x="533" y="405"/>
                </a:cubicBezTo>
                <a:cubicBezTo>
                  <a:pt x="531" y="411"/>
                  <a:pt x="530" y="417"/>
                  <a:pt x="528" y="424"/>
                </a:cubicBezTo>
                <a:cubicBezTo>
                  <a:pt x="527" y="431"/>
                  <a:pt x="537" y="437"/>
                  <a:pt x="542" y="430"/>
                </a:cubicBezTo>
                <a:cubicBezTo>
                  <a:pt x="550" y="418"/>
                  <a:pt x="558" y="406"/>
                  <a:pt x="565" y="393"/>
                </a:cubicBezTo>
                <a:cubicBezTo>
                  <a:pt x="567" y="397"/>
                  <a:pt x="576" y="398"/>
                  <a:pt x="579" y="393"/>
                </a:cubicBezTo>
                <a:cubicBezTo>
                  <a:pt x="581" y="389"/>
                  <a:pt x="583" y="385"/>
                  <a:pt x="585" y="381"/>
                </a:cubicBezTo>
                <a:cubicBezTo>
                  <a:pt x="585" y="382"/>
                  <a:pt x="585" y="383"/>
                  <a:pt x="585" y="384"/>
                </a:cubicBezTo>
                <a:cubicBezTo>
                  <a:pt x="585" y="385"/>
                  <a:pt x="585" y="387"/>
                  <a:pt x="586" y="388"/>
                </a:cubicBezTo>
                <a:cubicBezTo>
                  <a:pt x="577" y="414"/>
                  <a:pt x="569" y="440"/>
                  <a:pt x="565" y="468"/>
                </a:cubicBezTo>
                <a:cubicBezTo>
                  <a:pt x="563" y="475"/>
                  <a:pt x="573" y="481"/>
                  <a:pt x="578" y="474"/>
                </a:cubicBezTo>
                <a:cubicBezTo>
                  <a:pt x="593" y="453"/>
                  <a:pt x="607" y="430"/>
                  <a:pt x="620" y="407"/>
                </a:cubicBezTo>
                <a:cubicBezTo>
                  <a:pt x="621" y="408"/>
                  <a:pt x="621" y="409"/>
                  <a:pt x="622" y="409"/>
                </a:cubicBezTo>
                <a:cubicBezTo>
                  <a:pt x="625" y="414"/>
                  <a:pt x="632" y="413"/>
                  <a:pt x="635" y="409"/>
                </a:cubicBezTo>
                <a:cubicBezTo>
                  <a:pt x="637" y="412"/>
                  <a:pt x="641" y="414"/>
                  <a:pt x="644" y="412"/>
                </a:cubicBezTo>
                <a:cubicBezTo>
                  <a:pt x="648" y="417"/>
                  <a:pt x="653" y="422"/>
                  <a:pt x="657" y="427"/>
                </a:cubicBezTo>
                <a:cubicBezTo>
                  <a:pt x="657" y="427"/>
                  <a:pt x="657" y="428"/>
                  <a:pt x="657" y="428"/>
                </a:cubicBezTo>
                <a:cubicBezTo>
                  <a:pt x="656" y="433"/>
                  <a:pt x="661" y="437"/>
                  <a:pt x="666" y="437"/>
                </a:cubicBezTo>
                <a:cubicBezTo>
                  <a:pt x="666" y="438"/>
                  <a:pt x="667" y="438"/>
                  <a:pt x="667" y="439"/>
                </a:cubicBezTo>
                <a:cubicBezTo>
                  <a:pt x="673" y="446"/>
                  <a:pt x="683" y="436"/>
                  <a:pt x="679" y="429"/>
                </a:cubicBezTo>
                <a:cubicBezTo>
                  <a:pt x="678" y="428"/>
                  <a:pt x="677" y="427"/>
                  <a:pt x="677" y="426"/>
                </a:cubicBezTo>
                <a:cubicBezTo>
                  <a:pt x="679" y="422"/>
                  <a:pt x="682" y="419"/>
                  <a:pt x="685" y="415"/>
                </a:cubicBezTo>
                <a:cubicBezTo>
                  <a:pt x="703" y="435"/>
                  <a:pt x="722" y="454"/>
                  <a:pt x="744" y="471"/>
                </a:cubicBezTo>
                <a:cubicBezTo>
                  <a:pt x="749" y="476"/>
                  <a:pt x="759" y="471"/>
                  <a:pt x="756" y="463"/>
                </a:cubicBezTo>
                <a:cubicBezTo>
                  <a:pt x="751" y="449"/>
                  <a:pt x="745" y="436"/>
                  <a:pt x="739" y="422"/>
                </a:cubicBezTo>
                <a:cubicBezTo>
                  <a:pt x="740" y="421"/>
                  <a:pt x="741" y="420"/>
                  <a:pt x="741" y="419"/>
                </a:cubicBezTo>
                <a:cubicBezTo>
                  <a:pt x="741" y="419"/>
                  <a:pt x="741" y="419"/>
                  <a:pt x="742" y="419"/>
                </a:cubicBezTo>
                <a:cubicBezTo>
                  <a:pt x="746" y="423"/>
                  <a:pt x="751" y="427"/>
                  <a:pt x="756" y="431"/>
                </a:cubicBezTo>
                <a:cubicBezTo>
                  <a:pt x="761" y="435"/>
                  <a:pt x="771" y="430"/>
                  <a:pt x="768" y="423"/>
                </a:cubicBezTo>
                <a:cubicBezTo>
                  <a:pt x="764" y="415"/>
                  <a:pt x="760" y="407"/>
                  <a:pt x="756" y="400"/>
                </a:cubicBezTo>
                <a:cubicBezTo>
                  <a:pt x="756" y="399"/>
                  <a:pt x="756" y="399"/>
                  <a:pt x="756" y="399"/>
                </a:cubicBezTo>
                <a:cubicBezTo>
                  <a:pt x="762" y="406"/>
                  <a:pt x="767" y="413"/>
                  <a:pt x="773" y="419"/>
                </a:cubicBezTo>
                <a:cubicBezTo>
                  <a:pt x="773" y="428"/>
                  <a:pt x="773" y="437"/>
                  <a:pt x="773" y="446"/>
                </a:cubicBezTo>
                <a:cubicBezTo>
                  <a:pt x="774" y="451"/>
                  <a:pt x="780" y="455"/>
                  <a:pt x="785" y="452"/>
                </a:cubicBezTo>
                <a:cubicBezTo>
                  <a:pt x="788" y="449"/>
                  <a:pt x="792" y="446"/>
                  <a:pt x="795" y="443"/>
                </a:cubicBezTo>
                <a:cubicBezTo>
                  <a:pt x="811" y="460"/>
                  <a:pt x="829" y="477"/>
                  <a:pt x="848" y="491"/>
                </a:cubicBezTo>
                <a:cubicBezTo>
                  <a:pt x="855" y="497"/>
                  <a:pt x="863" y="489"/>
                  <a:pt x="860" y="481"/>
                </a:cubicBezTo>
                <a:cubicBezTo>
                  <a:pt x="852" y="466"/>
                  <a:pt x="843" y="451"/>
                  <a:pt x="834" y="437"/>
                </a:cubicBezTo>
                <a:cubicBezTo>
                  <a:pt x="838" y="440"/>
                  <a:pt x="841" y="444"/>
                  <a:pt x="844" y="447"/>
                </a:cubicBezTo>
                <a:cubicBezTo>
                  <a:pt x="850" y="453"/>
                  <a:pt x="860" y="444"/>
                  <a:pt x="856" y="437"/>
                </a:cubicBezTo>
                <a:cubicBezTo>
                  <a:pt x="847" y="425"/>
                  <a:pt x="838" y="414"/>
                  <a:pt x="829" y="402"/>
                </a:cubicBezTo>
                <a:cubicBezTo>
                  <a:pt x="831" y="400"/>
                  <a:pt x="832" y="398"/>
                  <a:pt x="834" y="396"/>
                </a:cubicBezTo>
                <a:cubicBezTo>
                  <a:pt x="843" y="406"/>
                  <a:pt x="853" y="415"/>
                  <a:pt x="862" y="425"/>
                </a:cubicBezTo>
                <a:cubicBezTo>
                  <a:pt x="862" y="432"/>
                  <a:pt x="862" y="439"/>
                  <a:pt x="862" y="446"/>
                </a:cubicBezTo>
                <a:cubicBezTo>
                  <a:pt x="862" y="452"/>
                  <a:pt x="871" y="455"/>
                  <a:pt x="875" y="450"/>
                </a:cubicBezTo>
                <a:cubicBezTo>
                  <a:pt x="877" y="448"/>
                  <a:pt x="879" y="446"/>
                  <a:pt x="881" y="443"/>
                </a:cubicBezTo>
                <a:cubicBezTo>
                  <a:pt x="882" y="445"/>
                  <a:pt x="883" y="446"/>
                  <a:pt x="884" y="447"/>
                </a:cubicBezTo>
                <a:cubicBezTo>
                  <a:pt x="887" y="450"/>
                  <a:pt x="890" y="450"/>
                  <a:pt x="892" y="448"/>
                </a:cubicBezTo>
                <a:cubicBezTo>
                  <a:pt x="895" y="452"/>
                  <a:pt x="898" y="455"/>
                  <a:pt x="901" y="458"/>
                </a:cubicBezTo>
                <a:cubicBezTo>
                  <a:pt x="891" y="484"/>
                  <a:pt x="882" y="510"/>
                  <a:pt x="875" y="536"/>
                </a:cubicBezTo>
                <a:cubicBezTo>
                  <a:pt x="873" y="543"/>
                  <a:pt x="881" y="546"/>
                  <a:pt x="886" y="542"/>
                </a:cubicBezTo>
                <a:cubicBezTo>
                  <a:pt x="885" y="546"/>
                  <a:pt x="884" y="549"/>
                  <a:pt x="883" y="552"/>
                </a:cubicBezTo>
                <a:cubicBezTo>
                  <a:pt x="881" y="559"/>
                  <a:pt x="890" y="563"/>
                  <a:pt x="894" y="558"/>
                </a:cubicBezTo>
                <a:cubicBezTo>
                  <a:pt x="899" y="553"/>
                  <a:pt x="904" y="548"/>
                  <a:pt x="908" y="543"/>
                </a:cubicBezTo>
                <a:cubicBezTo>
                  <a:pt x="903" y="560"/>
                  <a:pt x="898" y="578"/>
                  <a:pt x="894" y="597"/>
                </a:cubicBezTo>
                <a:cubicBezTo>
                  <a:pt x="893" y="604"/>
                  <a:pt x="903" y="608"/>
                  <a:pt x="907" y="602"/>
                </a:cubicBezTo>
                <a:cubicBezTo>
                  <a:pt x="910" y="606"/>
                  <a:pt x="917" y="607"/>
                  <a:pt x="920" y="601"/>
                </a:cubicBezTo>
                <a:cubicBezTo>
                  <a:pt x="924" y="594"/>
                  <a:pt x="928" y="586"/>
                  <a:pt x="932" y="578"/>
                </a:cubicBezTo>
                <a:cubicBezTo>
                  <a:pt x="928" y="591"/>
                  <a:pt x="925" y="603"/>
                  <a:pt x="922" y="617"/>
                </a:cubicBezTo>
                <a:cubicBezTo>
                  <a:pt x="920" y="625"/>
                  <a:pt x="932" y="629"/>
                  <a:pt x="936" y="621"/>
                </a:cubicBezTo>
                <a:cubicBezTo>
                  <a:pt x="946" y="602"/>
                  <a:pt x="956" y="583"/>
                  <a:pt x="965" y="563"/>
                </a:cubicBezTo>
                <a:cubicBezTo>
                  <a:pt x="964" y="566"/>
                  <a:pt x="963" y="569"/>
                  <a:pt x="962" y="572"/>
                </a:cubicBezTo>
                <a:cubicBezTo>
                  <a:pt x="962" y="573"/>
                  <a:pt x="962" y="574"/>
                  <a:pt x="962" y="574"/>
                </a:cubicBezTo>
                <a:cubicBezTo>
                  <a:pt x="954" y="597"/>
                  <a:pt x="947" y="621"/>
                  <a:pt x="942" y="645"/>
                </a:cubicBezTo>
                <a:cubicBezTo>
                  <a:pt x="940" y="653"/>
                  <a:pt x="953" y="658"/>
                  <a:pt x="956" y="650"/>
                </a:cubicBezTo>
                <a:cubicBezTo>
                  <a:pt x="971" y="614"/>
                  <a:pt x="986" y="578"/>
                  <a:pt x="1002" y="543"/>
                </a:cubicBezTo>
                <a:cubicBezTo>
                  <a:pt x="990" y="576"/>
                  <a:pt x="980" y="610"/>
                  <a:pt x="974" y="645"/>
                </a:cubicBezTo>
                <a:cubicBezTo>
                  <a:pt x="973" y="652"/>
                  <a:pt x="982" y="657"/>
                  <a:pt x="987" y="651"/>
                </a:cubicBezTo>
                <a:cubicBezTo>
                  <a:pt x="996" y="641"/>
                  <a:pt x="1004" y="631"/>
                  <a:pt x="1011" y="621"/>
                </a:cubicBezTo>
                <a:cubicBezTo>
                  <a:pt x="1013" y="626"/>
                  <a:pt x="1020" y="628"/>
                  <a:pt x="1024" y="623"/>
                </a:cubicBezTo>
                <a:cubicBezTo>
                  <a:pt x="1030" y="614"/>
                  <a:pt x="1036" y="605"/>
                  <a:pt x="1042" y="596"/>
                </a:cubicBezTo>
                <a:cubicBezTo>
                  <a:pt x="1041" y="603"/>
                  <a:pt x="1039" y="609"/>
                  <a:pt x="1039" y="617"/>
                </a:cubicBezTo>
                <a:cubicBezTo>
                  <a:pt x="1037" y="625"/>
                  <a:pt x="1048" y="629"/>
                  <a:pt x="1053" y="621"/>
                </a:cubicBezTo>
                <a:cubicBezTo>
                  <a:pt x="1056" y="616"/>
                  <a:pt x="1060" y="611"/>
                  <a:pt x="1063" y="605"/>
                </a:cubicBezTo>
                <a:cubicBezTo>
                  <a:pt x="1065" y="610"/>
                  <a:pt x="1072" y="611"/>
                  <a:pt x="1076" y="607"/>
                </a:cubicBezTo>
                <a:cubicBezTo>
                  <a:pt x="1077" y="606"/>
                  <a:pt x="1078" y="605"/>
                  <a:pt x="1079" y="604"/>
                </a:cubicBezTo>
                <a:cubicBezTo>
                  <a:pt x="1083" y="607"/>
                  <a:pt x="1087" y="610"/>
                  <a:pt x="1091" y="614"/>
                </a:cubicBezTo>
                <a:cubicBezTo>
                  <a:pt x="1091" y="615"/>
                  <a:pt x="1091" y="616"/>
                  <a:pt x="1091" y="617"/>
                </a:cubicBezTo>
                <a:cubicBezTo>
                  <a:pt x="1091" y="619"/>
                  <a:pt x="1091" y="621"/>
                  <a:pt x="1092" y="622"/>
                </a:cubicBezTo>
                <a:cubicBezTo>
                  <a:pt x="1080" y="651"/>
                  <a:pt x="1070" y="681"/>
                  <a:pt x="1067" y="713"/>
                </a:cubicBezTo>
                <a:cubicBezTo>
                  <a:pt x="1066" y="720"/>
                  <a:pt x="1074" y="725"/>
                  <a:pt x="1080" y="720"/>
                </a:cubicBezTo>
                <a:cubicBezTo>
                  <a:pt x="1113" y="685"/>
                  <a:pt x="1140" y="645"/>
                  <a:pt x="1164" y="604"/>
                </a:cubicBezTo>
                <a:cubicBezTo>
                  <a:pt x="1178" y="615"/>
                  <a:pt x="1192" y="625"/>
                  <a:pt x="1207" y="633"/>
                </a:cubicBezTo>
                <a:cubicBezTo>
                  <a:pt x="1214" y="637"/>
                  <a:pt x="1220" y="628"/>
                  <a:pt x="1217" y="622"/>
                </a:cubicBezTo>
                <a:cubicBezTo>
                  <a:pt x="1213" y="616"/>
                  <a:pt x="1210" y="609"/>
                  <a:pt x="1206" y="603"/>
                </a:cubicBezTo>
                <a:cubicBezTo>
                  <a:pt x="1207" y="601"/>
                  <a:pt x="1209" y="599"/>
                  <a:pt x="1210" y="597"/>
                </a:cubicBezTo>
                <a:cubicBezTo>
                  <a:pt x="1221" y="606"/>
                  <a:pt x="1231" y="615"/>
                  <a:pt x="1242" y="624"/>
                </a:cubicBezTo>
                <a:cubicBezTo>
                  <a:pt x="1247" y="628"/>
                  <a:pt x="1257" y="623"/>
                  <a:pt x="1254" y="616"/>
                </a:cubicBezTo>
                <a:cubicBezTo>
                  <a:pt x="1252" y="612"/>
                  <a:pt x="1251" y="609"/>
                  <a:pt x="1249" y="605"/>
                </a:cubicBezTo>
                <a:cubicBezTo>
                  <a:pt x="1251" y="605"/>
                  <a:pt x="1252" y="604"/>
                  <a:pt x="1254" y="601"/>
                </a:cubicBezTo>
                <a:cubicBezTo>
                  <a:pt x="1255" y="599"/>
                  <a:pt x="1256" y="597"/>
                  <a:pt x="1257" y="594"/>
                </a:cubicBezTo>
                <a:cubicBezTo>
                  <a:pt x="1258" y="595"/>
                  <a:pt x="1259" y="596"/>
                  <a:pt x="1259" y="596"/>
                </a:cubicBezTo>
                <a:cubicBezTo>
                  <a:pt x="1259" y="596"/>
                  <a:pt x="1259" y="596"/>
                  <a:pt x="1259" y="596"/>
                </a:cubicBezTo>
                <a:cubicBezTo>
                  <a:pt x="1258" y="602"/>
                  <a:pt x="1263" y="606"/>
                  <a:pt x="1268" y="605"/>
                </a:cubicBezTo>
                <a:cubicBezTo>
                  <a:pt x="1269" y="608"/>
                  <a:pt x="1272" y="609"/>
                  <a:pt x="1274" y="609"/>
                </a:cubicBezTo>
                <a:cubicBezTo>
                  <a:pt x="1278" y="613"/>
                  <a:pt x="1282" y="616"/>
                  <a:pt x="1286" y="620"/>
                </a:cubicBezTo>
                <a:cubicBezTo>
                  <a:pt x="1293" y="626"/>
                  <a:pt x="1301" y="617"/>
                  <a:pt x="1297" y="610"/>
                </a:cubicBezTo>
                <a:cubicBezTo>
                  <a:pt x="1295" y="605"/>
                  <a:pt x="1292" y="600"/>
                  <a:pt x="1290" y="596"/>
                </a:cubicBezTo>
                <a:cubicBezTo>
                  <a:pt x="1294" y="591"/>
                  <a:pt x="1298" y="586"/>
                  <a:pt x="1301" y="581"/>
                </a:cubicBezTo>
                <a:cubicBezTo>
                  <a:pt x="1302" y="582"/>
                  <a:pt x="1303" y="583"/>
                  <a:pt x="1304" y="583"/>
                </a:cubicBezTo>
                <a:cubicBezTo>
                  <a:pt x="1304" y="584"/>
                  <a:pt x="1304" y="584"/>
                  <a:pt x="1304" y="584"/>
                </a:cubicBezTo>
                <a:cubicBezTo>
                  <a:pt x="1303" y="590"/>
                  <a:pt x="1310" y="596"/>
                  <a:pt x="1315" y="593"/>
                </a:cubicBezTo>
                <a:cubicBezTo>
                  <a:pt x="1321" y="599"/>
                  <a:pt x="1328" y="604"/>
                  <a:pt x="1336" y="610"/>
                </a:cubicBezTo>
                <a:cubicBezTo>
                  <a:pt x="1336" y="611"/>
                  <a:pt x="1336" y="613"/>
                  <a:pt x="1336" y="614"/>
                </a:cubicBezTo>
                <a:cubicBezTo>
                  <a:pt x="1335" y="621"/>
                  <a:pt x="1345" y="624"/>
                  <a:pt x="1349" y="619"/>
                </a:cubicBezTo>
                <a:cubicBezTo>
                  <a:pt x="1349" y="619"/>
                  <a:pt x="1349" y="619"/>
                  <a:pt x="1349" y="619"/>
                </a:cubicBezTo>
                <a:cubicBezTo>
                  <a:pt x="1350" y="620"/>
                  <a:pt x="1351" y="620"/>
                  <a:pt x="1352" y="621"/>
                </a:cubicBezTo>
                <a:cubicBezTo>
                  <a:pt x="1358" y="625"/>
                  <a:pt x="1364" y="617"/>
                  <a:pt x="1362" y="612"/>
                </a:cubicBezTo>
                <a:cubicBezTo>
                  <a:pt x="1362" y="609"/>
                  <a:pt x="1361" y="607"/>
                  <a:pt x="1361" y="605"/>
                </a:cubicBezTo>
                <a:cubicBezTo>
                  <a:pt x="1363" y="601"/>
                  <a:pt x="1366" y="597"/>
                  <a:pt x="1369" y="594"/>
                </a:cubicBezTo>
                <a:cubicBezTo>
                  <a:pt x="1370" y="595"/>
                  <a:pt x="1372" y="597"/>
                  <a:pt x="1373" y="597"/>
                </a:cubicBezTo>
                <a:cubicBezTo>
                  <a:pt x="1391" y="612"/>
                  <a:pt x="1411" y="624"/>
                  <a:pt x="1432" y="633"/>
                </a:cubicBezTo>
                <a:cubicBezTo>
                  <a:pt x="1437" y="635"/>
                  <a:pt x="1446" y="630"/>
                  <a:pt x="1443" y="624"/>
                </a:cubicBezTo>
                <a:cubicBezTo>
                  <a:pt x="1438" y="614"/>
                  <a:pt x="1433" y="605"/>
                  <a:pt x="1428" y="596"/>
                </a:cubicBezTo>
                <a:cubicBezTo>
                  <a:pt x="1429" y="596"/>
                  <a:pt x="1429" y="595"/>
                  <a:pt x="1429" y="595"/>
                </a:cubicBezTo>
                <a:cubicBezTo>
                  <a:pt x="1434" y="588"/>
                  <a:pt x="1439" y="580"/>
                  <a:pt x="1444" y="573"/>
                </a:cubicBezTo>
                <a:cubicBezTo>
                  <a:pt x="1448" y="577"/>
                  <a:pt x="1452" y="580"/>
                  <a:pt x="1456" y="584"/>
                </a:cubicBezTo>
                <a:cubicBezTo>
                  <a:pt x="1456" y="584"/>
                  <a:pt x="1456" y="584"/>
                  <a:pt x="1456" y="584"/>
                </a:cubicBezTo>
                <a:cubicBezTo>
                  <a:pt x="1455" y="591"/>
                  <a:pt x="1462" y="595"/>
                  <a:pt x="1467" y="592"/>
                </a:cubicBezTo>
                <a:cubicBezTo>
                  <a:pt x="1468" y="594"/>
                  <a:pt x="1470" y="595"/>
                  <a:pt x="1472" y="596"/>
                </a:cubicBezTo>
                <a:cubicBezTo>
                  <a:pt x="1469" y="604"/>
                  <a:pt x="1467" y="612"/>
                  <a:pt x="1464" y="621"/>
                </a:cubicBezTo>
                <a:cubicBezTo>
                  <a:pt x="1462" y="629"/>
                  <a:pt x="1475" y="633"/>
                  <a:pt x="1478" y="626"/>
                </a:cubicBezTo>
                <a:cubicBezTo>
                  <a:pt x="1481" y="620"/>
                  <a:pt x="1484" y="614"/>
                  <a:pt x="1487" y="608"/>
                </a:cubicBezTo>
                <a:cubicBezTo>
                  <a:pt x="1492" y="612"/>
                  <a:pt x="1497" y="616"/>
                  <a:pt x="1503" y="620"/>
                </a:cubicBezTo>
                <a:cubicBezTo>
                  <a:pt x="1509" y="624"/>
                  <a:pt x="1520" y="617"/>
                  <a:pt x="1514" y="610"/>
                </a:cubicBezTo>
                <a:cubicBezTo>
                  <a:pt x="1509" y="602"/>
                  <a:pt x="1503" y="595"/>
                  <a:pt x="1497" y="587"/>
                </a:cubicBezTo>
                <a:cubicBezTo>
                  <a:pt x="1497" y="587"/>
                  <a:pt x="1497" y="586"/>
                  <a:pt x="1498" y="585"/>
                </a:cubicBezTo>
                <a:cubicBezTo>
                  <a:pt x="1514" y="599"/>
                  <a:pt x="1530" y="611"/>
                  <a:pt x="1549" y="621"/>
                </a:cubicBezTo>
                <a:cubicBezTo>
                  <a:pt x="1556" y="625"/>
                  <a:pt x="1561" y="616"/>
                  <a:pt x="1558" y="610"/>
                </a:cubicBezTo>
                <a:cubicBezTo>
                  <a:pt x="1547" y="587"/>
                  <a:pt x="1534" y="565"/>
                  <a:pt x="1519" y="544"/>
                </a:cubicBezTo>
                <a:cubicBezTo>
                  <a:pt x="1520" y="542"/>
                  <a:pt x="1521" y="540"/>
                  <a:pt x="1522" y="538"/>
                </a:cubicBezTo>
                <a:cubicBezTo>
                  <a:pt x="1547" y="563"/>
                  <a:pt x="1574" y="587"/>
                  <a:pt x="1603" y="608"/>
                </a:cubicBezTo>
                <a:cubicBezTo>
                  <a:pt x="1610" y="613"/>
                  <a:pt x="1619" y="606"/>
                  <a:pt x="1615" y="598"/>
                </a:cubicBezTo>
                <a:cubicBezTo>
                  <a:pt x="1601" y="574"/>
                  <a:pt x="1585" y="552"/>
                  <a:pt x="1569" y="531"/>
                </a:cubicBezTo>
                <a:cubicBezTo>
                  <a:pt x="1581" y="542"/>
                  <a:pt x="1594" y="553"/>
                  <a:pt x="1607" y="564"/>
                </a:cubicBezTo>
                <a:cubicBezTo>
                  <a:pt x="1614" y="569"/>
                  <a:pt x="1623" y="561"/>
                  <a:pt x="1619" y="554"/>
                </a:cubicBezTo>
                <a:cubicBezTo>
                  <a:pt x="1614" y="546"/>
                  <a:pt x="1610" y="539"/>
                  <a:pt x="1605" y="532"/>
                </a:cubicBezTo>
                <a:cubicBezTo>
                  <a:pt x="1614" y="540"/>
                  <a:pt x="1623" y="548"/>
                  <a:pt x="1631" y="556"/>
                </a:cubicBezTo>
                <a:cubicBezTo>
                  <a:pt x="1638" y="562"/>
                  <a:pt x="1647" y="553"/>
                  <a:pt x="1643" y="546"/>
                </a:cubicBezTo>
                <a:cubicBezTo>
                  <a:pt x="1638" y="536"/>
                  <a:pt x="1632" y="526"/>
                  <a:pt x="1626" y="517"/>
                </a:cubicBezTo>
                <a:cubicBezTo>
                  <a:pt x="1640" y="530"/>
                  <a:pt x="1653" y="543"/>
                  <a:pt x="1667" y="556"/>
                </a:cubicBezTo>
                <a:cubicBezTo>
                  <a:pt x="1674" y="562"/>
                  <a:pt x="1682" y="553"/>
                  <a:pt x="1679" y="546"/>
                </a:cubicBezTo>
                <a:cubicBezTo>
                  <a:pt x="1671" y="530"/>
                  <a:pt x="1663" y="516"/>
                  <a:pt x="1654" y="502"/>
                </a:cubicBezTo>
                <a:cubicBezTo>
                  <a:pt x="1666" y="513"/>
                  <a:pt x="1679" y="524"/>
                  <a:pt x="1693" y="533"/>
                </a:cubicBezTo>
                <a:cubicBezTo>
                  <a:pt x="1700" y="537"/>
                  <a:pt x="1706" y="527"/>
                  <a:pt x="1703" y="522"/>
                </a:cubicBezTo>
                <a:cubicBezTo>
                  <a:pt x="1699" y="514"/>
                  <a:pt x="1695" y="506"/>
                  <a:pt x="1691" y="498"/>
                </a:cubicBezTo>
                <a:close/>
                <a:moveTo>
                  <a:pt x="208" y="164"/>
                </a:moveTo>
                <a:cubicBezTo>
                  <a:pt x="209" y="166"/>
                  <a:pt x="210" y="168"/>
                  <a:pt x="211" y="169"/>
                </a:cubicBezTo>
                <a:cubicBezTo>
                  <a:pt x="210" y="172"/>
                  <a:pt x="208" y="175"/>
                  <a:pt x="206" y="178"/>
                </a:cubicBezTo>
                <a:cubicBezTo>
                  <a:pt x="205" y="177"/>
                  <a:pt x="204" y="175"/>
                  <a:pt x="202" y="174"/>
                </a:cubicBezTo>
                <a:cubicBezTo>
                  <a:pt x="204" y="171"/>
                  <a:pt x="206" y="168"/>
                  <a:pt x="208" y="164"/>
                </a:cubicBezTo>
                <a:close/>
                <a:moveTo>
                  <a:pt x="216" y="290"/>
                </a:moveTo>
                <a:cubicBezTo>
                  <a:pt x="216" y="291"/>
                  <a:pt x="215" y="292"/>
                  <a:pt x="215" y="293"/>
                </a:cubicBezTo>
                <a:cubicBezTo>
                  <a:pt x="213" y="290"/>
                  <a:pt x="211" y="288"/>
                  <a:pt x="209" y="286"/>
                </a:cubicBezTo>
                <a:cubicBezTo>
                  <a:pt x="210" y="285"/>
                  <a:pt x="210" y="284"/>
                  <a:pt x="211" y="284"/>
                </a:cubicBezTo>
                <a:cubicBezTo>
                  <a:pt x="213" y="286"/>
                  <a:pt x="214" y="288"/>
                  <a:pt x="216" y="290"/>
                </a:cubicBezTo>
                <a:close/>
                <a:moveTo>
                  <a:pt x="199" y="150"/>
                </a:moveTo>
                <a:cubicBezTo>
                  <a:pt x="199" y="150"/>
                  <a:pt x="199" y="150"/>
                  <a:pt x="199" y="151"/>
                </a:cubicBezTo>
                <a:cubicBezTo>
                  <a:pt x="196" y="155"/>
                  <a:pt x="193" y="160"/>
                  <a:pt x="190" y="164"/>
                </a:cubicBezTo>
                <a:cubicBezTo>
                  <a:pt x="190" y="164"/>
                  <a:pt x="190" y="164"/>
                  <a:pt x="189" y="164"/>
                </a:cubicBezTo>
                <a:cubicBezTo>
                  <a:pt x="193" y="159"/>
                  <a:pt x="196" y="154"/>
                  <a:pt x="199" y="150"/>
                </a:cubicBezTo>
                <a:close/>
                <a:moveTo>
                  <a:pt x="201" y="220"/>
                </a:moveTo>
                <a:cubicBezTo>
                  <a:pt x="200" y="222"/>
                  <a:pt x="199" y="224"/>
                  <a:pt x="198" y="226"/>
                </a:cubicBezTo>
                <a:cubicBezTo>
                  <a:pt x="197" y="224"/>
                  <a:pt x="196" y="223"/>
                  <a:pt x="194" y="221"/>
                </a:cubicBezTo>
                <a:cubicBezTo>
                  <a:pt x="195" y="219"/>
                  <a:pt x="196" y="217"/>
                  <a:pt x="197" y="216"/>
                </a:cubicBezTo>
                <a:cubicBezTo>
                  <a:pt x="199" y="217"/>
                  <a:pt x="200" y="219"/>
                  <a:pt x="201" y="220"/>
                </a:cubicBezTo>
                <a:close/>
                <a:moveTo>
                  <a:pt x="180" y="247"/>
                </a:moveTo>
                <a:cubicBezTo>
                  <a:pt x="181" y="248"/>
                  <a:pt x="183" y="250"/>
                  <a:pt x="184" y="252"/>
                </a:cubicBezTo>
                <a:cubicBezTo>
                  <a:pt x="184" y="253"/>
                  <a:pt x="183" y="254"/>
                  <a:pt x="183" y="254"/>
                </a:cubicBezTo>
                <a:cubicBezTo>
                  <a:pt x="181" y="253"/>
                  <a:pt x="180" y="251"/>
                  <a:pt x="178" y="249"/>
                </a:cubicBezTo>
                <a:cubicBezTo>
                  <a:pt x="179" y="248"/>
                  <a:pt x="179" y="247"/>
                  <a:pt x="180" y="247"/>
                </a:cubicBezTo>
                <a:close/>
                <a:moveTo>
                  <a:pt x="123" y="221"/>
                </a:moveTo>
                <a:cubicBezTo>
                  <a:pt x="126" y="225"/>
                  <a:pt x="128" y="229"/>
                  <a:pt x="131" y="234"/>
                </a:cubicBezTo>
                <a:cubicBezTo>
                  <a:pt x="131" y="234"/>
                  <a:pt x="130" y="235"/>
                  <a:pt x="130" y="236"/>
                </a:cubicBezTo>
                <a:cubicBezTo>
                  <a:pt x="117" y="222"/>
                  <a:pt x="103" y="209"/>
                  <a:pt x="89" y="196"/>
                </a:cubicBezTo>
                <a:cubicBezTo>
                  <a:pt x="87" y="192"/>
                  <a:pt x="85" y="188"/>
                  <a:pt x="83" y="184"/>
                </a:cubicBezTo>
                <a:cubicBezTo>
                  <a:pt x="97" y="196"/>
                  <a:pt x="110" y="208"/>
                  <a:pt x="123" y="221"/>
                </a:cubicBezTo>
                <a:close/>
                <a:moveTo>
                  <a:pt x="111" y="284"/>
                </a:moveTo>
                <a:cubicBezTo>
                  <a:pt x="91" y="263"/>
                  <a:pt x="71" y="241"/>
                  <a:pt x="53" y="219"/>
                </a:cubicBezTo>
                <a:cubicBezTo>
                  <a:pt x="74" y="237"/>
                  <a:pt x="95" y="256"/>
                  <a:pt x="115" y="276"/>
                </a:cubicBezTo>
                <a:cubicBezTo>
                  <a:pt x="113" y="278"/>
                  <a:pt x="112" y="281"/>
                  <a:pt x="111" y="284"/>
                </a:cubicBezTo>
                <a:close/>
                <a:moveTo>
                  <a:pt x="130" y="323"/>
                </a:moveTo>
                <a:cubicBezTo>
                  <a:pt x="127" y="320"/>
                  <a:pt x="123" y="318"/>
                  <a:pt x="120" y="316"/>
                </a:cubicBezTo>
                <a:cubicBezTo>
                  <a:pt x="121" y="314"/>
                  <a:pt x="121" y="313"/>
                  <a:pt x="122" y="312"/>
                </a:cubicBezTo>
                <a:cubicBezTo>
                  <a:pt x="125" y="315"/>
                  <a:pt x="128" y="318"/>
                  <a:pt x="131" y="321"/>
                </a:cubicBezTo>
                <a:cubicBezTo>
                  <a:pt x="131" y="322"/>
                  <a:pt x="131" y="322"/>
                  <a:pt x="130" y="323"/>
                </a:cubicBezTo>
                <a:close/>
                <a:moveTo>
                  <a:pt x="136" y="309"/>
                </a:moveTo>
                <a:cubicBezTo>
                  <a:pt x="133" y="307"/>
                  <a:pt x="131" y="304"/>
                  <a:pt x="129" y="302"/>
                </a:cubicBezTo>
                <a:cubicBezTo>
                  <a:pt x="130" y="300"/>
                  <a:pt x="132" y="297"/>
                  <a:pt x="134" y="294"/>
                </a:cubicBezTo>
                <a:cubicBezTo>
                  <a:pt x="136" y="296"/>
                  <a:pt x="138" y="298"/>
                  <a:pt x="139" y="300"/>
                </a:cubicBezTo>
                <a:cubicBezTo>
                  <a:pt x="138" y="303"/>
                  <a:pt x="137" y="306"/>
                  <a:pt x="136" y="309"/>
                </a:cubicBezTo>
                <a:close/>
                <a:moveTo>
                  <a:pt x="147" y="282"/>
                </a:moveTo>
                <a:cubicBezTo>
                  <a:pt x="146" y="281"/>
                  <a:pt x="145" y="279"/>
                  <a:pt x="144" y="278"/>
                </a:cubicBezTo>
                <a:cubicBezTo>
                  <a:pt x="145" y="276"/>
                  <a:pt x="146" y="275"/>
                  <a:pt x="147" y="273"/>
                </a:cubicBezTo>
                <a:cubicBezTo>
                  <a:pt x="148" y="274"/>
                  <a:pt x="149" y="275"/>
                  <a:pt x="150" y="276"/>
                </a:cubicBezTo>
                <a:cubicBezTo>
                  <a:pt x="149" y="278"/>
                  <a:pt x="148" y="280"/>
                  <a:pt x="147" y="282"/>
                </a:cubicBezTo>
                <a:close/>
                <a:moveTo>
                  <a:pt x="123" y="163"/>
                </a:moveTo>
                <a:cubicBezTo>
                  <a:pt x="119" y="155"/>
                  <a:pt x="116" y="147"/>
                  <a:pt x="113" y="139"/>
                </a:cubicBezTo>
                <a:cubicBezTo>
                  <a:pt x="122" y="145"/>
                  <a:pt x="132" y="152"/>
                  <a:pt x="141" y="160"/>
                </a:cubicBezTo>
                <a:cubicBezTo>
                  <a:pt x="146" y="170"/>
                  <a:pt x="152" y="181"/>
                  <a:pt x="158" y="191"/>
                </a:cubicBezTo>
                <a:cubicBezTo>
                  <a:pt x="157" y="192"/>
                  <a:pt x="155" y="194"/>
                  <a:pt x="154" y="196"/>
                </a:cubicBezTo>
                <a:cubicBezTo>
                  <a:pt x="144" y="185"/>
                  <a:pt x="134" y="174"/>
                  <a:pt x="123" y="163"/>
                </a:cubicBezTo>
                <a:close/>
                <a:moveTo>
                  <a:pt x="159" y="286"/>
                </a:moveTo>
                <a:cubicBezTo>
                  <a:pt x="160" y="287"/>
                  <a:pt x="161" y="288"/>
                  <a:pt x="162" y="289"/>
                </a:cubicBezTo>
                <a:cubicBezTo>
                  <a:pt x="161" y="291"/>
                  <a:pt x="159" y="293"/>
                  <a:pt x="158" y="295"/>
                </a:cubicBezTo>
                <a:cubicBezTo>
                  <a:pt x="157" y="294"/>
                  <a:pt x="157" y="294"/>
                  <a:pt x="156" y="293"/>
                </a:cubicBezTo>
                <a:cubicBezTo>
                  <a:pt x="157" y="291"/>
                  <a:pt x="158" y="288"/>
                  <a:pt x="159" y="286"/>
                </a:cubicBezTo>
                <a:close/>
                <a:moveTo>
                  <a:pt x="156" y="368"/>
                </a:moveTo>
                <a:cubicBezTo>
                  <a:pt x="156" y="365"/>
                  <a:pt x="157" y="361"/>
                  <a:pt x="158" y="358"/>
                </a:cubicBezTo>
                <a:cubicBezTo>
                  <a:pt x="158" y="358"/>
                  <a:pt x="158" y="358"/>
                  <a:pt x="158" y="357"/>
                </a:cubicBezTo>
                <a:cubicBezTo>
                  <a:pt x="160" y="358"/>
                  <a:pt x="161" y="360"/>
                  <a:pt x="163" y="361"/>
                </a:cubicBezTo>
                <a:cubicBezTo>
                  <a:pt x="160" y="363"/>
                  <a:pt x="158" y="366"/>
                  <a:pt x="156" y="368"/>
                </a:cubicBezTo>
                <a:close/>
                <a:moveTo>
                  <a:pt x="152" y="150"/>
                </a:moveTo>
                <a:cubicBezTo>
                  <a:pt x="151" y="147"/>
                  <a:pt x="150" y="144"/>
                  <a:pt x="148" y="141"/>
                </a:cubicBezTo>
                <a:cubicBezTo>
                  <a:pt x="156" y="150"/>
                  <a:pt x="164" y="158"/>
                  <a:pt x="172" y="167"/>
                </a:cubicBezTo>
                <a:cubicBezTo>
                  <a:pt x="166" y="161"/>
                  <a:pt x="159" y="155"/>
                  <a:pt x="152" y="150"/>
                </a:cubicBezTo>
                <a:close/>
                <a:moveTo>
                  <a:pt x="172" y="334"/>
                </a:moveTo>
                <a:cubicBezTo>
                  <a:pt x="173" y="335"/>
                  <a:pt x="174" y="336"/>
                  <a:pt x="175" y="338"/>
                </a:cubicBezTo>
                <a:cubicBezTo>
                  <a:pt x="174" y="341"/>
                  <a:pt x="174" y="344"/>
                  <a:pt x="173" y="347"/>
                </a:cubicBezTo>
                <a:cubicBezTo>
                  <a:pt x="171" y="345"/>
                  <a:pt x="169" y="343"/>
                  <a:pt x="167" y="341"/>
                </a:cubicBezTo>
                <a:cubicBezTo>
                  <a:pt x="169" y="339"/>
                  <a:pt x="170" y="336"/>
                  <a:pt x="172" y="334"/>
                </a:cubicBezTo>
                <a:close/>
                <a:moveTo>
                  <a:pt x="169" y="447"/>
                </a:moveTo>
                <a:cubicBezTo>
                  <a:pt x="168" y="432"/>
                  <a:pt x="170" y="417"/>
                  <a:pt x="174" y="403"/>
                </a:cubicBezTo>
                <a:cubicBezTo>
                  <a:pt x="174" y="403"/>
                  <a:pt x="175" y="402"/>
                  <a:pt x="175" y="402"/>
                </a:cubicBezTo>
                <a:cubicBezTo>
                  <a:pt x="179" y="397"/>
                  <a:pt x="182" y="393"/>
                  <a:pt x="185" y="389"/>
                </a:cubicBezTo>
                <a:cubicBezTo>
                  <a:pt x="187" y="392"/>
                  <a:pt x="192" y="392"/>
                  <a:pt x="195" y="390"/>
                </a:cubicBezTo>
                <a:cubicBezTo>
                  <a:pt x="200" y="394"/>
                  <a:pt x="204" y="399"/>
                  <a:pt x="209" y="403"/>
                </a:cubicBezTo>
                <a:cubicBezTo>
                  <a:pt x="198" y="421"/>
                  <a:pt x="186" y="437"/>
                  <a:pt x="169" y="447"/>
                </a:cubicBezTo>
                <a:close/>
                <a:moveTo>
                  <a:pt x="215" y="392"/>
                </a:moveTo>
                <a:cubicBezTo>
                  <a:pt x="212" y="388"/>
                  <a:pt x="208" y="384"/>
                  <a:pt x="204" y="380"/>
                </a:cubicBezTo>
                <a:cubicBezTo>
                  <a:pt x="206" y="378"/>
                  <a:pt x="207" y="377"/>
                  <a:pt x="208" y="375"/>
                </a:cubicBezTo>
                <a:cubicBezTo>
                  <a:pt x="209" y="377"/>
                  <a:pt x="211" y="379"/>
                  <a:pt x="212" y="379"/>
                </a:cubicBezTo>
                <a:cubicBezTo>
                  <a:pt x="214" y="381"/>
                  <a:pt x="216" y="384"/>
                  <a:pt x="218" y="386"/>
                </a:cubicBezTo>
                <a:cubicBezTo>
                  <a:pt x="217" y="388"/>
                  <a:pt x="216" y="390"/>
                  <a:pt x="215" y="392"/>
                </a:cubicBezTo>
                <a:close/>
                <a:moveTo>
                  <a:pt x="218" y="188"/>
                </a:moveTo>
                <a:cubicBezTo>
                  <a:pt x="217" y="187"/>
                  <a:pt x="216" y="186"/>
                  <a:pt x="215" y="186"/>
                </a:cubicBezTo>
                <a:cubicBezTo>
                  <a:pt x="216" y="184"/>
                  <a:pt x="217" y="182"/>
                  <a:pt x="218" y="180"/>
                </a:cubicBezTo>
                <a:cubicBezTo>
                  <a:pt x="219" y="181"/>
                  <a:pt x="220" y="182"/>
                  <a:pt x="220" y="183"/>
                </a:cubicBezTo>
                <a:cubicBezTo>
                  <a:pt x="219" y="185"/>
                  <a:pt x="219" y="186"/>
                  <a:pt x="218" y="188"/>
                </a:cubicBezTo>
                <a:close/>
                <a:moveTo>
                  <a:pt x="1365" y="278"/>
                </a:moveTo>
                <a:cubicBezTo>
                  <a:pt x="1367" y="273"/>
                  <a:pt x="1369" y="268"/>
                  <a:pt x="1372" y="263"/>
                </a:cubicBezTo>
                <a:cubicBezTo>
                  <a:pt x="1375" y="267"/>
                  <a:pt x="1379" y="270"/>
                  <a:pt x="1382" y="274"/>
                </a:cubicBezTo>
                <a:cubicBezTo>
                  <a:pt x="1379" y="278"/>
                  <a:pt x="1376" y="283"/>
                  <a:pt x="1374" y="288"/>
                </a:cubicBezTo>
                <a:cubicBezTo>
                  <a:pt x="1371" y="284"/>
                  <a:pt x="1368" y="281"/>
                  <a:pt x="1365" y="278"/>
                </a:cubicBezTo>
                <a:close/>
                <a:moveTo>
                  <a:pt x="1127" y="596"/>
                </a:moveTo>
                <a:cubicBezTo>
                  <a:pt x="1126" y="600"/>
                  <a:pt x="1126" y="603"/>
                  <a:pt x="1125" y="607"/>
                </a:cubicBezTo>
                <a:cubicBezTo>
                  <a:pt x="1124" y="605"/>
                  <a:pt x="1124" y="603"/>
                  <a:pt x="1123" y="601"/>
                </a:cubicBezTo>
                <a:cubicBezTo>
                  <a:pt x="1124" y="599"/>
                  <a:pt x="1126" y="597"/>
                  <a:pt x="1127" y="596"/>
                </a:cubicBezTo>
                <a:close/>
                <a:moveTo>
                  <a:pt x="914" y="417"/>
                </a:moveTo>
                <a:cubicBezTo>
                  <a:pt x="914" y="419"/>
                  <a:pt x="913" y="420"/>
                  <a:pt x="913" y="422"/>
                </a:cubicBezTo>
                <a:cubicBezTo>
                  <a:pt x="910" y="418"/>
                  <a:pt x="908" y="414"/>
                  <a:pt x="905" y="411"/>
                </a:cubicBezTo>
                <a:cubicBezTo>
                  <a:pt x="905" y="410"/>
                  <a:pt x="906" y="410"/>
                  <a:pt x="906" y="409"/>
                </a:cubicBezTo>
                <a:cubicBezTo>
                  <a:pt x="909" y="412"/>
                  <a:pt x="912" y="414"/>
                  <a:pt x="914" y="417"/>
                </a:cubicBezTo>
                <a:close/>
                <a:moveTo>
                  <a:pt x="1076" y="208"/>
                </a:moveTo>
                <a:cubicBezTo>
                  <a:pt x="1070" y="217"/>
                  <a:pt x="1064" y="227"/>
                  <a:pt x="1058" y="237"/>
                </a:cubicBezTo>
                <a:cubicBezTo>
                  <a:pt x="1057" y="238"/>
                  <a:pt x="1057" y="239"/>
                  <a:pt x="1056" y="240"/>
                </a:cubicBezTo>
                <a:cubicBezTo>
                  <a:pt x="1054" y="238"/>
                  <a:pt x="1052" y="236"/>
                  <a:pt x="1050" y="233"/>
                </a:cubicBezTo>
                <a:cubicBezTo>
                  <a:pt x="1057" y="222"/>
                  <a:pt x="1064" y="211"/>
                  <a:pt x="1070" y="199"/>
                </a:cubicBezTo>
                <a:cubicBezTo>
                  <a:pt x="1072" y="202"/>
                  <a:pt x="1074" y="205"/>
                  <a:pt x="1076" y="208"/>
                </a:cubicBezTo>
                <a:close/>
                <a:moveTo>
                  <a:pt x="1029" y="370"/>
                </a:moveTo>
                <a:cubicBezTo>
                  <a:pt x="1031" y="371"/>
                  <a:pt x="1032" y="372"/>
                  <a:pt x="1033" y="373"/>
                </a:cubicBezTo>
                <a:cubicBezTo>
                  <a:pt x="1032" y="374"/>
                  <a:pt x="1032" y="375"/>
                  <a:pt x="1031" y="376"/>
                </a:cubicBezTo>
                <a:cubicBezTo>
                  <a:pt x="1030" y="375"/>
                  <a:pt x="1029" y="374"/>
                  <a:pt x="1028" y="373"/>
                </a:cubicBezTo>
                <a:cubicBezTo>
                  <a:pt x="1028" y="372"/>
                  <a:pt x="1029" y="371"/>
                  <a:pt x="1029" y="370"/>
                </a:cubicBezTo>
                <a:close/>
                <a:moveTo>
                  <a:pt x="1226" y="235"/>
                </a:moveTo>
                <a:cubicBezTo>
                  <a:pt x="1223" y="240"/>
                  <a:pt x="1220" y="245"/>
                  <a:pt x="1217" y="250"/>
                </a:cubicBezTo>
                <a:cubicBezTo>
                  <a:pt x="1216" y="249"/>
                  <a:pt x="1215" y="248"/>
                  <a:pt x="1215" y="247"/>
                </a:cubicBezTo>
                <a:cubicBezTo>
                  <a:pt x="1218" y="242"/>
                  <a:pt x="1221" y="237"/>
                  <a:pt x="1224" y="232"/>
                </a:cubicBezTo>
                <a:cubicBezTo>
                  <a:pt x="1225" y="233"/>
                  <a:pt x="1226" y="234"/>
                  <a:pt x="1226" y="235"/>
                </a:cubicBezTo>
                <a:close/>
                <a:moveTo>
                  <a:pt x="1209" y="264"/>
                </a:moveTo>
                <a:cubicBezTo>
                  <a:pt x="1208" y="266"/>
                  <a:pt x="1206" y="268"/>
                  <a:pt x="1205" y="270"/>
                </a:cubicBezTo>
                <a:cubicBezTo>
                  <a:pt x="1204" y="269"/>
                  <a:pt x="1203" y="268"/>
                  <a:pt x="1202" y="267"/>
                </a:cubicBezTo>
                <a:cubicBezTo>
                  <a:pt x="1204" y="265"/>
                  <a:pt x="1205" y="263"/>
                  <a:pt x="1206" y="261"/>
                </a:cubicBezTo>
                <a:cubicBezTo>
                  <a:pt x="1207" y="262"/>
                  <a:pt x="1208" y="263"/>
                  <a:pt x="1209" y="264"/>
                </a:cubicBezTo>
                <a:close/>
                <a:moveTo>
                  <a:pt x="1174" y="325"/>
                </a:moveTo>
                <a:cubicBezTo>
                  <a:pt x="1173" y="326"/>
                  <a:pt x="1173" y="327"/>
                  <a:pt x="1173" y="328"/>
                </a:cubicBezTo>
                <a:cubicBezTo>
                  <a:pt x="1171" y="325"/>
                  <a:pt x="1169" y="323"/>
                  <a:pt x="1167" y="321"/>
                </a:cubicBezTo>
                <a:cubicBezTo>
                  <a:pt x="1167" y="321"/>
                  <a:pt x="1168" y="320"/>
                  <a:pt x="1168" y="320"/>
                </a:cubicBezTo>
                <a:cubicBezTo>
                  <a:pt x="1170" y="322"/>
                  <a:pt x="1172" y="323"/>
                  <a:pt x="1174" y="325"/>
                </a:cubicBezTo>
                <a:close/>
                <a:moveTo>
                  <a:pt x="1202" y="359"/>
                </a:moveTo>
                <a:cubicBezTo>
                  <a:pt x="1202" y="358"/>
                  <a:pt x="1203" y="357"/>
                  <a:pt x="1204" y="356"/>
                </a:cubicBezTo>
                <a:cubicBezTo>
                  <a:pt x="1204" y="357"/>
                  <a:pt x="1205" y="358"/>
                  <a:pt x="1206" y="358"/>
                </a:cubicBezTo>
                <a:cubicBezTo>
                  <a:pt x="1204" y="362"/>
                  <a:pt x="1204" y="362"/>
                  <a:pt x="1204" y="362"/>
                </a:cubicBezTo>
                <a:cubicBezTo>
                  <a:pt x="1203" y="361"/>
                  <a:pt x="1202" y="360"/>
                  <a:pt x="1202" y="359"/>
                </a:cubicBezTo>
                <a:close/>
                <a:moveTo>
                  <a:pt x="1345" y="233"/>
                </a:moveTo>
                <a:cubicBezTo>
                  <a:pt x="1347" y="236"/>
                  <a:pt x="1349" y="238"/>
                  <a:pt x="1352" y="241"/>
                </a:cubicBezTo>
                <a:cubicBezTo>
                  <a:pt x="1348" y="245"/>
                  <a:pt x="1345" y="249"/>
                  <a:pt x="1342" y="253"/>
                </a:cubicBezTo>
                <a:cubicBezTo>
                  <a:pt x="1340" y="251"/>
                  <a:pt x="1339" y="249"/>
                  <a:pt x="1337" y="247"/>
                </a:cubicBezTo>
                <a:cubicBezTo>
                  <a:pt x="1339" y="243"/>
                  <a:pt x="1342" y="238"/>
                  <a:pt x="1345" y="233"/>
                </a:cubicBezTo>
                <a:close/>
                <a:moveTo>
                  <a:pt x="1120" y="567"/>
                </a:moveTo>
                <a:cubicBezTo>
                  <a:pt x="1118" y="571"/>
                  <a:pt x="1116" y="575"/>
                  <a:pt x="1113" y="579"/>
                </a:cubicBezTo>
                <a:cubicBezTo>
                  <a:pt x="1113" y="579"/>
                  <a:pt x="1113" y="579"/>
                  <a:pt x="1113" y="579"/>
                </a:cubicBezTo>
                <a:cubicBezTo>
                  <a:pt x="1114" y="576"/>
                  <a:pt x="1115" y="572"/>
                  <a:pt x="1117" y="569"/>
                </a:cubicBezTo>
                <a:cubicBezTo>
                  <a:pt x="1118" y="569"/>
                  <a:pt x="1119" y="568"/>
                  <a:pt x="1120" y="567"/>
                </a:cubicBezTo>
                <a:cubicBezTo>
                  <a:pt x="1120" y="567"/>
                  <a:pt x="1120" y="567"/>
                  <a:pt x="1120" y="567"/>
                </a:cubicBezTo>
                <a:cubicBezTo>
                  <a:pt x="1120" y="567"/>
                  <a:pt x="1120" y="567"/>
                  <a:pt x="1120" y="567"/>
                </a:cubicBezTo>
                <a:close/>
                <a:moveTo>
                  <a:pt x="1353" y="196"/>
                </a:moveTo>
                <a:cubicBezTo>
                  <a:pt x="1358" y="204"/>
                  <a:pt x="1363" y="212"/>
                  <a:pt x="1369" y="219"/>
                </a:cubicBezTo>
                <a:cubicBezTo>
                  <a:pt x="1368" y="220"/>
                  <a:pt x="1367" y="221"/>
                  <a:pt x="1367" y="222"/>
                </a:cubicBezTo>
                <a:cubicBezTo>
                  <a:pt x="1360" y="215"/>
                  <a:pt x="1353" y="208"/>
                  <a:pt x="1347" y="201"/>
                </a:cubicBezTo>
                <a:cubicBezTo>
                  <a:pt x="1348" y="199"/>
                  <a:pt x="1350" y="196"/>
                  <a:pt x="1352" y="194"/>
                </a:cubicBezTo>
                <a:cubicBezTo>
                  <a:pt x="1352" y="195"/>
                  <a:pt x="1352" y="196"/>
                  <a:pt x="1353" y="196"/>
                </a:cubicBezTo>
                <a:close/>
                <a:moveTo>
                  <a:pt x="1323" y="206"/>
                </a:moveTo>
                <a:cubicBezTo>
                  <a:pt x="1319" y="210"/>
                  <a:pt x="1316" y="215"/>
                  <a:pt x="1313" y="219"/>
                </a:cubicBezTo>
                <a:cubicBezTo>
                  <a:pt x="1316" y="214"/>
                  <a:pt x="1319" y="209"/>
                  <a:pt x="1321" y="205"/>
                </a:cubicBezTo>
                <a:cubicBezTo>
                  <a:pt x="1322" y="205"/>
                  <a:pt x="1322" y="206"/>
                  <a:pt x="1323" y="206"/>
                </a:cubicBezTo>
                <a:close/>
                <a:moveTo>
                  <a:pt x="1251" y="199"/>
                </a:moveTo>
                <a:cubicBezTo>
                  <a:pt x="1248" y="202"/>
                  <a:pt x="1246" y="206"/>
                  <a:pt x="1243" y="209"/>
                </a:cubicBezTo>
                <a:cubicBezTo>
                  <a:pt x="1242" y="208"/>
                  <a:pt x="1241" y="207"/>
                  <a:pt x="1240" y="205"/>
                </a:cubicBezTo>
                <a:cubicBezTo>
                  <a:pt x="1242" y="201"/>
                  <a:pt x="1244" y="197"/>
                  <a:pt x="1247" y="192"/>
                </a:cubicBezTo>
                <a:cubicBezTo>
                  <a:pt x="1248" y="194"/>
                  <a:pt x="1249" y="197"/>
                  <a:pt x="1251" y="199"/>
                </a:cubicBezTo>
                <a:close/>
                <a:moveTo>
                  <a:pt x="1135" y="195"/>
                </a:moveTo>
                <a:cubicBezTo>
                  <a:pt x="1131" y="199"/>
                  <a:pt x="1126" y="203"/>
                  <a:pt x="1122" y="207"/>
                </a:cubicBezTo>
                <a:cubicBezTo>
                  <a:pt x="1120" y="206"/>
                  <a:pt x="1119" y="204"/>
                  <a:pt x="1117" y="202"/>
                </a:cubicBezTo>
                <a:cubicBezTo>
                  <a:pt x="1121" y="196"/>
                  <a:pt x="1124" y="189"/>
                  <a:pt x="1128" y="183"/>
                </a:cubicBezTo>
                <a:cubicBezTo>
                  <a:pt x="1130" y="187"/>
                  <a:pt x="1133" y="191"/>
                  <a:pt x="1135" y="195"/>
                </a:cubicBezTo>
                <a:close/>
                <a:moveTo>
                  <a:pt x="1119" y="166"/>
                </a:moveTo>
                <a:cubicBezTo>
                  <a:pt x="1119" y="166"/>
                  <a:pt x="1119" y="166"/>
                  <a:pt x="1119" y="167"/>
                </a:cubicBezTo>
                <a:cubicBezTo>
                  <a:pt x="1116" y="173"/>
                  <a:pt x="1112" y="180"/>
                  <a:pt x="1109" y="186"/>
                </a:cubicBezTo>
                <a:cubicBezTo>
                  <a:pt x="1108" y="185"/>
                  <a:pt x="1108" y="185"/>
                  <a:pt x="1108" y="184"/>
                </a:cubicBezTo>
                <a:cubicBezTo>
                  <a:pt x="1111" y="178"/>
                  <a:pt x="1115" y="172"/>
                  <a:pt x="1119" y="166"/>
                </a:cubicBezTo>
                <a:close/>
                <a:moveTo>
                  <a:pt x="1084" y="194"/>
                </a:moveTo>
                <a:cubicBezTo>
                  <a:pt x="1082" y="190"/>
                  <a:pt x="1080" y="187"/>
                  <a:pt x="1078" y="184"/>
                </a:cubicBezTo>
                <a:cubicBezTo>
                  <a:pt x="1078" y="183"/>
                  <a:pt x="1078" y="183"/>
                  <a:pt x="1078" y="183"/>
                </a:cubicBezTo>
                <a:cubicBezTo>
                  <a:pt x="1081" y="186"/>
                  <a:pt x="1083" y="188"/>
                  <a:pt x="1086" y="191"/>
                </a:cubicBezTo>
                <a:cubicBezTo>
                  <a:pt x="1085" y="192"/>
                  <a:pt x="1085" y="193"/>
                  <a:pt x="1084" y="194"/>
                </a:cubicBezTo>
                <a:close/>
                <a:moveTo>
                  <a:pt x="1057" y="132"/>
                </a:moveTo>
                <a:cubicBezTo>
                  <a:pt x="1063" y="123"/>
                  <a:pt x="1068" y="114"/>
                  <a:pt x="1074" y="105"/>
                </a:cubicBezTo>
                <a:cubicBezTo>
                  <a:pt x="1086" y="88"/>
                  <a:pt x="1100" y="71"/>
                  <a:pt x="1115" y="56"/>
                </a:cubicBezTo>
                <a:cubicBezTo>
                  <a:pt x="1099" y="86"/>
                  <a:pt x="1082" y="116"/>
                  <a:pt x="1064" y="145"/>
                </a:cubicBezTo>
                <a:cubicBezTo>
                  <a:pt x="1061" y="142"/>
                  <a:pt x="1058" y="139"/>
                  <a:pt x="1055" y="136"/>
                </a:cubicBezTo>
                <a:cubicBezTo>
                  <a:pt x="1056" y="134"/>
                  <a:pt x="1057" y="133"/>
                  <a:pt x="1057" y="132"/>
                </a:cubicBezTo>
                <a:close/>
                <a:moveTo>
                  <a:pt x="1046" y="157"/>
                </a:moveTo>
                <a:cubicBezTo>
                  <a:pt x="1048" y="160"/>
                  <a:pt x="1049" y="164"/>
                  <a:pt x="1051" y="167"/>
                </a:cubicBezTo>
                <a:cubicBezTo>
                  <a:pt x="1050" y="169"/>
                  <a:pt x="1048" y="171"/>
                  <a:pt x="1047" y="173"/>
                </a:cubicBezTo>
                <a:cubicBezTo>
                  <a:pt x="1043" y="176"/>
                  <a:pt x="1038" y="179"/>
                  <a:pt x="1034" y="183"/>
                </a:cubicBezTo>
                <a:cubicBezTo>
                  <a:pt x="1038" y="174"/>
                  <a:pt x="1042" y="166"/>
                  <a:pt x="1046" y="157"/>
                </a:cubicBezTo>
                <a:close/>
                <a:moveTo>
                  <a:pt x="616" y="242"/>
                </a:moveTo>
                <a:cubicBezTo>
                  <a:pt x="618" y="239"/>
                  <a:pt x="620" y="236"/>
                  <a:pt x="622" y="232"/>
                </a:cubicBezTo>
                <a:cubicBezTo>
                  <a:pt x="622" y="233"/>
                  <a:pt x="622" y="233"/>
                  <a:pt x="623" y="234"/>
                </a:cubicBezTo>
                <a:cubicBezTo>
                  <a:pt x="621" y="237"/>
                  <a:pt x="619" y="241"/>
                  <a:pt x="617" y="244"/>
                </a:cubicBezTo>
                <a:cubicBezTo>
                  <a:pt x="617" y="244"/>
                  <a:pt x="617" y="243"/>
                  <a:pt x="616" y="242"/>
                </a:cubicBezTo>
                <a:close/>
                <a:moveTo>
                  <a:pt x="681" y="154"/>
                </a:moveTo>
                <a:cubicBezTo>
                  <a:pt x="681" y="152"/>
                  <a:pt x="682" y="151"/>
                  <a:pt x="682" y="150"/>
                </a:cubicBezTo>
                <a:cubicBezTo>
                  <a:pt x="683" y="152"/>
                  <a:pt x="684" y="153"/>
                  <a:pt x="685" y="155"/>
                </a:cubicBezTo>
                <a:cubicBezTo>
                  <a:pt x="685" y="156"/>
                  <a:pt x="684" y="156"/>
                  <a:pt x="684" y="157"/>
                </a:cubicBezTo>
                <a:cubicBezTo>
                  <a:pt x="683" y="156"/>
                  <a:pt x="682" y="155"/>
                  <a:pt x="681" y="154"/>
                </a:cubicBezTo>
                <a:close/>
                <a:moveTo>
                  <a:pt x="702" y="124"/>
                </a:moveTo>
                <a:cubicBezTo>
                  <a:pt x="701" y="124"/>
                  <a:pt x="700" y="123"/>
                  <a:pt x="700" y="122"/>
                </a:cubicBezTo>
                <a:cubicBezTo>
                  <a:pt x="702" y="120"/>
                  <a:pt x="705" y="118"/>
                  <a:pt x="707" y="115"/>
                </a:cubicBezTo>
                <a:cubicBezTo>
                  <a:pt x="705" y="118"/>
                  <a:pt x="704" y="121"/>
                  <a:pt x="702" y="124"/>
                </a:cubicBezTo>
                <a:close/>
                <a:moveTo>
                  <a:pt x="828" y="229"/>
                </a:moveTo>
                <a:cubicBezTo>
                  <a:pt x="829" y="231"/>
                  <a:pt x="831" y="234"/>
                  <a:pt x="832" y="236"/>
                </a:cubicBezTo>
                <a:cubicBezTo>
                  <a:pt x="832" y="237"/>
                  <a:pt x="831" y="237"/>
                  <a:pt x="831" y="238"/>
                </a:cubicBezTo>
                <a:cubicBezTo>
                  <a:pt x="829" y="236"/>
                  <a:pt x="827" y="234"/>
                  <a:pt x="825" y="232"/>
                </a:cubicBezTo>
                <a:cubicBezTo>
                  <a:pt x="826" y="231"/>
                  <a:pt x="827" y="230"/>
                  <a:pt x="828" y="229"/>
                </a:cubicBezTo>
                <a:close/>
                <a:moveTo>
                  <a:pt x="880" y="205"/>
                </a:moveTo>
                <a:cubicBezTo>
                  <a:pt x="879" y="206"/>
                  <a:pt x="878" y="206"/>
                  <a:pt x="877" y="207"/>
                </a:cubicBezTo>
                <a:cubicBezTo>
                  <a:pt x="882" y="199"/>
                  <a:pt x="888" y="191"/>
                  <a:pt x="893" y="184"/>
                </a:cubicBezTo>
                <a:cubicBezTo>
                  <a:pt x="893" y="184"/>
                  <a:pt x="893" y="184"/>
                  <a:pt x="894" y="185"/>
                </a:cubicBezTo>
                <a:cubicBezTo>
                  <a:pt x="892" y="188"/>
                  <a:pt x="891" y="191"/>
                  <a:pt x="889" y="195"/>
                </a:cubicBezTo>
                <a:cubicBezTo>
                  <a:pt x="886" y="198"/>
                  <a:pt x="883" y="202"/>
                  <a:pt x="880" y="205"/>
                </a:cubicBezTo>
                <a:close/>
                <a:moveTo>
                  <a:pt x="801" y="363"/>
                </a:moveTo>
                <a:cubicBezTo>
                  <a:pt x="804" y="366"/>
                  <a:pt x="807" y="369"/>
                  <a:pt x="810" y="372"/>
                </a:cubicBezTo>
                <a:cubicBezTo>
                  <a:pt x="809" y="377"/>
                  <a:pt x="813" y="381"/>
                  <a:pt x="818" y="380"/>
                </a:cubicBezTo>
                <a:cubicBezTo>
                  <a:pt x="818" y="383"/>
                  <a:pt x="818" y="386"/>
                  <a:pt x="818" y="388"/>
                </a:cubicBezTo>
                <a:cubicBezTo>
                  <a:pt x="811" y="381"/>
                  <a:pt x="804" y="373"/>
                  <a:pt x="798" y="365"/>
                </a:cubicBezTo>
                <a:cubicBezTo>
                  <a:pt x="799" y="365"/>
                  <a:pt x="800" y="364"/>
                  <a:pt x="801" y="363"/>
                </a:cubicBezTo>
                <a:close/>
                <a:moveTo>
                  <a:pt x="1014" y="88"/>
                </a:moveTo>
                <a:cubicBezTo>
                  <a:pt x="1016" y="85"/>
                  <a:pt x="1019" y="82"/>
                  <a:pt x="1022" y="78"/>
                </a:cubicBezTo>
                <a:cubicBezTo>
                  <a:pt x="1010" y="111"/>
                  <a:pt x="994" y="142"/>
                  <a:pt x="976" y="173"/>
                </a:cubicBezTo>
                <a:cubicBezTo>
                  <a:pt x="976" y="172"/>
                  <a:pt x="976" y="172"/>
                  <a:pt x="976" y="172"/>
                </a:cubicBezTo>
                <a:cubicBezTo>
                  <a:pt x="976" y="172"/>
                  <a:pt x="975" y="171"/>
                  <a:pt x="975" y="171"/>
                </a:cubicBezTo>
                <a:cubicBezTo>
                  <a:pt x="977" y="166"/>
                  <a:pt x="979" y="161"/>
                  <a:pt x="980" y="155"/>
                </a:cubicBezTo>
                <a:cubicBezTo>
                  <a:pt x="993" y="133"/>
                  <a:pt x="1004" y="111"/>
                  <a:pt x="1014" y="88"/>
                </a:cubicBezTo>
                <a:close/>
                <a:moveTo>
                  <a:pt x="276" y="236"/>
                </a:moveTo>
                <a:cubicBezTo>
                  <a:pt x="277" y="234"/>
                  <a:pt x="278" y="232"/>
                  <a:pt x="279" y="231"/>
                </a:cubicBezTo>
                <a:cubicBezTo>
                  <a:pt x="280" y="232"/>
                  <a:pt x="281" y="234"/>
                  <a:pt x="282" y="235"/>
                </a:cubicBezTo>
                <a:cubicBezTo>
                  <a:pt x="281" y="237"/>
                  <a:pt x="280" y="239"/>
                  <a:pt x="279" y="240"/>
                </a:cubicBezTo>
                <a:cubicBezTo>
                  <a:pt x="278" y="239"/>
                  <a:pt x="277" y="237"/>
                  <a:pt x="276" y="236"/>
                </a:cubicBezTo>
                <a:close/>
                <a:moveTo>
                  <a:pt x="408" y="294"/>
                </a:moveTo>
                <a:cubicBezTo>
                  <a:pt x="410" y="291"/>
                  <a:pt x="412" y="287"/>
                  <a:pt x="414" y="284"/>
                </a:cubicBezTo>
                <a:cubicBezTo>
                  <a:pt x="416" y="286"/>
                  <a:pt x="417" y="288"/>
                  <a:pt x="418" y="289"/>
                </a:cubicBezTo>
                <a:cubicBezTo>
                  <a:pt x="416" y="293"/>
                  <a:pt x="414" y="297"/>
                  <a:pt x="412" y="300"/>
                </a:cubicBezTo>
                <a:cubicBezTo>
                  <a:pt x="411" y="298"/>
                  <a:pt x="410" y="296"/>
                  <a:pt x="408" y="294"/>
                </a:cubicBezTo>
                <a:close/>
                <a:moveTo>
                  <a:pt x="426" y="263"/>
                </a:moveTo>
                <a:cubicBezTo>
                  <a:pt x="427" y="261"/>
                  <a:pt x="428" y="259"/>
                  <a:pt x="429" y="258"/>
                </a:cubicBezTo>
                <a:cubicBezTo>
                  <a:pt x="431" y="260"/>
                  <a:pt x="432" y="262"/>
                  <a:pt x="434" y="264"/>
                </a:cubicBezTo>
                <a:cubicBezTo>
                  <a:pt x="433" y="266"/>
                  <a:pt x="432" y="268"/>
                  <a:pt x="431" y="269"/>
                </a:cubicBezTo>
                <a:cubicBezTo>
                  <a:pt x="429" y="267"/>
                  <a:pt x="428" y="265"/>
                  <a:pt x="426" y="263"/>
                </a:cubicBezTo>
                <a:close/>
                <a:moveTo>
                  <a:pt x="443" y="238"/>
                </a:moveTo>
                <a:cubicBezTo>
                  <a:pt x="445" y="240"/>
                  <a:pt x="446" y="242"/>
                  <a:pt x="448" y="245"/>
                </a:cubicBezTo>
                <a:cubicBezTo>
                  <a:pt x="447" y="246"/>
                  <a:pt x="446" y="248"/>
                  <a:pt x="445" y="249"/>
                </a:cubicBezTo>
                <a:cubicBezTo>
                  <a:pt x="443" y="247"/>
                  <a:pt x="441" y="245"/>
                  <a:pt x="440" y="242"/>
                </a:cubicBezTo>
                <a:cubicBezTo>
                  <a:pt x="441" y="241"/>
                  <a:pt x="442" y="239"/>
                  <a:pt x="443" y="238"/>
                </a:cubicBezTo>
                <a:close/>
                <a:moveTo>
                  <a:pt x="642" y="117"/>
                </a:moveTo>
                <a:cubicBezTo>
                  <a:pt x="641" y="117"/>
                  <a:pt x="640" y="117"/>
                  <a:pt x="638" y="117"/>
                </a:cubicBezTo>
                <a:cubicBezTo>
                  <a:pt x="640" y="114"/>
                  <a:pt x="641" y="111"/>
                  <a:pt x="643" y="108"/>
                </a:cubicBezTo>
                <a:cubicBezTo>
                  <a:pt x="646" y="105"/>
                  <a:pt x="649" y="102"/>
                  <a:pt x="651" y="99"/>
                </a:cubicBezTo>
                <a:cubicBezTo>
                  <a:pt x="651" y="101"/>
                  <a:pt x="650" y="104"/>
                  <a:pt x="649" y="106"/>
                </a:cubicBezTo>
                <a:cubicBezTo>
                  <a:pt x="647" y="110"/>
                  <a:pt x="645" y="113"/>
                  <a:pt x="642" y="117"/>
                </a:cubicBezTo>
                <a:close/>
                <a:moveTo>
                  <a:pt x="525" y="111"/>
                </a:moveTo>
                <a:cubicBezTo>
                  <a:pt x="529" y="106"/>
                  <a:pt x="533" y="102"/>
                  <a:pt x="537" y="98"/>
                </a:cubicBezTo>
                <a:cubicBezTo>
                  <a:pt x="533" y="106"/>
                  <a:pt x="529" y="115"/>
                  <a:pt x="525" y="124"/>
                </a:cubicBezTo>
                <a:cubicBezTo>
                  <a:pt x="522" y="126"/>
                  <a:pt x="520" y="128"/>
                  <a:pt x="517" y="131"/>
                </a:cubicBezTo>
                <a:cubicBezTo>
                  <a:pt x="517" y="131"/>
                  <a:pt x="517" y="131"/>
                  <a:pt x="517" y="130"/>
                </a:cubicBezTo>
                <a:cubicBezTo>
                  <a:pt x="516" y="129"/>
                  <a:pt x="515" y="129"/>
                  <a:pt x="514" y="128"/>
                </a:cubicBezTo>
                <a:cubicBezTo>
                  <a:pt x="518" y="123"/>
                  <a:pt x="522" y="117"/>
                  <a:pt x="525" y="111"/>
                </a:cubicBezTo>
                <a:close/>
                <a:moveTo>
                  <a:pt x="402" y="122"/>
                </a:moveTo>
                <a:cubicBezTo>
                  <a:pt x="403" y="123"/>
                  <a:pt x="404" y="124"/>
                  <a:pt x="404" y="124"/>
                </a:cubicBezTo>
                <a:cubicBezTo>
                  <a:pt x="403" y="128"/>
                  <a:pt x="401" y="131"/>
                  <a:pt x="399" y="135"/>
                </a:cubicBezTo>
                <a:cubicBezTo>
                  <a:pt x="398" y="134"/>
                  <a:pt x="397" y="132"/>
                  <a:pt x="397" y="131"/>
                </a:cubicBezTo>
                <a:cubicBezTo>
                  <a:pt x="399" y="128"/>
                  <a:pt x="400" y="125"/>
                  <a:pt x="402" y="122"/>
                </a:cubicBezTo>
                <a:close/>
                <a:moveTo>
                  <a:pt x="396" y="78"/>
                </a:moveTo>
                <a:cubicBezTo>
                  <a:pt x="398" y="82"/>
                  <a:pt x="399" y="86"/>
                  <a:pt x="401" y="90"/>
                </a:cubicBezTo>
                <a:cubicBezTo>
                  <a:pt x="401" y="92"/>
                  <a:pt x="400" y="93"/>
                  <a:pt x="399" y="94"/>
                </a:cubicBezTo>
                <a:cubicBezTo>
                  <a:pt x="396" y="92"/>
                  <a:pt x="394" y="89"/>
                  <a:pt x="392" y="86"/>
                </a:cubicBezTo>
                <a:cubicBezTo>
                  <a:pt x="393" y="83"/>
                  <a:pt x="395" y="81"/>
                  <a:pt x="396" y="78"/>
                </a:cubicBezTo>
                <a:close/>
                <a:moveTo>
                  <a:pt x="349" y="71"/>
                </a:moveTo>
                <a:cubicBezTo>
                  <a:pt x="349" y="70"/>
                  <a:pt x="349" y="69"/>
                  <a:pt x="349" y="69"/>
                </a:cubicBezTo>
                <a:cubicBezTo>
                  <a:pt x="351" y="72"/>
                  <a:pt x="352" y="76"/>
                  <a:pt x="354" y="80"/>
                </a:cubicBezTo>
                <a:cubicBezTo>
                  <a:pt x="353" y="81"/>
                  <a:pt x="353" y="82"/>
                  <a:pt x="352" y="83"/>
                </a:cubicBezTo>
                <a:cubicBezTo>
                  <a:pt x="351" y="81"/>
                  <a:pt x="349" y="78"/>
                  <a:pt x="347" y="76"/>
                </a:cubicBezTo>
                <a:cubicBezTo>
                  <a:pt x="348" y="74"/>
                  <a:pt x="348" y="73"/>
                  <a:pt x="349" y="71"/>
                </a:cubicBezTo>
                <a:close/>
                <a:moveTo>
                  <a:pt x="341" y="92"/>
                </a:moveTo>
                <a:cubicBezTo>
                  <a:pt x="342" y="94"/>
                  <a:pt x="344" y="96"/>
                  <a:pt x="345" y="98"/>
                </a:cubicBezTo>
                <a:cubicBezTo>
                  <a:pt x="344" y="100"/>
                  <a:pt x="343" y="102"/>
                  <a:pt x="343" y="103"/>
                </a:cubicBezTo>
                <a:cubicBezTo>
                  <a:pt x="341" y="102"/>
                  <a:pt x="340" y="100"/>
                  <a:pt x="338" y="98"/>
                </a:cubicBezTo>
                <a:cubicBezTo>
                  <a:pt x="339" y="96"/>
                  <a:pt x="340" y="94"/>
                  <a:pt x="341" y="92"/>
                </a:cubicBezTo>
                <a:close/>
                <a:moveTo>
                  <a:pt x="327" y="75"/>
                </a:moveTo>
                <a:cubicBezTo>
                  <a:pt x="328" y="76"/>
                  <a:pt x="329" y="77"/>
                  <a:pt x="330" y="78"/>
                </a:cubicBezTo>
                <a:cubicBezTo>
                  <a:pt x="329" y="80"/>
                  <a:pt x="327" y="82"/>
                  <a:pt x="326" y="84"/>
                </a:cubicBezTo>
                <a:cubicBezTo>
                  <a:pt x="326" y="84"/>
                  <a:pt x="326" y="84"/>
                  <a:pt x="326" y="84"/>
                </a:cubicBezTo>
                <a:cubicBezTo>
                  <a:pt x="326" y="82"/>
                  <a:pt x="326" y="80"/>
                  <a:pt x="326" y="78"/>
                </a:cubicBezTo>
                <a:cubicBezTo>
                  <a:pt x="326" y="77"/>
                  <a:pt x="327" y="76"/>
                  <a:pt x="327" y="75"/>
                </a:cubicBezTo>
                <a:close/>
                <a:moveTo>
                  <a:pt x="299" y="63"/>
                </a:moveTo>
                <a:cubicBezTo>
                  <a:pt x="301" y="68"/>
                  <a:pt x="304" y="74"/>
                  <a:pt x="307" y="79"/>
                </a:cubicBezTo>
                <a:cubicBezTo>
                  <a:pt x="306" y="80"/>
                  <a:pt x="306" y="80"/>
                  <a:pt x="305" y="81"/>
                </a:cubicBezTo>
                <a:cubicBezTo>
                  <a:pt x="306" y="75"/>
                  <a:pt x="300" y="72"/>
                  <a:pt x="295" y="75"/>
                </a:cubicBezTo>
                <a:cubicBezTo>
                  <a:pt x="297" y="71"/>
                  <a:pt x="298" y="67"/>
                  <a:pt x="299" y="63"/>
                </a:cubicBezTo>
                <a:close/>
                <a:moveTo>
                  <a:pt x="281" y="130"/>
                </a:moveTo>
                <a:cubicBezTo>
                  <a:pt x="281" y="131"/>
                  <a:pt x="282" y="132"/>
                  <a:pt x="282" y="133"/>
                </a:cubicBezTo>
                <a:cubicBezTo>
                  <a:pt x="281" y="137"/>
                  <a:pt x="279" y="140"/>
                  <a:pt x="277" y="143"/>
                </a:cubicBezTo>
                <a:cubicBezTo>
                  <a:pt x="276" y="142"/>
                  <a:pt x="275" y="141"/>
                  <a:pt x="275" y="140"/>
                </a:cubicBezTo>
                <a:cubicBezTo>
                  <a:pt x="277" y="137"/>
                  <a:pt x="279" y="133"/>
                  <a:pt x="281" y="130"/>
                </a:cubicBezTo>
                <a:close/>
                <a:moveTo>
                  <a:pt x="266" y="154"/>
                </a:moveTo>
                <a:cubicBezTo>
                  <a:pt x="267" y="155"/>
                  <a:pt x="268" y="156"/>
                  <a:pt x="268" y="157"/>
                </a:cubicBezTo>
                <a:cubicBezTo>
                  <a:pt x="268" y="159"/>
                  <a:pt x="267" y="160"/>
                  <a:pt x="266" y="161"/>
                </a:cubicBezTo>
                <a:cubicBezTo>
                  <a:pt x="265" y="160"/>
                  <a:pt x="265" y="159"/>
                  <a:pt x="264" y="158"/>
                </a:cubicBezTo>
                <a:cubicBezTo>
                  <a:pt x="265" y="157"/>
                  <a:pt x="266" y="156"/>
                  <a:pt x="266" y="154"/>
                </a:cubicBezTo>
                <a:close/>
                <a:moveTo>
                  <a:pt x="263" y="92"/>
                </a:moveTo>
                <a:cubicBezTo>
                  <a:pt x="264" y="93"/>
                  <a:pt x="264" y="94"/>
                  <a:pt x="264" y="95"/>
                </a:cubicBezTo>
                <a:cubicBezTo>
                  <a:pt x="262" y="99"/>
                  <a:pt x="260" y="103"/>
                  <a:pt x="258" y="107"/>
                </a:cubicBezTo>
                <a:cubicBezTo>
                  <a:pt x="258" y="107"/>
                  <a:pt x="257" y="107"/>
                  <a:pt x="257" y="107"/>
                </a:cubicBezTo>
                <a:cubicBezTo>
                  <a:pt x="259" y="102"/>
                  <a:pt x="261" y="97"/>
                  <a:pt x="263" y="92"/>
                </a:cubicBezTo>
                <a:close/>
                <a:moveTo>
                  <a:pt x="259" y="198"/>
                </a:moveTo>
                <a:cubicBezTo>
                  <a:pt x="259" y="199"/>
                  <a:pt x="260" y="200"/>
                  <a:pt x="260" y="200"/>
                </a:cubicBezTo>
                <a:cubicBezTo>
                  <a:pt x="261" y="201"/>
                  <a:pt x="261" y="202"/>
                  <a:pt x="262" y="202"/>
                </a:cubicBezTo>
                <a:cubicBezTo>
                  <a:pt x="260" y="205"/>
                  <a:pt x="259" y="208"/>
                  <a:pt x="258" y="211"/>
                </a:cubicBezTo>
                <a:cubicBezTo>
                  <a:pt x="257" y="209"/>
                  <a:pt x="255" y="207"/>
                  <a:pt x="254" y="206"/>
                </a:cubicBezTo>
                <a:cubicBezTo>
                  <a:pt x="256" y="203"/>
                  <a:pt x="257" y="201"/>
                  <a:pt x="259" y="198"/>
                </a:cubicBezTo>
                <a:close/>
                <a:moveTo>
                  <a:pt x="254" y="288"/>
                </a:moveTo>
                <a:cubicBezTo>
                  <a:pt x="253" y="290"/>
                  <a:pt x="252" y="292"/>
                  <a:pt x="250" y="295"/>
                </a:cubicBezTo>
                <a:cubicBezTo>
                  <a:pt x="249" y="293"/>
                  <a:pt x="248" y="291"/>
                  <a:pt x="246" y="290"/>
                </a:cubicBezTo>
                <a:cubicBezTo>
                  <a:pt x="248" y="287"/>
                  <a:pt x="249" y="285"/>
                  <a:pt x="250" y="282"/>
                </a:cubicBezTo>
                <a:cubicBezTo>
                  <a:pt x="251" y="284"/>
                  <a:pt x="252" y="286"/>
                  <a:pt x="254" y="287"/>
                </a:cubicBezTo>
                <a:cubicBezTo>
                  <a:pt x="254" y="288"/>
                  <a:pt x="254" y="288"/>
                  <a:pt x="254" y="288"/>
                </a:cubicBezTo>
                <a:close/>
                <a:moveTo>
                  <a:pt x="246" y="194"/>
                </a:moveTo>
                <a:cubicBezTo>
                  <a:pt x="246" y="193"/>
                  <a:pt x="245" y="193"/>
                  <a:pt x="245" y="192"/>
                </a:cubicBezTo>
                <a:cubicBezTo>
                  <a:pt x="246" y="190"/>
                  <a:pt x="247" y="188"/>
                  <a:pt x="248" y="186"/>
                </a:cubicBezTo>
                <a:cubicBezTo>
                  <a:pt x="249" y="186"/>
                  <a:pt x="249" y="187"/>
                  <a:pt x="250" y="188"/>
                </a:cubicBezTo>
                <a:cubicBezTo>
                  <a:pt x="249" y="190"/>
                  <a:pt x="247" y="192"/>
                  <a:pt x="246" y="194"/>
                </a:cubicBezTo>
                <a:close/>
                <a:moveTo>
                  <a:pt x="252" y="88"/>
                </a:moveTo>
                <a:cubicBezTo>
                  <a:pt x="250" y="93"/>
                  <a:pt x="248" y="97"/>
                  <a:pt x="246" y="102"/>
                </a:cubicBezTo>
                <a:cubicBezTo>
                  <a:pt x="246" y="101"/>
                  <a:pt x="245" y="100"/>
                  <a:pt x="245" y="100"/>
                </a:cubicBezTo>
                <a:cubicBezTo>
                  <a:pt x="247" y="96"/>
                  <a:pt x="249" y="92"/>
                  <a:pt x="252" y="88"/>
                </a:cubicBezTo>
                <a:close/>
                <a:moveTo>
                  <a:pt x="228" y="128"/>
                </a:moveTo>
                <a:cubicBezTo>
                  <a:pt x="229" y="130"/>
                  <a:pt x="230" y="131"/>
                  <a:pt x="231" y="133"/>
                </a:cubicBezTo>
                <a:cubicBezTo>
                  <a:pt x="230" y="136"/>
                  <a:pt x="228" y="139"/>
                  <a:pt x="227" y="142"/>
                </a:cubicBezTo>
                <a:cubicBezTo>
                  <a:pt x="225" y="140"/>
                  <a:pt x="224" y="139"/>
                  <a:pt x="223" y="138"/>
                </a:cubicBezTo>
                <a:cubicBezTo>
                  <a:pt x="225" y="134"/>
                  <a:pt x="226" y="131"/>
                  <a:pt x="228" y="128"/>
                </a:cubicBezTo>
                <a:close/>
                <a:moveTo>
                  <a:pt x="227" y="252"/>
                </a:moveTo>
                <a:cubicBezTo>
                  <a:pt x="229" y="255"/>
                  <a:pt x="231" y="257"/>
                  <a:pt x="233" y="260"/>
                </a:cubicBezTo>
                <a:cubicBezTo>
                  <a:pt x="232" y="263"/>
                  <a:pt x="231" y="265"/>
                  <a:pt x="229" y="268"/>
                </a:cubicBezTo>
                <a:cubicBezTo>
                  <a:pt x="227" y="265"/>
                  <a:pt x="225" y="262"/>
                  <a:pt x="223" y="260"/>
                </a:cubicBezTo>
                <a:cubicBezTo>
                  <a:pt x="224" y="257"/>
                  <a:pt x="226" y="254"/>
                  <a:pt x="227" y="252"/>
                </a:cubicBezTo>
                <a:close/>
                <a:moveTo>
                  <a:pt x="226" y="404"/>
                </a:moveTo>
                <a:cubicBezTo>
                  <a:pt x="227" y="402"/>
                  <a:pt x="228" y="400"/>
                  <a:pt x="229" y="398"/>
                </a:cubicBezTo>
                <a:cubicBezTo>
                  <a:pt x="234" y="404"/>
                  <a:pt x="239" y="410"/>
                  <a:pt x="245" y="416"/>
                </a:cubicBezTo>
                <a:cubicBezTo>
                  <a:pt x="248" y="420"/>
                  <a:pt x="252" y="424"/>
                  <a:pt x="255" y="428"/>
                </a:cubicBezTo>
                <a:cubicBezTo>
                  <a:pt x="255" y="432"/>
                  <a:pt x="255" y="435"/>
                  <a:pt x="255" y="439"/>
                </a:cubicBezTo>
                <a:cubicBezTo>
                  <a:pt x="246" y="427"/>
                  <a:pt x="236" y="415"/>
                  <a:pt x="226" y="404"/>
                </a:cubicBezTo>
                <a:close/>
                <a:moveTo>
                  <a:pt x="321" y="419"/>
                </a:moveTo>
                <a:cubicBezTo>
                  <a:pt x="318" y="412"/>
                  <a:pt x="314" y="406"/>
                  <a:pt x="310" y="399"/>
                </a:cubicBezTo>
                <a:cubicBezTo>
                  <a:pt x="311" y="398"/>
                  <a:pt x="312" y="397"/>
                  <a:pt x="313" y="395"/>
                </a:cubicBezTo>
                <a:cubicBezTo>
                  <a:pt x="317" y="400"/>
                  <a:pt x="320" y="404"/>
                  <a:pt x="323" y="409"/>
                </a:cubicBezTo>
                <a:cubicBezTo>
                  <a:pt x="323" y="412"/>
                  <a:pt x="322" y="415"/>
                  <a:pt x="321" y="419"/>
                </a:cubicBezTo>
                <a:close/>
                <a:moveTo>
                  <a:pt x="399" y="429"/>
                </a:moveTo>
                <a:cubicBezTo>
                  <a:pt x="398" y="426"/>
                  <a:pt x="396" y="424"/>
                  <a:pt x="395" y="421"/>
                </a:cubicBezTo>
                <a:cubicBezTo>
                  <a:pt x="395" y="421"/>
                  <a:pt x="395" y="421"/>
                  <a:pt x="395" y="421"/>
                </a:cubicBezTo>
                <a:cubicBezTo>
                  <a:pt x="398" y="421"/>
                  <a:pt x="401" y="420"/>
                  <a:pt x="402" y="417"/>
                </a:cubicBezTo>
                <a:cubicBezTo>
                  <a:pt x="403" y="414"/>
                  <a:pt x="404" y="411"/>
                  <a:pt x="405" y="409"/>
                </a:cubicBezTo>
                <a:cubicBezTo>
                  <a:pt x="407" y="411"/>
                  <a:pt x="408" y="413"/>
                  <a:pt x="410" y="415"/>
                </a:cubicBezTo>
                <a:cubicBezTo>
                  <a:pt x="406" y="420"/>
                  <a:pt x="403" y="424"/>
                  <a:pt x="399" y="429"/>
                </a:cubicBezTo>
                <a:close/>
                <a:moveTo>
                  <a:pt x="432" y="377"/>
                </a:moveTo>
                <a:cubicBezTo>
                  <a:pt x="430" y="375"/>
                  <a:pt x="429" y="372"/>
                  <a:pt x="427" y="370"/>
                </a:cubicBezTo>
                <a:cubicBezTo>
                  <a:pt x="427" y="369"/>
                  <a:pt x="426" y="367"/>
                  <a:pt x="425" y="366"/>
                </a:cubicBezTo>
                <a:cubicBezTo>
                  <a:pt x="426" y="365"/>
                  <a:pt x="427" y="364"/>
                  <a:pt x="428" y="363"/>
                </a:cubicBezTo>
                <a:cubicBezTo>
                  <a:pt x="430" y="366"/>
                  <a:pt x="432" y="370"/>
                  <a:pt x="434" y="373"/>
                </a:cubicBezTo>
                <a:cubicBezTo>
                  <a:pt x="433" y="374"/>
                  <a:pt x="433" y="376"/>
                  <a:pt x="432" y="377"/>
                </a:cubicBezTo>
                <a:close/>
                <a:moveTo>
                  <a:pt x="449" y="396"/>
                </a:moveTo>
                <a:cubicBezTo>
                  <a:pt x="447" y="394"/>
                  <a:pt x="445" y="392"/>
                  <a:pt x="443" y="390"/>
                </a:cubicBezTo>
                <a:cubicBezTo>
                  <a:pt x="443" y="389"/>
                  <a:pt x="444" y="388"/>
                  <a:pt x="444" y="387"/>
                </a:cubicBezTo>
                <a:cubicBezTo>
                  <a:pt x="447" y="389"/>
                  <a:pt x="449" y="388"/>
                  <a:pt x="452" y="387"/>
                </a:cubicBezTo>
                <a:cubicBezTo>
                  <a:pt x="451" y="390"/>
                  <a:pt x="450" y="393"/>
                  <a:pt x="449" y="396"/>
                </a:cubicBezTo>
                <a:close/>
                <a:moveTo>
                  <a:pt x="441" y="345"/>
                </a:moveTo>
                <a:cubicBezTo>
                  <a:pt x="444" y="341"/>
                  <a:pt x="447" y="338"/>
                  <a:pt x="449" y="334"/>
                </a:cubicBezTo>
                <a:cubicBezTo>
                  <a:pt x="448" y="339"/>
                  <a:pt x="446" y="345"/>
                  <a:pt x="445" y="350"/>
                </a:cubicBezTo>
                <a:cubicBezTo>
                  <a:pt x="443" y="348"/>
                  <a:pt x="442" y="347"/>
                  <a:pt x="441" y="345"/>
                </a:cubicBezTo>
                <a:close/>
                <a:moveTo>
                  <a:pt x="449" y="293"/>
                </a:moveTo>
                <a:cubicBezTo>
                  <a:pt x="448" y="292"/>
                  <a:pt x="447" y="291"/>
                  <a:pt x="446" y="290"/>
                </a:cubicBezTo>
                <a:cubicBezTo>
                  <a:pt x="446" y="289"/>
                  <a:pt x="447" y="288"/>
                  <a:pt x="447" y="288"/>
                </a:cubicBezTo>
                <a:cubicBezTo>
                  <a:pt x="448" y="287"/>
                  <a:pt x="449" y="285"/>
                  <a:pt x="450" y="284"/>
                </a:cubicBezTo>
                <a:cubicBezTo>
                  <a:pt x="451" y="285"/>
                  <a:pt x="452" y="287"/>
                  <a:pt x="452" y="288"/>
                </a:cubicBezTo>
                <a:cubicBezTo>
                  <a:pt x="451" y="290"/>
                  <a:pt x="450" y="291"/>
                  <a:pt x="449" y="293"/>
                </a:cubicBezTo>
                <a:close/>
                <a:moveTo>
                  <a:pt x="477" y="423"/>
                </a:moveTo>
                <a:cubicBezTo>
                  <a:pt x="471" y="418"/>
                  <a:pt x="466" y="413"/>
                  <a:pt x="461" y="408"/>
                </a:cubicBezTo>
                <a:cubicBezTo>
                  <a:pt x="462" y="406"/>
                  <a:pt x="462" y="403"/>
                  <a:pt x="463" y="401"/>
                </a:cubicBezTo>
                <a:cubicBezTo>
                  <a:pt x="468" y="408"/>
                  <a:pt x="473" y="414"/>
                  <a:pt x="478" y="421"/>
                </a:cubicBezTo>
                <a:cubicBezTo>
                  <a:pt x="477" y="422"/>
                  <a:pt x="477" y="422"/>
                  <a:pt x="477" y="423"/>
                </a:cubicBezTo>
                <a:close/>
                <a:moveTo>
                  <a:pt x="484" y="404"/>
                </a:moveTo>
                <a:cubicBezTo>
                  <a:pt x="479" y="397"/>
                  <a:pt x="474" y="390"/>
                  <a:pt x="469" y="383"/>
                </a:cubicBezTo>
                <a:cubicBezTo>
                  <a:pt x="470" y="382"/>
                  <a:pt x="470" y="381"/>
                  <a:pt x="470" y="380"/>
                </a:cubicBezTo>
                <a:cubicBezTo>
                  <a:pt x="472" y="380"/>
                  <a:pt x="473" y="379"/>
                  <a:pt x="474" y="376"/>
                </a:cubicBezTo>
                <a:cubicBezTo>
                  <a:pt x="476" y="374"/>
                  <a:pt x="477" y="371"/>
                  <a:pt x="478" y="368"/>
                </a:cubicBezTo>
                <a:cubicBezTo>
                  <a:pt x="481" y="369"/>
                  <a:pt x="483" y="368"/>
                  <a:pt x="485" y="366"/>
                </a:cubicBezTo>
                <a:cubicBezTo>
                  <a:pt x="486" y="365"/>
                  <a:pt x="487" y="364"/>
                  <a:pt x="488" y="363"/>
                </a:cubicBezTo>
                <a:cubicBezTo>
                  <a:pt x="488" y="363"/>
                  <a:pt x="488" y="364"/>
                  <a:pt x="489" y="364"/>
                </a:cubicBezTo>
                <a:cubicBezTo>
                  <a:pt x="486" y="377"/>
                  <a:pt x="485" y="391"/>
                  <a:pt x="484" y="404"/>
                </a:cubicBezTo>
                <a:close/>
                <a:moveTo>
                  <a:pt x="500" y="388"/>
                </a:moveTo>
                <a:cubicBezTo>
                  <a:pt x="500" y="388"/>
                  <a:pt x="500" y="388"/>
                  <a:pt x="500" y="389"/>
                </a:cubicBezTo>
                <a:cubicBezTo>
                  <a:pt x="500" y="389"/>
                  <a:pt x="500" y="389"/>
                  <a:pt x="500" y="389"/>
                </a:cubicBezTo>
                <a:cubicBezTo>
                  <a:pt x="500" y="385"/>
                  <a:pt x="501" y="381"/>
                  <a:pt x="501" y="377"/>
                </a:cubicBezTo>
                <a:cubicBezTo>
                  <a:pt x="502" y="377"/>
                  <a:pt x="503" y="378"/>
                  <a:pt x="503" y="379"/>
                </a:cubicBezTo>
                <a:cubicBezTo>
                  <a:pt x="502" y="382"/>
                  <a:pt x="501" y="385"/>
                  <a:pt x="500" y="388"/>
                </a:cubicBezTo>
                <a:close/>
                <a:moveTo>
                  <a:pt x="516" y="342"/>
                </a:moveTo>
                <a:cubicBezTo>
                  <a:pt x="514" y="340"/>
                  <a:pt x="513" y="338"/>
                  <a:pt x="511" y="336"/>
                </a:cubicBezTo>
                <a:cubicBezTo>
                  <a:pt x="512" y="335"/>
                  <a:pt x="513" y="334"/>
                  <a:pt x="513" y="333"/>
                </a:cubicBezTo>
                <a:cubicBezTo>
                  <a:pt x="515" y="334"/>
                  <a:pt x="516" y="336"/>
                  <a:pt x="518" y="338"/>
                </a:cubicBezTo>
                <a:cubicBezTo>
                  <a:pt x="517" y="339"/>
                  <a:pt x="517" y="341"/>
                  <a:pt x="516" y="342"/>
                </a:cubicBezTo>
                <a:close/>
                <a:moveTo>
                  <a:pt x="536" y="375"/>
                </a:moveTo>
                <a:cubicBezTo>
                  <a:pt x="537" y="371"/>
                  <a:pt x="538" y="367"/>
                  <a:pt x="539" y="363"/>
                </a:cubicBezTo>
                <a:cubicBezTo>
                  <a:pt x="539" y="363"/>
                  <a:pt x="539" y="363"/>
                  <a:pt x="540" y="363"/>
                </a:cubicBezTo>
                <a:cubicBezTo>
                  <a:pt x="541" y="364"/>
                  <a:pt x="542" y="365"/>
                  <a:pt x="543" y="366"/>
                </a:cubicBezTo>
                <a:cubicBezTo>
                  <a:pt x="541" y="369"/>
                  <a:pt x="539" y="372"/>
                  <a:pt x="536" y="375"/>
                </a:cubicBezTo>
                <a:close/>
                <a:moveTo>
                  <a:pt x="588" y="431"/>
                </a:moveTo>
                <a:cubicBezTo>
                  <a:pt x="592" y="415"/>
                  <a:pt x="597" y="400"/>
                  <a:pt x="603" y="384"/>
                </a:cubicBezTo>
                <a:cubicBezTo>
                  <a:pt x="605" y="387"/>
                  <a:pt x="608" y="391"/>
                  <a:pt x="610" y="394"/>
                </a:cubicBezTo>
                <a:cubicBezTo>
                  <a:pt x="603" y="406"/>
                  <a:pt x="596" y="419"/>
                  <a:pt x="588" y="431"/>
                </a:cubicBezTo>
                <a:close/>
                <a:moveTo>
                  <a:pt x="662" y="402"/>
                </a:moveTo>
                <a:cubicBezTo>
                  <a:pt x="660" y="399"/>
                  <a:pt x="659" y="397"/>
                  <a:pt x="657" y="394"/>
                </a:cubicBezTo>
                <a:cubicBezTo>
                  <a:pt x="658" y="393"/>
                  <a:pt x="659" y="391"/>
                  <a:pt x="660" y="390"/>
                </a:cubicBezTo>
                <a:cubicBezTo>
                  <a:pt x="661" y="391"/>
                  <a:pt x="663" y="393"/>
                  <a:pt x="664" y="394"/>
                </a:cubicBezTo>
                <a:cubicBezTo>
                  <a:pt x="663" y="396"/>
                  <a:pt x="663" y="399"/>
                  <a:pt x="662" y="402"/>
                </a:cubicBezTo>
                <a:close/>
                <a:moveTo>
                  <a:pt x="659" y="301"/>
                </a:moveTo>
                <a:cubicBezTo>
                  <a:pt x="658" y="300"/>
                  <a:pt x="657" y="299"/>
                  <a:pt x="657" y="298"/>
                </a:cubicBezTo>
                <a:cubicBezTo>
                  <a:pt x="658" y="295"/>
                  <a:pt x="660" y="291"/>
                  <a:pt x="662" y="288"/>
                </a:cubicBezTo>
                <a:cubicBezTo>
                  <a:pt x="663" y="289"/>
                  <a:pt x="663" y="290"/>
                  <a:pt x="664" y="291"/>
                </a:cubicBezTo>
                <a:cubicBezTo>
                  <a:pt x="663" y="294"/>
                  <a:pt x="661" y="298"/>
                  <a:pt x="659" y="301"/>
                </a:cubicBezTo>
                <a:close/>
                <a:moveTo>
                  <a:pt x="682" y="332"/>
                </a:moveTo>
                <a:cubicBezTo>
                  <a:pt x="681" y="331"/>
                  <a:pt x="681" y="331"/>
                  <a:pt x="681" y="330"/>
                </a:cubicBezTo>
                <a:cubicBezTo>
                  <a:pt x="683" y="327"/>
                  <a:pt x="684" y="324"/>
                  <a:pt x="686" y="320"/>
                </a:cubicBezTo>
                <a:cubicBezTo>
                  <a:pt x="687" y="321"/>
                  <a:pt x="687" y="322"/>
                  <a:pt x="688" y="323"/>
                </a:cubicBezTo>
                <a:cubicBezTo>
                  <a:pt x="686" y="326"/>
                  <a:pt x="684" y="329"/>
                  <a:pt x="682" y="332"/>
                </a:cubicBezTo>
                <a:close/>
                <a:moveTo>
                  <a:pt x="710" y="420"/>
                </a:moveTo>
                <a:cubicBezTo>
                  <a:pt x="707" y="416"/>
                  <a:pt x="703" y="413"/>
                  <a:pt x="700" y="409"/>
                </a:cubicBezTo>
                <a:cubicBezTo>
                  <a:pt x="700" y="408"/>
                  <a:pt x="700" y="408"/>
                  <a:pt x="700" y="407"/>
                </a:cubicBezTo>
                <a:cubicBezTo>
                  <a:pt x="699" y="405"/>
                  <a:pt x="698" y="403"/>
                  <a:pt x="697" y="401"/>
                </a:cubicBezTo>
                <a:cubicBezTo>
                  <a:pt x="700" y="398"/>
                  <a:pt x="702" y="395"/>
                  <a:pt x="705" y="392"/>
                </a:cubicBezTo>
                <a:cubicBezTo>
                  <a:pt x="707" y="396"/>
                  <a:pt x="710" y="400"/>
                  <a:pt x="712" y="404"/>
                </a:cubicBezTo>
                <a:cubicBezTo>
                  <a:pt x="711" y="409"/>
                  <a:pt x="710" y="415"/>
                  <a:pt x="710" y="420"/>
                </a:cubicBezTo>
                <a:close/>
                <a:moveTo>
                  <a:pt x="775" y="398"/>
                </a:moveTo>
                <a:cubicBezTo>
                  <a:pt x="772" y="394"/>
                  <a:pt x="768" y="390"/>
                  <a:pt x="765" y="386"/>
                </a:cubicBezTo>
                <a:cubicBezTo>
                  <a:pt x="767" y="383"/>
                  <a:pt x="769" y="381"/>
                  <a:pt x="771" y="378"/>
                </a:cubicBezTo>
                <a:cubicBezTo>
                  <a:pt x="773" y="380"/>
                  <a:pt x="775" y="381"/>
                  <a:pt x="777" y="381"/>
                </a:cubicBezTo>
                <a:cubicBezTo>
                  <a:pt x="777" y="381"/>
                  <a:pt x="777" y="381"/>
                  <a:pt x="777" y="381"/>
                </a:cubicBezTo>
                <a:cubicBezTo>
                  <a:pt x="776" y="387"/>
                  <a:pt x="775" y="392"/>
                  <a:pt x="775" y="398"/>
                </a:cubicBezTo>
                <a:close/>
                <a:moveTo>
                  <a:pt x="795" y="422"/>
                </a:moveTo>
                <a:cubicBezTo>
                  <a:pt x="793" y="419"/>
                  <a:pt x="791" y="416"/>
                  <a:pt x="788" y="414"/>
                </a:cubicBezTo>
                <a:cubicBezTo>
                  <a:pt x="789" y="409"/>
                  <a:pt x="789" y="403"/>
                  <a:pt x="790" y="398"/>
                </a:cubicBezTo>
                <a:cubicBezTo>
                  <a:pt x="794" y="404"/>
                  <a:pt x="798" y="409"/>
                  <a:pt x="801" y="414"/>
                </a:cubicBezTo>
                <a:cubicBezTo>
                  <a:pt x="799" y="417"/>
                  <a:pt x="797" y="419"/>
                  <a:pt x="795" y="422"/>
                </a:cubicBezTo>
                <a:close/>
                <a:moveTo>
                  <a:pt x="805" y="433"/>
                </a:moveTo>
                <a:cubicBezTo>
                  <a:pt x="807" y="431"/>
                  <a:pt x="809" y="429"/>
                  <a:pt x="810" y="427"/>
                </a:cubicBezTo>
                <a:cubicBezTo>
                  <a:pt x="816" y="436"/>
                  <a:pt x="821" y="445"/>
                  <a:pt x="827" y="453"/>
                </a:cubicBezTo>
                <a:cubicBezTo>
                  <a:pt x="819" y="447"/>
                  <a:pt x="812" y="440"/>
                  <a:pt x="805" y="433"/>
                </a:cubicBezTo>
                <a:close/>
                <a:moveTo>
                  <a:pt x="883" y="415"/>
                </a:moveTo>
                <a:cubicBezTo>
                  <a:pt x="882" y="413"/>
                  <a:pt x="881" y="411"/>
                  <a:pt x="879" y="408"/>
                </a:cubicBezTo>
                <a:cubicBezTo>
                  <a:pt x="879" y="407"/>
                  <a:pt x="879" y="406"/>
                  <a:pt x="880" y="405"/>
                </a:cubicBezTo>
                <a:cubicBezTo>
                  <a:pt x="882" y="407"/>
                  <a:pt x="884" y="410"/>
                  <a:pt x="886" y="412"/>
                </a:cubicBezTo>
                <a:cubicBezTo>
                  <a:pt x="885" y="413"/>
                  <a:pt x="884" y="414"/>
                  <a:pt x="883" y="415"/>
                </a:cubicBezTo>
                <a:close/>
                <a:moveTo>
                  <a:pt x="893" y="427"/>
                </a:moveTo>
                <a:cubicBezTo>
                  <a:pt x="894" y="427"/>
                  <a:pt x="894" y="426"/>
                  <a:pt x="895" y="425"/>
                </a:cubicBezTo>
                <a:cubicBezTo>
                  <a:pt x="899" y="430"/>
                  <a:pt x="903" y="436"/>
                  <a:pt x="906" y="441"/>
                </a:cubicBezTo>
                <a:cubicBezTo>
                  <a:pt x="902" y="437"/>
                  <a:pt x="897" y="432"/>
                  <a:pt x="893" y="427"/>
                </a:cubicBezTo>
                <a:close/>
                <a:moveTo>
                  <a:pt x="924" y="499"/>
                </a:moveTo>
                <a:cubicBezTo>
                  <a:pt x="918" y="507"/>
                  <a:pt x="912" y="515"/>
                  <a:pt x="906" y="523"/>
                </a:cubicBezTo>
                <a:cubicBezTo>
                  <a:pt x="911" y="510"/>
                  <a:pt x="916" y="496"/>
                  <a:pt x="922" y="483"/>
                </a:cubicBezTo>
                <a:cubicBezTo>
                  <a:pt x="922" y="482"/>
                  <a:pt x="922" y="482"/>
                  <a:pt x="923" y="481"/>
                </a:cubicBezTo>
                <a:cubicBezTo>
                  <a:pt x="923" y="482"/>
                  <a:pt x="924" y="483"/>
                  <a:pt x="924" y="483"/>
                </a:cubicBezTo>
                <a:cubicBezTo>
                  <a:pt x="926" y="485"/>
                  <a:pt x="928" y="485"/>
                  <a:pt x="930" y="485"/>
                </a:cubicBezTo>
                <a:cubicBezTo>
                  <a:pt x="928" y="490"/>
                  <a:pt x="926" y="494"/>
                  <a:pt x="924" y="499"/>
                </a:cubicBezTo>
                <a:close/>
                <a:moveTo>
                  <a:pt x="936" y="471"/>
                </a:moveTo>
                <a:cubicBezTo>
                  <a:pt x="935" y="469"/>
                  <a:pt x="934" y="467"/>
                  <a:pt x="934" y="465"/>
                </a:cubicBezTo>
                <a:cubicBezTo>
                  <a:pt x="937" y="461"/>
                  <a:pt x="939" y="457"/>
                  <a:pt x="942" y="453"/>
                </a:cubicBezTo>
                <a:cubicBezTo>
                  <a:pt x="943" y="453"/>
                  <a:pt x="944" y="453"/>
                  <a:pt x="944" y="452"/>
                </a:cubicBezTo>
                <a:cubicBezTo>
                  <a:pt x="941" y="459"/>
                  <a:pt x="938" y="465"/>
                  <a:pt x="936" y="471"/>
                </a:cubicBezTo>
                <a:close/>
                <a:moveTo>
                  <a:pt x="1017" y="587"/>
                </a:moveTo>
                <a:cubicBezTo>
                  <a:pt x="1010" y="597"/>
                  <a:pt x="1003" y="607"/>
                  <a:pt x="996" y="616"/>
                </a:cubicBezTo>
                <a:cubicBezTo>
                  <a:pt x="1002" y="590"/>
                  <a:pt x="1010" y="565"/>
                  <a:pt x="1020" y="540"/>
                </a:cubicBezTo>
                <a:cubicBezTo>
                  <a:pt x="1022" y="543"/>
                  <a:pt x="1025" y="546"/>
                  <a:pt x="1028" y="549"/>
                </a:cubicBezTo>
                <a:cubicBezTo>
                  <a:pt x="1024" y="562"/>
                  <a:pt x="1020" y="574"/>
                  <a:pt x="1017" y="587"/>
                </a:cubicBezTo>
                <a:close/>
                <a:moveTo>
                  <a:pt x="1075" y="558"/>
                </a:moveTo>
                <a:cubicBezTo>
                  <a:pt x="1074" y="557"/>
                  <a:pt x="1074" y="556"/>
                  <a:pt x="1073" y="555"/>
                </a:cubicBezTo>
                <a:cubicBezTo>
                  <a:pt x="1073" y="555"/>
                  <a:pt x="1073" y="554"/>
                  <a:pt x="1072" y="554"/>
                </a:cubicBezTo>
                <a:cubicBezTo>
                  <a:pt x="1072" y="553"/>
                  <a:pt x="1072" y="553"/>
                  <a:pt x="1071" y="552"/>
                </a:cubicBezTo>
                <a:cubicBezTo>
                  <a:pt x="1072" y="549"/>
                  <a:pt x="1073" y="547"/>
                  <a:pt x="1075" y="544"/>
                </a:cubicBezTo>
                <a:cubicBezTo>
                  <a:pt x="1076" y="546"/>
                  <a:pt x="1078" y="548"/>
                  <a:pt x="1079" y="550"/>
                </a:cubicBezTo>
                <a:cubicBezTo>
                  <a:pt x="1078" y="553"/>
                  <a:pt x="1076" y="555"/>
                  <a:pt x="1075" y="558"/>
                </a:cubicBezTo>
                <a:close/>
                <a:moveTo>
                  <a:pt x="1086" y="690"/>
                </a:moveTo>
                <a:cubicBezTo>
                  <a:pt x="1091" y="668"/>
                  <a:pt x="1099" y="646"/>
                  <a:pt x="1108" y="626"/>
                </a:cubicBezTo>
                <a:cubicBezTo>
                  <a:pt x="1111" y="628"/>
                  <a:pt x="1115" y="631"/>
                  <a:pt x="1119" y="633"/>
                </a:cubicBezTo>
                <a:cubicBezTo>
                  <a:pt x="1123" y="635"/>
                  <a:pt x="1127" y="633"/>
                  <a:pt x="1129" y="629"/>
                </a:cubicBezTo>
                <a:cubicBezTo>
                  <a:pt x="1129" y="629"/>
                  <a:pt x="1130" y="630"/>
                  <a:pt x="1131" y="630"/>
                </a:cubicBezTo>
                <a:cubicBezTo>
                  <a:pt x="1117" y="650"/>
                  <a:pt x="1102" y="671"/>
                  <a:pt x="1086" y="690"/>
                </a:cubicBezTo>
                <a:close/>
                <a:moveTo>
                  <a:pt x="1142" y="598"/>
                </a:moveTo>
                <a:cubicBezTo>
                  <a:pt x="1143" y="594"/>
                  <a:pt x="1144" y="591"/>
                  <a:pt x="1145" y="587"/>
                </a:cubicBezTo>
                <a:cubicBezTo>
                  <a:pt x="1145" y="587"/>
                  <a:pt x="1145" y="587"/>
                  <a:pt x="1145" y="588"/>
                </a:cubicBezTo>
                <a:cubicBezTo>
                  <a:pt x="1146" y="588"/>
                  <a:pt x="1146" y="588"/>
                  <a:pt x="1147" y="588"/>
                </a:cubicBezTo>
                <a:cubicBezTo>
                  <a:pt x="1147" y="589"/>
                  <a:pt x="1148" y="590"/>
                  <a:pt x="1149" y="590"/>
                </a:cubicBezTo>
                <a:cubicBezTo>
                  <a:pt x="1146" y="593"/>
                  <a:pt x="1144" y="595"/>
                  <a:pt x="1142" y="598"/>
                </a:cubicBezTo>
                <a:close/>
                <a:moveTo>
                  <a:pt x="1158" y="579"/>
                </a:moveTo>
                <a:cubicBezTo>
                  <a:pt x="1157" y="578"/>
                  <a:pt x="1156" y="577"/>
                  <a:pt x="1156" y="576"/>
                </a:cubicBezTo>
                <a:cubicBezTo>
                  <a:pt x="1154" y="574"/>
                  <a:pt x="1152" y="571"/>
                  <a:pt x="1150" y="568"/>
                </a:cubicBezTo>
                <a:cubicBezTo>
                  <a:pt x="1150" y="566"/>
                  <a:pt x="1150" y="565"/>
                  <a:pt x="1151" y="563"/>
                </a:cubicBezTo>
                <a:cubicBezTo>
                  <a:pt x="1152" y="561"/>
                  <a:pt x="1154" y="558"/>
                  <a:pt x="1156" y="556"/>
                </a:cubicBezTo>
                <a:cubicBezTo>
                  <a:pt x="1159" y="560"/>
                  <a:pt x="1162" y="564"/>
                  <a:pt x="1165" y="569"/>
                </a:cubicBezTo>
                <a:cubicBezTo>
                  <a:pt x="1163" y="572"/>
                  <a:pt x="1160" y="575"/>
                  <a:pt x="1158" y="579"/>
                </a:cubicBezTo>
                <a:close/>
                <a:moveTo>
                  <a:pt x="1185" y="601"/>
                </a:moveTo>
                <a:cubicBezTo>
                  <a:pt x="1180" y="597"/>
                  <a:pt x="1176" y="594"/>
                  <a:pt x="1172" y="591"/>
                </a:cubicBezTo>
                <a:cubicBezTo>
                  <a:pt x="1173" y="588"/>
                  <a:pt x="1174" y="586"/>
                  <a:pt x="1175" y="584"/>
                </a:cubicBezTo>
                <a:cubicBezTo>
                  <a:pt x="1179" y="589"/>
                  <a:pt x="1182" y="594"/>
                  <a:pt x="1185" y="599"/>
                </a:cubicBezTo>
                <a:cubicBezTo>
                  <a:pt x="1185" y="599"/>
                  <a:pt x="1185" y="600"/>
                  <a:pt x="1185" y="601"/>
                </a:cubicBezTo>
                <a:close/>
                <a:moveTo>
                  <a:pt x="1219" y="533"/>
                </a:moveTo>
                <a:cubicBezTo>
                  <a:pt x="1219" y="532"/>
                  <a:pt x="1219" y="532"/>
                  <a:pt x="1218" y="531"/>
                </a:cubicBezTo>
                <a:cubicBezTo>
                  <a:pt x="1218" y="531"/>
                  <a:pt x="1218" y="531"/>
                  <a:pt x="1218" y="531"/>
                </a:cubicBezTo>
                <a:cubicBezTo>
                  <a:pt x="1220" y="529"/>
                  <a:pt x="1221" y="526"/>
                  <a:pt x="1223" y="524"/>
                </a:cubicBezTo>
                <a:cubicBezTo>
                  <a:pt x="1223" y="524"/>
                  <a:pt x="1224" y="525"/>
                  <a:pt x="1224" y="525"/>
                </a:cubicBezTo>
                <a:cubicBezTo>
                  <a:pt x="1223" y="527"/>
                  <a:pt x="1221" y="530"/>
                  <a:pt x="1219" y="533"/>
                </a:cubicBezTo>
                <a:close/>
                <a:moveTo>
                  <a:pt x="1240" y="588"/>
                </a:moveTo>
                <a:cubicBezTo>
                  <a:pt x="1239" y="586"/>
                  <a:pt x="1238" y="584"/>
                  <a:pt x="1237" y="582"/>
                </a:cubicBezTo>
                <a:cubicBezTo>
                  <a:pt x="1237" y="582"/>
                  <a:pt x="1237" y="582"/>
                  <a:pt x="1237" y="581"/>
                </a:cubicBezTo>
                <a:cubicBezTo>
                  <a:pt x="1238" y="580"/>
                  <a:pt x="1239" y="578"/>
                  <a:pt x="1240" y="577"/>
                </a:cubicBezTo>
                <a:cubicBezTo>
                  <a:pt x="1240" y="578"/>
                  <a:pt x="1241" y="578"/>
                  <a:pt x="1242" y="579"/>
                </a:cubicBezTo>
                <a:cubicBezTo>
                  <a:pt x="1241" y="582"/>
                  <a:pt x="1241" y="585"/>
                  <a:pt x="1240" y="588"/>
                </a:cubicBezTo>
                <a:close/>
                <a:moveTo>
                  <a:pt x="1333" y="589"/>
                </a:moveTo>
                <a:cubicBezTo>
                  <a:pt x="1330" y="586"/>
                  <a:pt x="1327" y="584"/>
                  <a:pt x="1323" y="581"/>
                </a:cubicBezTo>
                <a:cubicBezTo>
                  <a:pt x="1326" y="577"/>
                  <a:pt x="1329" y="573"/>
                  <a:pt x="1332" y="568"/>
                </a:cubicBezTo>
                <a:cubicBezTo>
                  <a:pt x="1333" y="572"/>
                  <a:pt x="1335" y="575"/>
                  <a:pt x="1336" y="578"/>
                </a:cubicBezTo>
                <a:cubicBezTo>
                  <a:pt x="1335" y="582"/>
                  <a:pt x="1334" y="585"/>
                  <a:pt x="1333" y="589"/>
                </a:cubicBezTo>
                <a:close/>
                <a:moveTo>
                  <a:pt x="1371" y="565"/>
                </a:moveTo>
                <a:cubicBezTo>
                  <a:pt x="1369" y="567"/>
                  <a:pt x="1368" y="569"/>
                  <a:pt x="1366" y="571"/>
                </a:cubicBezTo>
                <a:cubicBezTo>
                  <a:pt x="1364" y="569"/>
                  <a:pt x="1361" y="566"/>
                  <a:pt x="1358" y="563"/>
                </a:cubicBezTo>
                <a:cubicBezTo>
                  <a:pt x="1362" y="555"/>
                  <a:pt x="1365" y="547"/>
                  <a:pt x="1368" y="539"/>
                </a:cubicBezTo>
                <a:cubicBezTo>
                  <a:pt x="1369" y="537"/>
                  <a:pt x="1370" y="536"/>
                  <a:pt x="1371" y="535"/>
                </a:cubicBezTo>
                <a:cubicBezTo>
                  <a:pt x="1372" y="537"/>
                  <a:pt x="1374" y="539"/>
                  <a:pt x="1375" y="541"/>
                </a:cubicBezTo>
                <a:cubicBezTo>
                  <a:pt x="1373" y="549"/>
                  <a:pt x="1372" y="557"/>
                  <a:pt x="1371" y="565"/>
                </a:cubicBezTo>
                <a:close/>
                <a:moveTo>
                  <a:pt x="1401" y="598"/>
                </a:moveTo>
                <a:cubicBezTo>
                  <a:pt x="1396" y="595"/>
                  <a:pt x="1392" y="592"/>
                  <a:pt x="1388" y="589"/>
                </a:cubicBezTo>
                <a:cubicBezTo>
                  <a:pt x="1392" y="585"/>
                  <a:pt x="1396" y="581"/>
                  <a:pt x="1400" y="577"/>
                </a:cubicBezTo>
                <a:cubicBezTo>
                  <a:pt x="1401" y="579"/>
                  <a:pt x="1403" y="582"/>
                  <a:pt x="1404" y="584"/>
                </a:cubicBezTo>
                <a:cubicBezTo>
                  <a:pt x="1403" y="589"/>
                  <a:pt x="1402" y="593"/>
                  <a:pt x="1401" y="598"/>
                </a:cubicBezTo>
                <a:close/>
                <a:moveTo>
                  <a:pt x="1423" y="243"/>
                </a:moveTo>
                <a:cubicBezTo>
                  <a:pt x="1423" y="242"/>
                  <a:pt x="1422" y="242"/>
                  <a:pt x="1422" y="242"/>
                </a:cubicBezTo>
                <a:cubicBezTo>
                  <a:pt x="1424" y="238"/>
                  <a:pt x="1427" y="235"/>
                  <a:pt x="1429" y="231"/>
                </a:cubicBezTo>
                <a:cubicBezTo>
                  <a:pt x="1429" y="232"/>
                  <a:pt x="1430" y="232"/>
                  <a:pt x="1430" y="233"/>
                </a:cubicBezTo>
                <a:cubicBezTo>
                  <a:pt x="1428" y="236"/>
                  <a:pt x="1425" y="239"/>
                  <a:pt x="1423" y="243"/>
                </a:cubicBezTo>
                <a:close/>
                <a:moveTo>
                  <a:pt x="1447" y="266"/>
                </a:moveTo>
                <a:cubicBezTo>
                  <a:pt x="1445" y="264"/>
                  <a:pt x="1443" y="262"/>
                  <a:pt x="1441" y="260"/>
                </a:cubicBezTo>
                <a:cubicBezTo>
                  <a:pt x="1443" y="257"/>
                  <a:pt x="1444" y="253"/>
                  <a:pt x="1446" y="250"/>
                </a:cubicBezTo>
                <a:cubicBezTo>
                  <a:pt x="1449" y="253"/>
                  <a:pt x="1451" y="255"/>
                  <a:pt x="1454" y="258"/>
                </a:cubicBezTo>
                <a:cubicBezTo>
                  <a:pt x="1452" y="261"/>
                  <a:pt x="1449" y="264"/>
                  <a:pt x="1447" y="266"/>
                </a:cubicBezTo>
                <a:close/>
                <a:moveTo>
                  <a:pt x="1596" y="281"/>
                </a:moveTo>
                <a:cubicBezTo>
                  <a:pt x="1599" y="285"/>
                  <a:pt x="1603" y="288"/>
                  <a:pt x="1606" y="292"/>
                </a:cubicBezTo>
                <a:cubicBezTo>
                  <a:pt x="1602" y="299"/>
                  <a:pt x="1598" y="307"/>
                  <a:pt x="1594" y="314"/>
                </a:cubicBezTo>
                <a:cubicBezTo>
                  <a:pt x="1591" y="311"/>
                  <a:pt x="1588" y="307"/>
                  <a:pt x="1584" y="303"/>
                </a:cubicBezTo>
                <a:cubicBezTo>
                  <a:pt x="1588" y="296"/>
                  <a:pt x="1592" y="288"/>
                  <a:pt x="1596" y="281"/>
                </a:cubicBezTo>
                <a:close/>
                <a:moveTo>
                  <a:pt x="1584" y="335"/>
                </a:moveTo>
                <a:cubicBezTo>
                  <a:pt x="1583" y="337"/>
                  <a:pt x="1582" y="338"/>
                  <a:pt x="1582" y="340"/>
                </a:cubicBezTo>
                <a:cubicBezTo>
                  <a:pt x="1578" y="337"/>
                  <a:pt x="1574" y="333"/>
                  <a:pt x="1571" y="329"/>
                </a:cubicBezTo>
                <a:cubicBezTo>
                  <a:pt x="1572" y="327"/>
                  <a:pt x="1573" y="325"/>
                  <a:pt x="1574" y="323"/>
                </a:cubicBezTo>
                <a:cubicBezTo>
                  <a:pt x="1577" y="327"/>
                  <a:pt x="1581" y="331"/>
                  <a:pt x="1584" y="335"/>
                </a:cubicBezTo>
                <a:close/>
                <a:moveTo>
                  <a:pt x="1570" y="255"/>
                </a:moveTo>
                <a:cubicBezTo>
                  <a:pt x="1571" y="256"/>
                  <a:pt x="1572" y="257"/>
                  <a:pt x="1572" y="258"/>
                </a:cubicBezTo>
                <a:cubicBezTo>
                  <a:pt x="1573" y="259"/>
                  <a:pt x="1573" y="261"/>
                  <a:pt x="1575" y="262"/>
                </a:cubicBezTo>
                <a:cubicBezTo>
                  <a:pt x="1578" y="265"/>
                  <a:pt x="1581" y="267"/>
                  <a:pt x="1583" y="269"/>
                </a:cubicBezTo>
                <a:cubicBezTo>
                  <a:pt x="1580" y="276"/>
                  <a:pt x="1576" y="283"/>
                  <a:pt x="1573" y="291"/>
                </a:cubicBezTo>
                <a:cubicBezTo>
                  <a:pt x="1569" y="286"/>
                  <a:pt x="1565" y="282"/>
                  <a:pt x="1561" y="278"/>
                </a:cubicBezTo>
                <a:cubicBezTo>
                  <a:pt x="1564" y="270"/>
                  <a:pt x="1567" y="263"/>
                  <a:pt x="1570" y="255"/>
                </a:cubicBezTo>
                <a:close/>
                <a:moveTo>
                  <a:pt x="1517" y="272"/>
                </a:moveTo>
                <a:cubicBezTo>
                  <a:pt x="1518" y="270"/>
                  <a:pt x="1519" y="268"/>
                  <a:pt x="1520" y="267"/>
                </a:cubicBezTo>
                <a:cubicBezTo>
                  <a:pt x="1524" y="270"/>
                  <a:pt x="1527" y="274"/>
                  <a:pt x="1531" y="278"/>
                </a:cubicBezTo>
                <a:cubicBezTo>
                  <a:pt x="1530" y="281"/>
                  <a:pt x="1528" y="283"/>
                  <a:pt x="1527" y="286"/>
                </a:cubicBezTo>
                <a:cubicBezTo>
                  <a:pt x="1524" y="283"/>
                  <a:pt x="1522" y="281"/>
                  <a:pt x="1519" y="278"/>
                </a:cubicBezTo>
                <a:cubicBezTo>
                  <a:pt x="1520" y="276"/>
                  <a:pt x="1519" y="273"/>
                  <a:pt x="1517" y="272"/>
                </a:cubicBezTo>
                <a:close/>
                <a:moveTo>
                  <a:pt x="1521" y="376"/>
                </a:moveTo>
                <a:cubicBezTo>
                  <a:pt x="1523" y="379"/>
                  <a:pt x="1525" y="381"/>
                  <a:pt x="1528" y="383"/>
                </a:cubicBezTo>
                <a:cubicBezTo>
                  <a:pt x="1526" y="385"/>
                  <a:pt x="1525" y="388"/>
                  <a:pt x="1524" y="390"/>
                </a:cubicBezTo>
                <a:cubicBezTo>
                  <a:pt x="1522" y="388"/>
                  <a:pt x="1520" y="386"/>
                  <a:pt x="1518" y="383"/>
                </a:cubicBezTo>
                <a:cubicBezTo>
                  <a:pt x="1519" y="381"/>
                  <a:pt x="1520" y="379"/>
                  <a:pt x="1521" y="376"/>
                </a:cubicBezTo>
                <a:close/>
                <a:moveTo>
                  <a:pt x="1529" y="418"/>
                </a:moveTo>
                <a:cubicBezTo>
                  <a:pt x="1532" y="422"/>
                  <a:pt x="1536" y="425"/>
                  <a:pt x="1539" y="429"/>
                </a:cubicBezTo>
                <a:cubicBezTo>
                  <a:pt x="1537" y="434"/>
                  <a:pt x="1535" y="438"/>
                  <a:pt x="1532" y="443"/>
                </a:cubicBezTo>
                <a:cubicBezTo>
                  <a:pt x="1529" y="440"/>
                  <a:pt x="1525" y="436"/>
                  <a:pt x="1522" y="433"/>
                </a:cubicBezTo>
                <a:cubicBezTo>
                  <a:pt x="1524" y="428"/>
                  <a:pt x="1527" y="423"/>
                  <a:pt x="1529" y="418"/>
                </a:cubicBezTo>
                <a:close/>
                <a:moveTo>
                  <a:pt x="1536" y="403"/>
                </a:moveTo>
                <a:cubicBezTo>
                  <a:pt x="1537" y="400"/>
                  <a:pt x="1539" y="397"/>
                  <a:pt x="1540" y="395"/>
                </a:cubicBezTo>
                <a:cubicBezTo>
                  <a:pt x="1543" y="398"/>
                  <a:pt x="1547" y="401"/>
                  <a:pt x="1551" y="405"/>
                </a:cubicBezTo>
                <a:cubicBezTo>
                  <a:pt x="1549" y="408"/>
                  <a:pt x="1548" y="411"/>
                  <a:pt x="1546" y="414"/>
                </a:cubicBezTo>
                <a:cubicBezTo>
                  <a:pt x="1543" y="410"/>
                  <a:pt x="1539" y="406"/>
                  <a:pt x="1536" y="403"/>
                </a:cubicBezTo>
                <a:close/>
                <a:moveTo>
                  <a:pt x="1532" y="350"/>
                </a:moveTo>
                <a:cubicBezTo>
                  <a:pt x="1533" y="346"/>
                  <a:pt x="1535" y="342"/>
                  <a:pt x="1536" y="339"/>
                </a:cubicBezTo>
                <a:cubicBezTo>
                  <a:pt x="1539" y="341"/>
                  <a:pt x="1542" y="344"/>
                  <a:pt x="1545" y="347"/>
                </a:cubicBezTo>
                <a:cubicBezTo>
                  <a:pt x="1543" y="351"/>
                  <a:pt x="1541" y="354"/>
                  <a:pt x="1539" y="358"/>
                </a:cubicBezTo>
                <a:cubicBezTo>
                  <a:pt x="1537" y="355"/>
                  <a:pt x="1534" y="353"/>
                  <a:pt x="1532" y="350"/>
                </a:cubicBezTo>
                <a:close/>
                <a:moveTo>
                  <a:pt x="1549" y="308"/>
                </a:moveTo>
                <a:cubicBezTo>
                  <a:pt x="1550" y="305"/>
                  <a:pt x="1551" y="302"/>
                  <a:pt x="1552" y="300"/>
                </a:cubicBezTo>
                <a:cubicBezTo>
                  <a:pt x="1555" y="304"/>
                  <a:pt x="1559" y="307"/>
                  <a:pt x="1562" y="311"/>
                </a:cubicBezTo>
                <a:cubicBezTo>
                  <a:pt x="1561" y="313"/>
                  <a:pt x="1560" y="316"/>
                  <a:pt x="1559" y="318"/>
                </a:cubicBezTo>
                <a:cubicBezTo>
                  <a:pt x="1556" y="314"/>
                  <a:pt x="1552" y="311"/>
                  <a:pt x="1549" y="308"/>
                </a:cubicBezTo>
                <a:close/>
                <a:moveTo>
                  <a:pt x="1556" y="360"/>
                </a:moveTo>
                <a:cubicBezTo>
                  <a:pt x="1559" y="364"/>
                  <a:pt x="1563" y="368"/>
                  <a:pt x="1566" y="372"/>
                </a:cubicBezTo>
                <a:cubicBezTo>
                  <a:pt x="1565" y="375"/>
                  <a:pt x="1563" y="378"/>
                  <a:pt x="1562" y="381"/>
                </a:cubicBezTo>
                <a:cubicBezTo>
                  <a:pt x="1558" y="377"/>
                  <a:pt x="1555" y="373"/>
                  <a:pt x="1551" y="370"/>
                </a:cubicBezTo>
                <a:cubicBezTo>
                  <a:pt x="1553" y="367"/>
                  <a:pt x="1554" y="363"/>
                  <a:pt x="1556" y="360"/>
                </a:cubicBezTo>
                <a:close/>
                <a:moveTo>
                  <a:pt x="1558" y="244"/>
                </a:moveTo>
                <a:cubicBezTo>
                  <a:pt x="1554" y="250"/>
                  <a:pt x="1551" y="256"/>
                  <a:pt x="1548" y="263"/>
                </a:cubicBezTo>
                <a:cubicBezTo>
                  <a:pt x="1543" y="257"/>
                  <a:pt x="1538" y="251"/>
                  <a:pt x="1533" y="245"/>
                </a:cubicBezTo>
                <a:cubicBezTo>
                  <a:pt x="1535" y="242"/>
                  <a:pt x="1537" y="239"/>
                  <a:pt x="1539" y="236"/>
                </a:cubicBezTo>
                <a:cubicBezTo>
                  <a:pt x="1543" y="229"/>
                  <a:pt x="1531" y="221"/>
                  <a:pt x="1526" y="227"/>
                </a:cubicBezTo>
                <a:cubicBezTo>
                  <a:pt x="1525" y="229"/>
                  <a:pt x="1524" y="230"/>
                  <a:pt x="1523" y="232"/>
                </a:cubicBezTo>
                <a:cubicBezTo>
                  <a:pt x="1521" y="229"/>
                  <a:pt x="1520" y="227"/>
                  <a:pt x="1518" y="225"/>
                </a:cubicBezTo>
                <a:cubicBezTo>
                  <a:pt x="1518" y="225"/>
                  <a:pt x="1518" y="224"/>
                  <a:pt x="1519" y="224"/>
                </a:cubicBezTo>
                <a:cubicBezTo>
                  <a:pt x="1522" y="218"/>
                  <a:pt x="1516" y="212"/>
                  <a:pt x="1510" y="213"/>
                </a:cubicBezTo>
                <a:cubicBezTo>
                  <a:pt x="1507" y="208"/>
                  <a:pt x="1504" y="203"/>
                  <a:pt x="1501" y="198"/>
                </a:cubicBezTo>
                <a:cubicBezTo>
                  <a:pt x="1521" y="212"/>
                  <a:pt x="1540" y="227"/>
                  <a:pt x="1558" y="244"/>
                </a:cubicBezTo>
                <a:close/>
                <a:moveTo>
                  <a:pt x="1512" y="315"/>
                </a:moveTo>
                <a:cubicBezTo>
                  <a:pt x="1511" y="319"/>
                  <a:pt x="1509" y="322"/>
                  <a:pt x="1507" y="326"/>
                </a:cubicBezTo>
                <a:cubicBezTo>
                  <a:pt x="1505" y="324"/>
                  <a:pt x="1503" y="322"/>
                  <a:pt x="1501" y="320"/>
                </a:cubicBezTo>
                <a:cubicBezTo>
                  <a:pt x="1503" y="316"/>
                  <a:pt x="1504" y="313"/>
                  <a:pt x="1506" y="309"/>
                </a:cubicBezTo>
                <a:cubicBezTo>
                  <a:pt x="1508" y="311"/>
                  <a:pt x="1510" y="313"/>
                  <a:pt x="1512" y="315"/>
                </a:cubicBezTo>
                <a:close/>
                <a:moveTo>
                  <a:pt x="1503" y="250"/>
                </a:moveTo>
                <a:cubicBezTo>
                  <a:pt x="1504" y="252"/>
                  <a:pt x="1506" y="253"/>
                  <a:pt x="1507" y="254"/>
                </a:cubicBezTo>
                <a:cubicBezTo>
                  <a:pt x="1505" y="256"/>
                  <a:pt x="1504" y="259"/>
                  <a:pt x="1502" y="261"/>
                </a:cubicBezTo>
                <a:cubicBezTo>
                  <a:pt x="1501" y="260"/>
                  <a:pt x="1500" y="259"/>
                  <a:pt x="1499" y="258"/>
                </a:cubicBezTo>
                <a:cubicBezTo>
                  <a:pt x="1500" y="255"/>
                  <a:pt x="1502" y="253"/>
                  <a:pt x="1503" y="250"/>
                </a:cubicBezTo>
                <a:close/>
                <a:moveTo>
                  <a:pt x="1465" y="415"/>
                </a:moveTo>
                <a:cubicBezTo>
                  <a:pt x="1464" y="415"/>
                  <a:pt x="1464" y="414"/>
                  <a:pt x="1463" y="413"/>
                </a:cubicBezTo>
                <a:cubicBezTo>
                  <a:pt x="1464" y="410"/>
                  <a:pt x="1466" y="407"/>
                  <a:pt x="1467" y="403"/>
                </a:cubicBezTo>
                <a:cubicBezTo>
                  <a:pt x="1468" y="404"/>
                  <a:pt x="1469" y="405"/>
                  <a:pt x="1470" y="406"/>
                </a:cubicBezTo>
                <a:cubicBezTo>
                  <a:pt x="1468" y="409"/>
                  <a:pt x="1467" y="412"/>
                  <a:pt x="1465" y="415"/>
                </a:cubicBezTo>
                <a:close/>
                <a:moveTo>
                  <a:pt x="1464" y="221"/>
                </a:moveTo>
                <a:cubicBezTo>
                  <a:pt x="1464" y="219"/>
                  <a:pt x="1465" y="218"/>
                  <a:pt x="1466" y="217"/>
                </a:cubicBezTo>
                <a:cubicBezTo>
                  <a:pt x="1472" y="222"/>
                  <a:pt x="1478" y="227"/>
                  <a:pt x="1484" y="233"/>
                </a:cubicBezTo>
                <a:cubicBezTo>
                  <a:pt x="1483" y="234"/>
                  <a:pt x="1483" y="235"/>
                  <a:pt x="1482" y="236"/>
                </a:cubicBezTo>
                <a:cubicBezTo>
                  <a:pt x="1480" y="234"/>
                  <a:pt x="1478" y="233"/>
                  <a:pt x="1475" y="233"/>
                </a:cubicBezTo>
                <a:cubicBezTo>
                  <a:pt x="1471" y="229"/>
                  <a:pt x="1467" y="225"/>
                  <a:pt x="1464" y="221"/>
                </a:cubicBezTo>
                <a:close/>
                <a:moveTo>
                  <a:pt x="1484" y="288"/>
                </a:moveTo>
                <a:cubicBezTo>
                  <a:pt x="1482" y="291"/>
                  <a:pt x="1481" y="294"/>
                  <a:pt x="1479" y="297"/>
                </a:cubicBezTo>
                <a:cubicBezTo>
                  <a:pt x="1478" y="297"/>
                  <a:pt x="1478" y="297"/>
                  <a:pt x="1478" y="296"/>
                </a:cubicBezTo>
                <a:cubicBezTo>
                  <a:pt x="1479" y="293"/>
                  <a:pt x="1481" y="290"/>
                  <a:pt x="1483" y="287"/>
                </a:cubicBezTo>
                <a:cubicBezTo>
                  <a:pt x="1483" y="287"/>
                  <a:pt x="1484" y="288"/>
                  <a:pt x="1484" y="288"/>
                </a:cubicBezTo>
                <a:close/>
                <a:moveTo>
                  <a:pt x="1477" y="390"/>
                </a:moveTo>
                <a:cubicBezTo>
                  <a:pt x="1476" y="389"/>
                  <a:pt x="1475" y="388"/>
                  <a:pt x="1474" y="387"/>
                </a:cubicBezTo>
                <a:cubicBezTo>
                  <a:pt x="1476" y="381"/>
                  <a:pt x="1478" y="376"/>
                  <a:pt x="1481" y="370"/>
                </a:cubicBezTo>
                <a:cubicBezTo>
                  <a:pt x="1482" y="371"/>
                  <a:pt x="1483" y="372"/>
                  <a:pt x="1485" y="374"/>
                </a:cubicBezTo>
                <a:cubicBezTo>
                  <a:pt x="1482" y="379"/>
                  <a:pt x="1480" y="385"/>
                  <a:pt x="1477" y="390"/>
                </a:cubicBezTo>
                <a:close/>
                <a:moveTo>
                  <a:pt x="1487" y="469"/>
                </a:moveTo>
                <a:cubicBezTo>
                  <a:pt x="1487" y="468"/>
                  <a:pt x="1487" y="467"/>
                  <a:pt x="1486" y="465"/>
                </a:cubicBezTo>
                <a:cubicBezTo>
                  <a:pt x="1486" y="465"/>
                  <a:pt x="1485" y="464"/>
                  <a:pt x="1484" y="463"/>
                </a:cubicBezTo>
                <a:cubicBezTo>
                  <a:pt x="1485" y="462"/>
                  <a:pt x="1485" y="461"/>
                  <a:pt x="1486" y="460"/>
                </a:cubicBezTo>
                <a:cubicBezTo>
                  <a:pt x="1487" y="461"/>
                  <a:pt x="1489" y="462"/>
                  <a:pt x="1490" y="464"/>
                </a:cubicBezTo>
                <a:cubicBezTo>
                  <a:pt x="1489" y="466"/>
                  <a:pt x="1488" y="467"/>
                  <a:pt x="1487" y="469"/>
                </a:cubicBezTo>
                <a:close/>
                <a:moveTo>
                  <a:pt x="1488" y="351"/>
                </a:moveTo>
                <a:cubicBezTo>
                  <a:pt x="1489" y="350"/>
                  <a:pt x="1489" y="349"/>
                  <a:pt x="1490" y="348"/>
                </a:cubicBezTo>
                <a:cubicBezTo>
                  <a:pt x="1491" y="349"/>
                  <a:pt x="1493" y="351"/>
                  <a:pt x="1495" y="352"/>
                </a:cubicBezTo>
                <a:cubicBezTo>
                  <a:pt x="1494" y="354"/>
                  <a:pt x="1494" y="355"/>
                  <a:pt x="1493" y="356"/>
                </a:cubicBezTo>
                <a:cubicBezTo>
                  <a:pt x="1491" y="355"/>
                  <a:pt x="1490" y="353"/>
                  <a:pt x="1488" y="351"/>
                </a:cubicBezTo>
                <a:close/>
                <a:moveTo>
                  <a:pt x="1494" y="443"/>
                </a:moveTo>
                <a:cubicBezTo>
                  <a:pt x="1495" y="439"/>
                  <a:pt x="1497" y="436"/>
                  <a:pt x="1498" y="433"/>
                </a:cubicBezTo>
                <a:cubicBezTo>
                  <a:pt x="1499" y="434"/>
                  <a:pt x="1500" y="435"/>
                  <a:pt x="1502" y="436"/>
                </a:cubicBezTo>
                <a:cubicBezTo>
                  <a:pt x="1501" y="438"/>
                  <a:pt x="1501" y="440"/>
                  <a:pt x="1501" y="441"/>
                </a:cubicBezTo>
                <a:cubicBezTo>
                  <a:pt x="1500" y="443"/>
                  <a:pt x="1499" y="445"/>
                  <a:pt x="1498" y="447"/>
                </a:cubicBezTo>
                <a:cubicBezTo>
                  <a:pt x="1497" y="446"/>
                  <a:pt x="1495" y="444"/>
                  <a:pt x="1494" y="443"/>
                </a:cubicBezTo>
                <a:close/>
                <a:moveTo>
                  <a:pt x="1506" y="481"/>
                </a:moveTo>
                <a:cubicBezTo>
                  <a:pt x="1508" y="483"/>
                  <a:pt x="1509" y="484"/>
                  <a:pt x="1511" y="486"/>
                </a:cubicBezTo>
                <a:cubicBezTo>
                  <a:pt x="1509" y="490"/>
                  <a:pt x="1507" y="494"/>
                  <a:pt x="1505" y="498"/>
                </a:cubicBezTo>
                <a:cubicBezTo>
                  <a:pt x="1504" y="496"/>
                  <a:pt x="1502" y="494"/>
                  <a:pt x="1500" y="493"/>
                </a:cubicBezTo>
                <a:cubicBezTo>
                  <a:pt x="1503" y="489"/>
                  <a:pt x="1504" y="485"/>
                  <a:pt x="1506" y="481"/>
                </a:cubicBezTo>
                <a:close/>
                <a:moveTo>
                  <a:pt x="1532" y="592"/>
                </a:moveTo>
                <a:cubicBezTo>
                  <a:pt x="1522" y="586"/>
                  <a:pt x="1513" y="579"/>
                  <a:pt x="1505" y="572"/>
                </a:cubicBezTo>
                <a:cubicBezTo>
                  <a:pt x="1507" y="568"/>
                  <a:pt x="1509" y="563"/>
                  <a:pt x="1511" y="559"/>
                </a:cubicBezTo>
                <a:cubicBezTo>
                  <a:pt x="1518" y="570"/>
                  <a:pt x="1525" y="581"/>
                  <a:pt x="1532" y="592"/>
                </a:cubicBezTo>
                <a:close/>
                <a:moveTo>
                  <a:pt x="1521" y="468"/>
                </a:moveTo>
                <a:cubicBezTo>
                  <a:pt x="1518" y="465"/>
                  <a:pt x="1516" y="463"/>
                  <a:pt x="1513" y="461"/>
                </a:cubicBezTo>
                <a:cubicBezTo>
                  <a:pt x="1514" y="457"/>
                  <a:pt x="1515" y="453"/>
                  <a:pt x="1515" y="449"/>
                </a:cubicBezTo>
                <a:cubicBezTo>
                  <a:pt x="1519" y="452"/>
                  <a:pt x="1522" y="455"/>
                  <a:pt x="1525" y="458"/>
                </a:cubicBezTo>
                <a:cubicBezTo>
                  <a:pt x="1524" y="461"/>
                  <a:pt x="1522" y="464"/>
                  <a:pt x="1521" y="468"/>
                </a:cubicBezTo>
                <a:close/>
                <a:moveTo>
                  <a:pt x="1578" y="569"/>
                </a:moveTo>
                <a:cubicBezTo>
                  <a:pt x="1561" y="555"/>
                  <a:pt x="1545" y="540"/>
                  <a:pt x="1530" y="524"/>
                </a:cubicBezTo>
                <a:cubicBezTo>
                  <a:pt x="1531" y="520"/>
                  <a:pt x="1533" y="517"/>
                  <a:pt x="1535" y="513"/>
                </a:cubicBezTo>
                <a:cubicBezTo>
                  <a:pt x="1550" y="531"/>
                  <a:pt x="1565" y="550"/>
                  <a:pt x="1578" y="569"/>
                </a:cubicBezTo>
                <a:close/>
                <a:moveTo>
                  <a:pt x="1546" y="491"/>
                </a:moveTo>
                <a:cubicBezTo>
                  <a:pt x="1548" y="489"/>
                  <a:pt x="1549" y="486"/>
                  <a:pt x="1550" y="484"/>
                </a:cubicBezTo>
                <a:cubicBezTo>
                  <a:pt x="1559" y="495"/>
                  <a:pt x="1568" y="506"/>
                  <a:pt x="1577" y="517"/>
                </a:cubicBezTo>
                <a:cubicBezTo>
                  <a:pt x="1566" y="509"/>
                  <a:pt x="1556" y="500"/>
                  <a:pt x="1546" y="491"/>
                </a:cubicBezTo>
                <a:close/>
                <a:moveTo>
                  <a:pt x="1558" y="468"/>
                </a:moveTo>
                <a:cubicBezTo>
                  <a:pt x="1560" y="464"/>
                  <a:pt x="1561" y="460"/>
                  <a:pt x="1563" y="456"/>
                </a:cubicBezTo>
                <a:cubicBezTo>
                  <a:pt x="1578" y="473"/>
                  <a:pt x="1591" y="491"/>
                  <a:pt x="1604" y="510"/>
                </a:cubicBezTo>
                <a:cubicBezTo>
                  <a:pt x="1588" y="496"/>
                  <a:pt x="1573" y="482"/>
                  <a:pt x="1558" y="468"/>
                </a:cubicBezTo>
                <a:close/>
                <a:moveTo>
                  <a:pt x="1571" y="439"/>
                </a:moveTo>
                <a:cubicBezTo>
                  <a:pt x="1572" y="436"/>
                  <a:pt x="1574" y="433"/>
                  <a:pt x="1575" y="430"/>
                </a:cubicBezTo>
                <a:cubicBezTo>
                  <a:pt x="1599" y="454"/>
                  <a:pt x="1621" y="480"/>
                  <a:pt x="1640" y="508"/>
                </a:cubicBezTo>
                <a:cubicBezTo>
                  <a:pt x="1616" y="486"/>
                  <a:pt x="1593" y="463"/>
                  <a:pt x="1571" y="439"/>
                </a:cubicBezTo>
                <a:close/>
                <a:moveTo>
                  <a:pt x="1585" y="406"/>
                </a:moveTo>
                <a:cubicBezTo>
                  <a:pt x="1586" y="403"/>
                  <a:pt x="1587" y="400"/>
                  <a:pt x="1588" y="397"/>
                </a:cubicBezTo>
                <a:cubicBezTo>
                  <a:pt x="1607" y="419"/>
                  <a:pt x="1627" y="440"/>
                  <a:pt x="1647" y="460"/>
                </a:cubicBezTo>
                <a:cubicBezTo>
                  <a:pt x="1657" y="473"/>
                  <a:pt x="1665" y="486"/>
                  <a:pt x="1673" y="499"/>
                </a:cubicBezTo>
                <a:cubicBezTo>
                  <a:pt x="1641" y="472"/>
                  <a:pt x="1613" y="439"/>
                  <a:pt x="1585" y="406"/>
                </a:cubicBezTo>
                <a:close/>
              </a:path>
            </a:pathLst>
          </a:custGeom>
          <a:solidFill>
            <a:srgbClr val="8FB3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3062" y="4080247"/>
            <a:ext cx="122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+mn-ea"/>
                <a:sym typeface="+mn-lt"/>
              </a:rPr>
              <a:t>CON           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80531" y="4378710"/>
            <a:ext cx="1378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+mn-ea"/>
                <a:sym typeface="+mn-lt"/>
              </a:rPr>
              <a:t>TENTS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5100961" y="2461792"/>
            <a:ext cx="2566728" cy="1015663"/>
            <a:chOff x="7567987" y="1900828"/>
            <a:chExt cx="2566728" cy="1015663"/>
          </a:xfrm>
        </p:grpSpPr>
        <p:grpSp>
          <p:nvGrpSpPr>
            <p:cNvPr id="94" name="组合 93"/>
            <p:cNvGrpSpPr/>
            <p:nvPr/>
          </p:nvGrpSpPr>
          <p:grpSpPr>
            <a:xfrm>
              <a:off x="8447247" y="1928180"/>
              <a:ext cx="356770" cy="635000"/>
              <a:chOff x="4946650" y="1392238"/>
              <a:chExt cx="2286000" cy="4068762"/>
            </a:xfrm>
          </p:grpSpPr>
          <p:sp>
            <p:nvSpPr>
              <p:cNvPr id="95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0" name="文本框 149"/>
            <p:cNvSpPr txBox="1"/>
            <p:nvPr/>
          </p:nvSpPr>
          <p:spPr>
            <a:xfrm>
              <a:off x="7567987" y="1900828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1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8277939" y="2461792"/>
            <a:ext cx="2566728" cy="1015663"/>
            <a:chOff x="7567987" y="1900828"/>
            <a:chExt cx="2566728" cy="1015663"/>
          </a:xfrm>
        </p:grpSpPr>
        <p:grpSp>
          <p:nvGrpSpPr>
            <p:cNvPr id="158" name="组合 157"/>
            <p:cNvGrpSpPr/>
            <p:nvPr/>
          </p:nvGrpSpPr>
          <p:grpSpPr>
            <a:xfrm>
              <a:off x="8447247" y="1928180"/>
              <a:ext cx="356770" cy="635000"/>
              <a:chOff x="4946650" y="1392238"/>
              <a:chExt cx="2286000" cy="4068762"/>
            </a:xfrm>
          </p:grpSpPr>
          <p:sp>
            <p:nvSpPr>
              <p:cNvPr id="160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9" name="文本框 158"/>
            <p:cNvSpPr txBox="1"/>
            <p:nvPr/>
          </p:nvSpPr>
          <p:spPr>
            <a:xfrm>
              <a:off x="7567987" y="1900828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2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100961" y="3800309"/>
            <a:ext cx="2566728" cy="1015663"/>
            <a:chOff x="7567987" y="1900828"/>
            <a:chExt cx="2566728" cy="1015663"/>
          </a:xfrm>
        </p:grpSpPr>
        <p:grpSp>
          <p:nvGrpSpPr>
            <p:cNvPr id="174" name="组合 173"/>
            <p:cNvGrpSpPr/>
            <p:nvPr/>
          </p:nvGrpSpPr>
          <p:grpSpPr>
            <a:xfrm>
              <a:off x="8447247" y="1928180"/>
              <a:ext cx="356770" cy="635000"/>
              <a:chOff x="4946650" y="1392238"/>
              <a:chExt cx="2286000" cy="4068762"/>
            </a:xfrm>
          </p:grpSpPr>
          <p:sp>
            <p:nvSpPr>
              <p:cNvPr id="176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5" name="文本框 174"/>
            <p:cNvSpPr txBox="1"/>
            <p:nvPr/>
          </p:nvSpPr>
          <p:spPr>
            <a:xfrm>
              <a:off x="7567987" y="1900828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3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8277939" y="3800309"/>
            <a:ext cx="2566728" cy="1015663"/>
            <a:chOff x="7567987" y="1900828"/>
            <a:chExt cx="2566728" cy="1015663"/>
          </a:xfrm>
        </p:grpSpPr>
        <p:grpSp>
          <p:nvGrpSpPr>
            <p:cNvPr id="190" name="组合 189"/>
            <p:cNvGrpSpPr/>
            <p:nvPr/>
          </p:nvGrpSpPr>
          <p:grpSpPr>
            <a:xfrm>
              <a:off x="8447247" y="1928180"/>
              <a:ext cx="356770" cy="635000"/>
              <a:chOff x="4946650" y="1392238"/>
              <a:chExt cx="2286000" cy="4068762"/>
            </a:xfrm>
          </p:grpSpPr>
          <p:sp>
            <p:nvSpPr>
              <p:cNvPr id="192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1" name="文本框 190"/>
            <p:cNvSpPr txBox="1"/>
            <p:nvPr/>
          </p:nvSpPr>
          <p:spPr>
            <a:xfrm>
              <a:off x="7567987" y="1900828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4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205" name="矩形: 圆角 204"/>
          <p:cNvSpPr/>
          <p:nvPr/>
        </p:nvSpPr>
        <p:spPr>
          <a:xfrm>
            <a:off x="11910291" y="2128433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1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335" y="3645408"/>
            <a:ext cx="11181737" cy="0"/>
          </a:xfrm>
          <a:prstGeom prst="straightConnector1">
            <a:avLst/>
          </a:prstGeom>
          <a:ln w="1143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163458" y="3227368"/>
            <a:ext cx="2262224" cy="254620"/>
            <a:chOff x="7163516" y="3227357"/>
            <a:chExt cx="2262348" cy="254634"/>
          </a:xfrm>
          <a:solidFill>
            <a:srgbClr val="92D050"/>
          </a:solidFill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sp>
        <p:nvSpPr>
          <p:cNvPr id="59" name="Text Placeholder 32"/>
          <p:cNvSpPr txBox="1"/>
          <p:nvPr/>
        </p:nvSpPr>
        <p:spPr>
          <a:xfrm>
            <a:off x="2062023" y="2625944"/>
            <a:ext cx="1650249" cy="4199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Text Placeholder 33"/>
          <p:cNvSpPr txBox="1"/>
          <p:nvPr/>
        </p:nvSpPr>
        <p:spPr>
          <a:xfrm>
            <a:off x="2062024" y="2357234"/>
            <a:ext cx="1243311" cy="223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611166" y="1676648"/>
            <a:ext cx="551962" cy="551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US" altLang="zh-CN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" name="Text Placeholder 32"/>
          <p:cNvSpPr txBox="1"/>
          <p:nvPr/>
        </p:nvSpPr>
        <p:spPr>
          <a:xfrm>
            <a:off x="4203420" y="2625944"/>
            <a:ext cx="1650249" cy="4199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Text Placeholder 33"/>
          <p:cNvSpPr txBox="1"/>
          <p:nvPr/>
        </p:nvSpPr>
        <p:spPr>
          <a:xfrm>
            <a:off x="4203421" y="2357234"/>
            <a:ext cx="1243311" cy="223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4752563" y="1676648"/>
            <a:ext cx="551962" cy="551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US" altLang="zh-CN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5" name="Text Placeholder 32"/>
          <p:cNvSpPr txBox="1"/>
          <p:nvPr/>
        </p:nvSpPr>
        <p:spPr>
          <a:xfrm>
            <a:off x="6329827" y="2625944"/>
            <a:ext cx="1650249" cy="4199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6329828" y="2357234"/>
            <a:ext cx="1243311" cy="223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6878971" y="1676648"/>
            <a:ext cx="551962" cy="551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US" altLang="zh-CN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8471223" y="2625944"/>
            <a:ext cx="1650249" cy="4199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Text Placeholder 33"/>
          <p:cNvSpPr txBox="1"/>
          <p:nvPr/>
        </p:nvSpPr>
        <p:spPr>
          <a:xfrm>
            <a:off x="8471225" y="2357234"/>
            <a:ext cx="1243311" cy="223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9020367" y="1676648"/>
            <a:ext cx="551962" cy="551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US" altLang="zh-CN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63458" y="3834920"/>
            <a:ext cx="2262224" cy="254620"/>
            <a:chOff x="7163516" y="3834942"/>
            <a:chExt cx="2262348" cy="254634"/>
          </a:xfrm>
          <a:solidFill>
            <a:srgbClr val="92D050"/>
          </a:solidFill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sp>
        <p:nvSpPr>
          <p:cNvPr id="80" name="Text Placeholder 32"/>
          <p:cNvSpPr txBox="1"/>
          <p:nvPr/>
        </p:nvSpPr>
        <p:spPr>
          <a:xfrm>
            <a:off x="2062023" y="5369785"/>
            <a:ext cx="1650249" cy="4199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1" name="Text Placeholder 33"/>
          <p:cNvSpPr txBox="1"/>
          <p:nvPr/>
        </p:nvSpPr>
        <p:spPr>
          <a:xfrm>
            <a:off x="2062024" y="5114413"/>
            <a:ext cx="1243311" cy="223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611166" y="4433828"/>
            <a:ext cx="551962" cy="551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US" altLang="zh-CN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3" name="Text Placeholder 32"/>
          <p:cNvSpPr txBox="1"/>
          <p:nvPr/>
        </p:nvSpPr>
        <p:spPr>
          <a:xfrm>
            <a:off x="4203420" y="5369785"/>
            <a:ext cx="1650249" cy="4199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4" name="Text Placeholder 33"/>
          <p:cNvSpPr txBox="1"/>
          <p:nvPr/>
        </p:nvSpPr>
        <p:spPr>
          <a:xfrm>
            <a:off x="4203421" y="5114414"/>
            <a:ext cx="1243311" cy="223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4752563" y="4433828"/>
            <a:ext cx="551962" cy="551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US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6" name="Text Placeholder 32"/>
          <p:cNvSpPr txBox="1"/>
          <p:nvPr/>
        </p:nvSpPr>
        <p:spPr>
          <a:xfrm>
            <a:off x="6329827" y="5369785"/>
            <a:ext cx="1650249" cy="4199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7" name="Text Placeholder 33"/>
          <p:cNvSpPr txBox="1"/>
          <p:nvPr/>
        </p:nvSpPr>
        <p:spPr>
          <a:xfrm>
            <a:off x="6329828" y="5114413"/>
            <a:ext cx="1243311" cy="223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6878971" y="4433828"/>
            <a:ext cx="551962" cy="551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US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9" name="Text Placeholder 32"/>
          <p:cNvSpPr txBox="1"/>
          <p:nvPr/>
        </p:nvSpPr>
        <p:spPr>
          <a:xfrm>
            <a:off x="8471223" y="5369785"/>
            <a:ext cx="1650249" cy="4199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0" name="Text Placeholder 33"/>
          <p:cNvSpPr txBox="1"/>
          <p:nvPr/>
        </p:nvSpPr>
        <p:spPr>
          <a:xfrm>
            <a:off x="8471225" y="5114413"/>
            <a:ext cx="1243311" cy="223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9020367" y="4433828"/>
            <a:ext cx="551962" cy="551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rgbClr val="FFFFFF"/>
                </a:solidFill>
                <a:cs typeface="+mn-ea"/>
                <a:sym typeface="+mn-lt"/>
              </a:rPr>
              <a:t>文字</a:t>
            </a:r>
            <a:endParaRPr lang="en-US" altLang="zh-CN" sz="132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28544" y="3227368"/>
            <a:ext cx="2262224" cy="254620"/>
            <a:chOff x="5028485" y="3227357"/>
            <a:chExt cx="2262348" cy="254634"/>
          </a:xfrm>
          <a:solidFill>
            <a:srgbClr val="92D050"/>
          </a:solidFill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28544" y="3834920"/>
            <a:ext cx="2262224" cy="254620"/>
            <a:chOff x="5028485" y="3834942"/>
            <a:chExt cx="2262348" cy="254634"/>
          </a:xfrm>
          <a:solidFill>
            <a:srgbClr val="92D050"/>
          </a:solidFill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72869" y="3227368"/>
            <a:ext cx="2182984" cy="254620"/>
            <a:chOff x="2972698" y="3227357"/>
            <a:chExt cx="2183104" cy="254634"/>
          </a:xfrm>
          <a:solidFill>
            <a:srgbClr val="92D050"/>
          </a:solidFill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5" y="3227368"/>
            <a:ext cx="3020606" cy="254620"/>
            <a:chOff x="0" y="3227357"/>
            <a:chExt cx="3020771" cy="254634"/>
          </a:xfrm>
        </p:grpSpPr>
        <p:sp>
          <p:nvSpPr>
            <p:cNvPr id="53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72869" y="3834920"/>
            <a:ext cx="2182984" cy="254620"/>
            <a:chOff x="2972698" y="3834942"/>
            <a:chExt cx="2183104" cy="254634"/>
          </a:xfrm>
          <a:solidFill>
            <a:srgbClr val="92D050"/>
          </a:solidFill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5" y="3834920"/>
            <a:ext cx="3020606" cy="254620"/>
            <a:chOff x="0" y="3834942"/>
            <a:chExt cx="3020771" cy="254634"/>
          </a:xfrm>
        </p:grpSpPr>
        <p:sp>
          <p:nvSpPr>
            <p:cNvPr id="74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60" dirty="0"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926088" y="-67978"/>
            <a:ext cx="2590774" cy="1015663"/>
            <a:chOff x="4832086" y="-391302"/>
            <a:chExt cx="2590774" cy="1015663"/>
          </a:xfrm>
        </p:grpSpPr>
        <p:grpSp>
          <p:nvGrpSpPr>
            <p:cNvPr id="95" name="组合 94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97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4832086" y="-391302"/>
              <a:ext cx="25907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4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110" name="矩形: 圆角 109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矩形: 圆角 110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80" grpId="0"/>
      <p:bldP spid="81" grpId="0"/>
      <p:bldP spid="82" grpId="0" animBg="1"/>
      <p:bldP spid="83" grpId="0"/>
      <p:bldP spid="84" grpId="0"/>
      <p:bldP spid="85" grpId="0" animBg="1"/>
      <p:bldP spid="86" grpId="0"/>
      <p:bldP spid="87" grpId="0"/>
      <p:bldP spid="88" grpId="0" animBg="1"/>
      <p:bldP spid="89" grpId="0"/>
      <p:bldP spid="90" grpId="0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/>
          <p:nvPr/>
        </p:nvSpPr>
        <p:spPr bwMode="auto">
          <a:xfrm>
            <a:off x="6468261" y="5551551"/>
            <a:ext cx="1505722" cy="4241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50"/>
              </a:spcBef>
            </a:pPr>
            <a:r>
              <a:rPr lang="zh-CN" altLang="en-US" sz="76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s-ES" altLang="zh-CN" sz="1045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89" name="AutoShape 5"/>
          <p:cNvSpPr/>
          <p:nvPr/>
        </p:nvSpPr>
        <p:spPr bwMode="auto">
          <a:xfrm>
            <a:off x="8206478" y="4374484"/>
            <a:ext cx="1505722" cy="4241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50"/>
              </a:spcBef>
            </a:pPr>
            <a:r>
              <a:rPr lang="zh-CN" altLang="en-US" sz="76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s-ES" altLang="zh-CN" sz="1045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90" name="AutoShape 6"/>
          <p:cNvSpPr/>
          <p:nvPr/>
        </p:nvSpPr>
        <p:spPr bwMode="auto">
          <a:xfrm>
            <a:off x="4105397" y="5551551"/>
            <a:ext cx="1635830" cy="471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50"/>
              </a:spcBef>
            </a:pPr>
            <a:r>
              <a:rPr lang="zh-CN" altLang="en-US" sz="76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s-ES" altLang="zh-CN" sz="1045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91" name="AutoShape 7"/>
          <p:cNvSpPr/>
          <p:nvPr/>
        </p:nvSpPr>
        <p:spPr bwMode="auto">
          <a:xfrm>
            <a:off x="2138592" y="4258603"/>
            <a:ext cx="1635830" cy="471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50"/>
              </a:spcBef>
            </a:pPr>
            <a:r>
              <a:rPr lang="zh-CN" altLang="en-US" sz="76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s-ES" altLang="zh-CN" sz="1045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92" name="AutoShape 8"/>
          <p:cNvSpPr/>
          <p:nvPr/>
        </p:nvSpPr>
        <p:spPr bwMode="auto">
          <a:xfrm>
            <a:off x="8933514" y="2959306"/>
            <a:ext cx="1505050" cy="4241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50"/>
              </a:spcBef>
            </a:pPr>
            <a:r>
              <a:rPr lang="zh-CN" altLang="en-US" sz="76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s-ES" altLang="zh-CN" sz="1045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93" name="AutoShape 9"/>
          <p:cNvSpPr/>
          <p:nvPr/>
        </p:nvSpPr>
        <p:spPr bwMode="auto">
          <a:xfrm>
            <a:off x="1670242" y="2876760"/>
            <a:ext cx="1635099" cy="471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50"/>
              </a:spcBef>
            </a:pPr>
            <a:r>
              <a:rPr lang="zh-CN" altLang="en-US" sz="76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s-ES" altLang="zh-CN" sz="1045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4764967" y="1540952"/>
            <a:ext cx="662744" cy="2314448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1995" name="AutoShape 11"/>
          <p:cNvSpPr/>
          <p:nvPr/>
        </p:nvSpPr>
        <p:spPr bwMode="auto">
          <a:xfrm>
            <a:off x="4875293" y="2840250"/>
            <a:ext cx="486542" cy="3047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es-ES" altLang="zh-CN" sz="12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96" name="AutoShape 12"/>
          <p:cNvSpPr/>
          <p:nvPr/>
        </p:nvSpPr>
        <p:spPr bwMode="auto">
          <a:xfrm>
            <a:off x="5503908" y="1359193"/>
            <a:ext cx="563532" cy="26779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1997" name="AutoShape 13"/>
          <p:cNvSpPr/>
          <p:nvPr/>
        </p:nvSpPr>
        <p:spPr bwMode="auto">
          <a:xfrm>
            <a:off x="5543593" y="3284725"/>
            <a:ext cx="485749" cy="3047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es-ES" altLang="zh-CN" sz="12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98" name="AutoShape 14"/>
          <p:cNvSpPr/>
          <p:nvPr/>
        </p:nvSpPr>
        <p:spPr bwMode="auto">
          <a:xfrm>
            <a:off x="6143636" y="1359193"/>
            <a:ext cx="562738" cy="26779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1999" name="AutoShape 15"/>
          <p:cNvSpPr/>
          <p:nvPr/>
        </p:nvSpPr>
        <p:spPr bwMode="auto">
          <a:xfrm>
            <a:off x="6179352" y="3284725"/>
            <a:ext cx="485749" cy="3047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es-ES" altLang="zh-CN" sz="12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00" name="AutoShape 16"/>
          <p:cNvSpPr/>
          <p:nvPr/>
        </p:nvSpPr>
        <p:spPr bwMode="auto">
          <a:xfrm>
            <a:off x="6784157" y="1538570"/>
            <a:ext cx="664332" cy="2316036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2001" name="AutoShape 17"/>
          <p:cNvSpPr/>
          <p:nvPr/>
        </p:nvSpPr>
        <p:spPr bwMode="auto">
          <a:xfrm>
            <a:off x="6835747" y="2832312"/>
            <a:ext cx="486542" cy="3047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es-ES" altLang="zh-CN" sz="12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4426054" y="3118046"/>
            <a:ext cx="461143" cy="775451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rgbClr val="92D050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3415667" y="2830725"/>
            <a:ext cx="570674" cy="570674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04" name="AutoShape 20"/>
          <p:cNvSpPr/>
          <p:nvPr/>
        </p:nvSpPr>
        <p:spPr bwMode="auto">
          <a:xfrm>
            <a:off x="3502180" y="2911683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2005" name="AutoShape 21"/>
          <p:cNvSpPr/>
          <p:nvPr/>
        </p:nvSpPr>
        <p:spPr bwMode="auto">
          <a:xfrm>
            <a:off x="3498037" y="2943231"/>
            <a:ext cx="403551" cy="3242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es-ES" altLang="zh-CN" sz="132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105398" y="3118840"/>
            <a:ext cx="377011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007" name="AutoShape 23"/>
          <p:cNvSpPr/>
          <p:nvPr/>
        </p:nvSpPr>
        <p:spPr bwMode="auto">
          <a:xfrm>
            <a:off x="4843544" y="3846669"/>
            <a:ext cx="857203" cy="486542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rgbClr val="92D050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08" name="AutoShape 24"/>
          <p:cNvSpPr/>
          <p:nvPr/>
        </p:nvSpPr>
        <p:spPr bwMode="auto">
          <a:xfrm>
            <a:off x="3896652" y="4234791"/>
            <a:ext cx="571469" cy="570675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09" name="AutoShape 25"/>
          <p:cNvSpPr/>
          <p:nvPr/>
        </p:nvSpPr>
        <p:spPr bwMode="auto">
          <a:xfrm>
            <a:off x="3984754" y="4315749"/>
            <a:ext cx="403203" cy="4039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4480820" y="3895879"/>
            <a:ext cx="307959" cy="307164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011" name="AutoShape 27"/>
          <p:cNvSpPr/>
          <p:nvPr/>
        </p:nvSpPr>
        <p:spPr bwMode="auto">
          <a:xfrm>
            <a:off x="3986167" y="4343329"/>
            <a:ext cx="403551" cy="3242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es-ES" altLang="zh-CN" sz="132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12" name="AutoShape 28"/>
          <p:cNvSpPr/>
          <p:nvPr/>
        </p:nvSpPr>
        <p:spPr bwMode="auto">
          <a:xfrm>
            <a:off x="5566611" y="4296700"/>
            <a:ext cx="999276" cy="85720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rgbClr val="92D050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13" name="AutoShape 29"/>
          <p:cNvSpPr/>
          <p:nvPr/>
        </p:nvSpPr>
        <p:spPr bwMode="auto">
          <a:xfrm>
            <a:off x="5057052" y="4875312"/>
            <a:ext cx="570674" cy="571469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14" name="AutoShape 30"/>
          <p:cNvSpPr/>
          <p:nvPr/>
        </p:nvSpPr>
        <p:spPr bwMode="auto">
          <a:xfrm>
            <a:off x="5142772" y="4956271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442794" y="4330831"/>
            <a:ext cx="118262" cy="415108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016" name="AutoShape 32"/>
          <p:cNvSpPr/>
          <p:nvPr/>
        </p:nvSpPr>
        <p:spPr bwMode="auto">
          <a:xfrm>
            <a:off x="5190124" y="4991338"/>
            <a:ext cx="321197" cy="3027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es-ES" altLang="zh-CN" sz="132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18" name="AutoShape 34"/>
          <p:cNvSpPr/>
          <p:nvPr/>
        </p:nvSpPr>
        <p:spPr bwMode="auto">
          <a:xfrm>
            <a:off x="6468262" y="4875312"/>
            <a:ext cx="570674" cy="571469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19" name="AutoShape 35"/>
          <p:cNvSpPr/>
          <p:nvPr/>
        </p:nvSpPr>
        <p:spPr bwMode="auto">
          <a:xfrm>
            <a:off x="6554775" y="4956271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6497629" y="4330831"/>
            <a:ext cx="119056" cy="415108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021" name="AutoShape 37"/>
          <p:cNvSpPr/>
          <p:nvPr/>
        </p:nvSpPr>
        <p:spPr bwMode="auto">
          <a:xfrm>
            <a:off x="6458560" y="4938989"/>
            <a:ext cx="601189" cy="367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es-ES" altLang="zh-CN" sz="132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23" name="AutoShape 39"/>
          <p:cNvSpPr/>
          <p:nvPr/>
        </p:nvSpPr>
        <p:spPr bwMode="auto">
          <a:xfrm>
            <a:off x="7541353" y="4348292"/>
            <a:ext cx="570674" cy="570674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24" name="AutoShape 40"/>
          <p:cNvSpPr/>
          <p:nvPr/>
        </p:nvSpPr>
        <p:spPr bwMode="auto">
          <a:xfrm>
            <a:off x="7627866" y="4429249"/>
            <a:ext cx="403203" cy="4039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7217520" y="4054619"/>
            <a:ext cx="307164" cy="307164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026" name="AutoShape 42"/>
          <p:cNvSpPr/>
          <p:nvPr/>
        </p:nvSpPr>
        <p:spPr bwMode="auto">
          <a:xfrm>
            <a:off x="7623724" y="4460798"/>
            <a:ext cx="403551" cy="3242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+mn-lt"/>
                <a:ea typeface="+mn-ea"/>
                <a:cs typeface="+mn-ea"/>
                <a:sym typeface="+mn-lt"/>
              </a:rPr>
              <a:t>05</a:t>
            </a:r>
            <a:endParaRPr lang="es-ES" altLang="zh-CN" sz="132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28" name="AutoShape 44"/>
          <p:cNvSpPr/>
          <p:nvPr/>
        </p:nvSpPr>
        <p:spPr bwMode="auto">
          <a:xfrm>
            <a:off x="8280293" y="2919620"/>
            <a:ext cx="570675" cy="570674"/>
          </a:xfrm>
          <a:custGeom>
            <a:avLst/>
            <a:gdLst>
              <a:gd name="T0" fmla="*/ 570707 w 21600"/>
              <a:gd name="T1" fmla="*/ 570706 h 21600"/>
              <a:gd name="T2" fmla="*/ 570707 w 21600"/>
              <a:gd name="T3" fmla="*/ 570706 h 21600"/>
              <a:gd name="T4" fmla="*/ 570707 w 21600"/>
              <a:gd name="T5" fmla="*/ 570706 h 21600"/>
              <a:gd name="T6" fmla="*/ 570707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29" name="AutoShape 45"/>
          <p:cNvSpPr/>
          <p:nvPr/>
        </p:nvSpPr>
        <p:spPr bwMode="auto">
          <a:xfrm>
            <a:off x="8366808" y="3000578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2030" name="AutoShape 46"/>
          <p:cNvSpPr/>
          <p:nvPr/>
        </p:nvSpPr>
        <p:spPr bwMode="auto">
          <a:xfrm>
            <a:off x="8362665" y="3032127"/>
            <a:ext cx="403551" cy="3242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5717" tIns="35717" rIns="35717" bIns="35717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325" b="0" dirty="0">
                <a:latin typeface="+mn-lt"/>
                <a:ea typeface="+mn-ea"/>
                <a:cs typeface="+mn-ea"/>
                <a:sym typeface="+mn-lt"/>
              </a:rPr>
              <a:t>06</a:t>
            </a:r>
            <a:endParaRPr lang="es-ES" altLang="zh-CN" sz="1325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7785813" y="3187893"/>
            <a:ext cx="377010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7965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017" name="AutoShape 33"/>
          <p:cNvSpPr/>
          <p:nvPr/>
        </p:nvSpPr>
        <p:spPr bwMode="auto">
          <a:xfrm rot="10627777" flipV="1">
            <a:off x="6487310" y="3875242"/>
            <a:ext cx="873870" cy="445269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rgbClr val="92D050"/>
            </a:solidFill>
            <a:prstDash val="solid"/>
            <a:miter lim="0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22" name="AutoShape 38"/>
          <p:cNvSpPr/>
          <p:nvPr/>
        </p:nvSpPr>
        <p:spPr bwMode="auto">
          <a:xfrm rot="172778" flipH="1">
            <a:off x="7188153" y="3168050"/>
            <a:ext cx="547657" cy="863552"/>
          </a:xfrm>
          <a:custGeom>
            <a:avLst/>
            <a:gdLst>
              <a:gd name="T0" fmla="*/ 547688 w 21600"/>
              <a:gd name="T1" fmla="*/ 863600 h 21600"/>
              <a:gd name="T2" fmla="*/ 547688 w 21600"/>
              <a:gd name="T3" fmla="*/ 863600 h 21600"/>
              <a:gd name="T4" fmla="*/ 547688 w 21600"/>
              <a:gd name="T5" fmla="*/ 863600 h 21600"/>
              <a:gd name="T6" fmla="*/ 547688 w 21600"/>
              <a:gd name="T7" fmla="*/ 863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541" y="4059"/>
                  <a:pt x="4096" y="7943"/>
                  <a:pt x="7570" y="11508"/>
                </a:cubicBezTo>
                <a:cubicBezTo>
                  <a:pt x="11303" y="15340"/>
                  <a:pt x="16046" y="18752"/>
                  <a:pt x="21599" y="21600"/>
                </a:cubicBezTo>
              </a:path>
            </a:pathLst>
          </a:custGeom>
          <a:noFill/>
          <a:ln w="101600" cap="flat" cmpd="sng">
            <a:solidFill>
              <a:srgbClr val="92D050"/>
            </a:solidFill>
            <a:prstDash val="solid"/>
            <a:miter lim="0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42027" name="AutoShape 43"/>
          <p:cNvSpPr/>
          <p:nvPr/>
        </p:nvSpPr>
        <p:spPr bwMode="auto">
          <a:xfrm>
            <a:off x="7681044" y="3106934"/>
            <a:ext cx="161123" cy="16112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926088" y="-67978"/>
            <a:ext cx="2590774" cy="1015663"/>
            <a:chOff x="4832086" y="-391302"/>
            <a:chExt cx="2590774" cy="1015663"/>
          </a:xfrm>
        </p:grpSpPr>
        <p:grpSp>
          <p:nvGrpSpPr>
            <p:cNvPr id="50" name="组合 49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52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4832086" y="-391302"/>
              <a:ext cx="25907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4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65" name="矩形: 圆角 64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: 圆角 65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8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8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6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8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6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8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5" grpId="0" autoUpdateAnimBg="0"/>
      <p:bldP spid="41997" grpId="0" autoUpdateAnimBg="0"/>
      <p:bldP spid="41999" grpId="0" autoUpdateAnimBg="0"/>
      <p:bldP spid="42001" grpId="0" autoUpdateAnimBg="0"/>
      <p:bldP spid="42002" grpId="0" animBg="1"/>
      <p:bldP spid="42003" grpId="0" animBg="1"/>
      <p:bldP spid="42005" grpId="0" autoUpdateAnimBg="0"/>
      <p:bldP spid="42007" grpId="0" animBg="1"/>
      <p:bldP spid="42008" grpId="0" animBg="1"/>
      <p:bldP spid="42011" grpId="0" autoUpdateAnimBg="0"/>
      <p:bldP spid="42012" grpId="0" animBg="1"/>
      <p:bldP spid="42013" grpId="0" animBg="1"/>
      <p:bldP spid="42016" grpId="0" autoUpdateAnimBg="0"/>
      <p:bldP spid="42018" grpId="0" animBg="1"/>
      <p:bldP spid="42021" grpId="0" autoUpdateAnimBg="0"/>
      <p:bldP spid="42023" grpId="0" animBg="1"/>
      <p:bldP spid="42026" grpId="0" autoUpdateAnimBg="0"/>
      <p:bldP spid="42028" grpId="0" animBg="1"/>
      <p:bldP spid="42030" grpId="0" autoUpdateAnimBg="0"/>
      <p:bldP spid="42017" grpId="0" animBg="1"/>
      <p:bldP spid="420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椭圆 394"/>
          <p:cNvSpPr/>
          <p:nvPr/>
        </p:nvSpPr>
        <p:spPr>
          <a:xfrm>
            <a:off x="1174831" y="4117487"/>
            <a:ext cx="3432301" cy="42713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97000"/>
                </a:schemeClr>
              </a:gs>
              <a:gs pos="100000">
                <a:schemeClr val="bg1">
                  <a:alpha val="61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3" name="组合 372"/>
          <p:cNvGrpSpPr/>
          <p:nvPr/>
        </p:nvGrpSpPr>
        <p:grpSpPr>
          <a:xfrm>
            <a:off x="1346524" y="1466545"/>
            <a:ext cx="2899919" cy="3346230"/>
            <a:chOff x="4862642" y="2276876"/>
            <a:chExt cx="2476371" cy="2857500"/>
          </a:xfrm>
        </p:grpSpPr>
        <p:sp>
          <p:nvSpPr>
            <p:cNvPr id="367" name="Freeform 363"/>
            <p:cNvSpPr>
              <a:spLocks noEditPoints="1"/>
            </p:cNvSpPr>
            <p:nvPr/>
          </p:nvSpPr>
          <p:spPr bwMode="auto">
            <a:xfrm>
              <a:off x="4862642" y="2276876"/>
              <a:ext cx="2398713" cy="2857500"/>
            </a:xfrm>
            <a:custGeom>
              <a:avLst/>
              <a:gdLst>
                <a:gd name="T0" fmla="*/ 482 w 564"/>
                <a:gd name="T1" fmla="*/ 278 h 672"/>
                <a:gd name="T2" fmla="*/ 328 w 564"/>
                <a:gd name="T3" fmla="*/ 263 h 672"/>
                <a:gd name="T4" fmla="*/ 348 w 564"/>
                <a:gd name="T5" fmla="*/ 229 h 672"/>
                <a:gd name="T6" fmla="*/ 471 w 564"/>
                <a:gd name="T7" fmla="*/ 203 h 672"/>
                <a:gd name="T8" fmla="*/ 407 w 564"/>
                <a:gd name="T9" fmla="*/ 170 h 672"/>
                <a:gd name="T10" fmla="*/ 434 w 564"/>
                <a:gd name="T11" fmla="*/ 138 h 672"/>
                <a:gd name="T12" fmla="*/ 418 w 564"/>
                <a:gd name="T13" fmla="*/ 96 h 672"/>
                <a:gd name="T14" fmla="*/ 445 w 564"/>
                <a:gd name="T15" fmla="*/ 50 h 672"/>
                <a:gd name="T16" fmla="*/ 299 w 564"/>
                <a:gd name="T17" fmla="*/ 116 h 672"/>
                <a:gd name="T18" fmla="*/ 302 w 564"/>
                <a:gd name="T19" fmla="*/ 88 h 672"/>
                <a:gd name="T20" fmla="*/ 254 w 564"/>
                <a:gd name="T21" fmla="*/ 78 h 672"/>
                <a:gd name="T22" fmla="*/ 256 w 564"/>
                <a:gd name="T23" fmla="*/ 126 h 672"/>
                <a:gd name="T24" fmla="*/ 242 w 564"/>
                <a:gd name="T25" fmla="*/ 123 h 672"/>
                <a:gd name="T26" fmla="*/ 235 w 564"/>
                <a:gd name="T27" fmla="*/ 28 h 672"/>
                <a:gd name="T28" fmla="*/ 152 w 564"/>
                <a:gd name="T29" fmla="*/ 79 h 672"/>
                <a:gd name="T30" fmla="*/ 156 w 564"/>
                <a:gd name="T31" fmla="*/ 128 h 672"/>
                <a:gd name="T32" fmla="*/ 158 w 564"/>
                <a:gd name="T33" fmla="*/ 31 h 672"/>
                <a:gd name="T34" fmla="*/ 130 w 564"/>
                <a:gd name="T35" fmla="*/ 48 h 672"/>
                <a:gd name="T36" fmla="*/ 114 w 564"/>
                <a:gd name="T37" fmla="*/ 28 h 672"/>
                <a:gd name="T38" fmla="*/ 54 w 564"/>
                <a:gd name="T39" fmla="*/ 5 h 672"/>
                <a:gd name="T40" fmla="*/ 128 w 564"/>
                <a:gd name="T41" fmla="*/ 85 h 672"/>
                <a:gd name="T42" fmla="*/ 82 w 564"/>
                <a:gd name="T43" fmla="*/ 61 h 672"/>
                <a:gd name="T44" fmla="*/ 83 w 564"/>
                <a:gd name="T45" fmla="*/ 74 h 672"/>
                <a:gd name="T46" fmla="*/ 144 w 564"/>
                <a:gd name="T47" fmla="*/ 122 h 672"/>
                <a:gd name="T48" fmla="*/ 139 w 564"/>
                <a:gd name="T49" fmla="*/ 156 h 672"/>
                <a:gd name="T50" fmla="*/ 117 w 564"/>
                <a:gd name="T51" fmla="*/ 176 h 672"/>
                <a:gd name="T52" fmla="*/ 55 w 564"/>
                <a:gd name="T53" fmla="*/ 128 h 672"/>
                <a:gd name="T54" fmla="*/ 105 w 564"/>
                <a:gd name="T55" fmla="*/ 160 h 672"/>
                <a:gd name="T56" fmla="*/ 91 w 564"/>
                <a:gd name="T57" fmla="*/ 168 h 672"/>
                <a:gd name="T58" fmla="*/ 54 w 564"/>
                <a:gd name="T59" fmla="*/ 191 h 672"/>
                <a:gd name="T60" fmla="*/ 70 w 564"/>
                <a:gd name="T61" fmla="*/ 202 h 672"/>
                <a:gd name="T62" fmla="*/ 206 w 564"/>
                <a:gd name="T63" fmla="*/ 205 h 672"/>
                <a:gd name="T64" fmla="*/ 223 w 564"/>
                <a:gd name="T65" fmla="*/ 285 h 672"/>
                <a:gd name="T66" fmla="*/ 194 w 564"/>
                <a:gd name="T67" fmla="*/ 241 h 672"/>
                <a:gd name="T68" fmla="*/ 178 w 564"/>
                <a:gd name="T69" fmla="*/ 227 h 672"/>
                <a:gd name="T70" fmla="*/ 169 w 564"/>
                <a:gd name="T71" fmla="*/ 245 h 672"/>
                <a:gd name="T72" fmla="*/ 140 w 564"/>
                <a:gd name="T73" fmla="*/ 222 h 672"/>
                <a:gd name="T74" fmla="*/ 124 w 564"/>
                <a:gd name="T75" fmla="*/ 233 h 672"/>
                <a:gd name="T76" fmla="*/ 119 w 564"/>
                <a:gd name="T77" fmla="*/ 257 h 672"/>
                <a:gd name="T78" fmla="*/ 106 w 564"/>
                <a:gd name="T79" fmla="*/ 263 h 672"/>
                <a:gd name="T80" fmla="*/ 189 w 564"/>
                <a:gd name="T81" fmla="*/ 259 h 672"/>
                <a:gd name="T82" fmla="*/ 111 w 564"/>
                <a:gd name="T83" fmla="*/ 273 h 672"/>
                <a:gd name="T84" fmla="*/ 55 w 564"/>
                <a:gd name="T85" fmla="*/ 270 h 672"/>
                <a:gd name="T86" fmla="*/ 19 w 564"/>
                <a:gd name="T87" fmla="*/ 268 h 672"/>
                <a:gd name="T88" fmla="*/ 71 w 564"/>
                <a:gd name="T89" fmla="*/ 283 h 672"/>
                <a:gd name="T90" fmla="*/ 75 w 564"/>
                <a:gd name="T91" fmla="*/ 315 h 672"/>
                <a:gd name="T92" fmla="*/ 116 w 564"/>
                <a:gd name="T93" fmla="*/ 284 h 672"/>
                <a:gd name="T94" fmla="*/ 199 w 564"/>
                <a:gd name="T95" fmla="*/ 281 h 672"/>
                <a:gd name="T96" fmla="*/ 272 w 564"/>
                <a:gd name="T97" fmla="*/ 338 h 672"/>
                <a:gd name="T98" fmla="*/ 246 w 564"/>
                <a:gd name="T99" fmla="*/ 366 h 672"/>
                <a:gd name="T100" fmla="*/ 286 w 564"/>
                <a:gd name="T101" fmla="*/ 427 h 672"/>
                <a:gd name="T102" fmla="*/ 293 w 564"/>
                <a:gd name="T103" fmla="*/ 670 h 672"/>
                <a:gd name="T104" fmla="*/ 447 w 564"/>
                <a:gd name="T105" fmla="*/ 330 h 672"/>
                <a:gd name="T106" fmla="*/ 290 w 564"/>
                <a:gd name="T107" fmla="*/ 251 h 672"/>
                <a:gd name="T108" fmla="*/ 283 w 564"/>
                <a:gd name="T109" fmla="*/ 188 h 672"/>
                <a:gd name="T110" fmla="*/ 274 w 564"/>
                <a:gd name="T111" fmla="*/ 163 h 672"/>
                <a:gd name="T112" fmla="*/ 169 w 564"/>
                <a:gd name="T113" fmla="*/ 130 h 672"/>
                <a:gd name="T114" fmla="*/ 226 w 564"/>
                <a:gd name="T115" fmla="*/ 163 h 672"/>
                <a:gd name="T116" fmla="*/ 303 w 564"/>
                <a:gd name="T117" fmla="*/ 328 h 672"/>
                <a:gd name="T118" fmla="*/ 320 w 564"/>
                <a:gd name="T119" fmla="*/ 38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4" h="672">
                  <a:moveTo>
                    <a:pt x="562" y="331"/>
                  </a:moveTo>
                  <a:cubicBezTo>
                    <a:pt x="560" y="332"/>
                    <a:pt x="560" y="332"/>
                    <a:pt x="560" y="332"/>
                  </a:cubicBezTo>
                  <a:cubicBezTo>
                    <a:pt x="560" y="332"/>
                    <a:pt x="559" y="336"/>
                    <a:pt x="558" y="339"/>
                  </a:cubicBezTo>
                  <a:cubicBezTo>
                    <a:pt x="556" y="343"/>
                    <a:pt x="551" y="344"/>
                    <a:pt x="545" y="347"/>
                  </a:cubicBezTo>
                  <a:cubicBezTo>
                    <a:pt x="538" y="351"/>
                    <a:pt x="530" y="347"/>
                    <a:pt x="523" y="345"/>
                  </a:cubicBezTo>
                  <a:cubicBezTo>
                    <a:pt x="516" y="344"/>
                    <a:pt x="508" y="341"/>
                    <a:pt x="501" y="339"/>
                  </a:cubicBezTo>
                  <a:cubicBezTo>
                    <a:pt x="495" y="337"/>
                    <a:pt x="489" y="335"/>
                    <a:pt x="484" y="335"/>
                  </a:cubicBezTo>
                  <a:cubicBezTo>
                    <a:pt x="478" y="335"/>
                    <a:pt x="465" y="331"/>
                    <a:pt x="461" y="329"/>
                  </a:cubicBezTo>
                  <a:cubicBezTo>
                    <a:pt x="458" y="328"/>
                    <a:pt x="460" y="325"/>
                    <a:pt x="460" y="323"/>
                  </a:cubicBezTo>
                  <a:cubicBezTo>
                    <a:pt x="459" y="320"/>
                    <a:pt x="467" y="318"/>
                    <a:pt x="471" y="316"/>
                  </a:cubicBezTo>
                  <a:cubicBezTo>
                    <a:pt x="475" y="315"/>
                    <a:pt x="478" y="314"/>
                    <a:pt x="481" y="313"/>
                  </a:cubicBezTo>
                  <a:cubicBezTo>
                    <a:pt x="484" y="311"/>
                    <a:pt x="487" y="313"/>
                    <a:pt x="492" y="314"/>
                  </a:cubicBezTo>
                  <a:cubicBezTo>
                    <a:pt x="496" y="314"/>
                    <a:pt x="508" y="311"/>
                    <a:pt x="508" y="311"/>
                  </a:cubicBezTo>
                  <a:cubicBezTo>
                    <a:pt x="508" y="307"/>
                    <a:pt x="508" y="307"/>
                    <a:pt x="508" y="307"/>
                  </a:cubicBezTo>
                  <a:cubicBezTo>
                    <a:pt x="508" y="307"/>
                    <a:pt x="500" y="309"/>
                    <a:pt x="496" y="309"/>
                  </a:cubicBezTo>
                  <a:cubicBezTo>
                    <a:pt x="492" y="309"/>
                    <a:pt x="480" y="309"/>
                    <a:pt x="480" y="309"/>
                  </a:cubicBezTo>
                  <a:cubicBezTo>
                    <a:pt x="480" y="309"/>
                    <a:pt x="483" y="298"/>
                    <a:pt x="484" y="294"/>
                  </a:cubicBezTo>
                  <a:cubicBezTo>
                    <a:pt x="484" y="291"/>
                    <a:pt x="482" y="278"/>
                    <a:pt x="482" y="278"/>
                  </a:cubicBezTo>
                  <a:cubicBezTo>
                    <a:pt x="478" y="279"/>
                    <a:pt x="478" y="279"/>
                    <a:pt x="478" y="279"/>
                  </a:cubicBezTo>
                  <a:cubicBezTo>
                    <a:pt x="478" y="279"/>
                    <a:pt x="480" y="285"/>
                    <a:pt x="480" y="287"/>
                  </a:cubicBezTo>
                  <a:cubicBezTo>
                    <a:pt x="480" y="288"/>
                    <a:pt x="480" y="295"/>
                    <a:pt x="479" y="299"/>
                  </a:cubicBezTo>
                  <a:cubicBezTo>
                    <a:pt x="478" y="303"/>
                    <a:pt x="477" y="308"/>
                    <a:pt x="475" y="310"/>
                  </a:cubicBezTo>
                  <a:cubicBezTo>
                    <a:pt x="473" y="312"/>
                    <a:pt x="464" y="314"/>
                    <a:pt x="461" y="316"/>
                  </a:cubicBezTo>
                  <a:cubicBezTo>
                    <a:pt x="458" y="317"/>
                    <a:pt x="454" y="324"/>
                    <a:pt x="454" y="324"/>
                  </a:cubicBezTo>
                  <a:cubicBezTo>
                    <a:pt x="454" y="324"/>
                    <a:pt x="429" y="325"/>
                    <a:pt x="421" y="326"/>
                  </a:cubicBezTo>
                  <a:cubicBezTo>
                    <a:pt x="413" y="328"/>
                    <a:pt x="403" y="329"/>
                    <a:pt x="394" y="332"/>
                  </a:cubicBezTo>
                  <a:cubicBezTo>
                    <a:pt x="385" y="335"/>
                    <a:pt x="379" y="341"/>
                    <a:pt x="372" y="347"/>
                  </a:cubicBezTo>
                  <a:cubicBezTo>
                    <a:pt x="364" y="353"/>
                    <a:pt x="355" y="367"/>
                    <a:pt x="355" y="367"/>
                  </a:cubicBezTo>
                  <a:cubicBezTo>
                    <a:pt x="355" y="367"/>
                    <a:pt x="355" y="363"/>
                    <a:pt x="353" y="359"/>
                  </a:cubicBezTo>
                  <a:cubicBezTo>
                    <a:pt x="352" y="355"/>
                    <a:pt x="346" y="345"/>
                    <a:pt x="342" y="338"/>
                  </a:cubicBezTo>
                  <a:cubicBezTo>
                    <a:pt x="338" y="332"/>
                    <a:pt x="326" y="326"/>
                    <a:pt x="326" y="326"/>
                  </a:cubicBezTo>
                  <a:cubicBezTo>
                    <a:pt x="324" y="333"/>
                    <a:pt x="324" y="333"/>
                    <a:pt x="324" y="333"/>
                  </a:cubicBezTo>
                  <a:cubicBezTo>
                    <a:pt x="326" y="325"/>
                    <a:pt x="328" y="315"/>
                    <a:pt x="328" y="306"/>
                  </a:cubicBezTo>
                  <a:cubicBezTo>
                    <a:pt x="328" y="296"/>
                    <a:pt x="328" y="282"/>
                    <a:pt x="328" y="273"/>
                  </a:cubicBezTo>
                  <a:cubicBezTo>
                    <a:pt x="328" y="270"/>
                    <a:pt x="328" y="267"/>
                    <a:pt x="328" y="263"/>
                  </a:cubicBezTo>
                  <a:cubicBezTo>
                    <a:pt x="328" y="263"/>
                    <a:pt x="328" y="263"/>
                    <a:pt x="328" y="263"/>
                  </a:cubicBezTo>
                  <a:cubicBezTo>
                    <a:pt x="336" y="260"/>
                    <a:pt x="359" y="257"/>
                    <a:pt x="364" y="257"/>
                  </a:cubicBezTo>
                  <a:cubicBezTo>
                    <a:pt x="368" y="257"/>
                    <a:pt x="370" y="258"/>
                    <a:pt x="372" y="259"/>
                  </a:cubicBezTo>
                  <a:cubicBezTo>
                    <a:pt x="374" y="260"/>
                    <a:pt x="383" y="264"/>
                    <a:pt x="390" y="267"/>
                  </a:cubicBezTo>
                  <a:cubicBezTo>
                    <a:pt x="397" y="269"/>
                    <a:pt x="402" y="268"/>
                    <a:pt x="405" y="267"/>
                  </a:cubicBezTo>
                  <a:cubicBezTo>
                    <a:pt x="409" y="266"/>
                    <a:pt x="422" y="262"/>
                    <a:pt x="422" y="262"/>
                  </a:cubicBezTo>
                  <a:cubicBezTo>
                    <a:pt x="423" y="261"/>
                    <a:pt x="423" y="261"/>
                    <a:pt x="423" y="261"/>
                  </a:cubicBezTo>
                  <a:cubicBezTo>
                    <a:pt x="423" y="261"/>
                    <a:pt x="418" y="262"/>
                    <a:pt x="415" y="263"/>
                  </a:cubicBezTo>
                  <a:cubicBezTo>
                    <a:pt x="412" y="264"/>
                    <a:pt x="404" y="266"/>
                    <a:pt x="399" y="266"/>
                  </a:cubicBezTo>
                  <a:cubicBezTo>
                    <a:pt x="394" y="267"/>
                    <a:pt x="385" y="264"/>
                    <a:pt x="380" y="261"/>
                  </a:cubicBezTo>
                  <a:cubicBezTo>
                    <a:pt x="376" y="258"/>
                    <a:pt x="371" y="255"/>
                    <a:pt x="371" y="255"/>
                  </a:cubicBezTo>
                  <a:cubicBezTo>
                    <a:pt x="371" y="255"/>
                    <a:pt x="373" y="254"/>
                    <a:pt x="376" y="252"/>
                  </a:cubicBezTo>
                  <a:cubicBezTo>
                    <a:pt x="379" y="251"/>
                    <a:pt x="387" y="247"/>
                    <a:pt x="387" y="247"/>
                  </a:cubicBezTo>
                  <a:cubicBezTo>
                    <a:pt x="387" y="245"/>
                    <a:pt x="387" y="245"/>
                    <a:pt x="387" y="245"/>
                  </a:cubicBezTo>
                  <a:cubicBezTo>
                    <a:pt x="387" y="245"/>
                    <a:pt x="383" y="248"/>
                    <a:pt x="378" y="250"/>
                  </a:cubicBezTo>
                  <a:cubicBezTo>
                    <a:pt x="373" y="251"/>
                    <a:pt x="367" y="254"/>
                    <a:pt x="367" y="254"/>
                  </a:cubicBezTo>
                  <a:cubicBezTo>
                    <a:pt x="367" y="254"/>
                    <a:pt x="363" y="251"/>
                    <a:pt x="362" y="249"/>
                  </a:cubicBezTo>
                  <a:cubicBezTo>
                    <a:pt x="361" y="248"/>
                    <a:pt x="357" y="243"/>
                    <a:pt x="355" y="238"/>
                  </a:cubicBezTo>
                  <a:cubicBezTo>
                    <a:pt x="352" y="233"/>
                    <a:pt x="350" y="231"/>
                    <a:pt x="348" y="229"/>
                  </a:cubicBezTo>
                  <a:cubicBezTo>
                    <a:pt x="347" y="227"/>
                    <a:pt x="343" y="225"/>
                    <a:pt x="343" y="225"/>
                  </a:cubicBezTo>
                  <a:cubicBezTo>
                    <a:pt x="342" y="226"/>
                    <a:pt x="342" y="226"/>
                    <a:pt x="342" y="226"/>
                  </a:cubicBezTo>
                  <a:cubicBezTo>
                    <a:pt x="342" y="226"/>
                    <a:pt x="342" y="228"/>
                    <a:pt x="345" y="229"/>
                  </a:cubicBezTo>
                  <a:cubicBezTo>
                    <a:pt x="347" y="230"/>
                    <a:pt x="348" y="232"/>
                    <a:pt x="350" y="234"/>
                  </a:cubicBezTo>
                  <a:cubicBezTo>
                    <a:pt x="351" y="235"/>
                    <a:pt x="353" y="241"/>
                    <a:pt x="355" y="244"/>
                  </a:cubicBezTo>
                  <a:cubicBezTo>
                    <a:pt x="357" y="247"/>
                    <a:pt x="362" y="254"/>
                    <a:pt x="362" y="254"/>
                  </a:cubicBezTo>
                  <a:cubicBezTo>
                    <a:pt x="362" y="254"/>
                    <a:pt x="335" y="257"/>
                    <a:pt x="329" y="258"/>
                  </a:cubicBezTo>
                  <a:cubicBezTo>
                    <a:pt x="329" y="258"/>
                    <a:pt x="328" y="258"/>
                    <a:pt x="328" y="258"/>
                  </a:cubicBezTo>
                  <a:cubicBezTo>
                    <a:pt x="328" y="251"/>
                    <a:pt x="329" y="244"/>
                    <a:pt x="329" y="239"/>
                  </a:cubicBezTo>
                  <a:cubicBezTo>
                    <a:pt x="330" y="231"/>
                    <a:pt x="326" y="204"/>
                    <a:pt x="328" y="197"/>
                  </a:cubicBezTo>
                  <a:cubicBezTo>
                    <a:pt x="330" y="189"/>
                    <a:pt x="336" y="189"/>
                    <a:pt x="343" y="187"/>
                  </a:cubicBezTo>
                  <a:cubicBezTo>
                    <a:pt x="350" y="185"/>
                    <a:pt x="353" y="188"/>
                    <a:pt x="361" y="187"/>
                  </a:cubicBezTo>
                  <a:cubicBezTo>
                    <a:pt x="368" y="187"/>
                    <a:pt x="373" y="187"/>
                    <a:pt x="381" y="186"/>
                  </a:cubicBezTo>
                  <a:cubicBezTo>
                    <a:pt x="390" y="184"/>
                    <a:pt x="398" y="187"/>
                    <a:pt x="404" y="192"/>
                  </a:cubicBezTo>
                  <a:cubicBezTo>
                    <a:pt x="411" y="196"/>
                    <a:pt x="412" y="194"/>
                    <a:pt x="419" y="195"/>
                  </a:cubicBezTo>
                  <a:cubicBezTo>
                    <a:pt x="426" y="196"/>
                    <a:pt x="426" y="197"/>
                    <a:pt x="436" y="196"/>
                  </a:cubicBezTo>
                  <a:cubicBezTo>
                    <a:pt x="446" y="196"/>
                    <a:pt x="444" y="198"/>
                    <a:pt x="454" y="199"/>
                  </a:cubicBezTo>
                  <a:cubicBezTo>
                    <a:pt x="465" y="199"/>
                    <a:pt x="463" y="202"/>
                    <a:pt x="471" y="203"/>
                  </a:cubicBezTo>
                  <a:cubicBezTo>
                    <a:pt x="479" y="205"/>
                    <a:pt x="487" y="203"/>
                    <a:pt x="500" y="202"/>
                  </a:cubicBezTo>
                  <a:cubicBezTo>
                    <a:pt x="514" y="201"/>
                    <a:pt x="522" y="204"/>
                    <a:pt x="522" y="204"/>
                  </a:cubicBezTo>
                  <a:cubicBezTo>
                    <a:pt x="521" y="200"/>
                    <a:pt x="521" y="200"/>
                    <a:pt x="521" y="200"/>
                  </a:cubicBezTo>
                  <a:cubicBezTo>
                    <a:pt x="521" y="200"/>
                    <a:pt x="503" y="198"/>
                    <a:pt x="481" y="199"/>
                  </a:cubicBezTo>
                  <a:cubicBezTo>
                    <a:pt x="459" y="201"/>
                    <a:pt x="450" y="191"/>
                    <a:pt x="450" y="191"/>
                  </a:cubicBezTo>
                  <a:cubicBezTo>
                    <a:pt x="450" y="191"/>
                    <a:pt x="454" y="186"/>
                    <a:pt x="456" y="186"/>
                  </a:cubicBezTo>
                  <a:cubicBezTo>
                    <a:pt x="458" y="185"/>
                    <a:pt x="468" y="176"/>
                    <a:pt x="470" y="174"/>
                  </a:cubicBezTo>
                  <a:cubicBezTo>
                    <a:pt x="473" y="171"/>
                    <a:pt x="478" y="173"/>
                    <a:pt x="479" y="173"/>
                  </a:cubicBezTo>
                  <a:cubicBezTo>
                    <a:pt x="481" y="173"/>
                    <a:pt x="487" y="177"/>
                    <a:pt x="487" y="177"/>
                  </a:cubicBezTo>
                  <a:cubicBezTo>
                    <a:pt x="490" y="174"/>
                    <a:pt x="490" y="174"/>
                    <a:pt x="490" y="174"/>
                  </a:cubicBezTo>
                  <a:cubicBezTo>
                    <a:pt x="490" y="174"/>
                    <a:pt x="486" y="171"/>
                    <a:pt x="482" y="170"/>
                  </a:cubicBezTo>
                  <a:cubicBezTo>
                    <a:pt x="479" y="168"/>
                    <a:pt x="477" y="167"/>
                    <a:pt x="472" y="168"/>
                  </a:cubicBezTo>
                  <a:cubicBezTo>
                    <a:pt x="467" y="169"/>
                    <a:pt x="463" y="173"/>
                    <a:pt x="458" y="178"/>
                  </a:cubicBezTo>
                  <a:cubicBezTo>
                    <a:pt x="454" y="182"/>
                    <a:pt x="444" y="191"/>
                    <a:pt x="439" y="192"/>
                  </a:cubicBezTo>
                  <a:cubicBezTo>
                    <a:pt x="435" y="192"/>
                    <a:pt x="424" y="189"/>
                    <a:pt x="418" y="189"/>
                  </a:cubicBezTo>
                  <a:cubicBezTo>
                    <a:pt x="411" y="190"/>
                    <a:pt x="406" y="182"/>
                    <a:pt x="402" y="180"/>
                  </a:cubicBezTo>
                  <a:cubicBezTo>
                    <a:pt x="397" y="179"/>
                    <a:pt x="391" y="179"/>
                    <a:pt x="391" y="179"/>
                  </a:cubicBezTo>
                  <a:cubicBezTo>
                    <a:pt x="391" y="179"/>
                    <a:pt x="400" y="174"/>
                    <a:pt x="407" y="170"/>
                  </a:cubicBezTo>
                  <a:cubicBezTo>
                    <a:pt x="414" y="165"/>
                    <a:pt x="420" y="152"/>
                    <a:pt x="425" y="147"/>
                  </a:cubicBezTo>
                  <a:cubicBezTo>
                    <a:pt x="430" y="142"/>
                    <a:pt x="435" y="145"/>
                    <a:pt x="440" y="146"/>
                  </a:cubicBezTo>
                  <a:cubicBezTo>
                    <a:pt x="446" y="147"/>
                    <a:pt x="452" y="146"/>
                    <a:pt x="458" y="145"/>
                  </a:cubicBezTo>
                  <a:cubicBezTo>
                    <a:pt x="463" y="144"/>
                    <a:pt x="476" y="144"/>
                    <a:pt x="481" y="142"/>
                  </a:cubicBezTo>
                  <a:cubicBezTo>
                    <a:pt x="487" y="139"/>
                    <a:pt x="491" y="142"/>
                    <a:pt x="491" y="142"/>
                  </a:cubicBezTo>
                  <a:cubicBezTo>
                    <a:pt x="491" y="142"/>
                    <a:pt x="491" y="149"/>
                    <a:pt x="491" y="152"/>
                  </a:cubicBezTo>
                  <a:cubicBezTo>
                    <a:pt x="491" y="154"/>
                    <a:pt x="495" y="160"/>
                    <a:pt x="495" y="160"/>
                  </a:cubicBezTo>
                  <a:cubicBezTo>
                    <a:pt x="498" y="159"/>
                    <a:pt x="498" y="159"/>
                    <a:pt x="498" y="159"/>
                  </a:cubicBezTo>
                  <a:cubicBezTo>
                    <a:pt x="498" y="159"/>
                    <a:pt x="496" y="155"/>
                    <a:pt x="495" y="154"/>
                  </a:cubicBezTo>
                  <a:cubicBezTo>
                    <a:pt x="494" y="152"/>
                    <a:pt x="495" y="143"/>
                    <a:pt x="495" y="143"/>
                  </a:cubicBezTo>
                  <a:cubicBezTo>
                    <a:pt x="495" y="143"/>
                    <a:pt x="501" y="145"/>
                    <a:pt x="504" y="145"/>
                  </a:cubicBezTo>
                  <a:cubicBezTo>
                    <a:pt x="508" y="146"/>
                    <a:pt x="517" y="149"/>
                    <a:pt x="517" y="149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8" y="145"/>
                    <a:pt x="514" y="144"/>
                    <a:pt x="507" y="142"/>
                  </a:cubicBezTo>
                  <a:cubicBezTo>
                    <a:pt x="501" y="141"/>
                    <a:pt x="496" y="140"/>
                    <a:pt x="491" y="137"/>
                  </a:cubicBezTo>
                  <a:cubicBezTo>
                    <a:pt x="487" y="134"/>
                    <a:pt x="477" y="138"/>
                    <a:pt x="470" y="140"/>
                  </a:cubicBezTo>
                  <a:cubicBezTo>
                    <a:pt x="464" y="142"/>
                    <a:pt x="457" y="142"/>
                    <a:pt x="446" y="142"/>
                  </a:cubicBezTo>
                  <a:cubicBezTo>
                    <a:pt x="434" y="141"/>
                    <a:pt x="434" y="138"/>
                    <a:pt x="434" y="138"/>
                  </a:cubicBezTo>
                  <a:cubicBezTo>
                    <a:pt x="434" y="138"/>
                    <a:pt x="442" y="134"/>
                    <a:pt x="444" y="130"/>
                  </a:cubicBezTo>
                  <a:cubicBezTo>
                    <a:pt x="446" y="126"/>
                    <a:pt x="445" y="116"/>
                    <a:pt x="445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2" y="116"/>
                    <a:pt x="441" y="124"/>
                    <a:pt x="440" y="129"/>
                  </a:cubicBezTo>
                  <a:cubicBezTo>
                    <a:pt x="438" y="133"/>
                    <a:pt x="433" y="133"/>
                    <a:pt x="427" y="137"/>
                  </a:cubicBezTo>
                  <a:cubicBezTo>
                    <a:pt x="420" y="140"/>
                    <a:pt x="417" y="146"/>
                    <a:pt x="411" y="152"/>
                  </a:cubicBezTo>
                  <a:cubicBezTo>
                    <a:pt x="406" y="158"/>
                    <a:pt x="401" y="164"/>
                    <a:pt x="395" y="170"/>
                  </a:cubicBezTo>
                  <a:cubicBezTo>
                    <a:pt x="388" y="176"/>
                    <a:pt x="381" y="176"/>
                    <a:pt x="372" y="177"/>
                  </a:cubicBezTo>
                  <a:cubicBezTo>
                    <a:pt x="363" y="179"/>
                    <a:pt x="360" y="178"/>
                    <a:pt x="354" y="178"/>
                  </a:cubicBezTo>
                  <a:cubicBezTo>
                    <a:pt x="349" y="178"/>
                    <a:pt x="343" y="180"/>
                    <a:pt x="336" y="180"/>
                  </a:cubicBezTo>
                  <a:cubicBezTo>
                    <a:pt x="328" y="180"/>
                    <a:pt x="324" y="182"/>
                    <a:pt x="321" y="178"/>
                  </a:cubicBezTo>
                  <a:cubicBezTo>
                    <a:pt x="318" y="175"/>
                    <a:pt x="322" y="166"/>
                    <a:pt x="323" y="162"/>
                  </a:cubicBezTo>
                  <a:cubicBezTo>
                    <a:pt x="325" y="159"/>
                    <a:pt x="328" y="151"/>
                    <a:pt x="331" y="144"/>
                  </a:cubicBezTo>
                  <a:cubicBezTo>
                    <a:pt x="335" y="138"/>
                    <a:pt x="336" y="128"/>
                    <a:pt x="340" y="123"/>
                  </a:cubicBezTo>
                  <a:cubicBezTo>
                    <a:pt x="344" y="119"/>
                    <a:pt x="345" y="115"/>
                    <a:pt x="352" y="113"/>
                  </a:cubicBezTo>
                  <a:cubicBezTo>
                    <a:pt x="359" y="110"/>
                    <a:pt x="363" y="105"/>
                    <a:pt x="371" y="103"/>
                  </a:cubicBezTo>
                  <a:cubicBezTo>
                    <a:pt x="379" y="100"/>
                    <a:pt x="387" y="99"/>
                    <a:pt x="396" y="96"/>
                  </a:cubicBezTo>
                  <a:cubicBezTo>
                    <a:pt x="405" y="94"/>
                    <a:pt x="412" y="94"/>
                    <a:pt x="418" y="96"/>
                  </a:cubicBezTo>
                  <a:cubicBezTo>
                    <a:pt x="424" y="98"/>
                    <a:pt x="430" y="99"/>
                    <a:pt x="436" y="99"/>
                  </a:cubicBezTo>
                  <a:cubicBezTo>
                    <a:pt x="443" y="98"/>
                    <a:pt x="458" y="97"/>
                    <a:pt x="458" y="97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58" y="94"/>
                    <a:pt x="451" y="94"/>
                    <a:pt x="448" y="94"/>
                  </a:cubicBezTo>
                  <a:cubicBezTo>
                    <a:pt x="446" y="94"/>
                    <a:pt x="437" y="94"/>
                    <a:pt x="433" y="95"/>
                  </a:cubicBezTo>
                  <a:cubicBezTo>
                    <a:pt x="429" y="95"/>
                    <a:pt x="404" y="89"/>
                    <a:pt x="403" y="85"/>
                  </a:cubicBezTo>
                  <a:cubicBezTo>
                    <a:pt x="402" y="81"/>
                    <a:pt x="405" y="77"/>
                    <a:pt x="404" y="72"/>
                  </a:cubicBezTo>
                  <a:cubicBezTo>
                    <a:pt x="404" y="67"/>
                    <a:pt x="407" y="68"/>
                    <a:pt x="411" y="65"/>
                  </a:cubicBezTo>
                  <a:cubicBezTo>
                    <a:pt x="416" y="63"/>
                    <a:pt x="426" y="60"/>
                    <a:pt x="430" y="58"/>
                  </a:cubicBezTo>
                  <a:cubicBezTo>
                    <a:pt x="434" y="56"/>
                    <a:pt x="443" y="56"/>
                    <a:pt x="446" y="54"/>
                  </a:cubicBezTo>
                  <a:cubicBezTo>
                    <a:pt x="449" y="51"/>
                    <a:pt x="453" y="48"/>
                    <a:pt x="457" y="48"/>
                  </a:cubicBezTo>
                  <a:cubicBezTo>
                    <a:pt x="460" y="47"/>
                    <a:pt x="462" y="54"/>
                    <a:pt x="462" y="54"/>
                  </a:cubicBezTo>
                  <a:cubicBezTo>
                    <a:pt x="466" y="51"/>
                    <a:pt x="466" y="51"/>
                    <a:pt x="466" y="51"/>
                  </a:cubicBezTo>
                  <a:cubicBezTo>
                    <a:pt x="466" y="51"/>
                    <a:pt x="460" y="45"/>
                    <a:pt x="460" y="41"/>
                  </a:cubicBezTo>
                  <a:cubicBezTo>
                    <a:pt x="459" y="37"/>
                    <a:pt x="460" y="33"/>
                    <a:pt x="460" y="33"/>
                  </a:cubicBezTo>
                  <a:cubicBezTo>
                    <a:pt x="456" y="32"/>
                    <a:pt x="456" y="32"/>
                    <a:pt x="456" y="32"/>
                  </a:cubicBezTo>
                  <a:cubicBezTo>
                    <a:pt x="456" y="32"/>
                    <a:pt x="455" y="38"/>
                    <a:pt x="455" y="40"/>
                  </a:cubicBezTo>
                  <a:cubicBezTo>
                    <a:pt x="455" y="42"/>
                    <a:pt x="448" y="47"/>
                    <a:pt x="445" y="50"/>
                  </a:cubicBezTo>
                  <a:cubicBezTo>
                    <a:pt x="442" y="53"/>
                    <a:pt x="431" y="52"/>
                    <a:pt x="421" y="57"/>
                  </a:cubicBezTo>
                  <a:cubicBezTo>
                    <a:pt x="411" y="62"/>
                    <a:pt x="402" y="63"/>
                    <a:pt x="402" y="63"/>
                  </a:cubicBezTo>
                  <a:cubicBezTo>
                    <a:pt x="402" y="63"/>
                    <a:pt x="402" y="58"/>
                    <a:pt x="402" y="53"/>
                  </a:cubicBezTo>
                  <a:cubicBezTo>
                    <a:pt x="402" y="49"/>
                    <a:pt x="402" y="42"/>
                    <a:pt x="402" y="36"/>
                  </a:cubicBezTo>
                  <a:cubicBezTo>
                    <a:pt x="402" y="29"/>
                    <a:pt x="404" y="20"/>
                    <a:pt x="404" y="20"/>
                  </a:cubicBezTo>
                  <a:cubicBezTo>
                    <a:pt x="400" y="21"/>
                    <a:pt x="400" y="21"/>
                    <a:pt x="400" y="21"/>
                  </a:cubicBezTo>
                  <a:cubicBezTo>
                    <a:pt x="400" y="21"/>
                    <a:pt x="400" y="26"/>
                    <a:pt x="398" y="32"/>
                  </a:cubicBezTo>
                  <a:cubicBezTo>
                    <a:pt x="397" y="37"/>
                    <a:pt x="399" y="43"/>
                    <a:pt x="399" y="48"/>
                  </a:cubicBezTo>
                  <a:cubicBezTo>
                    <a:pt x="399" y="52"/>
                    <a:pt x="399" y="56"/>
                    <a:pt x="397" y="64"/>
                  </a:cubicBezTo>
                  <a:cubicBezTo>
                    <a:pt x="395" y="71"/>
                    <a:pt x="397" y="76"/>
                    <a:pt x="397" y="80"/>
                  </a:cubicBezTo>
                  <a:cubicBezTo>
                    <a:pt x="398" y="83"/>
                    <a:pt x="396" y="87"/>
                    <a:pt x="389" y="90"/>
                  </a:cubicBezTo>
                  <a:cubicBezTo>
                    <a:pt x="382" y="94"/>
                    <a:pt x="374" y="95"/>
                    <a:pt x="363" y="97"/>
                  </a:cubicBezTo>
                  <a:cubicBezTo>
                    <a:pt x="352" y="99"/>
                    <a:pt x="349" y="103"/>
                    <a:pt x="347" y="106"/>
                  </a:cubicBezTo>
                  <a:cubicBezTo>
                    <a:pt x="345" y="109"/>
                    <a:pt x="333" y="110"/>
                    <a:pt x="328" y="112"/>
                  </a:cubicBezTo>
                  <a:cubicBezTo>
                    <a:pt x="322" y="114"/>
                    <a:pt x="318" y="124"/>
                    <a:pt x="318" y="124"/>
                  </a:cubicBezTo>
                  <a:cubicBezTo>
                    <a:pt x="318" y="124"/>
                    <a:pt x="318" y="124"/>
                    <a:pt x="316" y="121"/>
                  </a:cubicBezTo>
                  <a:cubicBezTo>
                    <a:pt x="314" y="118"/>
                    <a:pt x="303" y="113"/>
                    <a:pt x="303" y="113"/>
                  </a:cubicBezTo>
                  <a:cubicBezTo>
                    <a:pt x="299" y="116"/>
                    <a:pt x="299" y="116"/>
                    <a:pt x="299" y="116"/>
                  </a:cubicBezTo>
                  <a:cubicBezTo>
                    <a:pt x="299" y="116"/>
                    <a:pt x="305" y="119"/>
                    <a:pt x="310" y="121"/>
                  </a:cubicBezTo>
                  <a:cubicBezTo>
                    <a:pt x="312" y="123"/>
                    <a:pt x="313" y="126"/>
                    <a:pt x="314" y="129"/>
                  </a:cubicBezTo>
                  <a:cubicBezTo>
                    <a:pt x="314" y="129"/>
                    <a:pt x="313" y="129"/>
                    <a:pt x="313" y="129"/>
                  </a:cubicBezTo>
                  <a:cubicBezTo>
                    <a:pt x="309" y="130"/>
                    <a:pt x="302" y="132"/>
                    <a:pt x="295" y="133"/>
                  </a:cubicBezTo>
                  <a:cubicBezTo>
                    <a:pt x="288" y="135"/>
                    <a:pt x="279" y="132"/>
                    <a:pt x="279" y="132"/>
                  </a:cubicBezTo>
                  <a:cubicBezTo>
                    <a:pt x="279" y="132"/>
                    <a:pt x="278" y="131"/>
                    <a:pt x="279" y="129"/>
                  </a:cubicBezTo>
                  <a:cubicBezTo>
                    <a:pt x="280" y="127"/>
                    <a:pt x="282" y="122"/>
                    <a:pt x="283" y="119"/>
                  </a:cubicBezTo>
                  <a:cubicBezTo>
                    <a:pt x="284" y="116"/>
                    <a:pt x="292" y="104"/>
                    <a:pt x="293" y="104"/>
                  </a:cubicBezTo>
                  <a:cubicBezTo>
                    <a:pt x="294" y="103"/>
                    <a:pt x="303" y="107"/>
                    <a:pt x="308" y="108"/>
                  </a:cubicBezTo>
                  <a:cubicBezTo>
                    <a:pt x="314" y="108"/>
                    <a:pt x="327" y="106"/>
                    <a:pt x="327" y="106"/>
                  </a:cubicBezTo>
                  <a:cubicBezTo>
                    <a:pt x="326" y="104"/>
                    <a:pt x="326" y="104"/>
                    <a:pt x="326" y="104"/>
                  </a:cubicBezTo>
                  <a:cubicBezTo>
                    <a:pt x="326" y="104"/>
                    <a:pt x="318" y="104"/>
                    <a:pt x="311" y="105"/>
                  </a:cubicBezTo>
                  <a:cubicBezTo>
                    <a:pt x="305" y="106"/>
                    <a:pt x="296" y="102"/>
                    <a:pt x="295" y="101"/>
                  </a:cubicBezTo>
                  <a:cubicBezTo>
                    <a:pt x="295" y="100"/>
                    <a:pt x="298" y="96"/>
                    <a:pt x="301" y="92"/>
                  </a:cubicBezTo>
                  <a:cubicBezTo>
                    <a:pt x="305" y="89"/>
                    <a:pt x="315" y="78"/>
                    <a:pt x="315" y="78"/>
                  </a:cubicBezTo>
                  <a:cubicBezTo>
                    <a:pt x="313" y="76"/>
                    <a:pt x="313" y="76"/>
                    <a:pt x="313" y="76"/>
                  </a:cubicBezTo>
                  <a:cubicBezTo>
                    <a:pt x="313" y="76"/>
                    <a:pt x="312" y="78"/>
                    <a:pt x="311" y="79"/>
                  </a:cubicBezTo>
                  <a:cubicBezTo>
                    <a:pt x="310" y="80"/>
                    <a:pt x="303" y="86"/>
                    <a:pt x="302" y="88"/>
                  </a:cubicBezTo>
                  <a:cubicBezTo>
                    <a:pt x="301" y="90"/>
                    <a:pt x="293" y="98"/>
                    <a:pt x="291" y="99"/>
                  </a:cubicBezTo>
                  <a:cubicBezTo>
                    <a:pt x="290" y="99"/>
                    <a:pt x="287" y="90"/>
                    <a:pt x="287" y="90"/>
                  </a:cubicBezTo>
                  <a:cubicBezTo>
                    <a:pt x="287" y="90"/>
                    <a:pt x="289" y="86"/>
                    <a:pt x="290" y="83"/>
                  </a:cubicBezTo>
                  <a:cubicBezTo>
                    <a:pt x="291" y="81"/>
                    <a:pt x="291" y="73"/>
                    <a:pt x="291" y="73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9" y="75"/>
                    <a:pt x="289" y="80"/>
                  </a:cubicBezTo>
                  <a:cubicBezTo>
                    <a:pt x="289" y="84"/>
                    <a:pt x="285" y="88"/>
                    <a:pt x="285" y="88"/>
                  </a:cubicBezTo>
                  <a:cubicBezTo>
                    <a:pt x="282" y="83"/>
                    <a:pt x="282" y="83"/>
                    <a:pt x="282" y="83"/>
                  </a:cubicBezTo>
                  <a:cubicBezTo>
                    <a:pt x="280" y="84"/>
                    <a:pt x="280" y="84"/>
                    <a:pt x="280" y="84"/>
                  </a:cubicBezTo>
                  <a:cubicBezTo>
                    <a:pt x="280" y="84"/>
                    <a:pt x="284" y="87"/>
                    <a:pt x="285" y="90"/>
                  </a:cubicBezTo>
                  <a:cubicBezTo>
                    <a:pt x="286" y="92"/>
                    <a:pt x="289" y="98"/>
                    <a:pt x="289" y="100"/>
                  </a:cubicBezTo>
                  <a:cubicBezTo>
                    <a:pt x="289" y="103"/>
                    <a:pt x="286" y="104"/>
                    <a:pt x="285" y="108"/>
                  </a:cubicBezTo>
                  <a:cubicBezTo>
                    <a:pt x="283" y="111"/>
                    <a:pt x="271" y="136"/>
                    <a:pt x="269" y="137"/>
                  </a:cubicBezTo>
                  <a:cubicBezTo>
                    <a:pt x="267" y="138"/>
                    <a:pt x="266" y="131"/>
                    <a:pt x="264" y="128"/>
                  </a:cubicBezTo>
                  <a:cubicBezTo>
                    <a:pt x="263" y="125"/>
                    <a:pt x="261" y="120"/>
                    <a:pt x="260" y="117"/>
                  </a:cubicBezTo>
                  <a:cubicBezTo>
                    <a:pt x="259" y="115"/>
                    <a:pt x="262" y="108"/>
                    <a:pt x="262" y="104"/>
                  </a:cubicBezTo>
                  <a:cubicBezTo>
                    <a:pt x="262" y="101"/>
                    <a:pt x="261" y="92"/>
                    <a:pt x="260" y="89"/>
                  </a:cubicBezTo>
                  <a:cubicBezTo>
                    <a:pt x="260" y="85"/>
                    <a:pt x="255" y="80"/>
                    <a:pt x="254" y="78"/>
                  </a:cubicBezTo>
                  <a:cubicBezTo>
                    <a:pt x="253" y="76"/>
                    <a:pt x="253" y="72"/>
                    <a:pt x="254" y="68"/>
                  </a:cubicBezTo>
                  <a:cubicBezTo>
                    <a:pt x="254" y="64"/>
                    <a:pt x="254" y="59"/>
                    <a:pt x="254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1" y="59"/>
                    <a:pt x="251" y="61"/>
                    <a:pt x="251" y="64"/>
                  </a:cubicBezTo>
                  <a:cubicBezTo>
                    <a:pt x="251" y="67"/>
                    <a:pt x="249" y="74"/>
                    <a:pt x="249" y="74"/>
                  </a:cubicBezTo>
                  <a:cubicBezTo>
                    <a:pt x="245" y="69"/>
                    <a:pt x="245" y="69"/>
                    <a:pt x="245" y="69"/>
                  </a:cubicBezTo>
                  <a:cubicBezTo>
                    <a:pt x="242" y="71"/>
                    <a:pt x="242" y="71"/>
                    <a:pt x="242" y="71"/>
                  </a:cubicBezTo>
                  <a:cubicBezTo>
                    <a:pt x="242" y="71"/>
                    <a:pt x="248" y="78"/>
                    <a:pt x="249" y="80"/>
                  </a:cubicBezTo>
                  <a:cubicBezTo>
                    <a:pt x="250" y="82"/>
                    <a:pt x="253" y="85"/>
                    <a:pt x="254" y="86"/>
                  </a:cubicBezTo>
                  <a:cubicBezTo>
                    <a:pt x="256" y="87"/>
                    <a:pt x="257" y="100"/>
                    <a:pt x="257" y="102"/>
                  </a:cubicBezTo>
                  <a:cubicBezTo>
                    <a:pt x="257" y="104"/>
                    <a:pt x="256" y="110"/>
                    <a:pt x="255" y="112"/>
                  </a:cubicBezTo>
                  <a:cubicBezTo>
                    <a:pt x="254" y="115"/>
                    <a:pt x="255" y="118"/>
                    <a:pt x="255" y="118"/>
                  </a:cubicBezTo>
                  <a:cubicBezTo>
                    <a:pt x="255" y="118"/>
                    <a:pt x="251" y="116"/>
                    <a:pt x="249" y="115"/>
                  </a:cubicBezTo>
                  <a:cubicBezTo>
                    <a:pt x="247" y="115"/>
                    <a:pt x="240" y="111"/>
                    <a:pt x="240" y="111"/>
                  </a:cubicBezTo>
                  <a:cubicBezTo>
                    <a:pt x="238" y="113"/>
                    <a:pt x="238" y="113"/>
                    <a:pt x="238" y="113"/>
                  </a:cubicBezTo>
                  <a:cubicBezTo>
                    <a:pt x="238" y="113"/>
                    <a:pt x="240" y="114"/>
                    <a:pt x="245" y="116"/>
                  </a:cubicBezTo>
                  <a:cubicBezTo>
                    <a:pt x="249" y="119"/>
                    <a:pt x="253" y="120"/>
                    <a:pt x="254" y="121"/>
                  </a:cubicBezTo>
                  <a:cubicBezTo>
                    <a:pt x="255" y="122"/>
                    <a:pt x="256" y="124"/>
                    <a:pt x="256" y="126"/>
                  </a:cubicBezTo>
                  <a:cubicBezTo>
                    <a:pt x="256" y="129"/>
                    <a:pt x="265" y="141"/>
                    <a:pt x="266" y="143"/>
                  </a:cubicBezTo>
                  <a:cubicBezTo>
                    <a:pt x="267" y="145"/>
                    <a:pt x="267" y="155"/>
                    <a:pt x="266" y="157"/>
                  </a:cubicBezTo>
                  <a:cubicBezTo>
                    <a:pt x="266" y="159"/>
                    <a:pt x="267" y="164"/>
                    <a:pt x="268" y="166"/>
                  </a:cubicBezTo>
                  <a:cubicBezTo>
                    <a:pt x="268" y="166"/>
                    <a:pt x="268" y="167"/>
                    <a:pt x="268" y="168"/>
                  </a:cubicBezTo>
                  <a:cubicBezTo>
                    <a:pt x="266" y="167"/>
                    <a:pt x="264" y="167"/>
                    <a:pt x="262" y="167"/>
                  </a:cubicBezTo>
                  <a:cubicBezTo>
                    <a:pt x="257" y="165"/>
                    <a:pt x="252" y="167"/>
                    <a:pt x="245" y="163"/>
                  </a:cubicBezTo>
                  <a:cubicBezTo>
                    <a:pt x="238" y="158"/>
                    <a:pt x="223" y="155"/>
                    <a:pt x="215" y="154"/>
                  </a:cubicBezTo>
                  <a:cubicBezTo>
                    <a:pt x="214" y="153"/>
                    <a:pt x="212" y="153"/>
                    <a:pt x="210" y="154"/>
                  </a:cubicBezTo>
                  <a:cubicBezTo>
                    <a:pt x="210" y="151"/>
                    <a:pt x="210" y="148"/>
                    <a:pt x="210" y="145"/>
                  </a:cubicBezTo>
                  <a:cubicBezTo>
                    <a:pt x="209" y="139"/>
                    <a:pt x="210" y="134"/>
                    <a:pt x="210" y="129"/>
                  </a:cubicBezTo>
                  <a:cubicBezTo>
                    <a:pt x="214" y="128"/>
                    <a:pt x="220" y="128"/>
                    <a:pt x="223" y="128"/>
                  </a:cubicBezTo>
                  <a:cubicBezTo>
                    <a:pt x="227" y="127"/>
                    <a:pt x="236" y="126"/>
                    <a:pt x="238" y="127"/>
                  </a:cubicBezTo>
                  <a:cubicBezTo>
                    <a:pt x="239" y="127"/>
                    <a:pt x="238" y="129"/>
                    <a:pt x="238" y="129"/>
                  </a:cubicBezTo>
                  <a:cubicBezTo>
                    <a:pt x="240" y="130"/>
                    <a:pt x="240" y="130"/>
                    <a:pt x="240" y="130"/>
                  </a:cubicBezTo>
                  <a:cubicBezTo>
                    <a:pt x="240" y="130"/>
                    <a:pt x="241" y="127"/>
                    <a:pt x="241" y="126"/>
                  </a:cubicBezTo>
                  <a:cubicBezTo>
                    <a:pt x="241" y="125"/>
                    <a:pt x="244" y="124"/>
                    <a:pt x="244" y="124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44" y="122"/>
                    <a:pt x="242" y="122"/>
                    <a:pt x="242" y="123"/>
                  </a:cubicBezTo>
                  <a:cubicBezTo>
                    <a:pt x="241" y="124"/>
                    <a:pt x="240" y="125"/>
                    <a:pt x="240" y="125"/>
                  </a:cubicBezTo>
                  <a:cubicBezTo>
                    <a:pt x="240" y="125"/>
                    <a:pt x="237" y="124"/>
                    <a:pt x="233" y="125"/>
                  </a:cubicBezTo>
                  <a:cubicBezTo>
                    <a:pt x="229" y="125"/>
                    <a:pt x="228" y="125"/>
                    <a:pt x="224" y="125"/>
                  </a:cubicBezTo>
                  <a:cubicBezTo>
                    <a:pt x="220" y="126"/>
                    <a:pt x="217" y="126"/>
                    <a:pt x="213" y="126"/>
                  </a:cubicBezTo>
                  <a:cubicBezTo>
                    <a:pt x="212" y="126"/>
                    <a:pt x="211" y="126"/>
                    <a:pt x="211" y="126"/>
                  </a:cubicBezTo>
                  <a:cubicBezTo>
                    <a:pt x="211" y="124"/>
                    <a:pt x="211" y="123"/>
                    <a:pt x="211" y="122"/>
                  </a:cubicBezTo>
                  <a:cubicBezTo>
                    <a:pt x="212" y="115"/>
                    <a:pt x="214" y="113"/>
                    <a:pt x="216" y="107"/>
                  </a:cubicBezTo>
                  <a:cubicBezTo>
                    <a:pt x="217" y="101"/>
                    <a:pt x="217" y="97"/>
                    <a:pt x="219" y="93"/>
                  </a:cubicBezTo>
                  <a:cubicBezTo>
                    <a:pt x="220" y="89"/>
                    <a:pt x="226" y="74"/>
                    <a:pt x="227" y="68"/>
                  </a:cubicBezTo>
                  <a:cubicBezTo>
                    <a:pt x="227" y="63"/>
                    <a:pt x="231" y="57"/>
                    <a:pt x="233" y="51"/>
                  </a:cubicBezTo>
                  <a:cubicBezTo>
                    <a:pt x="235" y="46"/>
                    <a:pt x="237" y="39"/>
                    <a:pt x="238" y="35"/>
                  </a:cubicBezTo>
                  <a:cubicBezTo>
                    <a:pt x="238" y="31"/>
                    <a:pt x="237" y="22"/>
                    <a:pt x="237" y="22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40" y="18"/>
                    <a:pt x="240" y="18"/>
                    <a:pt x="240" y="18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14"/>
                    <a:pt x="233" y="15"/>
                    <a:pt x="233" y="17"/>
                  </a:cubicBezTo>
                  <a:cubicBezTo>
                    <a:pt x="234" y="20"/>
                    <a:pt x="235" y="26"/>
                    <a:pt x="235" y="28"/>
                  </a:cubicBezTo>
                  <a:cubicBezTo>
                    <a:pt x="234" y="30"/>
                    <a:pt x="234" y="39"/>
                    <a:pt x="233" y="43"/>
                  </a:cubicBezTo>
                  <a:cubicBezTo>
                    <a:pt x="231" y="47"/>
                    <a:pt x="228" y="49"/>
                    <a:pt x="228" y="49"/>
                  </a:cubicBezTo>
                  <a:cubicBezTo>
                    <a:pt x="228" y="49"/>
                    <a:pt x="217" y="48"/>
                    <a:pt x="210" y="46"/>
                  </a:cubicBezTo>
                  <a:cubicBezTo>
                    <a:pt x="203" y="43"/>
                    <a:pt x="186" y="27"/>
                    <a:pt x="186" y="27"/>
                  </a:cubicBezTo>
                  <a:cubicBezTo>
                    <a:pt x="186" y="27"/>
                    <a:pt x="183" y="29"/>
                    <a:pt x="185" y="30"/>
                  </a:cubicBezTo>
                  <a:cubicBezTo>
                    <a:pt x="186" y="31"/>
                    <a:pt x="194" y="38"/>
                    <a:pt x="194" y="38"/>
                  </a:cubicBezTo>
                  <a:cubicBezTo>
                    <a:pt x="194" y="38"/>
                    <a:pt x="207" y="48"/>
                    <a:pt x="212" y="50"/>
                  </a:cubicBezTo>
                  <a:cubicBezTo>
                    <a:pt x="217" y="53"/>
                    <a:pt x="227" y="52"/>
                    <a:pt x="227" y="52"/>
                  </a:cubicBezTo>
                  <a:cubicBezTo>
                    <a:pt x="227" y="52"/>
                    <a:pt x="227" y="54"/>
                    <a:pt x="226" y="58"/>
                  </a:cubicBezTo>
                  <a:cubicBezTo>
                    <a:pt x="225" y="63"/>
                    <a:pt x="222" y="68"/>
                    <a:pt x="222" y="70"/>
                  </a:cubicBezTo>
                  <a:cubicBezTo>
                    <a:pt x="221" y="73"/>
                    <a:pt x="216" y="86"/>
                    <a:pt x="216" y="86"/>
                  </a:cubicBezTo>
                  <a:cubicBezTo>
                    <a:pt x="216" y="86"/>
                    <a:pt x="213" y="86"/>
                    <a:pt x="212" y="84"/>
                  </a:cubicBezTo>
                  <a:cubicBezTo>
                    <a:pt x="211" y="83"/>
                    <a:pt x="205" y="83"/>
                    <a:pt x="201" y="82"/>
                  </a:cubicBezTo>
                  <a:cubicBezTo>
                    <a:pt x="196" y="81"/>
                    <a:pt x="193" y="83"/>
                    <a:pt x="190" y="83"/>
                  </a:cubicBezTo>
                  <a:cubicBezTo>
                    <a:pt x="188" y="83"/>
                    <a:pt x="184" y="83"/>
                    <a:pt x="182" y="83"/>
                  </a:cubicBezTo>
                  <a:cubicBezTo>
                    <a:pt x="180" y="83"/>
                    <a:pt x="167" y="79"/>
                    <a:pt x="163" y="78"/>
                  </a:cubicBezTo>
                  <a:cubicBezTo>
                    <a:pt x="160" y="77"/>
                    <a:pt x="154" y="76"/>
                    <a:pt x="154" y="76"/>
                  </a:cubicBezTo>
                  <a:cubicBezTo>
                    <a:pt x="154" y="76"/>
                    <a:pt x="151" y="79"/>
                    <a:pt x="152" y="79"/>
                  </a:cubicBezTo>
                  <a:cubicBezTo>
                    <a:pt x="153" y="80"/>
                    <a:pt x="156" y="81"/>
                    <a:pt x="162" y="83"/>
                  </a:cubicBezTo>
                  <a:cubicBezTo>
                    <a:pt x="168" y="85"/>
                    <a:pt x="168" y="85"/>
                    <a:pt x="171" y="85"/>
                  </a:cubicBezTo>
                  <a:cubicBezTo>
                    <a:pt x="174" y="86"/>
                    <a:pt x="177" y="86"/>
                    <a:pt x="181" y="88"/>
                  </a:cubicBezTo>
                  <a:cubicBezTo>
                    <a:pt x="185" y="90"/>
                    <a:pt x="185" y="89"/>
                    <a:pt x="189" y="89"/>
                  </a:cubicBezTo>
                  <a:cubicBezTo>
                    <a:pt x="193" y="88"/>
                    <a:pt x="193" y="88"/>
                    <a:pt x="198" y="88"/>
                  </a:cubicBezTo>
                  <a:cubicBezTo>
                    <a:pt x="203" y="88"/>
                    <a:pt x="204" y="90"/>
                    <a:pt x="206" y="91"/>
                  </a:cubicBezTo>
                  <a:cubicBezTo>
                    <a:pt x="208" y="92"/>
                    <a:pt x="210" y="93"/>
                    <a:pt x="211" y="94"/>
                  </a:cubicBezTo>
                  <a:cubicBezTo>
                    <a:pt x="213" y="95"/>
                    <a:pt x="211" y="96"/>
                    <a:pt x="211" y="98"/>
                  </a:cubicBezTo>
                  <a:cubicBezTo>
                    <a:pt x="211" y="100"/>
                    <a:pt x="211" y="108"/>
                    <a:pt x="210" y="109"/>
                  </a:cubicBezTo>
                  <a:cubicBezTo>
                    <a:pt x="210" y="111"/>
                    <a:pt x="207" y="116"/>
                    <a:pt x="206" y="119"/>
                  </a:cubicBezTo>
                  <a:cubicBezTo>
                    <a:pt x="205" y="120"/>
                    <a:pt x="205" y="123"/>
                    <a:pt x="204" y="125"/>
                  </a:cubicBezTo>
                  <a:cubicBezTo>
                    <a:pt x="202" y="125"/>
                    <a:pt x="201" y="125"/>
                    <a:pt x="201" y="125"/>
                  </a:cubicBezTo>
                  <a:cubicBezTo>
                    <a:pt x="201" y="125"/>
                    <a:pt x="197" y="125"/>
                    <a:pt x="195" y="125"/>
                  </a:cubicBezTo>
                  <a:cubicBezTo>
                    <a:pt x="193" y="125"/>
                    <a:pt x="188" y="126"/>
                    <a:pt x="185" y="125"/>
                  </a:cubicBezTo>
                  <a:cubicBezTo>
                    <a:pt x="183" y="125"/>
                    <a:pt x="178" y="125"/>
                    <a:pt x="176" y="125"/>
                  </a:cubicBezTo>
                  <a:cubicBezTo>
                    <a:pt x="174" y="125"/>
                    <a:pt x="172" y="127"/>
                    <a:pt x="169" y="128"/>
                  </a:cubicBezTo>
                  <a:cubicBezTo>
                    <a:pt x="166" y="129"/>
                    <a:pt x="159" y="129"/>
                    <a:pt x="159" y="129"/>
                  </a:cubicBezTo>
                  <a:cubicBezTo>
                    <a:pt x="159" y="129"/>
                    <a:pt x="158" y="129"/>
                    <a:pt x="156" y="128"/>
                  </a:cubicBezTo>
                  <a:cubicBezTo>
                    <a:pt x="155" y="127"/>
                    <a:pt x="152" y="123"/>
                    <a:pt x="151" y="122"/>
                  </a:cubicBezTo>
                  <a:cubicBezTo>
                    <a:pt x="151" y="120"/>
                    <a:pt x="151" y="116"/>
                    <a:pt x="150" y="114"/>
                  </a:cubicBezTo>
                  <a:cubicBezTo>
                    <a:pt x="149" y="112"/>
                    <a:pt x="148" y="112"/>
                    <a:pt x="147" y="109"/>
                  </a:cubicBezTo>
                  <a:cubicBezTo>
                    <a:pt x="146" y="107"/>
                    <a:pt x="144" y="98"/>
                    <a:pt x="144" y="96"/>
                  </a:cubicBezTo>
                  <a:cubicBezTo>
                    <a:pt x="143" y="93"/>
                    <a:pt x="144" y="89"/>
                    <a:pt x="144" y="87"/>
                  </a:cubicBezTo>
                  <a:cubicBezTo>
                    <a:pt x="145" y="86"/>
                    <a:pt x="149" y="78"/>
                    <a:pt x="151" y="75"/>
                  </a:cubicBezTo>
                  <a:cubicBezTo>
                    <a:pt x="152" y="72"/>
                    <a:pt x="153" y="64"/>
                    <a:pt x="153" y="59"/>
                  </a:cubicBezTo>
                  <a:cubicBezTo>
                    <a:pt x="154" y="53"/>
                    <a:pt x="153" y="44"/>
                    <a:pt x="153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1" y="45"/>
                    <a:pt x="151" y="47"/>
                  </a:cubicBezTo>
                  <a:cubicBezTo>
                    <a:pt x="151" y="50"/>
                    <a:pt x="151" y="53"/>
                    <a:pt x="151" y="56"/>
                  </a:cubicBezTo>
                  <a:cubicBezTo>
                    <a:pt x="151" y="59"/>
                    <a:pt x="151" y="65"/>
                    <a:pt x="150" y="69"/>
                  </a:cubicBezTo>
                  <a:cubicBezTo>
                    <a:pt x="150" y="73"/>
                    <a:pt x="142" y="86"/>
                    <a:pt x="142" y="86"/>
                  </a:cubicBezTo>
                  <a:cubicBezTo>
                    <a:pt x="142" y="86"/>
                    <a:pt x="140" y="82"/>
                    <a:pt x="140" y="79"/>
                  </a:cubicBezTo>
                  <a:cubicBezTo>
                    <a:pt x="139" y="77"/>
                    <a:pt x="135" y="61"/>
                    <a:pt x="134" y="58"/>
                  </a:cubicBezTo>
                  <a:cubicBezTo>
                    <a:pt x="133" y="55"/>
                    <a:pt x="138" y="52"/>
                    <a:pt x="140" y="50"/>
                  </a:cubicBezTo>
                  <a:cubicBezTo>
                    <a:pt x="142" y="49"/>
                    <a:pt x="145" y="44"/>
                    <a:pt x="146" y="42"/>
                  </a:cubicBezTo>
                  <a:cubicBezTo>
                    <a:pt x="148" y="40"/>
                    <a:pt x="157" y="32"/>
                    <a:pt x="158" y="31"/>
                  </a:cubicBezTo>
                  <a:cubicBezTo>
                    <a:pt x="159" y="30"/>
                    <a:pt x="173" y="24"/>
                    <a:pt x="173" y="2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2" y="23"/>
                    <a:pt x="160" y="28"/>
                    <a:pt x="159" y="28"/>
                  </a:cubicBezTo>
                  <a:cubicBezTo>
                    <a:pt x="158" y="28"/>
                    <a:pt x="159" y="23"/>
                    <a:pt x="159" y="23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7" y="24"/>
                    <a:pt x="157" y="28"/>
                    <a:pt x="157" y="29"/>
                  </a:cubicBezTo>
                  <a:cubicBezTo>
                    <a:pt x="157" y="29"/>
                    <a:pt x="155" y="31"/>
                    <a:pt x="154" y="32"/>
                  </a:cubicBezTo>
                  <a:cubicBezTo>
                    <a:pt x="153" y="32"/>
                    <a:pt x="150" y="27"/>
                    <a:pt x="150" y="2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29"/>
                    <a:pt x="152" y="33"/>
                    <a:pt x="152" y="34"/>
                  </a:cubicBezTo>
                  <a:cubicBezTo>
                    <a:pt x="151" y="36"/>
                    <a:pt x="147" y="38"/>
                    <a:pt x="145" y="40"/>
                  </a:cubicBezTo>
                  <a:cubicBezTo>
                    <a:pt x="143" y="41"/>
                    <a:pt x="141" y="44"/>
                    <a:pt x="140" y="46"/>
                  </a:cubicBezTo>
                  <a:cubicBezTo>
                    <a:pt x="140" y="47"/>
                    <a:pt x="134" y="53"/>
                    <a:pt x="133" y="53"/>
                  </a:cubicBezTo>
                  <a:cubicBezTo>
                    <a:pt x="132" y="53"/>
                    <a:pt x="133" y="45"/>
                    <a:pt x="133" y="42"/>
                  </a:cubicBezTo>
                  <a:cubicBezTo>
                    <a:pt x="133" y="39"/>
                    <a:pt x="131" y="28"/>
                    <a:pt x="131" y="2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32"/>
                    <a:pt x="130" y="33"/>
                  </a:cubicBezTo>
                  <a:cubicBezTo>
                    <a:pt x="131" y="35"/>
                    <a:pt x="131" y="42"/>
                    <a:pt x="130" y="48"/>
                  </a:cubicBezTo>
                  <a:cubicBezTo>
                    <a:pt x="130" y="54"/>
                    <a:pt x="129" y="52"/>
                    <a:pt x="127" y="50"/>
                  </a:cubicBezTo>
                  <a:cubicBezTo>
                    <a:pt x="126" y="48"/>
                    <a:pt x="124" y="44"/>
                    <a:pt x="123" y="42"/>
                  </a:cubicBezTo>
                  <a:cubicBezTo>
                    <a:pt x="122" y="40"/>
                    <a:pt x="121" y="38"/>
                    <a:pt x="120" y="36"/>
                  </a:cubicBezTo>
                  <a:cubicBezTo>
                    <a:pt x="119" y="34"/>
                    <a:pt x="118" y="32"/>
                    <a:pt x="118" y="32"/>
                  </a:cubicBezTo>
                  <a:cubicBezTo>
                    <a:pt x="118" y="32"/>
                    <a:pt x="119" y="30"/>
                    <a:pt x="120" y="28"/>
                  </a:cubicBezTo>
                  <a:cubicBezTo>
                    <a:pt x="120" y="27"/>
                    <a:pt x="126" y="27"/>
                    <a:pt x="126" y="27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7" y="26"/>
                    <a:pt x="121" y="26"/>
                    <a:pt x="120" y="26"/>
                  </a:cubicBezTo>
                  <a:cubicBezTo>
                    <a:pt x="119" y="25"/>
                    <a:pt x="120" y="24"/>
                    <a:pt x="120" y="22"/>
                  </a:cubicBezTo>
                  <a:cubicBezTo>
                    <a:pt x="120" y="20"/>
                    <a:pt x="120" y="14"/>
                    <a:pt x="120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4"/>
                    <a:pt x="119" y="16"/>
                    <a:pt x="119" y="18"/>
                  </a:cubicBezTo>
                  <a:cubicBezTo>
                    <a:pt x="119" y="21"/>
                    <a:pt x="119" y="23"/>
                    <a:pt x="119" y="23"/>
                  </a:cubicBezTo>
                  <a:cubicBezTo>
                    <a:pt x="119" y="23"/>
                    <a:pt x="119" y="25"/>
                    <a:pt x="118" y="26"/>
                  </a:cubicBezTo>
                  <a:cubicBezTo>
                    <a:pt x="118" y="27"/>
                    <a:pt x="116" y="28"/>
                    <a:pt x="116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3" y="26"/>
                    <a:pt x="114" y="28"/>
                  </a:cubicBezTo>
                  <a:cubicBezTo>
                    <a:pt x="114" y="30"/>
                    <a:pt x="114" y="32"/>
                    <a:pt x="115" y="34"/>
                  </a:cubicBezTo>
                  <a:cubicBezTo>
                    <a:pt x="116" y="35"/>
                    <a:pt x="118" y="40"/>
                    <a:pt x="118" y="41"/>
                  </a:cubicBezTo>
                  <a:cubicBezTo>
                    <a:pt x="119" y="42"/>
                    <a:pt x="124" y="50"/>
                    <a:pt x="124" y="50"/>
                  </a:cubicBezTo>
                  <a:cubicBezTo>
                    <a:pt x="124" y="50"/>
                    <a:pt x="118" y="48"/>
                    <a:pt x="115" y="46"/>
                  </a:cubicBezTo>
                  <a:cubicBezTo>
                    <a:pt x="111" y="44"/>
                    <a:pt x="109" y="43"/>
                    <a:pt x="107" y="41"/>
                  </a:cubicBezTo>
                  <a:cubicBezTo>
                    <a:pt x="104" y="40"/>
                    <a:pt x="93" y="31"/>
                    <a:pt x="91" y="29"/>
                  </a:cubicBezTo>
                  <a:cubicBezTo>
                    <a:pt x="88" y="26"/>
                    <a:pt x="77" y="16"/>
                    <a:pt x="76" y="15"/>
                  </a:cubicBezTo>
                  <a:cubicBezTo>
                    <a:pt x="75" y="14"/>
                    <a:pt x="78" y="12"/>
                    <a:pt x="78" y="11"/>
                  </a:cubicBezTo>
                  <a:cubicBezTo>
                    <a:pt x="79" y="10"/>
                    <a:pt x="83" y="7"/>
                    <a:pt x="85" y="5"/>
                  </a:cubicBezTo>
                  <a:cubicBezTo>
                    <a:pt x="87" y="3"/>
                    <a:pt x="89" y="3"/>
                    <a:pt x="89" y="3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2"/>
                    <a:pt x="89" y="2"/>
                    <a:pt x="85" y="4"/>
                  </a:cubicBezTo>
                  <a:cubicBezTo>
                    <a:pt x="81" y="6"/>
                    <a:pt x="73" y="15"/>
                    <a:pt x="73" y="15"/>
                  </a:cubicBezTo>
                  <a:cubicBezTo>
                    <a:pt x="73" y="15"/>
                    <a:pt x="70" y="12"/>
                    <a:pt x="69" y="11"/>
                  </a:cubicBezTo>
                  <a:cubicBezTo>
                    <a:pt x="68" y="9"/>
                    <a:pt x="58" y="6"/>
                    <a:pt x="57" y="6"/>
                  </a:cubicBezTo>
                  <a:cubicBezTo>
                    <a:pt x="56" y="5"/>
                    <a:pt x="50" y="0"/>
                    <a:pt x="50" y="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52" y="3"/>
                    <a:pt x="54" y="5"/>
                  </a:cubicBezTo>
                  <a:cubicBezTo>
                    <a:pt x="56" y="7"/>
                    <a:pt x="60" y="9"/>
                    <a:pt x="62" y="9"/>
                  </a:cubicBezTo>
                  <a:cubicBezTo>
                    <a:pt x="65" y="10"/>
                    <a:pt x="72" y="15"/>
                    <a:pt x="72" y="16"/>
                  </a:cubicBezTo>
                  <a:cubicBezTo>
                    <a:pt x="72" y="17"/>
                    <a:pt x="67" y="17"/>
                    <a:pt x="64" y="18"/>
                  </a:cubicBezTo>
                  <a:cubicBezTo>
                    <a:pt x="61" y="18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8" y="20"/>
                    <a:pt x="60" y="20"/>
                  </a:cubicBezTo>
                  <a:cubicBezTo>
                    <a:pt x="62" y="19"/>
                    <a:pt x="71" y="17"/>
                    <a:pt x="73" y="18"/>
                  </a:cubicBezTo>
                  <a:cubicBezTo>
                    <a:pt x="76" y="18"/>
                    <a:pt x="82" y="25"/>
                    <a:pt x="84" y="27"/>
                  </a:cubicBezTo>
                  <a:cubicBezTo>
                    <a:pt x="87" y="29"/>
                    <a:pt x="100" y="40"/>
                    <a:pt x="102" y="42"/>
                  </a:cubicBezTo>
                  <a:cubicBezTo>
                    <a:pt x="104" y="43"/>
                    <a:pt x="110" y="47"/>
                    <a:pt x="113" y="49"/>
                  </a:cubicBezTo>
                  <a:cubicBezTo>
                    <a:pt x="117" y="50"/>
                    <a:pt x="122" y="53"/>
                    <a:pt x="123" y="53"/>
                  </a:cubicBezTo>
                  <a:cubicBezTo>
                    <a:pt x="124" y="54"/>
                    <a:pt x="125" y="57"/>
                    <a:pt x="127" y="58"/>
                  </a:cubicBezTo>
                  <a:cubicBezTo>
                    <a:pt x="128" y="60"/>
                    <a:pt x="129" y="63"/>
                    <a:pt x="130" y="66"/>
                  </a:cubicBezTo>
                  <a:cubicBezTo>
                    <a:pt x="131" y="68"/>
                    <a:pt x="132" y="71"/>
                    <a:pt x="132" y="73"/>
                  </a:cubicBezTo>
                  <a:cubicBezTo>
                    <a:pt x="133" y="75"/>
                    <a:pt x="135" y="81"/>
                    <a:pt x="136" y="84"/>
                  </a:cubicBezTo>
                  <a:cubicBezTo>
                    <a:pt x="138" y="87"/>
                    <a:pt x="138" y="92"/>
                    <a:pt x="138" y="92"/>
                  </a:cubicBezTo>
                  <a:cubicBezTo>
                    <a:pt x="138" y="92"/>
                    <a:pt x="136" y="89"/>
                    <a:pt x="135" y="89"/>
                  </a:cubicBezTo>
                  <a:cubicBezTo>
                    <a:pt x="135" y="88"/>
                    <a:pt x="131" y="86"/>
                    <a:pt x="128" y="85"/>
                  </a:cubicBezTo>
                  <a:cubicBezTo>
                    <a:pt x="125" y="84"/>
                    <a:pt x="118" y="80"/>
                    <a:pt x="116" y="78"/>
                  </a:cubicBezTo>
                  <a:cubicBezTo>
                    <a:pt x="113" y="77"/>
                    <a:pt x="113" y="76"/>
                    <a:pt x="111" y="74"/>
                  </a:cubicBezTo>
                  <a:cubicBezTo>
                    <a:pt x="109" y="72"/>
                    <a:pt x="108" y="68"/>
                    <a:pt x="107" y="66"/>
                  </a:cubicBezTo>
                  <a:cubicBezTo>
                    <a:pt x="106" y="64"/>
                    <a:pt x="103" y="59"/>
                    <a:pt x="103" y="58"/>
                  </a:cubicBezTo>
                  <a:cubicBezTo>
                    <a:pt x="103" y="57"/>
                    <a:pt x="104" y="53"/>
                    <a:pt x="104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7"/>
                    <a:pt x="101" y="59"/>
                    <a:pt x="102" y="60"/>
                  </a:cubicBezTo>
                  <a:cubicBezTo>
                    <a:pt x="103" y="61"/>
                    <a:pt x="105" y="66"/>
                    <a:pt x="105" y="67"/>
                  </a:cubicBezTo>
                  <a:cubicBezTo>
                    <a:pt x="106" y="69"/>
                    <a:pt x="111" y="78"/>
                    <a:pt x="111" y="78"/>
                  </a:cubicBezTo>
                  <a:cubicBezTo>
                    <a:pt x="111" y="78"/>
                    <a:pt x="108" y="79"/>
                    <a:pt x="106" y="79"/>
                  </a:cubicBezTo>
                  <a:cubicBezTo>
                    <a:pt x="104" y="80"/>
                    <a:pt x="99" y="80"/>
                    <a:pt x="98" y="79"/>
                  </a:cubicBezTo>
                  <a:cubicBezTo>
                    <a:pt x="97" y="79"/>
                    <a:pt x="91" y="76"/>
                    <a:pt x="89" y="74"/>
                  </a:cubicBezTo>
                  <a:cubicBezTo>
                    <a:pt x="86" y="72"/>
                    <a:pt x="82" y="65"/>
                    <a:pt x="82" y="64"/>
                  </a:cubicBezTo>
                  <a:cubicBezTo>
                    <a:pt x="81" y="62"/>
                    <a:pt x="82" y="63"/>
                    <a:pt x="82" y="63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8" y="64"/>
                    <a:pt x="79" y="65"/>
                  </a:cubicBezTo>
                  <a:cubicBezTo>
                    <a:pt x="81" y="66"/>
                    <a:pt x="83" y="71"/>
                    <a:pt x="83" y="71"/>
                  </a:cubicBezTo>
                  <a:cubicBezTo>
                    <a:pt x="83" y="71"/>
                    <a:pt x="82" y="72"/>
                    <a:pt x="81" y="72"/>
                  </a:cubicBezTo>
                  <a:cubicBezTo>
                    <a:pt x="81" y="72"/>
                    <a:pt x="69" y="71"/>
                    <a:pt x="66" y="70"/>
                  </a:cubicBezTo>
                  <a:cubicBezTo>
                    <a:pt x="62" y="69"/>
                    <a:pt x="62" y="68"/>
                    <a:pt x="62" y="68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58" y="68"/>
                    <a:pt x="57" y="68"/>
                  </a:cubicBezTo>
                  <a:cubicBezTo>
                    <a:pt x="55" y="68"/>
                    <a:pt x="45" y="64"/>
                    <a:pt x="42" y="61"/>
                  </a:cubicBezTo>
                  <a:cubicBezTo>
                    <a:pt x="40" y="59"/>
                    <a:pt x="30" y="50"/>
                    <a:pt x="30" y="50"/>
                  </a:cubicBezTo>
                  <a:cubicBezTo>
                    <a:pt x="30" y="50"/>
                    <a:pt x="29" y="52"/>
                    <a:pt x="30" y="52"/>
                  </a:cubicBezTo>
                  <a:cubicBezTo>
                    <a:pt x="30" y="53"/>
                    <a:pt x="34" y="57"/>
                    <a:pt x="37" y="58"/>
                  </a:cubicBezTo>
                  <a:cubicBezTo>
                    <a:pt x="40" y="60"/>
                    <a:pt x="42" y="65"/>
                    <a:pt x="44" y="66"/>
                  </a:cubicBezTo>
                  <a:cubicBezTo>
                    <a:pt x="46" y="67"/>
                    <a:pt x="49" y="68"/>
                    <a:pt x="52" y="69"/>
                  </a:cubicBezTo>
                  <a:cubicBezTo>
                    <a:pt x="55" y="69"/>
                    <a:pt x="70" y="74"/>
                    <a:pt x="72" y="74"/>
                  </a:cubicBezTo>
                  <a:cubicBezTo>
                    <a:pt x="74" y="75"/>
                    <a:pt x="82" y="74"/>
                    <a:pt x="83" y="74"/>
                  </a:cubicBezTo>
                  <a:cubicBezTo>
                    <a:pt x="84" y="74"/>
                    <a:pt x="86" y="76"/>
                    <a:pt x="87" y="77"/>
                  </a:cubicBezTo>
                  <a:cubicBezTo>
                    <a:pt x="89" y="78"/>
                    <a:pt x="93" y="81"/>
                    <a:pt x="93" y="81"/>
                  </a:cubicBezTo>
                  <a:cubicBezTo>
                    <a:pt x="94" y="81"/>
                    <a:pt x="99" y="83"/>
                    <a:pt x="101" y="83"/>
                  </a:cubicBezTo>
                  <a:cubicBezTo>
                    <a:pt x="103" y="83"/>
                    <a:pt x="112" y="81"/>
                    <a:pt x="113" y="81"/>
                  </a:cubicBezTo>
                  <a:cubicBezTo>
                    <a:pt x="114" y="81"/>
                    <a:pt x="116" y="83"/>
                    <a:pt x="116" y="83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4" y="84"/>
                    <a:pt x="112" y="86"/>
                    <a:pt x="106" y="89"/>
                  </a:cubicBezTo>
                  <a:cubicBezTo>
                    <a:pt x="100" y="93"/>
                    <a:pt x="92" y="94"/>
                    <a:pt x="92" y="94"/>
                  </a:cubicBezTo>
                  <a:cubicBezTo>
                    <a:pt x="92" y="94"/>
                    <a:pt x="92" y="95"/>
                    <a:pt x="94" y="95"/>
                  </a:cubicBezTo>
                  <a:cubicBezTo>
                    <a:pt x="95" y="95"/>
                    <a:pt x="102" y="93"/>
                    <a:pt x="105" y="91"/>
                  </a:cubicBezTo>
                  <a:cubicBezTo>
                    <a:pt x="109" y="90"/>
                    <a:pt x="115" y="85"/>
                    <a:pt x="118" y="85"/>
                  </a:cubicBezTo>
                  <a:cubicBezTo>
                    <a:pt x="120" y="84"/>
                    <a:pt x="121" y="86"/>
                    <a:pt x="123" y="87"/>
                  </a:cubicBezTo>
                  <a:cubicBezTo>
                    <a:pt x="126" y="88"/>
                    <a:pt x="128" y="90"/>
                    <a:pt x="130" y="90"/>
                  </a:cubicBezTo>
                  <a:cubicBezTo>
                    <a:pt x="132" y="91"/>
                    <a:pt x="135" y="93"/>
                    <a:pt x="137" y="95"/>
                  </a:cubicBezTo>
                  <a:cubicBezTo>
                    <a:pt x="139" y="96"/>
                    <a:pt x="138" y="98"/>
                    <a:pt x="139" y="99"/>
                  </a:cubicBezTo>
                  <a:cubicBezTo>
                    <a:pt x="140" y="101"/>
                    <a:pt x="140" y="104"/>
                    <a:pt x="141" y="107"/>
                  </a:cubicBezTo>
                  <a:cubicBezTo>
                    <a:pt x="141" y="110"/>
                    <a:pt x="143" y="114"/>
                    <a:pt x="144" y="116"/>
                  </a:cubicBezTo>
                  <a:cubicBezTo>
                    <a:pt x="145" y="118"/>
                    <a:pt x="144" y="122"/>
                    <a:pt x="144" y="122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3" y="125"/>
                    <a:pt x="147" y="128"/>
                    <a:pt x="148" y="129"/>
                  </a:cubicBezTo>
                  <a:cubicBezTo>
                    <a:pt x="149" y="130"/>
                    <a:pt x="158" y="137"/>
                    <a:pt x="160" y="138"/>
                  </a:cubicBezTo>
                  <a:cubicBezTo>
                    <a:pt x="162" y="139"/>
                    <a:pt x="164" y="143"/>
                    <a:pt x="164" y="143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3" y="145"/>
                    <a:pt x="165" y="145"/>
                    <a:pt x="166" y="146"/>
                  </a:cubicBezTo>
                  <a:cubicBezTo>
                    <a:pt x="167" y="147"/>
                    <a:pt x="172" y="152"/>
                    <a:pt x="174" y="154"/>
                  </a:cubicBezTo>
                  <a:cubicBezTo>
                    <a:pt x="176" y="155"/>
                    <a:pt x="179" y="157"/>
                    <a:pt x="182" y="159"/>
                  </a:cubicBezTo>
                  <a:cubicBezTo>
                    <a:pt x="180" y="159"/>
                    <a:pt x="178" y="159"/>
                    <a:pt x="177" y="160"/>
                  </a:cubicBezTo>
                  <a:cubicBezTo>
                    <a:pt x="167" y="161"/>
                    <a:pt x="160" y="163"/>
                    <a:pt x="156" y="163"/>
                  </a:cubicBezTo>
                  <a:cubicBezTo>
                    <a:pt x="152" y="163"/>
                    <a:pt x="143" y="156"/>
                    <a:pt x="142" y="153"/>
                  </a:cubicBezTo>
                  <a:cubicBezTo>
                    <a:pt x="140" y="151"/>
                    <a:pt x="129" y="145"/>
                    <a:pt x="127" y="142"/>
                  </a:cubicBezTo>
                  <a:cubicBezTo>
                    <a:pt x="124" y="140"/>
                    <a:pt x="119" y="133"/>
                    <a:pt x="117" y="131"/>
                  </a:cubicBezTo>
                  <a:cubicBezTo>
                    <a:pt x="115" y="128"/>
                    <a:pt x="107" y="125"/>
                    <a:pt x="107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7" y="128"/>
                    <a:pt x="112" y="131"/>
                  </a:cubicBezTo>
                  <a:cubicBezTo>
                    <a:pt x="117" y="133"/>
                    <a:pt x="120" y="140"/>
                    <a:pt x="124" y="144"/>
                  </a:cubicBezTo>
                  <a:cubicBezTo>
                    <a:pt x="129" y="148"/>
                    <a:pt x="134" y="151"/>
                    <a:pt x="139" y="156"/>
                  </a:cubicBezTo>
                  <a:cubicBezTo>
                    <a:pt x="145" y="161"/>
                    <a:pt x="147" y="165"/>
                    <a:pt x="152" y="169"/>
                  </a:cubicBezTo>
                  <a:cubicBezTo>
                    <a:pt x="158" y="172"/>
                    <a:pt x="164" y="167"/>
                    <a:pt x="181" y="165"/>
                  </a:cubicBezTo>
                  <a:cubicBezTo>
                    <a:pt x="186" y="165"/>
                    <a:pt x="191" y="164"/>
                    <a:pt x="194" y="164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6" y="164"/>
                    <a:pt x="201" y="167"/>
                    <a:pt x="202" y="168"/>
                  </a:cubicBezTo>
                  <a:cubicBezTo>
                    <a:pt x="203" y="168"/>
                    <a:pt x="204" y="170"/>
                    <a:pt x="205" y="172"/>
                  </a:cubicBezTo>
                  <a:cubicBezTo>
                    <a:pt x="206" y="173"/>
                    <a:pt x="206" y="182"/>
                    <a:pt x="207" y="184"/>
                  </a:cubicBezTo>
                  <a:cubicBezTo>
                    <a:pt x="207" y="185"/>
                    <a:pt x="210" y="188"/>
                    <a:pt x="211" y="190"/>
                  </a:cubicBezTo>
                  <a:cubicBezTo>
                    <a:pt x="213" y="193"/>
                    <a:pt x="215" y="199"/>
                    <a:pt x="215" y="200"/>
                  </a:cubicBezTo>
                  <a:cubicBezTo>
                    <a:pt x="215" y="201"/>
                    <a:pt x="210" y="200"/>
                    <a:pt x="206" y="200"/>
                  </a:cubicBezTo>
                  <a:cubicBezTo>
                    <a:pt x="202" y="199"/>
                    <a:pt x="200" y="200"/>
                    <a:pt x="196" y="200"/>
                  </a:cubicBezTo>
                  <a:cubicBezTo>
                    <a:pt x="192" y="201"/>
                    <a:pt x="191" y="200"/>
                    <a:pt x="187" y="200"/>
                  </a:cubicBezTo>
                  <a:cubicBezTo>
                    <a:pt x="183" y="200"/>
                    <a:pt x="171" y="197"/>
                    <a:pt x="166" y="197"/>
                  </a:cubicBezTo>
                  <a:cubicBezTo>
                    <a:pt x="161" y="197"/>
                    <a:pt x="157" y="196"/>
                    <a:pt x="153" y="195"/>
                  </a:cubicBezTo>
                  <a:cubicBezTo>
                    <a:pt x="150" y="194"/>
                    <a:pt x="144" y="193"/>
                    <a:pt x="142" y="194"/>
                  </a:cubicBezTo>
                  <a:cubicBezTo>
                    <a:pt x="140" y="194"/>
                    <a:pt x="131" y="194"/>
                    <a:pt x="126" y="193"/>
                  </a:cubicBezTo>
                  <a:cubicBezTo>
                    <a:pt x="122" y="191"/>
                    <a:pt x="122" y="188"/>
                    <a:pt x="120" y="186"/>
                  </a:cubicBezTo>
                  <a:cubicBezTo>
                    <a:pt x="119" y="184"/>
                    <a:pt x="118" y="178"/>
                    <a:pt x="117" y="176"/>
                  </a:cubicBezTo>
                  <a:cubicBezTo>
                    <a:pt x="116" y="174"/>
                    <a:pt x="114" y="168"/>
                    <a:pt x="113" y="165"/>
                  </a:cubicBezTo>
                  <a:cubicBezTo>
                    <a:pt x="112" y="163"/>
                    <a:pt x="108" y="157"/>
                    <a:pt x="106" y="153"/>
                  </a:cubicBezTo>
                  <a:cubicBezTo>
                    <a:pt x="104" y="149"/>
                    <a:pt x="98" y="143"/>
                    <a:pt x="96" y="141"/>
                  </a:cubicBezTo>
                  <a:cubicBezTo>
                    <a:pt x="94" y="138"/>
                    <a:pt x="89" y="134"/>
                    <a:pt x="87" y="132"/>
                  </a:cubicBezTo>
                  <a:cubicBezTo>
                    <a:pt x="85" y="130"/>
                    <a:pt x="74" y="122"/>
                    <a:pt x="72" y="121"/>
                  </a:cubicBezTo>
                  <a:cubicBezTo>
                    <a:pt x="70" y="120"/>
                    <a:pt x="67" y="121"/>
                    <a:pt x="67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65" y="122"/>
                    <a:pt x="63" y="122"/>
                    <a:pt x="62" y="122"/>
                  </a:cubicBezTo>
                  <a:cubicBezTo>
                    <a:pt x="61" y="122"/>
                    <a:pt x="56" y="121"/>
                    <a:pt x="56" y="121"/>
                  </a:cubicBezTo>
                  <a:cubicBezTo>
                    <a:pt x="56" y="121"/>
                    <a:pt x="57" y="123"/>
                    <a:pt x="58" y="123"/>
                  </a:cubicBezTo>
                  <a:cubicBezTo>
                    <a:pt x="59" y="123"/>
                    <a:pt x="62" y="124"/>
                    <a:pt x="63" y="124"/>
                  </a:cubicBezTo>
                  <a:cubicBezTo>
                    <a:pt x="65" y="124"/>
                    <a:pt x="69" y="123"/>
                    <a:pt x="70" y="123"/>
                  </a:cubicBezTo>
                  <a:cubicBezTo>
                    <a:pt x="72" y="123"/>
                    <a:pt x="79" y="128"/>
                    <a:pt x="79" y="129"/>
                  </a:cubicBezTo>
                  <a:cubicBezTo>
                    <a:pt x="79" y="130"/>
                    <a:pt x="73" y="131"/>
                    <a:pt x="71" y="132"/>
                  </a:cubicBezTo>
                  <a:cubicBezTo>
                    <a:pt x="70" y="132"/>
                    <a:pt x="65" y="135"/>
                    <a:pt x="63" y="136"/>
                  </a:cubicBezTo>
                  <a:cubicBezTo>
                    <a:pt x="61" y="136"/>
                    <a:pt x="56" y="130"/>
                    <a:pt x="55" y="128"/>
                  </a:cubicBezTo>
                  <a:cubicBezTo>
                    <a:pt x="53" y="126"/>
                    <a:pt x="45" y="124"/>
                    <a:pt x="45" y="124"/>
                  </a:cubicBezTo>
                  <a:cubicBezTo>
                    <a:pt x="45" y="124"/>
                    <a:pt x="48" y="125"/>
                    <a:pt x="50" y="126"/>
                  </a:cubicBezTo>
                  <a:cubicBezTo>
                    <a:pt x="51" y="127"/>
                    <a:pt x="54" y="129"/>
                    <a:pt x="55" y="132"/>
                  </a:cubicBezTo>
                  <a:cubicBezTo>
                    <a:pt x="56" y="134"/>
                    <a:pt x="59" y="138"/>
                    <a:pt x="62" y="137"/>
                  </a:cubicBezTo>
                  <a:cubicBezTo>
                    <a:pt x="65" y="137"/>
                    <a:pt x="67" y="136"/>
                    <a:pt x="70" y="135"/>
                  </a:cubicBezTo>
                  <a:cubicBezTo>
                    <a:pt x="72" y="133"/>
                    <a:pt x="76" y="132"/>
                    <a:pt x="78" y="131"/>
                  </a:cubicBezTo>
                  <a:cubicBezTo>
                    <a:pt x="81" y="131"/>
                    <a:pt x="84" y="135"/>
                    <a:pt x="87" y="137"/>
                  </a:cubicBezTo>
                  <a:cubicBezTo>
                    <a:pt x="90" y="139"/>
                    <a:pt x="95" y="149"/>
                    <a:pt x="95" y="149"/>
                  </a:cubicBezTo>
                  <a:cubicBezTo>
                    <a:pt x="95" y="149"/>
                    <a:pt x="90" y="150"/>
                    <a:pt x="87" y="150"/>
                  </a:cubicBezTo>
                  <a:cubicBezTo>
                    <a:pt x="84" y="150"/>
                    <a:pt x="77" y="150"/>
                    <a:pt x="73" y="150"/>
                  </a:cubicBezTo>
                  <a:cubicBezTo>
                    <a:pt x="69" y="150"/>
                    <a:pt x="65" y="150"/>
                    <a:pt x="62" y="149"/>
                  </a:cubicBezTo>
                  <a:cubicBezTo>
                    <a:pt x="59" y="148"/>
                    <a:pt x="52" y="147"/>
                    <a:pt x="52" y="147"/>
                  </a:cubicBezTo>
                  <a:cubicBezTo>
                    <a:pt x="52" y="147"/>
                    <a:pt x="52" y="149"/>
                    <a:pt x="55" y="149"/>
                  </a:cubicBezTo>
                  <a:cubicBezTo>
                    <a:pt x="58" y="149"/>
                    <a:pt x="60" y="150"/>
                    <a:pt x="65" y="151"/>
                  </a:cubicBezTo>
                  <a:cubicBezTo>
                    <a:pt x="69" y="153"/>
                    <a:pt x="69" y="152"/>
                    <a:pt x="73" y="151"/>
                  </a:cubicBezTo>
                  <a:cubicBezTo>
                    <a:pt x="76" y="151"/>
                    <a:pt x="78" y="152"/>
                    <a:pt x="83" y="152"/>
                  </a:cubicBezTo>
                  <a:cubicBezTo>
                    <a:pt x="88" y="152"/>
                    <a:pt x="95" y="150"/>
                    <a:pt x="97" y="151"/>
                  </a:cubicBezTo>
                  <a:cubicBezTo>
                    <a:pt x="99" y="152"/>
                    <a:pt x="100" y="154"/>
                    <a:pt x="105" y="160"/>
                  </a:cubicBezTo>
                  <a:cubicBezTo>
                    <a:pt x="110" y="167"/>
                    <a:pt x="112" y="178"/>
                    <a:pt x="112" y="178"/>
                  </a:cubicBezTo>
                  <a:cubicBezTo>
                    <a:pt x="112" y="178"/>
                    <a:pt x="111" y="178"/>
                    <a:pt x="109" y="177"/>
                  </a:cubicBezTo>
                  <a:cubicBezTo>
                    <a:pt x="108" y="175"/>
                    <a:pt x="105" y="175"/>
                    <a:pt x="103" y="174"/>
                  </a:cubicBezTo>
                  <a:cubicBezTo>
                    <a:pt x="101" y="174"/>
                    <a:pt x="100" y="173"/>
                    <a:pt x="98" y="171"/>
                  </a:cubicBezTo>
                  <a:cubicBezTo>
                    <a:pt x="96" y="169"/>
                    <a:pt x="95" y="168"/>
                    <a:pt x="93" y="167"/>
                  </a:cubicBezTo>
                  <a:cubicBezTo>
                    <a:pt x="91" y="166"/>
                    <a:pt x="87" y="165"/>
                    <a:pt x="85" y="163"/>
                  </a:cubicBezTo>
                  <a:cubicBezTo>
                    <a:pt x="83" y="162"/>
                    <a:pt x="81" y="163"/>
                    <a:pt x="78" y="163"/>
                  </a:cubicBezTo>
                  <a:cubicBezTo>
                    <a:pt x="75" y="163"/>
                    <a:pt x="72" y="163"/>
                    <a:pt x="70" y="164"/>
                  </a:cubicBezTo>
                  <a:cubicBezTo>
                    <a:pt x="69" y="164"/>
                    <a:pt x="67" y="165"/>
                    <a:pt x="64" y="165"/>
                  </a:cubicBezTo>
                  <a:cubicBezTo>
                    <a:pt x="62" y="165"/>
                    <a:pt x="60" y="163"/>
                    <a:pt x="60" y="163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8" y="164"/>
                    <a:pt x="61" y="166"/>
                    <a:pt x="62" y="166"/>
                  </a:cubicBezTo>
                  <a:cubicBezTo>
                    <a:pt x="64" y="166"/>
                    <a:pt x="68" y="166"/>
                    <a:pt x="68" y="166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72"/>
                    <a:pt x="60" y="174"/>
                    <a:pt x="61" y="173"/>
                  </a:cubicBezTo>
                  <a:cubicBezTo>
                    <a:pt x="61" y="172"/>
                    <a:pt x="67" y="169"/>
                    <a:pt x="70" y="167"/>
                  </a:cubicBezTo>
                  <a:cubicBezTo>
                    <a:pt x="73" y="165"/>
                    <a:pt x="78" y="164"/>
                    <a:pt x="80" y="165"/>
                  </a:cubicBezTo>
                  <a:cubicBezTo>
                    <a:pt x="83" y="165"/>
                    <a:pt x="89" y="167"/>
                    <a:pt x="91" y="168"/>
                  </a:cubicBezTo>
                  <a:cubicBezTo>
                    <a:pt x="94" y="169"/>
                    <a:pt x="96" y="173"/>
                    <a:pt x="98" y="175"/>
                  </a:cubicBezTo>
                  <a:cubicBezTo>
                    <a:pt x="100" y="176"/>
                    <a:pt x="108" y="179"/>
                    <a:pt x="112" y="181"/>
                  </a:cubicBezTo>
                  <a:cubicBezTo>
                    <a:pt x="116" y="183"/>
                    <a:pt x="118" y="191"/>
                    <a:pt x="118" y="192"/>
                  </a:cubicBezTo>
                  <a:cubicBezTo>
                    <a:pt x="118" y="193"/>
                    <a:pt x="112" y="190"/>
                    <a:pt x="110" y="190"/>
                  </a:cubicBezTo>
                  <a:cubicBezTo>
                    <a:pt x="108" y="190"/>
                    <a:pt x="105" y="192"/>
                    <a:pt x="102" y="193"/>
                  </a:cubicBezTo>
                  <a:cubicBezTo>
                    <a:pt x="99" y="193"/>
                    <a:pt x="94" y="192"/>
                    <a:pt x="91" y="191"/>
                  </a:cubicBezTo>
                  <a:cubicBezTo>
                    <a:pt x="88" y="191"/>
                    <a:pt x="81" y="190"/>
                    <a:pt x="80" y="190"/>
                  </a:cubicBezTo>
                  <a:cubicBezTo>
                    <a:pt x="78" y="190"/>
                    <a:pt x="74" y="187"/>
                    <a:pt x="72" y="186"/>
                  </a:cubicBezTo>
                  <a:cubicBezTo>
                    <a:pt x="71" y="185"/>
                    <a:pt x="66" y="184"/>
                    <a:pt x="65" y="183"/>
                  </a:cubicBezTo>
                  <a:cubicBezTo>
                    <a:pt x="63" y="183"/>
                    <a:pt x="63" y="181"/>
                    <a:pt x="63" y="181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8" y="185"/>
                    <a:pt x="58" y="185"/>
                    <a:pt x="58" y="185"/>
                  </a:cubicBezTo>
                  <a:cubicBezTo>
                    <a:pt x="58" y="185"/>
                    <a:pt x="63" y="186"/>
                    <a:pt x="66" y="186"/>
                  </a:cubicBezTo>
                  <a:cubicBezTo>
                    <a:pt x="69" y="186"/>
                    <a:pt x="72" y="188"/>
                    <a:pt x="72" y="189"/>
                  </a:cubicBezTo>
                  <a:cubicBezTo>
                    <a:pt x="71" y="189"/>
                    <a:pt x="67" y="192"/>
                    <a:pt x="64" y="192"/>
                  </a:cubicBezTo>
                  <a:cubicBezTo>
                    <a:pt x="62" y="191"/>
                    <a:pt x="56" y="191"/>
                    <a:pt x="54" y="191"/>
                  </a:cubicBezTo>
                  <a:cubicBezTo>
                    <a:pt x="51" y="191"/>
                    <a:pt x="49" y="192"/>
                    <a:pt x="47" y="192"/>
                  </a:cubicBezTo>
                  <a:cubicBezTo>
                    <a:pt x="45" y="193"/>
                    <a:pt x="43" y="192"/>
                    <a:pt x="41" y="192"/>
                  </a:cubicBezTo>
                  <a:cubicBezTo>
                    <a:pt x="39" y="192"/>
                    <a:pt x="38" y="189"/>
                    <a:pt x="37" y="189"/>
                  </a:cubicBezTo>
                  <a:cubicBezTo>
                    <a:pt x="35" y="188"/>
                    <a:pt x="32" y="187"/>
                    <a:pt x="31" y="186"/>
                  </a:cubicBezTo>
                  <a:cubicBezTo>
                    <a:pt x="30" y="185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5"/>
                    <a:pt x="30" y="187"/>
                  </a:cubicBezTo>
                  <a:cubicBezTo>
                    <a:pt x="30" y="189"/>
                    <a:pt x="27" y="189"/>
                    <a:pt x="27" y="189"/>
                  </a:cubicBezTo>
                  <a:cubicBezTo>
                    <a:pt x="27" y="189"/>
                    <a:pt x="28" y="190"/>
                    <a:pt x="29" y="190"/>
                  </a:cubicBezTo>
                  <a:cubicBezTo>
                    <a:pt x="31" y="189"/>
                    <a:pt x="32" y="190"/>
                    <a:pt x="35" y="191"/>
                  </a:cubicBezTo>
                  <a:cubicBezTo>
                    <a:pt x="39" y="192"/>
                    <a:pt x="37" y="194"/>
                    <a:pt x="39" y="195"/>
                  </a:cubicBezTo>
                  <a:cubicBezTo>
                    <a:pt x="41" y="196"/>
                    <a:pt x="42" y="194"/>
                    <a:pt x="46" y="195"/>
                  </a:cubicBezTo>
                  <a:cubicBezTo>
                    <a:pt x="49" y="195"/>
                    <a:pt x="50" y="195"/>
                    <a:pt x="52" y="194"/>
                  </a:cubicBezTo>
                  <a:cubicBezTo>
                    <a:pt x="54" y="193"/>
                    <a:pt x="58" y="193"/>
                    <a:pt x="60" y="194"/>
                  </a:cubicBezTo>
                  <a:cubicBezTo>
                    <a:pt x="62" y="194"/>
                    <a:pt x="67" y="194"/>
                    <a:pt x="68" y="194"/>
                  </a:cubicBezTo>
                  <a:cubicBezTo>
                    <a:pt x="70" y="194"/>
                    <a:pt x="73" y="191"/>
                    <a:pt x="74" y="191"/>
                  </a:cubicBezTo>
                  <a:cubicBezTo>
                    <a:pt x="75" y="190"/>
                    <a:pt x="79" y="192"/>
                    <a:pt x="79" y="193"/>
                  </a:cubicBezTo>
                  <a:cubicBezTo>
                    <a:pt x="79" y="194"/>
                    <a:pt x="70" y="202"/>
                    <a:pt x="70" y="202"/>
                  </a:cubicBezTo>
                  <a:cubicBezTo>
                    <a:pt x="71" y="203"/>
                    <a:pt x="71" y="203"/>
                    <a:pt x="71" y="203"/>
                  </a:cubicBezTo>
                  <a:cubicBezTo>
                    <a:pt x="72" y="202"/>
                    <a:pt x="72" y="202"/>
                    <a:pt x="72" y="202"/>
                  </a:cubicBezTo>
                  <a:cubicBezTo>
                    <a:pt x="72" y="202"/>
                    <a:pt x="72" y="202"/>
                    <a:pt x="72" y="201"/>
                  </a:cubicBezTo>
                  <a:cubicBezTo>
                    <a:pt x="73" y="200"/>
                    <a:pt x="80" y="193"/>
                    <a:pt x="81" y="193"/>
                  </a:cubicBezTo>
                  <a:cubicBezTo>
                    <a:pt x="82" y="193"/>
                    <a:pt x="83" y="193"/>
                    <a:pt x="85" y="193"/>
                  </a:cubicBezTo>
                  <a:cubicBezTo>
                    <a:pt x="87" y="193"/>
                    <a:pt x="90" y="194"/>
                    <a:pt x="93" y="195"/>
                  </a:cubicBezTo>
                  <a:cubicBezTo>
                    <a:pt x="96" y="196"/>
                    <a:pt x="99" y="196"/>
                    <a:pt x="102" y="196"/>
                  </a:cubicBezTo>
                  <a:cubicBezTo>
                    <a:pt x="105" y="196"/>
                    <a:pt x="108" y="194"/>
                    <a:pt x="111" y="193"/>
                  </a:cubicBezTo>
                  <a:cubicBezTo>
                    <a:pt x="113" y="193"/>
                    <a:pt x="114" y="194"/>
                    <a:pt x="116" y="195"/>
                  </a:cubicBezTo>
                  <a:cubicBezTo>
                    <a:pt x="118" y="196"/>
                    <a:pt x="120" y="197"/>
                    <a:pt x="124" y="198"/>
                  </a:cubicBezTo>
                  <a:cubicBezTo>
                    <a:pt x="127" y="199"/>
                    <a:pt x="127" y="198"/>
                    <a:pt x="132" y="199"/>
                  </a:cubicBezTo>
                  <a:cubicBezTo>
                    <a:pt x="136" y="200"/>
                    <a:pt x="143" y="198"/>
                    <a:pt x="146" y="199"/>
                  </a:cubicBezTo>
                  <a:cubicBezTo>
                    <a:pt x="149" y="199"/>
                    <a:pt x="150" y="199"/>
                    <a:pt x="153" y="200"/>
                  </a:cubicBezTo>
                  <a:cubicBezTo>
                    <a:pt x="155" y="201"/>
                    <a:pt x="159" y="202"/>
                    <a:pt x="162" y="202"/>
                  </a:cubicBezTo>
                  <a:cubicBezTo>
                    <a:pt x="165" y="202"/>
                    <a:pt x="166" y="202"/>
                    <a:pt x="170" y="203"/>
                  </a:cubicBezTo>
                  <a:cubicBezTo>
                    <a:pt x="174" y="203"/>
                    <a:pt x="178" y="204"/>
                    <a:pt x="181" y="205"/>
                  </a:cubicBezTo>
                  <a:cubicBezTo>
                    <a:pt x="183" y="205"/>
                    <a:pt x="194" y="206"/>
                    <a:pt x="196" y="207"/>
                  </a:cubicBezTo>
                  <a:cubicBezTo>
                    <a:pt x="199" y="207"/>
                    <a:pt x="204" y="206"/>
                    <a:pt x="206" y="205"/>
                  </a:cubicBezTo>
                  <a:cubicBezTo>
                    <a:pt x="209" y="205"/>
                    <a:pt x="212" y="205"/>
                    <a:pt x="214" y="206"/>
                  </a:cubicBezTo>
                  <a:cubicBezTo>
                    <a:pt x="217" y="206"/>
                    <a:pt x="216" y="208"/>
                    <a:pt x="217" y="210"/>
                  </a:cubicBezTo>
                  <a:cubicBezTo>
                    <a:pt x="217" y="211"/>
                    <a:pt x="218" y="213"/>
                    <a:pt x="219" y="216"/>
                  </a:cubicBezTo>
                  <a:cubicBezTo>
                    <a:pt x="220" y="219"/>
                    <a:pt x="223" y="224"/>
                    <a:pt x="225" y="227"/>
                  </a:cubicBezTo>
                  <a:cubicBezTo>
                    <a:pt x="227" y="230"/>
                    <a:pt x="230" y="235"/>
                    <a:pt x="231" y="238"/>
                  </a:cubicBezTo>
                  <a:cubicBezTo>
                    <a:pt x="233" y="240"/>
                    <a:pt x="239" y="247"/>
                    <a:pt x="241" y="250"/>
                  </a:cubicBezTo>
                  <a:cubicBezTo>
                    <a:pt x="243" y="253"/>
                    <a:pt x="245" y="258"/>
                    <a:pt x="246" y="260"/>
                  </a:cubicBezTo>
                  <a:cubicBezTo>
                    <a:pt x="248" y="262"/>
                    <a:pt x="247" y="262"/>
                    <a:pt x="248" y="263"/>
                  </a:cubicBezTo>
                  <a:cubicBezTo>
                    <a:pt x="250" y="265"/>
                    <a:pt x="252" y="274"/>
                    <a:pt x="254" y="278"/>
                  </a:cubicBezTo>
                  <a:cubicBezTo>
                    <a:pt x="256" y="281"/>
                    <a:pt x="258" y="291"/>
                    <a:pt x="259" y="293"/>
                  </a:cubicBezTo>
                  <a:cubicBezTo>
                    <a:pt x="260" y="295"/>
                    <a:pt x="259" y="297"/>
                    <a:pt x="257" y="298"/>
                  </a:cubicBezTo>
                  <a:cubicBezTo>
                    <a:pt x="256" y="298"/>
                    <a:pt x="255" y="297"/>
                    <a:pt x="253" y="296"/>
                  </a:cubicBezTo>
                  <a:cubicBezTo>
                    <a:pt x="251" y="296"/>
                    <a:pt x="250" y="294"/>
                    <a:pt x="248" y="293"/>
                  </a:cubicBezTo>
                  <a:cubicBezTo>
                    <a:pt x="246" y="292"/>
                    <a:pt x="245" y="292"/>
                    <a:pt x="243" y="292"/>
                  </a:cubicBezTo>
                  <a:cubicBezTo>
                    <a:pt x="240" y="292"/>
                    <a:pt x="239" y="292"/>
                    <a:pt x="237" y="292"/>
                  </a:cubicBezTo>
                  <a:cubicBezTo>
                    <a:pt x="236" y="291"/>
                    <a:pt x="232" y="291"/>
                    <a:pt x="232" y="291"/>
                  </a:cubicBezTo>
                  <a:cubicBezTo>
                    <a:pt x="232" y="291"/>
                    <a:pt x="231" y="290"/>
                    <a:pt x="229" y="289"/>
                  </a:cubicBezTo>
                  <a:cubicBezTo>
                    <a:pt x="227" y="287"/>
                    <a:pt x="225" y="286"/>
                    <a:pt x="223" y="285"/>
                  </a:cubicBezTo>
                  <a:cubicBezTo>
                    <a:pt x="222" y="283"/>
                    <a:pt x="218" y="282"/>
                    <a:pt x="216" y="281"/>
                  </a:cubicBezTo>
                  <a:cubicBezTo>
                    <a:pt x="213" y="280"/>
                    <a:pt x="210" y="279"/>
                    <a:pt x="208" y="278"/>
                  </a:cubicBezTo>
                  <a:cubicBezTo>
                    <a:pt x="206" y="277"/>
                    <a:pt x="205" y="275"/>
                    <a:pt x="205" y="274"/>
                  </a:cubicBezTo>
                  <a:cubicBezTo>
                    <a:pt x="205" y="272"/>
                    <a:pt x="208" y="269"/>
                    <a:pt x="209" y="268"/>
                  </a:cubicBezTo>
                  <a:cubicBezTo>
                    <a:pt x="211" y="267"/>
                    <a:pt x="213" y="264"/>
                    <a:pt x="214" y="264"/>
                  </a:cubicBezTo>
                  <a:cubicBezTo>
                    <a:pt x="214" y="264"/>
                    <a:pt x="216" y="265"/>
                    <a:pt x="216" y="265"/>
                  </a:cubicBezTo>
                  <a:cubicBezTo>
                    <a:pt x="217" y="265"/>
                    <a:pt x="217" y="265"/>
                    <a:pt x="217" y="265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19" y="260"/>
                    <a:pt x="218" y="260"/>
                  </a:cubicBezTo>
                  <a:cubicBezTo>
                    <a:pt x="217" y="261"/>
                    <a:pt x="211" y="262"/>
                    <a:pt x="211" y="262"/>
                  </a:cubicBezTo>
                  <a:cubicBezTo>
                    <a:pt x="211" y="260"/>
                    <a:pt x="211" y="260"/>
                    <a:pt x="211" y="260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260"/>
                    <a:pt x="209" y="262"/>
                    <a:pt x="209" y="264"/>
                  </a:cubicBezTo>
                  <a:cubicBezTo>
                    <a:pt x="209" y="265"/>
                    <a:pt x="201" y="272"/>
                    <a:pt x="200" y="270"/>
                  </a:cubicBezTo>
                  <a:cubicBezTo>
                    <a:pt x="199" y="268"/>
                    <a:pt x="196" y="260"/>
                    <a:pt x="196" y="259"/>
                  </a:cubicBezTo>
                  <a:cubicBezTo>
                    <a:pt x="196" y="257"/>
                    <a:pt x="195" y="251"/>
                    <a:pt x="194" y="250"/>
                  </a:cubicBezTo>
                  <a:cubicBezTo>
                    <a:pt x="194" y="248"/>
                    <a:pt x="194" y="243"/>
                    <a:pt x="194" y="241"/>
                  </a:cubicBezTo>
                  <a:cubicBezTo>
                    <a:pt x="195" y="240"/>
                    <a:pt x="197" y="240"/>
                    <a:pt x="197" y="240"/>
                  </a:cubicBezTo>
                  <a:cubicBezTo>
                    <a:pt x="197" y="236"/>
                    <a:pt x="197" y="236"/>
                    <a:pt x="197" y="236"/>
                  </a:cubicBezTo>
                  <a:cubicBezTo>
                    <a:pt x="197" y="236"/>
                    <a:pt x="194" y="237"/>
                    <a:pt x="193" y="237"/>
                  </a:cubicBezTo>
                  <a:cubicBezTo>
                    <a:pt x="192" y="237"/>
                    <a:pt x="192" y="234"/>
                    <a:pt x="192" y="234"/>
                  </a:cubicBezTo>
                  <a:cubicBezTo>
                    <a:pt x="189" y="235"/>
                    <a:pt x="189" y="235"/>
                    <a:pt x="189" y="235"/>
                  </a:cubicBezTo>
                  <a:cubicBezTo>
                    <a:pt x="189" y="235"/>
                    <a:pt x="189" y="236"/>
                    <a:pt x="189" y="237"/>
                  </a:cubicBezTo>
                  <a:cubicBezTo>
                    <a:pt x="190" y="239"/>
                    <a:pt x="190" y="242"/>
                    <a:pt x="190" y="243"/>
                  </a:cubicBezTo>
                  <a:cubicBezTo>
                    <a:pt x="190" y="244"/>
                    <a:pt x="189" y="248"/>
                    <a:pt x="189" y="249"/>
                  </a:cubicBezTo>
                  <a:cubicBezTo>
                    <a:pt x="189" y="250"/>
                    <a:pt x="187" y="251"/>
                    <a:pt x="186" y="251"/>
                  </a:cubicBezTo>
                  <a:cubicBezTo>
                    <a:pt x="186" y="251"/>
                    <a:pt x="181" y="252"/>
                    <a:pt x="180" y="251"/>
                  </a:cubicBezTo>
                  <a:cubicBezTo>
                    <a:pt x="178" y="251"/>
                    <a:pt x="177" y="248"/>
                    <a:pt x="175" y="246"/>
                  </a:cubicBezTo>
                  <a:cubicBezTo>
                    <a:pt x="174" y="243"/>
                    <a:pt x="174" y="242"/>
                    <a:pt x="175" y="240"/>
                  </a:cubicBezTo>
                  <a:cubicBezTo>
                    <a:pt x="175" y="238"/>
                    <a:pt x="176" y="237"/>
                    <a:pt x="177" y="237"/>
                  </a:cubicBezTo>
                  <a:cubicBezTo>
                    <a:pt x="179" y="236"/>
                    <a:pt x="182" y="234"/>
                    <a:pt x="182" y="234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84" y="231"/>
                    <a:pt x="184" y="231"/>
                    <a:pt x="184" y="231"/>
                  </a:cubicBezTo>
                  <a:cubicBezTo>
                    <a:pt x="184" y="231"/>
                    <a:pt x="178" y="236"/>
                    <a:pt x="177" y="236"/>
                  </a:cubicBezTo>
                  <a:cubicBezTo>
                    <a:pt x="175" y="236"/>
                    <a:pt x="177" y="230"/>
                    <a:pt x="178" y="227"/>
                  </a:cubicBezTo>
                  <a:cubicBezTo>
                    <a:pt x="179" y="225"/>
                    <a:pt x="186" y="220"/>
                    <a:pt x="186" y="220"/>
                  </a:cubicBezTo>
                  <a:cubicBezTo>
                    <a:pt x="185" y="218"/>
                    <a:pt x="185" y="218"/>
                    <a:pt x="185" y="218"/>
                  </a:cubicBezTo>
                  <a:cubicBezTo>
                    <a:pt x="181" y="221"/>
                    <a:pt x="181" y="221"/>
                    <a:pt x="181" y="221"/>
                  </a:cubicBezTo>
                  <a:cubicBezTo>
                    <a:pt x="181" y="221"/>
                    <a:pt x="177" y="226"/>
                    <a:pt x="177" y="225"/>
                  </a:cubicBezTo>
                  <a:cubicBezTo>
                    <a:pt x="176" y="224"/>
                    <a:pt x="174" y="220"/>
                    <a:pt x="174" y="220"/>
                  </a:cubicBezTo>
                  <a:cubicBezTo>
                    <a:pt x="174" y="220"/>
                    <a:pt x="173" y="221"/>
                    <a:pt x="174" y="222"/>
                  </a:cubicBezTo>
                  <a:cubicBezTo>
                    <a:pt x="174" y="223"/>
                    <a:pt x="175" y="226"/>
                    <a:pt x="175" y="227"/>
                  </a:cubicBezTo>
                  <a:cubicBezTo>
                    <a:pt x="175" y="229"/>
                    <a:pt x="175" y="231"/>
                    <a:pt x="174" y="232"/>
                  </a:cubicBezTo>
                  <a:cubicBezTo>
                    <a:pt x="174" y="233"/>
                    <a:pt x="174" y="237"/>
                    <a:pt x="174" y="237"/>
                  </a:cubicBezTo>
                  <a:cubicBezTo>
                    <a:pt x="174" y="237"/>
                    <a:pt x="173" y="236"/>
                    <a:pt x="172" y="235"/>
                  </a:cubicBezTo>
                  <a:cubicBezTo>
                    <a:pt x="172" y="235"/>
                    <a:pt x="170" y="236"/>
                    <a:pt x="169" y="236"/>
                  </a:cubicBezTo>
                  <a:cubicBezTo>
                    <a:pt x="167" y="237"/>
                    <a:pt x="166" y="237"/>
                    <a:pt x="166" y="237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66" y="239"/>
                    <a:pt x="169" y="238"/>
                    <a:pt x="170" y="237"/>
                  </a:cubicBezTo>
                  <a:cubicBezTo>
                    <a:pt x="171" y="237"/>
                    <a:pt x="172" y="237"/>
                    <a:pt x="172" y="238"/>
                  </a:cubicBezTo>
                  <a:cubicBezTo>
                    <a:pt x="173" y="239"/>
                    <a:pt x="171" y="242"/>
                    <a:pt x="171" y="243"/>
                  </a:cubicBezTo>
                  <a:cubicBezTo>
                    <a:pt x="171" y="244"/>
                    <a:pt x="172" y="248"/>
                    <a:pt x="172" y="248"/>
                  </a:cubicBezTo>
                  <a:cubicBezTo>
                    <a:pt x="172" y="248"/>
                    <a:pt x="170" y="246"/>
                    <a:pt x="169" y="245"/>
                  </a:cubicBezTo>
                  <a:cubicBezTo>
                    <a:pt x="168" y="244"/>
                    <a:pt x="167" y="242"/>
                    <a:pt x="167" y="242"/>
                  </a:cubicBezTo>
                  <a:cubicBezTo>
                    <a:pt x="166" y="241"/>
                    <a:pt x="162" y="238"/>
                    <a:pt x="161" y="237"/>
                  </a:cubicBezTo>
                  <a:cubicBezTo>
                    <a:pt x="160" y="236"/>
                    <a:pt x="158" y="233"/>
                    <a:pt x="158" y="233"/>
                  </a:cubicBezTo>
                  <a:cubicBezTo>
                    <a:pt x="157" y="234"/>
                    <a:pt x="157" y="234"/>
                    <a:pt x="157" y="234"/>
                  </a:cubicBezTo>
                  <a:cubicBezTo>
                    <a:pt x="157" y="234"/>
                    <a:pt x="159" y="237"/>
                    <a:pt x="159" y="237"/>
                  </a:cubicBezTo>
                  <a:cubicBezTo>
                    <a:pt x="159" y="238"/>
                    <a:pt x="153" y="238"/>
                    <a:pt x="153" y="238"/>
                  </a:cubicBezTo>
                  <a:cubicBezTo>
                    <a:pt x="153" y="238"/>
                    <a:pt x="153" y="240"/>
                    <a:pt x="155" y="240"/>
                  </a:cubicBezTo>
                  <a:cubicBezTo>
                    <a:pt x="156" y="239"/>
                    <a:pt x="160" y="239"/>
                    <a:pt x="160" y="239"/>
                  </a:cubicBezTo>
                  <a:cubicBezTo>
                    <a:pt x="160" y="239"/>
                    <a:pt x="163" y="241"/>
                    <a:pt x="164" y="242"/>
                  </a:cubicBezTo>
                  <a:cubicBezTo>
                    <a:pt x="166" y="243"/>
                    <a:pt x="166" y="245"/>
                    <a:pt x="166" y="245"/>
                  </a:cubicBezTo>
                  <a:cubicBezTo>
                    <a:pt x="166" y="245"/>
                    <a:pt x="164" y="247"/>
                    <a:pt x="163" y="248"/>
                  </a:cubicBezTo>
                  <a:cubicBezTo>
                    <a:pt x="162" y="248"/>
                    <a:pt x="158" y="248"/>
                    <a:pt x="156" y="248"/>
                  </a:cubicBezTo>
                  <a:cubicBezTo>
                    <a:pt x="153" y="248"/>
                    <a:pt x="151" y="247"/>
                    <a:pt x="150" y="246"/>
                  </a:cubicBezTo>
                  <a:cubicBezTo>
                    <a:pt x="148" y="245"/>
                    <a:pt x="144" y="242"/>
                    <a:pt x="143" y="240"/>
                  </a:cubicBezTo>
                  <a:cubicBezTo>
                    <a:pt x="142" y="238"/>
                    <a:pt x="140" y="233"/>
                    <a:pt x="140" y="232"/>
                  </a:cubicBezTo>
                  <a:cubicBezTo>
                    <a:pt x="139" y="230"/>
                    <a:pt x="140" y="226"/>
                    <a:pt x="140" y="225"/>
                  </a:cubicBezTo>
                  <a:cubicBezTo>
                    <a:pt x="141" y="224"/>
                    <a:pt x="144" y="223"/>
                    <a:pt x="144" y="223"/>
                  </a:cubicBezTo>
                  <a:cubicBezTo>
                    <a:pt x="144" y="223"/>
                    <a:pt x="141" y="224"/>
                    <a:pt x="140" y="222"/>
                  </a:cubicBezTo>
                  <a:cubicBezTo>
                    <a:pt x="140" y="221"/>
                    <a:pt x="139" y="217"/>
                    <a:pt x="139" y="217"/>
                  </a:cubicBezTo>
                  <a:cubicBezTo>
                    <a:pt x="139" y="217"/>
                    <a:pt x="139" y="221"/>
                    <a:pt x="139" y="223"/>
                  </a:cubicBezTo>
                  <a:cubicBezTo>
                    <a:pt x="139" y="226"/>
                    <a:pt x="138" y="227"/>
                    <a:pt x="138" y="227"/>
                  </a:cubicBezTo>
                  <a:cubicBezTo>
                    <a:pt x="138" y="227"/>
                    <a:pt x="137" y="226"/>
                    <a:pt x="136" y="226"/>
                  </a:cubicBezTo>
                  <a:cubicBezTo>
                    <a:pt x="135" y="226"/>
                    <a:pt x="130" y="226"/>
                    <a:pt x="130" y="226"/>
                  </a:cubicBezTo>
                  <a:cubicBezTo>
                    <a:pt x="130" y="226"/>
                    <a:pt x="133" y="227"/>
                    <a:pt x="134" y="227"/>
                  </a:cubicBezTo>
                  <a:cubicBezTo>
                    <a:pt x="136" y="227"/>
                    <a:pt x="138" y="228"/>
                    <a:pt x="138" y="228"/>
                  </a:cubicBezTo>
                  <a:cubicBezTo>
                    <a:pt x="138" y="228"/>
                    <a:pt x="138" y="233"/>
                    <a:pt x="138" y="234"/>
                  </a:cubicBezTo>
                  <a:cubicBezTo>
                    <a:pt x="139" y="236"/>
                    <a:pt x="140" y="239"/>
                    <a:pt x="140" y="239"/>
                  </a:cubicBezTo>
                  <a:cubicBezTo>
                    <a:pt x="140" y="239"/>
                    <a:pt x="138" y="238"/>
                    <a:pt x="137" y="237"/>
                  </a:cubicBezTo>
                  <a:cubicBezTo>
                    <a:pt x="137" y="237"/>
                    <a:pt x="134" y="236"/>
                    <a:pt x="133" y="235"/>
                  </a:cubicBezTo>
                  <a:cubicBezTo>
                    <a:pt x="132" y="235"/>
                    <a:pt x="130" y="233"/>
                    <a:pt x="129" y="232"/>
                  </a:cubicBezTo>
                  <a:cubicBezTo>
                    <a:pt x="127" y="232"/>
                    <a:pt x="123" y="227"/>
                    <a:pt x="123" y="227"/>
                  </a:cubicBezTo>
                  <a:cubicBezTo>
                    <a:pt x="122" y="228"/>
                    <a:pt x="122" y="228"/>
                    <a:pt x="122" y="228"/>
                  </a:cubicBezTo>
                  <a:cubicBezTo>
                    <a:pt x="122" y="228"/>
                    <a:pt x="124" y="230"/>
                    <a:pt x="124" y="231"/>
                  </a:cubicBezTo>
                  <a:cubicBezTo>
                    <a:pt x="124" y="232"/>
                    <a:pt x="120" y="231"/>
                    <a:pt x="120" y="231"/>
                  </a:cubicBezTo>
                  <a:cubicBezTo>
                    <a:pt x="120" y="232"/>
                    <a:pt x="120" y="232"/>
                    <a:pt x="120" y="232"/>
                  </a:cubicBezTo>
                  <a:cubicBezTo>
                    <a:pt x="120" y="232"/>
                    <a:pt x="122" y="233"/>
                    <a:pt x="124" y="233"/>
                  </a:cubicBezTo>
                  <a:cubicBezTo>
                    <a:pt x="126" y="233"/>
                    <a:pt x="127" y="234"/>
                    <a:pt x="128" y="234"/>
                  </a:cubicBezTo>
                  <a:cubicBezTo>
                    <a:pt x="129" y="235"/>
                    <a:pt x="129" y="236"/>
                    <a:pt x="130" y="236"/>
                  </a:cubicBezTo>
                  <a:cubicBezTo>
                    <a:pt x="131" y="237"/>
                    <a:pt x="132" y="237"/>
                    <a:pt x="133" y="237"/>
                  </a:cubicBezTo>
                  <a:cubicBezTo>
                    <a:pt x="134" y="238"/>
                    <a:pt x="135" y="238"/>
                    <a:pt x="136" y="238"/>
                  </a:cubicBezTo>
                  <a:cubicBezTo>
                    <a:pt x="137" y="239"/>
                    <a:pt x="137" y="239"/>
                    <a:pt x="137" y="240"/>
                  </a:cubicBezTo>
                  <a:cubicBezTo>
                    <a:pt x="138" y="240"/>
                    <a:pt x="140" y="241"/>
                    <a:pt x="141" y="241"/>
                  </a:cubicBezTo>
                  <a:cubicBezTo>
                    <a:pt x="141" y="241"/>
                    <a:pt x="143" y="243"/>
                    <a:pt x="143" y="244"/>
                  </a:cubicBezTo>
                  <a:cubicBezTo>
                    <a:pt x="144" y="245"/>
                    <a:pt x="141" y="245"/>
                    <a:pt x="139" y="244"/>
                  </a:cubicBezTo>
                  <a:cubicBezTo>
                    <a:pt x="136" y="244"/>
                    <a:pt x="133" y="243"/>
                    <a:pt x="130" y="242"/>
                  </a:cubicBezTo>
                  <a:cubicBezTo>
                    <a:pt x="127" y="241"/>
                    <a:pt x="124" y="241"/>
                    <a:pt x="124" y="241"/>
                  </a:cubicBezTo>
                  <a:cubicBezTo>
                    <a:pt x="124" y="241"/>
                    <a:pt x="123" y="242"/>
                    <a:pt x="126" y="242"/>
                  </a:cubicBezTo>
                  <a:cubicBezTo>
                    <a:pt x="129" y="242"/>
                    <a:pt x="129" y="243"/>
                    <a:pt x="132" y="244"/>
                  </a:cubicBezTo>
                  <a:cubicBezTo>
                    <a:pt x="134" y="245"/>
                    <a:pt x="140" y="246"/>
                    <a:pt x="142" y="246"/>
                  </a:cubicBezTo>
                  <a:cubicBezTo>
                    <a:pt x="144" y="246"/>
                    <a:pt x="143" y="247"/>
                    <a:pt x="145" y="248"/>
                  </a:cubicBezTo>
                  <a:cubicBezTo>
                    <a:pt x="146" y="249"/>
                    <a:pt x="149" y="250"/>
                    <a:pt x="149" y="251"/>
                  </a:cubicBezTo>
                  <a:cubicBezTo>
                    <a:pt x="149" y="253"/>
                    <a:pt x="141" y="255"/>
                    <a:pt x="138" y="255"/>
                  </a:cubicBezTo>
                  <a:cubicBezTo>
                    <a:pt x="134" y="255"/>
                    <a:pt x="128" y="254"/>
                    <a:pt x="127" y="254"/>
                  </a:cubicBezTo>
                  <a:cubicBezTo>
                    <a:pt x="125" y="254"/>
                    <a:pt x="121" y="257"/>
                    <a:pt x="119" y="257"/>
                  </a:cubicBezTo>
                  <a:cubicBezTo>
                    <a:pt x="117" y="257"/>
                    <a:pt x="115" y="255"/>
                    <a:pt x="115" y="255"/>
                  </a:cubicBezTo>
                  <a:cubicBezTo>
                    <a:pt x="114" y="257"/>
                    <a:pt x="114" y="257"/>
                    <a:pt x="114" y="257"/>
                  </a:cubicBezTo>
                  <a:cubicBezTo>
                    <a:pt x="117" y="258"/>
                    <a:pt x="117" y="258"/>
                    <a:pt x="117" y="258"/>
                  </a:cubicBezTo>
                  <a:cubicBezTo>
                    <a:pt x="117" y="258"/>
                    <a:pt x="112" y="261"/>
                    <a:pt x="110" y="261"/>
                  </a:cubicBezTo>
                  <a:cubicBezTo>
                    <a:pt x="108" y="261"/>
                    <a:pt x="104" y="260"/>
                    <a:pt x="101" y="259"/>
                  </a:cubicBezTo>
                  <a:cubicBezTo>
                    <a:pt x="98" y="258"/>
                    <a:pt x="86" y="255"/>
                    <a:pt x="84" y="255"/>
                  </a:cubicBezTo>
                  <a:cubicBezTo>
                    <a:pt x="82" y="254"/>
                    <a:pt x="73" y="253"/>
                    <a:pt x="73" y="252"/>
                  </a:cubicBezTo>
                  <a:cubicBezTo>
                    <a:pt x="72" y="251"/>
                    <a:pt x="73" y="250"/>
                    <a:pt x="73" y="250"/>
                  </a:cubicBezTo>
                  <a:cubicBezTo>
                    <a:pt x="71" y="250"/>
                    <a:pt x="71" y="250"/>
                    <a:pt x="71" y="250"/>
                  </a:cubicBezTo>
                  <a:cubicBezTo>
                    <a:pt x="71" y="252"/>
                    <a:pt x="71" y="252"/>
                    <a:pt x="71" y="252"/>
                  </a:cubicBezTo>
                  <a:cubicBezTo>
                    <a:pt x="69" y="252"/>
                    <a:pt x="69" y="252"/>
                    <a:pt x="69" y="252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8" y="253"/>
                    <a:pt x="73" y="254"/>
                    <a:pt x="77" y="255"/>
                  </a:cubicBezTo>
                  <a:cubicBezTo>
                    <a:pt x="81" y="256"/>
                    <a:pt x="84" y="256"/>
                    <a:pt x="91" y="258"/>
                  </a:cubicBezTo>
                  <a:cubicBezTo>
                    <a:pt x="98" y="260"/>
                    <a:pt x="103" y="262"/>
                    <a:pt x="103" y="263"/>
                  </a:cubicBezTo>
                  <a:cubicBezTo>
                    <a:pt x="103" y="264"/>
                    <a:pt x="101" y="265"/>
                    <a:pt x="101" y="265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6" y="263"/>
                    <a:pt x="110" y="263"/>
                    <a:pt x="110" y="264"/>
                  </a:cubicBezTo>
                  <a:cubicBezTo>
                    <a:pt x="110" y="265"/>
                    <a:pt x="107" y="266"/>
                    <a:pt x="107" y="266"/>
                  </a:cubicBezTo>
                  <a:cubicBezTo>
                    <a:pt x="108" y="267"/>
                    <a:pt x="108" y="267"/>
                    <a:pt x="108" y="267"/>
                  </a:cubicBezTo>
                  <a:cubicBezTo>
                    <a:pt x="108" y="267"/>
                    <a:pt x="113" y="265"/>
                    <a:pt x="114" y="264"/>
                  </a:cubicBezTo>
                  <a:cubicBezTo>
                    <a:pt x="115" y="263"/>
                    <a:pt x="115" y="262"/>
                    <a:pt x="117" y="261"/>
                  </a:cubicBezTo>
                  <a:cubicBezTo>
                    <a:pt x="120" y="260"/>
                    <a:pt x="123" y="258"/>
                    <a:pt x="125" y="258"/>
                  </a:cubicBezTo>
                  <a:cubicBezTo>
                    <a:pt x="126" y="258"/>
                    <a:pt x="131" y="257"/>
                    <a:pt x="134" y="257"/>
                  </a:cubicBezTo>
                  <a:cubicBezTo>
                    <a:pt x="137" y="257"/>
                    <a:pt x="140" y="258"/>
                    <a:pt x="143" y="258"/>
                  </a:cubicBezTo>
                  <a:cubicBezTo>
                    <a:pt x="146" y="258"/>
                    <a:pt x="149" y="256"/>
                    <a:pt x="153" y="256"/>
                  </a:cubicBezTo>
                  <a:cubicBezTo>
                    <a:pt x="157" y="255"/>
                    <a:pt x="161" y="255"/>
                    <a:pt x="162" y="255"/>
                  </a:cubicBezTo>
                  <a:cubicBezTo>
                    <a:pt x="162" y="255"/>
                    <a:pt x="160" y="257"/>
                    <a:pt x="160" y="257"/>
                  </a:cubicBezTo>
                  <a:cubicBezTo>
                    <a:pt x="161" y="259"/>
                    <a:pt x="161" y="259"/>
                    <a:pt x="161" y="259"/>
                  </a:cubicBezTo>
                  <a:cubicBezTo>
                    <a:pt x="161" y="259"/>
                    <a:pt x="164" y="257"/>
                    <a:pt x="165" y="256"/>
                  </a:cubicBezTo>
                  <a:cubicBezTo>
                    <a:pt x="166" y="256"/>
                    <a:pt x="167" y="251"/>
                    <a:pt x="169" y="251"/>
                  </a:cubicBezTo>
                  <a:cubicBezTo>
                    <a:pt x="171" y="251"/>
                    <a:pt x="173" y="253"/>
                    <a:pt x="174" y="254"/>
                  </a:cubicBezTo>
                  <a:cubicBezTo>
                    <a:pt x="174" y="255"/>
                    <a:pt x="179" y="257"/>
                    <a:pt x="180" y="257"/>
                  </a:cubicBezTo>
                  <a:cubicBezTo>
                    <a:pt x="181" y="258"/>
                    <a:pt x="185" y="257"/>
                    <a:pt x="187" y="257"/>
                  </a:cubicBezTo>
                  <a:cubicBezTo>
                    <a:pt x="188" y="257"/>
                    <a:pt x="189" y="259"/>
                    <a:pt x="189" y="259"/>
                  </a:cubicBezTo>
                  <a:cubicBezTo>
                    <a:pt x="185" y="259"/>
                    <a:pt x="185" y="259"/>
                    <a:pt x="185" y="259"/>
                  </a:cubicBezTo>
                  <a:cubicBezTo>
                    <a:pt x="185" y="261"/>
                    <a:pt x="185" y="261"/>
                    <a:pt x="185" y="261"/>
                  </a:cubicBezTo>
                  <a:cubicBezTo>
                    <a:pt x="185" y="261"/>
                    <a:pt x="188" y="261"/>
                    <a:pt x="189" y="261"/>
                  </a:cubicBezTo>
                  <a:cubicBezTo>
                    <a:pt x="191" y="262"/>
                    <a:pt x="191" y="263"/>
                    <a:pt x="191" y="265"/>
                  </a:cubicBezTo>
                  <a:cubicBezTo>
                    <a:pt x="191" y="266"/>
                    <a:pt x="192" y="266"/>
                    <a:pt x="192" y="267"/>
                  </a:cubicBezTo>
                  <a:cubicBezTo>
                    <a:pt x="193" y="269"/>
                    <a:pt x="193" y="272"/>
                    <a:pt x="193" y="272"/>
                  </a:cubicBezTo>
                  <a:cubicBezTo>
                    <a:pt x="193" y="272"/>
                    <a:pt x="191" y="272"/>
                    <a:pt x="190" y="272"/>
                  </a:cubicBezTo>
                  <a:cubicBezTo>
                    <a:pt x="189" y="271"/>
                    <a:pt x="189" y="271"/>
                    <a:pt x="189" y="271"/>
                  </a:cubicBezTo>
                  <a:cubicBezTo>
                    <a:pt x="188" y="271"/>
                    <a:pt x="188" y="271"/>
                    <a:pt x="188" y="271"/>
                  </a:cubicBezTo>
                  <a:cubicBezTo>
                    <a:pt x="188" y="271"/>
                    <a:pt x="186" y="271"/>
                    <a:pt x="182" y="271"/>
                  </a:cubicBezTo>
                  <a:cubicBezTo>
                    <a:pt x="178" y="271"/>
                    <a:pt x="172" y="270"/>
                    <a:pt x="172" y="270"/>
                  </a:cubicBezTo>
                  <a:cubicBezTo>
                    <a:pt x="172" y="270"/>
                    <a:pt x="171" y="270"/>
                    <a:pt x="170" y="271"/>
                  </a:cubicBezTo>
                  <a:cubicBezTo>
                    <a:pt x="169" y="272"/>
                    <a:pt x="164" y="273"/>
                    <a:pt x="159" y="274"/>
                  </a:cubicBezTo>
                  <a:cubicBezTo>
                    <a:pt x="154" y="275"/>
                    <a:pt x="154" y="275"/>
                    <a:pt x="150" y="275"/>
                  </a:cubicBezTo>
                  <a:cubicBezTo>
                    <a:pt x="146" y="275"/>
                    <a:pt x="143" y="275"/>
                    <a:pt x="139" y="275"/>
                  </a:cubicBezTo>
                  <a:cubicBezTo>
                    <a:pt x="135" y="275"/>
                    <a:pt x="131" y="274"/>
                    <a:pt x="129" y="274"/>
                  </a:cubicBezTo>
                  <a:cubicBezTo>
                    <a:pt x="127" y="274"/>
                    <a:pt x="122" y="274"/>
                    <a:pt x="120" y="273"/>
                  </a:cubicBezTo>
                  <a:cubicBezTo>
                    <a:pt x="117" y="273"/>
                    <a:pt x="113" y="273"/>
                    <a:pt x="111" y="273"/>
                  </a:cubicBezTo>
                  <a:cubicBezTo>
                    <a:pt x="109" y="274"/>
                    <a:pt x="107" y="276"/>
                    <a:pt x="106" y="276"/>
                  </a:cubicBezTo>
                  <a:cubicBezTo>
                    <a:pt x="104" y="276"/>
                    <a:pt x="102" y="274"/>
                    <a:pt x="99" y="272"/>
                  </a:cubicBezTo>
                  <a:cubicBezTo>
                    <a:pt x="95" y="270"/>
                    <a:pt x="96" y="268"/>
                    <a:pt x="96" y="268"/>
                  </a:cubicBezTo>
                  <a:cubicBezTo>
                    <a:pt x="95" y="267"/>
                    <a:pt x="95" y="267"/>
                    <a:pt x="95" y="267"/>
                  </a:cubicBezTo>
                  <a:cubicBezTo>
                    <a:pt x="95" y="267"/>
                    <a:pt x="95" y="270"/>
                    <a:pt x="94" y="270"/>
                  </a:cubicBezTo>
                  <a:cubicBezTo>
                    <a:pt x="94" y="270"/>
                    <a:pt x="92" y="269"/>
                    <a:pt x="92" y="269"/>
                  </a:cubicBezTo>
                  <a:cubicBezTo>
                    <a:pt x="92" y="269"/>
                    <a:pt x="92" y="271"/>
                    <a:pt x="93" y="271"/>
                  </a:cubicBezTo>
                  <a:cubicBezTo>
                    <a:pt x="93" y="271"/>
                    <a:pt x="97" y="274"/>
                    <a:pt x="98" y="274"/>
                  </a:cubicBezTo>
                  <a:cubicBezTo>
                    <a:pt x="99" y="275"/>
                    <a:pt x="102" y="277"/>
                    <a:pt x="102" y="278"/>
                  </a:cubicBezTo>
                  <a:cubicBezTo>
                    <a:pt x="102" y="278"/>
                    <a:pt x="98" y="278"/>
                    <a:pt x="95" y="278"/>
                  </a:cubicBezTo>
                  <a:cubicBezTo>
                    <a:pt x="91" y="279"/>
                    <a:pt x="87" y="279"/>
                    <a:pt x="83" y="279"/>
                  </a:cubicBezTo>
                  <a:cubicBezTo>
                    <a:pt x="80" y="279"/>
                    <a:pt x="76" y="279"/>
                    <a:pt x="72" y="280"/>
                  </a:cubicBezTo>
                  <a:cubicBezTo>
                    <a:pt x="69" y="280"/>
                    <a:pt x="68" y="279"/>
                    <a:pt x="67" y="278"/>
                  </a:cubicBezTo>
                  <a:cubicBezTo>
                    <a:pt x="65" y="277"/>
                    <a:pt x="58" y="276"/>
                    <a:pt x="57" y="275"/>
                  </a:cubicBezTo>
                  <a:cubicBezTo>
                    <a:pt x="56" y="274"/>
                    <a:pt x="56" y="272"/>
                    <a:pt x="56" y="272"/>
                  </a:cubicBezTo>
                  <a:cubicBezTo>
                    <a:pt x="57" y="270"/>
                    <a:pt x="57" y="270"/>
                    <a:pt x="57" y="270"/>
                  </a:cubicBezTo>
                  <a:cubicBezTo>
                    <a:pt x="57" y="269"/>
                    <a:pt x="57" y="269"/>
                    <a:pt x="57" y="269"/>
                  </a:cubicBezTo>
                  <a:cubicBezTo>
                    <a:pt x="55" y="270"/>
                    <a:pt x="55" y="270"/>
                    <a:pt x="55" y="270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3" y="269"/>
                    <a:pt x="53" y="269"/>
                    <a:pt x="53" y="269"/>
                  </a:cubicBezTo>
                  <a:cubicBezTo>
                    <a:pt x="54" y="271"/>
                    <a:pt x="54" y="271"/>
                    <a:pt x="54" y="271"/>
                  </a:cubicBezTo>
                  <a:cubicBezTo>
                    <a:pt x="54" y="271"/>
                    <a:pt x="55" y="274"/>
                    <a:pt x="54" y="275"/>
                  </a:cubicBezTo>
                  <a:cubicBezTo>
                    <a:pt x="53" y="276"/>
                    <a:pt x="49" y="276"/>
                    <a:pt x="49" y="276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7"/>
                    <a:pt x="50" y="277"/>
                    <a:pt x="52" y="277"/>
                  </a:cubicBezTo>
                  <a:cubicBezTo>
                    <a:pt x="55" y="277"/>
                    <a:pt x="58" y="278"/>
                    <a:pt x="62" y="279"/>
                  </a:cubicBezTo>
                  <a:cubicBezTo>
                    <a:pt x="65" y="280"/>
                    <a:pt x="67" y="281"/>
                    <a:pt x="67" y="281"/>
                  </a:cubicBezTo>
                  <a:cubicBezTo>
                    <a:pt x="67" y="281"/>
                    <a:pt x="67" y="281"/>
                    <a:pt x="65" y="281"/>
                  </a:cubicBezTo>
                  <a:cubicBezTo>
                    <a:pt x="63" y="282"/>
                    <a:pt x="61" y="282"/>
                    <a:pt x="59" y="282"/>
                  </a:cubicBezTo>
                  <a:cubicBezTo>
                    <a:pt x="58" y="282"/>
                    <a:pt x="54" y="281"/>
                    <a:pt x="51" y="281"/>
                  </a:cubicBezTo>
                  <a:cubicBezTo>
                    <a:pt x="49" y="281"/>
                    <a:pt x="44" y="282"/>
                    <a:pt x="41" y="282"/>
                  </a:cubicBezTo>
                  <a:cubicBezTo>
                    <a:pt x="39" y="282"/>
                    <a:pt x="37" y="281"/>
                    <a:pt x="36" y="280"/>
                  </a:cubicBezTo>
                  <a:cubicBezTo>
                    <a:pt x="34" y="280"/>
                    <a:pt x="31" y="280"/>
                    <a:pt x="30" y="279"/>
                  </a:cubicBezTo>
                  <a:cubicBezTo>
                    <a:pt x="29" y="279"/>
                    <a:pt x="29" y="276"/>
                    <a:pt x="28" y="275"/>
                  </a:cubicBezTo>
                  <a:cubicBezTo>
                    <a:pt x="27" y="274"/>
                    <a:pt x="23" y="271"/>
                    <a:pt x="22" y="270"/>
                  </a:cubicBezTo>
                  <a:cubicBezTo>
                    <a:pt x="21" y="270"/>
                    <a:pt x="19" y="268"/>
                    <a:pt x="19" y="268"/>
                  </a:cubicBezTo>
                  <a:cubicBezTo>
                    <a:pt x="18" y="268"/>
                    <a:pt x="18" y="268"/>
                    <a:pt x="18" y="268"/>
                  </a:cubicBezTo>
                  <a:cubicBezTo>
                    <a:pt x="18" y="268"/>
                    <a:pt x="19" y="270"/>
                    <a:pt x="21" y="271"/>
                  </a:cubicBezTo>
                  <a:cubicBezTo>
                    <a:pt x="22" y="272"/>
                    <a:pt x="25" y="274"/>
                    <a:pt x="26" y="276"/>
                  </a:cubicBezTo>
                  <a:cubicBezTo>
                    <a:pt x="28" y="277"/>
                    <a:pt x="28" y="279"/>
                    <a:pt x="28" y="279"/>
                  </a:cubicBezTo>
                  <a:cubicBezTo>
                    <a:pt x="28" y="279"/>
                    <a:pt x="26" y="279"/>
                    <a:pt x="24" y="279"/>
                  </a:cubicBezTo>
                  <a:cubicBezTo>
                    <a:pt x="23" y="279"/>
                    <a:pt x="17" y="279"/>
                    <a:pt x="12" y="279"/>
                  </a:cubicBezTo>
                  <a:cubicBezTo>
                    <a:pt x="7" y="279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8" y="281"/>
                    <a:pt x="12" y="281"/>
                  </a:cubicBezTo>
                  <a:cubicBezTo>
                    <a:pt x="15" y="281"/>
                    <a:pt x="18" y="281"/>
                    <a:pt x="20" y="281"/>
                  </a:cubicBezTo>
                  <a:cubicBezTo>
                    <a:pt x="22" y="281"/>
                    <a:pt x="24" y="281"/>
                    <a:pt x="26" y="281"/>
                  </a:cubicBezTo>
                  <a:cubicBezTo>
                    <a:pt x="28" y="281"/>
                    <a:pt x="31" y="282"/>
                    <a:pt x="34" y="282"/>
                  </a:cubicBezTo>
                  <a:cubicBezTo>
                    <a:pt x="36" y="283"/>
                    <a:pt x="38" y="284"/>
                    <a:pt x="39" y="284"/>
                  </a:cubicBezTo>
                  <a:cubicBezTo>
                    <a:pt x="41" y="284"/>
                    <a:pt x="43" y="284"/>
                    <a:pt x="45" y="284"/>
                  </a:cubicBezTo>
                  <a:cubicBezTo>
                    <a:pt x="47" y="285"/>
                    <a:pt x="53" y="284"/>
                    <a:pt x="55" y="284"/>
                  </a:cubicBezTo>
                  <a:cubicBezTo>
                    <a:pt x="57" y="284"/>
                    <a:pt x="59" y="285"/>
                    <a:pt x="60" y="285"/>
                  </a:cubicBezTo>
                  <a:cubicBezTo>
                    <a:pt x="62" y="286"/>
                    <a:pt x="63" y="285"/>
                    <a:pt x="65" y="284"/>
                  </a:cubicBezTo>
                  <a:cubicBezTo>
                    <a:pt x="67" y="283"/>
                    <a:pt x="69" y="283"/>
                    <a:pt x="71" y="283"/>
                  </a:cubicBezTo>
                  <a:cubicBezTo>
                    <a:pt x="73" y="283"/>
                    <a:pt x="74" y="282"/>
                    <a:pt x="77" y="282"/>
                  </a:cubicBezTo>
                  <a:cubicBezTo>
                    <a:pt x="79" y="282"/>
                    <a:pt x="81" y="282"/>
                    <a:pt x="84" y="282"/>
                  </a:cubicBezTo>
                  <a:cubicBezTo>
                    <a:pt x="87" y="281"/>
                    <a:pt x="90" y="282"/>
                    <a:pt x="93" y="281"/>
                  </a:cubicBezTo>
                  <a:cubicBezTo>
                    <a:pt x="95" y="281"/>
                    <a:pt x="100" y="281"/>
                    <a:pt x="102" y="281"/>
                  </a:cubicBezTo>
                  <a:cubicBezTo>
                    <a:pt x="103" y="281"/>
                    <a:pt x="107" y="280"/>
                    <a:pt x="108" y="279"/>
                  </a:cubicBezTo>
                  <a:cubicBezTo>
                    <a:pt x="109" y="279"/>
                    <a:pt x="112" y="277"/>
                    <a:pt x="112" y="277"/>
                  </a:cubicBezTo>
                  <a:cubicBezTo>
                    <a:pt x="113" y="276"/>
                    <a:pt x="115" y="276"/>
                    <a:pt x="116" y="276"/>
                  </a:cubicBezTo>
                  <a:cubicBezTo>
                    <a:pt x="118" y="276"/>
                    <a:pt x="117" y="277"/>
                    <a:pt x="117" y="277"/>
                  </a:cubicBezTo>
                  <a:cubicBezTo>
                    <a:pt x="116" y="278"/>
                    <a:pt x="116" y="279"/>
                    <a:pt x="116" y="280"/>
                  </a:cubicBezTo>
                  <a:cubicBezTo>
                    <a:pt x="115" y="281"/>
                    <a:pt x="115" y="282"/>
                    <a:pt x="114" y="283"/>
                  </a:cubicBezTo>
                  <a:cubicBezTo>
                    <a:pt x="113" y="285"/>
                    <a:pt x="112" y="287"/>
                    <a:pt x="110" y="289"/>
                  </a:cubicBezTo>
                  <a:cubicBezTo>
                    <a:pt x="108" y="291"/>
                    <a:pt x="104" y="295"/>
                    <a:pt x="103" y="297"/>
                  </a:cubicBezTo>
                  <a:cubicBezTo>
                    <a:pt x="102" y="298"/>
                    <a:pt x="100" y="303"/>
                    <a:pt x="100" y="304"/>
                  </a:cubicBezTo>
                  <a:cubicBezTo>
                    <a:pt x="100" y="306"/>
                    <a:pt x="100" y="310"/>
                    <a:pt x="99" y="311"/>
                  </a:cubicBezTo>
                  <a:cubicBezTo>
                    <a:pt x="98" y="312"/>
                    <a:pt x="95" y="314"/>
                    <a:pt x="92" y="315"/>
                  </a:cubicBezTo>
                  <a:cubicBezTo>
                    <a:pt x="89" y="316"/>
                    <a:pt x="87" y="317"/>
                    <a:pt x="85" y="318"/>
                  </a:cubicBezTo>
                  <a:cubicBezTo>
                    <a:pt x="82" y="318"/>
                    <a:pt x="82" y="318"/>
                    <a:pt x="80" y="318"/>
                  </a:cubicBezTo>
                  <a:cubicBezTo>
                    <a:pt x="79" y="317"/>
                    <a:pt x="76" y="316"/>
                    <a:pt x="75" y="315"/>
                  </a:cubicBezTo>
                  <a:cubicBezTo>
                    <a:pt x="74" y="314"/>
                    <a:pt x="72" y="314"/>
                    <a:pt x="72" y="314"/>
                  </a:cubicBezTo>
                  <a:cubicBezTo>
                    <a:pt x="72" y="314"/>
                    <a:pt x="71" y="313"/>
                    <a:pt x="71" y="313"/>
                  </a:cubicBezTo>
                  <a:cubicBezTo>
                    <a:pt x="71" y="313"/>
                    <a:pt x="70" y="314"/>
                    <a:pt x="69" y="314"/>
                  </a:cubicBezTo>
                  <a:cubicBezTo>
                    <a:pt x="68" y="314"/>
                    <a:pt x="66" y="314"/>
                    <a:pt x="66" y="314"/>
                  </a:cubicBezTo>
                  <a:cubicBezTo>
                    <a:pt x="65" y="314"/>
                    <a:pt x="65" y="315"/>
                    <a:pt x="65" y="315"/>
                  </a:cubicBezTo>
                  <a:cubicBezTo>
                    <a:pt x="68" y="316"/>
                    <a:pt x="68" y="316"/>
                    <a:pt x="68" y="316"/>
                  </a:cubicBezTo>
                  <a:cubicBezTo>
                    <a:pt x="69" y="317"/>
                    <a:pt x="69" y="317"/>
                    <a:pt x="69" y="317"/>
                  </a:cubicBezTo>
                  <a:cubicBezTo>
                    <a:pt x="69" y="317"/>
                    <a:pt x="71" y="316"/>
                    <a:pt x="72" y="316"/>
                  </a:cubicBezTo>
                  <a:cubicBezTo>
                    <a:pt x="73" y="316"/>
                    <a:pt x="74" y="317"/>
                    <a:pt x="76" y="318"/>
                  </a:cubicBezTo>
                  <a:cubicBezTo>
                    <a:pt x="77" y="319"/>
                    <a:pt x="80" y="319"/>
                    <a:pt x="80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0" y="320"/>
                    <a:pt x="81" y="321"/>
                    <a:pt x="84" y="320"/>
                  </a:cubicBezTo>
                  <a:cubicBezTo>
                    <a:pt x="88" y="320"/>
                    <a:pt x="90" y="318"/>
                    <a:pt x="93" y="317"/>
                  </a:cubicBezTo>
                  <a:cubicBezTo>
                    <a:pt x="96" y="316"/>
                    <a:pt x="100" y="314"/>
                    <a:pt x="101" y="312"/>
                  </a:cubicBezTo>
                  <a:cubicBezTo>
                    <a:pt x="102" y="310"/>
                    <a:pt x="102" y="307"/>
                    <a:pt x="102" y="305"/>
                  </a:cubicBezTo>
                  <a:cubicBezTo>
                    <a:pt x="103" y="303"/>
                    <a:pt x="104" y="300"/>
                    <a:pt x="105" y="298"/>
                  </a:cubicBezTo>
                  <a:cubicBezTo>
                    <a:pt x="107" y="296"/>
                    <a:pt x="109" y="292"/>
                    <a:pt x="111" y="291"/>
                  </a:cubicBezTo>
                  <a:cubicBezTo>
                    <a:pt x="113" y="290"/>
                    <a:pt x="116" y="285"/>
                    <a:pt x="116" y="284"/>
                  </a:cubicBezTo>
                  <a:cubicBezTo>
                    <a:pt x="117" y="283"/>
                    <a:pt x="117" y="282"/>
                    <a:pt x="117" y="281"/>
                  </a:cubicBezTo>
                  <a:cubicBezTo>
                    <a:pt x="118" y="280"/>
                    <a:pt x="119" y="278"/>
                    <a:pt x="120" y="277"/>
                  </a:cubicBezTo>
                  <a:cubicBezTo>
                    <a:pt x="120" y="276"/>
                    <a:pt x="126" y="277"/>
                    <a:pt x="127" y="277"/>
                  </a:cubicBezTo>
                  <a:cubicBezTo>
                    <a:pt x="129" y="277"/>
                    <a:pt x="132" y="278"/>
                    <a:pt x="134" y="278"/>
                  </a:cubicBezTo>
                  <a:cubicBezTo>
                    <a:pt x="136" y="279"/>
                    <a:pt x="139" y="279"/>
                    <a:pt x="141" y="279"/>
                  </a:cubicBezTo>
                  <a:cubicBezTo>
                    <a:pt x="143" y="278"/>
                    <a:pt x="148" y="279"/>
                    <a:pt x="151" y="278"/>
                  </a:cubicBezTo>
                  <a:cubicBezTo>
                    <a:pt x="153" y="278"/>
                    <a:pt x="155" y="278"/>
                    <a:pt x="155" y="278"/>
                  </a:cubicBezTo>
                  <a:cubicBezTo>
                    <a:pt x="156" y="279"/>
                    <a:pt x="156" y="279"/>
                    <a:pt x="156" y="279"/>
                  </a:cubicBezTo>
                  <a:cubicBezTo>
                    <a:pt x="158" y="278"/>
                    <a:pt x="158" y="278"/>
                    <a:pt x="158" y="278"/>
                  </a:cubicBezTo>
                  <a:cubicBezTo>
                    <a:pt x="160" y="279"/>
                    <a:pt x="160" y="279"/>
                    <a:pt x="160" y="279"/>
                  </a:cubicBezTo>
                  <a:cubicBezTo>
                    <a:pt x="160" y="279"/>
                    <a:pt x="161" y="278"/>
                    <a:pt x="162" y="277"/>
                  </a:cubicBezTo>
                  <a:cubicBezTo>
                    <a:pt x="162" y="277"/>
                    <a:pt x="165" y="276"/>
                    <a:pt x="166" y="276"/>
                  </a:cubicBezTo>
                  <a:cubicBezTo>
                    <a:pt x="168" y="276"/>
                    <a:pt x="173" y="275"/>
                    <a:pt x="174" y="274"/>
                  </a:cubicBezTo>
                  <a:cubicBezTo>
                    <a:pt x="176" y="274"/>
                    <a:pt x="178" y="275"/>
                    <a:pt x="179" y="275"/>
                  </a:cubicBezTo>
                  <a:cubicBezTo>
                    <a:pt x="181" y="275"/>
                    <a:pt x="186" y="275"/>
                    <a:pt x="187" y="275"/>
                  </a:cubicBezTo>
                  <a:cubicBezTo>
                    <a:pt x="188" y="276"/>
                    <a:pt x="188" y="276"/>
                    <a:pt x="188" y="276"/>
                  </a:cubicBezTo>
                  <a:cubicBezTo>
                    <a:pt x="188" y="276"/>
                    <a:pt x="191" y="276"/>
                    <a:pt x="193" y="277"/>
                  </a:cubicBezTo>
                  <a:cubicBezTo>
                    <a:pt x="194" y="277"/>
                    <a:pt x="197" y="279"/>
                    <a:pt x="199" y="281"/>
                  </a:cubicBezTo>
                  <a:cubicBezTo>
                    <a:pt x="201" y="283"/>
                    <a:pt x="204" y="286"/>
                    <a:pt x="207" y="288"/>
                  </a:cubicBezTo>
                  <a:cubicBezTo>
                    <a:pt x="210" y="289"/>
                    <a:pt x="215" y="290"/>
                    <a:pt x="218" y="292"/>
                  </a:cubicBezTo>
                  <a:cubicBezTo>
                    <a:pt x="221" y="294"/>
                    <a:pt x="222" y="295"/>
                    <a:pt x="223" y="296"/>
                  </a:cubicBezTo>
                  <a:cubicBezTo>
                    <a:pt x="225" y="298"/>
                    <a:pt x="226" y="298"/>
                    <a:pt x="226" y="298"/>
                  </a:cubicBezTo>
                  <a:cubicBezTo>
                    <a:pt x="225" y="299"/>
                    <a:pt x="225" y="299"/>
                    <a:pt x="225" y="299"/>
                  </a:cubicBezTo>
                  <a:cubicBezTo>
                    <a:pt x="225" y="299"/>
                    <a:pt x="225" y="299"/>
                    <a:pt x="225" y="299"/>
                  </a:cubicBezTo>
                  <a:cubicBezTo>
                    <a:pt x="226" y="300"/>
                    <a:pt x="226" y="300"/>
                    <a:pt x="226" y="300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31" y="300"/>
                    <a:pt x="235" y="301"/>
                  </a:cubicBezTo>
                  <a:cubicBezTo>
                    <a:pt x="238" y="302"/>
                    <a:pt x="243" y="302"/>
                    <a:pt x="244" y="302"/>
                  </a:cubicBezTo>
                  <a:cubicBezTo>
                    <a:pt x="245" y="302"/>
                    <a:pt x="246" y="304"/>
                    <a:pt x="247" y="305"/>
                  </a:cubicBezTo>
                  <a:cubicBezTo>
                    <a:pt x="249" y="306"/>
                    <a:pt x="252" y="307"/>
                    <a:pt x="254" y="307"/>
                  </a:cubicBezTo>
                  <a:cubicBezTo>
                    <a:pt x="256" y="307"/>
                    <a:pt x="257" y="309"/>
                    <a:pt x="257" y="310"/>
                  </a:cubicBezTo>
                  <a:cubicBezTo>
                    <a:pt x="258" y="311"/>
                    <a:pt x="259" y="312"/>
                    <a:pt x="260" y="314"/>
                  </a:cubicBezTo>
                  <a:cubicBezTo>
                    <a:pt x="261" y="316"/>
                    <a:pt x="262" y="318"/>
                    <a:pt x="263" y="320"/>
                  </a:cubicBezTo>
                  <a:cubicBezTo>
                    <a:pt x="265" y="323"/>
                    <a:pt x="266" y="327"/>
                    <a:pt x="268" y="330"/>
                  </a:cubicBezTo>
                  <a:cubicBezTo>
                    <a:pt x="269" y="331"/>
                    <a:pt x="270" y="332"/>
                    <a:pt x="271" y="334"/>
                  </a:cubicBezTo>
                  <a:cubicBezTo>
                    <a:pt x="271" y="335"/>
                    <a:pt x="271" y="337"/>
                    <a:pt x="272" y="338"/>
                  </a:cubicBezTo>
                  <a:cubicBezTo>
                    <a:pt x="272" y="338"/>
                    <a:pt x="272" y="339"/>
                    <a:pt x="272" y="339"/>
                  </a:cubicBezTo>
                  <a:cubicBezTo>
                    <a:pt x="272" y="339"/>
                    <a:pt x="272" y="340"/>
                    <a:pt x="271" y="340"/>
                  </a:cubicBezTo>
                  <a:cubicBezTo>
                    <a:pt x="271" y="341"/>
                    <a:pt x="271" y="342"/>
                    <a:pt x="271" y="343"/>
                  </a:cubicBezTo>
                  <a:cubicBezTo>
                    <a:pt x="271" y="343"/>
                    <a:pt x="272" y="344"/>
                    <a:pt x="272" y="344"/>
                  </a:cubicBezTo>
                  <a:cubicBezTo>
                    <a:pt x="273" y="345"/>
                    <a:pt x="273" y="346"/>
                    <a:pt x="271" y="347"/>
                  </a:cubicBezTo>
                  <a:cubicBezTo>
                    <a:pt x="270" y="347"/>
                    <a:pt x="271" y="348"/>
                    <a:pt x="271" y="349"/>
                  </a:cubicBezTo>
                  <a:cubicBezTo>
                    <a:pt x="272" y="350"/>
                    <a:pt x="274" y="351"/>
                    <a:pt x="273" y="352"/>
                  </a:cubicBezTo>
                  <a:cubicBezTo>
                    <a:pt x="272" y="353"/>
                    <a:pt x="273" y="354"/>
                    <a:pt x="274" y="355"/>
                  </a:cubicBezTo>
                  <a:cubicBezTo>
                    <a:pt x="274" y="356"/>
                    <a:pt x="274" y="357"/>
                    <a:pt x="274" y="357"/>
                  </a:cubicBezTo>
                  <a:cubicBezTo>
                    <a:pt x="274" y="358"/>
                    <a:pt x="273" y="358"/>
                    <a:pt x="273" y="358"/>
                  </a:cubicBezTo>
                  <a:cubicBezTo>
                    <a:pt x="273" y="358"/>
                    <a:pt x="272" y="358"/>
                    <a:pt x="272" y="358"/>
                  </a:cubicBezTo>
                  <a:cubicBezTo>
                    <a:pt x="271" y="357"/>
                    <a:pt x="271" y="357"/>
                    <a:pt x="271" y="356"/>
                  </a:cubicBezTo>
                  <a:cubicBezTo>
                    <a:pt x="269" y="357"/>
                    <a:pt x="269" y="358"/>
                    <a:pt x="270" y="360"/>
                  </a:cubicBezTo>
                  <a:cubicBezTo>
                    <a:pt x="274" y="365"/>
                    <a:pt x="276" y="370"/>
                    <a:pt x="275" y="376"/>
                  </a:cubicBezTo>
                  <a:cubicBezTo>
                    <a:pt x="274" y="376"/>
                    <a:pt x="274" y="375"/>
                    <a:pt x="273" y="374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73" y="375"/>
                    <a:pt x="274" y="377"/>
                    <a:pt x="274" y="378"/>
                  </a:cubicBezTo>
                  <a:cubicBezTo>
                    <a:pt x="262" y="373"/>
                    <a:pt x="249" y="367"/>
                    <a:pt x="246" y="366"/>
                  </a:cubicBezTo>
                  <a:cubicBezTo>
                    <a:pt x="241" y="365"/>
                    <a:pt x="224" y="356"/>
                    <a:pt x="217" y="354"/>
                  </a:cubicBezTo>
                  <a:cubicBezTo>
                    <a:pt x="213" y="352"/>
                    <a:pt x="208" y="352"/>
                    <a:pt x="195" y="350"/>
                  </a:cubicBezTo>
                  <a:cubicBezTo>
                    <a:pt x="193" y="350"/>
                    <a:pt x="189" y="347"/>
                    <a:pt x="185" y="347"/>
                  </a:cubicBezTo>
                  <a:cubicBezTo>
                    <a:pt x="181" y="346"/>
                    <a:pt x="177" y="343"/>
                    <a:pt x="172" y="343"/>
                  </a:cubicBezTo>
                  <a:cubicBezTo>
                    <a:pt x="165" y="343"/>
                    <a:pt x="157" y="348"/>
                    <a:pt x="149" y="350"/>
                  </a:cubicBezTo>
                  <a:cubicBezTo>
                    <a:pt x="133" y="352"/>
                    <a:pt x="118" y="351"/>
                    <a:pt x="118" y="351"/>
                  </a:cubicBezTo>
                  <a:cubicBezTo>
                    <a:pt x="117" y="351"/>
                    <a:pt x="116" y="351"/>
                    <a:pt x="117" y="352"/>
                  </a:cubicBezTo>
                  <a:cubicBezTo>
                    <a:pt x="117" y="352"/>
                    <a:pt x="133" y="354"/>
                    <a:pt x="149" y="352"/>
                  </a:cubicBezTo>
                  <a:cubicBezTo>
                    <a:pt x="157" y="352"/>
                    <a:pt x="165" y="346"/>
                    <a:pt x="172" y="346"/>
                  </a:cubicBezTo>
                  <a:cubicBezTo>
                    <a:pt x="178" y="346"/>
                    <a:pt x="181" y="350"/>
                    <a:pt x="185" y="350"/>
                  </a:cubicBezTo>
                  <a:cubicBezTo>
                    <a:pt x="188" y="350"/>
                    <a:pt x="190" y="353"/>
                    <a:pt x="191" y="354"/>
                  </a:cubicBezTo>
                  <a:cubicBezTo>
                    <a:pt x="204" y="357"/>
                    <a:pt x="210" y="357"/>
                    <a:pt x="214" y="358"/>
                  </a:cubicBezTo>
                  <a:cubicBezTo>
                    <a:pt x="220" y="360"/>
                    <a:pt x="240" y="370"/>
                    <a:pt x="247" y="372"/>
                  </a:cubicBezTo>
                  <a:cubicBezTo>
                    <a:pt x="251" y="373"/>
                    <a:pt x="264" y="379"/>
                    <a:pt x="275" y="384"/>
                  </a:cubicBezTo>
                  <a:cubicBezTo>
                    <a:pt x="276" y="387"/>
                    <a:pt x="276" y="389"/>
                    <a:pt x="277" y="392"/>
                  </a:cubicBezTo>
                  <a:cubicBezTo>
                    <a:pt x="277" y="394"/>
                    <a:pt x="277" y="397"/>
                    <a:pt x="277" y="400"/>
                  </a:cubicBezTo>
                  <a:cubicBezTo>
                    <a:pt x="278" y="401"/>
                    <a:pt x="279" y="403"/>
                    <a:pt x="280" y="405"/>
                  </a:cubicBezTo>
                  <a:cubicBezTo>
                    <a:pt x="284" y="412"/>
                    <a:pt x="286" y="420"/>
                    <a:pt x="286" y="427"/>
                  </a:cubicBezTo>
                  <a:cubicBezTo>
                    <a:pt x="287" y="433"/>
                    <a:pt x="288" y="439"/>
                    <a:pt x="290" y="445"/>
                  </a:cubicBezTo>
                  <a:cubicBezTo>
                    <a:pt x="292" y="451"/>
                    <a:pt x="293" y="457"/>
                    <a:pt x="293" y="463"/>
                  </a:cubicBezTo>
                  <a:cubicBezTo>
                    <a:pt x="294" y="468"/>
                    <a:pt x="293" y="474"/>
                    <a:pt x="292" y="480"/>
                  </a:cubicBezTo>
                  <a:cubicBezTo>
                    <a:pt x="292" y="480"/>
                    <a:pt x="292" y="480"/>
                    <a:pt x="292" y="481"/>
                  </a:cubicBezTo>
                  <a:cubicBezTo>
                    <a:pt x="289" y="485"/>
                    <a:pt x="290" y="490"/>
                    <a:pt x="290" y="494"/>
                  </a:cubicBezTo>
                  <a:cubicBezTo>
                    <a:pt x="291" y="498"/>
                    <a:pt x="291" y="502"/>
                    <a:pt x="291" y="505"/>
                  </a:cubicBezTo>
                  <a:cubicBezTo>
                    <a:pt x="291" y="513"/>
                    <a:pt x="291" y="520"/>
                    <a:pt x="291" y="528"/>
                  </a:cubicBezTo>
                  <a:cubicBezTo>
                    <a:pt x="292" y="535"/>
                    <a:pt x="291" y="543"/>
                    <a:pt x="291" y="550"/>
                  </a:cubicBezTo>
                  <a:cubicBezTo>
                    <a:pt x="290" y="560"/>
                    <a:pt x="290" y="569"/>
                    <a:pt x="290" y="579"/>
                  </a:cubicBezTo>
                  <a:cubicBezTo>
                    <a:pt x="290" y="587"/>
                    <a:pt x="289" y="595"/>
                    <a:pt x="288" y="603"/>
                  </a:cubicBezTo>
                  <a:cubicBezTo>
                    <a:pt x="288" y="606"/>
                    <a:pt x="286" y="608"/>
                    <a:pt x="283" y="609"/>
                  </a:cubicBezTo>
                  <a:cubicBezTo>
                    <a:pt x="280" y="610"/>
                    <a:pt x="278" y="612"/>
                    <a:pt x="279" y="614"/>
                  </a:cubicBezTo>
                  <a:cubicBezTo>
                    <a:pt x="279" y="615"/>
                    <a:pt x="280" y="615"/>
                    <a:pt x="280" y="616"/>
                  </a:cubicBezTo>
                  <a:cubicBezTo>
                    <a:pt x="284" y="622"/>
                    <a:pt x="285" y="628"/>
                    <a:pt x="285" y="634"/>
                  </a:cubicBezTo>
                  <a:cubicBezTo>
                    <a:pt x="285" y="641"/>
                    <a:pt x="284" y="648"/>
                    <a:pt x="285" y="655"/>
                  </a:cubicBezTo>
                  <a:cubicBezTo>
                    <a:pt x="285" y="657"/>
                    <a:pt x="285" y="659"/>
                    <a:pt x="285" y="661"/>
                  </a:cubicBezTo>
                  <a:cubicBezTo>
                    <a:pt x="285" y="662"/>
                    <a:pt x="284" y="670"/>
                    <a:pt x="286" y="670"/>
                  </a:cubicBezTo>
                  <a:cubicBezTo>
                    <a:pt x="288" y="671"/>
                    <a:pt x="293" y="670"/>
                    <a:pt x="293" y="670"/>
                  </a:cubicBezTo>
                  <a:cubicBezTo>
                    <a:pt x="293" y="670"/>
                    <a:pt x="303" y="672"/>
                    <a:pt x="308" y="671"/>
                  </a:cubicBezTo>
                  <a:cubicBezTo>
                    <a:pt x="313" y="671"/>
                    <a:pt x="324" y="668"/>
                    <a:pt x="324" y="668"/>
                  </a:cubicBezTo>
                  <a:cubicBezTo>
                    <a:pt x="324" y="668"/>
                    <a:pt x="324" y="659"/>
                    <a:pt x="324" y="655"/>
                  </a:cubicBezTo>
                  <a:cubicBezTo>
                    <a:pt x="323" y="652"/>
                    <a:pt x="325" y="643"/>
                    <a:pt x="325" y="638"/>
                  </a:cubicBezTo>
                  <a:cubicBezTo>
                    <a:pt x="324" y="634"/>
                    <a:pt x="325" y="613"/>
                    <a:pt x="325" y="610"/>
                  </a:cubicBezTo>
                  <a:cubicBezTo>
                    <a:pt x="325" y="606"/>
                    <a:pt x="326" y="576"/>
                    <a:pt x="326" y="572"/>
                  </a:cubicBezTo>
                  <a:cubicBezTo>
                    <a:pt x="326" y="567"/>
                    <a:pt x="327" y="554"/>
                    <a:pt x="328" y="544"/>
                  </a:cubicBezTo>
                  <a:cubicBezTo>
                    <a:pt x="328" y="535"/>
                    <a:pt x="328" y="508"/>
                    <a:pt x="328" y="496"/>
                  </a:cubicBezTo>
                  <a:cubicBezTo>
                    <a:pt x="328" y="484"/>
                    <a:pt x="327" y="471"/>
                    <a:pt x="327" y="464"/>
                  </a:cubicBezTo>
                  <a:cubicBezTo>
                    <a:pt x="326" y="456"/>
                    <a:pt x="326" y="432"/>
                    <a:pt x="326" y="427"/>
                  </a:cubicBezTo>
                  <a:cubicBezTo>
                    <a:pt x="327" y="423"/>
                    <a:pt x="334" y="418"/>
                    <a:pt x="336" y="415"/>
                  </a:cubicBezTo>
                  <a:cubicBezTo>
                    <a:pt x="338" y="412"/>
                    <a:pt x="339" y="410"/>
                    <a:pt x="344" y="405"/>
                  </a:cubicBezTo>
                  <a:cubicBezTo>
                    <a:pt x="349" y="401"/>
                    <a:pt x="350" y="395"/>
                    <a:pt x="352" y="389"/>
                  </a:cubicBezTo>
                  <a:cubicBezTo>
                    <a:pt x="355" y="383"/>
                    <a:pt x="361" y="378"/>
                    <a:pt x="369" y="367"/>
                  </a:cubicBezTo>
                  <a:cubicBezTo>
                    <a:pt x="377" y="357"/>
                    <a:pt x="382" y="354"/>
                    <a:pt x="385" y="350"/>
                  </a:cubicBezTo>
                  <a:cubicBezTo>
                    <a:pt x="388" y="346"/>
                    <a:pt x="389" y="344"/>
                    <a:pt x="395" y="341"/>
                  </a:cubicBezTo>
                  <a:cubicBezTo>
                    <a:pt x="401" y="337"/>
                    <a:pt x="413" y="333"/>
                    <a:pt x="423" y="332"/>
                  </a:cubicBezTo>
                  <a:cubicBezTo>
                    <a:pt x="433" y="330"/>
                    <a:pt x="440" y="330"/>
                    <a:pt x="447" y="330"/>
                  </a:cubicBezTo>
                  <a:cubicBezTo>
                    <a:pt x="454" y="329"/>
                    <a:pt x="454" y="330"/>
                    <a:pt x="456" y="332"/>
                  </a:cubicBezTo>
                  <a:cubicBezTo>
                    <a:pt x="458" y="333"/>
                    <a:pt x="461" y="336"/>
                    <a:pt x="463" y="338"/>
                  </a:cubicBezTo>
                  <a:cubicBezTo>
                    <a:pt x="464" y="340"/>
                    <a:pt x="466" y="342"/>
                    <a:pt x="466" y="342"/>
                  </a:cubicBezTo>
                  <a:cubicBezTo>
                    <a:pt x="468" y="341"/>
                    <a:pt x="468" y="341"/>
                    <a:pt x="468" y="341"/>
                  </a:cubicBezTo>
                  <a:cubicBezTo>
                    <a:pt x="467" y="338"/>
                    <a:pt x="467" y="338"/>
                    <a:pt x="467" y="338"/>
                  </a:cubicBezTo>
                  <a:cubicBezTo>
                    <a:pt x="467" y="338"/>
                    <a:pt x="465" y="335"/>
                    <a:pt x="470" y="335"/>
                  </a:cubicBezTo>
                  <a:cubicBezTo>
                    <a:pt x="475" y="336"/>
                    <a:pt x="481" y="338"/>
                    <a:pt x="490" y="339"/>
                  </a:cubicBezTo>
                  <a:cubicBezTo>
                    <a:pt x="499" y="340"/>
                    <a:pt x="502" y="343"/>
                    <a:pt x="509" y="345"/>
                  </a:cubicBezTo>
                  <a:cubicBezTo>
                    <a:pt x="516" y="346"/>
                    <a:pt x="525" y="350"/>
                    <a:pt x="531" y="351"/>
                  </a:cubicBezTo>
                  <a:cubicBezTo>
                    <a:pt x="537" y="351"/>
                    <a:pt x="543" y="352"/>
                    <a:pt x="551" y="348"/>
                  </a:cubicBezTo>
                  <a:cubicBezTo>
                    <a:pt x="559" y="345"/>
                    <a:pt x="561" y="347"/>
                    <a:pt x="561" y="347"/>
                  </a:cubicBezTo>
                  <a:cubicBezTo>
                    <a:pt x="562" y="344"/>
                    <a:pt x="562" y="344"/>
                    <a:pt x="562" y="344"/>
                  </a:cubicBezTo>
                  <a:cubicBezTo>
                    <a:pt x="556" y="345"/>
                    <a:pt x="556" y="345"/>
                    <a:pt x="556" y="345"/>
                  </a:cubicBezTo>
                  <a:cubicBezTo>
                    <a:pt x="556" y="345"/>
                    <a:pt x="560" y="340"/>
                    <a:pt x="562" y="337"/>
                  </a:cubicBezTo>
                  <a:cubicBezTo>
                    <a:pt x="564" y="334"/>
                    <a:pt x="562" y="331"/>
                    <a:pt x="562" y="331"/>
                  </a:cubicBezTo>
                  <a:close/>
                  <a:moveTo>
                    <a:pt x="296" y="274"/>
                  </a:moveTo>
                  <a:cubicBezTo>
                    <a:pt x="296" y="272"/>
                    <a:pt x="295" y="270"/>
                    <a:pt x="295" y="267"/>
                  </a:cubicBezTo>
                  <a:cubicBezTo>
                    <a:pt x="294" y="265"/>
                    <a:pt x="292" y="257"/>
                    <a:pt x="290" y="251"/>
                  </a:cubicBezTo>
                  <a:cubicBezTo>
                    <a:pt x="289" y="245"/>
                    <a:pt x="290" y="239"/>
                    <a:pt x="290" y="235"/>
                  </a:cubicBezTo>
                  <a:cubicBezTo>
                    <a:pt x="290" y="232"/>
                    <a:pt x="289" y="219"/>
                    <a:pt x="289" y="219"/>
                  </a:cubicBezTo>
                  <a:cubicBezTo>
                    <a:pt x="289" y="219"/>
                    <a:pt x="297" y="217"/>
                    <a:pt x="300" y="216"/>
                  </a:cubicBezTo>
                  <a:cubicBezTo>
                    <a:pt x="302" y="216"/>
                    <a:pt x="304" y="217"/>
                    <a:pt x="306" y="217"/>
                  </a:cubicBezTo>
                  <a:cubicBezTo>
                    <a:pt x="306" y="218"/>
                    <a:pt x="306" y="219"/>
                    <a:pt x="306" y="220"/>
                  </a:cubicBezTo>
                  <a:cubicBezTo>
                    <a:pt x="306" y="226"/>
                    <a:pt x="307" y="238"/>
                    <a:pt x="307" y="241"/>
                  </a:cubicBezTo>
                  <a:cubicBezTo>
                    <a:pt x="308" y="244"/>
                    <a:pt x="307" y="256"/>
                    <a:pt x="306" y="263"/>
                  </a:cubicBezTo>
                  <a:cubicBezTo>
                    <a:pt x="306" y="264"/>
                    <a:pt x="306" y="266"/>
                    <a:pt x="305" y="268"/>
                  </a:cubicBezTo>
                  <a:cubicBezTo>
                    <a:pt x="300" y="272"/>
                    <a:pt x="296" y="276"/>
                    <a:pt x="296" y="276"/>
                  </a:cubicBezTo>
                  <a:cubicBezTo>
                    <a:pt x="296" y="276"/>
                    <a:pt x="296" y="275"/>
                    <a:pt x="296" y="274"/>
                  </a:cubicBezTo>
                  <a:close/>
                  <a:moveTo>
                    <a:pt x="305" y="215"/>
                  </a:moveTo>
                  <a:cubicBezTo>
                    <a:pt x="304" y="215"/>
                    <a:pt x="302" y="214"/>
                    <a:pt x="302" y="214"/>
                  </a:cubicBezTo>
                  <a:cubicBezTo>
                    <a:pt x="302" y="214"/>
                    <a:pt x="304" y="213"/>
                    <a:pt x="305" y="212"/>
                  </a:cubicBezTo>
                  <a:cubicBezTo>
                    <a:pt x="305" y="213"/>
                    <a:pt x="305" y="214"/>
                    <a:pt x="305" y="215"/>
                  </a:cubicBezTo>
                  <a:close/>
                  <a:moveTo>
                    <a:pt x="299" y="214"/>
                  </a:moveTo>
                  <a:cubicBezTo>
                    <a:pt x="298" y="215"/>
                    <a:pt x="288" y="217"/>
                    <a:pt x="288" y="217"/>
                  </a:cubicBezTo>
                  <a:cubicBezTo>
                    <a:pt x="288" y="217"/>
                    <a:pt x="288" y="217"/>
                    <a:pt x="287" y="214"/>
                  </a:cubicBezTo>
                  <a:cubicBezTo>
                    <a:pt x="286" y="212"/>
                    <a:pt x="284" y="194"/>
                    <a:pt x="283" y="188"/>
                  </a:cubicBezTo>
                  <a:cubicBezTo>
                    <a:pt x="283" y="187"/>
                    <a:pt x="282" y="186"/>
                    <a:pt x="282" y="186"/>
                  </a:cubicBezTo>
                  <a:cubicBezTo>
                    <a:pt x="283" y="187"/>
                    <a:pt x="285" y="187"/>
                    <a:pt x="286" y="188"/>
                  </a:cubicBezTo>
                  <a:cubicBezTo>
                    <a:pt x="291" y="191"/>
                    <a:pt x="297" y="195"/>
                    <a:pt x="301" y="199"/>
                  </a:cubicBezTo>
                  <a:cubicBezTo>
                    <a:pt x="303" y="201"/>
                    <a:pt x="304" y="205"/>
                    <a:pt x="305" y="210"/>
                  </a:cubicBezTo>
                  <a:cubicBezTo>
                    <a:pt x="302" y="211"/>
                    <a:pt x="300" y="213"/>
                    <a:pt x="299" y="214"/>
                  </a:cubicBezTo>
                  <a:close/>
                  <a:moveTo>
                    <a:pt x="305" y="274"/>
                  </a:moveTo>
                  <a:cubicBezTo>
                    <a:pt x="306" y="285"/>
                    <a:pt x="306" y="298"/>
                    <a:pt x="306" y="298"/>
                  </a:cubicBezTo>
                  <a:cubicBezTo>
                    <a:pt x="306" y="298"/>
                    <a:pt x="301" y="292"/>
                    <a:pt x="301" y="290"/>
                  </a:cubicBezTo>
                  <a:cubicBezTo>
                    <a:pt x="301" y="288"/>
                    <a:pt x="298" y="285"/>
                    <a:pt x="297" y="283"/>
                  </a:cubicBezTo>
                  <a:cubicBezTo>
                    <a:pt x="297" y="282"/>
                    <a:pt x="302" y="278"/>
                    <a:pt x="305" y="274"/>
                  </a:cubicBezTo>
                  <a:close/>
                  <a:moveTo>
                    <a:pt x="294" y="393"/>
                  </a:moveTo>
                  <a:cubicBezTo>
                    <a:pt x="294" y="394"/>
                    <a:pt x="294" y="395"/>
                    <a:pt x="295" y="396"/>
                  </a:cubicBezTo>
                  <a:cubicBezTo>
                    <a:pt x="295" y="397"/>
                    <a:pt x="295" y="398"/>
                    <a:pt x="295" y="400"/>
                  </a:cubicBezTo>
                  <a:cubicBezTo>
                    <a:pt x="295" y="401"/>
                    <a:pt x="295" y="401"/>
                    <a:pt x="295" y="402"/>
                  </a:cubicBezTo>
                  <a:cubicBezTo>
                    <a:pt x="293" y="401"/>
                    <a:pt x="294" y="400"/>
                    <a:pt x="293" y="399"/>
                  </a:cubicBezTo>
                  <a:cubicBezTo>
                    <a:pt x="293" y="397"/>
                    <a:pt x="293" y="395"/>
                    <a:pt x="292" y="393"/>
                  </a:cubicBezTo>
                  <a:cubicBezTo>
                    <a:pt x="293" y="393"/>
                    <a:pt x="293" y="393"/>
                    <a:pt x="294" y="393"/>
                  </a:cubicBezTo>
                  <a:close/>
                  <a:moveTo>
                    <a:pt x="274" y="163"/>
                  </a:moveTo>
                  <a:cubicBezTo>
                    <a:pt x="273" y="160"/>
                    <a:pt x="273" y="144"/>
                    <a:pt x="273" y="142"/>
                  </a:cubicBezTo>
                  <a:cubicBezTo>
                    <a:pt x="274" y="141"/>
                    <a:pt x="277" y="136"/>
                    <a:pt x="278" y="135"/>
                  </a:cubicBezTo>
                  <a:cubicBezTo>
                    <a:pt x="280" y="133"/>
                    <a:pt x="290" y="136"/>
                    <a:pt x="292" y="136"/>
                  </a:cubicBezTo>
                  <a:cubicBezTo>
                    <a:pt x="295" y="136"/>
                    <a:pt x="304" y="134"/>
                    <a:pt x="309" y="133"/>
                  </a:cubicBezTo>
                  <a:cubicBezTo>
                    <a:pt x="312" y="132"/>
                    <a:pt x="314" y="134"/>
                    <a:pt x="315" y="135"/>
                  </a:cubicBezTo>
                  <a:cubicBezTo>
                    <a:pt x="316" y="140"/>
                    <a:pt x="316" y="144"/>
                    <a:pt x="316" y="146"/>
                  </a:cubicBezTo>
                  <a:cubicBezTo>
                    <a:pt x="315" y="150"/>
                    <a:pt x="306" y="160"/>
                    <a:pt x="307" y="165"/>
                  </a:cubicBezTo>
                  <a:cubicBezTo>
                    <a:pt x="308" y="170"/>
                    <a:pt x="306" y="178"/>
                    <a:pt x="303" y="182"/>
                  </a:cubicBezTo>
                  <a:cubicBezTo>
                    <a:pt x="299" y="185"/>
                    <a:pt x="294" y="179"/>
                    <a:pt x="285" y="173"/>
                  </a:cubicBezTo>
                  <a:cubicBezTo>
                    <a:pt x="283" y="172"/>
                    <a:pt x="281" y="171"/>
                    <a:pt x="279" y="170"/>
                  </a:cubicBezTo>
                  <a:cubicBezTo>
                    <a:pt x="277" y="167"/>
                    <a:pt x="275" y="165"/>
                    <a:pt x="274" y="163"/>
                  </a:cubicBezTo>
                  <a:close/>
                  <a:moveTo>
                    <a:pt x="194" y="156"/>
                  </a:moveTo>
                  <a:cubicBezTo>
                    <a:pt x="193" y="155"/>
                    <a:pt x="187" y="155"/>
                    <a:pt x="185" y="153"/>
                  </a:cubicBezTo>
                  <a:cubicBezTo>
                    <a:pt x="182" y="152"/>
                    <a:pt x="179" y="149"/>
                    <a:pt x="177" y="147"/>
                  </a:cubicBezTo>
                  <a:cubicBezTo>
                    <a:pt x="175" y="145"/>
                    <a:pt x="172" y="143"/>
                    <a:pt x="171" y="142"/>
                  </a:cubicBezTo>
                  <a:cubicBezTo>
                    <a:pt x="170" y="141"/>
                    <a:pt x="168" y="136"/>
                    <a:pt x="167" y="135"/>
                  </a:cubicBezTo>
                  <a:cubicBezTo>
                    <a:pt x="166" y="134"/>
                    <a:pt x="163" y="132"/>
                    <a:pt x="163" y="132"/>
                  </a:cubicBezTo>
                  <a:cubicBezTo>
                    <a:pt x="163" y="132"/>
                    <a:pt x="168" y="131"/>
                    <a:pt x="169" y="130"/>
                  </a:cubicBezTo>
                  <a:cubicBezTo>
                    <a:pt x="171" y="130"/>
                    <a:pt x="174" y="129"/>
                    <a:pt x="177" y="128"/>
                  </a:cubicBezTo>
                  <a:cubicBezTo>
                    <a:pt x="179" y="126"/>
                    <a:pt x="184" y="129"/>
                    <a:pt x="186" y="129"/>
                  </a:cubicBezTo>
                  <a:cubicBezTo>
                    <a:pt x="189" y="129"/>
                    <a:pt x="194" y="128"/>
                    <a:pt x="197" y="129"/>
                  </a:cubicBezTo>
                  <a:cubicBezTo>
                    <a:pt x="199" y="129"/>
                    <a:pt x="201" y="129"/>
                    <a:pt x="203" y="129"/>
                  </a:cubicBezTo>
                  <a:cubicBezTo>
                    <a:pt x="203" y="131"/>
                    <a:pt x="203" y="134"/>
                    <a:pt x="203" y="135"/>
                  </a:cubicBezTo>
                  <a:cubicBezTo>
                    <a:pt x="203" y="138"/>
                    <a:pt x="202" y="139"/>
                    <a:pt x="203" y="141"/>
                  </a:cubicBezTo>
                  <a:cubicBezTo>
                    <a:pt x="203" y="144"/>
                    <a:pt x="203" y="149"/>
                    <a:pt x="203" y="151"/>
                  </a:cubicBezTo>
                  <a:cubicBezTo>
                    <a:pt x="203" y="151"/>
                    <a:pt x="203" y="153"/>
                    <a:pt x="203" y="154"/>
                  </a:cubicBezTo>
                  <a:cubicBezTo>
                    <a:pt x="201" y="155"/>
                    <a:pt x="198" y="155"/>
                    <a:pt x="195" y="156"/>
                  </a:cubicBezTo>
                  <a:cubicBezTo>
                    <a:pt x="195" y="156"/>
                    <a:pt x="194" y="156"/>
                    <a:pt x="194" y="156"/>
                  </a:cubicBezTo>
                  <a:close/>
                  <a:moveTo>
                    <a:pt x="260" y="262"/>
                  </a:moveTo>
                  <a:cubicBezTo>
                    <a:pt x="257" y="257"/>
                    <a:pt x="251" y="244"/>
                    <a:pt x="249" y="242"/>
                  </a:cubicBezTo>
                  <a:cubicBezTo>
                    <a:pt x="246" y="241"/>
                    <a:pt x="233" y="221"/>
                    <a:pt x="231" y="218"/>
                  </a:cubicBezTo>
                  <a:cubicBezTo>
                    <a:pt x="229" y="214"/>
                    <a:pt x="224" y="197"/>
                    <a:pt x="223" y="193"/>
                  </a:cubicBezTo>
                  <a:cubicBezTo>
                    <a:pt x="222" y="190"/>
                    <a:pt x="214" y="180"/>
                    <a:pt x="213" y="177"/>
                  </a:cubicBezTo>
                  <a:cubicBezTo>
                    <a:pt x="212" y="175"/>
                    <a:pt x="213" y="167"/>
                    <a:pt x="211" y="162"/>
                  </a:cubicBezTo>
                  <a:cubicBezTo>
                    <a:pt x="213" y="162"/>
                    <a:pt x="215" y="162"/>
                    <a:pt x="216" y="162"/>
                  </a:cubicBezTo>
                  <a:cubicBezTo>
                    <a:pt x="231" y="161"/>
                    <a:pt x="221" y="162"/>
                    <a:pt x="226" y="163"/>
                  </a:cubicBezTo>
                  <a:cubicBezTo>
                    <a:pt x="232" y="164"/>
                    <a:pt x="236" y="166"/>
                    <a:pt x="239" y="167"/>
                  </a:cubicBezTo>
                  <a:cubicBezTo>
                    <a:pt x="243" y="169"/>
                    <a:pt x="252" y="174"/>
                    <a:pt x="256" y="175"/>
                  </a:cubicBezTo>
                  <a:cubicBezTo>
                    <a:pt x="261" y="177"/>
                    <a:pt x="264" y="177"/>
                    <a:pt x="269" y="178"/>
                  </a:cubicBezTo>
                  <a:cubicBezTo>
                    <a:pt x="270" y="178"/>
                    <a:pt x="272" y="179"/>
                    <a:pt x="274" y="180"/>
                  </a:cubicBezTo>
                  <a:cubicBezTo>
                    <a:pt x="274" y="180"/>
                    <a:pt x="274" y="181"/>
                    <a:pt x="274" y="181"/>
                  </a:cubicBezTo>
                  <a:cubicBezTo>
                    <a:pt x="275" y="184"/>
                    <a:pt x="278" y="206"/>
                    <a:pt x="279" y="211"/>
                  </a:cubicBezTo>
                  <a:cubicBezTo>
                    <a:pt x="281" y="216"/>
                    <a:pt x="282" y="223"/>
                    <a:pt x="282" y="229"/>
                  </a:cubicBezTo>
                  <a:cubicBezTo>
                    <a:pt x="282" y="234"/>
                    <a:pt x="282" y="240"/>
                    <a:pt x="282" y="240"/>
                  </a:cubicBezTo>
                  <a:cubicBezTo>
                    <a:pt x="278" y="244"/>
                    <a:pt x="278" y="244"/>
                    <a:pt x="278" y="244"/>
                  </a:cubicBezTo>
                  <a:cubicBezTo>
                    <a:pt x="278" y="244"/>
                    <a:pt x="280" y="246"/>
                    <a:pt x="281" y="248"/>
                  </a:cubicBezTo>
                  <a:cubicBezTo>
                    <a:pt x="282" y="250"/>
                    <a:pt x="281" y="254"/>
                    <a:pt x="281" y="256"/>
                  </a:cubicBezTo>
                  <a:cubicBezTo>
                    <a:pt x="281" y="257"/>
                    <a:pt x="284" y="263"/>
                    <a:pt x="286" y="267"/>
                  </a:cubicBezTo>
                  <a:cubicBezTo>
                    <a:pt x="287" y="270"/>
                    <a:pt x="287" y="278"/>
                    <a:pt x="287" y="278"/>
                  </a:cubicBezTo>
                  <a:cubicBezTo>
                    <a:pt x="287" y="280"/>
                    <a:pt x="287" y="280"/>
                    <a:pt x="287" y="280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5" y="287"/>
                    <a:pt x="286" y="288"/>
                  </a:cubicBezTo>
                  <a:cubicBezTo>
                    <a:pt x="288" y="290"/>
                    <a:pt x="292" y="296"/>
                    <a:pt x="294" y="298"/>
                  </a:cubicBezTo>
                  <a:cubicBezTo>
                    <a:pt x="297" y="301"/>
                    <a:pt x="304" y="311"/>
                    <a:pt x="303" y="328"/>
                  </a:cubicBezTo>
                  <a:cubicBezTo>
                    <a:pt x="302" y="344"/>
                    <a:pt x="297" y="342"/>
                    <a:pt x="294" y="338"/>
                  </a:cubicBezTo>
                  <a:cubicBezTo>
                    <a:pt x="291" y="335"/>
                    <a:pt x="290" y="332"/>
                    <a:pt x="288" y="329"/>
                  </a:cubicBezTo>
                  <a:cubicBezTo>
                    <a:pt x="286" y="327"/>
                    <a:pt x="273" y="305"/>
                    <a:pt x="272" y="302"/>
                  </a:cubicBezTo>
                  <a:cubicBezTo>
                    <a:pt x="271" y="299"/>
                    <a:pt x="268" y="286"/>
                    <a:pt x="268" y="281"/>
                  </a:cubicBezTo>
                  <a:cubicBezTo>
                    <a:pt x="267" y="275"/>
                    <a:pt x="262" y="267"/>
                    <a:pt x="260" y="262"/>
                  </a:cubicBezTo>
                  <a:close/>
                  <a:moveTo>
                    <a:pt x="289" y="384"/>
                  </a:moveTo>
                  <a:cubicBezTo>
                    <a:pt x="288" y="382"/>
                    <a:pt x="288" y="380"/>
                    <a:pt x="287" y="378"/>
                  </a:cubicBezTo>
                  <a:cubicBezTo>
                    <a:pt x="285" y="369"/>
                    <a:pt x="285" y="361"/>
                    <a:pt x="283" y="352"/>
                  </a:cubicBezTo>
                  <a:cubicBezTo>
                    <a:pt x="286" y="356"/>
                    <a:pt x="289" y="361"/>
                    <a:pt x="290" y="363"/>
                  </a:cubicBezTo>
                  <a:cubicBezTo>
                    <a:pt x="292" y="367"/>
                    <a:pt x="293" y="376"/>
                    <a:pt x="293" y="382"/>
                  </a:cubicBezTo>
                  <a:cubicBezTo>
                    <a:pt x="293" y="383"/>
                    <a:pt x="293" y="384"/>
                    <a:pt x="293" y="385"/>
                  </a:cubicBezTo>
                  <a:cubicBezTo>
                    <a:pt x="292" y="385"/>
                    <a:pt x="291" y="385"/>
                    <a:pt x="291" y="385"/>
                  </a:cubicBezTo>
                  <a:cubicBezTo>
                    <a:pt x="290" y="385"/>
                    <a:pt x="290" y="385"/>
                    <a:pt x="290" y="385"/>
                  </a:cubicBezTo>
                  <a:cubicBezTo>
                    <a:pt x="290" y="385"/>
                    <a:pt x="290" y="384"/>
                    <a:pt x="289" y="384"/>
                  </a:cubicBezTo>
                  <a:close/>
                  <a:moveTo>
                    <a:pt x="325" y="404"/>
                  </a:moveTo>
                  <a:cubicBezTo>
                    <a:pt x="322" y="407"/>
                    <a:pt x="321" y="403"/>
                    <a:pt x="319" y="400"/>
                  </a:cubicBezTo>
                  <a:cubicBezTo>
                    <a:pt x="320" y="396"/>
                    <a:pt x="320" y="393"/>
                    <a:pt x="321" y="389"/>
                  </a:cubicBezTo>
                  <a:cubicBezTo>
                    <a:pt x="321" y="389"/>
                    <a:pt x="320" y="388"/>
                    <a:pt x="320" y="388"/>
                  </a:cubicBezTo>
                  <a:cubicBezTo>
                    <a:pt x="321" y="388"/>
                    <a:pt x="321" y="388"/>
                    <a:pt x="321" y="388"/>
                  </a:cubicBezTo>
                  <a:cubicBezTo>
                    <a:pt x="324" y="389"/>
                    <a:pt x="326" y="391"/>
                    <a:pt x="328" y="393"/>
                  </a:cubicBezTo>
                  <a:cubicBezTo>
                    <a:pt x="330" y="394"/>
                    <a:pt x="328" y="401"/>
                    <a:pt x="325" y="404"/>
                  </a:cubicBezTo>
                  <a:close/>
                  <a:moveTo>
                    <a:pt x="343" y="380"/>
                  </a:moveTo>
                  <a:cubicBezTo>
                    <a:pt x="343" y="385"/>
                    <a:pt x="335" y="388"/>
                    <a:pt x="335" y="388"/>
                  </a:cubicBezTo>
                  <a:cubicBezTo>
                    <a:pt x="335" y="388"/>
                    <a:pt x="328" y="383"/>
                    <a:pt x="325" y="382"/>
                  </a:cubicBezTo>
                  <a:cubicBezTo>
                    <a:pt x="324" y="382"/>
                    <a:pt x="321" y="382"/>
                    <a:pt x="319" y="381"/>
                  </a:cubicBezTo>
                  <a:cubicBezTo>
                    <a:pt x="318" y="380"/>
                    <a:pt x="318" y="379"/>
                    <a:pt x="318" y="378"/>
                  </a:cubicBezTo>
                  <a:cubicBezTo>
                    <a:pt x="318" y="371"/>
                    <a:pt x="319" y="367"/>
                    <a:pt x="320" y="359"/>
                  </a:cubicBezTo>
                  <a:cubicBezTo>
                    <a:pt x="321" y="352"/>
                    <a:pt x="323" y="347"/>
                    <a:pt x="324" y="339"/>
                  </a:cubicBezTo>
                  <a:cubicBezTo>
                    <a:pt x="334" y="349"/>
                    <a:pt x="334" y="349"/>
                    <a:pt x="334" y="349"/>
                  </a:cubicBezTo>
                  <a:cubicBezTo>
                    <a:pt x="334" y="349"/>
                    <a:pt x="341" y="360"/>
                    <a:pt x="342" y="364"/>
                  </a:cubicBezTo>
                  <a:cubicBezTo>
                    <a:pt x="343" y="367"/>
                    <a:pt x="344" y="375"/>
                    <a:pt x="343" y="38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49A6C">
                    <a:shade val="30000"/>
                    <a:satMod val="115000"/>
                  </a:srgbClr>
                </a:gs>
                <a:gs pos="50000">
                  <a:srgbClr val="C49A6C">
                    <a:shade val="67500"/>
                    <a:satMod val="115000"/>
                  </a:srgbClr>
                </a:gs>
                <a:gs pos="100000">
                  <a:srgbClr val="C49A6C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" name="Freeform 364"/>
            <p:cNvSpPr/>
            <p:nvPr/>
          </p:nvSpPr>
          <p:spPr bwMode="auto">
            <a:xfrm>
              <a:off x="6503988" y="2989263"/>
              <a:ext cx="77788" cy="63500"/>
            </a:xfrm>
            <a:custGeom>
              <a:avLst/>
              <a:gdLst>
                <a:gd name="T0" fmla="*/ 17 w 18"/>
                <a:gd name="T1" fmla="*/ 0 h 15"/>
                <a:gd name="T2" fmla="*/ 14 w 18"/>
                <a:gd name="T3" fmla="*/ 0 h 15"/>
                <a:gd name="T4" fmla="*/ 12 w 18"/>
                <a:gd name="T5" fmla="*/ 0 h 15"/>
                <a:gd name="T6" fmla="*/ 9 w 18"/>
                <a:gd name="T7" fmla="*/ 1 h 15"/>
                <a:gd name="T8" fmla="*/ 4 w 18"/>
                <a:gd name="T9" fmla="*/ 5 h 15"/>
                <a:gd name="T10" fmla="*/ 1 w 18"/>
                <a:gd name="T11" fmla="*/ 9 h 15"/>
                <a:gd name="T12" fmla="*/ 0 w 18"/>
                <a:gd name="T13" fmla="*/ 12 h 15"/>
                <a:gd name="T14" fmla="*/ 0 w 18"/>
                <a:gd name="T15" fmla="*/ 13 h 15"/>
                <a:gd name="T16" fmla="*/ 1 w 18"/>
                <a:gd name="T17" fmla="*/ 15 h 15"/>
                <a:gd name="T18" fmla="*/ 3 w 18"/>
                <a:gd name="T19" fmla="*/ 15 h 15"/>
                <a:gd name="T20" fmla="*/ 5 w 18"/>
                <a:gd name="T21" fmla="*/ 15 h 15"/>
                <a:gd name="T22" fmla="*/ 8 w 18"/>
                <a:gd name="T23" fmla="*/ 14 h 15"/>
                <a:gd name="T24" fmla="*/ 13 w 18"/>
                <a:gd name="T25" fmla="*/ 10 h 15"/>
                <a:gd name="T26" fmla="*/ 16 w 18"/>
                <a:gd name="T27" fmla="*/ 6 h 15"/>
                <a:gd name="T28" fmla="*/ 16 w 18"/>
                <a:gd name="T29" fmla="*/ 3 h 15"/>
                <a:gd name="T30" fmla="*/ 17 w 18"/>
                <a:gd name="T31" fmla="*/ 1 h 15"/>
                <a:gd name="T32" fmla="*/ 17 w 18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5">
                  <a:moveTo>
                    <a:pt x="17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7" y="2"/>
                    <a:pt x="6" y="3"/>
                    <a:pt x="4" y="5"/>
                  </a:cubicBezTo>
                  <a:cubicBezTo>
                    <a:pt x="3" y="6"/>
                    <a:pt x="2" y="7"/>
                    <a:pt x="1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10" y="13"/>
                    <a:pt x="11" y="12"/>
                    <a:pt x="13" y="10"/>
                  </a:cubicBezTo>
                  <a:cubicBezTo>
                    <a:pt x="14" y="9"/>
                    <a:pt x="15" y="8"/>
                    <a:pt x="16" y="6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6" y="2"/>
                    <a:pt x="16" y="2"/>
                    <a:pt x="17" y="1"/>
                  </a:cubicBezTo>
                  <a:cubicBezTo>
                    <a:pt x="17" y="0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9" name="Freeform 365"/>
            <p:cNvSpPr/>
            <p:nvPr/>
          </p:nvSpPr>
          <p:spPr bwMode="auto">
            <a:xfrm>
              <a:off x="5049838" y="2482850"/>
              <a:ext cx="101600" cy="42863"/>
            </a:xfrm>
            <a:custGeom>
              <a:avLst/>
              <a:gdLst>
                <a:gd name="T0" fmla="*/ 23 w 24"/>
                <a:gd name="T1" fmla="*/ 9 h 10"/>
                <a:gd name="T2" fmla="*/ 20 w 24"/>
                <a:gd name="T3" fmla="*/ 9 h 10"/>
                <a:gd name="T4" fmla="*/ 18 w 24"/>
                <a:gd name="T5" fmla="*/ 10 h 10"/>
                <a:gd name="T6" fmla="*/ 14 w 24"/>
                <a:gd name="T7" fmla="*/ 10 h 10"/>
                <a:gd name="T8" fmla="*/ 9 w 24"/>
                <a:gd name="T9" fmla="*/ 8 h 10"/>
                <a:gd name="T10" fmla="*/ 4 w 24"/>
                <a:gd name="T11" fmla="*/ 6 h 10"/>
                <a:gd name="T12" fmla="*/ 3 w 24"/>
                <a:gd name="T13" fmla="*/ 4 h 10"/>
                <a:gd name="T14" fmla="*/ 2 w 24"/>
                <a:gd name="T15" fmla="*/ 3 h 10"/>
                <a:gd name="T16" fmla="*/ 0 w 24"/>
                <a:gd name="T17" fmla="*/ 1 h 10"/>
                <a:gd name="T18" fmla="*/ 3 w 24"/>
                <a:gd name="T19" fmla="*/ 1 h 10"/>
                <a:gd name="T20" fmla="*/ 6 w 24"/>
                <a:gd name="T21" fmla="*/ 1 h 10"/>
                <a:gd name="T22" fmla="*/ 10 w 24"/>
                <a:gd name="T23" fmla="*/ 1 h 10"/>
                <a:gd name="T24" fmla="*/ 15 w 24"/>
                <a:gd name="T25" fmla="*/ 3 h 10"/>
                <a:gd name="T26" fmla="*/ 20 w 24"/>
                <a:gd name="T27" fmla="*/ 5 h 10"/>
                <a:gd name="T28" fmla="*/ 21 w 24"/>
                <a:gd name="T29" fmla="*/ 7 h 10"/>
                <a:gd name="T30" fmla="*/ 22 w 24"/>
                <a:gd name="T31" fmla="*/ 8 h 10"/>
                <a:gd name="T32" fmla="*/ 23 w 24"/>
                <a:gd name="T3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0">
                  <a:moveTo>
                    <a:pt x="23" y="9"/>
                  </a:move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7" y="10"/>
                    <a:pt x="15" y="10"/>
                    <a:pt x="14" y="10"/>
                  </a:cubicBezTo>
                  <a:cubicBezTo>
                    <a:pt x="12" y="9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1"/>
                    <a:pt x="0" y="1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2" y="1"/>
                    <a:pt x="14" y="2"/>
                    <a:pt x="15" y="3"/>
                  </a:cubicBezTo>
                  <a:cubicBezTo>
                    <a:pt x="17" y="3"/>
                    <a:pt x="19" y="4"/>
                    <a:pt x="20" y="5"/>
                  </a:cubicBezTo>
                  <a:cubicBezTo>
                    <a:pt x="20" y="6"/>
                    <a:pt x="21" y="6"/>
                    <a:pt x="21" y="7"/>
                  </a:cubicBezTo>
                  <a:cubicBezTo>
                    <a:pt x="21" y="7"/>
                    <a:pt x="21" y="8"/>
                    <a:pt x="22" y="8"/>
                  </a:cubicBezTo>
                  <a:cubicBezTo>
                    <a:pt x="23" y="9"/>
                    <a:pt x="24" y="9"/>
                    <a:pt x="23" y="9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0" name="Freeform 366"/>
            <p:cNvSpPr/>
            <p:nvPr/>
          </p:nvSpPr>
          <p:spPr bwMode="auto">
            <a:xfrm>
              <a:off x="5037138" y="3303588"/>
              <a:ext cx="127000" cy="47625"/>
            </a:xfrm>
            <a:custGeom>
              <a:avLst/>
              <a:gdLst>
                <a:gd name="T0" fmla="*/ 0 w 30"/>
                <a:gd name="T1" fmla="*/ 2 h 11"/>
                <a:gd name="T2" fmla="*/ 1 w 30"/>
                <a:gd name="T3" fmla="*/ 4 h 11"/>
                <a:gd name="T4" fmla="*/ 2 w 30"/>
                <a:gd name="T5" fmla="*/ 5 h 11"/>
                <a:gd name="T6" fmla="*/ 5 w 30"/>
                <a:gd name="T7" fmla="*/ 7 h 11"/>
                <a:gd name="T8" fmla="*/ 12 w 30"/>
                <a:gd name="T9" fmla="*/ 10 h 11"/>
                <a:gd name="T10" fmla="*/ 20 w 30"/>
                <a:gd name="T11" fmla="*/ 11 h 11"/>
                <a:gd name="T12" fmla="*/ 24 w 30"/>
                <a:gd name="T13" fmla="*/ 10 h 11"/>
                <a:gd name="T14" fmla="*/ 27 w 30"/>
                <a:gd name="T15" fmla="*/ 9 h 11"/>
                <a:gd name="T16" fmla="*/ 30 w 30"/>
                <a:gd name="T17" fmla="*/ 9 h 11"/>
                <a:gd name="T18" fmla="*/ 29 w 30"/>
                <a:gd name="T19" fmla="*/ 7 h 11"/>
                <a:gd name="T20" fmla="*/ 28 w 30"/>
                <a:gd name="T21" fmla="*/ 5 h 11"/>
                <a:gd name="T22" fmla="*/ 25 w 30"/>
                <a:gd name="T23" fmla="*/ 3 h 11"/>
                <a:gd name="T24" fmla="*/ 19 w 30"/>
                <a:gd name="T25" fmla="*/ 1 h 11"/>
                <a:gd name="T26" fmla="*/ 10 w 30"/>
                <a:gd name="T27" fmla="*/ 0 h 11"/>
                <a:gd name="T28" fmla="*/ 6 w 30"/>
                <a:gd name="T29" fmla="*/ 0 h 11"/>
                <a:gd name="T30" fmla="*/ 3 w 30"/>
                <a:gd name="T31" fmla="*/ 1 h 11"/>
                <a:gd name="T32" fmla="*/ 0 w 30"/>
                <a:gd name="T3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1">
                  <a:moveTo>
                    <a:pt x="0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7" y="8"/>
                    <a:pt x="9" y="9"/>
                    <a:pt x="12" y="10"/>
                  </a:cubicBezTo>
                  <a:cubicBezTo>
                    <a:pt x="14" y="10"/>
                    <a:pt x="17" y="11"/>
                    <a:pt x="20" y="11"/>
                  </a:cubicBezTo>
                  <a:cubicBezTo>
                    <a:pt x="21" y="10"/>
                    <a:pt x="23" y="10"/>
                    <a:pt x="24" y="10"/>
                  </a:cubicBezTo>
                  <a:cubicBezTo>
                    <a:pt x="25" y="10"/>
                    <a:pt x="26" y="10"/>
                    <a:pt x="27" y="9"/>
                  </a:cubicBezTo>
                  <a:cubicBezTo>
                    <a:pt x="28" y="9"/>
                    <a:pt x="29" y="9"/>
                    <a:pt x="30" y="9"/>
                  </a:cubicBezTo>
                  <a:cubicBezTo>
                    <a:pt x="29" y="8"/>
                    <a:pt x="29" y="7"/>
                    <a:pt x="29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5"/>
                    <a:pt x="26" y="4"/>
                    <a:pt x="25" y="3"/>
                  </a:cubicBezTo>
                  <a:cubicBezTo>
                    <a:pt x="23" y="2"/>
                    <a:pt x="21" y="1"/>
                    <a:pt x="19" y="1"/>
                  </a:cubicBezTo>
                  <a:cubicBezTo>
                    <a:pt x="16" y="0"/>
                    <a:pt x="13" y="0"/>
                    <a:pt x="10" y="0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1" name="Freeform 367"/>
            <p:cNvSpPr/>
            <p:nvPr/>
          </p:nvSpPr>
          <p:spPr bwMode="auto">
            <a:xfrm>
              <a:off x="5989638" y="2279650"/>
              <a:ext cx="73025" cy="79375"/>
            </a:xfrm>
            <a:custGeom>
              <a:avLst/>
              <a:gdLst>
                <a:gd name="T0" fmla="*/ 0 w 17"/>
                <a:gd name="T1" fmla="*/ 1 h 19"/>
                <a:gd name="T2" fmla="*/ 1 w 17"/>
                <a:gd name="T3" fmla="*/ 5 h 19"/>
                <a:gd name="T4" fmla="*/ 2 w 17"/>
                <a:gd name="T5" fmla="*/ 7 h 19"/>
                <a:gd name="T6" fmla="*/ 3 w 17"/>
                <a:gd name="T7" fmla="*/ 10 h 19"/>
                <a:gd name="T8" fmla="*/ 7 w 17"/>
                <a:gd name="T9" fmla="*/ 15 h 19"/>
                <a:gd name="T10" fmla="*/ 12 w 17"/>
                <a:gd name="T11" fmla="*/ 18 h 19"/>
                <a:gd name="T12" fmla="*/ 14 w 17"/>
                <a:gd name="T13" fmla="*/ 19 h 19"/>
                <a:gd name="T14" fmla="*/ 16 w 17"/>
                <a:gd name="T15" fmla="*/ 19 h 19"/>
                <a:gd name="T16" fmla="*/ 17 w 17"/>
                <a:gd name="T17" fmla="*/ 19 h 19"/>
                <a:gd name="T18" fmla="*/ 16 w 17"/>
                <a:gd name="T19" fmla="*/ 16 h 19"/>
                <a:gd name="T20" fmla="*/ 16 w 17"/>
                <a:gd name="T21" fmla="*/ 14 h 19"/>
                <a:gd name="T22" fmla="*/ 14 w 17"/>
                <a:gd name="T23" fmla="*/ 11 h 19"/>
                <a:gd name="T24" fmla="*/ 10 w 17"/>
                <a:gd name="T25" fmla="*/ 6 h 19"/>
                <a:gd name="T26" fmla="*/ 6 w 17"/>
                <a:gd name="T27" fmla="*/ 3 h 19"/>
                <a:gd name="T28" fmla="*/ 3 w 17"/>
                <a:gd name="T29" fmla="*/ 2 h 19"/>
                <a:gd name="T30" fmla="*/ 1 w 17"/>
                <a:gd name="T31" fmla="*/ 2 h 19"/>
                <a:gd name="T32" fmla="*/ 0 w 17"/>
                <a:gd name="T3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9">
                  <a:moveTo>
                    <a:pt x="0" y="1"/>
                  </a:move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8"/>
                    <a:pt x="3" y="9"/>
                    <a:pt x="3" y="10"/>
                  </a:cubicBezTo>
                  <a:cubicBezTo>
                    <a:pt x="5" y="12"/>
                    <a:pt x="6" y="14"/>
                    <a:pt x="7" y="15"/>
                  </a:cubicBezTo>
                  <a:cubicBezTo>
                    <a:pt x="9" y="17"/>
                    <a:pt x="10" y="18"/>
                    <a:pt x="12" y="18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7" y="17"/>
                    <a:pt x="16" y="16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5" y="13"/>
                    <a:pt x="15" y="12"/>
                    <a:pt x="14" y="11"/>
                  </a:cubicBezTo>
                  <a:cubicBezTo>
                    <a:pt x="13" y="9"/>
                    <a:pt x="12" y="7"/>
                    <a:pt x="10" y="6"/>
                  </a:cubicBezTo>
                  <a:cubicBezTo>
                    <a:pt x="9" y="4"/>
                    <a:pt x="7" y="3"/>
                    <a:pt x="6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2" name="Freeform 368"/>
            <p:cNvSpPr/>
            <p:nvPr/>
          </p:nvSpPr>
          <p:spPr bwMode="auto">
            <a:xfrm>
              <a:off x="7245350" y="3465513"/>
              <a:ext cx="93663" cy="55563"/>
            </a:xfrm>
            <a:custGeom>
              <a:avLst/>
              <a:gdLst>
                <a:gd name="T0" fmla="*/ 0 w 22"/>
                <a:gd name="T1" fmla="*/ 1 h 13"/>
                <a:gd name="T2" fmla="*/ 2 w 22"/>
                <a:gd name="T3" fmla="*/ 3 h 13"/>
                <a:gd name="T4" fmla="*/ 4 w 22"/>
                <a:gd name="T5" fmla="*/ 5 h 13"/>
                <a:gd name="T6" fmla="*/ 6 w 22"/>
                <a:gd name="T7" fmla="*/ 8 h 13"/>
                <a:gd name="T8" fmla="*/ 11 w 22"/>
                <a:gd name="T9" fmla="*/ 11 h 13"/>
                <a:gd name="T10" fmla="*/ 16 w 22"/>
                <a:gd name="T11" fmla="*/ 13 h 13"/>
                <a:gd name="T12" fmla="*/ 18 w 22"/>
                <a:gd name="T13" fmla="*/ 13 h 13"/>
                <a:gd name="T14" fmla="*/ 19 w 22"/>
                <a:gd name="T15" fmla="*/ 12 h 13"/>
                <a:gd name="T16" fmla="*/ 22 w 22"/>
                <a:gd name="T17" fmla="*/ 12 h 13"/>
                <a:gd name="T18" fmla="*/ 20 w 22"/>
                <a:gd name="T19" fmla="*/ 10 h 13"/>
                <a:gd name="T20" fmla="*/ 18 w 22"/>
                <a:gd name="T21" fmla="*/ 8 h 13"/>
                <a:gd name="T22" fmla="*/ 15 w 22"/>
                <a:gd name="T23" fmla="*/ 6 h 13"/>
                <a:gd name="T24" fmla="*/ 11 w 22"/>
                <a:gd name="T25" fmla="*/ 2 h 13"/>
                <a:gd name="T26" fmla="*/ 6 w 22"/>
                <a:gd name="T27" fmla="*/ 0 h 13"/>
                <a:gd name="T28" fmla="*/ 3 w 22"/>
                <a:gd name="T29" fmla="*/ 1 h 13"/>
                <a:gd name="T30" fmla="*/ 2 w 22"/>
                <a:gd name="T31" fmla="*/ 1 h 13"/>
                <a:gd name="T32" fmla="*/ 0 w 22"/>
                <a:gd name="T3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3">
                  <a:moveTo>
                    <a:pt x="0" y="1"/>
                  </a:moveTo>
                  <a:cubicBezTo>
                    <a:pt x="1" y="2"/>
                    <a:pt x="2" y="3"/>
                    <a:pt x="2" y="3"/>
                  </a:cubicBezTo>
                  <a:cubicBezTo>
                    <a:pt x="3" y="4"/>
                    <a:pt x="3" y="4"/>
                    <a:pt x="4" y="5"/>
                  </a:cubicBezTo>
                  <a:cubicBezTo>
                    <a:pt x="4" y="6"/>
                    <a:pt x="5" y="7"/>
                    <a:pt x="6" y="8"/>
                  </a:cubicBezTo>
                  <a:cubicBezTo>
                    <a:pt x="8" y="9"/>
                    <a:pt x="9" y="10"/>
                    <a:pt x="11" y="11"/>
                  </a:cubicBezTo>
                  <a:cubicBezTo>
                    <a:pt x="12" y="12"/>
                    <a:pt x="14" y="12"/>
                    <a:pt x="16" y="13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21" y="12"/>
                    <a:pt x="22" y="12"/>
                  </a:cubicBezTo>
                  <a:cubicBezTo>
                    <a:pt x="22" y="11"/>
                    <a:pt x="21" y="11"/>
                    <a:pt x="20" y="10"/>
                  </a:cubicBezTo>
                  <a:cubicBezTo>
                    <a:pt x="19" y="10"/>
                    <a:pt x="18" y="9"/>
                    <a:pt x="18" y="8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4"/>
                    <a:pt x="12" y="3"/>
                    <a:pt x="11" y="2"/>
                  </a:cubicBezTo>
                  <a:cubicBezTo>
                    <a:pt x="9" y="1"/>
                    <a:pt x="7" y="1"/>
                    <a:pt x="6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3" name="组合 362"/>
          <p:cNvGrpSpPr/>
          <p:nvPr/>
        </p:nvGrpSpPr>
        <p:grpSpPr>
          <a:xfrm>
            <a:off x="503256" y="877547"/>
            <a:ext cx="4556458" cy="2567303"/>
            <a:chOff x="4148138" y="2330450"/>
            <a:chExt cx="3890963" cy="2192338"/>
          </a:xfrm>
          <a:gradFill flip="none" rotWithShape="1">
            <a:gsLst>
              <a:gs pos="0">
                <a:srgbClr val="92D050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92D050"/>
              </a:gs>
            </a:gsLst>
            <a:lin ang="2700000" scaled="1"/>
            <a:tileRect/>
          </a:gradFill>
        </p:grpSpPr>
        <p:sp>
          <p:nvSpPr>
            <p:cNvPr id="190" name="Freeform 187"/>
            <p:cNvSpPr>
              <a:spLocks noEditPoints="1"/>
            </p:cNvSpPr>
            <p:nvPr/>
          </p:nvSpPr>
          <p:spPr bwMode="auto">
            <a:xfrm>
              <a:off x="5807076" y="2471738"/>
              <a:ext cx="1935163" cy="1724025"/>
            </a:xfrm>
            <a:custGeom>
              <a:avLst/>
              <a:gdLst>
                <a:gd name="T0" fmla="*/ 208 w 456"/>
                <a:gd name="T1" fmla="*/ 32 h 405"/>
                <a:gd name="T2" fmla="*/ 234 w 456"/>
                <a:gd name="T3" fmla="*/ 1 h 405"/>
                <a:gd name="T4" fmla="*/ 257 w 456"/>
                <a:gd name="T5" fmla="*/ 31 h 405"/>
                <a:gd name="T6" fmla="*/ 287 w 456"/>
                <a:gd name="T7" fmla="*/ 21 h 405"/>
                <a:gd name="T8" fmla="*/ 328 w 456"/>
                <a:gd name="T9" fmla="*/ 22 h 405"/>
                <a:gd name="T10" fmla="*/ 372 w 456"/>
                <a:gd name="T11" fmla="*/ 13 h 405"/>
                <a:gd name="T12" fmla="*/ 398 w 456"/>
                <a:gd name="T13" fmla="*/ 10 h 405"/>
                <a:gd name="T14" fmla="*/ 452 w 456"/>
                <a:gd name="T15" fmla="*/ 18 h 405"/>
                <a:gd name="T16" fmla="*/ 440 w 456"/>
                <a:gd name="T17" fmla="*/ 40 h 405"/>
                <a:gd name="T18" fmla="*/ 430 w 456"/>
                <a:gd name="T19" fmla="*/ 75 h 405"/>
                <a:gd name="T20" fmla="*/ 434 w 456"/>
                <a:gd name="T21" fmla="*/ 115 h 405"/>
                <a:gd name="T22" fmla="*/ 417 w 456"/>
                <a:gd name="T23" fmla="*/ 70 h 405"/>
                <a:gd name="T24" fmla="*/ 395 w 456"/>
                <a:gd name="T25" fmla="*/ 87 h 405"/>
                <a:gd name="T26" fmla="*/ 376 w 456"/>
                <a:gd name="T27" fmla="*/ 118 h 405"/>
                <a:gd name="T28" fmla="*/ 402 w 456"/>
                <a:gd name="T29" fmla="*/ 138 h 405"/>
                <a:gd name="T30" fmla="*/ 394 w 456"/>
                <a:gd name="T31" fmla="*/ 133 h 405"/>
                <a:gd name="T32" fmla="*/ 378 w 456"/>
                <a:gd name="T33" fmla="*/ 190 h 405"/>
                <a:gd name="T34" fmla="*/ 357 w 456"/>
                <a:gd name="T35" fmla="*/ 186 h 405"/>
                <a:gd name="T36" fmla="*/ 360 w 456"/>
                <a:gd name="T37" fmla="*/ 207 h 405"/>
                <a:gd name="T38" fmla="*/ 337 w 456"/>
                <a:gd name="T39" fmla="*/ 250 h 405"/>
                <a:gd name="T40" fmla="*/ 316 w 456"/>
                <a:gd name="T41" fmla="*/ 273 h 405"/>
                <a:gd name="T42" fmla="*/ 314 w 456"/>
                <a:gd name="T43" fmla="*/ 291 h 405"/>
                <a:gd name="T44" fmla="*/ 276 w 456"/>
                <a:gd name="T45" fmla="*/ 249 h 405"/>
                <a:gd name="T46" fmla="*/ 245 w 456"/>
                <a:gd name="T47" fmla="*/ 272 h 405"/>
                <a:gd name="T48" fmla="*/ 188 w 456"/>
                <a:gd name="T49" fmla="*/ 234 h 405"/>
                <a:gd name="T50" fmla="*/ 195 w 456"/>
                <a:gd name="T51" fmla="*/ 239 h 405"/>
                <a:gd name="T52" fmla="*/ 163 w 456"/>
                <a:gd name="T53" fmla="*/ 274 h 405"/>
                <a:gd name="T54" fmla="*/ 151 w 456"/>
                <a:gd name="T55" fmla="*/ 328 h 405"/>
                <a:gd name="T56" fmla="*/ 108 w 456"/>
                <a:gd name="T57" fmla="*/ 403 h 405"/>
                <a:gd name="T58" fmla="*/ 77 w 456"/>
                <a:gd name="T59" fmla="*/ 345 h 405"/>
                <a:gd name="T60" fmla="*/ 59 w 456"/>
                <a:gd name="T61" fmla="*/ 294 h 405"/>
                <a:gd name="T62" fmla="*/ 3 w 456"/>
                <a:gd name="T63" fmla="*/ 257 h 405"/>
                <a:gd name="T64" fmla="*/ 27 w 456"/>
                <a:gd name="T65" fmla="*/ 204 h 405"/>
                <a:gd name="T66" fmla="*/ 41 w 456"/>
                <a:gd name="T67" fmla="*/ 164 h 405"/>
                <a:gd name="T68" fmla="*/ 69 w 456"/>
                <a:gd name="T69" fmla="*/ 137 h 405"/>
                <a:gd name="T70" fmla="*/ 59 w 456"/>
                <a:gd name="T71" fmla="*/ 111 h 405"/>
                <a:gd name="T72" fmla="*/ 88 w 456"/>
                <a:gd name="T73" fmla="*/ 74 h 405"/>
                <a:gd name="T74" fmla="*/ 131 w 456"/>
                <a:gd name="T75" fmla="*/ 93 h 405"/>
                <a:gd name="T76" fmla="*/ 132 w 456"/>
                <a:gd name="T77" fmla="*/ 94 h 405"/>
                <a:gd name="T78" fmla="*/ 152 w 456"/>
                <a:gd name="T79" fmla="*/ 80 h 405"/>
                <a:gd name="T80" fmla="*/ 166 w 456"/>
                <a:gd name="T81" fmla="*/ 67 h 405"/>
                <a:gd name="T82" fmla="*/ 187 w 456"/>
                <a:gd name="T83" fmla="*/ 49 h 405"/>
                <a:gd name="T84" fmla="*/ 203 w 456"/>
                <a:gd name="T85" fmla="*/ 70 h 405"/>
                <a:gd name="T86" fmla="*/ 201 w 456"/>
                <a:gd name="T87" fmla="*/ 52 h 405"/>
                <a:gd name="T88" fmla="*/ 82 w 456"/>
                <a:gd name="T89" fmla="*/ 187 h 405"/>
                <a:gd name="T90" fmla="*/ 78 w 456"/>
                <a:gd name="T91" fmla="*/ 200 h 405"/>
                <a:gd name="T92" fmla="*/ 46 w 456"/>
                <a:gd name="T93" fmla="*/ 197 h 405"/>
                <a:gd name="T94" fmla="*/ 72 w 456"/>
                <a:gd name="T95" fmla="*/ 212 h 405"/>
                <a:gd name="T96" fmla="*/ 135 w 456"/>
                <a:gd name="T97" fmla="*/ 218 h 405"/>
                <a:gd name="T98" fmla="*/ 109 w 456"/>
                <a:gd name="T99" fmla="*/ 192 h 405"/>
                <a:gd name="T100" fmla="*/ 93 w 456"/>
                <a:gd name="T101" fmla="*/ 108 h 405"/>
                <a:gd name="T102" fmla="*/ 82 w 456"/>
                <a:gd name="T103" fmla="*/ 139 h 405"/>
                <a:gd name="T104" fmla="*/ 91 w 456"/>
                <a:gd name="T105" fmla="*/ 143 h 405"/>
                <a:gd name="T106" fmla="*/ 111 w 456"/>
                <a:gd name="T107" fmla="*/ 122 h 405"/>
                <a:gd name="T108" fmla="*/ 138 w 456"/>
                <a:gd name="T109" fmla="*/ 178 h 405"/>
                <a:gd name="T110" fmla="*/ 179 w 456"/>
                <a:gd name="T111" fmla="*/ 193 h 405"/>
                <a:gd name="T112" fmla="*/ 168 w 456"/>
                <a:gd name="T113" fmla="*/ 186 h 405"/>
                <a:gd name="T114" fmla="*/ 140 w 456"/>
                <a:gd name="T115" fmla="*/ 243 h 405"/>
                <a:gd name="T116" fmla="*/ 418 w 456"/>
                <a:gd name="T117" fmla="*/ 62 h 405"/>
                <a:gd name="T118" fmla="*/ 215 w 456"/>
                <a:gd name="T119" fmla="*/ 5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6" h="405">
                  <a:moveTo>
                    <a:pt x="200" y="52"/>
                  </a:moveTo>
                  <a:cubicBezTo>
                    <a:pt x="199" y="50"/>
                    <a:pt x="199" y="50"/>
                    <a:pt x="199" y="49"/>
                  </a:cubicBezTo>
                  <a:cubicBezTo>
                    <a:pt x="200" y="48"/>
                    <a:pt x="200" y="48"/>
                    <a:pt x="201" y="48"/>
                  </a:cubicBezTo>
                  <a:cubicBezTo>
                    <a:pt x="204" y="49"/>
                    <a:pt x="207" y="50"/>
                    <a:pt x="209" y="52"/>
                  </a:cubicBezTo>
                  <a:cubicBezTo>
                    <a:pt x="209" y="52"/>
                    <a:pt x="210" y="52"/>
                    <a:pt x="210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10" y="50"/>
                    <a:pt x="209" y="49"/>
                    <a:pt x="208" y="49"/>
                  </a:cubicBezTo>
                  <a:cubicBezTo>
                    <a:pt x="207" y="49"/>
                    <a:pt x="206" y="48"/>
                    <a:pt x="206" y="48"/>
                  </a:cubicBezTo>
                  <a:cubicBezTo>
                    <a:pt x="205" y="46"/>
                    <a:pt x="204" y="45"/>
                    <a:pt x="203" y="44"/>
                  </a:cubicBezTo>
                  <a:cubicBezTo>
                    <a:pt x="203" y="42"/>
                    <a:pt x="203" y="41"/>
                    <a:pt x="205" y="40"/>
                  </a:cubicBezTo>
                  <a:cubicBezTo>
                    <a:pt x="205" y="40"/>
                    <a:pt x="206" y="40"/>
                    <a:pt x="206" y="40"/>
                  </a:cubicBezTo>
                  <a:cubicBezTo>
                    <a:pt x="209" y="39"/>
                    <a:pt x="211" y="38"/>
                    <a:pt x="213" y="36"/>
                  </a:cubicBezTo>
                  <a:cubicBezTo>
                    <a:pt x="213" y="36"/>
                    <a:pt x="213" y="35"/>
                    <a:pt x="212" y="35"/>
                  </a:cubicBezTo>
                  <a:cubicBezTo>
                    <a:pt x="211" y="36"/>
                    <a:pt x="210" y="36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09" y="34"/>
                    <a:pt x="208" y="34"/>
                    <a:pt x="208" y="34"/>
                  </a:cubicBezTo>
                  <a:cubicBezTo>
                    <a:pt x="208" y="33"/>
                    <a:pt x="209" y="33"/>
                    <a:pt x="208" y="32"/>
                  </a:cubicBezTo>
                  <a:cubicBezTo>
                    <a:pt x="208" y="32"/>
                    <a:pt x="208" y="31"/>
                    <a:pt x="208" y="31"/>
                  </a:cubicBezTo>
                  <a:cubicBezTo>
                    <a:pt x="210" y="30"/>
                    <a:pt x="210" y="28"/>
                    <a:pt x="211" y="27"/>
                  </a:cubicBezTo>
                  <a:cubicBezTo>
                    <a:pt x="212" y="27"/>
                    <a:pt x="212" y="27"/>
                    <a:pt x="212" y="26"/>
                  </a:cubicBezTo>
                  <a:cubicBezTo>
                    <a:pt x="213" y="24"/>
                    <a:pt x="215" y="23"/>
                    <a:pt x="217" y="22"/>
                  </a:cubicBezTo>
                  <a:cubicBezTo>
                    <a:pt x="218" y="22"/>
                    <a:pt x="218" y="21"/>
                    <a:pt x="218" y="20"/>
                  </a:cubicBezTo>
                  <a:cubicBezTo>
                    <a:pt x="218" y="19"/>
                    <a:pt x="219" y="18"/>
                    <a:pt x="220" y="18"/>
                  </a:cubicBezTo>
                  <a:cubicBezTo>
                    <a:pt x="221" y="17"/>
                    <a:pt x="222" y="17"/>
                    <a:pt x="222" y="17"/>
                  </a:cubicBezTo>
                  <a:cubicBezTo>
                    <a:pt x="223" y="16"/>
                    <a:pt x="223" y="16"/>
                    <a:pt x="224" y="16"/>
                  </a:cubicBezTo>
                  <a:cubicBezTo>
                    <a:pt x="225" y="16"/>
                    <a:pt x="225" y="16"/>
                    <a:pt x="225" y="17"/>
                  </a:cubicBezTo>
                  <a:cubicBezTo>
                    <a:pt x="226" y="17"/>
                    <a:pt x="226" y="17"/>
                    <a:pt x="227" y="17"/>
                  </a:cubicBezTo>
                  <a:cubicBezTo>
                    <a:pt x="227" y="17"/>
                    <a:pt x="228" y="16"/>
                    <a:pt x="228" y="15"/>
                  </a:cubicBezTo>
                  <a:cubicBezTo>
                    <a:pt x="228" y="13"/>
                    <a:pt x="229" y="13"/>
                    <a:pt x="230" y="13"/>
                  </a:cubicBezTo>
                  <a:cubicBezTo>
                    <a:pt x="230" y="13"/>
                    <a:pt x="231" y="13"/>
                    <a:pt x="231" y="13"/>
                  </a:cubicBezTo>
                  <a:cubicBezTo>
                    <a:pt x="231" y="12"/>
                    <a:pt x="231" y="11"/>
                    <a:pt x="230" y="11"/>
                  </a:cubicBezTo>
                  <a:cubicBezTo>
                    <a:pt x="229" y="10"/>
                    <a:pt x="229" y="9"/>
                    <a:pt x="229" y="7"/>
                  </a:cubicBezTo>
                  <a:cubicBezTo>
                    <a:pt x="229" y="5"/>
                    <a:pt x="229" y="4"/>
                    <a:pt x="230" y="2"/>
                  </a:cubicBezTo>
                  <a:cubicBezTo>
                    <a:pt x="230" y="1"/>
                    <a:pt x="231" y="0"/>
                    <a:pt x="232" y="0"/>
                  </a:cubicBezTo>
                  <a:cubicBezTo>
                    <a:pt x="233" y="1"/>
                    <a:pt x="234" y="1"/>
                    <a:pt x="234" y="1"/>
                  </a:cubicBezTo>
                  <a:cubicBezTo>
                    <a:pt x="235" y="1"/>
                    <a:pt x="236" y="2"/>
                    <a:pt x="236" y="2"/>
                  </a:cubicBezTo>
                  <a:cubicBezTo>
                    <a:pt x="237" y="4"/>
                    <a:pt x="237" y="4"/>
                    <a:pt x="239" y="4"/>
                  </a:cubicBezTo>
                  <a:cubicBezTo>
                    <a:pt x="241" y="4"/>
                    <a:pt x="241" y="4"/>
                    <a:pt x="242" y="6"/>
                  </a:cubicBezTo>
                  <a:cubicBezTo>
                    <a:pt x="242" y="6"/>
                    <a:pt x="241" y="7"/>
                    <a:pt x="242" y="7"/>
                  </a:cubicBezTo>
                  <a:cubicBezTo>
                    <a:pt x="242" y="7"/>
                    <a:pt x="242" y="8"/>
                    <a:pt x="242" y="8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2" y="8"/>
                    <a:pt x="243" y="8"/>
                    <a:pt x="243" y="8"/>
                  </a:cubicBezTo>
                  <a:cubicBezTo>
                    <a:pt x="243" y="7"/>
                    <a:pt x="242" y="6"/>
                    <a:pt x="243" y="6"/>
                  </a:cubicBezTo>
                  <a:cubicBezTo>
                    <a:pt x="244" y="5"/>
                    <a:pt x="245" y="5"/>
                    <a:pt x="245" y="5"/>
                  </a:cubicBezTo>
                  <a:cubicBezTo>
                    <a:pt x="247" y="3"/>
                    <a:pt x="249" y="3"/>
                    <a:pt x="251" y="5"/>
                  </a:cubicBezTo>
                  <a:cubicBezTo>
                    <a:pt x="252" y="5"/>
                    <a:pt x="253" y="6"/>
                    <a:pt x="255" y="6"/>
                  </a:cubicBezTo>
                  <a:cubicBezTo>
                    <a:pt x="255" y="6"/>
                    <a:pt x="256" y="6"/>
                    <a:pt x="256" y="7"/>
                  </a:cubicBezTo>
                  <a:cubicBezTo>
                    <a:pt x="257" y="8"/>
                    <a:pt x="259" y="9"/>
                    <a:pt x="260" y="12"/>
                  </a:cubicBezTo>
                  <a:cubicBezTo>
                    <a:pt x="260" y="13"/>
                    <a:pt x="260" y="14"/>
                    <a:pt x="260" y="16"/>
                  </a:cubicBezTo>
                  <a:cubicBezTo>
                    <a:pt x="259" y="19"/>
                    <a:pt x="259" y="21"/>
                    <a:pt x="258" y="24"/>
                  </a:cubicBezTo>
                  <a:cubicBezTo>
                    <a:pt x="257" y="26"/>
                    <a:pt x="257" y="28"/>
                    <a:pt x="256" y="29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1"/>
                    <a:pt x="256" y="31"/>
                    <a:pt x="257" y="31"/>
                  </a:cubicBezTo>
                  <a:cubicBezTo>
                    <a:pt x="258" y="30"/>
                    <a:pt x="259" y="29"/>
                    <a:pt x="260" y="28"/>
                  </a:cubicBezTo>
                  <a:cubicBezTo>
                    <a:pt x="260" y="27"/>
                    <a:pt x="259" y="27"/>
                    <a:pt x="259" y="26"/>
                  </a:cubicBezTo>
                  <a:cubicBezTo>
                    <a:pt x="258" y="25"/>
                    <a:pt x="259" y="24"/>
                    <a:pt x="260" y="24"/>
                  </a:cubicBezTo>
                  <a:cubicBezTo>
                    <a:pt x="260" y="24"/>
                    <a:pt x="261" y="24"/>
                    <a:pt x="261" y="23"/>
                  </a:cubicBezTo>
                  <a:cubicBezTo>
                    <a:pt x="262" y="23"/>
                    <a:pt x="262" y="23"/>
                    <a:pt x="263" y="24"/>
                  </a:cubicBezTo>
                  <a:cubicBezTo>
                    <a:pt x="263" y="24"/>
                    <a:pt x="263" y="25"/>
                    <a:pt x="263" y="25"/>
                  </a:cubicBezTo>
                  <a:cubicBezTo>
                    <a:pt x="264" y="25"/>
                    <a:pt x="265" y="25"/>
                    <a:pt x="265" y="24"/>
                  </a:cubicBezTo>
                  <a:cubicBezTo>
                    <a:pt x="265" y="24"/>
                    <a:pt x="265" y="24"/>
                    <a:pt x="265" y="23"/>
                  </a:cubicBezTo>
                  <a:cubicBezTo>
                    <a:pt x="265" y="23"/>
                    <a:pt x="266" y="23"/>
                    <a:pt x="266" y="23"/>
                  </a:cubicBezTo>
                  <a:cubicBezTo>
                    <a:pt x="267" y="24"/>
                    <a:pt x="268" y="24"/>
                    <a:pt x="270" y="23"/>
                  </a:cubicBezTo>
                  <a:cubicBezTo>
                    <a:pt x="272" y="22"/>
                    <a:pt x="275" y="22"/>
                    <a:pt x="277" y="22"/>
                  </a:cubicBezTo>
                  <a:cubicBezTo>
                    <a:pt x="278" y="22"/>
                    <a:pt x="278" y="22"/>
                    <a:pt x="278" y="23"/>
                  </a:cubicBezTo>
                  <a:cubicBezTo>
                    <a:pt x="278" y="23"/>
                    <a:pt x="278" y="23"/>
                    <a:pt x="278" y="23"/>
                  </a:cubicBezTo>
                  <a:cubicBezTo>
                    <a:pt x="279" y="24"/>
                    <a:pt x="279" y="25"/>
                    <a:pt x="280" y="24"/>
                  </a:cubicBezTo>
                  <a:cubicBezTo>
                    <a:pt x="281" y="24"/>
                    <a:pt x="282" y="23"/>
                    <a:pt x="282" y="24"/>
                  </a:cubicBezTo>
                  <a:cubicBezTo>
                    <a:pt x="284" y="25"/>
                    <a:pt x="285" y="25"/>
                    <a:pt x="286" y="24"/>
                  </a:cubicBezTo>
                  <a:cubicBezTo>
                    <a:pt x="287" y="24"/>
                    <a:pt x="288" y="23"/>
                    <a:pt x="288" y="23"/>
                  </a:cubicBezTo>
                  <a:cubicBezTo>
                    <a:pt x="288" y="22"/>
                    <a:pt x="288" y="21"/>
                    <a:pt x="287" y="21"/>
                  </a:cubicBezTo>
                  <a:cubicBezTo>
                    <a:pt x="287" y="20"/>
                    <a:pt x="287" y="19"/>
                    <a:pt x="287" y="19"/>
                  </a:cubicBezTo>
                  <a:cubicBezTo>
                    <a:pt x="287" y="18"/>
                    <a:pt x="287" y="17"/>
                    <a:pt x="288" y="17"/>
                  </a:cubicBezTo>
                  <a:cubicBezTo>
                    <a:pt x="288" y="16"/>
                    <a:pt x="289" y="17"/>
                    <a:pt x="289" y="17"/>
                  </a:cubicBezTo>
                  <a:cubicBezTo>
                    <a:pt x="291" y="17"/>
                    <a:pt x="292" y="18"/>
                    <a:pt x="293" y="18"/>
                  </a:cubicBezTo>
                  <a:cubicBezTo>
                    <a:pt x="297" y="17"/>
                    <a:pt x="300" y="19"/>
                    <a:pt x="303" y="22"/>
                  </a:cubicBezTo>
                  <a:cubicBezTo>
                    <a:pt x="305" y="24"/>
                    <a:pt x="306" y="26"/>
                    <a:pt x="307" y="28"/>
                  </a:cubicBezTo>
                  <a:cubicBezTo>
                    <a:pt x="308" y="30"/>
                    <a:pt x="310" y="31"/>
                    <a:pt x="312" y="31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9"/>
                    <a:pt x="313" y="27"/>
                    <a:pt x="312" y="26"/>
                  </a:cubicBezTo>
                  <a:cubicBezTo>
                    <a:pt x="312" y="26"/>
                    <a:pt x="312" y="26"/>
                    <a:pt x="312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2" y="24"/>
                    <a:pt x="313" y="25"/>
                    <a:pt x="313" y="25"/>
                  </a:cubicBezTo>
                  <a:cubicBezTo>
                    <a:pt x="313" y="25"/>
                    <a:pt x="314" y="25"/>
                    <a:pt x="314" y="25"/>
                  </a:cubicBezTo>
                  <a:cubicBezTo>
                    <a:pt x="316" y="26"/>
                    <a:pt x="317" y="26"/>
                    <a:pt x="318" y="25"/>
                  </a:cubicBezTo>
                  <a:cubicBezTo>
                    <a:pt x="319" y="24"/>
                    <a:pt x="320" y="23"/>
                    <a:pt x="321" y="23"/>
                  </a:cubicBezTo>
                  <a:cubicBezTo>
                    <a:pt x="322" y="23"/>
                    <a:pt x="323" y="23"/>
                    <a:pt x="324" y="23"/>
                  </a:cubicBezTo>
                  <a:cubicBezTo>
                    <a:pt x="325" y="22"/>
                    <a:pt x="325" y="22"/>
                    <a:pt x="326" y="22"/>
                  </a:cubicBezTo>
                  <a:cubicBezTo>
                    <a:pt x="326" y="22"/>
                    <a:pt x="327" y="22"/>
                    <a:pt x="328" y="22"/>
                  </a:cubicBezTo>
                  <a:cubicBezTo>
                    <a:pt x="327" y="21"/>
                    <a:pt x="326" y="19"/>
                    <a:pt x="325" y="18"/>
                  </a:cubicBezTo>
                  <a:cubicBezTo>
                    <a:pt x="323" y="17"/>
                    <a:pt x="323" y="17"/>
                    <a:pt x="325" y="15"/>
                  </a:cubicBezTo>
                  <a:cubicBezTo>
                    <a:pt x="325" y="15"/>
                    <a:pt x="325" y="15"/>
                    <a:pt x="325" y="15"/>
                  </a:cubicBezTo>
                  <a:cubicBezTo>
                    <a:pt x="325" y="14"/>
                    <a:pt x="324" y="14"/>
                    <a:pt x="324" y="13"/>
                  </a:cubicBezTo>
                  <a:cubicBezTo>
                    <a:pt x="324" y="13"/>
                    <a:pt x="324" y="13"/>
                    <a:pt x="324" y="13"/>
                  </a:cubicBezTo>
                  <a:cubicBezTo>
                    <a:pt x="324" y="12"/>
                    <a:pt x="324" y="12"/>
                    <a:pt x="325" y="12"/>
                  </a:cubicBezTo>
                  <a:cubicBezTo>
                    <a:pt x="325" y="12"/>
                    <a:pt x="326" y="12"/>
                    <a:pt x="326" y="12"/>
                  </a:cubicBezTo>
                  <a:cubicBezTo>
                    <a:pt x="327" y="12"/>
                    <a:pt x="329" y="12"/>
                    <a:pt x="330" y="12"/>
                  </a:cubicBezTo>
                  <a:cubicBezTo>
                    <a:pt x="332" y="12"/>
                    <a:pt x="334" y="12"/>
                    <a:pt x="336" y="12"/>
                  </a:cubicBezTo>
                  <a:cubicBezTo>
                    <a:pt x="337" y="12"/>
                    <a:pt x="339" y="11"/>
                    <a:pt x="340" y="11"/>
                  </a:cubicBezTo>
                  <a:cubicBezTo>
                    <a:pt x="342" y="10"/>
                    <a:pt x="344" y="9"/>
                    <a:pt x="346" y="11"/>
                  </a:cubicBezTo>
                  <a:cubicBezTo>
                    <a:pt x="346" y="11"/>
                    <a:pt x="347" y="11"/>
                    <a:pt x="347" y="12"/>
                  </a:cubicBezTo>
                  <a:cubicBezTo>
                    <a:pt x="347" y="14"/>
                    <a:pt x="348" y="14"/>
                    <a:pt x="349" y="14"/>
                  </a:cubicBezTo>
                  <a:cubicBezTo>
                    <a:pt x="350" y="14"/>
                    <a:pt x="351" y="15"/>
                    <a:pt x="352" y="15"/>
                  </a:cubicBezTo>
                  <a:cubicBezTo>
                    <a:pt x="353" y="14"/>
                    <a:pt x="355" y="15"/>
                    <a:pt x="356" y="16"/>
                  </a:cubicBezTo>
                  <a:cubicBezTo>
                    <a:pt x="357" y="17"/>
                    <a:pt x="357" y="18"/>
                    <a:pt x="359" y="16"/>
                  </a:cubicBezTo>
                  <a:cubicBezTo>
                    <a:pt x="361" y="15"/>
                    <a:pt x="363" y="14"/>
                    <a:pt x="366" y="13"/>
                  </a:cubicBezTo>
                  <a:cubicBezTo>
                    <a:pt x="368" y="12"/>
                    <a:pt x="370" y="12"/>
                    <a:pt x="372" y="13"/>
                  </a:cubicBezTo>
                  <a:cubicBezTo>
                    <a:pt x="374" y="15"/>
                    <a:pt x="375" y="16"/>
                    <a:pt x="376" y="18"/>
                  </a:cubicBezTo>
                  <a:cubicBezTo>
                    <a:pt x="377" y="19"/>
                    <a:pt x="377" y="19"/>
                    <a:pt x="378" y="19"/>
                  </a:cubicBezTo>
                  <a:cubicBezTo>
                    <a:pt x="380" y="19"/>
                    <a:pt x="381" y="19"/>
                    <a:pt x="382" y="18"/>
                  </a:cubicBezTo>
                  <a:cubicBezTo>
                    <a:pt x="382" y="18"/>
                    <a:pt x="383" y="18"/>
                    <a:pt x="383" y="18"/>
                  </a:cubicBezTo>
                  <a:cubicBezTo>
                    <a:pt x="385" y="16"/>
                    <a:pt x="387" y="16"/>
                    <a:pt x="390" y="16"/>
                  </a:cubicBezTo>
                  <a:cubicBezTo>
                    <a:pt x="390" y="16"/>
                    <a:pt x="391" y="16"/>
                    <a:pt x="391" y="15"/>
                  </a:cubicBezTo>
                  <a:cubicBezTo>
                    <a:pt x="393" y="15"/>
                    <a:pt x="393" y="15"/>
                    <a:pt x="393" y="13"/>
                  </a:cubicBezTo>
                  <a:cubicBezTo>
                    <a:pt x="393" y="13"/>
                    <a:pt x="393" y="13"/>
                    <a:pt x="393" y="12"/>
                  </a:cubicBezTo>
                  <a:cubicBezTo>
                    <a:pt x="393" y="11"/>
                    <a:pt x="394" y="11"/>
                    <a:pt x="395" y="10"/>
                  </a:cubicBezTo>
                  <a:cubicBezTo>
                    <a:pt x="396" y="10"/>
                    <a:pt x="397" y="11"/>
                    <a:pt x="397" y="12"/>
                  </a:cubicBezTo>
                  <a:cubicBezTo>
                    <a:pt x="397" y="13"/>
                    <a:pt x="397" y="13"/>
                    <a:pt x="397" y="14"/>
                  </a:cubicBezTo>
                  <a:cubicBezTo>
                    <a:pt x="397" y="15"/>
                    <a:pt x="397" y="15"/>
                    <a:pt x="398" y="15"/>
                  </a:cubicBezTo>
                  <a:cubicBezTo>
                    <a:pt x="399" y="16"/>
                    <a:pt x="401" y="16"/>
                    <a:pt x="401" y="17"/>
                  </a:cubicBezTo>
                  <a:cubicBezTo>
                    <a:pt x="402" y="18"/>
                    <a:pt x="402" y="18"/>
                    <a:pt x="403" y="17"/>
                  </a:cubicBezTo>
                  <a:cubicBezTo>
                    <a:pt x="403" y="17"/>
                    <a:pt x="404" y="16"/>
                    <a:pt x="403" y="16"/>
                  </a:cubicBezTo>
                  <a:cubicBezTo>
                    <a:pt x="402" y="15"/>
                    <a:pt x="402" y="13"/>
                    <a:pt x="400" y="13"/>
                  </a:cubicBezTo>
                  <a:cubicBezTo>
                    <a:pt x="399" y="13"/>
                    <a:pt x="398" y="12"/>
                    <a:pt x="398" y="11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8" y="8"/>
                    <a:pt x="398" y="8"/>
                    <a:pt x="399" y="8"/>
                  </a:cubicBezTo>
                  <a:cubicBezTo>
                    <a:pt x="402" y="8"/>
                    <a:pt x="405" y="7"/>
                    <a:pt x="407" y="6"/>
                  </a:cubicBezTo>
                  <a:cubicBezTo>
                    <a:pt x="408" y="6"/>
                    <a:pt x="409" y="6"/>
                    <a:pt x="410" y="6"/>
                  </a:cubicBezTo>
                  <a:cubicBezTo>
                    <a:pt x="413" y="6"/>
                    <a:pt x="416" y="6"/>
                    <a:pt x="418" y="6"/>
                  </a:cubicBezTo>
                  <a:cubicBezTo>
                    <a:pt x="419" y="7"/>
                    <a:pt x="420" y="7"/>
                    <a:pt x="420" y="7"/>
                  </a:cubicBezTo>
                  <a:cubicBezTo>
                    <a:pt x="422" y="8"/>
                    <a:pt x="423" y="8"/>
                    <a:pt x="424" y="8"/>
                  </a:cubicBezTo>
                  <a:cubicBezTo>
                    <a:pt x="425" y="8"/>
                    <a:pt x="425" y="8"/>
                    <a:pt x="425" y="8"/>
                  </a:cubicBezTo>
                  <a:cubicBezTo>
                    <a:pt x="428" y="9"/>
                    <a:pt x="431" y="8"/>
                    <a:pt x="433" y="8"/>
                  </a:cubicBezTo>
                  <a:cubicBezTo>
                    <a:pt x="435" y="9"/>
                    <a:pt x="437" y="9"/>
                    <a:pt x="439" y="10"/>
                  </a:cubicBezTo>
                  <a:cubicBezTo>
                    <a:pt x="440" y="11"/>
                    <a:pt x="440" y="11"/>
                    <a:pt x="441" y="10"/>
                  </a:cubicBezTo>
                  <a:cubicBezTo>
                    <a:pt x="441" y="10"/>
                    <a:pt x="441" y="10"/>
                    <a:pt x="441" y="9"/>
                  </a:cubicBezTo>
                  <a:cubicBezTo>
                    <a:pt x="443" y="8"/>
                    <a:pt x="445" y="7"/>
                    <a:pt x="447" y="8"/>
                  </a:cubicBezTo>
                  <a:cubicBezTo>
                    <a:pt x="448" y="8"/>
                    <a:pt x="448" y="8"/>
                    <a:pt x="449" y="8"/>
                  </a:cubicBezTo>
                  <a:cubicBezTo>
                    <a:pt x="450" y="9"/>
                    <a:pt x="451" y="9"/>
                    <a:pt x="451" y="9"/>
                  </a:cubicBezTo>
                  <a:cubicBezTo>
                    <a:pt x="452" y="10"/>
                    <a:pt x="451" y="11"/>
                    <a:pt x="452" y="11"/>
                  </a:cubicBezTo>
                  <a:cubicBezTo>
                    <a:pt x="452" y="12"/>
                    <a:pt x="452" y="12"/>
                    <a:pt x="452" y="12"/>
                  </a:cubicBezTo>
                  <a:cubicBezTo>
                    <a:pt x="453" y="13"/>
                    <a:pt x="453" y="15"/>
                    <a:pt x="452" y="16"/>
                  </a:cubicBezTo>
                  <a:cubicBezTo>
                    <a:pt x="451" y="17"/>
                    <a:pt x="451" y="18"/>
                    <a:pt x="452" y="18"/>
                  </a:cubicBezTo>
                  <a:cubicBezTo>
                    <a:pt x="453" y="19"/>
                    <a:pt x="454" y="20"/>
                    <a:pt x="454" y="21"/>
                  </a:cubicBezTo>
                  <a:cubicBezTo>
                    <a:pt x="454" y="22"/>
                    <a:pt x="454" y="22"/>
                    <a:pt x="455" y="23"/>
                  </a:cubicBezTo>
                  <a:cubicBezTo>
                    <a:pt x="456" y="23"/>
                    <a:pt x="456" y="25"/>
                    <a:pt x="456" y="25"/>
                  </a:cubicBezTo>
                  <a:cubicBezTo>
                    <a:pt x="456" y="26"/>
                    <a:pt x="456" y="26"/>
                    <a:pt x="455" y="26"/>
                  </a:cubicBezTo>
                  <a:cubicBezTo>
                    <a:pt x="455" y="26"/>
                    <a:pt x="454" y="27"/>
                    <a:pt x="453" y="27"/>
                  </a:cubicBezTo>
                  <a:cubicBezTo>
                    <a:pt x="452" y="26"/>
                    <a:pt x="451" y="26"/>
                    <a:pt x="450" y="27"/>
                  </a:cubicBezTo>
                  <a:cubicBezTo>
                    <a:pt x="449" y="27"/>
                    <a:pt x="449" y="27"/>
                    <a:pt x="448" y="26"/>
                  </a:cubicBezTo>
                  <a:cubicBezTo>
                    <a:pt x="447" y="26"/>
                    <a:pt x="447" y="26"/>
                    <a:pt x="447" y="25"/>
                  </a:cubicBezTo>
                  <a:cubicBezTo>
                    <a:pt x="446" y="25"/>
                    <a:pt x="445" y="25"/>
                    <a:pt x="445" y="26"/>
                  </a:cubicBezTo>
                  <a:cubicBezTo>
                    <a:pt x="444" y="26"/>
                    <a:pt x="444" y="26"/>
                    <a:pt x="444" y="26"/>
                  </a:cubicBezTo>
                  <a:cubicBezTo>
                    <a:pt x="444" y="27"/>
                    <a:pt x="444" y="28"/>
                    <a:pt x="443" y="28"/>
                  </a:cubicBezTo>
                  <a:cubicBezTo>
                    <a:pt x="441" y="28"/>
                    <a:pt x="441" y="27"/>
                    <a:pt x="440" y="27"/>
                  </a:cubicBezTo>
                  <a:cubicBezTo>
                    <a:pt x="439" y="27"/>
                    <a:pt x="439" y="26"/>
                    <a:pt x="439" y="27"/>
                  </a:cubicBezTo>
                  <a:cubicBezTo>
                    <a:pt x="438" y="27"/>
                    <a:pt x="438" y="27"/>
                    <a:pt x="439" y="28"/>
                  </a:cubicBezTo>
                  <a:cubicBezTo>
                    <a:pt x="439" y="28"/>
                    <a:pt x="439" y="29"/>
                    <a:pt x="440" y="29"/>
                  </a:cubicBezTo>
                  <a:cubicBezTo>
                    <a:pt x="442" y="30"/>
                    <a:pt x="443" y="31"/>
                    <a:pt x="443" y="34"/>
                  </a:cubicBezTo>
                  <a:cubicBezTo>
                    <a:pt x="443" y="34"/>
                    <a:pt x="443" y="35"/>
                    <a:pt x="443" y="35"/>
                  </a:cubicBezTo>
                  <a:cubicBezTo>
                    <a:pt x="443" y="37"/>
                    <a:pt x="442" y="39"/>
                    <a:pt x="440" y="40"/>
                  </a:cubicBezTo>
                  <a:cubicBezTo>
                    <a:pt x="440" y="40"/>
                    <a:pt x="440" y="40"/>
                    <a:pt x="440" y="40"/>
                  </a:cubicBezTo>
                  <a:cubicBezTo>
                    <a:pt x="440" y="40"/>
                    <a:pt x="440" y="41"/>
                    <a:pt x="440" y="41"/>
                  </a:cubicBezTo>
                  <a:cubicBezTo>
                    <a:pt x="441" y="41"/>
                    <a:pt x="442" y="41"/>
                    <a:pt x="443" y="42"/>
                  </a:cubicBezTo>
                  <a:cubicBezTo>
                    <a:pt x="444" y="43"/>
                    <a:pt x="445" y="43"/>
                    <a:pt x="446" y="45"/>
                  </a:cubicBezTo>
                  <a:cubicBezTo>
                    <a:pt x="446" y="45"/>
                    <a:pt x="447" y="46"/>
                    <a:pt x="448" y="46"/>
                  </a:cubicBezTo>
                  <a:cubicBezTo>
                    <a:pt x="449" y="47"/>
                    <a:pt x="450" y="48"/>
                    <a:pt x="451" y="49"/>
                  </a:cubicBezTo>
                  <a:cubicBezTo>
                    <a:pt x="452" y="50"/>
                    <a:pt x="452" y="52"/>
                    <a:pt x="452" y="53"/>
                  </a:cubicBezTo>
                  <a:cubicBezTo>
                    <a:pt x="452" y="53"/>
                    <a:pt x="452" y="54"/>
                    <a:pt x="451" y="54"/>
                  </a:cubicBezTo>
                  <a:cubicBezTo>
                    <a:pt x="451" y="54"/>
                    <a:pt x="450" y="54"/>
                    <a:pt x="450" y="54"/>
                  </a:cubicBezTo>
                  <a:cubicBezTo>
                    <a:pt x="448" y="53"/>
                    <a:pt x="447" y="54"/>
                    <a:pt x="446" y="56"/>
                  </a:cubicBezTo>
                  <a:cubicBezTo>
                    <a:pt x="444" y="59"/>
                    <a:pt x="442" y="62"/>
                    <a:pt x="442" y="66"/>
                  </a:cubicBezTo>
                  <a:cubicBezTo>
                    <a:pt x="442" y="66"/>
                    <a:pt x="441" y="67"/>
                    <a:pt x="441" y="68"/>
                  </a:cubicBezTo>
                  <a:cubicBezTo>
                    <a:pt x="441" y="70"/>
                    <a:pt x="441" y="71"/>
                    <a:pt x="441" y="72"/>
                  </a:cubicBezTo>
                  <a:cubicBezTo>
                    <a:pt x="441" y="73"/>
                    <a:pt x="440" y="74"/>
                    <a:pt x="440" y="73"/>
                  </a:cubicBezTo>
                  <a:cubicBezTo>
                    <a:pt x="439" y="73"/>
                    <a:pt x="438" y="72"/>
                    <a:pt x="437" y="72"/>
                  </a:cubicBezTo>
                  <a:cubicBezTo>
                    <a:pt x="435" y="71"/>
                    <a:pt x="433" y="71"/>
                    <a:pt x="432" y="73"/>
                  </a:cubicBezTo>
                  <a:cubicBezTo>
                    <a:pt x="432" y="74"/>
                    <a:pt x="432" y="75"/>
                    <a:pt x="432" y="75"/>
                  </a:cubicBezTo>
                  <a:cubicBezTo>
                    <a:pt x="431" y="76"/>
                    <a:pt x="431" y="77"/>
                    <a:pt x="430" y="75"/>
                  </a:cubicBezTo>
                  <a:cubicBezTo>
                    <a:pt x="429" y="75"/>
                    <a:pt x="429" y="75"/>
                    <a:pt x="429" y="75"/>
                  </a:cubicBezTo>
                  <a:cubicBezTo>
                    <a:pt x="428" y="77"/>
                    <a:pt x="428" y="77"/>
                    <a:pt x="427" y="77"/>
                  </a:cubicBezTo>
                  <a:cubicBezTo>
                    <a:pt x="426" y="77"/>
                    <a:pt x="425" y="78"/>
                    <a:pt x="426" y="79"/>
                  </a:cubicBezTo>
                  <a:cubicBezTo>
                    <a:pt x="427" y="81"/>
                    <a:pt x="427" y="83"/>
                    <a:pt x="427" y="85"/>
                  </a:cubicBezTo>
                  <a:cubicBezTo>
                    <a:pt x="427" y="86"/>
                    <a:pt x="427" y="87"/>
                    <a:pt x="427" y="88"/>
                  </a:cubicBezTo>
                  <a:cubicBezTo>
                    <a:pt x="427" y="88"/>
                    <a:pt x="428" y="89"/>
                    <a:pt x="429" y="89"/>
                  </a:cubicBezTo>
                  <a:cubicBezTo>
                    <a:pt x="431" y="88"/>
                    <a:pt x="432" y="89"/>
                    <a:pt x="432" y="91"/>
                  </a:cubicBezTo>
                  <a:cubicBezTo>
                    <a:pt x="432" y="92"/>
                    <a:pt x="432" y="92"/>
                    <a:pt x="432" y="93"/>
                  </a:cubicBezTo>
                  <a:cubicBezTo>
                    <a:pt x="432" y="93"/>
                    <a:pt x="432" y="94"/>
                    <a:pt x="432" y="94"/>
                  </a:cubicBezTo>
                  <a:cubicBezTo>
                    <a:pt x="434" y="94"/>
                    <a:pt x="434" y="96"/>
                    <a:pt x="435" y="97"/>
                  </a:cubicBezTo>
                  <a:cubicBezTo>
                    <a:pt x="436" y="98"/>
                    <a:pt x="435" y="98"/>
                    <a:pt x="434" y="99"/>
                  </a:cubicBezTo>
                  <a:cubicBezTo>
                    <a:pt x="433" y="100"/>
                    <a:pt x="433" y="100"/>
                    <a:pt x="433" y="101"/>
                  </a:cubicBezTo>
                  <a:cubicBezTo>
                    <a:pt x="433" y="102"/>
                    <a:pt x="434" y="103"/>
                    <a:pt x="434" y="104"/>
                  </a:cubicBezTo>
                  <a:cubicBezTo>
                    <a:pt x="435" y="104"/>
                    <a:pt x="435" y="105"/>
                    <a:pt x="436" y="105"/>
                  </a:cubicBezTo>
                  <a:cubicBezTo>
                    <a:pt x="436" y="106"/>
                    <a:pt x="436" y="107"/>
                    <a:pt x="435" y="108"/>
                  </a:cubicBezTo>
                  <a:cubicBezTo>
                    <a:pt x="434" y="108"/>
                    <a:pt x="433" y="109"/>
                    <a:pt x="433" y="110"/>
                  </a:cubicBezTo>
                  <a:cubicBezTo>
                    <a:pt x="433" y="111"/>
                    <a:pt x="433" y="112"/>
                    <a:pt x="434" y="114"/>
                  </a:cubicBezTo>
                  <a:cubicBezTo>
                    <a:pt x="434" y="114"/>
                    <a:pt x="434" y="114"/>
                    <a:pt x="434" y="115"/>
                  </a:cubicBezTo>
                  <a:cubicBezTo>
                    <a:pt x="435" y="115"/>
                    <a:pt x="434" y="116"/>
                    <a:pt x="434" y="116"/>
                  </a:cubicBezTo>
                  <a:cubicBezTo>
                    <a:pt x="432" y="117"/>
                    <a:pt x="432" y="118"/>
                    <a:pt x="433" y="120"/>
                  </a:cubicBezTo>
                  <a:cubicBezTo>
                    <a:pt x="434" y="123"/>
                    <a:pt x="433" y="125"/>
                    <a:pt x="431" y="128"/>
                  </a:cubicBezTo>
                  <a:cubicBezTo>
                    <a:pt x="430" y="128"/>
                    <a:pt x="430" y="128"/>
                    <a:pt x="430" y="128"/>
                  </a:cubicBezTo>
                  <a:cubicBezTo>
                    <a:pt x="429" y="126"/>
                    <a:pt x="428" y="124"/>
                    <a:pt x="427" y="122"/>
                  </a:cubicBezTo>
                  <a:cubicBezTo>
                    <a:pt x="426" y="120"/>
                    <a:pt x="424" y="118"/>
                    <a:pt x="423" y="115"/>
                  </a:cubicBezTo>
                  <a:cubicBezTo>
                    <a:pt x="420" y="111"/>
                    <a:pt x="417" y="107"/>
                    <a:pt x="416" y="101"/>
                  </a:cubicBezTo>
                  <a:cubicBezTo>
                    <a:pt x="416" y="100"/>
                    <a:pt x="415" y="99"/>
                    <a:pt x="416" y="97"/>
                  </a:cubicBezTo>
                  <a:cubicBezTo>
                    <a:pt x="417" y="96"/>
                    <a:pt x="417" y="95"/>
                    <a:pt x="415" y="93"/>
                  </a:cubicBezTo>
                  <a:cubicBezTo>
                    <a:pt x="415" y="92"/>
                    <a:pt x="417" y="92"/>
                    <a:pt x="417" y="91"/>
                  </a:cubicBezTo>
                  <a:cubicBezTo>
                    <a:pt x="418" y="90"/>
                    <a:pt x="418" y="89"/>
                    <a:pt x="418" y="87"/>
                  </a:cubicBezTo>
                  <a:cubicBezTo>
                    <a:pt x="418" y="85"/>
                    <a:pt x="418" y="82"/>
                    <a:pt x="419" y="80"/>
                  </a:cubicBezTo>
                  <a:cubicBezTo>
                    <a:pt x="419" y="79"/>
                    <a:pt x="419" y="78"/>
                    <a:pt x="419" y="76"/>
                  </a:cubicBezTo>
                  <a:cubicBezTo>
                    <a:pt x="419" y="76"/>
                    <a:pt x="419" y="75"/>
                    <a:pt x="420" y="74"/>
                  </a:cubicBezTo>
                  <a:cubicBezTo>
                    <a:pt x="421" y="73"/>
                    <a:pt x="421" y="71"/>
                    <a:pt x="420" y="69"/>
                  </a:cubicBezTo>
                  <a:cubicBezTo>
                    <a:pt x="420" y="69"/>
                    <a:pt x="420" y="68"/>
                    <a:pt x="420" y="68"/>
                  </a:cubicBezTo>
                  <a:cubicBezTo>
                    <a:pt x="419" y="68"/>
                    <a:pt x="419" y="69"/>
                    <a:pt x="418" y="69"/>
                  </a:cubicBezTo>
                  <a:cubicBezTo>
                    <a:pt x="417" y="69"/>
                    <a:pt x="417" y="69"/>
                    <a:pt x="417" y="70"/>
                  </a:cubicBezTo>
                  <a:cubicBezTo>
                    <a:pt x="417" y="71"/>
                    <a:pt x="416" y="73"/>
                    <a:pt x="416" y="74"/>
                  </a:cubicBezTo>
                  <a:cubicBezTo>
                    <a:pt x="416" y="75"/>
                    <a:pt x="415" y="75"/>
                    <a:pt x="414" y="75"/>
                  </a:cubicBezTo>
                  <a:cubicBezTo>
                    <a:pt x="413" y="74"/>
                    <a:pt x="412" y="73"/>
                    <a:pt x="412" y="71"/>
                  </a:cubicBezTo>
                  <a:cubicBezTo>
                    <a:pt x="412" y="71"/>
                    <a:pt x="412" y="70"/>
                    <a:pt x="412" y="70"/>
                  </a:cubicBezTo>
                  <a:cubicBezTo>
                    <a:pt x="409" y="70"/>
                    <a:pt x="408" y="70"/>
                    <a:pt x="406" y="71"/>
                  </a:cubicBezTo>
                  <a:cubicBezTo>
                    <a:pt x="405" y="71"/>
                    <a:pt x="405" y="72"/>
                    <a:pt x="405" y="73"/>
                  </a:cubicBezTo>
                  <a:cubicBezTo>
                    <a:pt x="405" y="73"/>
                    <a:pt x="405" y="74"/>
                    <a:pt x="405" y="74"/>
                  </a:cubicBezTo>
                  <a:cubicBezTo>
                    <a:pt x="405" y="76"/>
                    <a:pt x="405" y="78"/>
                    <a:pt x="404" y="80"/>
                  </a:cubicBezTo>
                  <a:cubicBezTo>
                    <a:pt x="404" y="80"/>
                    <a:pt x="404" y="81"/>
                    <a:pt x="404" y="82"/>
                  </a:cubicBezTo>
                  <a:cubicBezTo>
                    <a:pt x="404" y="83"/>
                    <a:pt x="404" y="84"/>
                    <a:pt x="406" y="84"/>
                  </a:cubicBezTo>
                  <a:cubicBezTo>
                    <a:pt x="406" y="84"/>
                    <a:pt x="406" y="84"/>
                    <a:pt x="406" y="85"/>
                  </a:cubicBezTo>
                  <a:cubicBezTo>
                    <a:pt x="407" y="85"/>
                    <a:pt x="407" y="86"/>
                    <a:pt x="406" y="86"/>
                  </a:cubicBezTo>
                  <a:cubicBezTo>
                    <a:pt x="406" y="87"/>
                    <a:pt x="406" y="87"/>
                    <a:pt x="405" y="87"/>
                  </a:cubicBezTo>
                  <a:cubicBezTo>
                    <a:pt x="404" y="87"/>
                    <a:pt x="403" y="88"/>
                    <a:pt x="402" y="89"/>
                  </a:cubicBezTo>
                  <a:cubicBezTo>
                    <a:pt x="400" y="90"/>
                    <a:pt x="399" y="90"/>
                    <a:pt x="397" y="89"/>
                  </a:cubicBezTo>
                  <a:cubicBezTo>
                    <a:pt x="397" y="88"/>
                    <a:pt x="399" y="88"/>
                    <a:pt x="398" y="87"/>
                  </a:cubicBezTo>
                  <a:cubicBezTo>
                    <a:pt x="398" y="86"/>
                    <a:pt x="397" y="87"/>
                    <a:pt x="397" y="87"/>
                  </a:cubicBezTo>
                  <a:cubicBezTo>
                    <a:pt x="396" y="87"/>
                    <a:pt x="395" y="87"/>
                    <a:pt x="395" y="87"/>
                  </a:cubicBezTo>
                  <a:cubicBezTo>
                    <a:pt x="393" y="86"/>
                    <a:pt x="393" y="86"/>
                    <a:pt x="392" y="88"/>
                  </a:cubicBezTo>
                  <a:cubicBezTo>
                    <a:pt x="392" y="89"/>
                    <a:pt x="392" y="89"/>
                    <a:pt x="391" y="89"/>
                  </a:cubicBezTo>
                  <a:cubicBezTo>
                    <a:pt x="390" y="89"/>
                    <a:pt x="389" y="90"/>
                    <a:pt x="388" y="90"/>
                  </a:cubicBezTo>
                  <a:cubicBezTo>
                    <a:pt x="387" y="90"/>
                    <a:pt x="387" y="90"/>
                    <a:pt x="386" y="91"/>
                  </a:cubicBezTo>
                  <a:cubicBezTo>
                    <a:pt x="386" y="91"/>
                    <a:pt x="385" y="91"/>
                    <a:pt x="385" y="91"/>
                  </a:cubicBezTo>
                  <a:cubicBezTo>
                    <a:pt x="383" y="91"/>
                    <a:pt x="382" y="91"/>
                    <a:pt x="381" y="92"/>
                  </a:cubicBezTo>
                  <a:cubicBezTo>
                    <a:pt x="378" y="93"/>
                    <a:pt x="377" y="94"/>
                    <a:pt x="377" y="96"/>
                  </a:cubicBezTo>
                  <a:cubicBezTo>
                    <a:pt x="376" y="99"/>
                    <a:pt x="376" y="103"/>
                    <a:pt x="375" y="106"/>
                  </a:cubicBezTo>
                  <a:cubicBezTo>
                    <a:pt x="374" y="106"/>
                    <a:pt x="374" y="107"/>
                    <a:pt x="374" y="108"/>
                  </a:cubicBezTo>
                  <a:cubicBezTo>
                    <a:pt x="374" y="110"/>
                    <a:pt x="373" y="112"/>
                    <a:pt x="372" y="114"/>
                  </a:cubicBezTo>
                  <a:cubicBezTo>
                    <a:pt x="371" y="115"/>
                    <a:pt x="371" y="116"/>
                    <a:pt x="371" y="117"/>
                  </a:cubicBezTo>
                  <a:cubicBezTo>
                    <a:pt x="371" y="117"/>
                    <a:pt x="371" y="118"/>
                    <a:pt x="371" y="118"/>
                  </a:cubicBezTo>
                  <a:cubicBezTo>
                    <a:pt x="371" y="118"/>
                    <a:pt x="372" y="118"/>
                    <a:pt x="372" y="118"/>
                  </a:cubicBezTo>
                  <a:cubicBezTo>
                    <a:pt x="372" y="118"/>
                    <a:pt x="373" y="117"/>
                    <a:pt x="373" y="117"/>
                  </a:cubicBezTo>
                  <a:cubicBezTo>
                    <a:pt x="373" y="115"/>
                    <a:pt x="375" y="115"/>
                    <a:pt x="376" y="115"/>
                  </a:cubicBezTo>
                  <a:cubicBezTo>
                    <a:pt x="376" y="115"/>
                    <a:pt x="377" y="115"/>
                    <a:pt x="377" y="116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6" y="117"/>
                    <a:pt x="376" y="117"/>
                    <a:pt x="376" y="118"/>
                  </a:cubicBezTo>
                  <a:cubicBezTo>
                    <a:pt x="375" y="118"/>
                    <a:pt x="375" y="118"/>
                    <a:pt x="376" y="120"/>
                  </a:cubicBezTo>
                  <a:cubicBezTo>
                    <a:pt x="376" y="120"/>
                    <a:pt x="376" y="119"/>
                    <a:pt x="376" y="119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7" y="118"/>
                    <a:pt x="377" y="118"/>
                    <a:pt x="377" y="119"/>
                  </a:cubicBezTo>
                  <a:cubicBezTo>
                    <a:pt x="378" y="119"/>
                    <a:pt x="378" y="120"/>
                    <a:pt x="378" y="120"/>
                  </a:cubicBezTo>
                  <a:cubicBezTo>
                    <a:pt x="378" y="121"/>
                    <a:pt x="379" y="121"/>
                    <a:pt x="379" y="120"/>
                  </a:cubicBezTo>
                  <a:cubicBezTo>
                    <a:pt x="379" y="120"/>
                    <a:pt x="380" y="119"/>
                    <a:pt x="381" y="119"/>
                  </a:cubicBezTo>
                  <a:cubicBezTo>
                    <a:pt x="382" y="119"/>
                    <a:pt x="383" y="119"/>
                    <a:pt x="384" y="119"/>
                  </a:cubicBezTo>
                  <a:cubicBezTo>
                    <a:pt x="385" y="120"/>
                    <a:pt x="386" y="121"/>
                    <a:pt x="387" y="121"/>
                  </a:cubicBezTo>
                  <a:cubicBezTo>
                    <a:pt x="388" y="121"/>
                    <a:pt x="388" y="121"/>
                    <a:pt x="389" y="121"/>
                  </a:cubicBezTo>
                  <a:cubicBezTo>
                    <a:pt x="389" y="120"/>
                    <a:pt x="389" y="120"/>
                    <a:pt x="389" y="119"/>
                  </a:cubicBezTo>
                  <a:cubicBezTo>
                    <a:pt x="389" y="119"/>
                    <a:pt x="389" y="119"/>
                    <a:pt x="389" y="118"/>
                  </a:cubicBezTo>
                  <a:cubicBezTo>
                    <a:pt x="388" y="118"/>
                    <a:pt x="388" y="118"/>
                    <a:pt x="388" y="117"/>
                  </a:cubicBezTo>
                  <a:cubicBezTo>
                    <a:pt x="389" y="117"/>
                    <a:pt x="389" y="117"/>
                    <a:pt x="390" y="117"/>
                  </a:cubicBezTo>
                  <a:cubicBezTo>
                    <a:pt x="390" y="117"/>
                    <a:pt x="390" y="117"/>
                    <a:pt x="390" y="117"/>
                  </a:cubicBezTo>
                  <a:cubicBezTo>
                    <a:pt x="392" y="120"/>
                    <a:pt x="395" y="122"/>
                    <a:pt x="395" y="126"/>
                  </a:cubicBezTo>
                  <a:cubicBezTo>
                    <a:pt x="395" y="127"/>
                    <a:pt x="395" y="128"/>
                    <a:pt x="396" y="129"/>
                  </a:cubicBezTo>
                  <a:cubicBezTo>
                    <a:pt x="398" y="132"/>
                    <a:pt x="400" y="135"/>
                    <a:pt x="402" y="138"/>
                  </a:cubicBezTo>
                  <a:cubicBezTo>
                    <a:pt x="402" y="139"/>
                    <a:pt x="403" y="139"/>
                    <a:pt x="403" y="140"/>
                  </a:cubicBezTo>
                  <a:cubicBezTo>
                    <a:pt x="403" y="140"/>
                    <a:pt x="404" y="141"/>
                    <a:pt x="404" y="142"/>
                  </a:cubicBezTo>
                  <a:cubicBezTo>
                    <a:pt x="403" y="142"/>
                    <a:pt x="403" y="141"/>
                    <a:pt x="402" y="141"/>
                  </a:cubicBezTo>
                  <a:cubicBezTo>
                    <a:pt x="401" y="140"/>
                    <a:pt x="400" y="141"/>
                    <a:pt x="401" y="142"/>
                  </a:cubicBezTo>
                  <a:cubicBezTo>
                    <a:pt x="401" y="143"/>
                    <a:pt x="401" y="144"/>
                    <a:pt x="401" y="146"/>
                  </a:cubicBezTo>
                  <a:cubicBezTo>
                    <a:pt x="401" y="148"/>
                    <a:pt x="403" y="149"/>
                    <a:pt x="404" y="150"/>
                  </a:cubicBezTo>
                  <a:cubicBezTo>
                    <a:pt x="405" y="151"/>
                    <a:pt x="405" y="151"/>
                    <a:pt x="406" y="152"/>
                  </a:cubicBezTo>
                  <a:cubicBezTo>
                    <a:pt x="406" y="153"/>
                    <a:pt x="406" y="153"/>
                    <a:pt x="405" y="154"/>
                  </a:cubicBezTo>
                  <a:cubicBezTo>
                    <a:pt x="405" y="154"/>
                    <a:pt x="405" y="154"/>
                    <a:pt x="404" y="153"/>
                  </a:cubicBezTo>
                  <a:cubicBezTo>
                    <a:pt x="404" y="153"/>
                    <a:pt x="404" y="153"/>
                    <a:pt x="404" y="153"/>
                  </a:cubicBezTo>
                  <a:cubicBezTo>
                    <a:pt x="403" y="153"/>
                    <a:pt x="403" y="153"/>
                    <a:pt x="403" y="153"/>
                  </a:cubicBezTo>
                  <a:cubicBezTo>
                    <a:pt x="403" y="154"/>
                    <a:pt x="403" y="154"/>
                    <a:pt x="402" y="154"/>
                  </a:cubicBezTo>
                  <a:cubicBezTo>
                    <a:pt x="402" y="155"/>
                    <a:pt x="402" y="155"/>
                    <a:pt x="401" y="155"/>
                  </a:cubicBezTo>
                  <a:cubicBezTo>
                    <a:pt x="401" y="154"/>
                    <a:pt x="400" y="153"/>
                    <a:pt x="400" y="152"/>
                  </a:cubicBezTo>
                  <a:cubicBezTo>
                    <a:pt x="399" y="149"/>
                    <a:pt x="399" y="146"/>
                    <a:pt x="397" y="143"/>
                  </a:cubicBezTo>
                  <a:cubicBezTo>
                    <a:pt x="397" y="143"/>
                    <a:pt x="397" y="142"/>
                    <a:pt x="397" y="141"/>
                  </a:cubicBezTo>
                  <a:cubicBezTo>
                    <a:pt x="396" y="139"/>
                    <a:pt x="396" y="137"/>
                    <a:pt x="395" y="135"/>
                  </a:cubicBezTo>
                  <a:cubicBezTo>
                    <a:pt x="394" y="135"/>
                    <a:pt x="394" y="134"/>
                    <a:pt x="394" y="133"/>
                  </a:cubicBezTo>
                  <a:cubicBezTo>
                    <a:pt x="394" y="132"/>
                    <a:pt x="393" y="131"/>
                    <a:pt x="392" y="130"/>
                  </a:cubicBezTo>
                  <a:cubicBezTo>
                    <a:pt x="392" y="130"/>
                    <a:pt x="392" y="130"/>
                    <a:pt x="392" y="130"/>
                  </a:cubicBezTo>
                  <a:cubicBezTo>
                    <a:pt x="391" y="130"/>
                    <a:pt x="391" y="131"/>
                    <a:pt x="391" y="131"/>
                  </a:cubicBezTo>
                  <a:cubicBezTo>
                    <a:pt x="391" y="133"/>
                    <a:pt x="391" y="135"/>
                    <a:pt x="392" y="137"/>
                  </a:cubicBezTo>
                  <a:cubicBezTo>
                    <a:pt x="393" y="139"/>
                    <a:pt x="394" y="141"/>
                    <a:pt x="394" y="143"/>
                  </a:cubicBezTo>
                  <a:cubicBezTo>
                    <a:pt x="394" y="144"/>
                    <a:pt x="394" y="145"/>
                    <a:pt x="393" y="147"/>
                  </a:cubicBezTo>
                  <a:cubicBezTo>
                    <a:pt x="393" y="149"/>
                    <a:pt x="393" y="151"/>
                    <a:pt x="392" y="154"/>
                  </a:cubicBezTo>
                  <a:cubicBezTo>
                    <a:pt x="392" y="155"/>
                    <a:pt x="392" y="156"/>
                    <a:pt x="391" y="158"/>
                  </a:cubicBezTo>
                  <a:cubicBezTo>
                    <a:pt x="390" y="160"/>
                    <a:pt x="389" y="162"/>
                    <a:pt x="388" y="165"/>
                  </a:cubicBezTo>
                  <a:cubicBezTo>
                    <a:pt x="388" y="166"/>
                    <a:pt x="387" y="167"/>
                    <a:pt x="386" y="168"/>
                  </a:cubicBezTo>
                  <a:cubicBezTo>
                    <a:pt x="385" y="170"/>
                    <a:pt x="383" y="171"/>
                    <a:pt x="381" y="170"/>
                  </a:cubicBezTo>
                  <a:cubicBezTo>
                    <a:pt x="381" y="170"/>
                    <a:pt x="380" y="169"/>
                    <a:pt x="380" y="169"/>
                  </a:cubicBezTo>
                  <a:cubicBezTo>
                    <a:pt x="379" y="171"/>
                    <a:pt x="378" y="172"/>
                    <a:pt x="377" y="173"/>
                  </a:cubicBezTo>
                  <a:cubicBezTo>
                    <a:pt x="376" y="174"/>
                    <a:pt x="376" y="175"/>
                    <a:pt x="376" y="176"/>
                  </a:cubicBezTo>
                  <a:cubicBezTo>
                    <a:pt x="377" y="178"/>
                    <a:pt x="376" y="180"/>
                    <a:pt x="374" y="182"/>
                  </a:cubicBezTo>
                  <a:cubicBezTo>
                    <a:pt x="372" y="184"/>
                    <a:pt x="372" y="184"/>
                    <a:pt x="374" y="186"/>
                  </a:cubicBezTo>
                  <a:cubicBezTo>
                    <a:pt x="375" y="187"/>
                    <a:pt x="376" y="187"/>
                    <a:pt x="376" y="188"/>
                  </a:cubicBezTo>
                  <a:cubicBezTo>
                    <a:pt x="377" y="189"/>
                    <a:pt x="377" y="189"/>
                    <a:pt x="378" y="190"/>
                  </a:cubicBezTo>
                  <a:cubicBezTo>
                    <a:pt x="380" y="192"/>
                    <a:pt x="380" y="194"/>
                    <a:pt x="381" y="197"/>
                  </a:cubicBezTo>
                  <a:cubicBezTo>
                    <a:pt x="381" y="198"/>
                    <a:pt x="381" y="199"/>
                    <a:pt x="381" y="200"/>
                  </a:cubicBezTo>
                  <a:cubicBezTo>
                    <a:pt x="380" y="201"/>
                    <a:pt x="380" y="202"/>
                    <a:pt x="378" y="202"/>
                  </a:cubicBezTo>
                  <a:cubicBezTo>
                    <a:pt x="377" y="202"/>
                    <a:pt x="376" y="202"/>
                    <a:pt x="376" y="203"/>
                  </a:cubicBezTo>
                  <a:cubicBezTo>
                    <a:pt x="373" y="204"/>
                    <a:pt x="373" y="204"/>
                    <a:pt x="373" y="202"/>
                  </a:cubicBezTo>
                  <a:cubicBezTo>
                    <a:pt x="373" y="201"/>
                    <a:pt x="373" y="200"/>
                    <a:pt x="373" y="199"/>
                  </a:cubicBezTo>
                  <a:cubicBezTo>
                    <a:pt x="373" y="198"/>
                    <a:pt x="373" y="197"/>
                    <a:pt x="372" y="196"/>
                  </a:cubicBezTo>
                  <a:cubicBezTo>
                    <a:pt x="372" y="195"/>
                    <a:pt x="371" y="195"/>
                    <a:pt x="372" y="193"/>
                  </a:cubicBezTo>
                  <a:cubicBezTo>
                    <a:pt x="372" y="193"/>
                    <a:pt x="371" y="192"/>
                    <a:pt x="370" y="192"/>
                  </a:cubicBezTo>
                  <a:cubicBezTo>
                    <a:pt x="370" y="192"/>
                    <a:pt x="369" y="192"/>
                    <a:pt x="369" y="192"/>
                  </a:cubicBezTo>
                  <a:cubicBezTo>
                    <a:pt x="367" y="192"/>
                    <a:pt x="367" y="191"/>
                    <a:pt x="366" y="190"/>
                  </a:cubicBezTo>
                  <a:cubicBezTo>
                    <a:pt x="366" y="188"/>
                    <a:pt x="366" y="187"/>
                    <a:pt x="366" y="186"/>
                  </a:cubicBezTo>
                  <a:cubicBezTo>
                    <a:pt x="366" y="185"/>
                    <a:pt x="366" y="185"/>
                    <a:pt x="366" y="185"/>
                  </a:cubicBezTo>
                  <a:cubicBezTo>
                    <a:pt x="363" y="184"/>
                    <a:pt x="361" y="185"/>
                    <a:pt x="360" y="186"/>
                  </a:cubicBezTo>
                  <a:cubicBezTo>
                    <a:pt x="359" y="187"/>
                    <a:pt x="359" y="188"/>
                    <a:pt x="358" y="188"/>
                  </a:cubicBezTo>
                  <a:cubicBezTo>
                    <a:pt x="357" y="188"/>
                    <a:pt x="357" y="188"/>
                    <a:pt x="357" y="188"/>
                  </a:cubicBezTo>
                  <a:cubicBezTo>
                    <a:pt x="356" y="188"/>
                    <a:pt x="356" y="188"/>
                    <a:pt x="356" y="187"/>
                  </a:cubicBezTo>
                  <a:cubicBezTo>
                    <a:pt x="356" y="187"/>
                    <a:pt x="357" y="187"/>
                    <a:pt x="357" y="186"/>
                  </a:cubicBezTo>
                  <a:cubicBezTo>
                    <a:pt x="356" y="185"/>
                    <a:pt x="356" y="183"/>
                    <a:pt x="357" y="182"/>
                  </a:cubicBezTo>
                  <a:cubicBezTo>
                    <a:pt x="357" y="182"/>
                    <a:pt x="357" y="181"/>
                    <a:pt x="356" y="181"/>
                  </a:cubicBezTo>
                  <a:cubicBezTo>
                    <a:pt x="356" y="180"/>
                    <a:pt x="355" y="180"/>
                    <a:pt x="355" y="181"/>
                  </a:cubicBezTo>
                  <a:cubicBezTo>
                    <a:pt x="355" y="181"/>
                    <a:pt x="354" y="181"/>
                    <a:pt x="354" y="182"/>
                  </a:cubicBezTo>
                  <a:cubicBezTo>
                    <a:pt x="354" y="183"/>
                    <a:pt x="353" y="184"/>
                    <a:pt x="352" y="184"/>
                  </a:cubicBezTo>
                  <a:cubicBezTo>
                    <a:pt x="352" y="184"/>
                    <a:pt x="352" y="185"/>
                    <a:pt x="352" y="185"/>
                  </a:cubicBezTo>
                  <a:cubicBezTo>
                    <a:pt x="351" y="187"/>
                    <a:pt x="350" y="188"/>
                    <a:pt x="348" y="188"/>
                  </a:cubicBezTo>
                  <a:cubicBezTo>
                    <a:pt x="348" y="188"/>
                    <a:pt x="348" y="189"/>
                    <a:pt x="348" y="189"/>
                  </a:cubicBezTo>
                  <a:cubicBezTo>
                    <a:pt x="348" y="190"/>
                    <a:pt x="349" y="191"/>
                    <a:pt x="350" y="192"/>
                  </a:cubicBezTo>
                  <a:cubicBezTo>
                    <a:pt x="351" y="192"/>
                    <a:pt x="351" y="192"/>
                    <a:pt x="352" y="193"/>
                  </a:cubicBezTo>
                  <a:cubicBezTo>
                    <a:pt x="353" y="194"/>
                    <a:pt x="353" y="194"/>
                    <a:pt x="354" y="193"/>
                  </a:cubicBezTo>
                  <a:cubicBezTo>
                    <a:pt x="355" y="192"/>
                    <a:pt x="356" y="191"/>
                    <a:pt x="358" y="192"/>
                  </a:cubicBezTo>
                  <a:cubicBezTo>
                    <a:pt x="359" y="193"/>
                    <a:pt x="360" y="192"/>
                    <a:pt x="361" y="192"/>
                  </a:cubicBezTo>
                  <a:cubicBezTo>
                    <a:pt x="362" y="193"/>
                    <a:pt x="362" y="193"/>
                    <a:pt x="362" y="194"/>
                  </a:cubicBezTo>
                  <a:cubicBezTo>
                    <a:pt x="362" y="195"/>
                    <a:pt x="362" y="195"/>
                    <a:pt x="361" y="195"/>
                  </a:cubicBezTo>
                  <a:cubicBezTo>
                    <a:pt x="358" y="196"/>
                    <a:pt x="357" y="198"/>
                    <a:pt x="356" y="200"/>
                  </a:cubicBezTo>
                  <a:cubicBezTo>
                    <a:pt x="355" y="201"/>
                    <a:pt x="355" y="203"/>
                    <a:pt x="357" y="204"/>
                  </a:cubicBezTo>
                  <a:cubicBezTo>
                    <a:pt x="358" y="204"/>
                    <a:pt x="359" y="206"/>
                    <a:pt x="360" y="207"/>
                  </a:cubicBezTo>
                  <a:cubicBezTo>
                    <a:pt x="360" y="208"/>
                    <a:pt x="361" y="210"/>
                    <a:pt x="362" y="211"/>
                  </a:cubicBezTo>
                  <a:cubicBezTo>
                    <a:pt x="363" y="211"/>
                    <a:pt x="364" y="212"/>
                    <a:pt x="364" y="214"/>
                  </a:cubicBezTo>
                  <a:cubicBezTo>
                    <a:pt x="364" y="215"/>
                    <a:pt x="365" y="216"/>
                    <a:pt x="363" y="217"/>
                  </a:cubicBezTo>
                  <a:cubicBezTo>
                    <a:pt x="363" y="217"/>
                    <a:pt x="363" y="218"/>
                    <a:pt x="364" y="218"/>
                  </a:cubicBezTo>
                  <a:cubicBezTo>
                    <a:pt x="364" y="218"/>
                    <a:pt x="364" y="218"/>
                    <a:pt x="364" y="218"/>
                  </a:cubicBezTo>
                  <a:cubicBezTo>
                    <a:pt x="366" y="219"/>
                    <a:pt x="366" y="219"/>
                    <a:pt x="366" y="221"/>
                  </a:cubicBezTo>
                  <a:cubicBezTo>
                    <a:pt x="365" y="223"/>
                    <a:pt x="365" y="225"/>
                    <a:pt x="364" y="226"/>
                  </a:cubicBezTo>
                  <a:cubicBezTo>
                    <a:pt x="363" y="228"/>
                    <a:pt x="362" y="229"/>
                    <a:pt x="362" y="230"/>
                  </a:cubicBezTo>
                  <a:cubicBezTo>
                    <a:pt x="361" y="231"/>
                    <a:pt x="361" y="232"/>
                    <a:pt x="361" y="233"/>
                  </a:cubicBezTo>
                  <a:cubicBezTo>
                    <a:pt x="361" y="234"/>
                    <a:pt x="361" y="234"/>
                    <a:pt x="361" y="235"/>
                  </a:cubicBezTo>
                  <a:cubicBezTo>
                    <a:pt x="360" y="236"/>
                    <a:pt x="359" y="237"/>
                    <a:pt x="358" y="238"/>
                  </a:cubicBezTo>
                  <a:cubicBezTo>
                    <a:pt x="357" y="240"/>
                    <a:pt x="356" y="241"/>
                    <a:pt x="354" y="242"/>
                  </a:cubicBezTo>
                  <a:cubicBezTo>
                    <a:pt x="354" y="242"/>
                    <a:pt x="353" y="243"/>
                    <a:pt x="352" y="243"/>
                  </a:cubicBezTo>
                  <a:cubicBezTo>
                    <a:pt x="350" y="243"/>
                    <a:pt x="349" y="244"/>
                    <a:pt x="347" y="244"/>
                  </a:cubicBezTo>
                  <a:cubicBezTo>
                    <a:pt x="346" y="244"/>
                    <a:pt x="346" y="244"/>
                    <a:pt x="346" y="245"/>
                  </a:cubicBezTo>
                  <a:cubicBezTo>
                    <a:pt x="345" y="246"/>
                    <a:pt x="344" y="246"/>
                    <a:pt x="343" y="247"/>
                  </a:cubicBezTo>
                  <a:cubicBezTo>
                    <a:pt x="341" y="247"/>
                    <a:pt x="340" y="248"/>
                    <a:pt x="339" y="249"/>
                  </a:cubicBezTo>
                  <a:cubicBezTo>
                    <a:pt x="339" y="251"/>
                    <a:pt x="338" y="251"/>
                    <a:pt x="337" y="250"/>
                  </a:cubicBezTo>
                  <a:cubicBezTo>
                    <a:pt x="336" y="249"/>
                    <a:pt x="336" y="249"/>
                    <a:pt x="336" y="248"/>
                  </a:cubicBezTo>
                  <a:cubicBezTo>
                    <a:pt x="335" y="247"/>
                    <a:pt x="334" y="247"/>
                    <a:pt x="333" y="247"/>
                  </a:cubicBezTo>
                  <a:cubicBezTo>
                    <a:pt x="331" y="248"/>
                    <a:pt x="329" y="249"/>
                    <a:pt x="329" y="251"/>
                  </a:cubicBezTo>
                  <a:cubicBezTo>
                    <a:pt x="328" y="251"/>
                    <a:pt x="328" y="252"/>
                    <a:pt x="328" y="252"/>
                  </a:cubicBezTo>
                  <a:cubicBezTo>
                    <a:pt x="327" y="253"/>
                    <a:pt x="327" y="254"/>
                    <a:pt x="328" y="256"/>
                  </a:cubicBezTo>
                  <a:cubicBezTo>
                    <a:pt x="329" y="256"/>
                    <a:pt x="329" y="257"/>
                    <a:pt x="330" y="258"/>
                  </a:cubicBezTo>
                  <a:cubicBezTo>
                    <a:pt x="330" y="259"/>
                    <a:pt x="331" y="260"/>
                    <a:pt x="332" y="260"/>
                  </a:cubicBezTo>
                  <a:cubicBezTo>
                    <a:pt x="336" y="263"/>
                    <a:pt x="338" y="267"/>
                    <a:pt x="338" y="272"/>
                  </a:cubicBezTo>
                  <a:cubicBezTo>
                    <a:pt x="339" y="275"/>
                    <a:pt x="337" y="278"/>
                    <a:pt x="334" y="279"/>
                  </a:cubicBezTo>
                  <a:cubicBezTo>
                    <a:pt x="332" y="280"/>
                    <a:pt x="331" y="281"/>
                    <a:pt x="330" y="282"/>
                  </a:cubicBezTo>
                  <a:cubicBezTo>
                    <a:pt x="329" y="283"/>
                    <a:pt x="329" y="283"/>
                    <a:pt x="329" y="283"/>
                  </a:cubicBezTo>
                  <a:cubicBezTo>
                    <a:pt x="328" y="284"/>
                    <a:pt x="328" y="284"/>
                    <a:pt x="327" y="284"/>
                  </a:cubicBezTo>
                  <a:cubicBezTo>
                    <a:pt x="326" y="284"/>
                    <a:pt x="326" y="283"/>
                    <a:pt x="326" y="282"/>
                  </a:cubicBezTo>
                  <a:cubicBezTo>
                    <a:pt x="326" y="282"/>
                    <a:pt x="326" y="281"/>
                    <a:pt x="326" y="281"/>
                  </a:cubicBezTo>
                  <a:cubicBezTo>
                    <a:pt x="326" y="280"/>
                    <a:pt x="326" y="280"/>
                    <a:pt x="325" y="280"/>
                  </a:cubicBezTo>
                  <a:cubicBezTo>
                    <a:pt x="324" y="280"/>
                    <a:pt x="324" y="280"/>
                    <a:pt x="323" y="279"/>
                  </a:cubicBezTo>
                  <a:cubicBezTo>
                    <a:pt x="322" y="278"/>
                    <a:pt x="321" y="277"/>
                    <a:pt x="320" y="276"/>
                  </a:cubicBezTo>
                  <a:cubicBezTo>
                    <a:pt x="319" y="275"/>
                    <a:pt x="318" y="273"/>
                    <a:pt x="316" y="273"/>
                  </a:cubicBezTo>
                  <a:cubicBezTo>
                    <a:pt x="315" y="273"/>
                    <a:pt x="315" y="273"/>
                    <a:pt x="314" y="272"/>
                  </a:cubicBezTo>
                  <a:cubicBezTo>
                    <a:pt x="314" y="272"/>
                    <a:pt x="313" y="272"/>
                    <a:pt x="313" y="272"/>
                  </a:cubicBezTo>
                  <a:cubicBezTo>
                    <a:pt x="313" y="274"/>
                    <a:pt x="312" y="277"/>
                    <a:pt x="312" y="279"/>
                  </a:cubicBezTo>
                  <a:cubicBezTo>
                    <a:pt x="311" y="280"/>
                    <a:pt x="312" y="281"/>
                    <a:pt x="312" y="282"/>
                  </a:cubicBezTo>
                  <a:cubicBezTo>
                    <a:pt x="314" y="283"/>
                    <a:pt x="315" y="285"/>
                    <a:pt x="315" y="287"/>
                  </a:cubicBezTo>
                  <a:cubicBezTo>
                    <a:pt x="316" y="288"/>
                    <a:pt x="316" y="288"/>
                    <a:pt x="317" y="289"/>
                  </a:cubicBezTo>
                  <a:cubicBezTo>
                    <a:pt x="319" y="290"/>
                    <a:pt x="321" y="291"/>
                    <a:pt x="322" y="293"/>
                  </a:cubicBezTo>
                  <a:cubicBezTo>
                    <a:pt x="323" y="294"/>
                    <a:pt x="324" y="295"/>
                    <a:pt x="324" y="296"/>
                  </a:cubicBezTo>
                  <a:cubicBezTo>
                    <a:pt x="323" y="298"/>
                    <a:pt x="324" y="300"/>
                    <a:pt x="325" y="302"/>
                  </a:cubicBezTo>
                  <a:cubicBezTo>
                    <a:pt x="326" y="303"/>
                    <a:pt x="326" y="304"/>
                    <a:pt x="327" y="305"/>
                  </a:cubicBezTo>
                  <a:cubicBezTo>
                    <a:pt x="327" y="305"/>
                    <a:pt x="327" y="306"/>
                    <a:pt x="327" y="306"/>
                  </a:cubicBezTo>
                  <a:cubicBezTo>
                    <a:pt x="327" y="306"/>
                    <a:pt x="326" y="306"/>
                    <a:pt x="326" y="306"/>
                  </a:cubicBezTo>
                  <a:cubicBezTo>
                    <a:pt x="324" y="305"/>
                    <a:pt x="323" y="304"/>
                    <a:pt x="322" y="304"/>
                  </a:cubicBezTo>
                  <a:cubicBezTo>
                    <a:pt x="321" y="303"/>
                    <a:pt x="320" y="303"/>
                    <a:pt x="320" y="303"/>
                  </a:cubicBezTo>
                  <a:cubicBezTo>
                    <a:pt x="320" y="303"/>
                    <a:pt x="320" y="303"/>
                    <a:pt x="320" y="303"/>
                  </a:cubicBezTo>
                  <a:cubicBezTo>
                    <a:pt x="318" y="301"/>
                    <a:pt x="317" y="299"/>
                    <a:pt x="316" y="298"/>
                  </a:cubicBezTo>
                  <a:cubicBezTo>
                    <a:pt x="315" y="297"/>
                    <a:pt x="315" y="297"/>
                    <a:pt x="315" y="296"/>
                  </a:cubicBezTo>
                  <a:cubicBezTo>
                    <a:pt x="315" y="294"/>
                    <a:pt x="314" y="293"/>
                    <a:pt x="314" y="291"/>
                  </a:cubicBezTo>
                  <a:cubicBezTo>
                    <a:pt x="313" y="290"/>
                    <a:pt x="312" y="287"/>
                    <a:pt x="310" y="287"/>
                  </a:cubicBezTo>
                  <a:cubicBezTo>
                    <a:pt x="309" y="286"/>
                    <a:pt x="308" y="285"/>
                    <a:pt x="308" y="284"/>
                  </a:cubicBezTo>
                  <a:cubicBezTo>
                    <a:pt x="308" y="284"/>
                    <a:pt x="308" y="284"/>
                    <a:pt x="309" y="283"/>
                  </a:cubicBezTo>
                  <a:cubicBezTo>
                    <a:pt x="309" y="281"/>
                    <a:pt x="309" y="278"/>
                    <a:pt x="309" y="276"/>
                  </a:cubicBezTo>
                  <a:cubicBezTo>
                    <a:pt x="309" y="274"/>
                    <a:pt x="309" y="273"/>
                    <a:pt x="308" y="271"/>
                  </a:cubicBezTo>
                  <a:cubicBezTo>
                    <a:pt x="307" y="269"/>
                    <a:pt x="306" y="267"/>
                    <a:pt x="306" y="265"/>
                  </a:cubicBezTo>
                  <a:cubicBezTo>
                    <a:pt x="306" y="264"/>
                    <a:pt x="306" y="264"/>
                    <a:pt x="305" y="263"/>
                  </a:cubicBezTo>
                  <a:cubicBezTo>
                    <a:pt x="305" y="262"/>
                    <a:pt x="304" y="262"/>
                    <a:pt x="303" y="262"/>
                  </a:cubicBezTo>
                  <a:cubicBezTo>
                    <a:pt x="302" y="263"/>
                    <a:pt x="301" y="264"/>
                    <a:pt x="299" y="264"/>
                  </a:cubicBezTo>
                  <a:cubicBezTo>
                    <a:pt x="297" y="265"/>
                    <a:pt x="296" y="264"/>
                    <a:pt x="296" y="261"/>
                  </a:cubicBezTo>
                  <a:cubicBezTo>
                    <a:pt x="297" y="260"/>
                    <a:pt x="297" y="258"/>
                    <a:pt x="296" y="257"/>
                  </a:cubicBezTo>
                  <a:cubicBezTo>
                    <a:pt x="296" y="257"/>
                    <a:pt x="296" y="256"/>
                    <a:pt x="295" y="256"/>
                  </a:cubicBezTo>
                  <a:cubicBezTo>
                    <a:pt x="293" y="256"/>
                    <a:pt x="293" y="255"/>
                    <a:pt x="293" y="253"/>
                  </a:cubicBezTo>
                  <a:cubicBezTo>
                    <a:pt x="294" y="253"/>
                    <a:pt x="293" y="252"/>
                    <a:pt x="293" y="252"/>
                  </a:cubicBezTo>
                  <a:cubicBezTo>
                    <a:pt x="290" y="251"/>
                    <a:pt x="289" y="249"/>
                    <a:pt x="288" y="247"/>
                  </a:cubicBezTo>
                  <a:cubicBezTo>
                    <a:pt x="288" y="246"/>
                    <a:pt x="287" y="245"/>
                    <a:pt x="286" y="246"/>
                  </a:cubicBezTo>
                  <a:cubicBezTo>
                    <a:pt x="284" y="247"/>
                    <a:pt x="281" y="248"/>
                    <a:pt x="278" y="248"/>
                  </a:cubicBezTo>
                  <a:cubicBezTo>
                    <a:pt x="277" y="248"/>
                    <a:pt x="277" y="249"/>
                    <a:pt x="276" y="249"/>
                  </a:cubicBezTo>
                  <a:cubicBezTo>
                    <a:pt x="276" y="251"/>
                    <a:pt x="275" y="253"/>
                    <a:pt x="273" y="253"/>
                  </a:cubicBezTo>
                  <a:cubicBezTo>
                    <a:pt x="272" y="254"/>
                    <a:pt x="272" y="255"/>
                    <a:pt x="271" y="255"/>
                  </a:cubicBezTo>
                  <a:cubicBezTo>
                    <a:pt x="270" y="257"/>
                    <a:pt x="268" y="258"/>
                    <a:pt x="267" y="260"/>
                  </a:cubicBezTo>
                  <a:cubicBezTo>
                    <a:pt x="266" y="260"/>
                    <a:pt x="266" y="261"/>
                    <a:pt x="265" y="262"/>
                  </a:cubicBezTo>
                  <a:cubicBezTo>
                    <a:pt x="265" y="262"/>
                    <a:pt x="265" y="263"/>
                    <a:pt x="264" y="263"/>
                  </a:cubicBezTo>
                  <a:cubicBezTo>
                    <a:pt x="263" y="263"/>
                    <a:pt x="262" y="265"/>
                    <a:pt x="261" y="265"/>
                  </a:cubicBezTo>
                  <a:cubicBezTo>
                    <a:pt x="260" y="265"/>
                    <a:pt x="260" y="266"/>
                    <a:pt x="260" y="266"/>
                  </a:cubicBezTo>
                  <a:cubicBezTo>
                    <a:pt x="260" y="268"/>
                    <a:pt x="260" y="269"/>
                    <a:pt x="260" y="271"/>
                  </a:cubicBezTo>
                  <a:cubicBezTo>
                    <a:pt x="261" y="271"/>
                    <a:pt x="261" y="272"/>
                    <a:pt x="261" y="272"/>
                  </a:cubicBezTo>
                  <a:cubicBezTo>
                    <a:pt x="260" y="274"/>
                    <a:pt x="259" y="277"/>
                    <a:pt x="260" y="279"/>
                  </a:cubicBezTo>
                  <a:cubicBezTo>
                    <a:pt x="260" y="279"/>
                    <a:pt x="260" y="280"/>
                    <a:pt x="259" y="280"/>
                  </a:cubicBezTo>
                  <a:cubicBezTo>
                    <a:pt x="258" y="281"/>
                    <a:pt x="258" y="281"/>
                    <a:pt x="258" y="282"/>
                  </a:cubicBezTo>
                  <a:cubicBezTo>
                    <a:pt x="258" y="282"/>
                    <a:pt x="257" y="283"/>
                    <a:pt x="257" y="283"/>
                  </a:cubicBezTo>
                  <a:cubicBezTo>
                    <a:pt x="256" y="284"/>
                    <a:pt x="255" y="284"/>
                    <a:pt x="255" y="285"/>
                  </a:cubicBezTo>
                  <a:cubicBezTo>
                    <a:pt x="254" y="286"/>
                    <a:pt x="253" y="286"/>
                    <a:pt x="252" y="286"/>
                  </a:cubicBezTo>
                  <a:cubicBezTo>
                    <a:pt x="251" y="285"/>
                    <a:pt x="250" y="283"/>
                    <a:pt x="250" y="282"/>
                  </a:cubicBezTo>
                  <a:cubicBezTo>
                    <a:pt x="249" y="279"/>
                    <a:pt x="248" y="277"/>
                    <a:pt x="246" y="275"/>
                  </a:cubicBezTo>
                  <a:cubicBezTo>
                    <a:pt x="246" y="274"/>
                    <a:pt x="245" y="273"/>
                    <a:pt x="245" y="272"/>
                  </a:cubicBezTo>
                  <a:cubicBezTo>
                    <a:pt x="244" y="270"/>
                    <a:pt x="243" y="268"/>
                    <a:pt x="242" y="266"/>
                  </a:cubicBezTo>
                  <a:cubicBezTo>
                    <a:pt x="241" y="264"/>
                    <a:pt x="240" y="260"/>
                    <a:pt x="239" y="257"/>
                  </a:cubicBezTo>
                  <a:cubicBezTo>
                    <a:pt x="239" y="255"/>
                    <a:pt x="238" y="253"/>
                    <a:pt x="238" y="250"/>
                  </a:cubicBezTo>
                  <a:cubicBezTo>
                    <a:pt x="238" y="249"/>
                    <a:pt x="237" y="249"/>
                    <a:pt x="236" y="250"/>
                  </a:cubicBezTo>
                  <a:cubicBezTo>
                    <a:pt x="234" y="251"/>
                    <a:pt x="233" y="252"/>
                    <a:pt x="230" y="249"/>
                  </a:cubicBezTo>
                  <a:cubicBezTo>
                    <a:pt x="229" y="248"/>
                    <a:pt x="229" y="248"/>
                    <a:pt x="229" y="247"/>
                  </a:cubicBezTo>
                  <a:cubicBezTo>
                    <a:pt x="228" y="247"/>
                    <a:pt x="228" y="247"/>
                    <a:pt x="228" y="246"/>
                  </a:cubicBezTo>
                  <a:cubicBezTo>
                    <a:pt x="228" y="245"/>
                    <a:pt x="227" y="244"/>
                    <a:pt x="227" y="244"/>
                  </a:cubicBezTo>
                  <a:cubicBezTo>
                    <a:pt x="226" y="243"/>
                    <a:pt x="225" y="242"/>
                    <a:pt x="224" y="242"/>
                  </a:cubicBezTo>
                  <a:cubicBezTo>
                    <a:pt x="223" y="242"/>
                    <a:pt x="223" y="241"/>
                    <a:pt x="223" y="241"/>
                  </a:cubicBezTo>
                  <a:cubicBezTo>
                    <a:pt x="222" y="240"/>
                    <a:pt x="222" y="240"/>
                    <a:pt x="222" y="240"/>
                  </a:cubicBezTo>
                  <a:cubicBezTo>
                    <a:pt x="221" y="238"/>
                    <a:pt x="220" y="237"/>
                    <a:pt x="217" y="237"/>
                  </a:cubicBezTo>
                  <a:cubicBezTo>
                    <a:pt x="215" y="238"/>
                    <a:pt x="212" y="238"/>
                    <a:pt x="209" y="238"/>
                  </a:cubicBezTo>
                  <a:cubicBezTo>
                    <a:pt x="207" y="238"/>
                    <a:pt x="204" y="237"/>
                    <a:pt x="202" y="237"/>
                  </a:cubicBezTo>
                  <a:cubicBezTo>
                    <a:pt x="201" y="237"/>
                    <a:pt x="199" y="237"/>
                    <a:pt x="198" y="237"/>
                  </a:cubicBezTo>
                  <a:cubicBezTo>
                    <a:pt x="196" y="237"/>
                    <a:pt x="196" y="236"/>
                    <a:pt x="195" y="235"/>
                  </a:cubicBezTo>
                  <a:cubicBezTo>
                    <a:pt x="194" y="232"/>
                    <a:pt x="193" y="232"/>
                    <a:pt x="191" y="234"/>
                  </a:cubicBezTo>
                  <a:cubicBezTo>
                    <a:pt x="190" y="234"/>
                    <a:pt x="189" y="234"/>
                    <a:pt x="188" y="234"/>
                  </a:cubicBezTo>
                  <a:cubicBezTo>
                    <a:pt x="186" y="234"/>
                    <a:pt x="185" y="233"/>
                    <a:pt x="183" y="232"/>
                  </a:cubicBezTo>
                  <a:cubicBezTo>
                    <a:pt x="183" y="231"/>
                    <a:pt x="182" y="231"/>
                    <a:pt x="182" y="231"/>
                  </a:cubicBezTo>
                  <a:cubicBezTo>
                    <a:pt x="179" y="231"/>
                    <a:pt x="179" y="229"/>
                    <a:pt x="177" y="227"/>
                  </a:cubicBezTo>
                  <a:cubicBezTo>
                    <a:pt x="177" y="227"/>
                    <a:pt x="177" y="226"/>
                    <a:pt x="177" y="226"/>
                  </a:cubicBezTo>
                  <a:cubicBezTo>
                    <a:pt x="176" y="224"/>
                    <a:pt x="175" y="224"/>
                    <a:pt x="174" y="224"/>
                  </a:cubicBezTo>
                  <a:cubicBezTo>
                    <a:pt x="172" y="224"/>
                    <a:pt x="171" y="225"/>
                    <a:pt x="172" y="227"/>
                  </a:cubicBezTo>
                  <a:cubicBezTo>
                    <a:pt x="172" y="228"/>
                    <a:pt x="173" y="229"/>
                    <a:pt x="174" y="230"/>
                  </a:cubicBezTo>
                  <a:cubicBezTo>
                    <a:pt x="176" y="232"/>
                    <a:pt x="177" y="233"/>
                    <a:pt x="177" y="235"/>
                  </a:cubicBezTo>
                  <a:cubicBezTo>
                    <a:pt x="178" y="236"/>
                    <a:pt x="178" y="236"/>
                    <a:pt x="179" y="236"/>
                  </a:cubicBezTo>
                  <a:cubicBezTo>
                    <a:pt x="180" y="235"/>
                    <a:pt x="181" y="235"/>
                    <a:pt x="181" y="236"/>
                  </a:cubicBezTo>
                  <a:cubicBezTo>
                    <a:pt x="181" y="237"/>
                    <a:pt x="181" y="238"/>
                    <a:pt x="181" y="239"/>
                  </a:cubicBezTo>
                  <a:cubicBezTo>
                    <a:pt x="181" y="240"/>
                    <a:pt x="182" y="241"/>
                    <a:pt x="183" y="241"/>
                  </a:cubicBezTo>
                  <a:cubicBezTo>
                    <a:pt x="184" y="240"/>
                    <a:pt x="185" y="240"/>
                    <a:pt x="187" y="240"/>
                  </a:cubicBezTo>
                  <a:cubicBezTo>
                    <a:pt x="187" y="240"/>
                    <a:pt x="188" y="240"/>
                    <a:pt x="189" y="239"/>
                  </a:cubicBezTo>
                  <a:cubicBezTo>
                    <a:pt x="190" y="238"/>
                    <a:pt x="190" y="237"/>
                    <a:pt x="191" y="236"/>
                  </a:cubicBezTo>
                  <a:cubicBezTo>
                    <a:pt x="192" y="236"/>
                    <a:pt x="192" y="234"/>
                    <a:pt x="193" y="235"/>
                  </a:cubicBezTo>
                  <a:cubicBezTo>
                    <a:pt x="194" y="235"/>
                    <a:pt x="194" y="236"/>
                    <a:pt x="194" y="237"/>
                  </a:cubicBezTo>
                  <a:cubicBezTo>
                    <a:pt x="194" y="237"/>
                    <a:pt x="194" y="238"/>
                    <a:pt x="195" y="239"/>
                  </a:cubicBezTo>
                  <a:cubicBezTo>
                    <a:pt x="195" y="240"/>
                    <a:pt x="196" y="241"/>
                    <a:pt x="198" y="241"/>
                  </a:cubicBezTo>
                  <a:cubicBezTo>
                    <a:pt x="200" y="241"/>
                    <a:pt x="201" y="242"/>
                    <a:pt x="202" y="244"/>
                  </a:cubicBezTo>
                  <a:cubicBezTo>
                    <a:pt x="204" y="246"/>
                    <a:pt x="204" y="247"/>
                    <a:pt x="202" y="249"/>
                  </a:cubicBezTo>
                  <a:cubicBezTo>
                    <a:pt x="202" y="250"/>
                    <a:pt x="201" y="251"/>
                    <a:pt x="201" y="251"/>
                  </a:cubicBezTo>
                  <a:cubicBezTo>
                    <a:pt x="200" y="252"/>
                    <a:pt x="199" y="253"/>
                    <a:pt x="199" y="255"/>
                  </a:cubicBezTo>
                  <a:cubicBezTo>
                    <a:pt x="199" y="255"/>
                    <a:pt x="199" y="256"/>
                    <a:pt x="198" y="256"/>
                  </a:cubicBezTo>
                  <a:cubicBezTo>
                    <a:pt x="197" y="256"/>
                    <a:pt x="196" y="257"/>
                    <a:pt x="196" y="258"/>
                  </a:cubicBezTo>
                  <a:cubicBezTo>
                    <a:pt x="195" y="258"/>
                    <a:pt x="195" y="259"/>
                    <a:pt x="195" y="259"/>
                  </a:cubicBezTo>
                  <a:cubicBezTo>
                    <a:pt x="194" y="259"/>
                    <a:pt x="193" y="259"/>
                    <a:pt x="193" y="261"/>
                  </a:cubicBezTo>
                  <a:cubicBezTo>
                    <a:pt x="192" y="261"/>
                    <a:pt x="192" y="261"/>
                    <a:pt x="191" y="261"/>
                  </a:cubicBezTo>
                  <a:cubicBezTo>
                    <a:pt x="190" y="262"/>
                    <a:pt x="189" y="262"/>
                    <a:pt x="188" y="263"/>
                  </a:cubicBezTo>
                  <a:cubicBezTo>
                    <a:pt x="186" y="263"/>
                    <a:pt x="185" y="263"/>
                    <a:pt x="185" y="265"/>
                  </a:cubicBezTo>
                  <a:cubicBezTo>
                    <a:pt x="184" y="266"/>
                    <a:pt x="183" y="266"/>
                    <a:pt x="182" y="267"/>
                  </a:cubicBezTo>
                  <a:cubicBezTo>
                    <a:pt x="181" y="267"/>
                    <a:pt x="180" y="267"/>
                    <a:pt x="179" y="268"/>
                  </a:cubicBezTo>
                  <a:cubicBezTo>
                    <a:pt x="178" y="268"/>
                    <a:pt x="177" y="268"/>
                    <a:pt x="177" y="268"/>
                  </a:cubicBezTo>
                  <a:cubicBezTo>
                    <a:pt x="175" y="270"/>
                    <a:pt x="173" y="270"/>
                    <a:pt x="171" y="271"/>
                  </a:cubicBezTo>
                  <a:cubicBezTo>
                    <a:pt x="170" y="272"/>
                    <a:pt x="168" y="271"/>
                    <a:pt x="167" y="272"/>
                  </a:cubicBezTo>
                  <a:cubicBezTo>
                    <a:pt x="166" y="273"/>
                    <a:pt x="165" y="273"/>
                    <a:pt x="163" y="274"/>
                  </a:cubicBezTo>
                  <a:cubicBezTo>
                    <a:pt x="163" y="274"/>
                    <a:pt x="163" y="274"/>
                    <a:pt x="163" y="274"/>
                  </a:cubicBezTo>
                  <a:cubicBezTo>
                    <a:pt x="162" y="274"/>
                    <a:pt x="161" y="276"/>
                    <a:pt x="162" y="277"/>
                  </a:cubicBezTo>
                  <a:cubicBezTo>
                    <a:pt x="162" y="277"/>
                    <a:pt x="163" y="278"/>
                    <a:pt x="164" y="279"/>
                  </a:cubicBezTo>
                  <a:cubicBezTo>
                    <a:pt x="164" y="279"/>
                    <a:pt x="165" y="279"/>
                    <a:pt x="165" y="279"/>
                  </a:cubicBezTo>
                  <a:cubicBezTo>
                    <a:pt x="168" y="278"/>
                    <a:pt x="171" y="278"/>
                    <a:pt x="175" y="277"/>
                  </a:cubicBezTo>
                  <a:cubicBezTo>
                    <a:pt x="177" y="277"/>
                    <a:pt x="179" y="276"/>
                    <a:pt x="181" y="275"/>
                  </a:cubicBezTo>
                  <a:cubicBezTo>
                    <a:pt x="182" y="275"/>
                    <a:pt x="183" y="276"/>
                    <a:pt x="183" y="277"/>
                  </a:cubicBezTo>
                  <a:cubicBezTo>
                    <a:pt x="183" y="280"/>
                    <a:pt x="182" y="283"/>
                    <a:pt x="180" y="285"/>
                  </a:cubicBezTo>
                  <a:cubicBezTo>
                    <a:pt x="179" y="286"/>
                    <a:pt x="179" y="288"/>
                    <a:pt x="178" y="290"/>
                  </a:cubicBezTo>
                  <a:cubicBezTo>
                    <a:pt x="176" y="294"/>
                    <a:pt x="173" y="298"/>
                    <a:pt x="169" y="301"/>
                  </a:cubicBezTo>
                  <a:cubicBezTo>
                    <a:pt x="169" y="301"/>
                    <a:pt x="169" y="302"/>
                    <a:pt x="169" y="302"/>
                  </a:cubicBezTo>
                  <a:cubicBezTo>
                    <a:pt x="164" y="304"/>
                    <a:pt x="161" y="308"/>
                    <a:pt x="157" y="312"/>
                  </a:cubicBezTo>
                  <a:cubicBezTo>
                    <a:pt x="157" y="313"/>
                    <a:pt x="156" y="314"/>
                    <a:pt x="155" y="314"/>
                  </a:cubicBezTo>
                  <a:cubicBezTo>
                    <a:pt x="154" y="315"/>
                    <a:pt x="153" y="316"/>
                    <a:pt x="153" y="317"/>
                  </a:cubicBezTo>
                  <a:cubicBezTo>
                    <a:pt x="153" y="318"/>
                    <a:pt x="152" y="319"/>
                    <a:pt x="151" y="320"/>
                  </a:cubicBezTo>
                  <a:cubicBezTo>
                    <a:pt x="151" y="321"/>
                    <a:pt x="150" y="322"/>
                    <a:pt x="150" y="323"/>
                  </a:cubicBezTo>
                  <a:cubicBezTo>
                    <a:pt x="150" y="323"/>
                    <a:pt x="150" y="324"/>
                    <a:pt x="150" y="325"/>
                  </a:cubicBezTo>
                  <a:cubicBezTo>
                    <a:pt x="151" y="326"/>
                    <a:pt x="151" y="326"/>
                    <a:pt x="151" y="328"/>
                  </a:cubicBezTo>
                  <a:cubicBezTo>
                    <a:pt x="151" y="329"/>
                    <a:pt x="151" y="331"/>
                    <a:pt x="151" y="332"/>
                  </a:cubicBezTo>
                  <a:cubicBezTo>
                    <a:pt x="152" y="333"/>
                    <a:pt x="152" y="334"/>
                    <a:pt x="153" y="335"/>
                  </a:cubicBezTo>
                  <a:cubicBezTo>
                    <a:pt x="154" y="335"/>
                    <a:pt x="154" y="336"/>
                    <a:pt x="154" y="337"/>
                  </a:cubicBezTo>
                  <a:cubicBezTo>
                    <a:pt x="154" y="340"/>
                    <a:pt x="154" y="343"/>
                    <a:pt x="154" y="346"/>
                  </a:cubicBezTo>
                  <a:cubicBezTo>
                    <a:pt x="154" y="349"/>
                    <a:pt x="152" y="351"/>
                    <a:pt x="150" y="353"/>
                  </a:cubicBezTo>
                  <a:cubicBezTo>
                    <a:pt x="149" y="354"/>
                    <a:pt x="149" y="354"/>
                    <a:pt x="148" y="354"/>
                  </a:cubicBezTo>
                  <a:cubicBezTo>
                    <a:pt x="146" y="355"/>
                    <a:pt x="144" y="356"/>
                    <a:pt x="142" y="358"/>
                  </a:cubicBezTo>
                  <a:cubicBezTo>
                    <a:pt x="141" y="359"/>
                    <a:pt x="140" y="360"/>
                    <a:pt x="139" y="361"/>
                  </a:cubicBezTo>
                  <a:cubicBezTo>
                    <a:pt x="137" y="362"/>
                    <a:pt x="137" y="363"/>
                    <a:pt x="138" y="364"/>
                  </a:cubicBezTo>
                  <a:cubicBezTo>
                    <a:pt x="138" y="365"/>
                    <a:pt x="138" y="365"/>
                    <a:pt x="138" y="365"/>
                  </a:cubicBezTo>
                  <a:cubicBezTo>
                    <a:pt x="139" y="368"/>
                    <a:pt x="139" y="370"/>
                    <a:pt x="139" y="372"/>
                  </a:cubicBezTo>
                  <a:cubicBezTo>
                    <a:pt x="138" y="374"/>
                    <a:pt x="137" y="375"/>
                    <a:pt x="135" y="376"/>
                  </a:cubicBezTo>
                  <a:cubicBezTo>
                    <a:pt x="134" y="376"/>
                    <a:pt x="133" y="376"/>
                    <a:pt x="132" y="377"/>
                  </a:cubicBezTo>
                  <a:cubicBezTo>
                    <a:pt x="131" y="378"/>
                    <a:pt x="131" y="378"/>
                    <a:pt x="131" y="379"/>
                  </a:cubicBezTo>
                  <a:cubicBezTo>
                    <a:pt x="131" y="382"/>
                    <a:pt x="130" y="385"/>
                    <a:pt x="128" y="388"/>
                  </a:cubicBezTo>
                  <a:cubicBezTo>
                    <a:pt x="126" y="389"/>
                    <a:pt x="125" y="390"/>
                    <a:pt x="125" y="392"/>
                  </a:cubicBezTo>
                  <a:cubicBezTo>
                    <a:pt x="123" y="395"/>
                    <a:pt x="120" y="397"/>
                    <a:pt x="117" y="400"/>
                  </a:cubicBezTo>
                  <a:cubicBezTo>
                    <a:pt x="114" y="402"/>
                    <a:pt x="111" y="402"/>
                    <a:pt x="108" y="403"/>
                  </a:cubicBezTo>
                  <a:cubicBezTo>
                    <a:pt x="108" y="403"/>
                    <a:pt x="107" y="403"/>
                    <a:pt x="107" y="403"/>
                  </a:cubicBezTo>
                  <a:cubicBezTo>
                    <a:pt x="105" y="403"/>
                    <a:pt x="103" y="403"/>
                    <a:pt x="101" y="403"/>
                  </a:cubicBezTo>
                  <a:cubicBezTo>
                    <a:pt x="99" y="404"/>
                    <a:pt x="97" y="404"/>
                    <a:pt x="96" y="405"/>
                  </a:cubicBezTo>
                  <a:cubicBezTo>
                    <a:pt x="94" y="405"/>
                    <a:pt x="93" y="404"/>
                    <a:pt x="91" y="403"/>
                  </a:cubicBezTo>
                  <a:cubicBezTo>
                    <a:pt x="91" y="403"/>
                    <a:pt x="91" y="402"/>
                    <a:pt x="91" y="402"/>
                  </a:cubicBezTo>
                  <a:cubicBezTo>
                    <a:pt x="91" y="401"/>
                    <a:pt x="91" y="400"/>
                    <a:pt x="90" y="399"/>
                  </a:cubicBezTo>
                  <a:cubicBezTo>
                    <a:pt x="90" y="399"/>
                    <a:pt x="90" y="399"/>
                    <a:pt x="90" y="398"/>
                  </a:cubicBezTo>
                  <a:cubicBezTo>
                    <a:pt x="91" y="397"/>
                    <a:pt x="91" y="396"/>
                    <a:pt x="90" y="395"/>
                  </a:cubicBezTo>
                  <a:cubicBezTo>
                    <a:pt x="90" y="394"/>
                    <a:pt x="90" y="394"/>
                    <a:pt x="90" y="393"/>
                  </a:cubicBezTo>
                  <a:cubicBezTo>
                    <a:pt x="89" y="390"/>
                    <a:pt x="87" y="387"/>
                    <a:pt x="85" y="384"/>
                  </a:cubicBezTo>
                  <a:cubicBezTo>
                    <a:pt x="84" y="382"/>
                    <a:pt x="83" y="380"/>
                    <a:pt x="83" y="377"/>
                  </a:cubicBezTo>
                  <a:cubicBezTo>
                    <a:pt x="83" y="375"/>
                    <a:pt x="82" y="372"/>
                    <a:pt x="82" y="369"/>
                  </a:cubicBezTo>
                  <a:cubicBezTo>
                    <a:pt x="82" y="369"/>
                    <a:pt x="82" y="369"/>
                    <a:pt x="82" y="368"/>
                  </a:cubicBezTo>
                  <a:cubicBezTo>
                    <a:pt x="80" y="366"/>
                    <a:pt x="79" y="363"/>
                    <a:pt x="78" y="361"/>
                  </a:cubicBezTo>
                  <a:cubicBezTo>
                    <a:pt x="78" y="360"/>
                    <a:pt x="77" y="359"/>
                    <a:pt x="77" y="358"/>
                  </a:cubicBezTo>
                  <a:cubicBezTo>
                    <a:pt x="76" y="357"/>
                    <a:pt x="75" y="356"/>
                    <a:pt x="75" y="355"/>
                  </a:cubicBezTo>
                  <a:cubicBezTo>
                    <a:pt x="75" y="353"/>
                    <a:pt x="75" y="352"/>
                    <a:pt x="76" y="351"/>
                  </a:cubicBezTo>
                  <a:cubicBezTo>
                    <a:pt x="76" y="349"/>
                    <a:pt x="77" y="347"/>
                    <a:pt x="77" y="345"/>
                  </a:cubicBezTo>
                  <a:cubicBezTo>
                    <a:pt x="77" y="345"/>
                    <a:pt x="78" y="344"/>
                    <a:pt x="78" y="343"/>
                  </a:cubicBezTo>
                  <a:cubicBezTo>
                    <a:pt x="79" y="343"/>
                    <a:pt x="80" y="342"/>
                    <a:pt x="80" y="341"/>
                  </a:cubicBezTo>
                  <a:cubicBezTo>
                    <a:pt x="81" y="340"/>
                    <a:pt x="82" y="338"/>
                    <a:pt x="81" y="336"/>
                  </a:cubicBezTo>
                  <a:cubicBezTo>
                    <a:pt x="81" y="336"/>
                    <a:pt x="80" y="335"/>
                    <a:pt x="80" y="334"/>
                  </a:cubicBezTo>
                  <a:cubicBezTo>
                    <a:pt x="80" y="333"/>
                    <a:pt x="79" y="333"/>
                    <a:pt x="80" y="332"/>
                  </a:cubicBezTo>
                  <a:cubicBezTo>
                    <a:pt x="80" y="330"/>
                    <a:pt x="79" y="328"/>
                    <a:pt x="78" y="326"/>
                  </a:cubicBezTo>
                  <a:cubicBezTo>
                    <a:pt x="78" y="325"/>
                    <a:pt x="77" y="324"/>
                    <a:pt x="77" y="323"/>
                  </a:cubicBezTo>
                  <a:cubicBezTo>
                    <a:pt x="77" y="321"/>
                    <a:pt x="76" y="320"/>
                    <a:pt x="75" y="319"/>
                  </a:cubicBezTo>
                  <a:cubicBezTo>
                    <a:pt x="74" y="318"/>
                    <a:pt x="73" y="317"/>
                    <a:pt x="72" y="316"/>
                  </a:cubicBezTo>
                  <a:cubicBezTo>
                    <a:pt x="71" y="315"/>
                    <a:pt x="70" y="314"/>
                    <a:pt x="69" y="312"/>
                  </a:cubicBezTo>
                  <a:cubicBezTo>
                    <a:pt x="69" y="311"/>
                    <a:pt x="68" y="310"/>
                    <a:pt x="69" y="308"/>
                  </a:cubicBezTo>
                  <a:cubicBezTo>
                    <a:pt x="70" y="307"/>
                    <a:pt x="70" y="307"/>
                    <a:pt x="70" y="306"/>
                  </a:cubicBezTo>
                  <a:cubicBezTo>
                    <a:pt x="70" y="305"/>
                    <a:pt x="70" y="304"/>
                    <a:pt x="71" y="302"/>
                  </a:cubicBezTo>
                  <a:cubicBezTo>
                    <a:pt x="72" y="300"/>
                    <a:pt x="72" y="299"/>
                    <a:pt x="70" y="297"/>
                  </a:cubicBezTo>
                  <a:cubicBezTo>
                    <a:pt x="70" y="297"/>
                    <a:pt x="69" y="297"/>
                    <a:pt x="69" y="297"/>
                  </a:cubicBezTo>
                  <a:cubicBezTo>
                    <a:pt x="69" y="296"/>
                    <a:pt x="67" y="296"/>
                    <a:pt x="66" y="296"/>
                  </a:cubicBezTo>
                  <a:cubicBezTo>
                    <a:pt x="65" y="296"/>
                    <a:pt x="64" y="296"/>
                    <a:pt x="63" y="296"/>
                  </a:cubicBezTo>
                  <a:cubicBezTo>
                    <a:pt x="61" y="296"/>
                    <a:pt x="60" y="296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1"/>
                    <a:pt x="56" y="290"/>
                    <a:pt x="53" y="291"/>
                  </a:cubicBezTo>
                  <a:cubicBezTo>
                    <a:pt x="50" y="291"/>
                    <a:pt x="48" y="292"/>
                    <a:pt x="45" y="293"/>
                  </a:cubicBezTo>
                  <a:cubicBezTo>
                    <a:pt x="43" y="294"/>
                    <a:pt x="41" y="295"/>
                    <a:pt x="38" y="294"/>
                  </a:cubicBezTo>
                  <a:cubicBezTo>
                    <a:pt x="35" y="293"/>
                    <a:pt x="32" y="293"/>
                    <a:pt x="29" y="295"/>
                  </a:cubicBezTo>
                  <a:cubicBezTo>
                    <a:pt x="27" y="296"/>
                    <a:pt x="25" y="296"/>
                    <a:pt x="22" y="294"/>
                  </a:cubicBezTo>
                  <a:cubicBezTo>
                    <a:pt x="21" y="294"/>
                    <a:pt x="21" y="293"/>
                    <a:pt x="20" y="292"/>
                  </a:cubicBezTo>
                  <a:cubicBezTo>
                    <a:pt x="18" y="291"/>
                    <a:pt x="16" y="289"/>
                    <a:pt x="14" y="289"/>
                  </a:cubicBezTo>
                  <a:cubicBezTo>
                    <a:pt x="13" y="288"/>
                    <a:pt x="12" y="288"/>
                    <a:pt x="12" y="287"/>
                  </a:cubicBezTo>
                  <a:cubicBezTo>
                    <a:pt x="12" y="285"/>
                    <a:pt x="11" y="285"/>
                    <a:pt x="11" y="283"/>
                  </a:cubicBezTo>
                  <a:cubicBezTo>
                    <a:pt x="11" y="282"/>
                    <a:pt x="10" y="281"/>
                    <a:pt x="9" y="280"/>
                  </a:cubicBezTo>
                  <a:cubicBezTo>
                    <a:pt x="8" y="280"/>
                    <a:pt x="7" y="279"/>
                    <a:pt x="6" y="278"/>
                  </a:cubicBezTo>
                  <a:cubicBezTo>
                    <a:pt x="5" y="277"/>
                    <a:pt x="4" y="276"/>
                    <a:pt x="3" y="275"/>
                  </a:cubicBezTo>
                  <a:cubicBezTo>
                    <a:pt x="2" y="274"/>
                    <a:pt x="1" y="273"/>
                    <a:pt x="1" y="272"/>
                  </a:cubicBezTo>
                  <a:cubicBezTo>
                    <a:pt x="1" y="270"/>
                    <a:pt x="1" y="269"/>
                    <a:pt x="0" y="268"/>
                  </a:cubicBezTo>
                  <a:cubicBezTo>
                    <a:pt x="0" y="268"/>
                    <a:pt x="0" y="267"/>
                    <a:pt x="0" y="266"/>
                  </a:cubicBezTo>
                  <a:cubicBezTo>
                    <a:pt x="2" y="264"/>
                    <a:pt x="2" y="261"/>
                    <a:pt x="3" y="259"/>
                  </a:cubicBezTo>
                  <a:cubicBezTo>
                    <a:pt x="3" y="259"/>
                    <a:pt x="3" y="258"/>
                    <a:pt x="3" y="257"/>
                  </a:cubicBezTo>
                  <a:cubicBezTo>
                    <a:pt x="3" y="256"/>
                    <a:pt x="2" y="254"/>
                    <a:pt x="2" y="253"/>
                  </a:cubicBezTo>
                  <a:cubicBezTo>
                    <a:pt x="2" y="252"/>
                    <a:pt x="2" y="252"/>
                    <a:pt x="2" y="251"/>
                  </a:cubicBezTo>
                  <a:cubicBezTo>
                    <a:pt x="0" y="250"/>
                    <a:pt x="1" y="249"/>
                    <a:pt x="1" y="247"/>
                  </a:cubicBezTo>
                  <a:cubicBezTo>
                    <a:pt x="2" y="245"/>
                    <a:pt x="4" y="243"/>
                    <a:pt x="5" y="241"/>
                  </a:cubicBezTo>
                  <a:cubicBezTo>
                    <a:pt x="6" y="240"/>
                    <a:pt x="7" y="239"/>
                    <a:pt x="7" y="238"/>
                  </a:cubicBezTo>
                  <a:cubicBezTo>
                    <a:pt x="8" y="236"/>
                    <a:pt x="9" y="235"/>
                    <a:pt x="10" y="234"/>
                  </a:cubicBezTo>
                  <a:cubicBezTo>
                    <a:pt x="11" y="234"/>
                    <a:pt x="11" y="233"/>
                    <a:pt x="12" y="232"/>
                  </a:cubicBezTo>
                  <a:cubicBezTo>
                    <a:pt x="12" y="231"/>
                    <a:pt x="13" y="230"/>
                    <a:pt x="14" y="230"/>
                  </a:cubicBezTo>
                  <a:cubicBezTo>
                    <a:pt x="17" y="229"/>
                    <a:pt x="19" y="227"/>
                    <a:pt x="20" y="225"/>
                  </a:cubicBezTo>
                  <a:cubicBezTo>
                    <a:pt x="21" y="225"/>
                    <a:pt x="21" y="224"/>
                    <a:pt x="20" y="223"/>
                  </a:cubicBezTo>
                  <a:cubicBezTo>
                    <a:pt x="20" y="222"/>
                    <a:pt x="20" y="220"/>
                    <a:pt x="21" y="219"/>
                  </a:cubicBezTo>
                  <a:cubicBezTo>
                    <a:pt x="21" y="219"/>
                    <a:pt x="22" y="218"/>
                    <a:pt x="22" y="218"/>
                  </a:cubicBezTo>
                  <a:cubicBezTo>
                    <a:pt x="22" y="217"/>
                    <a:pt x="23" y="216"/>
                    <a:pt x="24" y="215"/>
                  </a:cubicBezTo>
                  <a:cubicBezTo>
                    <a:pt x="25" y="215"/>
                    <a:pt x="26" y="214"/>
                    <a:pt x="27" y="213"/>
                  </a:cubicBezTo>
                  <a:cubicBezTo>
                    <a:pt x="28" y="213"/>
                    <a:pt x="29" y="212"/>
                    <a:pt x="30" y="210"/>
                  </a:cubicBezTo>
                  <a:cubicBezTo>
                    <a:pt x="30" y="210"/>
                    <a:pt x="30" y="210"/>
                    <a:pt x="30" y="209"/>
                  </a:cubicBezTo>
                  <a:cubicBezTo>
                    <a:pt x="31" y="207"/>
                    <a:pt x="30" y="206"/>
                    <a:pt x="29" y="204"/>
                  </a:cubicBezTo>
                  <a:cubicBezTo>
                    <a:pt x="28" y="204"/>
                    <a:pt x="28" y="204"/>
                    <a:pt x="27" y="204"/>
                  </a:cubicBezTo>
                  <a:cubicBezTo>
                    <a:pt x="27" y="204"/>
                    <a:pt x="26" y="204"/>
                    <a:pt x="25" y="204"/>
                  </a:cubicBezTo>
                  <a:cubicBezTo>
                    <a:pt x="23" y="204"/>
                    <a:pt x="23" y="203"/>
                    <a:pt x="23" y="201"/>
                  </a:cubicBezTo>
                  <a:cubicBezTo>
                    <a:pt x="23" y="200"/>
                    <a:pt x="23" y="200"/>
                    <a:pt x="22" y="199"/>
                  </a:cubicBezTo>
                  <a:cubicBezTo>
                    <a:pt x="21" y="198"/>
                    <a:pt x="21" y="197"/>
                    <a:pt x="22" y="196"/>
                  </a:cubicBezTo>
                  <a:cubicBezTo>
                    <a:pt x="24" y="192"/>
                    <a:pt x="24" y="189"/>
                    <a:pt x="23" y="185"/>
                  </a:cubicBezTo>
                  <a:cubicBezTo>
                    <a:pt x="22" y="184"/>
                    <a:pt x="23" y="183"/>
                    <a:pt x="23" y="183"/>
                  </a:cubicBezTo>
                  <a:cubicBezTo>
                    <a:pt x="25" y="182"/>
                    <a:pt x="26" y="181"/>
                    <a:pt x="29" y="182"/>
                  </a:cubicBezTo>
                  <a:cubicBezTo>
                    <a:pt x="30" y="182"/>
                    <a:pt x="32" y="182"/>
                    <a:pt x="34" y="182"/>
                  </a:cubicBezTo>
                  <a:cubicBezTo>
                    <a:pt x="36" y="182"/>
                    <a:pt x="38" y="183"/>
                    <a:pt x="40" y="183"/>
                  </a:cubicBezTo>
                  <a:cubicBezTo>
                    <a:pt x="41" y="183"/>
                    <a:pt x="42" y="182"/>
                    <a:pt x="42" y="181"/>
                  </a:cubicBezTo>
                  <a:cubicBezTo>
                    <a:pt x="42" y="181"/>
                    <a:pt x="42" y="180"/>
                    <a:pt x="42" y="180"/>
                  </a:cubicBezTo>
                  <a:cubicBezTo>
                    <a:pt x="42" y="178"/>
                    <a:pt x="42" y="177"/>
                    <a:pt x="42" y="176"/>
                  </a:cubicBezTo>
                  <a:cubicBezTo>
                    <a:pt x="42" y="176"/>
                    <a:pt x="42" y="175"/>
                    <a:pt x="42" y="174"/>
                  </a:cubicBezTo>
                  <a:cubicBezTo>
                    <a:pt x="40" y="172"/>
                    <a:pt x="39" y="169"/>
                    <a:pt x="36" y="169"/>
                  </a:cubicBezTo>
                  <a:cubicBezTo>
                    <a:pt x="35" y="169"/>
                    <a:pt x="35" y="168"/>
                    <a:pt x="34" y="167"/>
                  </a:cubicBezTo>
                  <a:cubicBezTo>
                    <a:pt x="34" y="166"/>
                    <a:pt x="34" y="166"/>
                    <a:pt x="35" y="165"/>
                  </a:cubicBezTo>
                  <a:cubicBezTo>
                    <a:pt x="37" y="165"/>
                    <a:pt x="38" y="164"/>
                    <a:pt x="40" y="165"/>
                  </a:cubicBezTo>
                  <a:cubicBezTo>
                    <a:pt x="41" y="165"/>
                    <a:pt x="41" y="165"/>
                    <a:pt x="41" y="164"/>
                  </a:cubicBezTo>
                  <a:cubicBezTo>
                    <a:pt x="41" y="162"/>
                    <a:pt x="41" y="162"/>
                    <a:pt x="43" y="162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3"/>
                    <a:pt x="45" y="163"/>
                    <a:pt x="45" y="162"/>
                  </a:cubicBezTo>
                  <a:cubicBezTo>
                    <a:pt x="46" y="162"/>
                    <a:pt x="47" y="161"/>
                    <a:pt x="47" y="161"/>
                  </a:cubicBezTo>
                  <a:cubicBezTo>
                    <a:pt x="48" y="161"/>
                    <a:pt x="49" y="160"/>
                    <a:pt x="49" y="159"/>
                  </a:cubicBezTo>
                  <a:cubicBezTo>
                    <a:pt x="49" y="158"/>
                    <a:pt x="50" y="158"/>
                    <a:pt x="51" y="157"/>
                  </a:cubicBezTo>
                  <a:cubicBezTo>
                    <a:pt x="52" y="156"/>
                    <a:pt x="54" y="155"/>
                    <a:pt x="54" y="153"/>
                  </a:cubicBezTo>
                  <a:cubicBezTo>
                    <a:pt x="55" y="151"/>
                    <a:pt x="56" y="150"/>
                    <a:pt x="58" y="149"/>
                  </a:cubicBezTo>
                  <a:cubicBezTo>
                    <a:pt x="60" y="149"/>
                    <a:pt x="62" y="148"/>
                    <a:pt x="64" y="148"/>
                  </a:cubicBezTo>
                  <a:cubicBezTo>
                    <a:pt x="65" y="148"/>
                    <a:pt x="65" y="147"/>
                    <a:pt x="65" y="146"/>
                  </a:cubicBezTo>
                  <a:cubicBezTo>
                    <a:pt x="65" y="145"/>
                    <a:pt x="65" y="143"/>
                    <a:pt x="64" y="142"/>
                  </a:cubicBezTo>
                  <a:cubicBezTo>
                    <a:pt x="63" y="140"/>
                    <a:pt x="63" y="139"/>
                    <a:pt x="64" y="137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65" y="135"/>
                    <a:pt x="67" y="133"/>
                    <a:pt x="68" y="133"/>
                  </a:cubicBezTo>
                  <a:cubicBezTo>
                    <a:pt x="69" y="133"/>
                    <a:pt x="69" y="133"/>
                    <a:pt x="70" y="133"/>
                  </a:cubicBezTo>
                  <a:cubicBezTo>
                    <a:pt x="70" y="133"/>
                    <a:pt x="70" y="134"/>
                    <a:pt x="70" y="134"/>
                  </a:cubicBezTo>
                  <a:cubicBezTo>
                    <a:pt x="70" y="135"/>
                    <a:pt x="69" y="135"/>
                    <a:pt x="69" y="135"/>
                  </a:cubicBezTo>
                  <a:cubicBezTo>
                    <a:pt x="69" y="136"/>
                    <a:pt x="69" y="137"/>
                    <a:pt x="69" y="137"/>
                  </a:cubicBezTo>
                  <a:cubicBezTo>
                    <a:pt x="71" y="138"/>
                    <a:pt x="70" y="139"/>
                    <a:pt x="69" y="140"/>
                  </a:cubicBezTo>
                  <a:cubicBezTo>
                    <a:pt x="69" y="140"/>
                    <a:pt x="69" y="140"/>
                    <a:pt x="69" y="141"/>
                  </a:cubicBezTo>
                  <a:cubicBezTo>
                    <a:pt x="69" y="141"/>
                    <a:pt x="70" y="141"/>
                    <a:pt x="70" y="141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1" y="140"/>
                    <a:pt x="72" y="139"/>
                    <a:pt x="73" y="138"/>
                  </a:cubicBezTo>
                  <a:cubicBezTo>
                    <a:pt x="74" y="138"/>
                    <a:pt x="74" y="137"/>
                    <a:pt x="73" y="137"/>
                  </a:cubicBezTo>
                  <a:cubicBezTo>
                    <a:pt x="72" y="134"/>
                    <a:pt x="71" y="131"/>
                    <a:pt x="70" y="128"/>
                  </a:cubicBezTo>
                  <a:cubicBezTo>
                    <a:pt x="70" y="127"/>
                    <a:pt x="69" y="127"/>
                    <a:pt x="68" y="127"/>
                  </a:cubicBezTo>
                  <a:cubicBezTo>
                    <a:pt x="68" y="128"/>
                    <a:pt x="67" y="128"/>
                    <a:pt x="66" y="129"/>
                  </a:cubicBezTo>
                  <a:cubicBezTo>
                    <a:pt x="66" y="130"/>
                    <a:pt x="65" y="130"/>
                    <a:pt x="65" y="130"/>
                  </a:cubicBezTo>
                  <a:cubicBezTo>
                    <a:pt x="62" y="132"/>
                    <a:pt x="59" y="132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7"/>
                    <a:pt x="56" y="125"/>
                    <a:pt x="56" y="123"/>
                  </a:cubicBezTo>
                  <a:cubicBezTo>
                    <a:pt x="56" y="123"/>
                    <a:pt x="56" y="122"/>
                    <a:pt x="55" y="121"/>
                  </a:cubicBezTo>
                  <a:cubicBezTo>
                    <a:pt x="55" y="120"/>
                    <a:pt x="55" y="120"/>
                    <a:pt x="55" y="119"/>
                  </a:cubicBezTo>
                  <a:cubicBezTo>
                    <a:pt x="56" y="118"/>
                    <a:pt x="55" y="117"/>
                    <a:pt x="55" y="116"/>
                  </a:cubicBezTo>
                  <a:cubicBezTo>
                    <a:pt x="55" y="115"/>
                    <a:pt x="55" y="114"/>
                    <a:pt x="56" y="113"/>
                  </a:cubicBezTo>
                  <a:cubicBezTo>
                    <a:pt x="57" y="113"/>
                    <a:pt x="58" y="112"/>
                    <a:pt x="59" y="111"/>
                  </a:cubicBezTo>
                  <a:cubicBezTo>
                    <a:pt x="60" y="110"/>
                    <a:pt x="61" y="110"/>
                    <a:pt x="62" y="109"/>
                  </a:cubicBezTo>
                  <a:cubicBezTo>
                    <a:pt x="63" y="108"/>
                    <a:pt x="63" y="107"/>
                    <a:pt x="65" y="107"/>
                  </a:cubicBezTo>
                  <a:cubicBezTo>
                    <a:pt x="65" y="107"/>
                    <a:pt x="65" y="107"/>
                    <a:pt x="66" y="107"/>
                  </a:cubicBezTo>
                  <a:cubicBezTo>
                    <a:pt x="67" y="105"/>
                    <a:pt x="68" y="104"/>
                    <a:pt x="69" y="102"/>
                  </a:cubicBezTo>
                  <a:cubicBezTo>
                    <a:pt x="69" y="102"/>
                    <a:pt x="69" y="101"/>
                    <a:pt x="70" y="101"/>
                  </a:cubicBezTo>
                  <a:cubicBezTo>
                    <a:pt x="71" y="101"/>
                    <a:pt x="71" y="100"/>
                    <a:pt x="71" y="99"/>
                  </a:cubicBezTo>
                  <a:cubicBezTo>
                    <a:pt x="71" y="96"/>
                    <a:pt x="73" y="93"/>
                    <a:pt x="74" y="91"/>
                  </a:cubicBezTo>
                  <a:cubicBezTo>
                    <a:pt x="75" y="90"/>
                    <a:pt x="76" y="88"/>
                    <a:pt x="76" y="87"/>
                  </a:cubicBezTo>
                  <a:cubicBezTo>
                    <a:pt x="76" y="86"/>
                    <a:pt x="75" y="86"/>
                    <a:pt x="75" y="86"/>
                  </a:cubicBezTo>
                  <a:cubicBezTo>
                    <a:pt x="74" y="86"/>
                    <a:pt x="73" y="87"/>
                    <a:pt x="72" y="87"/>
                  </a:cubicBezTo>
                  <a:cubicBezTo>
                    <a:pt x="72" y="87"/>
                    <a:pt x="72" y="86"/>
                    <a:pt x="72" y="86"/>
                  </a:cubicBezTo>
                  <a:cubicBezTo>
                    <a:pt x="73" y="85"/>
                    <a:pt x="75" y="85"/>
                    <a:pt x="75" y="83"/>
                  </a:cubicBezTo>
                  <a:cubicBezTo>
                    <a:pt x="75" y="82"/>
                    <a:pt x="76" y="81"/>
                    <a:pt x="77" y="8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9" y="81"/>
                    <a:pt x="80" y="78"/>
                    <a:pt x="82" y="78"/>
                  </a:cubicBezTo>
                  <a:cubicBezTo>
                    <a:pt x="82" y="78"/>
                    <a:pt x="82" y="77"/>
                    <a:pt x="83" y="76"/>
                  </a:cubicBezTo>
                  <a:cubicBezTo>
                    <a:pt x="83" y="75"/>
                    <a:pt x="83" y="75"/>
                    <a:pt x="85" y="75"/>
                  </a:cubicBezTo>
                  <a:cubicBezTo>
                    <a:pt x="86" y="75"/>
                    <a:pt x="88" y="75"/>
                    <a:pt x="88" y="74"/>
                  </a:cubicBezTo>
                  <a:cubicBezTo>
                    <a:pt x="89" y="74"/>
                    <a:pt x="89" y="74"/>
                    <a:pt x="89" y="73"/>
                  </a:cubicBezTo>
                  <a:cubicBezTo>
                    <a:pt x="89" y="72"/>
                    <a:pt x="90" y="72"/>
                    <a:pt x="90" y="72"/>
                  </a:cubicBezTo>
                  <a:cubicBezTo>
                    <a:pt x="92" y="72"/>
                    <a:pt x="93" y="71"/>
                    <a:pt x="94" y="70"/>
                  </a:cubicBezTo>
                  <a:cubicBezTo>
                    <a:pt x="95" y="69"/>
                    <a:pt x="96" y="69"/>
                    <a:pt x="98" y="70"/>
                  </a:cubicBezTo>
                  <a:cubicBezTo>
                    <a:pt x="99" y="71"/>
                    <a:pt x="99" y="70"/>
                    <a:pt x="100" y="70"/>
                  </a:cubicBezTo>
                  <a:cubicBezTo>
                    <a:pt x="101" y="69"/>
                    <a:pt x="102" y="69"/>
                    <a:pt x="103" y="70"/>
                  </a:cubicBezTo>
                  <a:cubicBezTo>
                    <a:pt x="104" y="71"/>
                    <a:pt x="106" y="71"/>
                    <a:pt x="108" y="72"/>
                  </a:cubicBezTo>
                  <a:cubicBezTo>
                    <a:pt x="108" y="72"/>
                    <a:pt x="109" y="72"/>
                    <a:pt x="109" y="73"/>
                  </a:cubicBezTo>
                  <a:cubicBezTo>
                    <a:pt x="109" y="73"/>
                    <a:pt x="109" y="73"/>
                    <a:pt x="109" y="74"/>
                  </a:cubicBezTo>
                  <a:cubicBezTo>
                    <a:pt x="108" y="74"/>
                    <a:pt x="107" y="75"/>
                    <a:pt x="107" y="76"/>
                  </a:cubicBezTo>
                  <a:cubicBezTo>
                    <a:pt x="109" y="76"/>
                    <a:pt x="109" y="76"/>
                    <a:pt x="110" y="76"/>
                  </a:cubicBezTo>
                  <a:cubicBezTo>
                    <a:pt x="111" y="75"/>
                    <a:pt x="112" y="75"/>
                    <a:pt x="113" y="76"/>
                  </a:cubicBezTo>
                  <a:cubicBezTo>
                    <a:pt x="114" y="78"/>
                    <a:pt x="114" y="78"/>
                    <a:pt x="116" y="78"/>
                  </a:cubicBezTo>
                  <a:cubicBezTo>
                    <a:pt x="119" y="78"/>
                    <a:pt x="122" y="79"/>
                    <a:pt x="124" y="81"/>
                  </a:cubicBezTo>
                  <a:cubicBezTo>
                    <a:pt x="126" y="82"/>
                    <a:pt x="127" y="82"/>
                    <a:pt x="128" y="83"/>
                  </a:cubicBezTo>
                  <a:cubicBezTo>
                    <a:pt x="130" y="84"/>
                    <a:pt x="132" y="85"/>
                    <a:pt x="133" y="87"/>
                  </a:cubicBezTo>
                  <a:cubicBezTo>
                    <a:pt x="134" y="88"/>
                    <a:pt x="134" y="88"/>
                    <a:pt x="134" y="89"/>
                  </a:cubicBezTo>
                  <a:cubicBezTo>
                    <a:pt x="133" y="91"/>
                    <a:pt x="132" y="92"/>
                    <a:pt x="131" y="93"/>
                  </a:cubicBezTo>
                  <a:cubicBezTo>
                    <a:pt x="129" y="94"/>
                    <a:pt x="128" y="95"/>
                    <a:pt x="126" y="94"/>
                  </a:cubicBezTo>
                  <a:cubicBezTo>
                    <a:pt x="124" y="94"/>
                    <a:pt x="122" y="94"/>
                    <a:pt x="121" y="93"/>
                  </a:cubicBezTo>
                  <a:cubicBezTo>
                    <a:pt x="120" y="93"/>
                    <a:pt x="120" y="92"/>
                    <a:pt x="119" y="92"/>
                  </a:cubicBezTo>
                  <a:cubicBezTo>
                    <a:pt x="118" y="93"/>
                    <a:pt x="118" y="91"/>
                    <a:pt x="117" y="92"/>
                  </a:cubicBezTo>
                  <a:cubicBezTo>
                    <a:pt x="117" y="93"/>
                    <a:pt x="118" y="93"/>
                    <a:pt x="119" y="94"/>
                  </a:cubicBezTo>
                  <a:cubicBezTo>
                    <a:pt x="120" y="94"/>
                    <a:pt x="121" y="95"/>
                    <a:pt x="121" y="96"/>
                  </a:cubicBezTo>
                  <a:cubicBezTo>
                    <a:pt x="120" y="98"/>
                    <a:pt x="121" y="100"/>
                    <a:pt x="122" y="101"/>
                  </a:cubicBezTo>
                  <a:cubicBezTo>
                    <a:pt x="123" y="102"/>
                    <a:pt x="125" y="104"/>
                    <a:pt x="127" y="104"/>
                  </a:cubicBezTo>
                  <a:cubicBezTo>
                    <a:pt x="127" y="104"/>
                    <a:pt x="128" y="103"/>
                    <a:pt x="128" y="103"/>
                  </a:cubicBezTo>
                  <a:cubicBezTo>
                    <a:pt x="128" y="103"/>
                    <a:pt x="128" y="103"/>
                    <a:pt x="127" y="103"/>
                  </a:cubicBezTo>
                  <a:cubicBezTo>
                    <a:pt x="127" y="102"/>
                    <a:pt x="126" y="102"/>
                    <a:pt x="125" y="102"/>
                  </a:cubicBezTo>
                  <a:cubicBezTo>
                    <a:pt x="125" y="101"/>
                    <a:pt x="124" y="100"/>
                    <a:pt x="124" y="99"/>
                  </a:cubicBezTo>
                  <a:cubicBezTo>
                    <a:pt x="124" y="98"/>
                    <a:pt x="125" y="97"/>
                    <a:pt x="127" y="98"/>
                  </a:cubicBezTo>
                  <a:cubicBezTo>
                    <a:pt x="128" y="99"/>
                    <a:pt x="129" y="100"/>
                    <a:pt x="131" y="100"/>
                  </a:cubicBezTo>
                  <a:cubicBezTo>
                    <a:pt x="131" y="100"/>
                    <a:pt x="132" y="100"/>
                    <a:pt x="132" y="100"/>
                  </a:cubicBezTo>
                  <a:cubicBezTo>
                    <a:pt x="132" y="100"/>
                    <a:pt x="132" y="99"/>
                    <a:pt x="132" y="99"/>
                  </a:cubicBezTo>
                  <a:cubicBezTo>
                    <a:pt x="132" y="99"/>
                    <a:pt x="132" y="98"/>
                    <a:pt x="132" y="98"/>
                  </a:cubicBezTo>
                  <a:cubicBezTo>
                    <a:pt x="130" y="97"/>
                    <a:pt x="131" y="95"/>
                    <a:pt x="132" y="94"/>
                  </a:cubicBezTo>
                  <a:cubicBezTo>
                    <a:pt x="133" y="93"/>
                    <a:pt x="134" y="92"/>
                    <a:pt x="135" y="91"/>
                  </a:cubicBezTo>
                  <a:cubicBezTo>
                    <a:pt x="135" y="91"/>
                    <a:pt x="136" y="91"/>
                    <a:pt x="136" y="91"/>
                  </a:cubicBezTo>
                  <a:cubicBezTo>
                    <a:pt x="137" y="91"/>
                    <a:pt x="138" y="91"/>
                    <a:pt x="138" y="91"/>
                  </a:cubicBezTo>
                  <a:cubicBezTo>
                    <a:pt x="140" y="91"/>
                    <a:pt x="140" y="90"/>
                    <a:pt x="140" y="89"/>
                  </a:cubicBezTo>
                  <a:cubicBezTo>
                    <a:pt x="138" y="87"/>
                    <a:pt x="138" y="85"/>
                    <a:pt x="138" y="83"/>
                  </a:cubicBezTo>
                  <a:cubicBezTo>
                    <a:pt x="138" y="82"/>
                    <a:pt x="137" y="82"/>
                    <a:pt x="136" y="81"/>
                  </a:cubicBezTo>
                  <a:cubicBezTo>
                    <a:pt x="136" y="81"/>
                    <a:pt x="136" y="80"/>
                    <a:pt x="136" y="80"/>
                  </a:cubicBezTo>
                  <a:cubicBezTo>
                    <a:pt x="136" y="80"/>
                    <a:pt x="137" y="80"/>
                    <a:pt x="137" y="80"/>
                  </a:cubicBezTo>
                  <a:cubicBezTo>
                    <a:pt x="138" y="80"/>
                    <a:pt x="138" y="80"/>
                    <a:pt x="139" y="80"/>
                  </a:cubicBezTo>
                  <a:cubicBezTo>
                    <a:pt x="141" y="80"/>
                    <a:pt x="142" y="81"/>
                    <a:pt x="143" y="82"/>
                  </a:cubicBezTo>
                  <a:cubicBezTo>
                    <a:pt x="144" y="83"/>
                    <a:pt x="144" y="84"/>
                    <a:pt x="143" y="84"/>
                  </a:cubicBezTo>
                  <a:cubicBezTo>
                    <a:pt x="143" y="85"/>
                    <a:pt x="142" y="85"/>
                    <a:pt x="142" y="85"/>
                  </a:cubicBezTo>
                  <a:cubicBezTo>
                    <a:pt x="142" y="85"/>
                    <a:pt x="142" y="86"/>
                    <a:pt x="142" y="86"/>
                  </a:cubicBezTo>
                  <a:cubicBezTo>
                    <a:pt x="143" y="87"/>
                    <a:pt x="143" y="87"/>
                    <a:pt x="144" y="88"/>
                  </a:cubicBezTo>
                  <a:cubicBezTo>
                    <a:pt x="145" y="88"/>
                    <a:pt x="146" y="88"/>
                    <a:pt x="146" y="87"/>
                  </a:cubicBezTo>
                  <a:cubicBezTo>
                    <a:pt x="147" y="85"/>
                    <a:pt x="148" y="84"/>
                    <a:pt x="148" y="83"/>
                  </a:cubicBezTo>
                  <a:cubicBezTo>
                    <a:pt x="150" y="82"/>
                    <a:pt x="151" y="81"/>
                    <a:pt x="152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4" y="79"/>
                    <a:pt x="156" y="77"/>
                    <a:pt x="158" y="76"/>
                  </a:cubicBezTo>
                  <a:cubicBezTo>
                    <a:pt x="159" y="76"/>
                    <a:pt x="159" y="76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60" y="79"/>
                    <a:pt x="160" y="79"/>
                  </a:cubicBezTo>
                  <a:cubicBezTo>
                    <a:pt x="161" y="78"/>
                    <a:pt x="161" y="78"/>
                    <a:pt x="162" y="78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1" y="77"/>
                    <a:pt x="161" y="76"/>
                  </a:cubicBezTo>
                  <a:cubicBezTo>
                    <a:pt x="161" y="76"/>
                    <a:pt x="162" y="76"/>
                    <a:pt x="162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4" y="77"/>
                    <a:pt x="165" y="77"/>
                    <a:pt x="165" y="77"/>
                  </a:cubicBezTo>
                  <a:cubicBezTo>
                    <a:pt x="166" y="76"/>
                    <a:pt x="167" y="76"/>
                    <a:pt x="167" y="76"/>
                  </a:cubicBezTo>
                  <a:cubicBezTo>
                    <a:pt x="168" y="75"/>
                    <a:pt x="169" y="75"/>
                    <a:pt x="170" y="76"/>
                  </a:cubicBezTo>
                  <a:cubicBezTo>
                    <a:pt x="170" y="76"/>
                    <a:pt x="171" y="76"/>
                    <a:pt x="171" y="76"/>
                  </a:cubicBezTo>
                  <a:cubicBezTo>
                    <a:pt x="172" y="76"/>
                    <a:pt x="172" y="75"/>
                    <a:pt x="172" y="75"/>
                  </a:cubicBezTo>
                  <a:cubicBezTo>
                    <a:pt x="171" y="73"/>
                    <a:pt x="171" y="72"/>
                    <a:pt x="169" y="72"/>
                  </a:cubicBezTo>
                  <a:cubicBezTo>
                    <a:pt x="168" y="71"/>
                    <a:pt x="167" y="71"/>
                    <a:pt x="167" y="70"/>
                  </a:cubicBezTo>
                  <a:cubicBezTo>
                    <a:pt x="166" y="70"/>
                    <a:pt x="166" y="69"/>
                    <a:pt x="165" y="69"/>
                  </a:cubicBezTo>
                  <a:cubicBezTo>
                    <a:pt x="165" y="68"/>
                    <a:pt x="165" y="67"/>
                    <a:pt x="166" y="67"/>
                  </a:cubicBezTo>
                  <a:cubicBezTo>
                    <a:pt x="166" y="67"/>
                    <a:pt x="167" y="67"/>
                    <a:pt x="167" y="67"/>
                  </a:cubicBezTo>
                  <a:cubicBezTo>
                    <a:pt x="167" y="67"/>
                    <a:pt x="167" y="67"/>
                    <a:pt x="168" y="67"/>
                  </a:cubicBezTo>
                  <a:cubicBezTo>
                    <a:pt x="170" y="69"/>
                    <a:pt x="173" y="70"/>
                    <a:pt x="176" y="70"/>
                  </a:cubicBezTo>
                  <a:cubicBezTo>
                    <a:pt x="177" y="70"/>
                    <a:pt x="178" y="70"/>
                    <a:pt x="180" y="71"/>
                  </a:cubicBezTo>
                  <a:cubicBezTo>
                    <a:pt x="182" y="72"/>
                    <a:pt x="184" y="72"/>
                    <a:pt x="186" y="73"/>
                  </a:cubicBezTo>
                  <a:cubicBezTo>
                    <a:pt x="187" y="74"/>
                    <a:pt x="188" y="75"/>
                    <a:pt x="189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90" y="75"/>
                    <a:pt x="190" y="74"/>
                    <a:pt x="190" y="74"/>
                  </a:cubicBezTo>
                  <a:cubicBezTo>
                    <a:pt x="189" y="73"/>
                    <a:pt x="188" y="72"/>
                    <a:pt x="186" y="71"/>
                  </a:cubicBezTo>
                  <a:cubicBezTo>
                    <a:pt x="184" y="71"/>
                    <a:pt x="183" y="69"/>
                    <a:pt x="183" y="68"/>
                  </a:cubicBezTo>
                  <a:cubicBezTo>
                    <a:pt x="183" y="66"/>
                    <a:pt x="183" y="65"/>
                    <a:pt x="182" y="64"/>
                  </a:cubicBezTo>
                  <a:cubicBezTo>
                    <a:pt x="180" y="63"/>
                    <a:pt x="181" y="61"/>
                    <a:pt x="181" y="60"/>
                  </a:cubicBezTo>
                  <a:cubicBezTo>
                    <a:pt x="182" y="58"/>
                    <a:pt x="183" y="57"/>
                    <a:pt x="182" y="55"/>
                  </a:cubicBezTo>
                  <a:cubicBezTo>
                    <a:pt x="182" y="52"/>
                    <a:pt x="182" y="50"/>
                    <a:pt x="182" y="47"/>
                  </a:cubicBezTo>
                  <a:cubicBezTo>
                    <a:pt x="182" y="46"/>
                    <a:pt x="182" y="46"/>
                    <a:pt x="183" y="46"/>
                  </a:cubicBezTo>
                  <a:cubicBezTo>
                    <a:pt x="183" y="45"/>
                    <a:pt x="184" y="45"/>
                    <a:pt x="185" y="45"/>
                  </a:cubicBezTo>
                  <a:cubicBezTo>
                    <a:pt x="185" y="46"/>
                    <a:pt x="186" y="46"/>
                    <a:pt x="186" y="47"/>
                  </a:cubicBezTo>
                  <a:cubicBezTo>
                    <a:pt x="185" y="49"/>
                    <a:pt x="186" y="49"/>
                    <a:pt x="187" y="49"/>
                  </a:cubicBezTo>
                  <a:cubicBezTo>
                    <a:pt x="190" y="49"/>
                    <a:pt x="191" y="50"/>
                    <a:pt x="191" y="53"/>
                  </a:cubicBezTo>
                  <a:cubicBezTo>
                    <a:pt x="191" y="53"/>
                    <a:pt x="191" y="54"/>
                    <a:pt x="191" y="54"/>
                  </a:cubicBezTo>
                  <a:cubicBezTo>
                    <a:pt x="191" y="57"/>
                    <a:pt x="192" y="59"/>
                    <a:pt x="194" y="60"/>
                  </a:cubicBezTo>
                  <a:cubicBezTo>
                    <a:pt x="194" y="61"/>
                    <a:pt x="194" y="61"/>
                    <a:pt x="195" y="62"/>
                  </a:cubicBezTo>
                  <a:cubicBezTo>
                    <a:pt x="196" y="64"/>
                    <a:pt x="196" y="66"/>
                    <a:pt x="197" y="69"/>
                  </a:cubicBezTo>
                  <a:cubicBezTo>
                    <a:pt x="197" y="70"/>
                    <a:pt x="198" y="71"/>
                    <a:pt x="199" y="72"/>
                  </a:cubicBezTo>
                  <a:cubicBezTo>
                    <a:pt x="200" y="73"/>
                    <a:pt x="200" y="73"/>
                    <a:pt x="201" y="74"/>
                  </a:cubicBezTo>
                  <a:cubicBezTo>
                    <a:pt x="202" y="77"/>
                    <a:pt x="201" y="80"/>
                    <a:pt x="200" y="83"/>
                  </a:cubicBezTo>
                  <a:cubicBezTo>
                    <a:pt x="200" y="83"/>
                    <a:pt x="200" y="84"/>
                    <a:pt x="200" y="84"/>
                  </a:cubicBezTo>
                  <a:cubicBezTo>
                    <a:pt x="200" y="85"/>
                    <a:pt x="200" y="85"/>
                    <a:pt x="200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201" y="84"/>
                    <a:pt x="202" y="84"/>
                    <a:pt x="202" y="83"/>
                  </a:cubicBezTo>
                  <a:cubicBezTo>
                    <a:pt x="203" y="82"/>
                    <a:pt x="203" y="81"/>
                    <a:pt x="203" y="79"/>
                  </a:cubicBezTo>
                  <a:cubicBezTo>
                    <a:pt x="204" y="77"/>
                    <a:pt x="204" y="76"/>
                    <a:pt x="202" y="74"/>
                  </a:cubicBezTo>
                  <a:cubicBezTo>
                    <a:pt x="201" y="73"/>
                    <a:pt x="202" y="72"/>
                    <a:pt x="203" y="71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4" y="70"/>
                    <a:pt x="205" y="70"/>
                    <a:pt x="204" y="69"/>
                  </a:cubicBezTo>
                  <a:cubicBezTo>
                    <a:pt x="204" y="69"/>
                    <a:pt x="203" y="70"/>
                    <a:pt x="203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0" y="71"/>
                    <a:pt x="200" y="70"/>
                    <a:pt x="199" y="69"/>
                  </a:cubicBezTo>
                  <a:cubicBezTo>
                    <a:pt x="198" y="67"/>
                    <a:pt x="197" y="66"/>
                    <a:pt x="197" y="64"/>
                  </a:cubicBezTo>
                  <a:cubicBezTo>
                    <a:pt x="197" y="62"/>
                    <a:pt x="197" y="61"/>
                    <a:pt x="195" y="60"/>
                  </a:cubicBezTo>
                  <a:cubicBezTo>
                    <a:pt x="193" y="58"/>
                    <a:pt x="193" y="56"/>
                    <a:pt x="194" y="53"/>
                  </a:cubicBezTo>
                  <a:cubicBezTo>
                    <a:pt x="195" y="52"/>
                    <a:pt x="194" y="51"/>
                    <a:pt x="193" y="49"/>
                  </a:cubicBezTo>
                  <a:cubicBezTo>
                    <a:pt x="193" y="49"/>
                    <a:pt x="192" y="48"/>
                    <a:pt x="192" y="48"/>
                  </a:cubicBezTo>
                  <a:cubicBezTo>
                    <a:pt x="191" y="47"/>
                    <a:pt x="191" y="47"/>
                    <a:pt x="192" y="47"/>
                  </a:cubicBezTo>
                  <a:cubicBezTo>
                    <a:pt x="192" y="46"/>
                    <a:pt x="192" y="46"/>
                    <a:pt x="193" y="47"/>
                  </a:cubicBezTo>
                  <a:cubicBezTo>
                    <a:pt x="195" y="48"/>
                    <a:pt x="196" y="50"/>
                    <a:pt x="197" y="53"/>
                  </a:cubicBezTo>
                  <a:cubicBezTo>
                    <a:pt x="197" y="54"/>
                    <a:pt x="198" y="55"/>
                    <a:pt x="198" y="56"/>
                  </a:cubicBezTo>
                  <a:cubicBezTo>
                    <a:pt x="199" y="57"/>
                    <a:pt x="199" y="57"/>
                    <a:pt x="201" y="57"/>
                  </a:cubicBezTo>
                  <a:cubicBezTo>
                    <a:pt x="200" y="56"/>
                    <a:pt x="199" y="56"/>
                    <a:pt x="198" y="55"/>
                  </a:cubicBezTo>
                  <a:cubicBezTo>
                    <a:pt x="197" y="54"/>
                    <a:pt x="198" y="53"/>
                    <a:pt x="199" y="52"/>
                  </a:cubicBezTo>
                  <a:cubicBezTo>
                    <a:pt x="199" y="52"/>
                    <a:pt x="200" y="52"/>
                    <a:pt x="200" y="52"/>
                  </a:cubicBezTo>
                  <a:cubicBezTo>
                    <a:pt x="200" y="52"/>
                    <a:pt x="201" y="53"/>
                    <a:pt x="201" y="53"/>
                  </a:cubicBezTo>
                  <a:cubicBezTo>
                    <a:pt x="201" y="53"/>
                    <a:pt x="202" y="53"/>
                    <a:pt x="202" y="53"/>
                  </a:cubicBezTo>
                  <a:cubicBezTo>
                    <a:pt x="202" y="52"/>
                    <a:pt x="202" y="52"/>
                    <a:pt x="201" y="52"/>
                  </a:cubicBezTo>
                  <a:cubicBezTo>
                    <a:pt x="201" y="52"/>
                    <a:pt x="200" y="52"/>
                    <a:pt x="200" y="52"/>
                  </a:cubicBezTo>
                  <a:close/>
                  <a:moveTo>
                    <a:pt x="104" y="206"/>
                  </a:moveTo>
                  <a:cubicBezTo>
                    <a:pt x="102" y="205"/>
                    <a:pt x="101" y="205"/>
                    <a:pt x="100" y="203"/>
                  </a:cubicBezTo>
                  <a:cubicBezTo>
                    <a:pt x="100" y="203"/>
                    <a:pt x="99" y="202"/>
                    <a:pt x="99" y="202"/>
                  </a:cubicBezTo>
                  <a:cubicBezTo>
                    <a:pt x="97" y="202"/>
                    <a:pt x="97" y="200"/>
                    <a:pt x="97" y="199"/>
                  </a:cubicBezTo>
                  <a:cubicBezTo>
                    <a:pt x="97" y="198"/>
                    <a:pt x="97" y="197"/>
                    <a:pt x="96" y="197"/>
                  </a:cubicBezTo>
                  <a:cubicBezTo>
                    <a:pt x="95" y="196"/>
                    <a:pt x="95" y="195"/>
                    <a:pt x="94" y="194"/>
                  </a:cubicBezTo>
                  <a:cubicBezTo>
                    <a:pt x="94" y="193"/>
                    <a:pt x="93" y="192"/>
                    <a:pt x="93" y="190"/>
                  </a:cubicBezTo>
                  <a:cubicBezTo>
                    <a:pt x="93" y="189"/>
                    <a:pt x="93" y="188"/>
                    <a:pt x="92" y="187"/>
                  </a:cubicBezTo>
                  <a:cubicBezTo>
                    <a:pt x="91" y="186"/>
                    <a:pt x="90" y="185"/>
                    <a:pt x="89" y="185"/>
                  </a:cubicBezTo>
                  <a:cubicBezTo>
                    <a:pt x="88" y="185"/>
                    <a:pt x="87" y="184"/>
                    <a:pt x="86" y="184"/>
                  </a:cubicBezTo>
                  <a:cubicBezTo>
                    <a:pt x="84" y="182"/>
                    <a:pt x="82" y="181"/>
                    <a:pt x="81" y="180"/>
                  </a:cubicBezTo>
                  <a:cubicBezTo>
                    <a:pt x="80" y="179"/>
                    <a:pt x="78" y="178"/>
                    <a:pt x="78" y="177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76" y="177"/>
                    <a:pt x="76" y="177"/>
                    <a:pt x="76" y="177"/>
                  </a:cubicBezTo>
                  <a:cubicBezTo>
                    <a:pt x="76" y="179"/>
                    <a:pt x="76" y="180"/>
                    <a:pt x="77" y="181"/>
                  </a:cubicBezTo>
                  <a:cubicBezTo>
                    <a:pt x="79" y="182"/>
                    <a:pt x="80" y="183"/>
                    <a:pt x="80" y="185"/>
                  </a:cubicBezTo>
                  <a:cubicBezTo>
                    <a:pt x="81" y="186"/>
                    <a:pt x="82" y="186"/>
                    <a:pt x="82" y="187"/>
                  </a:cubicBezTo>
                  <a:cubicBezTo>
                    <a:pt x="83" y="188"/>
                    <a:pt x="85" y="187"/>
                    <a:pt x="86" y="188"/>
                  </a:cubicBezTo>
                  <a:cubicBezTo>
                    <a:pt x="86" y="189"/>
                    <a:pt x="87" y="190"/>
                    <a:pt x="88" y="190"/>
                  </a:cubicBezTo>
                  <a:cubicBezTo>
                    <a:pt x="89" y="191"/>
                    <a:pt x="90" y="191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2" y="193"/>
                    <a:pt x="92" y="194"/>
                    <a:pt x="91" y="194"/>
                  </a:cubicBezTo>
                  <a:cubicBezTo>
                    <a:pt x="91" y="195"/>
                    <a:pt x="91" y="194"/>
                    <a:pt x="90" y="194"/>
                  </a:cubicBezTo>
                  <a:cubicBezTo>
                    <a:pt x="90" y="194"/>
                    <a:pt x="89" y="194"/>
                    <a:pt x="89" y="193"/>
                  </a:cubicBezTo>
                  <a:cubicBezTo>
                    <a:pt x="88" y="193"/>
                    <a:pt x="88" y="194"/>
                    <a:pt x="88" y="194"/>
                  </a:cubicBezTo>
                  <a:cubicBezTo>
                    <a:pt x="88" y="195"/>
                    <a:pt x="88" y="195"/>
                    <a:pt x="88" y="196"/>
                  </a:cubicBezTo>
                  <a:cubicBezTo>
                    <a:pt x="89" y="196"/>
                    <a:pt x="89" y="197"/>
                    <a:pt x="88" y="198"/>
                  </a:cubicBezTo>
                  <a:cubicBezTo>
                    <a:pt x="88" y="198"/>
                    <a:pt x="88" y="199"/>
                    <a:pt x="87" y="200"/>
                  </a:cubicBezTo>
                  <a:cubicBezTo>
                    <a:pt x="87" y="201"/>
                    <a:pt x="86" y="201"/>
                    <a:pt x="85" y="202"/>
                  </a:cubicBezTo>
                  <a:cubicBezTo>
                    <a:pt x="84" y="202"/>
                    <a:pt x="84" y="202"/>
                    <a:pt x="84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3" y="205"/>
                    <a:pt x="82" y="205"/>
                  </a:cubicBezTo>
                  <a:cubicBezTo>
                    <a:pt x="81" y="204"/>
                    <a:pt x="79" y="203"/>
                    <a:pt x="78" y="203"/>
                  </a:cubicBezTo>
                  <a:cubicBezTo>
                    <a:pt x="77" y="202"/>
                    <a:pt x="77" y="202"/>
                    <a:pt x="77" y="201"/>
                  </a:cubicBezTo>
                  <a:cubicBezTo>
                    <a:pt x="77" y="200"/>
                    <a:pt x="78" y="200"/>
                    <a:pt x="78" y="200"/>
                  </a:cubicBezTo>
                  <a:cubicBezTo>
                    <a:pt x="79" y="200"/>
                    <a:pt x="80" y="200"/>
                    <a:pt x="80" y="200"/>
                  </a:cubicBezTo>
                  <a:cubicBezTo>
                    <a:pt x="81" y="200"/>
                    <a:pt x="83" y="200"/>
                    <a:pt x="84" y="199"/>
                  </a:cubicBezTo>
                  <a:cubicBezTo>
                    <a:pt x="85" y="199"/>
                    <a:pt x="85" y="198"/>
                    <a:pt x="85" y="197"/>
                  </a:cubicBezTo>
                  <a:cubicBezTo>
                    <a:pt x="85" y="196"/>
                    <a:pt x="85" y="195"/>
                    <a:pt x="84" y="195"/>
                  </a:cubicBezTo>
                  <a:cubicBezTo>
                    <a:pt x="83" y="194"/>
                    <a:pt x="81" y="192"/>
                    <a:pt x="79" y="191"/>
                  </a:cubicBezTo>
                  <a:cubicBezTo>
                    <a:pt x="77" y="190"/>
                    <a:pt x="75" y="189"/>
                    <a:pt x="74" y="187"/>
                  </a:cubicBezTo>
                  <a:cubicBezTo>
                    <a:pt x="73" y="186"/>
                    <a:pt x="72" y="185"/>
                    <a:pt x="71" y="185"/>
                  </a:cubicBezTo>
                  <a:cubicBezTo>
                    <a:pt x="70" y="185"/>
                    <a:pt x="70" y="185"/>
                    <a:pt x="70" y="184"/>
                  </a:cubicBezTo>
                  <a:cubicBezTo>
                    <a:pt x="71" y="183"/>
                    <a:pt x="70" y="181"/>
                    <a:pt x="69" y="181"/>
                  </a:cubicBezTo>
                  <a:cubicBezTo>
                    <a:pt x="68" y="180"/>
                    <a:pt x="66" y="180"/>
                    <a:pt x="66" y="181"/>
                  </a:cubicBezTo>
                  <a:cubicBezTo>
                    <a:pt x="64" y="182"/>
                    <a:pt x="63" y="182"/>
                    <a:pt x="62" y="184"/>
                  </a:cubicBezTo>
                  <a:cubicBezTo>
                    <a:pt x="61" y="185"/>
                    <a:pt x="60" y="185"/>
                    <a:pt x="59" y="184"/>
                  </a:cubicBezTo>
                  <a:cubicBezTo>
                    <a:pt x="58" y="183"/>
                    <a:pt x="57" y="183"/>
                    <a:pt x="56" y="183"/>
                  </a:cubicBezTo>
                  <a:cubicBezTo>
                    <a:pt x="55" y="183"/>
                    <a:pt x="54" y="184"/>
                    <a:pt x="53" y="185"/>
                  </a:cubicBezTo>
                  <a:cubicBezTo>
                    <a:pt x="53" y="186"/>
                    <a:pt x="53" y="186"/>
                    <a:pt x="53" y="187"/>
                  </a:cubicBezTo>
                  <a:cubicBezTo>
                    <a:pt x="53" y="189"/>
                    <a:pt x="52" y="190"/>
                    <a:pt x="51" y="190"/>
                  </a:cubicBezTo>
                  <a:cubicBezTo>
                    <a:pt x="49" y="191"/>
                    <a:pt x="48" y="192"/>
                    <a:pt x="47" y="194"/>
                  </a:cubicBezTo>
                  <a:cubicBezTo>
                    <a:pt x="46" y="195"/>
                    <a:pt x="45" y="196"/>
                    <a:pt x="46" y="197"/>
                  </a:cubicBezTo>
                  <a:cubicBezTo>
                    <a:pt x="46" y="198"/>
                    <a:pt x="46" y="198"/>
                    <a:pt x="46" y="199"/>
                  </a:cubicBezTo>
                  <a:cubicBezTo>
                    <a:pt x="45" y="200"/>
                    <a:pt x="44" y="202"/>
                    <a:pt x="42" y="203"/>
                  </a:cubicBezTo>
                  <a:cubicBezTo>
                    <a:pt x="41" y="205"/>
                    <a:pt x="40" y="205"/>
                    <a:pt x="39" y="205"/>
                  </a:cubicBezTo>
                  <a:cubicBezTo>
                    <a:pt x="38" y="205"/>
                    <a:pt x="37" y="205"/>
                    <a:pt x="37" y="205"/>
                  </a:cubicBezTo>
                  <a:cubicBezTo>
                    <a:pt x="35" y="205"/>
                    <a:pt x="34" y="205"/>
                    <a:pt x="33" y="206"/>
                  </a:cubicBezTo>
                  <a:cubicBezTo>
                    <a:pt x="33" y="207"/>
                    <a:pt x="33" y="208"/>
                    <a:pt x="34" y="208"/>
                  </a:cubicBezTo>
                  <a:cubicBezTo>
                    <a:pt x="34" y="209"/>
                    <a:pt x="35" y="209"/>
                    <a:pt x="36" y="209"/>
                  </a:cubicBezTo>
                  <a:cubicBezTo>
                    <a:pt x="37" y="209"/>
                    <a:pt x="38" y="208"/>
                    <a:pt x="39" y="209"/>
                  </a:cubicBezTo>
                  <a:cubicBezTo>
                    <a:pt x="40" y="209"/>
                    <a:pt x="41" y="209"/>
                    <a:pt x="42" y="208"/>
                  </a:cubicBezTo>
                  <a:cubicBezTo>
                    <a:pt x="46" y="205"/>
                    <a:pt x="51" y="204"/>
                    <a:pt x="56" y="204"/>
                  </a:cubicBezTo>
                  <a:cubicBezTo>
                    <a:pt x="59" y="204"/>
                    <a:pt x="62" y="203"/>
                    <a:pt x="65" y="204"/>
                  </a:cubicBezTo>
                  <a:cubicBezTo>
                    <a:pt x="66" y="204"/>
                    <a:pt x="67" y="204"/>
                    <a:pt x="67" y="204"/>
                  </a:cubicBezTo>
                  <a:cubicBezTo>
                    <a:pt x="68" y="203"/>
                    <a:pt x="68" y="203"/>
                    <a:pt x="69" y="203"/>
                  </a:cubicBezTo>
                  <a:cubicBezTo>
                    <a:pt x="71" y="203"/>
                    <a:pt x="72" y="204"/>
                    <a:pt x="73" y="204"/>
                  </a:cubicBezTo>
                  <a:cubicBezTo>
                    <a:pt x="74" y="204"/>
                    <a:pt x="73" y="205"/>
                    <a:pt x="73" y="206"/>
                  </a:cubicBezTo>
                  <a:cubicBezTo>
                    <a:pt x="73" y="207"/>
                    <a:pt x="73" y="207"/>
                    <a:pt x="73" y="208"/>
                  </a:cubicBezTo>
                  <a:cubicBezTo>
                    <a:pt x="74" y="209"/>
                    <a:pt x="74" y="210"/>
                    <a:pt x="73" y="211"/>
                  </a:cubicBezTo>
                  <a:cubicBezTo>
                    <a:pt x="73" y="211"/>
                    <a:pt x="72" y="211"/>
                    <a:pt x="72" y="212"/>
                  </a:cubicBezTo>
                  <a:cubicBezTo>
                    <a:pt x="72" y="212"/>
                    <a:pt x="72" y="213"/>
                    <a:pt x="73" y="213"/>
                  </a:cubicBezTo>
                  <a:cubicBezTo>
                    <a:pt x="73" y="213"/>
                    <a:pt x="73" y="214"/>
                    <a:pt x="74" y="214"/>
                  </a:cubicBezTo>
                  <a:cubicBezTo>
                    <a:pt x="75" y="215"/>
                    <a:pt x="77" y="216"/>
                    <a:pt x="79" y="216"/>
                  </a:cubicBezTo>
                  <a:cubicBezTo>
                    <a:pt x="80" y="216"/>
                    <a:pt x="81" y="216"/>
                    <a:pt x="83" y="217"/>
                  </a:cubicBezTo>
                  <a:cubicBezTo>
                    <a:pt x="84" y="217"/>
                    <a:pt x="85" y="217"/>
                    <a:pt x="85" y="219"/>
                  </a:cubicBezTo>
                  <a:cubicBezTo>
                    <a:pt x="86" y="220"/>
                    <a:pt x="86" y="220"/>
                    <a:pt x="87" y="220"/>
                  </a:cubicBezTo>
                  <a:cubicBezTo>
                    <a:pt x="90" y="221"/>
                    <a:pt x="91" y="222"/>
                    <a:pt x="93" y="223"/>
                  </a:cubicBezTo>
                  <a:cubicBezTo>
                    <a:pt x="93" y="223"/>
                    <a:pt x="94" y="223"/>
                    <a:pt x="94" y="223"/>
                  </a:cubicBezTo>
                  <a:cubicBezTo>
                    <a:pt x="95" y="224"/>
                    <a:pt x="96" y="223"/>
                    <a:pt x="96" y="222"/>
                  </a:cubicBezTo>
                  <a:cubicBezTo>
                    <a:pt x="96" y="221"/>
                    <a:pt x="96" y="221"/>
                    <a:pt x="96" y="220"/>
                  </a:cubicBezTo>
                  <a:cubicBezTo>
                    <a:pt x="96" y="218"/>
                    <a:pt x="97" y="217"/>
                    <a:pt x="99" y="216"/>
                  </a:cubicBezTo>
                  <a:cubicBezTo>
                    <a:pt x="101" y="216"/>
                    <a:pt x="103" y="215"/>
                    <a:pt x="105" y="217"/>
                  </a:cubicBezTo>
                  <a:cubicBezTo>
                    <a:pt x="106" y="217"/>
                    <a:pt x="107" y="218"/>
                    <a:pt x="107" y="218"/>
                  </a:cubicBezTo>
                  <a:cubicBezTo>
                    <a:pt x="111" y="219"/>
                    <a:pt x="115" y="220"/>
                    <a:pt x="119" y="221"/>
                  </a:cubicBezTo>
                  <a:cubicBezTo>
                    <a:pt x="120" y="221"/>
                    <a:pt x="121" y="221"/>
                    <a:pt x="123" y="220"/>
                  </a:cubicBezTo>
                  <a:cubicBezTo>
                    <a:pt x="124" y="219"/>
                    <a:pt x="126" y="219"/>
                    <a:pt x="128" y="220"/>
                  </a:cubicBezTo>
                  <a:cubicBezTo>
                    <a:pt x="129" y="220"/>
                    <a:pt x="130" y="220"/>
                    <a:pt x="131" y="220"/>
                  </a:cubicBezTo>
                  <a:cubicBezTo>
                    <a:pt x="133" y="220"/>
                    <a:pt x="134" y="220"/>
                    <a:pt x="135" y="218"/>
                  </a:cubicBezTo>
                  <a:cubicBezTo>
                    <a:pt x="135" y="216"/>
                    <a:pt x="136" y="214"/>
                    <a:pt x="136" y="213"/>
                  </a:cubicBezTo>
                  <a:cubicBezTo>
                    <a:pt x="137" y="211"/>
                    <a:pt x="137" y="208"/>
                    <a:pt x="137" y="206"/>
                  </a:cubicBezTo>
                  <a:cubicBezTo>
                    <a:pt x="136" y="205"/>
                    <a:pt x="135" y="204"/>
                    <a:pt x="134" y="205"/>
                  </a:cubicBezTo>
                  <a:cubicBezTo>
                    <a:pt x="133" y="205"/>
                    <a:pt x="133" y="205"/>
                    <a:pt x="133" y="206"/>
                  </a:cubicBezTo>
                  <a:cubicBezTo>
                    <a:pt x="131" y="207"/>
                    <a:pt x="129" y="207"/>
                    <a:pt x="127" y="206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26" y="205"/>
                    <a:pt x="125" y="204"/>
                    <a:pt x="124" y="205"/>
                  </a:cubicBezTo>
                  <a:cubicBezTo>
                    <a:pt x="122" y="207"/>
                    <a:pt x="121" y="207"/>
                    <a:pt x="119" y="206"/>
                  </a:cubicBezTo>
                  <a:cubicBezTo>
                    <a:pt x="119" y="206"/>
                    <a:pt x="119" y="205"/>
                    <a:pt x="118" y="205"/>
                  </a:cubicBezTo>
                  <a:cubicBezTo>
                    <a:pt x="118" y="205"/>
                    <a:pt x="118" y="205"/>
                    <a:pt x="118" y="206"/>
                  </a:cubicBezTo>
                  <a:cubicBezTo>
                    <a:pt x="118" y="206"/>
                    <a:pt x="118" y="206"/>
                    <a:pt x="117" y="207"/>
                  </a:cubicBezTo>
                  <a:cubicBezTo>
                    <a:pt x="117" y="207"/>
                    <a:pt x="116" y="207"/>
                    <a:pt x="116" y="207"/>
                  </a:cubicBezTo>
                  <a:cubicBezTo>
                    <a:pt x="115" y="204"/>
                    <a:pt x="113" y="202"/>
                    <a:pt x="111" y="200"/>
                  </a:cubicBezTo>
                  <a:cubicBezTo>
                    <a:pt x="111" y="199"/>
                    <a:pt x="111" y="199"/>
                    <a:pt x="111" y="198"/>
                  </a:cubicBezTo>
                  <a:cubicBezTo>
                    <a:pt x="112" y="198"/>
                    <a:pt x="112" y="198"/>
                    <a:pt x="111" y="198"/>
                  </a:cubicBezTo>
                  <a:cubicBezTo>
                    <a:pt x="111" y="197"/>
                    <a:pt x="110" y="197"/>
                    <a:pt x="111" y="196"/>
                  </a:cubicBezTo>
                  <a:cubicBezTo>
                    <a:pt x="112" y="195"/>
                    <a:pt x="110" y="193"/>
                    <a:pt x="110" y="192"/>
                  </a:cubicBezTo>
                  <a:cubicBezTo>
                    <a:pt x="110" y="192"/>
                    <a:pt x="110" y="191"/>
                    <a:pt x="109" y="192"/>
                  </a:cubicBezTo>
                  <a:cubicBezTo>
                    <a:pt x="108" y="192"/>
                    <a:pt x="107" y="192"/>
                    <a:pt x="106" y="193"/>
                  </a:cubicBezTo>
                  <a:cubicBezTo>
                    <a:pt x="106" y="193"/>
                    <a:pt x="106" y="194"/>
                    <a:pt x="105" y="194"/>
                  </a:cubicBezTo>
                  <a:cubicBezTo>
                    <a:pt x="104" y="195"/>
                    <a:pt x="104" y="194"/>
                    <a:pt x="103" y="194"/>
                  </a:cubicBezTo>
                  <a:cubicBezTo>
                    <a:pt x="105" y="196"/>
                    <a:pt x="106" y="199"/>
                    <a:pt x="109" y="201"/>
                  </a:cubicBezTo>
                  <a:cubicBezTo>
                    <a:pt x="109" y="201"/>
                    <a:pt x="109" y="201"/>
                    <a:pt x="109" y="202"/>
                  </a:cubicBezTo>
                  <a:cubicBezTo>
                    <a:pt x="109" y="202"/>
                    <a:pt x="108" y="202"/>
                    <a:pt x="108" y="202"/>
                  </a:cubicBezTo>
                  <a:cubicBezTo>
                    <a:pt x="107" y="201"/>
                    <a:pt x="107" y="201"/>
                    <a:pt x="106" y="202"/>
                  </a:cubicBezTo>
                  <a:cubicBezTo>
                    <a:pt x="105" y="202"/>
                    <a:pt x="104" y="203"/>
                    <a:pt x="104" y="204"/>
                  </a:cubicBezTo>
                  <a:cubicBezTo>
                    <a:pt x="104" y="205"/>
                    <a:pt x="105" y="206"/>
                    <a:pt x="104" y="206"/>
                  </a:cubicBezTo>
                  <a:close/>
                  <a:moveTo>
                    <a:pt x="111" y="122"/>
                  </a:moveTo>
                  <a:cubicBezTo>
                    <a:pt x="110" y="121"/>
                    <a:pt x="109" y="121"/>
                    <a:pt x="109" y="121"/>
                  </a:cubicBezTo>
                  <a:cubicBezTo>
                    <a:pt x="108" y="120"/>
                    <a:pt x="107" y="121"/>
                    <a:pt x="105" y="121"/>
                  </a:cubicBezTo>
                  <a:cubicBezTo>
                    <a:pt x="104" y="121"/>
                    <a:pt x="103" y="121"/>
                    <a:pt x="101" y="122"/>
                  </a:cubicBezTo>
                  <a:cubicBezTo>
                    <a:pt x="97" y="124"/>
                    <a:pt x="97" y="123"/>
                    <a:pt x="94" y="121"/>
                  </a:cubicBezTo>
                  <a:cubicBezTo>
                    <a:pt x="92" y="120"/>
                    <a:pt x="92" y="119"/>
                    <a:pt x="92" y="118"/>
                  </a:cubicBezTo>
                  <a:cubicBezTo>
                    <a:pt x="92" y="116"/>
                    <a:pt x="92" y="115"/>
                    <a:pt x="92" y="113"/>
                  </a:cubicBezTo>
                  <a:cubicBezTo>
                    <a:pt x="91" y="112"/>
                    <a:pt x="91" y="111"/>
                    <a:pt x="91" y="110"/>
                  </a:cubicBezTo>
                  <a:cubicBezTo>
                    <a:pt x="91" y="109"/>
                    <a:pt x="91" y="108"/>
                    <a:pt x="93" y="108"/>
                  </a:cubicBezTo>
                  <a:cubicBezTo>
                    <a:pt x="93" y="108"/>
                    <a:pt x="93" y="108"/>
                    <a:pt x="93" y="107"/>
                  </a:cubicBezTo>
                  <a:cubicBezTo>
                    <a:pt x="95" y="105"/>
                    <a:pt x="97" y="103"/>
                    <a:pt x="98" y="100"/>
                  </a:cubicBezTo>
                  <a:cubicBezTo>
                    <a:pt x="98" y="99"/>
                    <a:pt x="99" y="99"/>
                    <a:pt x="98" y="98"/>
                  </a:cubicBezTo>
                  <a:cubicBezTo>
                    <a:pt x="98" y="98"/>
                    <a:pt x="97" y="98"/>
                    <a:pt x="97" y="98"/>
                  </a:cubicBezTo>
                  <a:cubicBezTo>
                    <a:pt x="96" y="97"/>
                    <a:pt x="95" y="97"/>
                    <a:pt x="94" y="98"/>
                  </a:cubicBezTo>
                  <a:cubicBezTo>
                    <a:pt x="93" y="98"/>
                    <a:pt x="92" y="98"/>
                    <a:pt x="92" y="100"/>
                  </a:cubicBezTo>
                  <a:cubicBezTo>
                    <a:pt x="92" y="101"/>
                    <a:pt x="92" y="101"/>
                    <a:pt x="92" y="102"/>
                  </a:cubicBezTo>
                  <a:cubicBezTo>
                    <a:pt x="92" y="104"/>
                    <a:pt x="91" y="105"/>
                    <a:pt x="90" y="106"/>
                  </a:cubicBezTo>
                  <a:cubicBezTo>
                    <a:pt x="89" y="107"/>
                    <a:pt x="88" y="108"/>
                    <a:pt x="87" y="109"/>
                  </a:cubicBezTo>
                  <a:cubicBezTo>
                    <a:pt x="85" y="111"/>
                    <a:pt x="83" y="113"/>
                    <a:pt x="84" y="116"/>
                  </a:cubicBezTo>
                  <a:cubicBezTo>
                    <a:pt x="84" y="116"/>
                    <a:pt x="84" y="117"/>
                    <a:pt x="84" y="117"/>
                  </a:cubicBezTo>
                  <a:cubicBezTo>
                    <a:pt x="84" y="118"/>
                    <a:pt x="84" y="119"/>
                    <a:pt x="85" y="120"/>
                  </a:cubicBezTo>
                  <a:cubicBezTo>
                    <a:pt x="86" y="120"/>
                    <a:pt x="86" y="121"/>
                    <a:pt x="87" y="122"/>
                  </a:cubicBezTo>
                  <a:cubicBezTo>
                    <a:pt x="88" y="122"/>
                    <a:pt x="88" y="123"/>
                    <a:pt x="88" y="124"/>
                  </a:cubicBezTo>
                  <a:cubicBezTo>
                    <a:pt x="88" y="126"/>
                    <a:pt x="87" y="127"/>
                    <a:pt x="86" y="128"/>
                  </a:cubicBezTo>
                  <a:cubicBezTo>
                    <a:pt x="85" y="128"/>
                    <a:pt x="84" y="128"/>
                    <a:pt x="84" y="129"/>
                  </a:cubicBezTo>
                  <a:cubicBezTo>
                    <a:pt x="84" y="131"/>
                    <a:pt x="83" y="133"/>
                    <a:pt x="84" y="135"/>
                  </a:cubicBezTo>
                  <a:cubicBezTo>
                    <a:pt x="85" y="136"/>
                    <a:pt x="84" y="138"/>
                    <a:pt x="82" y="139"/>
                  </a:cubicBezTo>
                  <a:cubicBezTo>
                    <a:pt x="82" y="139"/>
                    <a:pt x="81" y="139"/>
                    <a:pt x="81" y="139"/>
                  </a:cubicBezTo>
                  <a:cubicBezTo>
                    <a:pt x="80" y="139"/>
                    <a:pt x="79" y="139"/>
                    <a:pt x="79" y="140"/>
                  </a:cubicBezTo>
                  <a:cubicBezTo>
                    <a:pt x="78" y="141"/>
                    <a:pt x="77" y="142"/>
                    <a:pt x="76" y="142"/>
                  </a:cubicBezTo>
                  <a:cubicBezTo>
                    <a:pt x="75" y="141"/>
                    <a:pt x="74" y="142"/>
                    <a:pt x="73" y="143"/>
                  </a:cubicBezTo>
                  <a:cubicBezTo>
                    <a:pt x="73" y="145"/>
                    <a:pt x="72" y="145"/>
                    <a:pt x="71" y="144"/>
                  </a:cubicBezTo>
                  <a:cubicBezTo>
                    <a:pt x="70" y="144"/>
                    <a:pt x="69" y="144"/>
                    <a:pt x="69" y="143"/>
                  </a:cubicBezTo>
                  <a:cubicBezTo>
                    <a:pt x="68" y="143"/>
                    <a:pt x="68" y="143"/>
                    <a:pt x="68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44"/>
                    <a:pt x="69" y="145"/>
                    <a:pt x="69" y="145"/>
                  </a:cubicBezTo>
                  <a:cubicBezTo>
                    <a:pt x="71" y="145"/>
                    <a:pt x="72" y="146"/>
                    <a:pt x="74" y="145"/>
                  </a:cubicBezTo>
                  <a:cubicBezTo>
                    <a:pt x="75" y="144"/>
                    <a:pt x="75" y="144"/>
                    <a:pt x="76" y="144"/>
                  </a:cubicBezTo>
                  <a:cubicBezTo>
                    <a:pt x="76" y="144"/>
                    <a:pt x="77" y="144"/>
                    <a:pt x="77" y="145"/>
                  </a:cubicBezTo>
                  <a:cubicBezTo>
                    <a:pt x="77" y="145"/>
                    <a:pt x="77" y="146"/>
                    <a:pt x="78" y="146"/>
                  </a:cubicBezTo>
                  <a:cubicBezTo>
                    <a:pt x="78" y="147"/>
                    <a:pt x="79" y="147"/>
                    <a:pt x="79" y="146"/>
                  </a:cubicBezTo>
                  <a:cubicBezTo>
                    <a:pt x="81" y="146"/>
                    <a:pt x="82" y="145"/>
                    <a:pt x="83" y="144"/>
                  </a:cubicBezTo>
                  <a:cubicBezTo>
                    <a:pt x="84" y="143"/>
                    <a:pt x="86" y="143"/>
                    <a:pt x="87" y="143"/>
                  </a:cubicBezTo>
                  <a:cubicBezTo>
                    <a:pt x="88" y="142"/>
                    <a:pt x="88" y="143"/>
                    <a:pt x="89" y="143"/>
                  </a:cubicBezTo>
                  <a:cubicBezTo>
                    <a:pt x="90" y="144"/>
                    <a:pt x="90" y="144"/>
                    <a:pt x="91" y="143"/>
                  </a:cubicBezTo>
                  <a:cubicBezTo>
                    <a:pt x="91" y="143"/>
                    <a:pt x="92" y="143"/>
                    <a:pt x="92" y="143"/>
                  </a:cubicBezTo>
                  <a:cubicBezTo>
                    <a:pt x="94" y="142"/>
                    <a:pt x="94" y="140"/>
                    <a:pt x="94" y="138"/>
                  </a:cubicBezTo>
                  <a:cubicBezTo>
                    <a:pt x="93" y="137"/>
                    <a:pt x="94" y="135"/>
                    <a:pt x="95" y="133"/>
                  </a:cubicBezTo>
                  <a:cubicBezTo>
                    <a:pt x="95" y="132"/>
                    <a:pt x="97" y="132"/>
                    <a:pt x="98" y="133"/>
                  </a:cubicBezTo>
                  <a:cubicBezTo>
                    <a:pt x="99" y="133"/>
                    <a:pt x="99" y="134"/>
                    <a:pt x="99" y="134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1" y="133"/>
                    <a:pt x="101" y="131"/>
                    <a:pt x="100" y="130"/>
                  </a:cubicBezTo>
                  <a:cubicBezTo>
                    <a:pt x="99" y="130"/>
                    <a:pt x="99" y="129"/>
                    <a:pt x="98" y="130"/>
                  </a:cubicBezTo>
                  <a:cubicBezTo>
                    <a:pt x="97" y="130"/>
                    <a:pt x="97" y="131"/>
                    <a:pt x="96" y="131"/>
                  </a:cubicBezTo>
                  <a:cubicBezTo>
                    <a:pt x="96" y="131"/>
                    <a:pt x="95" y="131"/>
                    <a:pt x="95" y="130"/>
                  </a:cubicBezTo>
                  <a:cubicBezTo>
                    <a:pt x="95" y="130"/>
                    <a:pt x="95" y="129"/>
                    <a:pt x="95" y="129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7"/>
                    <a:pt x="96" y="127"/>
                    <a:pt x="97" y="127"/>
                  </a:cubicBezTo>
                  <a:cubicBezTo>
                    <a:pt x="98" y="126"/>
                    <a:pt x="98" y="126"/>
                    <a:pt x="99" y="125"/>
                  </a:cubicBezTo>
                  <a:cubicBezTo>
                    <a:pt x="101" y="124"/>
                    <a:pt x="103" y="123"/>
                    <a:pt x="105" y="124"/>
                  </a:cubicBezTo>
                  <a:cubicBezTo>
                    <a:pt x="106" y="124"/>
                    <a:pt x="107" y="124"/>
                    <a:pt x="108" y="124"/>
                  </a:cubicBezTo>
                  <a:cubicBezTo>
                    <a:pt x="109" y="124"/>
                    <a:pt x="109" y="123"/>
                    <a:pt x="110" y="122"/>
                  </a:cubicBezTo>
                  <a:cubicBezTo>
                    <a:pt x="111" y="122"/>
                    <a:pt x="111" y="122"/>
                    <a:pt x="111" y="122"/>
                  </a:cubicBezTo>
                  <a:close/>
                  <a:moveTo>
                    <a:pt x="127" y="174"/>
                  </a:moveTo>
                  <a:cubicBezTo>
                    <a:pt x="126" y="174"/>
                    <a:pt x="124" y="173"/>
                    <a:pt x="123" y="173"/>
                  </a:cubicBezTo>
                  <a:cubicBezTo>
                    <a:pt x="122" y="172"/>
                    <a:pt x="122" y="172"/>
                    <a:pt x="121" y="173"/>
                  </a:cubicBezTo>
                  <a:cubicBezTo>
                    <a:pt x="120" y="175"/>
                    <a:pt x="119" y="177"/>
                    <a:pt x="117" y="179"/>
                  </a:cubicBezTo>
                  <a:cubicBezTo>
                    <a:pt x="117" y="179"/>
                    <a:pt x="117" y="180"/>
                    <a:pt x="117" y="180"/>
                  </a:cubicBezTo>
                  <a:cubicBezTo>
                    <a:pt x="117" y="181"/>
                    <a:pt x="116" y="182"/>
                    <a:pt x="116" y="184"/>
                  </a:cubicBezTo>
                  <a:cubicBezTo>
                    <a:pt x="115" y="186"/>
                    <a:pt x="116" y="188"/>
                    <a:pt x="118" y="189"/>
                  </a:cubicBezTo>
                  <a:cubicBezTo>
                    <a:pt x="120" y="189"/>
                    <a:pt x="123" y="190"/>
                    <a:pt x="125" y="188"/>
                  </a:cubicBezTo>
                  <a:cubicBezTo>
                    <a:pt x="125" y="188"/>
                    <a:pt x="126" y="188"/>
                    <a:pt x="126" y="187"/>
                  </a:cubicBezTo>
                  <a:cubicBezTo>
                    <a:pt x="130" y="186"/>
                    <a:pt x="133" y="186"/>
                    <a:pt x="137" y="188"/>
                  </a:cubicBezTo>
                  <a:cubicBezTo>
                    <a:pt x="139" y="189"/>
                    <a:pt x="141" y="190"/>
                    <a:pt x="144" y="189"/>
                  </a:cubicBezTo>
                  <a:cubicBezTo>
                    <a:pt x="145" y="189"/>
                    <a:pt x="145" y="190"/>
                    <a:pt x="146" y="190"/>
                  </a:cubicBezTo>
                  <a:cubicBezTo>
                    <a:pt x="147" y="190"/>
                    <a:pt x="148" y="189"/>
                    <a:pt x="149" y="188"/>
                  </a:cubicBezTo>
                  <a:cubicBezTo>
                    <a:pt x="150" y="187"/>
                    <a:pt x="149" y="186"/>
                    <a:pt x="149" y="185"/>
                  </a:cubicBezTo>
                  <a:cubicBezTo>
                    <a:pt x="148" y="184"/>
                    <a:pt x="147" y="184"/>
                    <a:pt x="147" y="183"/>
                  </a:cubicBezTo>
                  <a:cubicBezTo>
                    <a:pt x="145" y="182"/>
                    <a:pt x="144" y="182"/>
                    <a:pt x="143" y="181"/>
                  </a:cubicBezTo>
                  <a:cubicBezTo>
                    <a:pt x="142" y="180"/>
                    <a:pt x="141" y="179"/>
                    <a:pt x="140" y="179"/>
                  </a:cubicBezTo>
                  <a:cubicBezTo>
                    <a:pt x="139" y="178"/>
                    <a:pt x="138" y="178"/>
                    <a:pt x="138" y="178"/>
                  </a:cubicBezTo>
                  <a:cubicBezTo>
                    <a:pt x="137" y="177"/>
                    <a:pt x="136" y="177"/>
                    <a:pt x="135" y="177"/>
                  </a:cubicBezTo>
                  <a:cubicBezTo>
                    <a:pt x="133" y="177"/>
                    <a:pt x="132" y="178"/>
                    <a:pt x="130" y="179"/>
                  </a:cubicBezTo>
                  <a:cubicBezTo>
                    <a:pt x="129" y="179"/>
                    <a:pt x="128" y="179"/>
                    <a:pt x="128" y="178"/>
                  </a:cubicBezTo>
                  <a:cubicBezTo>
                    <a:pt x="128" y="177"/>
                    <a:pt x="127" y="177"/>
                    <a:pt x="126" y="176"/>
                  </a:cubicBezTo>
                  <a:cubicBezTo>
                    <a:pt x="126" y="176"/>
                    <a:pt x="126" y="175"/>
                    <a:pt x="126" y="175"/>
                  </a:cubicBezTo>
                  <a:cubicBezTo>
                    <a:pt x="126" y="175"/>
                    <a:pt x="127" y="174"/>
                    <a:pt x="127" y="174"/>
                  </a:cubicBezTo>
                  <a:close/>
                  <a:moveTo>
                    <a:pt x="173" y="191"/>
                  </a:moveTo>
                  <a:cubicBezTo>
                    <a:pt x="173" y="192"/>
                    <a:pt x="171" y="192"/>
                    <a:pt x="171" y="193"/>
                  </a:cubicBezTo>
                  <a:cubicBezTo>
                    <a:pt x="171" y="194"/>
                    <a:pt x="171" y="195"/>
                    <a:pt x="170" y="196"/>
                  </a:cubicBezTo>
                  <a:cubicBezTo>
                    <a:pt x="170" y="197"/>
                    <a:pt x="170" y="199"/>
                    <a:pt x="171" y="200"/>
                  </a:cubicBezTo>
                  <a:cubicBezTo>
                    <a:pt x="171" y="201"/>
                    <a:pt x="172" y="201"/>
                    <a:pt x="173" y="201"/>
                  </a:cubicBezTo>
                  <a:cubicBezTo>
                    <a:pt x="174" y="201"/>
                    <a:pt x="174" y="201"/>
                    <a:pt x="175" y="202"/>
                  </a:cubicBezTo>
                  <a:cubicBezTo>
                    <a:pt x="176" y="203"/>
                    <a:pt x="177" y="203"/>
                    <a:pt x="179" y="203"/>
                  </a:cubicBezTo>
                  <a:cubicBezTo>
                    <a:pt x="180" y="203"/>
                    <a:pt x="181" y="203"/>
                    <a:pt x="182" y="203"/>
                  </a:cubicBezTo>
                  <a:cubicBezTo>
                    <a:pt x="183" y="202"/>
                    <a:pt x="183" y="202"/>
                    <a:pt x="183" y="201"/>
                  </a:cubicBezTo>
                  <a:cubicBezTo>
                    <a:pt x="183" y="200"/>
                    <a:pt x="182" y="199"/>
                    <a:pt x="182" y="197"/>
                  </a:cubicBezTo>
                  <a:cubicBezTo>
                    <a:pt x="182" y="197"/>
                    <a:pt x="182" y="196"/>
                    <a:pt x="181" y="196"/>
                  </a:cubicBezTo>
                  <a:cubicBezTo>
                    <a:pt x="180" y="195"/>
                    <a:pt x="180" y="193"/>
                    <a:pt x="179" y="193"/>
                  </a:cubicBezTo>
                  <a:cubicBezTo>
                    <a:pt x="179" y="192"/>
                    <a:pt x="178" y="191"/>
                    <a:pt x="178" y="191"/>
                  </a:cubicBezTo>
                  <a:cubicBezTo>
                    <a:pt x="179" y="189"/>
                    <a:pt x="178" y="188"/>
                    <a:pt x="178" y="187"/>
                  </a:cubicBezTo>
                  <a:cubicBezTo>
                    <a:pt x="177" y="187"/>
                    <a:pt x="177" y="186"/>
                    <a:pt x="177" y="185"/>
                  </a:cubicBezTo>
                  <a:cubicBezTo>
                    <a:pt x="177" y="184"/>
                    <a:pt x="176" y="183"/>
                    <a:pt x="175" y="183"/>
                  </a:cubicBezTo>
                  <a:cubicBezTo>
                    <a:pt x="174" y="182"/>
                    <a:pt x="173" y="181"/>
                    <a:pt x="172" y="180"/>
                  </a:cubicBezTo>
                  <a:cubicBezTo>
                    <a:pt x="172" y="180"/>
                    <a:pt x="172" y="179"/>
                    <a:pt x="172" y="179"/>
                  </a:cubicBezTo>
                  <a:cubicBezTo>
                    <a:pt x="171" y="178"/>
                    <a:pt x="171" y="178"/>
                    <a:pt x="172" y="177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4"/>
                    <a:pt x="173" y="174"/>
                    <a:pt x="175" y="174"/>
                  </a:cubicBezTo>
                  <a:cubicBezTo>
                    <a:pt x="175" y="174"/>
                    <a:pt x="176" y="173"/>
                    <a:pt x="176" y="173"/>
                  </a:cubicBezTo>
                  <a:cubicBezTo>
                    <a:pt x="176" y="172"/>
                    <a:pt x="176" y="171"/>
                    <a:pt x="176" y="170"/>
                  </a:cubicBezTo>
                  <a:cubicBezTo>
                    <a:pt x="175" y="169"/>
                    <a:pt x="175" y="169"/>
                    <a:pt x="174" y="169"/>
                  </a:cubicBezTo>
                  <a:cubicBezTo>
                    <a:pt x="173" y="169"/>
                    <a:pt x="173" y="169"/>
                    <a:pt x="173" y="169"/>
                  </a:cubicBezTo>
                  <a:cubicBezTo>
                    <a:pt x="172" y="169"/>
                    <a:pt x="171" y="169"/>
                    <a:pt x="170" y="169"/>
                  </a:cubicBezTo>
                  <a:cubicBezTo>
                    <a:pt x="168" y="171"/>
                    <a:pt x="166" y="173"/>
                    <a:pt x="164" y="174"/>
                  </a:cubicBezTo>
                  <a:cubicBezTo>
                    <a:pt x="162" y="175"/>
                    <a:pt x="162" y="177"/>
                    <a:pt x="163" y="179"/>
                  </a:cubicBezTo>
                  <a:cubicBezTo>
                    <a:pt x="164" y="179"/>
                    <a:pt x="165" y="180"/>
                    <a:pt x="165" y="181"/>
                  </a:cubicBezTo>
                  <a:cubicBezTo>
                    <a:pt x="165" y="183"/>
                    <a:pt x="166" y="185"/>
                    <a:pt x="168" y="186"/>
                  </a:cubicBezTo>
                  <a:cubicBezTo>
                    <a:pt x="168" y="186"/>
                    <a:pt x="169" y="187"/>
                    <a:pt x="169" y="187"/>
                  </a:cubicBezTo>
                  <a:cubicBezTo>
                    <a:pt x="170" y="189"/>
                    <a:pt x="171" y="190"/>
                    <a:pt x="173" y="191"/>
                  </a:cubicBezTo>
                  <a:close/>
                  <a:moveTo>
                    <a:pt x="160" y="272"/>
                  </a:moveTo>
                  <a:cubicBezTo>
                    <a:pt x="160" y="271"/>
                    <a:pt x="160" y="270"/>
                    <a:pt x="160" y="270"/>
                  </a:cubicBezTo>
                  <a:cubicBezTo>
                    <a:pt x="159" y="268"/>
                    <a:pt x="159" y="267"/>
                    <a:pt x="159" y="265"/>
                  </a:cubicBezTo>
                  <a:cubicBezTo>
                    <a:pt x="159" y="263"/>
                    <a:pt x="158" y="261"/>
                    <a:pt x="156" y="259"/>
                  </a:cubicBezTo>
                  <a:cubicBezTo>
                    <a:pt x="155" y="258"/>
                    <a:pt x="154" y="257"/>
                    <a:pt x="154" y="256"/>
                  </a:cubicBezTo>
                  <a:cubicBezTo>
                    <a:pt x="153" y="254"/>
                    <a:pt x="152" y="253"/>
                    <a:pt x="151" y="252"/>
                  </a:cubicBezTo>
                  <a:cubicBezTo>
                    <a:pt x="149" y="251"/>
                    <a:pt x="148" y="249"/>
                    <a:pt x="148" y="247"/>
                  </a:cubicBezTo>
                  <a:cubicBezTo>
                    <a:pt x="148" y="247"/>
                    <a:pt x="148" y="246"/>
                    <a:pt x="148" y="246"/>
                  </a:cubicBezTo>
                  <a:cubicBezTo>
                    <a:pt x="147" y="244"/>
                    <a:pt x="147" y="242"/>
                    <a:pt x="144" y="241"/>
                  </a:cubicBezTo>
                  <a:cubicBezTo>
                    <a:pt x="143" y="241"/>
                    <a:pt x="143" y="240"/>
                    <a:pt x="143" y="239"/>
                  </a:cubicBezTo>
                  <a:cubicBezTo>
                    <a:pt x="142" y="236"/>
                    <a:pt x="140" y="234"/>
                    <a:pt x="138" y="231"/>
                  </a:cubicBezTo>
                  <a:cubicBezTo>
                    <a:pt x="137" y="230"/>
                    <a:pt x="136" y="230"/>
                    <a:pt x="135" y="231"/>
                  </a:cubicBezTo>
                  <a:cubicBezTo>
                    <a:pt x="134" y="232"/>
                    <a:pt x="134" y="232"/>
                    <a:pt x="135" y="233"/>
                  </a:cubicBezTo>
                  <a:cubicBezTo>
                    <a:pt x="135" y="234"/>
                    <a:pt x="136" y="236"/>
                    <a:pt x="136" y="237"/>
                  </a:cubicBezTo>
                  <a:cubicBezTo>
                    <a:pt x="137" y="238"/>
                    <a:pt x="138" y="239"/>
                    <a:pt x="139" y="240"/>
                  </a:cubicBezTo>
                  <a:cubicBezTo>
                    <a:pt x="139" y="241"/>
                    <a:pt x="140" y="242"/>
                    <a:pt x="140" y="243"/>
                  </a:cubicBezTo>
                  <a:cubicBezTo>
                    <a:pt x="140" y="244"/>
                    <a:pt x="140" y="245"/>
                    <a:pt x="141" y="245"/>
                  </a:cubicBezTo>
                  <a:cubicBezTo>
                    <a:pt x="143" y="246"/>
                    <a:pt x="144" y="248"/>
                    <a:pt x="144" y="250"/>
                  </a:cubicBezTo>
                  <a:cubicBezTo>
                    <a:pt x="144" y="251"/>
                    <a:pt x="145" y="252"/>
                    <a:pt x="145" y="254"/>
                  </a:cubicBezTo>
                  <a:cubicBezTo>
                    <a:pt x="145" y="255"/>
                    <a:pt x="145" y="256"/>
                    <a:pt x="146" y="257"/>
                  </a:cubicBezTo>
                  <a:cubicBezTo>
                    <a:pt x="148" y="258"/>
                    <a:pt x="150" y="260"/>
                    <a:pt x="150" y="262"/>
                  </a:cubicBezTo>
                  <a:cubicBezTo>
                    <a:pt x="150" y="264"/>
                    <a:pt x="152" y="265"/>
                    <a:pt x="153" y="266"/>
                  </a:cubicBezTo>
                  <a:cubicBezTo>
                    <a:pt x="155" y="267"/>
                    <a:pt x="156" y="268"/>
                    <a:pt x="157" y="269"/>
                  </a:cubicBezTo>
                  <a:cubicBezTo>
                    <a:pt x="158" y="270"/>
                    <a:pt x="159" y="271"/>
                    <a:pt x="160" y="272"/>
                  </a:cubicBezTo>
                  <a:close/>
                  <a:moveTo>
                    <a:pt x="140" y="170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7" y="170"/>
                    <a:pt x="135" y="172"/>
                    <a:pt x="133" y="173"/>
                  </a:cubicBezTo>
                  <a:cubicBezTo>
                    <a:pt x="132" y="173"/>
                    <a:pt x="132" y="173"/>
                    <a:pt x="132" y="174"/>
                  </a:cubicBezTo>
                  <a:cubicBezTo>
                    <a:pt x="132" y="175"/>
                    <a:pt x="133" y="175"/>
                    <a:pt x="133" y="175"/>
                  </a:cubicBezTo>
                  <a:cubicBezTo>
                    <a:pt x="134" y="175"/>
                    <a:pt x="135" y="175"/>
                    <a:pt x="136" y="175"/>
                  </a:cubicBezTo>
                  <a:cubicBezTo>
                    <a:pt x="138" y="175"/>
                    <a:pt x="138" y="174"/>
                    <a:pt x="138" y="172"/>
                  </a:cubicBezTo>
                  <a:cubicBezTo>
                    <a:pt x="138" y="171"/>
                    <a:pt x="139" y="171"/>
                    <a:pt x="139" y="171"/>
                  </a:cubicBezTo>
                  <a:cubicBezTo>
                    <a:pt x="139" y="170"/>
                    <a:pt x="140" y="170"/>
                    <a:pt x="140" y="170"/>
                  </a:cubicBezTo>
                  <a:close/>
                  <a:moveTo>
                    <a:pt x="418" y="62"/>
                  </a:moveTo>
                  <a:cubicBezTo>
                    <a:pt x="417" y="62"/>
                    <a:pt x="416" y="62"/>
                    <a:pt x="417" y="63"/>
                  </a:cubicBezTo>
                  <a:cubicBezTo>
                    <a:pt x="417" y="64"/>
                    <a:pt x="417" y="65"/>
                    <a:pt x="418" y="66"/>
                  </a:cubicBezTo>
                  <a:cubicBezTo>
                    <a:pt x="418" y="66"/>
                    <a:pt x="418" y="66"/>
                    <a:pt x="418" y="66"/>
                  </a:cubicBezTo>
                  <a:cubicBezTo>
                    <a:pt x="419" y="66"/>
                    <a:pt x="419" y="66"/>
                    <a:pt x="419" y="65"/>
                  </a:cubicBezTo>
                  <a:cubicBezTo>
                    <a:pt x="418" y="64"/>
                    <a:pt x="418" y="63"/>
                    <a:pt x="419" y="62"/>
                  </a:cubicBezTo>
                  <a:cubicBezTo>
                    <a:pt x="419" y="62"/>
                    <a:pt x="418" y="62"/>
                    <a:pt x="418" y="62"/>
                  </a:cubicBezTo>
                  <a:close/>
                  <a:moveTo>
                    <a:pt x="116" y="192"/>
                  </a:moveTo>
                  <a:cubicBezTo>
                    <a:pt x="116" y="192"/>
                    <a:pt x="117" y="192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191"/>
                    <a:pt x="117" y="191"/>
                    <a:pt x="117" y="191"/>
                  </a:cubicBezTo>
                  <a:cubicBezTo>
                    <a:pt x="116" y="191"/>
                    <a:pt x="116" y="191"/>
                    <a:pt x="115" y="191"/>
                  </a:cubicBezTo>
                  <a:cubicBezTo>
                    <a:pt x="115" y="191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6" y="192"/>
                    <a:pt x="116" y="192"/>
                  </a:cubicBezTo>
                  <a:close/>
                  <a:moveTo>
                    <a:pt x="214" y="54"/>
                  </a:moveTo>
                  <a:cubicBezTo>
                    <a:pt x="214" y="55"/>
                    <a:pt x="213" y="55"/>
                    <a:pt x="214" y="56"/>
                  </a:cubicBezTo>
                  <a:cubicBezTo>
                    <a:pt x="214" y="56"/>
                    <a:pt x="214" y="57"/>
                    <a:pt x="215" y="57"/>
                  </a:cubicBezTo>
                  <a:cubicBezTo>
                    <a:pt x="215" y="57"/>
                    <a:pt x="215" y="56"/>
                    <a:pt x="215" y="56"/>
                  </a:cubicBezTo>
                  <a:cubicBezTo>
                    <a:pt x="215" y="55"/>
                    <a:pt x="215" y="55"/>
                    <a:pt x="214" y="54"/>
                  </a:cubicBezTo>
                  <a:close/>
                  <a:moveTo>
                    <a:pt x="209" y="73"/>
                  </a:moveTo>
                  <a:cubicBezTo>
                    <a:pt x="209" y="71"/>
                    <a:pt x="208" y="70"/>
                    <a:pt x="208" y="71"/>
                  </a:cubicBezTo>
                  <a:cubicBezTo>
                    <a:pt x="208" y="72"/>
                    <a:pt x="209" y="72"/>
                    <a:pt x="209" y="73"/>
                  </a:cubicBezTo>
                  <a:cubicBezTo>
                    <a:pt x="209" y="73"/>
                    <a:pt x="209" y="73"/>
                    <a:pt x="209" y="73"/>
                  </a:cubicBezTo>
                  <a:close/>
                  <a:moveTo>
                    <a:pt x="440" y="12"/>
                  </a:moveTo>
                  <a:cubicBezTo>
                    <a:pt x="441" y="13"/>
                    <a:pt x="441" y="13"/>
                    <a:pt x="442" y="14"/>
                  </a:cubicBezTo>
                  <a:cubicBezTo>
                    <a:pt x="442" y="14"/>
                    <a:pt x="442" y="14"/>
                    <a:pt x="442" y="14"/>
                  </a:cubicBezTo>
                  <a:cubicBezTo>
                    <a:pt x="442" y="14"/>
                    <a:pt x="442" y="13"/>
                    <a:pt x="442" y="13"/>
                  </a:cubicBezTo>
                  <a:cubicBezTo>
                    <a:pt x="442" y="13"/>
                    <a:pt x="441" y="12"/>
                    <a:pt x="440" y="12"/>
                  </a:cubicBezTo>
                  <a:close/>
                  <a:moveTo>
                    <a:pt x="390" y="126"/>
                  </a:moveTo>
                  <a:cubicBezTo>
                    <a:pt x="390" y="126"/>
                    <a:pt x="390" y="125"/>
                    <a:pt x="390" y="125"/>
                  </a:cubicBezTo>
                  <a:cubicBezTo>
                    <a:pt x="390" y="124"/>
                    <a:pt x="390" y="124"/>
                    <a:pt x="389" y="124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89" y="124"/>
                    <a:pt x="389" y="125"/>
                    <a:pt x="389" y="125"/>
                  </a:cubicBezTo>
                  <a:cubicBezTo>
                    <a:pt x="389" y="125"/>
                    <a:pt x="390" y="126"/>
                    <a:pt x="3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88"/>
            <p:cNvSpPr>
              <a:spLocks noEditPoints="1"/>
            </p:cNvSpPr>
            <p:nvPr/>
          </p:nvSpPr>
          <p:spPr bwMode="auto">
            <a:xfrm>
              <a:off x="4313238" y="2513013"/>
              <a:ext cx="1303338" cy="2009775"/>
            </a:xfrm>
            <a:custGeom>
              <a:avLst/>
              <a:gdLst>
                <a:gd name="T0" fmla="*/ 235 w 307"/>
                <a:gd name="T1" fmla="*/ 52 h 472"/>
                <a:gd name="T2" fmla="*/ 213 w 307"/>
                <a:gd name="T3" fmla="*/ 72 h 472"/>
                <a:gd name="T4" fmla="*/ 205 w 307"/>
                <a:gd name="T5" fmla="*/ 86 h 472"/>
                <a:gd name="T6" fmla="*/ 178 w 307"/>
                <a:gd name="T7" fmla="*/ 103 h 472"/>
                <a:gd name="T8" fmla="*/ 204 w 307"/>
                <a:gd name="T9" fmla="*/ 139 h 472"/>
                <a:gd name="T10" fmla="*/ 223 w 307"/>
                <a:gd name="T11" fmla="*/ 91 h 472"/>
                <a:gd name="T12" fmla="*/ 248 w 307"/>
                <a:gd name="T13" fmla="*/ 104 h 472"/>
                <a:gd name="T14" fmla="*/ 258 w 307"/>
                <a:gd name="T15" fmla="*/ 143 h 472"/>
                <a:gd name="T16" fmla="*/ 244 w 307"/>
                <a:gd name="T17" fmla="*/ 160 h 472"/>
                <a:gd name="T18" fmla="*/ 233 w 307"/>
                <a:gd name="T19" fmla="*/ 164 h 472"/>
                <a:gd name="T20" fmla="*/ 201 w 307"/>
                <a:gd name="T21" fmla="*/ 198 h 472"/>
                <a:gd name="T22" fmla="*/ 174 w 307"/>
                <a:gd name="T23" fmla="*/ 212 h 472"/>
                <a:gd name="T24" fmla="*/ 151 w 307"/>
                <a:gd name="T25" fmla="*/ 247 h 472"/>
                <a:gd name="T26" fmla="*/ 177 w 307"/>
                <a:gd name="T27" fmla="*/ 265 h 472"/>
                <a:gd name="T28" fmla="*/ 212 w 307"/>
                <a:gd name="T29" fmla="*/ 266 h 472"/>
                <a:gd name="T30" fmla="*/ 243 w 307"/>
                <a:gd name="T31" fmla="*/ 277 h 472"/>
                <a:gd name="T32" fmla="*/ 292 w 307"/>
                <a:gd name="T33" fmla="*/ 305 h 472"/>
                <a:gd name="T34" fmla="*/ 294 w 307"/>
                <a:gd name="T35" fmla="*/ 354 h 472"/>
                <a:gd name="T36" fmla="*/ 253 w 307"/>
                <a:gd name="T37" fmla="*/ 397 h 472"/>
                <a:gd name="T38" fmla="*/ 236 w 307"/>
                <a:gd name="T39" fmla="*/ 421 h 472"/>
                <a:gd name="T40" fmla="*/ 233 w 307"/>
                <a:gd name="T41" fmla="*/ 448 h 472"/>
                <a:gd name="T42" fmla="*/ 232 w 307"/>
                <a:gd name="T43" fmla="*/ 470 h 472"/>
                <a:gd name="T44" fmla="*/ 211 w 307"/>
                <a:gd name="T45" fmla="*/ 439 h 472"/>
                <a:gd name="T46" fmla="*/ 212 w 307"/>
                <a:gd name="T47" fmla="*/ 427 h 472"/>
                <a:gd name="T48" fmla="*/ 213 w 307"/>
                <a:gd name="T49" fmla="*/ 366 h 472"/>
                <a:gd name="T50" fmla="*/ 184 w 307"/>
                <a:gd name="T51" fmla="*/ 308 h 472"/>
                <a:gd name="T52" fmla="*/ 188 w 307"/>
                <a:gd name="T53" fmla="*/ 274 h 472"/>
                <a:gd name="T54" fmla="*/ 146 w 307"/>
                <a:gd name="T55" fmla="*/ 254 h 472"/>
                <a:gd name="T56" fmla="*/ 101 w 307"/>
                <a:gd name="T57" fmla="*/ 206 h 472"/>
                <a:gd name="T58" fmla="*/ 98 w 307"/>
                <a:gd name="T59" fmla="*/ 217 h 472"/>
                <a:gd name="T60" fmla="*/ 82 w 307"/>
                <a:gd name="T61" fmla="*/ 167 h 472"/>
                <a:gd name="T62" fmla="*/ 83 w 307"/>
                <a:gd name="T63" fmla="*/ 118 h 472"/>
                <a:gd name="T64" fmla="*/ 75 w 307"/>
                <a:gd name="T65" fmla="*/ 89 h 472"/>
                <a:gd name="T66" fmla="*/ 44 w 307"/>
                <a:gd name="T67" fmla="*/ 79 h 472"/>
                <a:gd name="T68" fmla="*/ 22 w 307"/>
                <a:gd name="T69" fmla="*/ 89 h 472"/>
                <a:gd name="T70" fmla="*/ 19 w 307"/>
                <a:gd name="T71" fmla="*/ 87 h 472"/>
                <a:gd name="T72" fmla="*/ 18 w 307"/>
                <a:gd name="T73" fmla="*/ 54 h 472"/>
                <a:gd name="T74" fmla="*/ 27 w 307"/>
                <a:gd name="T75" fmla="*/ 35 h 472"/>
                <a:gd name="T76" fmla="*/ 43 w 307"/>
                <a:gd name="T77" fmla="*/ 17 h 472"/>
                <a:gd name="T78" fmla="*/ 84 w 307"/>
                <a:gd name="T79" fmla="*/ 10 h 472"/>
                <a:gd name="T80" fmla="*/ 125 w 307"/>
                <a:gd name="T81" fmla="*/ 27 h 472"/>
                <a:gd name="T82" fmla="*/ 138 w 307"/>
                <a:gd name="T83" fmla="*/ 35 h 472"/>
                <a:gd name="T84" fmla="*/ 168 w 307"/>
                <a:gd name="T85" fmla="*/ 51 h 472"/>
                <a:gd name="T86" fmla="*/ 154 w 307"/>
                <a:gd name="T87" fmla="*/ 41 h 472"/>
                <a:gd name="T88" fmla="*/ 155 w 307"/>
                <a:gd name="T89" fmla="*/ 22 h 472"/>
                <a:gd name="T90" fmla="*/ 156 w 307"/>
                <a:gd name="T91" fmla="*/ 4 h 472"/>
                <a:gd name="T92" fmla="*/ 178 w 307"/>
                <a:gd name="T93" fmla="*/ 21 h 472"/>
                <a:gd name="T94" fmla="*/ 183 w 307"/>
                <a:gd name="T95" fmla="*/ 34 h 472"/>
                <a:gd name="T96" fmla="*/ 175 w 307"/>
                <a:gd name="T97" fmla="*/ 54 h 472"/>
                <a:gd name="T98" fmla="*/ 196 w 307"/>
                <a:gd name="T99" fmla="*/ 47 h 472"/>
                <a:gd name="T100" fmla="*/ 196 w 307"/>
                <a:gd name="T101" fmla="*/ 26 h 472"/>
                <a:gd name="T102" fmla="*/ 220 w 307"/>
                <a:gd name="T103" fmla="*/ 25 h 472"/>
                <a:gd name="T104" fmla="*/ 207 w 307"/>
                <a:gd name="T105" fmla="*/ 54 h 472"/>
                <a:gd name="T106" fmla="*/ 217 w 307"/>
                <a:gd name="T107" fmla="*/ 50 h 472"/>
                <a:gd name="T108" fmla="*/ 223 w 307"/>
                <a:gd name="T109" fmla="*/ 41 h 472"/>
                <a:gd name="T110" fmla="*/ 257 w 307"/>
                <a:gd name="T111" fmla="*/ 58 h 472"/>
                <a:gd name="T112" fmla="*/ 252 w 307"/>
                <a:gd name="T113" fmla="*/ 77 h 472"/>
                <a:gd name="T114" fmla="*/ 247 w 307"/>
                <a:gd name="T115" fmla="*/ 97 h 472"/>
                <a:gd name="T116" fmla="*/ 233 w 307"/>
                <a:gd name="T117" fmla="*/ 78 h 472"/>
                <a:gd name="T118" fmla="*/ 198 w 307"/>
                <a:gd name="T119" fmla="*/ 50 h 472"/>
                <a:gd name="T120" fmla="*/ 56 w 307"/>
                <a:gd name="T121" fmla="*/ 72 h 472"/>
                <a:gd name="T122" fmla="*/ 192 w 307"/>
                <a:gd name="T123" fmla="*/ 6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" h="472">
                  <a:moveTo>
                    <a:pt x="237" y="63"/>
                  </a:moveTo>
                  <a:cubicBezTo>
                    <a:pt x="237" y="62"/>
                    <a:pt x="237" y="61"/>
                    <a:pt x="236" y="61"/>
                  </a:cubicBezTo>
                  <a:cubicBezTo>
                    <a:pt x="235" y="60"/>
                    <a:pt x="235" y="59"/>
                    <a:pt x="235" y="58"/>
                  </a:cubicBezTo>
                  <a:cubicBezTo>
                    <a:pt x="234" y="58"/>
                    <a:pt x="235" y="57"/>
                    <a:pt x="235" y="57"/>
                  </a:cubicBezTo>
                  <a:cubicBezTo>
                    <a:pt x="235" y="57"/>
                    <a:pt x="235" y="56"/>
                    <a:pt x="235" y="56"/>
                  </a:cubicBezTo>
                  <a:cubicBezTo>
                    <a:pt x="235" y="56"/>
                    <a:pt x="235" y="55"/>
                    <a:pt x="235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4" y="56"/>
                    <a:pt x="234" y="56"/>
                    <a:pt x="233" y="57"/>
                  </a:cubicBezTo>
                  <a:cubicBezTo>
                    <a:pt x="233" y="58"/>
                    <a:pt x="232" y="59"/>
                    <a:pt x="231" y="59"/>
                  </a:cubicBezTo>
                  <a:cubicBezTo>
                    <a:pt x="230" y="59"/>
                    <a:pt x="230" y="59"/>
                    <a:pt x="230" y="59"/>
                  </a:cubicBezTo>
                  <a:cubicBezTo>
                    <a:pt x="229" y="59"/>
                    <a:pt x="229" y="58"/>
                    <a:pt x="230" y="58"/>
                  </a:cubicBezTo>
                  <a:cubicBezTo>
                    <a:pt x="232" y="57"/>
                    <a:pt x="232" y="56"/>
                    <a:pt x="234" y="54"/>
                  </a:cubicBezTo>
                  <a:cubicBezTo>
                    <a:pt x="234" y="54"/>
                    <a:pt x="234" y="54"/>
                    <a:pt x="235" y="53"/>
                  </a:cubicBezTo>
                  <a:cubicBezTo>
                    <a:pt x="235" y="53"/>
                    <a:pt x="235" y="52"/>
                    <a:pt x="235" y="52"/>
                  </a:cubicBezTo>
                  <a:cubicBezTo>
                    <a:pt x="235" y="52"/>
                    <a:pt x="234" y="52"/>
                    <a:pt x="234" y="52"/>
                  </a:cubicBezTo>
                  <a:cubicBezTo>
                    <a:pt x="233" y="54"/>
                    <a:pt x="232" y="54"/>
                    <a:pt x="231" y="55"/>
                  </a:cubicBezTo>
                  <a:cubicBezTo>
                    <a:pt x="230" y="55"/>
                    <a:pt x="229" y="55"/>
                    <a:pt x="229" y="54"/>
                  </a:cubicBezTo>
                  <a:cubicBezTo>
                    <a:pt x="228" y="54"/>
                    <a:pt x="227" y="53"/>
                    <a:pt x="226" y="53"/>
                  </a:cubicBezTo>
                  <a:cubicBezTo>
                    <a:pt x="226" y="53"/>
                    <a:pt x="225" y="53"/>
                    <a:pt x="225" y="54"/>
                  </a:cubicBezTo>
                  <a:cubicBezTo>
                    <a:pt x="225" y="54"/>
                    <a:pt x="225" y="54"/>
                    <a:pt x="225" y="55"/>
                  </a:cubicBezTo>
                  <a:cubicBezTo>
                    <a:pt x="227" y="57"/>
                    <a:pt x="226" y="59"/>
                    <a:pt x="224" y="61"/>
                  </a:cubicBezTo>
                  <a:cubicBezTo>
                    <a:pt x="222" y="62"/>
                    <a:pt x="222" y="62"/>
                    <a:pt x="223" y="64"/>
                  </a:cubicBezTo>
                  <a:cubicBezTo>
                    <a:pt x="223" y="66"/>
                    <a:pt x="222" y="68"/>
                    <a:pt x="220" y="69"/>
                  </a:cubicBezTo>
                  <a:cubicBezTo>
                    <a:pt x="219" y="70"/>
                    <a:pt x="217" y="71"/>
                    <a:pt x="215" y="72"/>
                  </a:cubicBezTo>
                  <a:cubicBezTo>
                    <a:pt x="215" y="72"/>
                    <a:pt x="215" y="73"/>
                    <a:pt x="215" y="73"/>
                  </a:cubicBezTo>
                  <a:cubicBezTo>
                    <a:pt x="215" y="74"/>
                    <a:pt x="215" y="74"/>
                    <a:pt x="215" y="74"/>
                  </a:cubicBezTo>
                  <a:cubicBezTo>
                    <a:pt x="214" y="74"/>
                    <a:pt x="214" y="74"/>
                    <a:pt x="213" y="74"/>
                  </a:cubicBezTo>
                  <a:cubicBezTo>
                    <a:pt x="213" y="73"/>
                    <a:pt x="213" y="73"/>
                    <a:pt x="213" y="72"/>
                  </a:cubicBezTo>
                  <a:cubicBezTo>
                    <a:pt x="212" y="71"/>
                    <a:pt x="211" y="70"/>
                    <a:pt x="210" y="70"/>
                  </a:cubicBezTo>
                  <a:cubicBezTo>
                    <a:pt x="209" y="70"/>
                    <a:pt x="210" y="71"/>
                    <a:pt x="210" y="72"/>
                  </a:cubicBezTo>
                  <a:cubicBezTo>
                    <a:pt x="210" y="72"/>
                    <a:pt x="210" y="72"/>
                    <a:pt x="211" y="72"/>
                  </a:cubicBezTo>
                  <a:cubicBezTo>
                    <a:pt x="212" y="72"/>
                    <a:pt x="212" y="73"/>
                    <a:pt x="212" y="73"/>
                  </a:cubicBezTo>
                  <a:cubicBezTo>
                    <a:pt x="211" y="75"/>
                    <a:pt x="212" y="76"/>
                    <a:pt x="213" y="76"/>
                  </a:cubicBezTo>
                  <a:cubicBezTo>
                    <a:pt x="214" y="78"/>
                    <a:pt x="216" y="80"/>
                    <a:pt x="216" y="82"/>
                  </a:cubicBezTo>
                  <a:cubicBezTo>
                    <a:pt x="216" y="82"/>
                    <a:pt x="217" y="83"/>
                    <a:pt x="217" y="83"/>
                  </a:cubicBezTo>
                  <a:cubicBezTo>
                    <a:pt x="218" y="84"/>
                    <a:pt x="218" y="84"/>
                    <a:pt x="218" y="85"/>
                  </a:cubicBezTo>
                  <a:cubicBezTo>
                    <a:pt x="217" y="86"/>
                    <a:pt x="217" y="86"/>
                    <a:pt x="216" y="86"/>
                  </a:cubicBezTo>
                  <a:cubicBezTo>
                    <a:pt x="215" y="86"/>
                    <a:pt x="213" y="86"/>
                    <a:pt x="213" y="84"/>
                  </a:cubicBezTo>
                  <a:cubicBezTo>
                    <a:pt x="213" y="84"/>
                    <a:pt x="213" y="84"/>
                    <a:pt x="212" y="84"/>
                  </a:cubicBezTo>
                  <a:cubicBezTo>
                    <a:pt x="212" y="83"/>
                    <a:pt x="211" y="83"/>
                    <a:pt x="211" y="83"/>
                  </a:cubicBezTo>
                  <a:cubicBezTo>
                    <a:pt x="210" y="85"/>
                    <a:pt x="209" y="86"/>
                    <a:pt x="207" y="86"/>
                  </a:cubicBezTo>
                  <a:cubicBezTo>
                    <a:pt x="206" y="87"/>
                    <a:pt x="205" y="87"/>
                    <a:pt x="205" y="86"/>
                  </a:cubicBezTo>
                  <a:cubicBezTo>
                    <a:pt x="205" y="85"/>
                    <a:pt x="203" y="84"/>
                    <a:pt x="203" y="83"/>
                  </a:cubicBezTo>
                  <a:cubicBezTo>
                    <a:pt x="203" y="82"/>
                    <a:pt x="205" y="81"/>
                    <a:pt x="205" y="80"/>
                  </a:cubicBezTo>
                  <a:cubicBezTo>
                    <a:pt x="206" y="79"/>
                    <a:pt x="206" y="77"/>
                    <a:pt x="207" y="76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6" y="75"/>
                    <a:pt x="206" y="75"/>
                  </a:cubicBezTo>
                  <a:cubicBezTo>
                    <a:pt x="205" y="78"/>
                    <a:pt x="203" y="79"/>
                    <a:pt x="201" y="81"/>
                  </a:cubicBezTo>
                  <a:cubicBezTo>
                    <a:pt x="201" y="82"/>
                    <a:pt x="200" y="82"/>
                    <a:pt x="198" y="82"/>
                  </a:cubicBezTo>
                  <a:cubicBezTo>
                    <a:pt x="198" y="81"/>
                    <a:pt x="197" y="82"/>
                    <a:pt x="196" y="82"/>
                  </a:cubicBezTo>
                  <a:cubicBezTo>
                    <a:pt x="195" y="83"/>
                    <a:pt x="194" y="84"/>
                    <a:pt x="193" y="85"/>
                  </a:cubicBezTo>
                  <a:cubicBezTo>
                    <a:pt x="193" y="86"/>
                    <a:pt x="192" y="87"/>
                    <a:pt x="192" y="86"/>
                  </a:cubicBezTo>
                  <a:cubicBezTo>
                    <a:pt x="190" y="86"/>
                    <a:pt x="190" y="87"/>
                    <a:pt x="189" y="88"/>
                  </a:cubicBezTo>
                  <a:cubicBezTo>
                    <a:pt x="189" y="88"/>
                    <a:pt x="189" y="88"/>
                    <a:pt x="188" y="88"/>
                  </a:cubicBezTo>
                  <a:cubicBezTo>
                    <a:pt x="185" y="90"/>
                    <a:pt x="184" y="93"/>
                    <a:pt x="181" y="95"/>
                  </a:cubicBezTo>
                  <a:cubicBezTo>
                    <a:pt x="179" y="98"/>
                    <a:pt x="178" y="100"/>
                    <a:pt x="178" y="103"/>
                  </a:cubicBezTo>
                  <a:cubicBezTo>
                    <a:pt x="178" y="104"/>
                    <a:pt x="178" y="104"/>
                    <a:pt x="179" y="105"/>
                  </a:cubicBezTo>
                  <a:cubicBezTo>
                    <a:pt x="180" y="105"/>
                    <a:pt x="181" y="106"/>
                    <a:pt x="181" y="107"/>
                  </a:cubicBezTo>
                  <a:cubicBezTo>
                    <a:pt x="181" y="108"/>
                    <a:pt x="181" y="110"/>
                    <a:pt x="181" y="112"/>
                  </a:cubicBezTo>
                  <a:cubicBezTo>
                    <a:pt x="182" y="112"/>
                    <a:pt x="183" y="112"/>
                    <a:pt x="184" y="112"/>
                  </a:cubicBezTo>
                  <a:cubicBezTo>
                    <a:pt x="186" y="114"/>
                    <a:pt x="188" y="114"/>
                    <a:pt x="190" y="117"/>
                  </a:cubicBezTo>
                  <a:cubicBezTo>
                    <a:pt x="191" y="118"/>
                    <a:pt x="192" y="119"/>
                    <a:pt x="193" y="120"/>
                  </a:cubicBezTo>
                  <a:cubicBezTo>
                    <a:pt x="193" y="120"/>
                    <a:pt x="193" y="120"/>
                    <a:pt x="193" y="120"/>
                  </a:cubicBezTo>
                  <a:cubicBezTo>
                    <a:pt x="195" y="122"/>
                    <a:pt x="198" y="122"/>
                    <a:pt x="200" y="123"/>
                  </a:cubicBezTo>
                  <a:cubicBezTo>
                    <a:pt x="201" y="123"/>
                    <a:pt x="201" y="123"/>
                    <a:pt x="201" y="123"/>
                  </a:cubicBezTo>
                  <a:cubicBezTo>
                    <a:pt x="202" y="123"/>
                    <a:pt x="202" y="124"/>
                    <a:pt x="202" y="124"/>
                  </a:cubicBezTo>
                  <a:cubicBezTo>
                    <a:pt x="201" y="127"/>
                    <a:pt x="201" y="129"/>
                    <a:pt x="200" y="132"/>
                  </a:cubicBezTo>
                  <a:cubicBezTo>
                    <a:pt x="200" y="132"/>
                    <a:pt x="200" y="133"/>
                    <a:pt x="200" y="133"/>
                  </a:cubicBezTo>
                  <a:cubicBezTo>
                    <a:pt x="201" y="135"/>
                    <a:pt x="202" y="137"/>
                    <a:pt x="203" y="138"/>
                  </a:cubicBezTo>
                  <a:cubicBezTo>
                    <a:pt x="203" y="139"/>
                    <a:pt x="203" y="139"/>
                    <a:pt x="204" y="139"/>
                  </a:cubicBezTo>
                  <a:cubicBezTo>
                    <a:pt x="206" y="137"/>
                    <a:pt x="207" y="136"/>
                    <a:pt x="207" y="134"/>
                  </a:cubicBezTo>
                  <a:cubicBezTo>
                    <a:pt x="207" y="131"/>
                    <a:pt x="207" y="129"/>
                    <a:pt x="207" y="126"/>
                  </a:cubicBezTo>
                  <a:cubicBezTo>
                    <a:pt x="207" y="126"/>
                    <a:pt x="207" y="125"/>
                    <a:pt x="208" y="125"/>
                  </a:cubicBezTo>
                  <a:cubicBezTo>
                    <a:pt x="209" y="124"/>
                    <a:pt x="210" y="124"/>
                    <a:pt x="211" y="124"/>
                  </a:cubicBezTo>
                  <a:cubicBezTo>
                    <a:pt x="213" y="123"/>
                    <a:pt x="215" y="121"/>
                    <a:pt x="216" y="120"/>
                  </a:cubicBezTo>
                  <a:cubicBezTo>
                    <a:pt x="217" y="118"/>
                    <a:pt x="217" y="115"/>
                    <a:pt x="216" y="113"/>
                  </a:cubicBezTo>
                  <a:cubicBezTo>
                    <a:pt x="216" y="112"/>
                    <a:pt x="216" y="111"/>
                    <a:pt x="215" y="111"/>
                  </a:cubicBezTo>
                  <a:cubicBezTo>
                    <a:pt x="214" y="109"/>
                    <a:pt x="214" y="109"/>
                    <a:pt x="215" y="108"/>
                  </a:cubicBezTo>
                  <a:cubicBezTo>
                    <a:pt x="216" y="107"/>
                    <a:pt x="216" y="106"/>
                    <a:pt x="217" y="106"/>
                  </a:cubicBezTo>
                  <a:cubicBezTo>
                    <a:pt x="219" y="104"/>
                    <a:pt x="219" y="102"/>
                    <a:pt x="219" y="100"/>
                  </a:cubicBezTo>
                  <a:cubicBezTo>
                    <a:pt x="219" y="99"/>
                    <a:pt x="218" y="99"/>
                    <a:pt x="219" y="98"/>
                  </a:cubicBezTo>
                  <a:cubicBezTo>
                    <a:pt x="220" y="97"/>
                    <a:pt x="220" y="96"/>
                    <a:pt x="220" y="95"/>
                  </a:cubicBezTo>
                  <a:cubicBezTo>
                    <a:pt x="220" y="94"/>
                    <a:pt x="220" y="94"/>
                    <a:pt x="220" y="93"/>
                  </a:cubicBezTo>
                  <a:cubicBezTo>
                    <a:pt x="220" y="92"/>
                    <a:pt x="222" y="91"/>
                    <a:pt x="223" y="91"/>
                  </a:cubicBezTo>
                  <a:cubicBezTo>
                    <a:pt x="225" y="92"/>
                    <a:pt x="226" y="92"/>
                    <a:pt x="228" y="93"/>
                  </a:cubicBezTo>
                  <a:cubicBezTo>
                    <a:pt x="229" y="93"/>
                    <a:pt x="229" y="93"/>
                    <a:pt x="229" y="92"/>
                  </a:cubicBezTo>
                  <a:cubicBezTo>
                    <a:pt x="230" y="92"/>
                    <a:pt x="230" y="91"/>
                    <a:pt x="230" y="92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3" y="94"/>
                    <a:pt x="234" y="96"/>
                    <a:pt x="235" y="98"/>
                  </a:cubicBezTo>
                  <a:cubicBezTo>
                    <a:pt x="235" y="99"/>
                    <a:pt x="235" y="99"/>
                    <a:pt x="236" y="99"/>
                  </a:cubicBezTo>
                  <a:cubicBezTo>
                    <a:pt x="237" y="100"/>
                    <a:pt x="238" y="100"/>
                    <a:pt x="238" y="100"/>
                  </a:cubicBezTo>
                  <a:cubicBezTo>
                    <a:pt x="239" y="100"/>
                    <a:pt x="239" y="101"/>
                    <a:pt x="239" y="101"/>
                  </a:cubicBezTo>
                  <a:cubicBezTo>
                    <a:pt x="239" y="102"/>
                    <a:pt x="239" y="102"/>
                    <a:pt x="238" y="103"/>
                  </a:cubicBezTo>
                  <a:cubicBezTo>
                    <a:pt x="237" y="104"/>
                    <a:pt x="237" y="106"/>
                    <a:pt x="237" y="108"/>
                  </a:cubicBezTo>
                  <a:cubicBezTo>
                    <a:pt x="237" y="110"/>
                    <a:pt x="239" y="111"/>
                    <a:pt x="240" y="112"/>
                  </a:cubicBezTo>
                  <a:cubicBezTo>
                    <a:pt x="240" y="112"/>
                    <a:pt x="241" y="112"/>
                    <a:pt x="241" y="112"/>
                  </a:cubicBezTo>
                  <a:cubicBezTo>
                    <a:pt x="243" y="111"/>
                    <a:pt x="245" y="110"/>
                    <a:pt x="246" y="108"/>
                  </a:cubicBezTo>
                  <a:cubicBezTo>
                    <a:pt x="246" y="107"/>
                    <a:pt x="247" y="106"/>
                    <a:pt x="248" y="104"/>
                  </a:cubicBezTo>
                  <a:cubicBezTo>
                    <a:pt x="249" y="104"/>
                    <a:pt x="250" y="104"/>
                    <a:pt x="250" y="104"/>
                  </a:cubicBezTo>
                  <a:cubicBezTo>
                    <a:pt x="250" y="104"/>
                    <a:pt x="250" y="105"/>
                    <a:pt x="250" y="105"/>
                  </a:cubicBezTo>
                  <a:cubicBezTo>
                    <a:pt x="251" y="109"/>
                    <a:pt x="252" y="114"/>
                    <a:pt x="253" y="118"/>
                  </a:cubicBezTo>
                  <a:cubicBezTo>
                    <a:pt x="254" y="120"/>
                    <a:pt x="254" y="120"/>
                    <a:pt x="253" y="121"/>
                  </a:cubicBezTo>
                  <a:cubicBezTo>
                    <a:pt x="252" y="122"/>
                    <a:pt x="252" y="123"/>
                    <a:pt x="253" y="123"/>
                  </a:cubicBezTo>
                  <a:cubicBezTo>
                    <a:pt x="255" y="126"/>
                    <a:pt x="257" y="128"/>
                    <a:pt x="260" y="129"/>
                  </a:cubicBezTo>
                  <a:cubicBezTo>
                    <a:pt x="260" y="129"/>
                    <a:pt x="261" y="130"/>
                    <a:pt x="261" y="130"/>
                  </a:cubicBezTo>
                  <a:cubicBezTo>
                    <a:pt x="260" y="132"/>
                    <a:pt x="261" y="132"/>
                    <a:pt x="262" y="133"/>
                  </a:cubicBezTo>
                  <a:cubicBezTo>
                    <a:pt x="262" y="133"/>
                    <a:pt x="263" y="134"/>
                    <a:pt x="263" y="134"/>
                  </a:cubicBezTo>
                  <a:cubicBezTo>
                    <a:pt x="264" y="135"/>
                    <a:pt x="264" y="135"/>
                    <a:pt x="264" y="136"/>
                  </a:cubicBezTo>
                  <a:cubicBezTo>
                    <a:pt x="264" y="137"/>
                    <a:pt x="264" y="137"/>
                    <a:pt x="264" y="138"/>
                  </a:cubicBezTo>
                  <a:cubicBezTo>
                    <a:pt x="264" y="140"/>
                    <a:pt x="263" y="141"/>
                    <a:pt x="262" y="142"/>
                  </a:cubicBezTo>
                  <a:cubicBezTo>
                    <a:pt x="261" y="142"/>
                    <a:pt x="260" y="142"/>
                    <a:pt x="260" y="143"/>
                  </a:cubicBezTo>
                  <a:cubicBezTo>
                    <a:pt x="259" y="143"/>
                    <a:pt x="258" y="143"/>
                    <a:pt x="258" y="143"/>
                  </a:cubicBezTo>
                  <a:cubicBezTo>
                    <a:pt x="257" y="143"/>
                    <a:pt x="256" y="143"/>
                    <a:pt x="256" y="144"/>
                  </a:cubicBezTo>
                  <a:cubicBezTo>
                    <a:pt x="253" y="147"/>
                    <a:pt x="250" y="147"/>
                    <a:pt x="246" y="146"/>
                  </a:cubicBezTo>
                  <a:cubicBezTo>
                    <a:pt x="244" y="146"/>
                    <a:pt x="241" y="146"/>
                    <a:pt x="238" y="146"/>
                  </a:cubicBezTo>
                  <a:cubicBezTo>
                    <a:pt x="237" y="145"/>
                    <a:pt x="236" y="146"/>
                    <a:pt x="235" y="147"/>
                  </a:cubicBezTo>
                  <a:cubicBezTo>
                    <a:pt x="234" y="148"/>
                    <a:pt x="232" y="149"/>
                    <a:pt x="230" y="150"/>
                  </a:cubicBezTo>
                  <a:cubicBezTo>
                    <a:pt x="230" y="150"/>
                    <a:pt x="230" y="150"/>
                    <a:pt x="229" y="151"/>
                  </a:cubicBezTo>
                  <a:cubicBezTo>
                    <a:pt x="231" y="150"/>
                    <a:pt x="233" y="150"/>
                    <a:pt x="234" y="149"/>
                  </a:cubicBezTo>
                  <a:cubicBezTo>
                    <a:pt x="236" y="149"/>
                    <a:pt x="237" y="149"/>
                    <a:pt x="238" y="149"/>
                  </a:cubicBezTo>
                  <a:cubicBezTo>
                    <a:pt x="239" y="150"/>
                    <a:pt x="239" y="150"/>
                    <a:pt x="240" y="150"/>
                  </a:cubicBezTo>
                  <a:cubicBezTo>
                    <a:pt x="240" y="151"/>
                    <a:pt x="240" y="152"/>
                    <a:pt x="240" y="152"/>
                  </a:cubicBezTo>
                  <a:cubicBezTo>
                    <a:pt x="238" y="153"/>
                    <a:pt x="239" y="155"/>
                    <a:pt x="238" y="156"/>
                  </a:cubicBezTo>
                  <a:cubicBezTo>
                    <a:pt x="238" y="157"/>
                    <a:pt x="238" y="157"/>
                    <a:pt x="239" y="157"/>
                  </a:cubicBezTo>
                  <a:cubicBezTo>
                    <a:pt x="240" y="157"/>
                    <a:pt x="241" y="159"/>
                    <a:pt x="243" y="159"/>
                  </a:cubicBezTo>
                  <a:cubicBezTo>
                    <a:pt x="243" y="159"/>
                    <a:pt x="243" y="160"/>
                    <a:pt x="244" y="160"/>
                  </a:cubicBezTo>
                  <a:cubicBezTo>
                    <a:pt x="244" y="161"/>
                    <a:pt x="245" y="161"/>
                    <a:pt x="245" y="160"/>
                  </a:cubicBezTo>
                  <a:cubicBezTo>
                    <a:pt x="246" y="160"/>
                    <a:pt x="247" y="159"/>
                    <a:pt x="247" y="158"/>
                  </a:cubicBezTo>
                  <a:cubicBezTo>
                    <a:pt x="248" y="158"/>
                    <a:pt x="249" y="158"/>
                    <a:pt x="249" y="159"/>
                  </a:cubicBezTo>
                  <a:cubicBezTo>
                    <a:pt x="249" y="159"/>
                    <a:pt x="249" y="159"/>
                    <a:pt x="249" y="160"/>
                  </a:cubicBezTo>
                  <a:cubicBezTo>
                    <a:pt x="249" y="160"/>
                    <a:pt x="250" y="161"/>
                    <a:pt x="249" y="162"/>
                  </a:cubicBezTo>
                  <a:cubicBezTo>
                    <a:pt x="249" y="162"/>
                    <a:pt x="248" y="162"/>
                    <a:pt x="248" y="163"/>
                  </a:cubicBezTo>
                  <a:cubicBezTo>
                    <a:pt x="245" y="164"/>
                    <a:pt x="243" y="165"/>
                    <a:pt x="240" y="166"/>
                  </a:cubicBezTo>
                  <a:cubicBezTo>
                    <a:pt x="239" y="166"/>
                    <a:pt x="238" y="167"/>
                    <a:pt x="237" y="167"/>
                  </a:cubicBezTo>
                  <a:cubicBezTo>
                    <a:pt x="236" y="168"/>
                    <a:pt x="236" y="168"/>
                    <a:pt x="235" y="169"/>
                  </a:cubicBezTo>
                  <a:cubicBezTo>
                    <a:pt x="234" y="169"/>
                    <a:pt x="234" y="169"/>
                    <a:pt x="233" y="169"/>
                  </a:cubicBezTo>
                  <a:cubicBezTo>
                    <a:pt x="232" y="168"/>
                    <a:pt x="232" y="168"/>
                    <a:pt x="232" y="167"/>
                  </a:cubicBezTo>
                  <a:cubicBezTo>
                    <a:pt x="232" y="166"/>
                    <a:pt x="233" y="165"/>
                    <a:pt x="233" y="165"/>
                  </a:cubicBezTo>
                  <a:cubicBezTo>
                    <a:pt x="233" y="165"/>
                    <a:pt x="233" y="164"/>
                    <a:pt x="233" y="164"/>
                  </a:cubicBezTo>
                  <a:cubicBezTo>
                    <a:pt x="233" y="164"/>
                    <a:pt x="233" y="164"/>
                    <a:pt x="233" y="164"/>
                  </a:cubicBezTo>
                  <a:cubicBezTo>
                    <a:pt x="232" y="166"/>
                    <a:pt x="230" y="166"/>
                    <a:pt x="228" y="166"/>
                  </a:cubicBezTo>
                  <a:cubicBezTo>
                    <a:pt x="226" y="166"/>
                    <a:pt x="225" y="167"/>
                    <a:pt x="223" y="168"/>
                  </a:cubicBezTo>
                  <a:cubicBezTo>
                    <a:pt x="222" y="169"/>
                    <a:pt x="221" y="170"/>
                    <a:pt x="221" y="172"/>
                  </a:cubicBezTo>
                  <a:cubicBezTo>
                    <a:pt x="220" y="173"/>
                    <a:pt x="221" y="173"/>
                    <a:pt x="221" y="174"/>
                  </a:cubicBezTo>
                  <a:cubicBezTo>
                    <a:pt x="222" y="174"/>
                    <a:pt x="222" y="175"/>
                    <a:pt x="221" y="175"/>
                  </a:cubicBezTo>
                  <a:cubicBezTo>
                    <a:pt x="221" y="176"/>
                    <a:pt x="220" y="177"/>
                    <a:pt x="219" y="176"/>
                  </a:cubicBezTo>
                  <a:cubicBezTo>
                    <a:pt x="218" y="176"/>
                    <a:pt x="217" y="177"/>
                    <a:pt x="216" y="178"/>
                  </a:cubicBezTo>
                  <a:cubicBezTo>
                    <a:pt x="215" y="178"/>
                    <a:pt x="214" y="178"/>
                    <a:pt x="213" y="178"/>
                  </a:cubicBezTo>
                  <a:cubicBezTo>
                    <a:pt x="212" y="179"/>
                    <a:pt x="211" y="179"/>
                    <a:pt x="211" y="180"/>
                  </a:cubicBezTo>
                  <a:cubicBezTo>
                    <a:pt x="210" y="182"/>
                    <a:pt x="209" y="183"/>
                    <a:pt x="208" y="184"/>
                  </a:cubicBezTo>
                  <a:cubicBezTo>
                    <a:pt x="207" y="185"/>
                    <a:pt x="207" y="185"/>
                    <a:pt x="207" y="185"/>
                  </a:cubicBezTo>
                  <a:cubicBezTo>
                    <a:pt x="207" y="187"/>
                    <a:pt x="206" y="188"/>
                    <a:pt x="205" y="189"/>
                  </a:cubicBezTo>
                  <a:cubicBezTo>
                    <a:pt x="204" y="190"/>
                    <a:pt x="204" y="192"/>
                    <a:pt x="204" y="194"/>
                  </a:cubicBezTo>
                  <a:cubicBezTo>
                    <a:pt x="204" y="196"/>
                    <a:pt x="203" y="197"/>
                    <a:pt x="201" y="198"/>
                  </a:cubicBezTo>
                  <a:cubicBezTo>
                    <a:pt x="199" y="200"/>
                    <a:pt x="196" y="201"/>
                    <a:pt x="195" y="203"/>
                  </a:cubicBezTo>
                  <a:cubicBezTo>
                    <a:pt x="194" y="204"/>
                    <a:pt x="193" y="204"/>
                    <a:pt x="192" y="205"/>
                  </a:cubicBezTo>
                  <a:cubicBezTo>
                    <a:pt x="189" y="206"/>
                    <a:pt x="188" y="208"/>
                    <a:pt x="188" y="211"/>
                  </a:cubicBezTo>
                  <a:cubicBezTo>
                    <a:pt x="188" y="213"/>
                    <a:pt x="188" y="214"/>
                    <a:pt x="188" y="216"/>
                  </a:cubicBezTo>
                  <a:cubicBezTo>
                    <a:pt x="189" y="218"/>
                    <a:pt x="189" y="220"/>
                    <a:pt x="189" y="222"/>
                  </a:cubicBezTo>
                  <a:cubicBezTo>
                    <a:pt x="190" y="224"/>
                    <a:pt x="189" y="225"/>
                    <a:pt x="188" y="227"/>
                  </a:cubicBezTo>
                  <a:cubicBezTo>
                    <a:pt x="187" y="228"/>
                    <a:pt x="186" y="228"/>
                    <a:pt x="186" y="227"/>
                  </a:cubicBezTo>
                  <a:cubicBezTo>
                    <a:pt x="185" y="227"/>
                    <a:pt x="185" y="226"/>
                    <a:pt x="184" y="225"/>
                  </a:cubicBezTo>
                  <a:cubicBezTo>
                    <a:pt x="184" y="224"/>
                    <a:pt x="183" y="222"/>
                    <a:pt x="182" y="220"/>
                  </a:cubicBezTo>
                  <a:cubicBezTo>
                    <a:pt x="182" y="219"/>
                    <a:pt x="182" y="219"/>
                    <a:pt x="182" y="218"/>
                  </a:cubicBezTo>
                  <a:cubicBezTo>
                    <a:pt x="183" y="216"/>
                    <a:pt x="181" y="215"/>
                    <a:pt x="180" y="213"/>
                  </a:cubicBezTo>
                  <a:cubicBezTo>
                    <a:pt x="180" y="213"/>
                    <a:pt x="179" y="213"/>
                    <a:pt x="179" y="213"/>
                  </a:cubicBezTo>
                  <a:cubicBezTo>
                    <a:pt x="177" y="214"/>
                    <a:pt x="176" y="214"/>
                    <a:pt x="175" y="213"/>
                  </a:cubicBezTo>
                  <a:cubicBezTo>
                    <a:pt x="175" y="212"/>
                    <a:pt x="175" y="212"/>
                    <a:pt x="174" y="212"/>
                  </a:cubicBezTo>
                  <a:cubicBezTo>
                    <a:pt x="172" y="212"/>
                    <a:pt x="170" y="211"/>
                    <a:pt x="168" y="212"/>
                  </a:cubicBezTo>
                  <a:cubicBezTo>
                    <a:pt x="166" y="212"/>
                    <a:pt x="165" y="212"/>
                    <a:pt x="166" y="214"/>
                  </a:cubicBezTo>
                  <a:cubicBezTo>
                    <a:pt x="166" y="215"/>
                    <a:pt x="166" y="215"/>
                    <a:pt x="166" y="215"/>
                  </a:cubicBezTo>
                  <a:cubicBezTo>
                    <a:pt x="165" y="215"/>
                    <a:pt x="164" y="215"/>
                    <a:pt x="163" y="216"/>
                  </a:cubicBezTo>
                  <a:cubicBezTo>
                    <a:pt x="162" y="216"/>
                    <a:pt x="161" y="215"/>
                    <a:pt x="160" y="215"/>
                  </a:cubicBezTo>
                  <a:cubicBezTo>
                    <a:pt x="158" y="213"/>
                    <a:pt x="154" y="213"/>
                    <a:pt x="151" y="215"/>
                  </a:cubicBezTo>
                  <a:cubicBezTo>
                    <a:pt x="150" y="216"/>
                    <a:pt x="149" y="217"/>
                    <a:pt x="147" y="217"/>
                  </a:cubicBezTo>
                  <a:cubicBezTo>
                    <a:pt x="146" y="217"/>
                    <a:pt x="146" y="218"/>
                    <a:pt x="146" y="218"/>
                  </a:cubicBezTo>
                  <a:cubicBezTo>
                    <a:pt x="144" y="220"/>
                    <a:pt x="144" y="222"/>
                    <a:pt x="144" y="224"/>
                  </a:cubicBezTo>
                  <a:cubicBezTo>
                    <a:pt x="144" y="225"/>
                    <a:pt x="143" y="226"/>
                    <a:pt x="143" y="227"/>
                  </a:cubicBezTo>
                  <a:cubicBezTo>
                    <a:pt x="142" y="230"/>
                    <a:pt x="141" y="234"/>
                    <a:pt x="142" y="237"/>
                  </a:cubicBezTo>
                  <a:cubicBezTo>
                    <a:pt x="142" y="240"/>
                    <a:pt x="144" y="242"/>
                    <a:pt x="145" y="244"/>
                  </a:cubicBezTo>
                  <a:cubicBezTo>
                    <a:pt x="146" y="246"/>
                    <a:pt x="148" y="246"/>
                    <a:pt x="149" y="247"/>
                  </a:cubicBezTo>
                  <a:cubicBezTo>
                    <a:pt x="150" y="247"/>
                    <a:pt x="151" y="247"/>
                    <a:pt x="151" y="247"/>
                  </a:cubicBezTo>
                  <a:cubicBezTo>
                    <a:pt x="152" y="247"/>
                    <a:pt x="154" y="246"/>
                    <a:pt x="155" y="246"/>
                  </a:cubicBezTo>
                  <a:cubicBezTo>
                    <a:pt x="157" y="246"/>
                    <a:pt x="158" y="245"/>
                    <a:pt x="159" y="243"/>
                  </a:cubicBezTo>
                  <a:cubicBezTo>
                    <a:pt x="159" y="243"/>
                    <a:pt x="159" y="242"/>
                    <a:pt x="160" y="241"/>
                  </a:cubicBezTo>
                  <a:cubicBezTo>
                    <a:pt x="160" y="239"/>
                    <a:pt x="161" y="238"/>
                    <a:pt x="163" y="238"/>
                  </a:cubicBezTo>
                  <a:cubicBezTo>
                    <a:pt x="165" y="238"/>
                    <a:pt x="167" y="237"/>
                    <a:pt x="169" y="237"/>
                  </a:cubicBezTo>
                  <a:cubicBezTo>
                    <a:pt x="170" y="237"/>
                    <a:pt x="171" y="239"/>
                    <a:pt x="170" y="240"/>
                  </a:cubicBezTo>
                  <a:cubicBezTo>
                    <a:pt x="169" y="242"/>
                    <a:pt x="168" y="244"/>
                    <a:pt x="168" y="246"/>
                  </a:cubicBezTo>
                  <a:cubicBezTo>
                    <a:pt x="168" y="246"/>
                    <a:pt x="168" y="247"/>
                    <a:pt x="168" y="247"/>
                  </a:cubicBezTo>
                  <a:cubicBezTo>
                    <a:pt x="165" y="248"/>
                    <a:pt x="166" y="251"/>
                    <a:pt x="165" y="254"/>
                  </a:cubicBezTo>
                  <a:cubicBezTo>
                    <a:pt x="167" y="254"/>
                    <a:pt x="168" y="254"/>
                    <a:pt x="170" y="254"/>
                  </a:cubicBezTo>
                  <a:cubicBezTo>
                    <a:pt x="172" y="253"/>
                    <a:pt x="173" y="254"/>
                    <a:pt x="175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8" y="255"/>
                    <a:pt x="179" y="256"/>
                    <a:pt x="179" y="258"/>
                  </a:cubicBezTo>
                  <a:cubicBezTo>
                    <a:pt x="178" y="261"/>
                    <a:pt x="178" y="263"/>
                    <a:pt x="177" y="265"/>
                  </a:cubicBezTo>
                  <a:cubicBezTo>
                    <a:pt x="177" y="266"/>
                    <a:pt x="177" y="267"/>
                    <a:pt x="177" y="268"/>
                  </a:cubicBezTo>
                  <a:cubicBezTo>
                    <a:pt x="178" y="270"/>
                    <a:pt x="179" y="271"/>
                    <a:pt x="180" y="272"/>
                  </a:cubicBezTo>
                  <a:cubicBezTo>
                    <a:pt x="182" y="273"/>
                    <a:pt x="183" y="273"/>
                    <a:pt x="185" y="272"/>
                  </a:cubicBezTo>
                  <a:cubicBezTo>
                    <a:pt x="188" y="271"/>
                    <a:pt x="190" y="271"/>
                    <a:pt x="193" y="273"/>
                  </a:cubicBezTo>
                  <a:cubicBezTo>
                    <a:pt x="193" y="274"/>
                    <a:pt x="194" y="274"/>
                    <a:pt x="195" y="273"/>
                  </a:cubicBezTo>
                  <a:cubicBezTo>
                    <a:pt x="196" y="272"/>
                    <a:pt x="197" y="271"/>
                    <a:pt x="198" y="270"/>
                  </a:cubicBezTo>
                  <a:cubicBezTo>
                    <a:pt x="198" y="268"/>
                    <a:pt x="199" y="268"/>
                    <a:pt x="201" y="267"/>
                  </a:cubicBezTo>
                  <a:cubicBezTo>
                    <a:pt x="203" y="266"/>
                    <a:pt x="205" y="266"/>
                    <a:pt x="207" y="264"/>
                  </a:cubicBezTo>
                  <a:cubicBezTo>
                    <a:pt x="207" y="264"/>
                    <a:pt x="208" y="264"/>
                    <a:pt x="208" y="264"/>
                  </a:cubicBezTo>
                  <a:cubicBezTo>
                    <a:pt x="209" y="264"/>
                    <a:pt x="209" y="263"/>
                    <a:pt x="210" y="264"/>
                  </a:cubicBezTo>
                  <a:cubicBezTo>
                    <a:pt x="211" y="265"/>
                    <a:pt x="210" y="265"/>
                    <a:pt x="210" y="266"/>
                  </a:cubicBezTo>
                  <a:cubicBezTo>
                    <a:pt x="209" y="266"/>
                    <a:pt x="209" y="266"/>
                    <a:pt x="209" y="267"/>
                  </a:cubicBezTo>
                  <a:cubicBezTo>
                    <a:pt x="209" y="267"/>
                    <a:pt x="209" y="267"/>
                    <a:pt x="209" y="267"/>
                  </a:cubicBezTo>
                  <a:cubicBezTo>
                    <a:pt x="210" y="267"/>
                    <a:pt x="211" y="267"/>
                    <a:pt x="212" y="266"/>
                  </a:cubicBezTo>
                  <a:cubicBezTo>
                    <a:pt x="212" y="265"/>
                    <a:pt x="212" y="265"/>
                    <a:pt x="212" y="264"/>
                  </a:cubicBezTo>
                  <a:cubicBezTo>
                    <a:pt x="213" y="264"/>
                    <a:pt x="213" y="264"/>
                    <a:pt x="214" y="264"/>
                  </a:cubicBezTo>
                  <a:cubicBezTo>
                    <a:pt x="214" y="265"/>
                    <a:pt x="215" y="266"/>
                    <a:pt x="217" y="267"/>
                  </a:cubicBezTo>
                  <a:cubicBezTo>
                    <a:pt x="217" y="267"/>
                    <a:pt x="218" y="267"/>
                    <a:pt x="218" y="267"/>
                  </a:cubicBezTo>
                  <a:cubicBezTo>
                    <a:pt x="219" y="269"/>
                    <a:pt x="219" y="269"/>
                    <a:pt x="221" y="269"/>
                  </a:cubicBezTo>
                  <a:cubicBezTo>
                    <a:pt x="222" y="269"/>
                    <a:pt x="224" y="268"/>
                    <a:pt x="225" y="269"/>
                  </a:cubicBezTo>
                  <a:cubicBezTo>
                    <a:pt x="226" y="270"/>
                    <a:pt x="227" y="269"/>
                    <a:pt x="228" y="268"/>
                  </a:cubicBezTo>
                  <a:cubicBezTo>
                    <a:pt x="228" y="268"/>
                    <a:pt x="229" y="267"/>
                    <a:pt x="229" y="267"/>
                  </a:cubicBezTo>
                  <a:cubicBezTo>
                    <a:pt x="231" y="268"/>
                    <a:pt x="232" y="268"/>
                    <a:pt x="234" y="268"/>
                  </a:cubicBezTo>
                  <a:cubicBezTo>
                    <a:pt x="235" y="268"/>
                    <a:pt x="236" y="268"/>
                    <a:pt x="237" y="268"/>
                  </a:cubicBezTo>
                  <a:cubicBezTo>
                    <a:pt x="238" y="268"/>
                    <a:pt x="238" y="269"/>
                    <a:pt x="237" y="270"/>
                  </a:cubicBezTo>
                  <a:cubicBezTo>
                    <a:pt x="236" y="271"/>
                    <a:pt x="237" y="272"/>
                    <a:pt x="237" y="273"/>
                  </a:cubicBezTo>
                  <a:cubicBezTo>
                    <a:pt x="238" y="273"/>
                    <a:pt x="238" y="274"/>
                    <a:pt x="238" y="274"/>
                  </a:cubicBezTo>
                  <a:cubicBezTo>
                    <a:pt x="241" y="274"/>
                    <a:pt x="242" y="276"/>
                    <a:pt x="243" y="277"/>
                  </a:cubicBezTo>
                  <a:cubicBezTo>
                    <a:pt x="246" y="280"/>
                    <a:pt x="248" y="281"/>
                    <a:pt x="251" y="281"/>
                  </a:cubicBezTo>
                  <a:cubicBezTo>
                    <a:pt x="255" y="281"/>
                    <a:pt x="259" y="282"/>
                    <a:pt x="262" y="285"/>
                  </a:cubicBezTo>
                  <a:cubicBezTo>
                    <a:pt x="263" y="286"/>
                    <a:pt x="263" y="287"/>
                    <a:pt x="263" y="288"/>
                  </a:cubicBezTo>
                  <a:cubicBezTo>
                    <a:pt x="264" y="289"/>
                    <a:pt x="264" y="290"/>
                    <a:pt x="265" y="291"/>
                  </a:cubicBezTo>
                  <a:cubicBezTo>
                    <a:pt x="266" y="292"/>
                    <a:pt x="267" y="294"/>
                    <a:pt x="267" y="295"/>
                  </a:cubicBezTo>
                  <a:cubicBezTo>
                    <a:pt x="266" y="296"/>
                    <a:pt x="267" y="297"/>
                    <a:pt x="268" y="297"/>
                  </a:cubicBezTo>
                  <a:cubicBezTo>
                    <a:pt x="269" y="298"/>
                    <a:pt x="270" y="298"/>
                    <a:pt x="271" y="299"/>
                  </a:cubicBezTo>
                  <a:cubicBezTo>
                    <a:pt x="271" y="300"/>
                    <a:pt x="271" y="300"/>
                    <a:pt x="272" y="300"/>
                  </a:cubicBezTo>
                  <a:cubicBezTo>
                    <a:pt x="274" y="299"/>
                    <a:pt x="275" y="300"/>
                    <a:pt x="277" y="301"/>
                  </a:cubicBezTo>
                  <a:cubicBezTo>
                    <a:pt x="278" y="301"/>
                    <a:pt x="279" y="301"/>
                    <a:pt x="279" y="302"/>
                  </a:cubicBezTo>
                  <a:cubicBezTo>
                    <a:pt x="280" y="302"/>
                    <a:pt x="280" y="302"/>
                    <a:pt x="281" y="302"/>
                  </a:cubicBezTo>
                  <a:cubicBezTo>
                    <a:pt x="281" y="303"/>
                    <a:pt x="281" y="304"/>
                    <a:pt x="282" y="304"/>
                  </a:cubicBezTo>
                  <a:cubicBezTo>
                    <a:pt x="283" y="304"/>
                    <a:pt x="283" y="304"/>
                    <a:pt x="284" y="304"/>
                  </a:cubicBezTo>
                  <a:cubicBezTo>
                    <a:pt x="287" y="305"/>
                    <a:pt x="290" y="305"/>
                    <a:pt x="292" y="305"/>
                  </a:cubicBezTo>
                  <a:cubicBezTo>
                    <a:pt x="294" y="305"/>
                    <a:pt x="296" y="306"/>
                    <a:pt x="297" y="308"/>
                  </a:cubicBezTo>
                  <a:cubicBezTo>
                    <a:pt x="298" y="308"/>
                    <a:pt x="299" y="309"/>
                    <a:pt x="300" y="310"/>
                  </a:cubicBezTo>
                  <a:cubicBezTo>
                    <a:pt x="301" y="311"/>
                    <a:pt x="302" y="311"/>
                    <a:pt x="304" y="311"/>
                  </a:cubicBezTo>
                  <a:cubicBezTo>
                    <a:pt x="304" y="311"/>
                    <a:pt x="305" y="312"/>
                    <a:pt x="305" y="312"/>
                  </a:cubicBezTo>
                  <a:cubicBezTo>
                    <a:pt x="306" y="314"/>
                    <a:pt x="307" y="316"/>
                    <a:pt x="307" y="318"/>
                  </a:cubicBezTo>
                  <a:cubicBezTo>
                    <a:pt x="307" y="321"/>
                    <a:pt x="306" y="323"/>
                    <a:pt x="305" y="324"/>
                  </a:cubicBezTo>
                  <a:cubicBezTo>
                    <a:pt x="304" y="325"/>
                    <a:pt x="303" y="326"/>
                    <a:pt x="303" y="326"/>
                  </a:cubicBezTo>
                  <a:cubicBezTo>
                    <a:pt x="301" y="327"/>
                    <a:pt x="301" y="329"/>
                    <a:pt x="300" y="330"/>
                  </a:cubicBezTo>
                  <a:cubicBezTo>
                    <a:pt x="300" y="331"/>
                    <a:pt x="299" y="332"/>
                    <a:pt x="298" y="333"/>
                  </a:cubicBezTo>
                  <a:cubicBezTo>
                    <a:pt x="297" y="334"/>
                    <a:pt x="297" y="335"/>
                    <a:pt x="297" y="336"/>
                  </a:cubicBezTo>
                  <a:cubicBezTo>
                    <a:pt x="297" y="338"/>
                    <a:pt x="297" y="341"/>
                    <a:pt x="297" y="343"/>
                  </a:cubicBezTo>
                  <a:cubicBezTo>
                    <a:pt x="297" y="344"/>
                    <a:pt x="296" y="346"/>
                    <a:pt x="296" y="347"/>
                  </a:cubicBezTo>
                  <a:cubicBezTo>
                    <a:pt x="295" y="348"/>
                    <a:pt x="295" y="348"/>
                    <a:pt x="295" y="349"/>
                  </a:cubicBezTo>
                  <a:cubicBezTo>
                    <a:pt x="295" y="351"/>
                    <a:pt x="295" y="352"/>
                    <a:pt x="294" y="354"/>
                  </a:cubicBezTo>
                  <a:cubicBezTo>
                    <a:pt x="293" y="354"/>
                    <a:pt x="293" y="355"/>
                    <a:pt x="293" y="356"/>
                  </a:cubicBezTo>
                  <a:cubicBezTo>
                    <a:pt x="293" y="358"/>
                    <a:pt x="291" y="359"/>
                    <a:pt x="290" y="360"/>
                  </a:cubicBezTo>
                  <a:cubicBezTo>
                    <a:pt x="289" y="361"/>
                    <a:pt x="288" y="361"/>
                    <a:pt x="287" y="361"/>
                  </a:cubicBezTo>
                  <a:cubicBezTo>
                    <a:pt x="285" y="361"/>
                    <a:pt x="283" y="362"/>
                    <a:pt x="281" y="363"/>
                  </a:cubicBezTo>
                  <a:cubicBezTo>
                    <a:pt x="281" y="363"/>
                    <a:pt x="281" y="363"/>
                    <a:pt x="280" y="364"/>
                  </a:cubicBezTo>
                  <a:cubicBezTo>
                    <a:pt x="278" y="364"/>
                    <a:pt x="276" y="366"/>
                    <a:pt x="274" y="368"/>
                  </a:cubicBezTo>
                  <a:cubicBezTo>
                    <a:pt x="273" y="369"/>
                    <a:pt x="272" y="371"/>
                    <a:pt x="273" y="373"/>
                  </a:cubicBezTo>
                  <a:cubicBezTo>
                    <a:pt x="273" y="375"/>
                    <a:pt x="273" y="377"/>
                    <a:pt x="272" y="378"/>
                  </a:cubicBezTo>
                  <a:cubicBezTo>
                    <a:pt x="271" y="380"/>
                    <a:pt x="270" y="381"/>
                    <a:pt x="269" y="383"/>
                  </a:cubicBezTo>
                  <a:cubicBezTo>
                    <a:pt x="269" y="384"/>
                    <a:pt x="268" y="386"/>
                    <a:pt x="266" y="388"/>
                  </a:cubicBezTo>
                  <a:cubicBezTo>
                    <a:pt x="265" y="388"/>
                    <a:pt x="264" y="389"/>
                    <a:pt x="264" y="390"/>
                  </a:cubicBezTo>
                  <a:cubicBezTo>
                    <a:pt x="264" y="393"/>
                    <a:pt x="262" y="394"/>
                    <a:pt x="260" y="396"/>
                  </a:cubicBezTo>
                  <a:cubicBezTo>
                    <a:pt x="260" y="397"/>
                    <a:pt x="259" y="398"/>
                    <a:pt x="258" y="398"/>
                  </a:cubicBezTo>
                  <a:cubicBezTo>
                    <a:pt x="256" y="397"/>
                    <a:pt x="254" y="398"/>
                    <a:pt x="253" y="397"/>
                  </a:cubicBezTo>
                  <a:cubicBezTo>
                    <a:pt x="253" y="397"/>
                    <a:pt x="252" y="397"/>
                    <a:pt x="252" y="397"/>
                  </a:cubicBezTo>
                  <a:cubicBezTo>
                    <a:pt x="252" y="398"/>
                    <a:pt x="253" y="398"/>
                    <a:pt x="253" y="399"/>
                  </a:cubicBezTo>
                  <a:cubicBezTo>
                    <a:pt x="253" y="399"/>
                    <a:pt x="253" y="400"/>
                    <a:pt x="253" y="401"/>
                  </a:cubicBezTo>
                  <a:cubicBezTo>
                    <a:pt x="253" y="401"/>
                    <a:pt x="253" y="401"/>
                    <a:pt x="253" y="402"/>
                  </a:cubicBezTo>
                  <a:cubicBezTo>
                    <a:pt x="255" y="402"/>
                    <a:pt x="255" y="403"/>
                    <a:pt x="254" y="404"/>
                  </a:cubicBezTo>
                  <a:cubicBezTo>
                    <a:pt x="252" y="408"/>
                    <a:pt x="253" y="408"/>
                    <a:pt x="249" y="410"/>
                  </a:cubicBezTo>
                  <a:cubicBezTo>
                    <a:pt x="247" y="411"/>
                    <a:pt x="245" y="411"/>
                    <a:pt x="243" y="411"/>
                  </a:cubicBezTo>
                  <a:cubicBezTo>
                    <a:pt x="242" y="411"/>
                    <a:pt x="242" y="411"/>
                    <a:pt x="242" y="412"/>
                  </a:cubicBezTo>
                  <a:cubicBezTo>
                    <a:pt x="242" y="413"/>
                    <a:pt x="242" y="414"/>
                    <a:pt x="242" y="415"/>
                  </a:cubicBezTo>
                  <a:cubicBezTo>
                    <a:pt x="242" y="418"/>
                    <a:pt x="240" y="419"/>
                    <a:pt x="238" y="418"/>
                  </a:cubicBezTo>
                  <a:cubicBezTo>
                    <a:pt x="238" y="418"/>
                    <a:pt x="237" y="418"/>
                    <a:pt x="237" y="418"/>
                  </a:cubicBezTo>
                  <a:cubicBezTo>
                    <a:pt x="236" y="418"/>
                    <a:pt x="236" y="417"/>
                    <a:pt x="235" y="418"/>
                  </a:cubicBezTo>
                  <a:cubicBezTo>
                    <a:pt x="235" y="418"/>
                    <a:pt x="235" y="419"/>
                    <a:pt x="235" y="420"/>
                  </a:cubicBezTo>
                  <a:cubicBezTo>
                    <a:pt x="235" y="420"/>
                    <a:pt x="236" y="421"/>
                    <a:pt x="236" y="421"/>
                  </a:cubicBezTo>
                  <a:cubicBezTo>
                    <a:pt x="237" y="421"/>
                    <a:pt x="237" y="421"/>
                    <a:pt x="238" y="421"/>
                  </a:cubicBezTo>
                  <a:cubicBezTo>
                    <a:pt x="238" y="421"/>
                    <a:pt x="239" y="421"/>
                    <a:pt x="239" y="422"/>
                  </a:cubicBezTo>
                  <a:cubicBezTo>
                    <a:pt x="239" y="423"/>
                    <a:pt x="239" y="423"/>
                    <a:pt x="239" y="424"/>
                  </a:cubicBezTo>
                  <a:cubicBezTo>
                    <a:pt x="238" y="424"/>
                    <a:pt x="238" y="425"/>
                    <a:pt x="237" y="425"/>
                  </a:cubicBezTo>
                  <a:cubicBezTo>
                    <a:pt x="236" y="426"/>
                    <a:pt x="236" y="427"/>
                    <a:pt x="236" y="428"/>
                  </a:cubicBezTo>
                  <a:cubicBezTo>
                    <a:pt x="236" y="429"/>
                    <a:pt x="236" y="429"/>
                    <a:pt x="236" y="430"/>
                  </a:cubicBezTo>
                  <a:cubicBezTo>
                    <a:pt x="236" y="431"/>
                    <a:pt x="235" y="432"/>
                    <a:pt x="234" y="432"/>
                  </a:cubicBezTo>
                  <a:cubicBezTo>
                    <a:pt x="233" y="432"/>
                    <a:pt x="233" y="433"/>
                    <a:pt x="233" y="433"/>
                  </a:cubicBezTo>
                  <a:cubicBezTo>
                    <a:pt x="231" y="434"/>
                    <a:pt x="231" y="436"/>
                    <a:pt x="232" y="437"/>
                  </a:cubicBezTo>
                  <a:cubicBezTo>
                    <a:pt x="233" y="438"/>
                    <a:pt x="234" y="438"/>
                    <a:pt x="235" y="438"/>
                  </a:cubicBezTo>
                  <a:cubicBezTo>
                    <a:pt x="236" y="439"/>
                    <a:pt x="236" y="439"/>
                    <a:pt x="237" y="440"/>
                  </a:cubicBezTo>
                  <a:cubicBezTo>
                    <a:pt x="237" y="441"/>
                    <a:pt x="237" y="442"/>
                    <a:pt x="236" y="443"/>
                  </a:cubicBezTo>
                  <a:cubicBezTo>
                    <a:pt x="236" y="443"/>
                    <a:pt x="236" y="444"/>
                    <a:pt x="236" y="444"/>
                  </a:cubicBezTo>
                  <a:cubicBezTo>
                    <a:pt x="235" y="445"/>
                    <a:pt x="233" y="446"/>
                    <a:pt x="233" y="448"/>
                  </a:cubicBezTo>
                  <a:cubicBezTo>
                    <a:pt x="233" y="449"/>
                    <a:pt x="233" y="450"/>
                    <a:pt x="232" y="450"/>
                  </a:cubicBezTo>
                  <a:cubicBezTo>
                    <a:pt x="231" y="451"/>
                    <a:pt x="231" y="452"/>
                    <a:pt x="231" y="454"/>
                  </a:cubicBezTo>
                  <a:cubicBezTo>
                    <a:pt x="232" y="455"/>
                    <a:pt x="232" y="457"/>
                    <a:pt x="233" y="458"/>
                  </a:cubicBezTo>
                  <a:cubicBezTo>
                    <a:pt x="234" y="458"/>
                    <a:pt x="234" y="458"/>
                    <a:pt x="233" y="459"/>
                  </a:cubicBezTo>
                  <a:cubicBezTo>
                    <a:pt x="233" y="459"/>
                    <a:pt x="233" y="459"/>
                    <a:pt x="232" y="459"/>
                  </a:cubicBezTo>
                  <a:cubicBezTo>
                    <a:pt x="233" y="459"/>
                    <a:pt x="233" y="459"/>
                    <a:pt x="233" y="460"/>
                  </a:cubicBezTo>
                  <a:cubicBezTo>
                    <a:pt x="234" y="460"/>
                    <a:pt x="234" y="460"/>
                    <a:pt x="235" y="461"/>
                  </a:cubicBezTo>
                  <a:cubicBezTo>
                    <a:pt x="235" y="463"/>
                    <a:pt x="237" y="464"/>
                    <a:pt x="239" y="465"/>
                  </a:cubicBezTo>
                  <a:cubicBezTo>
                    <a:pt x="240" y="466"/>
                    <a:pt x="241" y="467"/>
                    <a:pt x="243" y="467"/>
                  </a:cubicBezTo>
                  <a:cubicBezTo>
                    <a:pt x="243" y="467"/>
                    <a:pt x="243" y="468"/>
                    <a:pt x="243" y="468"/>
                  </a:cubicBezTo>
                  <a:cubicBezTo>
                    <a:pt x="242" y="469"/>
                    <a:pt x="242" y="469"/>
                    <a:pt x="241" y="469"/>
                  </a:cubicBezTo>
                  <a:cubicBezTo>
                    <a:pt x="240" y="470"/>
                    <a:pt x="239" y="470"/>
                    <a:pt x="238" y="471"/>
                  </a:cubicBezTo>
                  <a:cubicBezTo>
                    <a:pt x="235" y="472"/>
                    <a:pt x="234" y="472"/>
                    <a:pt x="232" y="471"/>
                  </a:cubicBezTo>
                  <a:cubicBezTo>
                    <a:pt x="232" y="470"/>
                    <a:pt x="232" y="470"/>
                    <a:pt x="232" y="470"/>
                  </a:cubicBezTo>
                  <a:cubicBezTo>
                    <a:pt x="230" y="471"/>
                    <a:pt x="228" y="470"/>
                    <a:pt x="228" y="469"/>
                  </a:cubicBezTo>
                  <a:cubicBezTo>
                    <a:pt x="227" y="468"/>
                    <a:pt x="227" y="467"/>
                    <a:pt x="225" y="467"/>
                  </a:cubicBezTo>
                  <a:cubicBezTo>
                    <a:pt x="224" y="467"/>
                    <a:pt x="224" y="467"/>
                    <a:pt x="223" y="466"/>
                  </a:cubicBezTo>
                  <a:cubicBezTo>
                    <a:pt x="222" y="465"/>
                    <a:pt x="220" y="464"/>
                    <a:pt x="219" y="463"/>
                  </a:cubicBezTo>
                  <a:cubicBezTo>
                    <a:pt x="219" y="463"/>
                    <a:pt x="218" y="462"/>
                    <a:pt x="219" y="462"/>
                  </a:cubicBezTo>
                  <a:cubicBezTo>
                    <a:pt x="219" y="461"/>
                    <a:pt x="219" y="460"/>
                    <a:pt x="218" y="460"/>
                  </a:cubicBezTo>
                  <a:cubicBezTo>
                    <a:pt x="216" y="459"/>
                    <a:pt x="216" y="457"/>
                    <a:pt x="216" y="455"/>
                  </a:cubicBezTo>
                  <a:cubicBezTo>
                    <a:pt x="215" y="454"/>
                    <a:pt x="215" y="452"/>
                    <a:pt x="214" y="451"/>
                  </a:cubicBezTo>
                  <a:cubicBezTo>
                    <a:pt x="213" y="449"/>
                    <a:pt x="213" y="448"/>
                    <a:pt x="213" y="447"/>
                  </a:cubicBezTo>
                  <a:cubicBezTo>
                    <a:pt x="212" y="445"/>
                    <a:pt x="212" y="443"/>
                    <a:pt x="214" y="442"/>
                  </a:cubicBezTo>
                  <a:cubicBezTo>
                    <a:pt x="214" y="442"/>
                    <a:pt x="214" y="441"/>
                    <a:pt x="214" y="441"/>
                  </a:cubicBezTo>
                  <a:cubicBezTo>
                    <a:pt x="215" y="440"/>
                    <a:pt x="214" y="439"/>
                    <a:pt x="213" y="439"/>
                  </a:cubicBezTo>
                  <a:cubicBezTo>
                    <a:pt x="213" y="439"/>
                    <a:pt x="213" y="439"/>
                    <a:pt x="212" y="439"/>
                  </a:cubicBezTo>
                  <a:cubicBezTo>
                    <a:pt x="212" y="440"/>
                    <a:pt x="211" y="440"/>
                    <a:pt x="211" y="439"/>
                  </a:cubicBezTo>
                  <a:cubicBezTo>
                    <a:pt x="210" y="439"/>
                    <a:pt x="211" y="438"/>
                    <a:pt x="211" y="437"/>
                  </a:cubicBezTo>
                  <a:cubicBezTo>
                    <a:pt x="211" y="436"/>
                    <a:pt x="212" y="435"/>
                    <a:pt x="213" y="434"/>
                  </a:cubicBezTo>
                  <a:cubicBezTo>
                    <a:pt x="213" y="434"/>
                    <a:pt x="213" y="433"/>
                    <a:pt x="213" y="433"/>
                  </a:cubicBezTo>
                  <a:cubicBezTo>
                    <a:pt x="213" y="432"/>
                    <a:pt x="212" y="432"/>
                    <a:pt x="211" y="432"/>
                  </a:cubicBezTo>
                  <a:cubicBezTo>
                    <a:pt x="211" y="432"/>
                    <a:pt x="211" y="432"/>
                    <a:pt x="211" y="432"/>
                  </a:cubicBezTo>
                  <a:cubicBezTo>
                    <a:pt x="211" y="431"/>
                    <a:pt x="212" y="431"/>
                    <a:pt x="212" y="430"/>
                  </a:cubicBezTo>
                  <a:cubicBezTo>
                    <a:pt x="212" y="430"/>
                    <a:pt x="213" y="429"/>
                    <a:pt x="213" y="429"/>
                  </a:cubicBezTo>
                  <a:cubicBezTo>
                    <a:pt x="213" y="428"/>
                    <a:pt x="214" y="428"/>
                    <a:pt x="214" y="428"/>
                  </a:cubicBezTo>
                  <a:cubicBezTo>
                    <a:pt x="215" y="428"/>
                    <a:pt x="215" y="428"/>
                    <a:pt x="215" y="427"/>
                  </a:cubicBezTo>
                  <a:cubicBezTo>
                    <a:pt x="215" y="426"/>
                    <a:pt x="215" y="425"/>
                    <a:pt x="215" y="424"/>
                  </a:cubicBezTo>
                  <a:cubicBezTo>
                    <a:pt x="215" y="424"/>
                    <a:pt x="215" y="424"/>
                    <a:pt x="215" y="424"/>
                  </a:cubicBezTo>
                  <a:cubicBezTo>
                    <a:pt x="214" y="424"/>
                    <a:pt x="214" y="424"/>
                    <a:pt x="214" y="424"/>
                  </a:cubicBezTo>
                  <a:cubicBezTo>
                    <a:pt x="214" y="425"/>
                    <a:pt x="214" y="425"/>
                    <a:pt x="214" y="425"/>
                  </a:cubicBezTo>
                  <a:cubicBezTo>
                    <a:pt x="214" y="426"/>
                    <a:pt x="214" y="427"/>
                    <a:pt x="212" y="427"/>
                  </a:cubicBezTo>
                  <a:cubicBezTo>
                    <a:pt x="211" y="427"/>
                    <a:pt x="212" y="425"/>
                    <a:pt x="211" y="425"/>
                  </a:cubicBezTo>
                  <a:cubicBezTo>
                    <a:pt x="211" y="424"/>
                    <a:pt x="211" y="424"/>
                    <a:pt x="211" y="424"/>
                  </a:cubicBezTo>
                  <a:cubicBezTo>
                    <a:pt x="211" y="423"/>
                    <a:pt x="212" y="421"/>
                    <a:pt x="212" y="420"/>
                  </a:cubicBezTo>
                  <a:cubicBezTo>
                    <a:pt x="212" y="419"/>
                    <a:pt x="211" y="418"/>
                    <a:pt x="211" y="416"/>
                  </a:cubicBezTo>
                  <a:cubicBezTo>
                    <a:pt x="211" y="416"/>
                    <a:pt x="211" y="416"/>
                    <a:pt x="211" y="415"/>
                  </a:cubicBezTo>
                  <a:cubicBezTo>
                    <a:pt x="212" y="413"/>
                    <a:pt x="212" y="411"/>
                    <a:pt x="211" y="409"/>
                  </a:cubicBezTo>
                  <a:cubicBezTo>
                    <a:pt x="210" y="408"/>
                    <a:pt x="210" y="406"/>
                    <a:pt x="211" y="405"/>
                  </a:cubicBezTo>
                  <a:cubicBezTo>
                    <a:pt x="212" y="404"/>
                    <a:pt x="212" y="403"/>
                    <a:pt x="212" y="402"/>
                  </a:cubicBezTo>
                  <a:cubicBezTo>
                    <a:pt x="212" y="400"/>
                    <a:pt x="212" y="399"/>
                    <a:pt x="213" y="397"/>
                  </a:cubicBezTo>
                  <a:cubicBezTo>
                    <a:pt x="214" y="395"/>
                    <a:pt x="213" y="392"/>
                    <a:pt x="213" y="389"/>
                  </a:cubicBezTo>
                  <a:cubicBezTo>
                    <a:pt x="213" y="387"/>
                    <a:pt x="212" y="384"/>
                    <a:pt x="213" y="382"/>
                  </a:cubicBezTo>
                  <a:cubicBezTo>
                    <a:pt x="213" y="382"/>
                    <a:pt x="213" y="381"/>
                    <a:pt x="213" y="381"/>
                  </a:cubicBezTo>
                  <a:cubicBezTo>
                    <a:pt x="212" y="379"/>
                    <a:pt x="213" y="378"/>
                    <a:pt x="213" y="376"/>
                  </a:cubicBezTo>
                  <a:cubicBezTo>
                    <a:pt x="214" y="373"/>
                    <a:pt x="214" y="370"/>
                    <a:pt x="213" y="366"/>
                  </a:cubicBezTo>
                  <a:cubicBezTo>
                    <a:pt x="213" y="364"/>
                    <a:pt x="213" y="362"/>
                    <a:pt x="213" y="360"/>
                  </a:cubicBezTo>
                  <a:cubicBezTo>
                    <a:pt x="214" y="359"/>
                    <a:pt x="214" y="358"/>
                    <a:pt x="213" y="357"/>
                  </a:cubicBezTo>
                  <a:cubicBezTo>
                    <a:pt x="213" y="356"/>
                    <a:pt x="213" y="355"/>
                    <a:pt x="213" y="354"/>
                  </a:cubicBezTo>
                  <a:cubicBezTo>
                    <a:pt x="213" y="351"/>
                    <a:pt x="213" y="349"/>
                    <a:pt x="210" y="347"/>
                  </a:cubicBezTo>
                  <a:cubicBezTo>
                    <a:pt x="208" y="346"/>
                    <a:pt x="206" y="344"/>
                    <a:pt x="204" y="343"/>
                  </a:cubicBezTo>
                  <a:cubicBezTo>
                    <a:pt x="202" y="342"/>
                    <a:pt x="200" y="341"/>
                    <a:pt x="199" y="339"/>
                  </a:cubicBezTo>
                  <a:cubicBezTo>
                    <a:pt x="197" y="338"/>
                    <a:pt x="196" y="337"/>
                    <a:pt x="196" y="335"/>
                  </a:cubicBezTo>
                  <a:cubicBezTo>
                    <a:pt x="196" y="334"/>
                    <a:pt x="195" y="333"/>
                    <a:pt x="195" y="332"/>
                  </a:cubicBezTo>
                  <a:cubicBezTo>
                    <a:pt x="192" y="329"/>
                    <a:pt x="191" y="326"/>
                    <a:pt x="189" y="323"/>
                  </a:cubicBezTo>
                  <a:cubicBezTo>
                    <a:pt x="189" y="321"/>
                    <a:pt x="187" y="319"/>
                    <a:pt x="186" y="318"/>
                  </a:cubicBezTo>
                  <a:cubicBezTo>
                    <a:pt x="185" y="317"/>
                    <a:pt x="184" y="316"/>
                    <a:pt x="183" y="316"/>
                  </a:cubicBezTo>
                  <a:cubicBezTo>
                    <a:pt x="183" y="315"/>
                    <a:pt x="182" y="315"/>
                    <a:pt x="182" y="314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2" y="311"/>
                    <a:pt x="182" y="309"/>
                    <a:pt x="184" y="308"/>
                  </a:cubicBezTo>
                  <a:cubicBezTo>
                    <a:pt x="185" y="307"/>
                    <a:pt x="185" y="307"/>
                    <a:pt x="185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2" y="304"/>
                    <a:pt x="183" y="302"/>
                    <a:pt x="183" y="301"/>
                  </a:cubicBezTo>
                  <a:cubicBezTo>
                    <a:pt x="184" y="299"/>
                    <a:pt x="185" y="298"/>
                    <a:pt x="185" y="296"/>
                  </a:cubicBezTo>
                  <a:cubicBezTo>
                    <a:pt x="185" y="296"/>
                    <a:pt x="186" y="295"/>
                    <a:pt x="186" y="295"/>
                  </a:cubicBezTo>
                  <a:cubicBezTo>
                    <a:pt x="187" y="295"/>
                    <a:pt x="188" y="294"/>
                    <a:pt x="189" y="293"/>
                  </a:cubicBezTo>
                  <a:cubicBezTo>
                    <a:pt x="189" y="292"/>
                    <a:pt x="190" y="291"/>
                    <a:pt x="190" y="291"/>
                  </a:cubicBezTo>
                  <a:cubicBezTo>
                    <a:pt x="191" y="290"/>
                    <a:pt x="192" y="290"/>
                    <a:pt x="192" y="289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192" y="286"/>
                    <a:pt x="193" y="284"/>
                    <a:pt x="193" y="282"/>
                  </a:cubicBezTo>
                  <a:cubicBezTo>
                    <a:pt x="192" y="281"/>
                    <a:pt x="192" y="280"/>
                    <a:pt x="192" y="280"/>
                  </a:cubicBezTo>
                  <a:cubicBezTo>
                    <a:pt x="191" y="278"/>
                    <a:pt x="190" y="277"/>
                    <a:pt x="190" y="275"/>
                  </a:cubicBezTo>
                  <a:cubicBezTo>
                    <a:pt x="190" y="275"/>
                    <a:pt x="190" y="275"/>
                    <a:pt x="189" y="274"/>
                  </a:cubicBezTo>
                  <a:cubicBezTo>
                    <a:pt x="189" y="274"/>
                    <a:pt x="188" y="274"/>
                    <a:pt x="188" y="274"/>
                  </a:cubicBezTo>
                  <a:cubicBezTo>
                    <a:pt x="187" y="275"/>
                    <a:pt x="186" y="275"/>
                    <a:pt x="186" y="277"/>
                  </a:cubicBezTo>
                  <a:cubicBezTo>
                    <a:pt x="186" y="278"/>
                    <a:pt x="185" y="279"/>
                    <a:pt x="183" y="278"/>
                  </a:cubicBezTo>
                  <a:cubicBezTo>
                    <a:pt x="183" y="278"/>
                    <a:pt x="183" y="277"/>
                    <a:pt x="183" y="277"/>
                  </a:cubicBezTo>
                  <a:cubicBezTo>
                    <a:pt x="181" y="277"/>
                    <a:pt x="179" y="276"/>
                    <a:pt x="178" y="276"/>
                  </a:cubicBezTo>
                  <a:cubicBezTo>
                    <a:pt x="177" y="275"/>
                    <a:pt x="176" y="275"/>
                    <a:pt x="176" y="274"/>
                  </a:cubicBezTo>
                  <a:cubicBezTo>
                    <a:pt x="175" y="273"/>
                    <a:pt x="174" y="272"/>
                    <a:pt x="173" y="272"/>
                  </a:cubicBezTo>
                  <a:cubicBezTo>
                    <a:pt x="172" y="272"/>
                    <a:pt x="172" y="272"/>
                    <a:pt x="172" y="272"/>
                  </a:cubicBezTo>
                  <a:cubicBezTo>
                    <a:pt x="171" y="271"/>
                    <a:pt x="170" y="271"/>
                    <a:pt x="170" y="269"/>
                  </a:cubicBezTo>
                  <a:cubicBezTo>
                    <a:pt x="171" y="268"/>
                    <a:pt x="170" y="267"/>
                    <a:pt x="169" y="267"/>
                  </a:cubicBezTo>
                  <a:cubicBezTo>
                    <a:pt x="167" y="264"/>
                    <a:pt x="165" y="262"/>
                    <a:pt x="162" y="262"/>
                  </a:cubicBezTo>
                  <a:cubicBezTo>
                    <a:pt x="161" y="261"/>
                    <a:pt x="159" y="261"/>
                    <a:pt x="158" y="261"/>
                  </a:cubicBezTo>
                  <a:cubicBezTo>
                    <a:pt x="156" y="260"/>
                    <a:pt x="155" y="260"/>
                    <a:pt x="154" y="259"/>
                  </a:cubicBezTo>
                  <a:cubicBezTo>
                    <a:pt x="153" y="257"/>
                    <a:pt x="151" y="256"/>
                    <a:pt x="150" y="255"/>
                  </a:cubicBezTo>
                  <a:cubicBezTo>
                    <a:pt x="149" y="254"/>
                    <a:pt x="147" y="254"/>
                    <a:pt x="146" y="254"/>
                  </a:cubicBezTo>
                  <a:cubicBezTo>
                    <a:pt x="144" y="256"/>
                    <a:pt x="141" y="255"/>
                    <a:pt x="139" y="254"/>
                  </a:cubicBezTo>
                  <a:cubicBezTo>
                    <a:pt x="136" y="253"/>
                    <a:pt x="132" y="252"/>
                    <a:pt x="129" y="249"/>
                  </a:cubicBezTo>
                  <a:cubicBezTo>
                    <a:pt x="129" y="249"/>
                    <a:pt x="129" y="249"/>
                    <a:pt x="129" y="249"/>
                  </a:cubicBezTo>
                  <a:cubicBezTo>
                    <a:pt x="126" y="249"/>
                    <a:pt x="124" y="246"/>
                    <a:pt x="122" y="245"/>
                  </a:cubicBezTo>
                  <a:cubicBezTo>
                    <a:pt x="120" y="244"/>
                    <a:pt x="120" y="244"/>
                    <a:pt x="119" y="243"/>
                  </a:cubicBezTo>
                  <a:cubicBezTo>
                    <a:pt x="119" y="242"/>
                    <a:pt x="119" y="241"/>
                    <a:pt x="119" y="240"/>
                  </a:cubicBezTo>
                  <a:cubicBezTo>
                    <a:pt x="121" y="238"/>
                    <a:pt x="120" y="236"/>
                    <a:pt x="119" y="234"/>
                  </a:cubicBezTo>
                  <a:cubicBezTo>
                    <a:pt x="118" y="232"/>
                    <a:pt x="117" y="231"/>
                    <a:pt x="116" y="230"/>
                  </a:cubicBezTo>
                  <a:cubicBezTo>
                    <a:pt x="115" y="229"/>
                    <a:pt x="114" y="228"/>
                    <a:pt x="114" y="227"/>
                  </a:cubicBezTo>
                  <a:cubicBezTo>
                    <a:pt x="114" y="226"/>
                    <a:pt x="112" y="226"/>
                    <a:pt x="112" y="225"/>
                  </a:cubicBezTo>
                  <a:cubicBezTo>
                    <a:pt x="111" y="225"/>
                    <a:pt x="111" y="224"/>
                    <a:pt x="111" y="223"/>
                  </a:cubicBezTo>
                  <a:cubicBezTo>
                    <a:pt x="111" y="223"/>
                    <a:pt x="111" y="222"/>
                    <a:pt x="110" y="221"/>
                  </a:cubicBezTo>
                  <a:cubicBezTo>
                    <a:pt x="107" y="218"/>
                    <a:pt x="104" y="214"/>
                    <a:pt x="103" y="208"/>
                  </a:cubicBezTo>
                  <a:cubicBezTo>
                    <a:pt x="103" y="207"/>
                    <a:pt x="102" y="206"/>
                    <a:pt x="101" y="206"/>
                  </a:cubicBezTo>
                  <a:cubicBezTo>
                    <a:pt x="101" y="206"/>
                    <a:pt x="100" y="206"/>
                    <a:pt x="100" y="207"/>
                  </a:cubicBezTo>
                  <a:cubicBezTo>
                    <a:pt x="100" y="208"/>
                    <a:pt x="100" y="210"/>
                    <a:pt x="101" y="212"/>
                  </a:cubicBezTo>
                  <a:cubicBezTo>
                    <a:pt x="103" y="215"/>
                    <a:pt x="104" y="218"/>
                    <a:pt x="106" y="221"/>
                  </a:cubicBezTo>
                  <a:cubicBezTo>
                    <a:pt x="106" y="222"/>
                    <a:pt x="107" y="222"/>
                    <a:pt x="107" y="223"/>
                  </a:cubicBezTo>
                  <a:cubicBezTo>
                    <a:pt x="107" y="225"/>
                    <a:pt x="108" y="228"/>
                    <a:pt x="110" y="230"/>
                  </a:cubicBezTo>
                  <a:cubicBezTo>
                    <a:pt x="110" y="230"/>
                    <a:pt x="110" y="231"/>
                    <a:pt x="110" y="231"/>
                  </a:cubicBezTo>
                  <a:cubicBezTo>
                    <a:pt x="111" y="232"/>
                    <a:pt x="110" y="233"/>
                    <a:pt x="110" y="233"/>
                  </a:cubicBezTo>
                  <a:cubicBezTo>
                    <a:pt x="109" y="233"/>
                    <a:pt x="109" y="233"/>
                    <a:pt x="108" y="233"/>
                  </a:cubicBezTo>
                  <a:cubicBezTo>
                    <a:pt x="107" y="231"/>
                    <a:pt x="106" y="230"/>
                    <a:pt x="104" y="228"/>
                  </a:cubicBezTo>
                  <a:cubicBezTo>
                    <a:pt x="103" y="227"/>
                    <a:pt x="103" y="227"/>
                    <a:pt x="103" y="226"/>
                  </a:cubicBezTo>
                  <a:cubicBezTo>
                    <a:pt x="104" y="224"/>
                    <a:pt x="103" y="223"/>
                    <a:pt x="102" y="222"/>
                  </a:cubicBezTo>
                  <a:cubicBezTo>
                    <a:pt x="101" y="222"/>
                    <a:pt x="100" y="221"/>
                    <a:pt x="99" y="221"/>
                  </a:cubicBezTo>
                  <a:cubicBezTo>
                    <a:pt x="99" y="220"/>
                    <a:pt x="98" y="219"/>
                    <a:pt x="97" y="218"/>
                  </a:cubicBezTo>
                  <a:cubicBezTo>
                    <a:pt x="97" y="218"/>
                    <a:pt x="97" y="218"/>
                    <a:pt x="98" y="217"/>
                  </a:cubicBezTo>
                  <a:cubicBezTo>
                    <a:pt x="99" y="216"/>
                    <a:pt x="99" y="216"/>
                    <a:pt x="99" y="214"/>
                  </a:cubicBezTo>
                  <a:cubicBezTo>
                    <a:pt x="99" y="214"/>
                    <a:pt x="98" y="214"/>
                    <a:pt x="98" y="214"/>
                  </a:cubicBezTo>
                  <a:cubicBezTo>
                    <a:pt x="95" y="211"/>
                    <a:pt x="95" y="208"/>
                    <a:pt x="94" y="205"/>
                  </a:cubicBezTo>
                  <a:cubicBezTo>
                    <a:pt x="94" y="203"/>
                    <a:pt x="94" y="202"/>
                    <a:pt x="93" y="201"/>
                  </a:cubicBezTo>
                  <a:cubicBezTo>
                    <a:pt x="93" y="200"/>
                    <a:pt x="93" y="199"/>
                    <a:pt x="92" y="199"/>
                  </a:cubicBezTo>
                  <a:cubicBezTo>
                    <a:pt x="91" y="197"/>
                    <a:pt x="89" y="196"/>
                    <a:pt x="87" y="195"/>
                  </a:cubicBezTo>
                  <a:cubicBezTo>
                    <a:pt x="86" y="195"/>
                    <a:pt x="86" y="195"/>
                    <a:pt x="86" y="194"/>
                  </a:cubicBezTo>
                  <a:cubicBezTo>
                    <a:pt x="86" y="194"/>
                    <a:pt x="86" y="193"/>
                    <a:pt x="86" y="193"/>
                  </a:cubicBezTo>
                  <a:cubicBezTo>
                    <a:pt x="84" y="190"/>
                    <a:pt x="83" y="186"/>
                    <a:pt x="83" y="183"/>
                  </a:cubicBezTo>
                  <a:cubicBezTo>
                    <a:pt x="83" y="182"/>
                    <a:pt x="82" y="182"/>
                    <a:pt x="82" y="181"/>
                  </a:cubicBezTo>
                  <a:cubicBezTo>
                    <a:pt x="81" y="180"/>
                    <a:pt x="81" y="178"/>
                    <a:pt x="81" y="176"/>
                  </a:cubicBezTo>
                  <a:cubicBezTo>
                    <a:pt x="81" y="175"/>
                    <a:pt x="81" y="175"/>
                    <a:pt x="81" y="174"/>
                  </a:cubicBezTo>
                  <a:cubicBezTo>
                    <a:pt x="81" y="173"/>
                    <a:pt x="81" y="172"/>
                    <a:pt x="81" y="170"/>
                  </a:cubicBezTo>
                  <a:cubicBezTo>
                    <a:pt x="82" y="169"/>
                    <a:pt x="82" y="168"/>
                    <a:pt x="82" y="167"/>
                  </a:cubicBezTo>
                  <a:cubicBezTo>
                    <a:pt x="82" y="165"/>
                    <a:pt x="82" y="163"/>
                    <a:pt x="83" y="161"/>
                  </a:cubicBezTo>
                  <a:cubicBezTo>
                    <a:pt x="85" y="157"/>
                    <a:pt x="86" y="153"/>
                    <a:pt x="88" y="149"/>
                  </a:cubicBezTo>
                  <a:cubicBezTo>
                    <a:pt x="88" y="148"/>
                    <a:pt x="88" y="148"/>
                    <a:pt x="88" y="147"/>
                  </a:cubicBezTo>
                  <a:cubicBezTo>
                    <a:pt x="88" y="145"/>
                    <a:pt x="88" y="143"/>
                    <a:pt x="88" y="141"/>
                  </a:cubicBezTo>
                  <a:cubicBezTo>
                    <a:pt x="88" y="140"/>
                    <a:pt x="88" y="139"/>
                    <a:pt x="87" y="138"/>
                  </a:cubicBezTo>
                  <a:cubicBezTo>
                    <a:pt x="86" y="136"/>
                    <a:pt x="85" y="135"/>
                    <a:pt x="84" y="133"/>
                  </a:cubicBezTo>
                  <a:cubicBezTo>
                    <a:pt x="83" y="133"/>
                    <a:pt x="83" y="132"/>
                    <a:pt x="83" y="132"/>
                  </a:cubicBezTo>
                  <a:cubicBezTo>
                    <a:pt x="82" y="131"/>
                    <a:pt x="82" y="130"/>
                    <a:pt x="83" y="129"/>
                  </a:cubicBezTo>
                  <a:cubicBezTo>
                    <a:pt x="84" y="128"/>
                    <a:pt x="85" y="129"/>
                    <a:pt x="85" y="130"/>
                  </a:cubicBezTo>
                  <a:cubicBezTo>
                    <a:pt x="86" y="130"/>
                    <a:pt x="86" y="130"/>
                    <a:pt x="86" y="130"/>
                  </a:cubicBezTo>
                  <a:cubicBezTo>
                    <a:pt x="85" y="128"/>
                    <a:pt x="84" y="126"/>
                    <a:pt x="85" y="123"/>
                  </a:cubicBezTo>
                  <a:cubicBezTo>
                    <a:pt x="85" y="123"/>
                    <a:pt x="85" y="122"/>
                    <a:pt x="85" y="122"/>
                  </a:cubicBezTo>
                  <a:cubicBezTo>
                    <a:pt x="84" y="121"/>
                    <a:pt x="83" y="120"/>
                    <a:pt x="83" y="119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2" y="117"/>
                    <a:pt x="82" y="116"/>
                    <a:pt x="82" y="114"/>
                  </a:cubicBezTo>
                  <a:cubicBezTo>
                    <a:pt x="82" y="113"/>
                    <a:pt x="83" y="113"/>
                    <a:pt x="83" y="112"/>
                  </a:cubicBezTo>
                  <a:cubicBezTo>
                    <a:pt x="83" y="112"/>
                    <a:pt x="82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0"/>
                    <a:pt x="83" y="110"/>
                    <a:pt x="82" y="109"/>
                  </a:cubicBezTo>
                  <a:cubicBezTo>
                    <a:pt x="82" y="109"/>
                    <a:pt x="81" y="109"/>
                    <a:pt x="81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7" y="109"/>
                    <a:pt x="78" y="108"/>
                  </a:cubicBezTo>
                  <a:cubicBezTo>
                    <a:pt x="78" y="107"/>
                    <a:pt x="78" y="107"/>
                    <a:pt x="78" y="106"/>
                  </a:cubicBezTo>
                  <a:cubicBezTo>
                    <a:pt x="79" y="105"/>
                    <a:pt x="79" y="104"/>
                    <a:pt x="78" y="103"/>
                  </a:cubicBezTo>
                  <a:cubicBezTo>
                    <a:pt x="76" y="101"/>
                    <a:pt x="76" y="99"/>
                    <a:pt x="76" y="96"/>
                  </a:cubicBezTo>
                  <a:cubicBezTo>
                    <a:pt x="76" y="96"/>
                    <a:pt x="76" y="95"/>
                    <a:pt x="76" y="94"/>
                  </a:cubicBezTo>
                  <a:cubicBezTo>
                    <a:pt x="76" y="93"/>
                    <a:pt x="76" y="92"/>
                    <a:pt x="76" y="91"/>
                  </a:cubicBezTo>
                  <a:cubicBezTo>
                    <a:pt x="76" y="90"/>
                    <a:pt x="75" y="90"/>
                    <a:pt x="75" y="89"/>
                  </a:cubicBezTo>
                  <a:cubicBezTo>
                    <a:pt x="74" y="89"/>
                    <a:pt x="74" y="88"/>
                    <a:pt x="74" y="88"/>
                  </a:cubicBezTo>
                  <a:cubicBezTo>
                    <a:pt x="74" y="87"/>
                    <a:pt x="73" y="86"/>
                    <a:pt x="73" y="85"/>
                  </a:cubicBezTo>
                  <a:cubicBezTo>
                    <a:pt x="72" y="84"/>
                    <a:pt x="71" y="83"/>
                    <a:pt x="72" y="82"/>
                  </a:cubicBezTo>
                  <a:cubicBezTo>
                    <a:pt x="72" y="82"/>
                    <a:pt x="72" y="82"/>
                    <a:pt x="71" y="82"/>
                  </a:cubicBezTo>
                  <a:cubicBezTo>
                    <a:pt x="70" y="82"/>
                    <a:pt x="69" y="81"/>
                    <a:pt x="69" y="80"/>
                  </a:cubicBezTo>
                  <a:cubicBezTo>
                    <a:pt x="67" y="79"/>
                    <a:pt x="66" y="78"/>
                    <a:pt x="63" y="78"/>
                  </a:cubicBezTo>
                  <a:cubicBezTo>
                    <a:pt x="63" y="79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6"/>
                    <a:pt x="62" y="75"/>
                    <a:pt x="59" y="75"/>
                  </a:cubicBezTo>
                  <a:cubicBezTo>
                    <a:pt x="58" y="75"/>
                    <a:pt x="57" y="76"/>
                    <a:pt x="56" y="76"/>
                  </a:cubicBezTo>
                  <a:cubicBezTo>
                    <a:pt x="55" y="77"/>
                    <a:pt x="54" y="78"/>
                    <a:pt x="53" y="77"/>
                  </a:cubicBezTo>
                  <a:cubicBezTo>
                    <a:pt x="52" y="76"/>
                    <a:pt x="51" y="76"/>
                    <a:pt x="50" y="76"/>
                  </a:cubicBezTo>
                  <a:cubicBezTo>
                    <a:pt x="48" y="77"/>
                    <a:pt x="47" y="78"/>
                    <a:pt x="45" y="79"/>
                  </a:cubicBezTo>
                  <a:cubicBezTo>
                    <a:pt x="45" y="79"/>
                    <a:pt x="44" y="79"/>
                    <a:pt x="44" y="79"/>
                  </a:cubicBezTo>
                  <a:cubicBezTo>
                    <a:pt x="43" y="79"/>
                    <a:pt x="43" y="79"/>
                    <a:pt x="43" y="78"/>
                  </a:cubicBezTo>
                  <a:cubicBezTo>
                    <a:pt x="42" y="78"/>
                    <a:pt x="42" y="78"/>
                    <a:pt x="43" y="77"/>
                  </a:cubicBezTo>
                  <a:cubicBezTo>
                    <a:pt x="44" y="76"/>
                    <a:pt x="44" y="74"/>
                    <a:pt x="45" y="73"/>
                  </a:cubicBezTo>
                  <a:cubicBezTo>
                    <a:pt x="46" y="73"/>
                    <a:pt x="46" y="72"/>
                    <a:pt x="45" y="72"/>
                  </a:cubicBezTo>
                  <a:cubicBezTo>
                    <a:pt x="45" y="72"/>
                    <a:pt x="45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74"/>
                    <a:pt x="41" y="75"/>
                    <a:pt x="39" y="76"/>
                  </a:cubicBezTo>
                  <a:cubicBezTo>
                    <a:pt x="38" y="76"/>
                    <a:pt x="38" y="76"/>
                    <a:pt x="38" y="77"/>
                  </a:cubicBezTo>
                  <a:cubicBezTo>
                    <a:pt x="39" y="79"/>
                    <a:pt x="39" y="79"/>
                    <a:pt x="37" y="80"/>
                  </a:cubicBezTo>
                  <a:cubicBezTo>
                    <a:pt x="36" y="81"/>
                    <a:pt x="35" y="82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3"/>
                    <a:pt x="29" y="84"/>
                    <a:pt x="27" y="86"/>
                  </a:cubicBezTo>
                  <a:cubicBezTo>
                    <a:pt x="27" y="87"/>
                    <a:pt x="25" y="87"/>
                    <a:pt x="25" y="88"/>
                  </a:cubicBezTo>
                  <a:cubicBezTo>
                    <a:pt x="24" y="89"/>
                    <a:pt x="23" y="89"/>
                    <a:pt x="22" y="89"/>
                  </a:cubicBezTo>
                  <a:cubicBezTo>
                    <a:pt x="22" y="89"/>
                    <a:pt x="21" y="90"/>
                    <a:pt x="21" y="90"/>
                  </a:cubicBezTo>
                  <a:cubicBezTo>
                    <a:pt x="20" y="91"/>
                    <a:pt x="18" y="92"/>
                    <a:pt x="16" y="93"/>
                  </a:cubicBezTo>
                  <a:cubicBezTo>
                    <a:pt x="16" y="93"/>
                    <a:pt x="15" y="93"/>
                    <a:pt x="15" y="93"/>
                  </a:cubicBezTo>
                  <a:cubicBezTo>
                    <a:pt x="13" y="93"/>
                    <a:pt x="13" y="94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5"/>
                    <a:pt x="10" y="94"/>
                    <a:pt x="9" y="95"/>
                  </a:cubicBezTo>
                  <a:cubicBezTo>
                    <a:pt x="6" y="96"/>
                    <a:pt x="4" y="97"/>
                    <a:pt x="1" y="97"/>
                  </a:cubicBezTo>
                  <a:cubicBezTo>
                    <a:pt x="1" y="97"/>
                    <a:pt x="0" y="97"/>
                    <a:pt x="0" y="96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5" y="94"/>
                    <a:pt x="7" y="93"/>
                    <a:pt x="8" y="92"/>
                  </a:cubicBezTo>
                  <a:cubicBezTo>
                    <a:pt x="9" y="91"/>
                    <a:pt x="10" y="90"/>
                    <a:pt x="11" y="90"/>
                  </a:cubicBezTo>
                  <a:cubicBezTo>
                    <a:pt x="13" y="90"/>
                    <a:pt x="14" y="90"/>
                    <a:pt x="15" y="89"/>
                  </a:cubicBezTo>
                  <a:cubicBezTo>
                    <a:pt x="16" y="88"/>
                    <a:pt x="17" y="87"/>
                    <a:pt x="19" y="87"/>
                  </a:cubicBezTo>
                  <a:cubicBezTo>
                    <a:pt x="22" y="85"/>
                    <a:pt x="25" y="82"/>
                    <a:pt x="27" y="79"/>
                  </a:cubicBezTo>
                  <a:cubicBezTo>
                    <a:pt x="27" y="78"/>
                    <a:pt x="27" y="78"/>
                    <a:pt x="28" y="77"/>
                  </a:cubicBezTo>
                  <a:cubicBezTo>
                    <a:pt x="27" y="77"/>
                    <a:pt x="26" y="77"/>
                    <a:pt x="25" y="78"/>
                  </a:cubicBezTo>
                  <a:cubicBezTo>
                    <a:pt x="24" y="78"/>
                    <a:pt x="24" y="78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2" y="75"/>
                    <a:pt x="21" y="76"/>
                  </a:cubicBezTo>
                  <a:cubicBezTo>
                    <a:pt x="21" y="76"/>
                    <a:pt x="20" y="76"/>
                    <a:pt x="19" y="76"/>
                  </a:cubicBezTo>
                  <a:cubicBezTo>
                    <a:pt x="18" y="76"/>
                    <a:pt x="18" y="75"/>
                    <a:pt x="18" y="74"/>
                  </a:cubicBezTo>
                  <a:cubicBezTo>
                    <a:pt x="19" y="73"/>
                    <a:pt x="19" y="71"/>
                    <a:pt x="20" y="70"/>
                  </a:cubicBezTo>
                  <a:cubicBezTo>
                    <a:pt x="20" y="69"/>
                    <a:pt x="20" y="68"/>
                    <a:pt x="19" y="68"/>
                  </a:cubicBezTo>
                  <a:cubicBezTo>
                    <a:pt x="16" y="68"/>
                    <a:pt x="16" y="66"/>
                    <a:pt x="15" y="64"/>
                  </a:cubicBezTo>
                  <a:cubicBezTo>
                    <a:pt x="15" y="63"/>
                    <a:pt x="15" y="63"/>
                    <a:pt x="16" y="62"/>
                  </a:cubicBezTo>
                  <a:cubicBezTo>
                    <a:pt x="17" y="61"/>
                    <a:pt x="16" y="60"/>
                    <a:pt x="16" y="58"/>
                  </a:cubicBezTo>
                  <a:cubicBezTo>
                    <a:pt x="16" y="56"/>
                    <a:pt x="16" y="55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2" y="51"/>
                    <a:pt x="23" y="50"/>
                    <a:pt x="23" y="49"/>
                  </a:cubicBezTo>
                  <a:cubicBezTo>
                    <a:pt x="23" y="49"/>
                    <a:pt x="24" y="48"/>
                    <a:pt x="25" y="47"/>
                  </a:cubicBezTo>
                  <a:cubicBezTo>
                    <a:pt x="26" y="47"/>
                    <a:pt x="27" y="47"/>
                    <a:pt x="27" y="48"/>
                  </a:cubicBezTo>
                  <a:cubicBezTo>
                    <a:pt x="28" y="48"/>
                    <a:pt x="28" y="49"/>
                    <a:pt x="29" y="48"/>
                  </a:cubicBezTo>
                  <a:cubicBezTo>
                    <a:pt x="30" y="48"/>
                    <a:pt x="31" y="48"/>
                    <a:pt x="31" y="47"/>
                  </a:cubicBezTo>
                  <a:cubicBezTo>
                    <a:pt x="31" y="45"/>
                    <a:pt x="31" y="46"/>
                    <a:pt x="32" y="46"/>
                  </a:cubicBezTo>
                  <a:cubicBezTo>
                    <a:pt x="34" y="48"/>
                    <a:pt x="36" y="48"/>
                    <a:pt x="36" y="45"/>
                  </a:cubicBezTo>
                  <a:cubicBezTo>
                    <a:pt x="37" y="44"/>
                    <a:pt x="37" y="44"/>
                    <a:pt x="37" y="43"/>
                  </a:cubicBezTo>
                  <a:cubicBezTo>
                    <a:pt x="38" y="42"/>
                    <a:pt x="37" y="41"/>
                    <a:pt x="36" y="41"/>
                  </a:cubicBezTo>
                  <a:cubicBezTo>
                    <a:pt x="34" y="42"/>
                    <a:pt x="33" y="42"/>
                    <a:pt x="32" y="41"/>
                  </a:cubicBezTo>
                  <a:cubicBezTo>
                    <a:pt x="31" y="40"/>
                    <a:pt x="30" y="40"/>
                    <a:pt x="30" y="41"/>
                  </a:cubicBezTo>
                  <a:cubicBezTo>
                    <a:pt x="27" y="41"/>
                    <a:pt x="26" y="39"/>
                    <a:pt x="26" y="37"/>
                  </a:cubicBezTo>
                  <a:cubicBezTo>
                    <a:pt x="26" y="36"/>
                    <a:pt x="27" y="35"/>
                    <a:pt x="27" y="35"/>
                  </a:cubicBezTo>
                  <a:cubicBezTo>
                    <a:pt x="27" y="34"/>
                    <a:pt x="27" y="33"/>
                    <a:pt x="27" y="31"/>
                  </a:cubicBezTo>
                  <a:cubicBezTo>
                    <a:pt x="26" y="31"/>
                    <a:pt x="27" y="30"/>
                    <a:pt x="27" y="30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3" y="28"/>
                    <a:pt x="34" y="27"/>
                    <a:pt x="35" y="27"/>
                  </a:cubicBezTo>
                  <a:cubicBezTo>
                    <a:pt x="36" y="27"/>
                    <a:pt x="37" y="27"/>
                    <a:pt x="38" y="26"/>
                  </a:cubicBezTo>
                  <a:cubicBezTo>
                    <a:pt x="38" y="26"/>
                    <a:pt x="39" y="26"/>
                    <a:pt x="40" y="27"/>
                  </a:cubicBezTo>
                  <a:cubicBezTo>
                    <a:pt x="40" y="28"/>
                    <a:pt x="40" y="28"/>
                    <a:pt x="39" y="29"/>
                  </a:cubicBezTo>
                  <a:cubicBezTo>
                    <a:pt x="39" y="30"/>
                    <a:pt x="39" y="30"/>
                    <a:pt x="40" y="31"/>
                  </a:cubicBezTo>
                  <a:cubicBezTo>
                    <a:pt x="40" y="31"/>
                    <a:pt x="41" y="31"/>
                    <a:pt x="41" y="31"/>
                  </a:cubicBezTo>
                  <a:cubicBezTo>
                    <a:pt x="42" y="32"/>
                    <a:pt x="43" y="31"/>
                    <a:pt x="44" y="30"/>
                  </a:cubicBezTo>
                  <a:cubicBezTo>
                    <a:pt x="44" y="29"/>
                    <a:pt x="44" y="28"/>
                    <a:pt x="44" y="27"/>
                  </a:cubicBezTo>
                  <a:cubicBezTo>
                    <a:pt x="44" y="26"/>
                    <a:pt x="44" y="25"/>
                    <a:pt x="43" y="25"/>
                  </a:cubicBezTo>
                  <a:cubicBezTo>
                    <a:pt x="42" y="24"/>
                    <a:pt x="42" y="23"/>
                    <a:pt x="43" y="23"/>
                  </a:cubicBezTo>
                  <a:cubicBezTo>
                    <a:pt x="44" y="21"/>
                    <a:pt x="43" y="19"/>
                    <a:pt x="43" y="17"/>
                  </a:cubicBezTo>
                  <a:cubicBezTo>
                    <a:pt x="43" y="17"/>
                    <a:pt x="43" y="17"/>
                    <a:pt x="43" y="16"/>
                  </a:cubicBezTo>
                  <a:cubicBezTo>
                    <a:pt x="42" y="14"/>
                    <a:pt x="42" y="14"/>
                    <a:pt x="44" y="12"/>
                  </a:cubicBezTo>
                  <a:cubicBezTo>
                    <a:pt x="45" y="10"/>
                    <a:pt x="46" y="10"/>
                    <a:pt x="48" y="11"/>
                  </a:cubicBezTo>
                  <a:cubicBezTo>
                    <a:pt x="50" y="12"/>
                    <a:pt x="52" y="10"/>
                    <a:pt x="54" y="9"/>
                  </a:cubicBezTo>
                  <a:cubicBezTo>
                    <a:pt x="56" y="8"/>
                    <a:pt x="58" y="6"/>
                    <a:pt x="60" y="5"/>
                  </a:cubicBezTo>
                  <a:cubicBezTo>
                    <a:pt x="61" y="4"/>
                    <a:pt x="62" y="4"/>
                    <a:pt x="64" y="4"/>
                  </a:cubicBezTo>
                  <a:cubicBezTo>
                    <a:pt x="65" y="4"/>
                    <a:pt x="66" y="4"/>
                    <a:pt x="67" y="3"/>
                  </a:cubicBezTo>
                  <a:cubicBezTo>
                    <a:pt x="68" y="2"/>
                    <a:pt x="69" y="1"/>
                    <a:pt x="71" y="2"/>
                  </a:cubicBezTo>
                  <a:cubicBezTo>
                    <a:pt x="72" y="3"/>
                    <a:pt x="74" y="2"/>
                    <a:pt x="75" y="1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79" y="3"/>
                    <a:pt x="80" y="3"/>
                    <a:pt x="80" y="3"/>
                  </a:cubicBezTo>
                  <a:cubicBezTo>
                    <a:pt x="81" y="5"/>
                    <a:pt x="81" y="5"/>
                    <a:pt x="83" y="6"/>
                  </a:cubicBezTo>
                  <a:cubicBezTo>
                    <a:pt x="83" y="6"/>
                    <a:pt x="84" y="7"/>
                    <a:pt x="83" y="8"/>
                  </a:cubicBezTo>
                  <a:cubicBezTo>
                    <a:pt x="83" y="9"/>
                    <a:pt x="84" y="9"/>
                    <a:pt x="84" y="10"/>
                  </a:cubicBezTo>
                  <a:cubicBezTo>
                    <a:pt x="84" y="11"/>
                    <a:pt x="85" y="11"/>
                    <a:pt x="85" y="11"/>
                  </a:cubicBezTo>
                  <a:cubicBezTo>
                    <a:pt x="87" y="11"/>
                    <a:pt x="88" y="11"/>
                    <a:pt x="89" y="13"/>
                  </a:cubicBezTo>
                  <a:cubicBezTo>
                    <a:pt x="90" y="14"/>
                    <a:pt x="91" y="15"/>
                    <a:pt x="92" y="15"/>
                  </a:cubicBezTo>
                  <a:cubicBezTo>
                    <a:pt x="92" y="15"/>
                    <a:pt x="93" y="16"/>
                    <a:pt x="93" y="16"/>
                  </a:cubicBezTo>
                  <a:cubicBezTo>
                    <a:pt x="95" y="17"/>
                    <a:pt x="96" y="18"/>
                    <a:pt x="97" y="18"/>
                  </a:cubicBezTo>
                  <a:cubicBezTo>
                    <a:pt x="98" y="18"/>
                    <a:pt x="99" y="18"/>
                    <a:pt x="100" y="19"/>
                  </a:cubicBezTo>
                  <a:cubicBezTo>
                    <a:pt x="101" y="22"/>
                    <a:pt x="103" y="23"/>
                    <a:pt x="106" y="24"/>
                  </a:cubicBezTo>
                  <a:cubicBezTo>
                    <a:pt x="106" y="24"/>
                    <a:pt x="106" y="24"/>
                    <a:pt x="106" y="25"/>
                  </a:cubicBezTo>
                  <a:cubicBezTo>
                    <a:pt x="106" y="27"/>
                    <a:pt x="106" y="29"/>
                    <a:pt x="108" y="30"/>
                  </a:cubicBezTo>
                  <a:cubicBezTo>
                    <a:pt x="108" y="30"/>
                    <a:pt x="109" y="30"/>
                    <a:pt x="109" y="30"/>
                  </a:cubicBezTo>
                  <a:cubicBezTo>
                    <a:pt x="110" y="29"/>
                    <a:pt x="111" y="29"/>
                    <a:pt x="112" y="28"/>
                  </a:cubicBezTo>
                  <a:cubicBezTo>
                    <a:pt x="114" y="27"/>
                    <a:pt x="115" y="27"/>
                    <a:pt x="116" y="28"/>
                  </a:cubicBezTo>
                  <a:cubicBezTo>
                    <a:pt x="117" y="29"/>
                    <a:pt x="117" y="29"/>
                    <a:pt x="118" y="29"/>
                  </a:cubicBezTo>
                  <a:cubicBezTo>
                    <a:pt x="120" y="28"/>
                    <a:pt x="123" y="28"/>
                    <a:pt x="125" y="27"/>
                  </a:cubicBezTo>
                  <a:cubicBezTo>
                    <a:pt x="125" y="27"/>
                    <a:pt x="126" y="27"/>
                    <a:pt x="126" y="27"/>
                  </a:cubicBezTo>
                  <a:cubicBezTo>
                    <a:pt x="127" y="26"/>
                    <a:pt x="128" y="27"/>
                    <a:pt x="128" y="28"/>
                  </a:cubicBezTo>
                  <a:cubicBezTo>
                    <a:pt x="128" y="29"/>
                    <a:pt x="129" y="29"/>
                    <a:pt x="130" y="28"/>
                  </a:cubicBezTo>
                  <a:cubicBezTo>
                    <a:pt x="130" y="28"/>
                    <a:pt x="131" y="27"/>
                    <a:pt x="131" y="26"/>
                  </a:cubicBezTo>
                  <a:cubicBezTo>
                    <a:pt x="131" y="26"/>
                    <a:pt x="132" y="25"/>
                    <a:pt x="132" y="25"/>
                  </a:cubicBezTo>
                  <a:cubicBezTo>
                    <a:pt x="132" y="25"/>
                    <a:pt x="133" y="25"/>
                    <a:pt x="133" y="25"/>
                  </a:cubicBezTo>
                  <a:cubicBezTo>
                    <a:pt x="133" y="26"/>
                    <a:pt x="133" y="27"/>
                    <a:pt x="133" y="28"/>
                  </a:cubicBezTo>
                  <a:cubicBezTo>
                    <a:pt x="133" y="29"/>
                    <a:pt x="133" y="31"/>
                    <a:pt x="133" y="32"/>
                  </a:cubicBezTo>
                  <a:cubicBezTo>
                    <a:pt x="133" y="32"/>
                    <a:pt x="133" y="33"/>
                    <a:pt x="133" y="33"/>
                  </a:cubicBezTo>
                  <a:cubicBezTo>
                    <a:pt x="133" y="34"/>
                    <a:pt x="134" y="33"/>
                    <a:pt x="134" y="33"/>
                  </a:cubicBezTo>
                  <a:cubicBezTo>
                    <a:pt x="135" y="32"/>
                    <a:pt x="136" y="31"/>
                    <a:pt x="137" y="30"/>
                  </a:cubicBezTo>
                  <a:cubicBezTo>
                    <a:pt x="138" y="32"/>
                    <a:pt x="138" y="32"/>
                    <a:pt x="137" y="34"/>
                  </a:cubicBezTo>
                  <a:cubicBezTo>
                    <a:pt x="137" y="35"/>
                    <a:pt x="136" y="35"/>
                    <a:pt x="137" y="35"/>
                  </a:cubicBezTo>
                  <a:cubicBezTo>
                    <a:pt x="137" y="35"/>
                    <a:pt x="137" y="35"/>
                    <a:pt x="138" y="35"/>
                  </a:cubicBezTo>
                  <a:cubicBezTo>
                    <a:pt x="138" y="35"/>
                    <a:pt x="138" y="35"/>
                    <a:pt x="138" y="34"/>
                  </a:cubicBezTo>
                  <a:cubicBezTo>
                    <a:pt x="140" y="33"/>
                    <a:pt x="143" y="33"/>
                    <a:pt x="143" y="36"/>
                  </a:cubicBezTo>
                  <a:cubicBezTo>
                    <a:pt x="144" y="39"/>
                    <a:pt x="147" y="40"/>
                    <a:pt x="149" y="42"/>
                  </a:cubicBezTo>
                  <a:cubicBezTo>
                    <a:pt x="150" y="42"/>
                    <a:pt x="151" y="42"/>
                    <a:pt x="151" y="42"/>
                  </a:cubicBezTo>
                  <a:cubicBezTo>
                    <a:pt x="153" y="42"/>
                    <a:pt x="154" y="43"/>
                    <a:pt x="154" y="45"/>
                  </a:cubicBezTo>
                  <a:cubicBezTo>
                    <a:pt x="155" y="47"/>
                    <a:pt x="154" y="48"/>
                    <a:pt x="153" y="48"/>
                  </a:cubicBezTo>
                  <a:cubicBezTo>
                    <a:pt x="152" y="48"/>
                    <a:pt x="152" y="48"/>
                    <a:pt x="151" y="48"/>
                  </a:cubicBezTo>
                  <a:cubicBezTo>
                    <a:pt x="151" y="48"/>
                    <a:pt x="150" y="49"/>
                    <a:pt x="151" y="50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7" y="52"/>
                    <a:pt x="158" y="51"/>
                    <a:pt x="160" y="51"/>
                  </a:cubicBezTo>
                  <a:cubicBezTo>
                    <a:pt x="161" y="51"/>
                    <a:pt x="161" y="51"/>
                    <a:pt x="162" y="52"/>
                  </a:cubicBezTo>
                  <a:cubicBezTo>
                    <a:pt x="162" y="52"/>
                    <a:pt x="163" y="53"/>
                    <a:pt x="163" y="54"/>
                  </a:cubicBezTo>
                  <a:cubicBezTo>
                    <a:pt x="164" y="54"/>
                    <a:pt x="164" y="54"/>
                    <a:pt x="165" y="54"/>
                  </a:cubicBezTo>
                  <a:cubicBezTo>
                    <a:pt x="165" y="52"/>
                    <a:pt x="167" y="52"/>
                    <a:pt x="168" y="51"/>
                  </a:cubicBezTo>
                  <a:cubicBezTo>
                    <a:pt x="168" y="51"/>
                    <a:pt x="169" y="51"/>
                    <a:pt x="169" y="51"/>
                  </a:cubicBezTo>
                  <a:cubicBezTo>
                    <a:pt x="168" y="50"/>
                    <a:pt x="168" y="51"/>
                    <a:pt x="167" y="51"/>
                  </a:cubicBezTo>
                  <a:cubicBezTo>
                    <a:pt x="167" y="51"/>
                    <a:pt x="166" y="51"/>
                    <a:pt x="166" y="50"/>
                  </a:cubicBezTo>
                  <a:cubicBezTo>
                    <a:pt x="165" y="50"/>
                    <a:pt x="166" y="49"/>
                    <a:pt x="166" y="48"/>
                  </a:cubicBezTo>
                  <a:cubicBezTo>
                    <a:pt x="167" y="48"/>
                    <a:pt x="167" y="48"/>
                    <a:pt x="168" y="48"/>
                  </a:cubicBezTo>
                  <a:cubicBezTo>
                    <a:pt x="170" y="47"/>
                    <a:pt x="171" y="47"/>
                    <a:pt x="173" y="47"/>
                  </a:cubicBezTo>
                  <a:cubicBezTo>
                    <a:pt x="172" y="46"/>
                    <a:pt x="171" y="45"/>
                    <a:pt x="170" y="46"/>
                  </a:cubicBezTo>
                  <a:cubicBezTo>
                    <a:pt x="169" y="47"/>
                    <a:pt x="169" y="47"/>
                    <a:pt x="168" y="47"/>
                  </a:cubicBezTo>
                  <a:cubicBezTo>
                    <a:pt x="167" y="47"/>
                    <a:pt x="166" y="47"/>
                    <a:pt x="165" y="47"/>
                  </a:cubicBezTo>
                  <a:cubicBezTo>
                    <a:pt x="164" y="48"/>
                    <a:pt x="162" y="48"/>
                    <a:pt x="161" y="48"/>
                  </a:cubicBezTo>
                  <a:cubicBezTo>
                    <a:pt x="160" y="48"/>
                    <a:pt x="159" y="48"/>
                    <a:pt x="158" y="47"/>
                  </a:cubicBezTo>
                  <a:cubicBezTo>
                    <a:pt x="156" y="47"/>
                    <a:pt x="155" y="47"/>
                    <a:pt x="155" y="45"/>
                  </a:cubicBezTo>
                  <a:cubicBezTo>
                    <a:pt x="155" y="45"/>
                    <a:pt x="155" y="44"/>
                    <a:pt x="156" y="44"/>
                  </a:cubicBezTo>
                  <a:cubicBezTo>
                    <a:pt x="156" y="42"/>
                    <a:pt x="156" y="42"/>
                    <a:pt x="154" y="41"/>
                  </a:cubicBezTo>
                  <a:cubicBezTo>
                    <a:pt x="152" y="41"/>
                    <a:pt x="151" y="39"/>
                    <a:pt x="151" y="37"/>
                  </a:cubicBezTo>
                  <a:cubicBezTo>
                    <a:pt x="152" y="35"/>
                    <a:pt x="152" y="34"/>
                    <a:pt x="154" y="34"/>
                  </a:cubicBezTo>
                  <a:cubicBezTo>
                    <a:pt x="156" y="34"/>
                    <a:pt x="158" y="34"/>
                    <a:pt x="160" y="35"/>
                  </a:cubicBezTo>
                  <a:cubicBezTo>
                    <a:pt x="161" y="35"/>
                    <a:pt x="162" y="36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64" y="35"/>
                    <a:pt x="163" y="35"/>
                    <a:pt x="163" y="35"/>
                  </a:cubicBezTo>
                  <a:cubicBezTo>
                    <a:pt x="162" y="34"/>
                    <a:pt x="161" y="33"/>
                    <a:pt x="160" y="33"/>
                  </a:cubicBezTo>
                  <a:cubicBezTo>
                    <a:pt x="158" y="33"/>
                    <a:pt x="156" y="32"/>
                    <a:pt x="155" y="32"/>
                  </a:cubicBezTo>
                  <a:cubicBezTo>
                    <a:pt x="153" y="31"/>
                    <a:pt x="153" y="31"/>
                    <a:pt x="153" y="30"/>
                  </a:cubicBezTo>
                  <a:cubicBezTo>
                    <a:pt x="153" y="28"/>
                    <a:pt x="153" y="28"/>
                    <a:pt x="154" y="27"/>
                  </a:cubicBezTo>
                  <a:cubicBezTo>
                    <a:pt x="155" y="27"/>
                    <a:pt x="156" y="27"/>
                    <a:pt x="156" y="27"/>
                  </a:cubicBezTo>
                  <a:cubicBezTo>
                    <a:pt x="157" y="27"/>
                    <a:pt x="157" y="27"/>
                    <a:pt x="158" y="27"/>
                  </a:cubicBezTo>
                  <a:cubicBezTo>
                    <a:pt x="157" y="27"/>
                    <a:pt x="156" y="27"/>
                    <a:pt x="156" y="26"/>
                  </a:cubicBezTo>
                  <a:cubicBezTo>
                    <a:pt x="154" y="26"/>
                    <a:pt x="154" y="23"/>
                    <a:pt x="155" y="22"/>
                  </a:cubicBezTo>
                  <a:cubicBezTo>
                    <a:pt x="157" y="21"/>
                    <a:pt x="159" y="18"/>
                    <a:pt x="162" y="17"/>
                  </a:cubicBezTo>
                  <a:cubicBezTo>
                    <a:pt x="159" y="17"/>
                    <a:pt x="159" y="17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5" y="20"/>
                    <a:pt x="153" y="22"/>
                    <a:pt x="152" y="23"/>
                  </a:cubicBezTo>
                  <a:cubicBezTo>
                    <a:pt x="151" y="24"/>
                    <a:pt x="150" y="25"/>
                    <a:pt x="150" y="24"/>
                  </a:cubicBezTo>
                  <a:cubicBezTo>
                    <a:pt x="148" y="24"/>
                    <a:pt x="147" y="25"/>
                    <a:pt x="145" y="25"/>
                  </a:cubicBezTo>
                  <a:cubicBezTo>
                    <a:pt x="145" y="25"/>
                    <a:pt x="144" y="24"/>
                    <a:pt x="144" y="23"/>
                  </a:cubicBezTo>
                  <a:cubicBezTo>
                    <a:pt x="144" y="22"/>
                    <a:pt x="144" y="20"/>
                    <a:pt x="143" y="18"/>
                  </a:cubicBezTo>
                  <a:cubicBezTo>
                    <a:pt x="143" y="18"/>
                    <a:pt x="143" y="18"/>
                    <a:pt x="144" y="17"/>
                  </a:cubicBezTo>
                  <a:cubicBezTo>
                    <a:pt x="144" y="17"/>
                    <a:pt x="145" y="16"/>
                    <a:pt x="145" y="16"/>
                  </a:cubicBezTo>
                  <a:cubicBezTo>
                    <a:pt x="147" y="14"/>
                    <a:pt x="149" y="13"/>
                    <a:pt x="150" y="11"/>
                  </a:cubicBezTo>
                  <a:cubicBezTo>
                    <a:pt x="150" y="11"/>
                    <a:pt x="150" y="11"/>
                    <a:pt x="151" y="10"/>
                  </a:cubicBezTo>
                  <a:cubicBezTo>
                    <a:pt x="153" y="9"/>
                    <a:pt x="154" y="8"/>
                    <a:pt x="154" y="5"/>
                  </a:cubicBezTo>
                  <a:cubicBezTo>
                    <a:pt x="154" y="4"/>
                    <a:pt x="155" y="4"/>
                    <a:pt x="156" y="4"/>
                  </a:cubicBezTo>
                  <a:cubicBezTo>
                    <a:pt x="158" y="4"/>
                    <a:pt x="159" y="4"/>
                    <a:pt x="161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4" y="6"/>
                    <a:pt x="165" y="7"/>
                    <a:pt x="167" y="7"/>
                  </a:cubicBezTo>
                  <a:cubicBezTo>
                    <a:pt x="168" y="7"/>
                    <a:pt x="169" y="8"/>
                    <a:pt x="169" y="10"/>
                  </a:cubicBezTo>
                  <a:cubicBezTo>
                    <a:pt x="169" y="10"/>
                    <a:pt x="169" y="11"/>
                    <a:pt x="170" y="12"/>
                  </a:cubicBezTo>
                  <a:cubicBezTo>
                    <a:pt x="170" y="13"/>
                    <a:pt x="170" y="14"/>
                    <a:pt x="170" y="15"/>
                  </a:cubicBezTo>
                  <a:cubicBezTo>
                    <a:pt x="171" y="16"/>
                    <a:pt x="171" y="16"/>
                    <a:pt x="170" y="18"/>
                  </a:cubicBezTo>
                  <a:cubicBezTo>
                    <a:pt x="172" y="18"/>
                    <a:pt x="173" y="19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4" y="22"/>
                    <a:pt x="174" y="22"/>
                    <a:pt x="175" y="23"/>
                  </a:cubicBezTo>
                  <a:cubicBezTo>
                    <a:pt x="175" y="23"/>
                    <a:pt x="176" y="23"/>
                    <a:pt x="176" y="22"/>
                  </a:cubicBezTo>
                  <a:cubicBezTo>
                    <a:pt x="176" y="22"/>
                    <a:pt x="176" y="21"/>
                    <a:pt x="176" y="21"/>
                  </a:cubicBezTo>
                  <a:cubicBezTo>
                    <a:pt x="176" y="21"/>
                    <a:pt x="177" y="20"/>
                    <a:pt x="177" y="20"/>
                  </a:cubicBezTo>
                  <a:cubicBezTo>
                    <a:pt x="178" y="20"/>
                    <a:pt x="178" y="21"/>
                    <a:pt x="178" y="21"/>
                  </a:cubicBezTo>
                  <a:cubicBezTo>
                    <a:pt x="179" y="23"/>
                    <a:pt x="179" y="24"/>
                    <a:pt x="178" y="26"/>
                  </a:cubicBezTo>
                  <a:cubicBezTo>
                    <a:pt x="178" y="27"/>
                    <a:pt x="177" y="28"/>
                    <a:pt x="177" y="29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7"/>
                    <a:pt x="180" y="25"/>
                    <a:pt x="180" y="23"/>
                  </a:cubicBezTo>
                  <a:cubicBezTo>
                    <a:pt x="181" y="22"/>
                    <a:pt x="181" y="21"/>
                    <a:pt x="182" y="20"/>
                  </a:cubicBezTo>
                  <a:cubicBezTo>
                    <a:pt x="182" y="19"/>
                    <a:pt x="182" y="19"/>
                    <a:pt x="183" y="19"/>
                  </a:cubicBezTo>
                  <a:cubicBezTo>
                    <a:pt x="184" y="19"/>
                    <a:pt x="184" y="20"/>
                    <a:pt x="185" y="19"/>
                  </a:cubicBezTo>
                  <a:cubicBezTo>
                    <a:pt x="185" y="19"/>
                    <a:pt x="185" y="18"/>
                    <a:pt x="186" y="17"/>
                  </a:cubicBezTo>
                  <a:cubicBezTo>
                    <a:pt x="187" y="17"/>
                    <a:pt x="187" y="17"/>
                    <a:pt x="188" y="17"/>
                  </a:cubicBezTo>
                  <a:cubicBezTo>
                    <a:pt x="189" y="17"/>
                    <a:pt x="189" y="17"/>
                    <a:pt x="190" y="17"/>
                  </a:cubicBezTo>
                  <a:cubicBezTo>
                    <a:pt x="191" y="18"/>
                    <a:pt x="192" y="19"/>
                    <a:pt x="191" y="20"/>
                  </a:cubicBezTo>
                  <a:cubicBezTo>
                    <a:pt x="191" y="21"/>
                    <a:pt x="190" y="22"/>
                    <a:pt x="189" y="22"/>
                  </a:cubicBezTo>
                  <a:cubicBezTo>
                    <a:pt x="186" y="24"/>
                    <a:pt x="185" y="28"/>
                    <a:pt x="184" y="31"/>
                  </a:cubicBezTo>
                  <a:cubicBezTo>
                    <a:pt x="184" y="32"/>
                    <a:pt x="184" y="33"/>
                    <a:pt x="183" y="34"/>
                  </a:cubicBezTo>
                  <a:cubicBezTo>
                    <a:pt x="182" y="35"/>
                    <a:pt x="183" y="36"/>
                    <a:pt x="184" y="37"/>
                  </a:cubicBezTo>
                  <a:cubicBezTo>
                    <a:pt x="185" y="39"/>
                    <a:pt x="185" y="41"/>
                    <a:pt x="187" y="42"/>
                  </a:cubicBezTo>
                  <a:cubicBezTo>
                    <a:pt x="187" y="43"/>
                    <a:pt x="187" y="44"/>
                    <a:pt x="187" y="45"/>
                  </a:cubicBezTo>
                  <a:cubicBezTo>
                    <a:pt x="186" y="45"/>
                    <a:pt x="186" y="46"/>
                    <a:pt x="186" y="46"/>
                  </a:cubicBezTo>
                  <a:cubicBezTo>
                    <a:pt x="185" y="47"/>
                    <a:pt x="185" y="48"/>
                    <a:pt x="184" y="47"/>
                  </a:cubicBezTo>
                  <a:cubicBezTo>
                    <a:pt x="184" y="47"/>
                    <a:pt x="184" y="46"/>
                    <a:pt x="184" y="46"/>
                  </a:cubicBezTo>
                  <a:cubicBezTo>
                    <a:pt x="183" y="46"/>
                    <a:pt x="183" y="45"/>
                    <a:pt x="183" y="4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6"/>
                    <a:pt x="182" y="47"/>
                    <a:pt x="182" y="47"/>
                  </a:cubicBezTo>
                  <a:cubicBezTo>
                    <a:pt x="182" y="49"/>
                    <a:pt x="181" y="50"/>
                    <a:pt x="180" y="50"/>
                  </a:cubicBezTo>
                  <a:cubicBezTo>
                    <a:pt x="179" y="50"/>
                    <a:pt x="178" y="50"/>
                    <a:pt x="177" y="49"/>
                  </a:cubicBezTo>
                  <a:cubicBezTo>
                    <a:pt x="176" y="49"/>
                    <a:pt x="175" y="49"/>
                    <a:pt x="175" y="49"/>
                  </a:cubicBezTo>
                  <a:cubicBezTo>
                    <a:pt x="174" y="49"/>
                    <a:pt x="174" y="49"/>
                    <a:pt x="174" y="50"/>
                  </a:cubicBezTo>
                  <a:cubicBezTo>
                    <a:pt x="173" y="51"/>
                    <a:pt x="174" y="53"/>
                    <a:pt x="175" y="54"/>
                  </a:cubicBezTo>
                  <a:cubicBezTo>
                    <a:pt x="176" y="54"/>
                    <a:pt x="177" y="54"/>
                    <a:pt x="177" y="55"/>
                  </a:cubicBezTo>
                  <a:cubicBezTo>
                    <a:pt x="178" y="56"/>
                    <a:pt x="179" y="57"/>
                    <a:pt x="181" y="57"/>
                  </a:cubicBezTo>
                  <a:cubicBezTo>
                    <a:pt x="182" y="56"/>
                    <a:pt x="183" y="57"/>
                    <a:pt x="184" y="5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6" y="55"/>
                    <a:pt x="186" y="55"/>
                    <a:pt x="188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2"/>
                    <a:pt x="187" y="52"/>
                    <a:pt x="187" y="51"/>
                  </a:cubicBezTo>
                  <a:cubicBezTo>
                    <a:pt x="187" y="51"/>
                    <a:pt x="187" y="50"/>
                    <a:pt x="187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9" y="49"/>
                    <a:pt x="190" y="48"/>
                    <a:pt x="192" y="46"/>
                  </a:cubicBezTo>
                  <a:cubicBezTo>
                    <a:pt x="192" y="46"/>
                    <a:pt x="193" y="46"/>
                    <a:pt x="194" y="47"/>
                  </a:cubicBezTo>
                  <a:cubicBezTo>
                    <a:pt x="194" y="47"/>
                    <a:pt x="194" y="47"/>
                    <a:pt x="194" y="48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6" y="48"/>
                    <a:pt x="196" y="47"/>
                    <a:pt x="196" y="47"/>
                  </a:cubicBezTo>
                  <a:cubicBezTo>
                    <a:pt x="196" y="45"/>
                    <a:pt x="196" y="44"/>
                    <a:pt x="197" y="43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97" y="39"/>
                    <a:pt x="200" y="37"/>
                    <a:pt x="202" y="35"/>
                  </a:cubicBezTo>
                  <a:cubicBezTo>
                    <a:pt x="204" y="34"/>
                    <a:pt x="205" y="33"/>
                    <a:pt x="205" y="30"/>
                  </a:cubicBezTo>
                  <a:cubicBezTo>
                    <a:pt x="204" y="31"/>
                    <a:pt x="203" y="32"/>
                    <a:pt x="203" y="33"/>
                  </a:cubicBezTo>
                  <a:cubicBezTo>
                    <a:pt x="202" y="34"/>
                    <a:pt x="201" y="35"/>
                    <a:pt x="200" y="35"/>
                  </a:cubicBezTo>
                  <a:cubicBezTo>
                    <a:pt x="199" y="36"/>
                    <a:pt x="198" y="36"/>
                    <a:pt x="197" y="37"/>
                  </a:cubicBezTo>
                  <a:cubicBezTo>
                    <a:pt x="196" y="38"/>
                    <a:pt x="195" y="37"/>
                    <a:pt x="195" y="36"/>
                  </a:cubicBezTo>
                  <a:cubicBezTo>
                    <a:pt x="194" y="36"/>
                    <a:pt x="194" y="35"/>
                    <a:pt x="194" y="34"/>
                  </a:cubicBezTo>
                  <a:cubicBezTo>
                    <a:pt x="194" y="33"/>
                    <a:pt x="193" y="31"/>
                    <a:pt x="192" y="30"/>
                  </a:cubicBezTo>
                  <a:cubicBezTo>
                    <a:pt x="191" y="29"/>
                    <a:pt x="191" y="26"/>
                    <a:pt x="192" y="25"/>
                  </a:cubicBezTo>
                  <a:cubicBezTo>
                    <a:pt x="193" y="23"/>
                    <a:pt x="195" y="24"/>
                    <a:pt x="195" y="25"/>
                  </a:cubicBezTo>
                  <a:cubicBezTo>
                    <a:pt x="196" y="25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5"/>
                    <a:pt x="197" y="24"/>
                    <a:pt x="197" y="24"/>
                  </a:cubicBezTo>
                  <a:cubicBezTo>
                    <a:pt x="197" y="23"/>
                    <a:pt x="196" y="22"/>
                    <a:pt x="197" y="22"/>
                  </a:cubicBezTo>
                  <a:cubicBezTo>
                    <a:pt x="198" y="21"/>
                    <a:pt x="198" y="19"/>
                    <a:pt x="199" y="19"/>
                  </a:cubicBezTo>
                  <a:cubicBezTo>
                    <a:pt x="201" y="19"/>
                    <a:pt x="204" y="19"/>
                    <a:pt x="206" y="19"/>
                  </a:cubicBezTo>
                  <a:cubicBezTo>
                    <a:pt x="206" y="19"/>
                    <a:pt x="206" y="19"/>
                    <a:pt x="206" y="19"/>
                  </a:cubicBezTo>
                  <a:cubicBezTo>
                    <a:pt x="206" y="20"/>
                    <a:pt x="207" y="22"/>
                    <a:pt x="206" y="23"/>
                  </a:cubicBezTo>
                  <a:cubicBezTo>
                    <a:pt x="205" y="24"/>
                    <a:pt x="205" y="26"/>
                    <a:pt x="205" y="28"/>
                  </a:cubicBezTo>
                  <a:cubicBezTo>
                    <a:pt x="206" y="28"/>
                    <a:pt x="206" y="27"/>
                    <a:pt x="206" y="27"/>
                  </a:cubicBezTo>
                  <a:cubicBezTo>
                    <a:pt x="207" y="27"/>
                    <a:pt x="207" y="26"/>
                    <a:pt x="207" y="26"/>
                  </a:cubicBezTo>
                  <a:cubicBezTo>
                    <a:pt x="208" y="24"/>
                    <a:pt x="208" y="23"/>
                    <a:pt x="209" y="22"/>
                  </a:cubicBezTo>
                  <a:cubicBezTo>
                    <a:pt x="211" y="20"/>
                    <a:pt x="213" y="20"/>
                    <a:pt x="215" y="21"/>
                  </a:cubicBezTo>
                  <a:cubicBezTo>
                    <a:pt x="217" y="22"/>
                    <a:pt x="218" y="22"/>
                    <a:pt x="219" y="23"/>
                  </a:cubicBezTo>
                  <a:cubicBezTo>
                    <a:pt x="220" y="23"/>
                    <a:pt x="220" y="24"/>
                    <a:pt x="220" y="25"/>
                  </a:cubicBezTo>
                  <a:cubicBezTo>
                    <a:pt x="218" y="27"/>
                    <a:pt x="216" y="29"/>
                    <a:pt x="214" y="30"/>
                  </a:cubicBezTo>
                  <a:cubicBezTo>
                    <a:pt x="213" y="31"/>
                    <a:pt x="212" y="31"/>
                    <a:pt x="211" y="31"/>
                  </a:cubicBezTo>
                  <a:cubicBezTo>
                    <a:pt x="211" y="31"/>
                    <a:pt x="210" y="31"/>
                    <a:pt x="210" y="31"/>
                  </a:cubicBezTo>
                  <a:cubicBezTo>
                    <a:pt x="209" y="33"/>
                    <a:pt x="208" y="33"/>
                    <a:pt x="207" y="34"/>
                  </a:cubicBezTo>
                  <a:cubicBezTo>
                    <a:pt x="207" y="35"/>
                    <a:pt x="206" y="35"/>
                    <a:pt x="206" y="36"/>
                  </a:cubicBezTo>
                  <a:cubicBezTo>
                    <a:pt x="207" y="38"/>
                    <a:pt x="207" y="40"/>
                    <a:pt x="206" y="42"/>
                  </a:cubicBezTo>
                  <a:cubicBezTo>
                    <a:pt x="206" y="43"/>
                    <a:pt x="206" y="43"/>
                    <a:pt x="206" y="44"/>
                  </a:cubicBezTo>
                  <a:cubicBezTo>
                    <a:pt x="206" y="45"/>
                    <a:pt x="207" y="46"/>
                    <a:pt x="207" y="47"/>
                  </a:cubicBezTo>
                  <a:cubicBezTo>
                    <a:pt x="206" y="48"/>
                    <a:pt x="205" y="48"/>
                    <a:pt x="204" y="49"/>
                  </a:cubicBezTo>
                  <a:cubicBezTo>
                    <a:pt x="204" y="49"/>
                    <a:pt x="204" y="50"/>
                    <a:pt x="205" y="50"/>
                  </a:cubicBezTo>
                  <a:cubicBezTo>
                    <a:pt x="205" y="50"/>
                    <a:pt x="206" y="51"/>
                    <a:pt x="206" y="51"/>
                  </a:cubicBezTo>
                  <a:cubicBezTo>
                    <a:pt x="207" y="51"/>
                    <a:pt x="208" y="52"/>
                    <a:pt x="207" y="53"/>
                  </a:cubicBezTo>
                  <a:cubicBezTo>
                    <a:pt x="206" y="54"/>
                    <a:pt x="206" y="55"/>
                    <a:pt x="206" y="55"/>
                  </a:cubicBezTo>
                  <a:cubicBezTo>
                    <a:pt x="207" y="55"/>
                    <a:pt x="207" y="55"/>
                    <a:pt x="207" y="54"/>
                  </a:cubicBezTo>
                  <a:cubicBezTo>
                    <a:pt x="208" y="54"/>
                    <a:pt x="208" y="54"/>
                    <a:pt x="208" y="53"/>
                  </a:cubicBezTo>
                  <a:cubicBezTo>
                    <a:pt x="209" y="53"/>
                    <a:pt x="209" y="53"/>
                    <a:pt x="210" y="53"/>
                  </a:cubicBezTo>
                  <a:cubicBezTo>
                    <a:pt x="210" y="55"/>
                    <a:pt x="211" y="57"/>
                    <a:pt x="210" y="59"/>
                  </a:cubicBezTo>
                  <a:cubicBezTo>
                    <a:pt x="209" y="60"/>
                    <a:pt x="209" y="62"/>
                    <a:pt x="209" y="63"/>
                  </a:cubicBezTo>
                  <a:cubicBezTo>
                    <a:pt x="209" y="63"/>
                    <a:pt x="210" y="63"/>
                    <a:pt x="210" y="63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1" y="62"/>
                    <a:pt x="211" y="62"/>
                    <a:pt x="211" y="61"/>
                  </a:cubicBezTo>
                  <a:cubicBezTo>
                    <a:pt x="211" y="60"/>
                    <a:pt x="211" y="60"/>
                    <a:pt x="212" y="60"/>
                  </a:cubicBezTo>
                  <a:cubicBezTo>
                    <a:pt x="213" y="60"/>
                    <a:pt x="214" y="60"/>
                    <a:pt x="214" y="59"/>
                  </a:cubicBezTo>
                  <a:cubicBezTo>
                    <a:pt x="214" y="59"/>
                    <a:pt x="214" y="58"/>
                    <a:pt x="215" y="58"/>
                  </a:cubicBezTo>
                  <a:cubicBezTo>
                    <a:pt x="215" y="57"/>
                    <a:pt x="217" y="57"/>
                    <a:pt x="217" y="56"/>
                  </a:cubicBezTo>
                  <a:cubicBezTo>
                    <a:pt x="217" y="55"/>
                    <a:pt x="217" y="54"/>
                    <a:pt x="218" y="53"/>
                  </a:cubicBezTo>
                  <a:cubicBezTo>
                    <a:pt x="218" y="52"/>
                    <a:pt x="218" y="51"/>
                    <a:pt x="219" y="51"/>
                  </a:cubicBezTo>
                  <a:cubicBezTo>
                    <a:pt x="218" y="51"/>
                    <a:pt x="217" y="51"/>
                    <a:pt x="217" y="50"/>
                  </a:cubicBezTo>
                  <a:cubicBezTo>
                    <a:pt x="216" y="50"/>
                    <a:pt x="215" y="50"/>
                    <a:pt x="215" y="49"/>
                  </a:cubicBezTo>
                  <a:cubicBezTo>
                    <a:pt x="215" y="49"/>
                    <a:pt x="215" y="49"/>
                    <a:pt x="215" y="48"/>
                  </a:cubicBezTo>
                  <a:cubicBezTo>
                    <a:pt x="212" y="47"/>
                    <a:pt x="212" y="45"/>
                    <a:pt x="213" y="43"/>
                  </a:cubicBezTo>
                  <a:cubicBezTo>
                    <a:pt x="213" y="42"/>
                    <a:pt x="213" y="42"/>
                    <a:pt x="213" y="41"/>
                  </a:cubicBezTo>
                  <a:cubicBezTo>
                    <a:pt x="212" y="40"/>
                    <a:pt x="213" y="40"/>
                    <a:pt x="213" y="39"/>
                  </a:cubicBezTo>
                  <a:cubicBezTo>
                    <a:pt x="215" y="34"/>
                    <a:pt x="218" y="30"/>
                    <a:pt x="222" y="27"/>
                  </a:cubicBezTo>
                  <a:cubicBezTo>
                    <a:pt x="224" y="26"/>
                    <a:pt x="225" y="26"/>
                    <a:pt x="227" y="26"/>
                  </a:cubicBezTo>
                  <a:cubicBezTo>
                    <a:pt x="228" y="26"/>
                    <a:pt x="228" y="26"/>
                    <a:pt x="229" y="26"/>
                  </a:cubicBezTo>
                  <a:cubicBezTo>
                    <a:pt x="230" y="27"/>
                    <a:pt x="230" y="27"/>
                    <a:pt x="230" y="28"/>
                  </a:cubicBezTo>
                  <a:cubicBezTo>
                    <a:pt x="230" y="28"/>
                    <a:pt x="230" y="29"/>
                    <a:pt x="229" y="29"/>
                  </a:cubicBezTo>
                  <a:cubicBezTo>
                    <a:pt x="228" y="29"/>
                    <a:pt x="227" y="30"/>
                    <a:pt x="226" y="31"/>
                  </a:cubicBezTo>
                  <a:cubicBezTo>
                    <a:pt x="225" y="32"/>
                    <a:pt x="224" y="33"/>
                    <a:pt x="224" y="35"/>
                  </a:cubicBezTo>
                  <a:cubicBezTo>
                    <a:pt x="224" y="36"/>
                    <a:pt x="223" y="36"/>
                    <a:pt x="223" y="37"/>
                  </a:cubicBezTo>
                  <a:cubicBezTo>
                    <a:pt x="222" y="38"/>
                    <a:pt x="222" y="40"/>
                    <a:pt x="223" y="41"/>
                  </a:cubicBezTo>
                  <a:cubicBezTo>
                    <a:pt x="224" y="40"/>
                    <a:pt x="223" y="40"/>
                    <a:pt x="223" y="39"/>
                  </a:cubicBezTo>
                  <a:cubicBezTo>
                    <a:pt x="223" y="39"/>
                    <a:pt x="223" y="38"/>
                    <a:pt x="224" y="38"/>
                  </a:cubicBezTo>
                  <a:cubicBezTo>
                    <a:pt x="225" y="37"/>
                    <a:pt x="225" y="35"/>
                    <a:pt x="225" y="34"/>
                  </a:cubicBezTo>
                  <a:cubicBezTo>
                    <a:pt x="226" y="32"/>
                    <a:pt x="228" y="30"/>
                    <a:pt x="230" y="30"/>
                  </a:cubicBezTo>
                  <a:cubicBezTo>
                    <a:pt x="231" y="30"/>
                    <a:pt x="231" y="29"/>
                    <a:pt x="232" y="29"/>
                  </a:cubicBezTo>
                  <a:cubicBezTo>
                    <a:pt x="235" y="28"/>
                    <a:pt x="238" y="29"/>
                    <a:pt x="241" y="30"/>
                  </a:cubicBezTo>
                  <a:cubicBezTo>
                    <a:pt x="241" y="30"/>
                    <a:pt x="241" y="30"/>
                    <a:pt x="242" y="30"/>
                  </a:cubicBezTo>
                  <a:cubicBezTo>
                    <a:pt x="245" y="31"/>
                    <a:pt x="246" y="34"/>
                    <a:pt x="245" y="38"/>
                  </a:cubicBezTo>
                  <a:cubicBezTo>
                    <a:pt x="245" y="38"/>
                    <a:pt x="245" y="38"/>
                    <a:pt x="245" y="39"/>
                  </a:cubicBezTo>
                  <a:cubicBezTo>
                    <a:pt x="246" y="39"/>
                    <a:pt x="246" y="40"/>
                    <a:pt x="246" y="41"/>
                  </a:cubicBezTo>
                  <a:cubicBezTo>
                    <a:pt x="247" y="43"/>
                    <a:pt x="248" y="44"/>
                    <a:pt x="250" y="45"/>
                  </a:cubicBezTo>
                  <a:cubicBezTo>
                    <a:pt x="251" y="45"/>
                    <a:pt x="252" y="46"/>
                    <a:pt x="252" y="48"/>
                  </a:cubicBezTo>
                  <a:cubicBezTo>
                    <a:pt x="252" y="49"/>
                    <a:pt x="253" y="50"/>
                    <a:pt x="254" y="51"/>
                  </a:cubicBezTo>
                  <a:cubicBezTo>
                    <a:pt x="257" y="53"/>
                    <a:pt x="257" y="55"/>
                    <a:pt x="257" y="58"/>
                  </a:cubicBezTo>
                  <a:cubicBezTo>
                    <a:pt x="257" y="59"/>
                    <a:pt x="257" y="59"/>
                    <a:pt x="257" y="60"/>
                  </a:cubicBezTo>
                  <a:cubicBezTo>
                    <a:pt x="258" y="61"/>
                    <a:pt x="258" y="61"/>
                    <a:pt x="256" y="62"/>
                  </a:cubicBezTo>
                  <a:cubicBezTo>
                    <a:pt x="255" y="62"/>
                    <a:pt x="255" y="62"/>
                    <a:pt x="254" y="63"/>
                  </a:cubicBezTo>
                  <a:cubicBezTo>
                    <a:pt x="254" y="64"/>
                    <a:pt x="254" y="64"/>
                    <a:pt x="255" y="65"/>
                  </a:cubicBezTo>
                  <a:cubicBezTo>
                    <a:pt x="256" y="66"/>
                    <a:pt x="257" y="67"/>
                    <a:pt x="258" y="68"/>
                  </a:cubicBezTo>
                  <a:cubicBezTo>
                    <a:pt x="259" y="68"/>
                    <a:pt x="260" y="69"/>
                    <a:pt x="260" y="71"/>
                  </a:cubicBezTo>
                  <a:cubicBezTo>
                    <a:pt x="260" y="71"/>
                    <a:pt x="261" y="72"/>
                    <a:pt x="261" y="72"/>
                  </a:cubicBezTo>
                  <a:cubicBezTo>
                    <a:pt x="263" y="72"/>
                    <a:pt x="263" y="74"/>
                    <a:pt x="264" y="75"/>
                  </a:cubicBezTo>
                  <a:cubicBezTo>
                    <a:pt x="265" y="75"/>
                    <a:pt x="265" y="77"/>
                    <a:pt x="264" y="77"/>
                  </a:cubicBezTo>
                  <a:cubicBezTo>
                    <a:pt x="262" y="78"/>
                    <a:pt x="261" y="80"/>
                    <a:pt x="259" y="81"/>
                  </a:cubicBezTo>
                  <a:cubicBezTo>
                    <a:pt x="258" y="81"/>
                    <a:pt x="258" y="82"/>
                    <a:pt x="258" y="83"/>
                  </a:cubicBezTo>
                  <a:cubicBezTo>
                    <a:pt x="258" y="84"/>
                    <a:pt x="257" y="84"/>
                    <a:pt x="256" y="84"/>
                  </a:cubicBezTo>
                  <a:cubicBezTo>
                    <a:pt x="255" y="83"/>
                    <a:pt x="254" y="82"/>
                    <a:pt x="254" y="81"/>
                  </a:cubicBezTo>
                  <a:cubicBezTo>
                    <a:pt x="254" y="79"/>
                    <a:pt x="253" y="78"/>
                    <a:pt x="252" y="77"/>
                  </a:cubicBezTo>
                  <a:cubicBezTo>
                    <a:pt x="251" y="77"/>
                    <a:pt x="251" y="78"/>
                    <a:pt x="250" y="79"/>
                  </a:cubicBezTo>
                  <a:cubicBezTo>
                    <a:pt x="250" y="81"/>
                    <a:pt x="250" y="82"/>
                    <a:pt x="252" y="83"/>
                  </a:cubicBezTo>
                  <a:cubicBezTo>
                    <a:pt x="253" y="84"/>
                    <a:pt x="253" y="85"/>
                    <a:pt x="253" y="86"/>
                  </a:cubicBezTo>
                  <a:cubicBezTo>
                    <a:pt x="253" y="87"/>
                    <a:pt x="253" y="87"/>
                    <a:pt x="254" y="88"/>
                  </a:cubicBezTo>
                  <a:cubicBezTo>
                    <a:pt x="254" y="89"/>
                    <a:pt x="254" y="91"/>
                    <a:pt x="253" y="92"/>
                  </a:cubicBezTo>
                  <a:cubicBezTo>
                    <a:pt x="252" y="92"/>
                    <a:pt x="252" y="93"/>
                    <a:pt x="252" y="94"/>
                  </a:cubicBezTo>
                  <a:cubicBezTo>
                    <a:pt x="252" y="94"/>
                    <a:pt x="253" y="95"/>
                    <a:pt x="252" y="95"/>
                  </a:cubicBezTo>
                  <a:cubicBezTo>
                    <a:pt x="251" y="96"/>
                    <a:pt x="251" y="95"/>
                    <a:pt x="250" y="94"/>
                  </a:cubicBezTo>
                  <a:cubicBezTo>
                    <a:pt x="250" y="94"/>
                    <a:pt x="250" y="93"/>
                    <a:pt x="249" y="93"/>
                  </a:cubicBezTo>
                  <a:cubicBezTo>
                    <a:pt x="248" y="92"/>
                    <a:pt x="247" y="91"/>
                    <a:pt x="246" y="90"/>
                  </a:cubicBezTo>
                  <a:cubicBezTo>
                    <a:pt x="245" y="90"/>
                    <a:pt x="246" y="91"/>
                    <a:pt x="246" y="91"/>
                  </a:cubicBezTo>
                  <a:cubicBezTo>
                    <a:pt x="247" y="92"/>
                    <a:pt x="247" y="93"/>
                    <a:pt x="248" y="94"/>
                  </a:cubicBezTo>
                  <a:cubicBezTo>
                    <a:pt x="248" y="95"/>
                    <a:pt x="249" y="96"/>
                    <a:pt x="248" y="96"/>
                  </a:cubicBezTo>
                  <a:cubicBezTo>
                    <a:pt x="248" y="97"/>
                    <a:pt x="248" y="97"/>
                    <a:pt x="247" y="97"/>
                  </a:cubicBezTo>
                  <a:cubicBezTo>
                    <a:pt x="247" y="97"/>
                    <a:pt x="247" y="97"/>
                    <a:pt x="246" y="97"/>
                  </a:cubicBezTo>
                  <a:cubicBezTo>
                    <a:pt x="245" y="96"/>
                    <a:pt x="242" y="95"/>
                    <a:pt x="241" y="94"/>
                  </a:cubicBezTo>
                  <a:cubicBezTo>
                    <a:pt x="241" y="93"/>
                    <a:pt x="240" y="93"/>
                    <a:pt x="240" y="93"/>
                  </a:cubicBezTo>
                  <a:cubicBezTo>
                    <a:pt x="238" y="93"/>
                    <a:pt x="238" y="93"/>
                    <a:pt x="237" y="92"/>
                  </a:cubicBezTo>
                  <a:cubicBezTo>
                    <a:pt x="237" y="91"/>
                    <a:pt x="236" y="90"/>
                    <a:pt x="236" y="88"/>
                  </a:cubicBezTo>
                  <a:cubicBezTo>
                    <a:pt x="236" y="87"/>
                    <a:pt x="235" y="86"/>
                    <a:pt x="235" y="85"/>
                  </a:cubicBezTo>
                  <a:cubicBezTo>
                    <a:pt x="234" y="84"/>
                    <a:pt x="234" y="84"/>
                    <a:pt x="234" y="84"/>
                  </a:cubicBezTo>
                  <a:cubicBezTo>
                    <a:pt x="232" y="84"/>
                    <a:pt x="231" y="83"/>
                    <a:pt x="229" y="83"/>
                  </a:cubicBezTo>
                  <a:cubicBezTo>
                    <a:pt x="228" y="84"/>
                    <a:pt x="228" y="84"/>
                    <a:pt x="227" y="84"/>
                  </a:cubicBezTo>
                  <a:cubicBezTo>
                    <a:pt x="226" y="84"/>
                    <a:pt x="225" y="83"/>
                    <a:pt x="225" y="83"/>
                  </a:cubicBezTo>
                  <a:cubicBezTo>
                    <a:pt x="224" y="82"/>
                    <a:pt x="224" y="81"/>
                    <a:pt x="224" y="80"/>
                  </a:cubicBezTo>
                  <a:cubicBezTo>
                    <a:pt x="225" y="79"/>
                    <a:pt x="226" y="79"/>
                    <a:pt x="226" y="78"/>
                  </a:cubicBezTo>
                  <a:cubicBezTo>
                    <a:pt x="227" y="77"/>
                    <a:pt x="227" y="77"/>
                    <a:pt x="229" y="78"/>
                  </a:cubicBezTo>
                  <a:cubicBezTo>
                    <a:pt x="230" y="79"/>
                    <a:pt x="232" y="79"/>
                    <a:pt x="233" y="78"/>
                  </a:cubicBezTo>
                  <a:cubicBezTo>
                    <a:pt x="234" y="78"/>
                    <a:pt x="235" y="77"/>
                    <a:pt x="235" y="76"/>
                  </a:cubicBezTo>
                  <a:cubicBezTo>
                    <a:pt x="235" y="75"/>
                    <a:pt x="235" y="75"/>
                    <a:pt x="236" y="74"/>
                  </a:cubicBezTo>
                  <a:cubicBezTo>
                    <a:pt x="237" y="73"/>
                    <a:pt x="239" y="72"/>
                    <a:pt x="240" y="70"/>
                  </a:cubicBezTo>
                  <a:cubicBezTo>
                    <a:pt x="241" y="70"/>
                    <a:pt x="241" y="70"/>
                    <a:pt x="241" y="69"/>
                  </a:cubicBezTo>
                  <a:cubicBezTo>
                    <a:pt x="242" y="68"/>
                    <a:pt x="242" y="66"/>
                    <a:pt x="241" y="65"/>
                  </a:cubicBezTo>
                  <a:cubicBezTo>
                    <a:pt x="241" y="64"/>
                    <a:pt x="239" y="63"/>
                    <a:pt x="238" y="64"/>
                  </a:cubicBezTo>
                  <a:cubicBezTo>
                    <a:pt x="238" y="63"/>
                    <a:pt x="237" y="63"/>
                    <a:pt x="237" y="63"/>
                  </a:cubicBezTo>
                  <a:close/>
                  <a:moveTo>
                    <a:pt x="191" y="55"/>
                  </a:moveTo>
                  <a:cubicBezTo>
                    <a:pt x="192" y="56"/>
                    <a:pt x="192" y="56"/>
                    <a:pt x="193" y="56"/>
                  </a:cubicBezTo>
                  <a:cubicBezTo>
                    <a:pt x="194" y="57"/>
                    <a:pt x="195" y="57"/>
                    <a:pt x="196" y="57"/>
                  </a:cubicBezTo>
                  <a:cubicBezTo>
                    <a:pt x="197" y="56"/>
                    <a:pt x="197" y="56"/>
                    <a:pt x="198" y="55"/>
                  </a:cubicBezTo>
                  <a:cubicBezTo>
                    <a:pt x="198" y="55"/>
                    <a:pt x="198" y="54"/>
                    <a:pt x="198" y="54"/>
                  </a:cubicBezTo>
                  <a:cubicBezTo>
                    <a:pt x="197" y="53"/>
                    <a:pt x="197" y="53"/>
                    <a:pt x="198" y="52"/>
                  </a:cubicBezTo>
                  <a:cubicBezTo>
                    <a:pt x="198" y="52"/>
                    <a:pt x="198" y="51"/>
                    <a:pt x="198" y="50"/>
                  </a:cubicBezTo>
                  <a:cubicBezTo>
                    <a:pt x="199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7" y="50"/>
                    <a:pt x="195" y="51"/>
                    <a:pt x="196" y="52"/>
                  </a:cubicBezTo>
                  <a:cubicBezTo>
                    <a:pt x="196" y="54"/>
                    <a:pt x="195" y="54"/>
                    <a:pt x="194" y="55"/>
                  </a:cubicBezTo>
                  <a:cubicBezTo>
                    <a:pt x="193" y="55"/>
                    <a:pt x="192" y="55"/>
                    <a:pt x="191" y="55"/>
                  </a:cubicBezTo>
                  <a:close/>
                  <a:moveTo>
                    <a:pt x="92" y="137"/>
                  </a:moveTo>
                  <a:cubicBezTo>
                    <a:pt x="92" y="138"/>
                    <a:pt x="92" y="140"/>
                    <a:pt x="92" y="141"/>
                  </a:cubicBezTo>
                  <a:cubicBezTo>
                    <a:pt x="92" y="141"/>
                    <a:pt x="93" y="141"/>
                    <a:pt x="93" y="141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4" y="141"/>
                    <a:pt x="94" y="140"/>
                    <a:pt x="94" y="139"/>
                  </a:cubicBezTo>
                  <a:cubicBezTo>
                    <a:pt x="93" y="138"/>
                    <a:pt x="93" y="138"/>
                    <a:pt x="92" y="137"/>
                  </a:cubicBezTo>
                  <a:close/>
                  <a:moveTo>
                    <a:pt x="59" y="74"/>
                  </a:moveTo>
                  <a:cubicBezTo>
                    <a:pt x="58" y="72"/>
                    <a:pt x="58" y="72"/>
                    <a:pt x="57" y="72"/>
                  </a:cubicBezTo>
                  <a:cubicBezTo>
                    <a:pt x="57" y="72"/>
                    <a:pt x="56" y="72"/>
                    <a:pt x="56" y="72"/>
                  </a:cubicBezTo>
                  <a:cubicBezTo>
                    <a:pt x="56" y="73"/>
                    <a:pt x="56" y="74"/>
                    <a:pt x="57" y="74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8" y="74"/>
                    <a:pt x="58" y="74"/>
                    <a:pt x="59" y="74"/>
                  </a:cubicBezTo>
                  <a:close/>
                  <a:moveTo>
                    <a:pt x="48" y="69"/>
                  </a:moveTo>
                  <a:cubicBezTo>
                    <a:pt x="49" y="69"/>
                    <a:pt x="50" y="69"/>
                    <a:pt x="51" y="69"/>
                  </a:cubicBezTo>
                  <a:cubicBezTo>
                    <a:pt x="51" y="69"/>
                    <a:pt x="52" y="69"/>
                    <a:pt x="52" y="69"/>
                  </a:cubicBezTo>
                  <a:cubicBezTo>
                    <a:pt x="52" y="68"/>
                    <a:pt x="51" y="68"/>
                    <a:pt x="51" y="68"/>
                  </a:cubicBezTo>
                  <a:cubicBezTo>
                    <a:pt x="50" y="68"/>
                    <a:pt x="49" y="69"/>
                    <a:pt x="48" y="69"/>
                  </a:cubicBezTo>
                  <a:close/>
                  <a:moveTo>
                    <a:pt x="240" y="37"/>
                  </a:moveTo>
                  <a:cubicBezTo>
                    <a:pt x="239" y="37"/>
                    <a:pt x="238" y="37"/>
                    <a:pt x="237" y="36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7"/>
                    <a:pt x="237" y="37"/>
                    <a:pt x="237" y="37"/>
                  </a:cubicBezTo>
                  <a:cubicBezTo>
                    <a:pt x="238" y="38"/>
                    <a:pt x="238" y="38"/>
                    <a:pt x="240" y="37"/>
                  </a:cubicBezTo>
                  <a:close/>
                  <a:moveTo>
                    <a:pt x="192" y="60"/>
                  </a:moveTo>
                  <a:cubicBezTo>
                    <a:pt x="192" y="59"/>
                    <a:pt x="192" y="59"/>
                    <a:pt x="191" y="59"/>
                  </a:cubicBezTo>
                  <a:cubicBezTo>
                    <a:pt x="191" y="59"/>
                    <a:pt x="191" y="59"/>
                    <a:pt x="191" y="60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2" y="60"/>
                    <a:pt x="192" y="60"/>
                    <a:pt x="192" y="60"/>
                  </a:cubicBezTo>
                  <a:close/>
                  <a:moveTo>
                    <a:pt x="209" y="271"/>
                  </a:moveTo>
                  <a:cubicBezTo>
                    <a:pt x="209" y="271"/>
                    <a:pt x="209" y="271"/>
                    <a:pt x="208" y="271"/>
                  </a:cubicBezTo>
                  <a:cubicBezTo>
                    <a:pt x="208" y="271"/>
                    <a:pt x="208" y="271"/>
                    <a:pt x="208" y="272"/>
                  </a:cubicBezTo>
                  <a:cubicBezTo>
                    <a:pt x="208" y="272"/>
                    <a:pt x="208" y="272"/>
                    <a:pt x="209" y="272"/>
                  </a:cubicBezTo>
                  <a:cubicBezTo>
                    <a:pt x="209" y="272"/>
                    <a:pt x="209" y="272"/>
                    <a:pt x="20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89"/>
            <p:cNvSpPr>
              <a:spLocks noEditPoints="1"/>
            </p:cNvSpPr>
            <p:nvPr/>
          </p:nvSpPr>
          <p:spPr bwMode="auto">
            <a:xfrm>
              <a:off x="5441951" y="2365375"/>
              <a:ext cx="476250" cy="620713"/>
            </a:xfrm>
            <a:custGeom>
              <a:avLst/>
              <a:gdLst>
                <a:gd name="T0" fmla="*/ 84 w 112"/>
                <a:gd name="T1" fmla="*/ 99 h 146"/>
                <a:gd name="T2" fmla="*/ 79 w 112"/>
                <a:gd name="T3" fmla="*/ 98 h 146"/>
                <a:gd name="T4" fmla="*/ 83 w 112"/>
                <a:gd name="T5" fmla="*/ 103 h 146"/>
                <a:gd name="T6" fmla="*/ 61 w 112"/>
                <a:gd name="T7" fmla="*/ 112 h 146"/>
                <a:gd name="T8" fmla="*/ 44 w 112"/>
                <a:gd name="T9" fmla="*/ 122 h 146"/>
                <a:gd name="T10" fmla="*/ 34 w 112"/>
                <a:gd name="T11" fmla="*/ 141 h 146"/>
                <a:gd name="T12" fmla="*/ 24 w 112"/>
                <a:gd name="T13" fmla="*/ 141 h 146"/>
                <a:gd name="T14" fmla="*/ 17 w 112"/>
                <a:gd name="T15" fmla="*/ 129 h 146"/>
                <a:gd name="T16" fmla="*/ 16 w 112"/>
                <a:gd name="T17" fmla="*/ 108 h 146"/>
                <a:gd name="T18" fmla="*/ 24 w 112"/>
                <a:gd name="T19" fmla="*/ 99 h 146"/>
                <a:gd name="T20" fmla="*/ 21 w 112"/>
                <a:gd name="T21" fmla="*/ 99 h 146"/>
                <a:gd name="T22" fmla="*/ 18 w 112"/>
                <a:gd name="T23" fmla="*/ 91 h 146"/>
                <a:gd name="T24" fmla="*/ 23 w 112"/>
                <a:gd name="T25" fmla="*/ 90 h 146"/>
                <a:gd name="T26" fmla="*/ 21 w 112"/>
                <a:gd name="T27" fmla="*/ 78 h 146"/>
                <a:gd name="T28" fmla="*/ 20 w 112"/>
                <a:gd name="T29" fmla="*/ 70 h 146"/>
                <a:gd name="T30" fmla="*/ 20 w 112"/>
                <a:gd name="T31" fmla="*/ 61 h 146"/>
                <a:gd name="T32" fmla="*/ 8 w 112"/>
                <a:gd name="T33" fmla="*/ 55 h 146"/>
                <a:gd name="T34" fmla="*/ 1 w 112"/>
                <a:gd name="T35" fmla="*/ 50 h 146"/>
                <a:gd name="T36" fmla="*/ 4 w 112"/>
                <a:gd name="T37" fmla="*/ 44 h 146"/>
                <a:gd name="T38" fmla="*/ 11 w 112"/>
                <a:gd name="T39" fmla="*/ 32 h 146"/>
                <a:gd name="T40" fmla="*/ 20 w 112"/>
                <a:gd name="T41" fmla="*/ 26 h 146"/>
                <a:gd name="T42" fmla="*/ 20 w 112"/>
                <a:gd name="T43" fmla="*/ 20 h 146"/>
                <a:gd name="T44" fmla="*/ 31 w 112"/>
                <a:gd name="T45" fmla="*/ 15 h 146"/>
                <a:gd name="T46" fmla="*/ 44 w 112"/>
                <a:gd name="T47" fmla="*/ 9 h 146"/>
                <a:gd name="T48" fmla="*/ 51 w 112"/>
                <a:gd name="T49" fmla="*/ 15 h 146"/>
                <a:gd name="T50" fmla="*/ 56 w 112"/>
                <a:gd name="T51" fmla="*/ 12 h 146"/>
                <a:gd name="T52" fmla="*/ 59 w 112"/>
                <a:gd name="T53" fmla="*/ 15 h 146"/>
                <a:gd name="T54" fmla="*/ 62 w 112"/>
                <a:gd name="T55" fmla="*/ 8 h 146"/>
                <a:gd name="T56" fmla="*/ 66 w 112"/>
                <a:gd name="T57" fmla="*/ 3 h 146"/>
                <a:gd name="T58" fmla="*/ 75 w 112"/>
                <a:gd name="T59" fmla="*/ 1 h 146"/>
                <a:gd name="T60" fmla="*/ 90 w 112"/>
                <a:gd name="T61" fmla="*/ 4 h 146"/>
                <a:gd name="T62" fmla="*/ 85 w 112"/>
                <a:gd name="T63" fmla="*/ 7 h 146"/>
                <a:gd name="T64" fmla="*/ 96 w 112"/>
                <a:gd name="T65" fmla="*/ 10 h 146"/>
                <a:gd name="T66" fmla="*/ 88 w 112"/>
                <a:gd name="T67" fmla="*/ 18 h 146"/>
                <a:gd name="T68" fmla="*/ 90 w 112"/>
                <a:gd name="T69" fmla="*/ 22 h 146"/>
                <a:gd name="T70" fmla="*/ 97 w 112"/>
                <a:gd name="T71" fmla="*/ 22 h 146"/>
                <a:gd name="T72" fmla="*/ 100 w 112"/>
                <a:gd name="T73" fmla="*/ 23 h 146"/>
                <a:gd name="T74" fmla="*/ 103 w 112"/>
                <a:gd name="T75" fmla="*/ 20 h 146"/>
                <a:gd name="T76" fmla="*/ 111 w 112"/>
                <a:gd name="T77" fmla="*/ 28 h 146"/>
                <a:gd name="T78" fmla="*/ 105 w 112"/>
                <a:gd name="T79" fmla="*/ 34 h 146"/>
                <a:gd name="T80" fmla="*/ 97 w 112"/>
                <a:gd name="T81" fmla="*/ 51 h 146"/>
                <a:gd name="T82" fmla="*/ 98 w 112"/>
                <a:gd name="T83" fmla="*/ 60 h 146"/>
                <a:gd name="T84" fmla="*/ 95 w 112"/>
                <a:gd name="T85" fmla="*/ 63 h 146"/>
                <a:gd name="T86" fmla="*/ 93 w 112"/>
                <a:gd name="T87" fmla="*/ 64 h 146"/>
                <a:gd name="T88" fmla="*/ 94 w 112"/>
                <a:gd name="T89" fmla="*/ 74 h 146"/>
                <a:gd name="T90" fmla="*/ 90 w 112"/>
                <a:gd name="T91" fmla="*/ 82 h 146"/>
                <a:gd name="T92" fmla="*/ 85 w 112"/>
                <a:gd name="T93" fmla="*/ 89 h 146"/>
                <a:gd name="T94" fmla="*/ 79 w 112"/>
                <a:gd name="T95" fmla="*/ 19 h 146"/>
                <a:gd name="T96" fmla="*/ 7 w 112"/>
                <a:gd name="T97" fmla="*/ 44 h 146"/>
                <a:gd name="T98" fmla="*/ 7 w 112"/>
                <a:gd name="T99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6">
                  <a:moveTo>
                    <a:pt x="85" y="89"/>
                  </a:moveTo>
                  <a:cubicBezTo>
                    <a:pt x="87" y="91"/>
                    <a:pt x="88" y="94"/>
                    <a:pt x="87" y="98"/>
                  </a:cubicBezTo>
                  <a:cubicBezTo>
                    <a:pt x="87" y="98"/>
                    <a:pt x="87" y="99"/>
                    <a:pt x="86" y="99"/>
                  </a:cubicBezTo>
                  <a:cubicBezTo>
                    <a:pt x="85" y="99"/>
                    <a:pt x="85" y="99"/>
                    <a:pt x="84" y="99"/>
                  </a:cubicBezTo>
                  <a:cubicBezTo>
                    <a:pt x="83" y="99"/>
                    <a:pt x="83" y="99"/>
                    <a:pt x="82" y="98"/>
                  </a:cubicBezTo>
                  <a:cubicBezTo>
                    <a:pt x="81" y="97"/>
                    <a:pt x="81" y="96"/>
                    <a:pt x="80" y="95"/>
                  </a:cubicBezTo>
                  <a:cubicBezTo>
                    <a:pt x="79" y="95"/>
                    <a:pt x="80" y="96"/>
                    <a:pt x="80" y="97"/>
                  </a:cubicBezTo>
                  <a:cubicBezTo>
                    <a:pt x="80" y="97"/>
                    <a:pt x="79" y="98"/>
                    <a:pt x="79" y="98"/>
                  </a:cubicBezTo>
                  <a:cubicBezTo>
                    <a:pt x="80" y="99"/>
                    <a:pt x="81" y="99"/>
                    <a:pt x="83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85" y="100"/>
                    <a:pt x="85" y="101"/>
                    <a:pt x="85" y="101"/>
                  </a:cubicBezTo>
                  <a:cubicBezTo>
                    <a:pt x="84" y="102"/>
                    <a:pt x="84" y="102"/>
                    <a:pt x="83" y="103"/>
                  </a:cubicBezTo>
                  <a:cubicBezTo>
                    <a:pt x="82" y="103"/>
                    <a:pt x="81" y="104"/>
                    <a:pt x="80" y="104"/>
                  </a:cubicBezTo>
                  <a:cubicBezTo>
                    <a:pt x="78" y="106"/>
                    <a:pt x="75" y="108"/>
                    <a:pt x="72" y="108"/>
                  </a:cubicBezTo>
                  <a:cubicBezTo>
                    <a:pt x="69" y="109"/>
                    <a:pt x="67" y="109"/>
                    <a:pt x="65" y="110"/>
                  </a:cubicBezTo>
                  <a:cubicBezTo>
                    <a:pt x="63" y="110"/>
                    <a:pt x="62" y="111"/>
                    <a:pt x="61" y="112"/>
                  </a:cubicBezTo>
                  <a:cubicBezTo>
                    <a:pt x="60" y="113"/>
                    <a:pt x="59" y="113"/>
                    <a:pt x="59" y="114"/>
                  </a:cubicBezTo>
                  <a:cubicBezTo>
                    <a:pt x="58" y="117"/>
                    <a:pt x="55" y="118"/>
                    <a:pt x="52" y="120"/>
                  </a:cubicBezTo>
                  <a:cubicBezTo>
                    <a:pt x="50" y="121"/>
                    <a:pt x="48" y="121"/>
                    <a:pt x="46" y="121"/>
                  </a:cubicBezTo>
                  <a:cubicBezTo>
                    <a:pt x="45" y="121"/>
                    <a:pt x="45" y="121"/>
                    <a:pt x="44" y="122"/>
                  </a:cubicBezTo>
                  <a:cubicBezTo>
                    <a:pt x="43" y="124"/>
                    <a:pt x="42" y="125"/>
                    <a:pt x="41" y="128"/>
                  </a:cubicBezTo>
                  <a:cubicBezTo>
                    <a:pt x="41" y="128"/>
                    <a:pt x="41" y="129"/>
                    <a:pt x="40" y="130"/>
                  </a:cubicBezTo>
                  <a:cubicBezTo>
                    <a:pt x="39" y="131"/>
                    <a:pt x="38" y="133"/>
                    <a:pt x="37" y="135"/>
                  </a:cubicBezTo>
                  <a:cubicBezTo>
                    <a:pt x="36" y="137"/>
                    <a:pt x="34" y="139"/>
                    <a:pt x="34" y="141"/>
                  </a:cubicBezTo>
                  <a:cubicBezTo>
                    <a:pt x="34" y="143"/>
                    <a:pt x="33" y="144"/>
                    <a:pt x="32" y="145"/>
                  </a:cubicBezTo>
                  <a:cubicBezTo>
                    <a:pt x="31" y="145"/>
                    <a:pt x="30" y="146"/>
                    <a:pt x="30" y="145"/>
                  </a:cubicBezTo>
                  <a:cubicBezTo>
                    <a:pt x="28" y="145"/>
                    <a:pt x="27" y="143"/>
                    <a:pt x="26" y="141"/>
                  </a:cubicBezTo>
                  <a:cubicBezTo>
                    <a:pt x="25" y="141"/>
                    <a:pt x="25" y="141"/>
                    <a:pt x="24" y="141"/>
                  </a:cubicBezTo>
                  <a:cubicBezTo>
                    <a:pt x="23" y="141"/>
                    <a:pt x="21" y="141"/>
                    <a:pt x="22" y="140"/>
                  </a:cubicBezTo>
                  <a:cubicBezTo>
                    <a:pt x="22" y="139"/>
                    <a:pt x="21" y="139"/>
                    <a:pt x="21" y="139"/>
                  </a:cubicBezTo>
                  <a:cubicBezTo>
                    <a:pt x="20" y="138"/>
                    <a:pt x="20" y="137"/>
                    <a:pt x="19" y="136"/>
                  </a:cubicBezTo>
                  <a:cubicBezTo>
                    <a:pt x="19" y="134"/>
                    <a:pt x="19" y="131"/>
                    <a:pt x="17" y="129"/>
                  </a:cubicBezTo>
                  <a:cubicBezTo>
                    <a:pt x="17" y="129"/>
                    <a:pt x="17" y="128"/>
                    <a:pt x="17" y="128"/>
                  </a:cubicBezTo>
                  <a:cubicBezTo>
                    <a:pt x="17" y="126"/>
                    <a:pt x="16" y="124"/>
                    <a:pt x="16" y="122"/>
                  </a:cubicBezTo>
                  <a:cubicBezTo>
                    <a:pt x="16" y="121"/>
                    <a:pt x="16" y="120"/>
                    <a:pt x="15" y="119"/>
                  </a:cubicBezTo>
                  <a:cubicBezTo>
                    <a:pt x="14" y="116"/>
                    <a:pt x="15" y="110"/>
                    <a:pt x="16" y="108"/>
                  </a:cubicBezTo>
                  <a:cubicBezTo>
                    <a:pt x="17" y="106"/>
                    <a:pt x="18" y="105"/>
                    <a:pt x="18" y="103"/>
                  </a:cubicBezTo>
                  <a:cubicBezTo>
                    <a:pt x="19" y="102"/>
                    <a:pt x="20" y="102"/>
                    <a:pt x="21" y="102"/>
                  </a:cubicBezTo>
                  <a:cubicBezTo>
                    <a:pt x="22" y="102"/>
                    <a:pt x="23" y="102"/>
                    <a:pt x="23" y="101"/>
                  </a:cubicBezTo>
                  <a:cubicBezTo>
                    <a:pt x="23" y="101"/>
                    <a:pt x="24" y="100"/>
                    <a:pt x="24" y="99"/>
                  </a:cubicBezTo>
                  <a:cubicBezTo>
                    <a:pt x="24" y="98"/>
                    <a:pt x="24" y="98"/>
                    <a:pt x="24" y="97"/>
                  </a:cubicBezTo>
                  <a:cubicBezTo>
                    <a:pt x="23" y="96"/>
                    <a:pt x="23" y="96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3" y="98"/>
                    <a:pt x="23" y="99"/>
                    <a:pt x="21" y="99"/>
                  </a:cubicBezTo>
                  <a:cubicBezTo>
                    <a:pt x="21" y="99"/>
                    <a:pt x="20" y="99"/>
                    <a:pt x="20" y="99"/>
                  </a:cubicBezTo>
                  <a:cubicBezTo>
                    <a:pt x="19" y="100"/>
                    <a:pt x="18" y="99"/>
                    <a:pt x="17" y="98"/>
                  </a:cubicBezTo>
                  <a:cubicBezTo>
                    <a:pt x="17" y="97"/>
                    <a:pt x="16" y="96"/>
                    <a:pt x="17" y="95"/>
                  </a:cubicBezTo>
                  <a:cubicBezTo>
                    <a:pt x="17" y="94"/>
                    <a:pt x="18" y="93"/>
                    <a:pt x="18" y="91"/>
                  </a:cubicBezTo>
                  <a:cubicBezTo>
                    <a:pt x="18" y="91"/>
                    <a:pt x="19" y="90"/>
                    <a:pt x="20" y="90"/>
                  </a:cubicBezTo>
                  <a:cubicBezTo>
                    <a:pt x="21" y="90"/>
                    <a:pt x="22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1" y="90"/>
                    <a:pt x="20" y="88"/>
                    <a:pt x="19" y="87"/>
                  </a:cubicBezTo>
                  <a:cubicBezTo>
                    <a:pt x="18" y="87"/>
                    <a:pt x="18" y="86"/>
                    <a:pt x="18" y="85"/>
                  </a:cubicBezTo>
                  <a:cubicBezTo>
                    <a:pt x="19" y="83"/>
                    <a:pt x="19" y="81"/>
                    <a:pt x="19" y="79"/>
                  </a:cubicBezTo>
                  <a:cubicBezTo>
                    <a:pt x="19" y="78"/>
                    <a:pt x="20" y="78"/>
                    <a:pt x="21" y="78"/>
                  </a:cubicBezTo>
                  <a:cubicBezTo>
                    <a:pt x="21" y="78"/>
                    <a:pt x="21" y="78"/>
                    <a:pt x="20" y="7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1" y="76"/>
                    <a:pt x="21" y="76"/>
                    <a:pt x="21" y="75"/>
                  </a:cubicBezTo>
                  <a:cubicBezTo>
                    <a:pt x="20" y="73"/>
                    <a:pt x="20" y="72"/>
                    <a:pt x="20" y="70"/>
                  </a:cubicBezTo>
                  <a:cubicBezTo>
                    <a:pt x="20" y="69"/>
                    <a:pt x="20" y="68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9" y="66"/>
                    <a:pt x="20" y="65"/>
                    <a:pt x="19" y="64"/>
                  </a:cubicBezTo>
                  <a:cubicBezTo>
                    <a:pt x="19" y="63"/>
                    <a:pt x="19" y="62"/>
                    <a:pt x="20" y="61"/>
                  </a:cubicBezTo>
                  <a:cubicBezTo>
                    <a:pt x="20" y="60"/>
                    <a:pt x="19" y="59"/>
                    <a:pt x="19" y="59"/>
                  </a:cubicBezTo>
                  <a:cubicBezTo>
                    <a:pt x="18" y="58"/>
                    <a:pt x="17" y="57"/>
                    <a:pt x="15" y="56"/>
                  </a:cubicBezTo>
                  <a:cubicBezTo>
                    <a:pt x="14" y="55"/>
                    <a:pt x="13" y="54"/>
                    <a:pt x="11" y="55"/>
                  </a:cubicBezTo>
                  <a:cubicBezTo>
                    <a:pt x="10" y="56"/>
                    <a:pt x="9" y="55"/>
                    <a:pt x="8" y="55"/>
                  </a:cubicBezTo>
                  <a:cubicBezTo>
                    <a:pt x="7" y="55"/>
                    <a:pt x="6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3" y="54"/>
                    <a:pt x="2" y="53"/>
                  </a:cubicBezTo>
                  <a:cubicBezTo>
                    <a:pt x="1" y="52"/>
                    <a:pt x="1" y="52"/>
                    <a:pt x="1" y="50"/>
                  </a:cubicBezTo>
                  <a:cubicBezTo>
                    <a:pt x="2" y="50"/>
                    <a:pt x="1" y="49"/>
                    <a:pt x="1" y="48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6"/>
                    <a:pt x="0" y="45"/>
                    <a:pt x="1" y="45"/>
                  </a:cubicBezTo>
                  <a:cubicBezTo>
                    <a:pt x="2" y="44"/>
                    <a:pt x="3" y="45"/>
                    <a:pt x="4" y="44"/>
                  </a:cubicBezTo>
                  <a:cubicBezTo>
                    <a:pt x="3" y="42"/>
                    <a:pt x="2" y="40"/>
                    <a:pt x="1" y="38"/>
                  </a:cubicBezTo>
                  <a:cubicBezTo>
                    <a:pt x="0" y="37"/>
                    <a:pt x="0" y="35"/>
                    <a:pt x="2" y="34"/>
                  </a:cubicBezTo>
                  <a:cubicBezTo>
                    <a:pt x="3" y="34"/>
                    <a:pt x="3" y="34"/>
                    <a:pt x="4" y="33"/>
                  </a:cubicBezTo>
                  <a:cubicBezTo>
                    <a:pt x="7" y="33"/>
                    <a:pt x="9" y="33"/>
                    <a:pt x="11" y="32"/>
                  </a:cubicBezTo>
                  <a:cubicBezTo>
                    <a:pt x="12" y="31"/>
                    <a:pt x="14" y="31"/>
                    <a:pt x="15" y="32"/>
                  </a:cubicBezTo>
                  <a:cubicBezTo>
                    <a:pt x="16" y="32"/>
                    <a:pt x="17" y="32"/>
                    <a:pt x="18" y="31"/>
                  </a:cubicBezTo>
                  <a:cubicBezTo>
                    <a:pt x="19" y="30"/>
                    <a:pt x="19" y="28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8" y="22"/>
                    <a:pt x="19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20"/>
                    <a:pt x="23" y="19"/>
                    <a:pt x="24" y="18"/>
                  </a:cubicBezTo>
                  <a:cubicBezTo>
                    <a:pt x="25" y="17"/>
                    <a:pt x="26" y="17"/>
                    <a:pt x="28" y="17"/>
                  </a:cubicBezTo>
                  <a:cubicBezTo>
                    <a:pt x="28" y="17"/>
                    <a:pt x="29" y="18"/>
                    <a:pt x="29" y="17"/>
                  </a:cubicBezTo>
                  <a:cubicBezTo>
                    <a:pt x="30" y="17"/>
                    <a:pt x="31" y="16"/>
                    <a:pt x="31" y="15"/>
                  </a:cubicBezTo>
                  <a:cubicBezTo>
                    <a:pt x="31" y="14"/>
                    <a:pt x="31" y="13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5" y="10"/>
                    <a:pt x="39" y="10"/>
                    <a:pt x="42" y="9"/>
                  </a:cubicBezTo>
                  <a:cubicBezTo>
                    <a:pt x="43" y="9"/>
                    <a:pt x="43" y="9"/>
                    <a:pt x="44" y="9"/>
                  </a:cubicBezTo>
                  <a:cubicBezTo>
                    <a:pt x="46" y="8"/>
                    <a:pt x="48" y="9"/>
                    <a:pt x="49" y="11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8" y="13"/>
                    <a:pt x="49" y="14"/>
                    <a:pt x="50" y="15"/>
                  </a:cubicBezTo>
                  <a:cubicBezTo>
                    <a:pt x="50" y="16"/>
                    <a:pt x="51" y="16"/>
                    <a:pt x="51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1" y="13"/>
                    <a:pt x="51" y="12"/>
                    <a:pt x="51" y="12"/>
                  </a:cubicBezTo>
                  <a:cubicBezTo>
                    <a:pt x="52" y="9"/>
                    <a:pt x="52" y="9"/>
                    <a:pt x="55" y="10"/>
                  </a:cubicBezTo>
                  <a:cubicBezTo>
                    <a:pt x="55" y="11"/>
                    <a:pt x="56" y="11"/>
                    <a:pt x="56" y="12"/>
                  </a:cubicBezTo>
                  <a:cubicBezTo>
                    <a:pt x="56" y="13"/>
                    <a:pt x="56" y="14"/>
                    <a:pt x="57" y="15"/>
                  </a:cubicBezTo>
                  <a:cubicBezTo>
                    <a:pt x="57" y="15"/>
                    <a:pt x="58" y="15"/>
                    <a:pt x="58" y="16"/>
                  </a:cubicBezTo>
                  <a:cubicBezTo>
                    <a:pt x="58" y="16"/>
                    <a:pt x="58" y="17"/>
                    <a:pt x="59" y="18"/>
                  </a:cubicBezTo>
                  <a:cubicBezTo>
                    <a:pt x="59" y="17"/>
                    <a:pt x="59" y="16"/>
                    <a:pt x="59" y="15"/>
                  </a:cubicBezTo>
                  <a:cubicBezTo>
                    <a:pt x="59" y="13"/>
                    <a:pt x="58" y="11"/>
                    <a:pt x="58" y="10"/>
                  </a:cubicBezTo>
                  <a:cubicBezTo>
                    <a:pt x="58" y="9"/>
                    <a:pt x="58" y="8"/>
                    <a:pt x="59" y="8"/>
                  </a:cubicBezTo>
                  <a:cubicBezTo>
                    <a:pt x="60" y="8"/>
                    <a:pt x="60" y="9"/>
                    <a:pt x="61" y="9"/>
                  </a:cubicBezTo>
                  <a:cubicBezTo>
                    <a:pt x="61" y="9"/>
                    <a:pt x="62" y="8"/>
                    <a:pt x="62" y="8"/>
                  </a:cubicBezTo>
                  <a:cubicBezTo>
                    <a:pt x="62" y="8"/>
                    <a:pt x="61" y="8"/>
                    <a:pt x="61" y="7"/>
                  </a:cubicBezTo>
                  <a:cubicBezTo>
                    <a:pt x="60" y="7"/>
                    <a:pt x="60" y="7"/>
                    <a:pt x="61" y="6"/>
                  </a:cubicBezTo>
                  <a:cubicBezTo>
                    <a:pt x="61" y="5"/>
                    <a:pt x="61" y="5"/>
                    <a:pt x="62" y="5"/>
                  </a:cubicBezTo>
                  <a:cubicBezTo>
                    <a:pt x="63" y="4"/>
                    <a:pt x="65" y="4"/>
                    <a:pt x="66" y="3"/>
                  </a:cubicBezTo>
                  <a:cubicBezTo>
                    <a:pt x="66" y="3"/>
                    <a:pt x="67" y="3"/>
                    <a:pt x="67" y="3"/>
                  </a:cubicBezTo>
                  <a:cubicBezTo>
                    <a:pt x="68" y="4"/>
                    <a:pt x="69" y="4"/>
                    <a:pt x="70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4" y="2"/>
                    <a:pt x="74" y="1"/>
                    <a:pt x="75" y="1"/>
                  </a:cubicBezTo>
                  <a:cubicBezTo>
                    <a:pt x="76" y="0"/>
                    <a:pt x="78" y="0"/>
                    <a:pt x="80" y="1"/>
                  </a:cubicBezTo>
                  <a:cubicBezTo>
                    <a:pt x="81" y="1"/>
                    <a:pt x="83" y="1"/>
                    <a:pt x="84" y="2"/>
                  </a:cubicBezTo>
                  <a:cubicBezTo>
                    <a:pt x="85" y="2"/>
                    <a:pt x="87" y="3"/>
                    <a:pt x="88" y="3"/>
                  </a:cubicBezTo>
                  <a:cubicBezTo>
                    <a:pt x="89" y="3"/>
                    <a:pt x="89" y="3"/>
                    <a:pt x="90" y="4"/>
                  </a:cubicBezTo>
                  <a:cubicBezTo>
                    <a:pt x="91" y="4"/>
                    <a:pt x="92" y="5"/>
                    <a:pt x="92" y="6"/>
                  </a:cubicBezTo>
                  <a:cubicBezTo>
                    <a:pt x="91" y="7"/>
                    <a:pt x="90" y="7"/>
                    <a:pt x="89" y="7"/>
                  </a:cubicBezTo>
                  <a:cubicBezTo>
                    <a:pt x="88" y="7"/>
                    <a:pt x="88" y="7"/>
                    <a:pt x="87" y="7"/>
                  </a:cubicBezTo>
                  <a:cubicBezTo>
                    <a:pt x="87" y="7"/>
                    <a:pt x="86" y="6"/>
                    <a:pt x="85" y="7"/>
                  </a:cubicBezTo>
                  <a:cubicBezTo>
                    <a:pt x="86" y="7"/>
                    <a:pt x="87" y="7"/>
                    <a:pt x="87" y="7"/>
                  </a:cubicBezTo>
                  <a:cubicBezTo>
                    <a:pt x="89" y="8"/>
                    <a:pt x="90" y="8"/>
                    <a:pt x="91" y="7"/>
                  </a:cubicBezTo>
                  <a:cubicBezTo>
                    <a:pt x="93" y="7"/>
                    <a:pt x="93" y="7"/>
                    <a:pt x="94" y="9"/>
                  </a:cubicBezTo>
                  <a:cubicBezTo>
                    <a:pt x="94" y="10"/>
                    <a:pt x="95" y="10"/>
                    <a:pt x="96" y="10"/>
                  </a:cubicBezTo>
                  <a:cubicBezTo>
                    <a:pt x="97" y="11"/>
                    <a:pt x="98" y="12"/>
                    <a:pt x="99" y="13"/>
                  </a:cubicBezTo>
                  <a:cubicBezTo>
                    <a:pt x="100" y="14"/>
                    <a:pt x="100" y="15"/>
                    <a:pt x="99" y="15"/>
                  </a:cubicBezTo>
                  <a:cubicBezTo>
                    <a:pt x="98" y="16"/>
                    <a:pt x="97" y="17"/>
                    <a:pt x="96" y="17"/>
                  </a:cubicBezTo>
                  <a:cubicBezTo>
                    <a:pt x="93" y="18"/>
                    <a:pt x="91" y="18"/>
                    <a:pt x="88" y="18"/>
                  </a:cubicBezTo>
                  <a:cubicBezTo>
                    <a:pt x="85" y="17"/>
                    <a:pt x="85" y="17"/>
                    <a:pt x="83" y="18"/>
                  </a:cubicBezTo>
                  <a:cubicBezTo>
                    <a:pt x="85" y="18"/>
                    <a:pt x="87" y="18"/>
                    <a:pt x="88" y="18"/>
                  </a:cubicBezTo>
                  <a:cubicBezTo>
                    <a:pt x="88" y="18"/>
                    <a:pt x="89" y="18"/>
                    <a:pt x="89" y="18"/>
                  </a:cubicBezTo>
                  <a:cubicBezTo>
                    <a:pt x="91" y="19"/>
                    <a:pt x="91" y="19"/>
                    <a:pt x="90" y="22"/>
                  </a:cubicBezTo>
                  <a:cubicBezTo>
                    <a:pt x="92" y="22"/>
                    <a:pt x="92" y="22"/>
                    <a:pt x="93" y="21"/>
                  </a:cubicBezTo>
                  <a:cubicBezTo>
                    <a:pt x="93" y="20"/>
                    <a:pt x="94" y="20"/>
                    <a:pt x="94" y="19"/>
                  </a:cubicBezTo>
                  <a:cubicBezTo>
                    <a:pt x="95" y="19"/>
                    <a:pt x="96" y="19"/>
                    <a:pt x="97" y="20"/>
                  </a:cubicBezTo>
                  <a:cubicBezTo>
                    <a:pt x="97" y="20"/>
                    <a:pt x="97" y="21"/>
                    <a:pt x="97" y="22"/>
                  </a:cubicBezTo>
                  <a:cubicBezTo>
                    <a:pt x="97" y="24"/>
                    <a:pt x="96" y="25"/>
                    <a:pt x="94" y="26"/>
                  </a:cubicBezTo>
                  <a:cubicBezTo>
                    <a:pt x="93" y="26"/>
                    <a:pt x="93" y="26"/>
                    <a:pt x="93" y="27"/>
                  </a:cubicBezTo>
                  <a:cubicBezTo>
                    <a:pt x="95" y="27"/>
                    <a:pt x="97" y="26"/>
                    <a:pt x="98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1" y="23"/>
                    <a:pt x="101" y="23"/>
                    <a:pt x="100" y="22"/>
                  </a:cubicBezTo>
                  <a:cubicBezTo>
                    <a:pt x="100" y="22"/>
                    <a:pt x="100" y="21"/>
                    <a:pt x="100" y="21"/>
                  </a:cubicBezTo>
                  <a:cubicBezTo>
                    <a:pt x="100" y="21"/>
                    <a:pt x="101" y="20"/>
                    <a:pt x="101" y="20"/>
                  </a:cubicBezTo>
                  <a:cubicBezTo>
                    <a:pt x="102" y="21"/>
                    <a:pt x="102" y="21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4" y="21"/>
                    <a:pt x="105" y="22"/>
                    <a:pt x="106" y="22"/>
                  </a:cubicBezTo>
                  <a:cubicBezTo>
                    <a:pt x="108" y="22"/>
                    <a:pt x="110" y="23"/>
                    <a:pt x="112" y="25"/>
                  </a:cubicBezTo>
                  <a:cubicBezTo>
                    <a:pt x="112" y="26"/>
                    <a:pt x="112" y="27"/>
                    <a:pt x="111" y="28"/>
                  </a:cubicBezTo>
                  <a:cubicBezTo>
                    <a:pt x="111" y="28"/>
                    <a:pt x="111" y="28"/>
                    <a:pt x="110" y="29"/>
                  </a:cubicBezTo>
                  <a:cubicBezTo>
                    <a:pt x="110" y="29"/>
                    <a:pt x="108" y="29"/>
                    <a:pt x="108" y="30"/>
                  </a:cubicBezTo>
                  <a:cubicBezTo>
                    <a:pt x="107" y="31"/>
                    <a:pt x="107" y="32"/>
                    <a:pt x="106" y="33"/>
                  </a:cubicBezTo>
                  <a:cubicBezTo>
                    <a:pt x="105" y="33"/>
                    <a:pt x="105" y="33"/>
                    <a:pt x="105" y="34"/>
                  </a:cubicBezTo>
                  <a:cubicBezTo>
                    <a:pt x="105" y="34"/>
                    <a:pt x="104" y="35"/>
                    <a:pt x="104" y="35"/>
                  </a:cubicBezTo>
                  <a:cubicBezTo>
                    <a:pt x="102" y="37"/>
                    <a:pt x="101" y="39"/>
                    <a:pt x="99" y="41"/>
                  </a:cubicBezTo>
                  <a:cubicBezTo>
                    <a:pt x="98" y="42"/>
                    <a:pt x="98" y="44"/>
                    <a:pt x="97" y="46"/>
                  </a:cubicBezTo>
                  <a:cubicBezTo>
                    <a:pt x="97" y="48"/>
                    <a:pt x="97" y="49"/>
                    <a:pt x="97" y="51"/>
                  </a:cubicBezTo>
                  <a:cubicBezTo>
                    <a:pt x="97" y="52"/>
                    <a:pt x="97" y="52"/>
                    <a:pt x="96" y="52"/>
                  </a:cubicBezTo>
                  <a:cubicBezTo>
                    <a:pt x="96" y="52"/>
                    <a:pt x="95" y="53"/>
                    <a:pt x="96" y="53"/>
                  </a:cubicBezTo>
                  <a:cubicBezTo>
                    <a:pt x="96" y="54"/>
                    <a:pt x="96" y="56"/>
                    <a:pt x="97" y="57"/>
                  </a:cubicBezTo>
                  <a:cubicBezTo>
                    <a:pt x="98" y="58"/>
                    <a:pt x="98" y="59"/>
                    <a:pt x="98" y="60"/>
                  </a:cubicBezTo>
                  <a:cubicBezTo>
                    <a:pt x="97" y="62"/>
                    <a:pt x="97" y="63"/>
                    <a:pt x="96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5" y="66"/>
                    <a:pt x="95" y="65"/>
                  </a:cubicBezTo>
                  <a:cubicBezTo>
                    <a:pt x="95" y="65"/>
                    <a:pt x="95" y="64"/>
                    <a:pt x="95" y="63"/>
                  </a:cubicBezTo>
                  <a:cubicBezTo>
                    <a:pt x="95" y="62"/>
                    <a:pt x="95" y="62"/>
                    <a:pt x="95" y="61"/>
                  </a:cubicBezTo>
                  <a:cubicBezTo>
                    <a:pt x="94" y="61"/>
                    <a:pt x="94" y="60"/>
                    <a:pt x="93" y="60"/>
                  </a:cubicBezTo>
                  <a:cubicBezTo>
                    <a:pt x="93" y="60"/>
                    <a:pt x="92" y="61"/>
                    <a:pt x="92" y="62"/>
                  </a:cubicBezTo>
                  <a:cubicBezTo>
                    <a:pt x="93" y="62"/>
                    <a:pt x="92" y="63"/>
                    <a:pt x="93" y="64"/>
                  </a:cubicBezTo>
                  <a:cubicBezTo>
                    <a:pt x="93" y="64"/>
                    <a:pt x="94" y="64"/>
                    <a:pt x="94" y="65"/>
                  </a:cubicBezTo>
                  <a:cubicBezTo>
                    <a:pt x="94" y="67"/>
                    <a:pt x="95" y="69"/>
                    <a:pt x="94" y="71"/>
                  </a:cubicBezTo>
                  <a:cubicBezTo>
                    <a:pt x="94" y="71"/>
                    <a:pt x="94" y="72"/>
                    <a:pt x="93" y="72"/>
                  </a:cubicBezTo>
                  <a:cubicBezTo>
                    <a:pt x="93" y="73"/>
                    <a:pt x="93" y="73"/>
                    <a:pt x="94" y="74"/>
                  </a:cubicBezTo>
                  <a:cubicBezTo>
                    <a:pt x="95" y="74"/>
                    <a:pt x="95" y="75"/>
                    <a:pt x="94" y="75"/>
                  </a:cubicBezTo>
                  <a:cubicBezTo>
                    <a:pt x="94" y="77"/>
                    <a:pt x="92" y="77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2" y="80"/>
                    <a:pt x="91" y="81"/>
                    <a:pt x="90" y="82"/>
                  </a:cubicBezTo>
                  <a:cubicBezTo>
                    <a:pt x="89" y="82"/>
                    <a:pt x="88" y="82"/>
                    <a:pt x="88" y="83"/>
                  </a:cubicBezTo>
                  <a:cubicBezTo>
                    <a:pt x="87" y="83"/>
                    <a:pt x="87" y="83"/>
                    <a:pt x="87" y="84"/>
                  </a:cubicBezTo>
                  <a:cubicBezTo>
                    <a:pt x="88" y="85"/>
                    <a:pt x="87" y="87"/>
                    <a:pt x="87" y="88"/>
                  </a:cubicBezTo>
                  <a:cubicBezTo>
                    <a:pt x="86" y="89"/>
                    <a:pt x="85" y="89"/>
                    <a:pt x="85" y="89"/>
                  </a:cubicBezTo>
                  <a:cubicBezTo>
                    <a:pt x="84" y="88"/>
                    <a:pt x="84" y="87"/>
                    <a:pt x="82" y="86"/>
                  </a:cubicBezTo>
                  <a:cubicBezTo>
                    <a:pt x="83" y="88"/>
                    <a:pt x="84" y="88"/>
                    <a:pt x="85" y="89"/>
                  </a:cubicBezTo>
                  <a:close/>
                  <a:moveTo>
                    <a:pt x="80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78" y="19"/>
                    <a:pt x="78" y="19"/>
                    <a:pt x="78" y="20"/>
                  </a:cubicBezTo>
                  <a:cubicBezTo>
                    <a:pt x="79" y="20"/>
                    <a:pt x="79" y="20"/>
                    <a:pt x="80" y="19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7" y="43"/>
                    <a:pt x="7" y="44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90"/>
            <p:cNvSpPr>
              <a:spLocks noEditPoints="1"/>
            </p:cNvSpPr>
            <p:nvPr/>
          </p:nvSpPr>
          <p:spPr bwMode="auto">
            <a:xfrm>
              <a:off x="7262813" y="3910013"/>
              <a:ext cx="463550" cy="409575"/>
            </a:xfrm>
            <a:custGeom>
              <a:avLst/>
              <a:gdLst>
                <a:gd name="T0" fmla="*/ 62 w 109"/>
                <a:gd name="T1" fmla="*/ 78 h 96"/>
                <a:gd name="T2" fmla="*/ 59 w 109"/>
                <a:gd name="T3" fmla="*/ 79 h 96"/>
                <a:gd name="T4" fmla="*/ 61 w 109"/>
                <a:gd name="T5" fmla="*/ 72 h 96"/>
                <a:gd name="T6" fmla="*/ 56 w 109"/>
                <a:gd name="T7" fmla="*/ 77 h 96"/>
                <a:gd name="T8" fmla="*/ 54 w 109"/>
                <a:gd name="T9" fmla="*/ 76 h 96"/>
                <a:gd name="T10" fmla="*/ 49 w 109"/>
                <a:gd name="T11" fmla="*/ 67 h 96"/>
                <a:gd name="T12" fmla="*/ 38 w 109"/>
                <a:gd name="T13" fmla="*/ 66 h 96"/>
                <a:gd name="T14" fmla="*/ 31 w 109"/>
                <a:gd name="T15" fmla="*/ 67 h 96"/>
                <a:gd name="T16" fmla="*/ 20 w 109"/>
                <a:gd name="T17" fmla="*/ 72 h 96"/>
                <a:gd name="T18" fmla="*/ 13 w 109"/>
                <a:gd name="T19" fmla="*/ 73 h 96"/>
                <a:gd name="T20" fmla="*/ 3 w 109"/>
                <a:gd name="T21" fmla="*/ 74 h 96"/>
                <a:gd name="T22" fmla="*/ 2 w 109"/>
                <a:gd name="T23" fmla="*/ 70 h 96"/>
                <a:gd name="T24" fmla="*/ 3 w 109"/>
                <a:gd name="T25" fmla="*/ 58 h 96"/>
                <a:gd name="T26" fmla="*/ 2 w 109"/>
                <a:gd name="T27" fmla="*/ 52 h 96"/>
                <a:gd name="T28" fmla="*/ 0 w 109"/>
                <a:gd name="T29" fmla="*/ 45 h 96"/>
                <a:gd name="T30" fmla="*/ 2 w 109"/>
                <a:gd name="T31" fmla="*/ 42 h 96"/>
                <a:gd name="T32" fmla="*/ 3 w 109"/>
                <a:gd name="T33" fmla="*/ 34 h 96"/>
                <a:gd name="T34" fmla="*/ 10 w 109"/>
                <a:gd name="T35" fmla="*/ 30 h 96"/>
                <a:gd name="T36" fmla="*/ 15 w 109"/>
                <a:gd name="T37" fmla="*/ 28 h 96"/>
                <a:gd name="T38" fmla="*/ 25 w 109"/>
                <a:gd name="T39" fmla="*/ 24 h 96"/>
                <a:gd name="T40" fmla="*/ 27 w 109"/>
                <a:gd name="T41" fmla="*/ 21 h 96"/>
                <a:gd name="T42" fmla="*/ 31 w 109"/>
                <a:gd name="T43" fmla="*/ 18 h 96"/>
                <a:gd name="T44" fmla="*/ 32 w 109"/>
                <a:gd name="T45" fmla="*/ 17 h 96"/>
                <a:gd name="T46" fmla="*/ 37 w 109"/>
                <a:gd name="T47" fmla="*/ 11 h 96"/>
                <a:gd name="T48" fmla="*/ 43 w 109"/>
                <a:gd name="T49" fmla="*/ 9 h 96"/>
                <a:gd name="T50" fmla="*/ 46 w 109"/>
                <a:gd name="T51" fmla="*/ 12 h 96"/>
                <a:gd name="T52" fmla="*/ 51 w 109"/>
                <a:gd name="T53" fmla="*/ 5 h 96"/>
                <a:gd name="T54" fmla="*/ 51 w 109"/>
                <a:gd name="T55" fmla="*/ 3 h 96"/>
                <a:gd name="T56" fmla="*/ 52 w 109"/>
                <a:gd name="T57" fmla="*/ 2 h 96"/>
                <a:gd name="T58" fmla="*/ 59 w 109"/>
                <a:gd name="T59" fmla="*/ 2 h 96"/>
                <a:gd name="T60" fmla="*/ 67 w 109"/>
                <a:gd name="T61" fmla="*/ 4 h 96"/>
                <a:gd name="T62" fmla="*/ 69 w 109"/>
                <a:gd name="T63" fmla="*/ 6 h 96"/>
                <a:gd name="T64" fmla="*/ 67 w 109"/>
                <a:gd name="T65" fmla="*/ 9 h 96"/>
                <a:gd name="T66" fmla="*/ 68 w 109"/>
                <a:gd name="T67" fmla="*/ 10 h 96"/>
                <a:gd name="T68" fmla="*/ 66 w 109"/>
                <a:gd name="T69" fmla="*/ 10 h 96"/>
                <a:gd name="T70" fmla="*/ 66 w 109"/>
                <a:gd name="T71" fmla="*/ 13 h 96"/>
                <a:gd name="T72" fmla="*/ 71 w 109"/>
                <a:gd name="T73" fmla="*/ 17 h 96"/>
                <a:gd name="T74" fmla="*/ 75 w 109"/>
                <a:gd name="T75" fmla="*/ 18 h 96"/>
                <a:gd name="T76" fmla="*/ 77 w 109"/>
                <a:gd name="T77" fmla="*/ 20 h 96"/>
                <a:gd name="T78" fmla="*/ 81 w 109"/>
                <a:gd name="T79" fmla="*/ 11 h 96"/>
                <a:gd name="T80" fmla="*/ 83 w 109"/>
                <a:gd name="T81" fmla="*/ 2 h 96"/>
                <a:gd name="T82" fmla="*/ 85 w 109"/>
                <a:gd name="T83" fmla="*/ 1 h 96"/>
                <a:gd name="T84" fmla="*/ 88 w 109"/>
                <a:gd name="T85" fmla="*/ 10 h 96"/>
                <a:gd name="T86" fmla="*/ 92 w 109"/>
                <a:gd name="T87" fmla="*/ 19 h 96"/>
                <a:gd name="T88" fmla="*/ 95 w 109"/>
                <a:gd name="T89" fmla="*/ 26 h 96"/>
                <a:gd name="T90" fmla="*/ 101 w 109"/>
                <a:gd name="T91" fmla="*/ 35 h 96"/>
                <a:gd name="T92" fmla="*/ 104 w 109"/>
                <a:gd name="T93" fmla="*/ 39 h 96"/>
                <a:gd name="T94" fmla="*/ 107 w 109"/>
                <a:gd name="T95" fmla="*/ 44 h 96"/>
                <a:gd name="T96" fmla="*/ 109 w 109"/>
                <a:gd name="T97" fmla="*/ 45 h 96"/>
                <a:gd name="T98" fmla="*/ 108 w 109"/>
                <a:gd name="T99" fmla="*/ 55 h 96"/>
                <a:gd name="T100" fmla="*/ 104 w 109"/>
                <a:gd name="T101" fmla="*/ 66 h 96"/>
                <a:gd name="T102" fmla="*/ 97 w 109"/>
                <a:gd name="T103" fmla="*/ 76 h 96"/>
                <a:gd name="T104" fmla="*/ 91 w 109"/>
                <a:gd name="T105" fmla="*/ 88 h 96"/>
                <a:gd name="T106" fmla="*/ 82 w 109"/>
                <a:gd name="T107" fmla="*/ 93 h 96"/>
                <a:gd name="T108" fmla="*/ 77 w 109"/>
                <a:gd name="T109" fmla="*/ 94 h 96"/>
                <a:gd name="T110" fmla="*/ 73 w 109"/>
                <a:gd name="T111" fmla="*/ 94 h 96"/>
                <a:gd name="T112" fmla="*/ 67 w 109"/>
                <a:gd name="T113" fmla="*/ 92 h 96"/>
                <a:gd name="T114" fmla="*/ 64 w 109"/>
                <a:gd name="T115" fmla="*/ 85 h 96"/>
                <a:gd name="T116" fmla="*/ 63 w 109"/>
                <a:gd name="T117" fmla="*/ 82 h 96"/>
                <a:gd name="T118" fmla="*/ 61 w 109"/>
                <a:gd name="T119" fmla="*/ 81 h 96"/>
                <a:gd name="T120" fmla="*/ 56 w 109"/>
                <a:gd name="T121" fmla="*/ 3 h 96"/>
                <a:gd name="T122" fmla="*/ 54 w 109"/>
                <a:gd name="T123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" h="96">
                  <a:moveTo>
                    <a:pt x="61" y="81"/>
                  </a:moveTo>
                  <a:cubicBezTo>
                    <a:pt x="61" y="79"/>
                    <a:pt x="62" y="79"/>
                    <a:pt x="62" y="78"/>
                  </a:cubicBezTo>
                  <a:cubicBezTo>
                    <a:pt x="61" y="77"/>
                    <a:pt x="61" y="78"/>
                    <a:pt x="61" y="78"/>
                  </a:cubicBezTo>
                  <a:cubicBezTo>
                    <a:pt x="60" y="79"/>
                    <a:pt x="59" y="79"/>
                    <a:pt x="59" y="79"/>
                  </a:cubicBezTo>
                  <a:cubicBezTo>
                    <a:pt x="58" y="79"/>
                    <a:pt x="58" y="78"/>
                    <a:pt x="58" y="78"/>
                  </a:cubicBezTo>
                  <a:cubicBezTo>
                    <a:pt x="60" y="76"/>
                    <a:pt x="60" y="74"/>
                    <a:pt x="61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59" y="73"/>
                    <a:pt x="57" y="75"/>
                    <a:pt x="56" y="77"/>
                  </a:cubicBezTo>
                  <a:cubicBezTo>
                    <a:pt x="56" y="77"/>
                    <a:pt x="55" y="77"/>
                    <a:pt x="55" y="77"/>
                  </a:cubicBezTo>
                  <a:cubicBezTo>
                    <a:pt x="54" y="77"/>
                    <a:pt x="54" y="77"/>
                    <a:pt x="54" y="76"/>
                  </a:cubicBezTo>
                  <a:cubicBezTo>
                    <a:pt x="55" y="73"/>
                    <a:pt x="53" y="71"/>
                    <a:pt x="52" y="69"/>
                  </a:cubicBezTo>
                  <a:cubicBezTo>
                    <a:pt x="52" y="68"/>
                    <a:pt x="50" y="67"/>
                    <a:pt x="49" y="67"/>
                  </a:cubicBezTo>
                  <a:cubicBezTo>
                    <a:pt x="49" y="67"/>
                    <a:pt x="48" y="67"/>
                    <a:pt x="47" y="66"/>
                  </a:cubicBezTo>
                  <a:cubicBezTo>
                    <a:pt x="44" y="64"/>
                    <a:pt x="41" y="65"/>
                    <a:pt x="38" y="66"/>
                  </a:cubicBezTo>
                  <a:cubicBezTo>
                    <a:pt x="36" y="67"/>
                    <a:pt x="34" y="67"/>
                    <a:pt x="32" y="67"/>
                  </a:cubicBezTo>
                  <a:cubicBezTo>
                    <a:pt x="32" y="67"/>
                    <a:pt x="31" y="67"/>
                    <a:pt x="31" y="67"/>
                  </a:cubicBezTo>
                  <a:cubicBezTo>
                    <a:pt x="29" y="68"/>
                    <a:pt x="27" y="69"/>
                    <a:pt x="25" y="70"/>
                  </a:cubicBezTo>
                  <a:cubicBezTo>
                    <a:pt x="24" y="72"/>
                    <a:pt x="22" y="73"/>
                    <a:pt x="20" y="72"/>
                  </a:cubicBezTo>
                  <a:cubicBezTo>
                    <a:pt x="19" y="72"/>
                    <a:pt x="18" y="72"/>
                    <a:pt x="16" y="72"/>
                  </a:cubicBezTo>
                  <a:cubicBezTo>
                    <a:pt x="15" y="72"/>
                    <a:pt x="14" y="72"/>
                    <a:pt x="13" y="73"/>
                  </a:cubicBezTo>
                  <a:cubicBezTo>
                    <a:pt x="12" y="74"/>
                    <a:pt x="10" y="75"/>
                    <a:pt x="9" y="75"/>
                  </a:cubicBezTo>
                  <a:cubicBezTo>
                    <a:pt x="7" y="76"/>
                    <a:pt x="5" y="75"/>
                    <a:pt x="3" y="74"/>
                  </a:cubicBezTo>
                  <a:cubicBezTo>
                    <a:pt x="2" y="74"/>
                    <a:pt x="2" y="73"/>
                    <a:pt x="2" y="73"/>
                  </a:cubicBezTo>
                  <a:cubicBezTo>
                    <a:pt x="1" y="72"/>
                    <a:pt x="1" y="71"/>
                    <a:pt x="2" y="70"/>
                  </a:cubicBezTo>
                  <a:cubicBezTo>
                    <a:pt x="4" y="68"/>
                    <a:pt x="4" y="65"/>
                    <a:pt x="4" y="62"/>
                  </a:cubicBezTo>
                  <a:cubicBezTo>
                    <a:pt x="3" y="61"/>
                    <a:pt x="3" y="59"/>
                    <a:pt x="3" y="58"/>
                  </a:cubicBezTo>
                  <a:cubicBezTo>
                    <a:pt x="3" y="57"/>
                    <a:pt x="3" y="55"/>
                    <a:pt x="3" y="54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0"/>
                    <a:pt x="2" y="49"/>
                    <a:pt x="1" y="48"/>
                  </a:cubicBezTo>
                  <a:cubicBezTo>
                    <a:pt x="1" y="47"/>
                    <a:pt x="1" y="46"/>
                    <a:pt x="0" y="45"/>
                  </a:cubicBezTo>
                  <a:cubicBezTo>
                    <a:pt x="0" y="44"/>
                    <a:pt x="0" y="44"/>
                    <a:pt x="1" y="44"/>
                  </a:cubicBezTo>
                  <a:cubicBezTo>
                    <a:pt x="2" y="44"/>
                    <a:pt x="2" y="43"/>
                    <a:pt x="2" y="42"/>
                  </a:cubicBezTo>
                  <a:cubicBezTo>
                    <a:pt x="2" y="41"/>
                    <a:pt x="2" y="39"/>
                    <a:pt x="3" y="37"/>
                  </a:cubicBezTo>
                  <a:cubicBezTo>
                    <a:pt x="3" y="36"/>
                    <a:pt x="3" y="35"/>
                    <a:pt x="3" y="34"/>
                  </a:cubicBezTo>
                  <a:cubicBezTo>
                    <a:pt x="4" y="33"/>
                    <a:pt x="4" y="32"/>
                    <a:pt x="6" y="32"/>
                  </a:cubicBezTo>
                  <a:cubicBezTo>
                    <a:pt x="7" y="31"/>
                    <a:pt x="9" y="31"/>
                    <a:pt x="10" y="30"/>
                  </a:cubicBezTo>
                  <a:cubicBezTo>
                    <a:pt x="11" y="29"/>
                    <a:pt x="12" y="28"/>
                    <a:pt x="14" y="29"/>
                  </a:cubicBezTo>
                  <a:cubicBezTo>
                    <a:pt x="14" y="29"/>
                    <a:pt x="14" y="29"/>
                    <a:pt x="15" y="28"/>
                  </a:cubicBezTo>
                  <a:cubicBezTo>
                    <a:pt x="17" y="27"/>
                    <a:pt x="19" y="27"/>
                    <a:pt x="22" y="26"/>
                  </a:cubicBezTo>
                  <a:cubicBezTo>
                    <a:pt x="23" y="26"/>
                    <a:pt x="24" y="25"/>
                    <a:pt x="25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7" y="22"/>
                    <a:pt x="27" y="21"/>
                    <a:pt x="27" y="21"/>
                  </a:cubicBezTo>
                  <a:cubicBezTo>
                    <a:pt x="27" y="19"/>
                    <a:pt x="28" y="18"/>
                    <a:pt x="29" y="17"/>
                  </a:cubicBezTo>
                  <a:cubicBezTo>
                    <a:pt x="30" y="17"/>
                    <a:pt x="30" y="17"/>
                    <a:pt x="31" y="18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6"/>
                    <a:pt x="34" y="15"/>
                    <a:pt x="34" y="14"/>
                  </a:cubicBezTo>
                  <a:cubicBezTo>
                    <a:pt x="34" y="13"/>
                    <a:pt x="36" y="12"/>
                    <a:pt x="37" y="11"/>
                  </a:cubicBezTo>
                  <a:cubicBezTo>
                    <a:pt x="38" y="10"/>
                    <a:pt x="40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10"/>
                    <a:pt x="44" y="10"/>
                    <a:pt x="44" y="11"/>
                  </a:cubicBezTo>
                  <a:cubicBezTo>
                    <a:pt x="44" y="12"/>
                    <a:pt x="45" y="12"/>
                    <a:pt x="46" y="12"/>
                  </a:cubicBezTo>
                  <a:cubicBezTo>
                    <a:pt x="48" y="12"/>
                    <a:pt x="47" y="11"/>
                    <a:pt x="48" y="10"/>
                  </a:cubicBezTo>
                  <a:cubicBezTo>
                    <a:pt x="49" y="8"/>
                    <a:pt x="50" y="7"/>
                    <a:pt x="51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1"/>
                    <a:pt x="54" y="1"/>
                    <a:pt x="55" y="1"/>
                  </a:cubicBezTo>
                  <a:cubicBezTo>
                    <a:pt x="56" y="1"/>
                    <a:pt x="58" y="1"/>
                    <a:pt x="59" y="2"/>
                  </a:cubicBezTo>
                  <a:cubicBezTo>
                    <a:pt x="60" y="3"/>
                    <a:pt x="62" y="4"/>
                    <a:pt x="64" y="4"/>
                  </a:cubicBezTo>
                  <a:cubicBezTo>
                    <a:pt x="65" y="3"/>
                    <a:pt x="66" y="4"/>
                    <a:pt x="67" y="4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9" y="4"/>
                    <a:pt x="69" y="5"/>
                    <a:pt x="69" y="6"/>
                  </a:cubicBezTo>
                  <a:cubicBezTo>
                    <a:pt x="69" y="6"/>
                    <a:pt x="68" y="7"/>
                    <a:pt x="68" y="7"/>
                  </a:cubicBezTo>
                  <a:cubicBezTo>
                    <a:pt x="68" y="8"/>
                    <a:pt x="67" y="8"/>
                    <a:pt x="67" y="9"/>
                  </a:cubicBezTo>
                  <a:cubicBezTo>
                    <a:pt x="67" y="9"/>
                    <a:pt x="68" y="9"/>
                    <a:pt x="68" y="9"/>
                  </a:cubicBezTo>
                  <a:cubicBezTo>
                    <a:pt x="68" y="9"/>
                    <a:pt x="69" y="10"/>
                    <a:pt x="68" y="1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7" y="10"/>
                    <a:pt x="66" y="10"/>
                    <a:pt x="66" y="10"/>
                  </a:cubicBezTo>
                  <a:cubicBezTo>
                    <a:pt x="66" y="11"/>
                    <a:pt x="66" y="11"/>
                    <a:pt x="65" y="12"/>
                  </a:cubicBezTo>
                  <a:cubicBezTo>
                    <a:pt x="65" y="12"/>
                    <a:pt x="65" y="13"/>
                    <a:pt x="66" y="13"/>
                  </a:cubicBezTo>
                  <a:cubicBezTo>
                    <a:pt x="67" y="14"/>
                    <a:pt x="67" y="15"/>
                    <a:pt x="68" y="15"/>
                  </a:cubicBezTo>
                  <a:cubicBezTo>
                    <a:pt x="69" y="15"/>
                    <a:pt x="70" y="16"/>
                    <a:pt x="71" y="17"/>
                  </a:cubicBezTo>
                  <a:cubicBezTo>
                    <a:pt x="72" y="18"/>
                    <a:pt x="72" y="18"/>
                    <a:pt x="73" y="18"/>
                  </a:cubicBezTo>
                  <a:cubicBezTo>
                    <a:pt x="74" y="17"/>
                    <a:pt x="74" y="17"/>
                    <a:pt x="75" y="18"/>
                  </a:cubicBezTo>
                  <a:cubicBezTo>
                    <a:pt x="75" y="18"/>
                    <a:pt x="75" y="18"/>
                    <a:pt x="75" y="19"/>
                  </a:cubicBezTo>
                  <a:cubicBezTo>
                    <a:pt x="75" y="20"/>
                    <a:pt x="76" y="21"/>
                    <a:pt x="77" y="20"/>
                  </a:cubicBezTo>
                  <a:cubicBezTo>
                    <a:pt x="78" y="20"/>
                    <a:pt x="78" y="20"/>
                    <a:pt x="78" y="19"/>
                  </a:cubicBezTo>
                  <a:cubicBezTo>
                    <a:pt x="79" y="17"/>
                    <a:pt x="81" y="14"/>
                    <a:pt x="81" y="11"/>
                  </a:cubicBezTo>
                  <a:cubicBezTo>
                    <a:pt x="81" y="9"/>
                    <a:pt x="81" y="6"/>
                    <a:pt x="82" y="4"/>
                  </a:cubicBezTo>
                  <a:cubicBezTo>
                    <a:pt x="82" y="3"/>
                    <a:pt x="83" y="2"/>
                    <a:pt x="83" y="2"/>
                  </a:cubicBezTo>
                  <a:cubicBezTo>
                    <a:pt x="83" y="1"/>
                    <a:pt x="83" y="0"/>
                    <a:pt x="84" y="0"/>
                  </a:cubicBezTo>
                  <a:cubicBezTo>
                    <a:pt x="84" y="0"/>
                    <a:pt x="85" y="1"/>
                    <a:pt x="85" y="1"/>
                  </a:cubicBezTo>
                  <a:cubicBezTo>
                    <a:pt x="86" y="4"/>
                    <a:pt x="87" y="6"/>
                    <a:pt x="87" y="8"/>
                  </a:cubicBezTo>
                  <a:cubicBezTo>
                    <a:pt x="87" y="9"/>
                    <a:pt x="87" y="10"/>
                    <a:pt x="88" y="10"/>
                  </a:cubicBezTo>
                  <a:cubicBezTo>
                    <a:pt x="90" y="11"/>
                    <a:pt x="91" y="12"/>
                    <a:pt x="91" y="14"/>
                  </a:cubicBezTo>
                  <a:cubicBezTo>
                    <a:pt x="91" y="16"/>
                    <a:pt x="91" y="18"/>
                    <a:pt x="92" y="19"/>
                  </a:cubicBezTo>
                  <a:cubicBezTo>
                    <a:pt x="93" y="20"/>
                    <a:pt x="93" y="21"/>
                    <a:pt x="93" y="23"/>
                  </a:cubicBezTo>
                  <a:cubicBezTo>
                    <a:pt x="93" y="24"/>
                    <a:pt x="93" y="25"/>
                    <a:pt x="95" y="26"/>
                  </a:cubicBezTo>
                  <a:cubicBezTo>
                    <a:pt x="98" y="28"/>
                    <a:pt x="99" y="29"/>
                    <a:pt x="100" y="33"/>
                  </a:cubicBezTo>
                  <a:cubicBezTo>
                    <a:pt x="100" y="34"/>
                    <a:pt x="100" y="35"/>
                    <a:pt x="101" y="35"/>
                  </a:cubicBezTo>
                  <a:cubicBezTo>
                    <a:pt x="103" y="36"/>
                    <a:pt x="103" y="36"/>
                    <a:pt x="103" y="38"/>
                  </a:cubicBezTo>
                  <a:cubicBezTo>
                    <a:pt x="103" y="38"/>
                    <a:pt x="103" y="39"/>
                    <a:pt x="104" y="39"/>
                  </a:cubicBezTo>
                  <a:cubicBezTo>
                    <a:pt x="105" y="41"/>
                    <a:pt x="106" y="42"/>
                    <a:pt x="106" y="44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8" y="44"/>
                    <a:pt x="108" y="44"/>
                    <a:pt x="109" y="44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8" y="46"/>
                    <a:pt x="108" y="47"/>
                    <a:pt x="108" y="49"/>
                  </a:cubicBezTo>
                  <a:cubicBezTo>
                    <a:pt x="108" y="51"/>
                    <a:pt x="107" y="53"/>
                    <a:pt x="108" y="55"/>
                  </a:cubicBezTo>
                  <a:cubicBezTo>
                    <a:pt x="108" y="56"/>
                    <a:pt x="108" y="57"/>
                    <a:pt x="107" y="59"/>
                  </a:cubicBezTo>
                  <a:cubicBezTo>
                    <a:pt x="106" y="61"/>
                    <a:pt x="105" y="63"/>
                    <a:pt x="104" y="66"/>
                  </a:cubicBezTo>
                  <a:cubicBezTo>
                    <a:pt x="104" y="68"/>
                    <a:pt x="103" y="70"/>
                    <a:pt x="101" y="72"/>
                  </a:cubicBezTo>
                  <a:cubicBezTo>
                    <a:pt x="99" y="73"/>
                    <a:pt x="98" y="75"/>
                    <a:pt x="97" y="76"/>
                  </a:cubicBezTo>
                  <a:cubicBezTo>
                    <a:pt x="96" y="78"/>
                    <a:pt x="95" y="80"/>
                    <a:pt x="93" y="82"/>
                  </a:cubicBezTo>
                  <a:cubicBezTo>
                    <a:pt x="92" y="84"/>
                    <a:pt x="92" y="86"/>
                    <a:pt x="91" y="88"/>
                  </a:cubicBezTo>
                  <a:cubicBezTo>
                    <a:pt x="90" y="91"/>
                    <a:pt x="90" y="91"/>
                    <a:pt x="87" y="91"/>
                  </a:cubicBezTo>
                  <a:cubicBezTo>
                    <a:pt x="85" y="92"/>
                    <a:pt x="84" y="92"/>
                    <a:pt x="82" y="93"/>
                  </a:cubicBezTo>
                  <a:cubicBezTo>
                    <a:pt x="82" y="94"/>
                    <a:pt x="82" y="94"/>
                    <a:pt x="81" y="94"/>
                  </a:cubicBezTo>
                  <a:cubicBezTo>
                    <a:pt x="79" y="96"/>
                    <a:pt x="79" y="96"/>
                    <a:pt x="77" y="94"/>
                  </a:cubicBezTo>
                  <a:cubicBezTo>
                    <a:pt x="76" y="93"/>
                    <a:pt x="75" y="93"/>
                    <a:pt x="74" y="93"/>
                  </a:cubicBezTo>
                  <a:cubicBezTo>
                    <a:pt x="74" y="94"/>
                    <a:pt x="73" y="94"/>
                    <a:pt x="73" y="94"/>
                  </a:cubicBezTo>
                  <a:cubicBezTo>
                    <a:pt x="72" y="94"/>
                    <a:pt x="71" y="94"/>
                    <a:pt x="71" y="94"/>
                  </a:cubicBezTo>
                  <a:cubicBezTo>
                    <a:pt x="70" y="93"/>
                    <a:pt x="69" y="92"/>
                    <a:pt x="67" y="92"/>
                  </a:cubicBezTo>
                  <a:cubicBezTo>
                    <a:pt x="66" y="91"/>
                    <a:pt x="65" y="91"/>
                    <a:pt x="65" y="90"/>
                  </a:cubicBezTo>
                  <a:cubicBezTo>
                    <a:pt x="64" y="88"/>
                    <a:pt x="63" y="87"/>
                    <a:pt x="64" y="85"/>
                  </a:cubicBezTo>
                  <a:cubicBezTo>
                    <a:pt x="64" y="85"/>
                    <a:pt x="64" y="84"/>
                    <a:pt x="64" y="84"/>
                  </a:cubicBezTo>
                  <a:cubicBezTo>
                    <a:pt x="64" y="83"/>
                    <a:pt x="64" y="82"/>
                    <a:pt x="63" y="82"/>
                  </a:cubicBezTo>
                  <a:cubicBezTo>
                    <a:pt x="63" y="81"/>
                    <a:pt x="62" y="81"/>
                    <a:pt x="61" y="81"/>
                  </a:cubicBezTo>
                  <a:cubicBezTo>
                    <a:pt x="61" y="81"/>
                    <a:pt x="61" y="81"/>
                    <a:pt x="61" y="81"/>
                  </a:cubicBezTo>
                  <a:close/>
                  <a:moveTo>
                    <a:pt x="55" y="4"/>
                  </a:moveTo>
                  <a:cubicBezTo>
                    <a:pt x="56" y="4"/>
                    <a:pt x="56" y="4"/>
                    <a:pt x="56" y="3"/>
                  </a:cubicBezTo>
                  <a:cubicBezTo>
                    <a:pt x="56" y="3"/>
                    <a:pt x="56" y="3"/>
                    <a:pt x="55" y="3"/>
                  </a:cubicBezTo>
                  <a:cubicBezTo>
                    <a:pt x="55" y="3"/>
                    <a:pt x="54" y="3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91"/>
            <p:cNvSpPr>
              <a:spLocks noEditPoints="1"/>
            </p:cNvSpPr>
            <p:nvPr/>
          </p:nvSpPr>
          <p:spPr bwMode="auto">
            <a:xfrm>
              <a:off x="5238751" y="2330450"/>
              <a:ext cx="360363" cy="285750"/>
            </a:xfrm>
            <a:custGeom>
              <a:avLst/>
              <a:gdLst>
                <a:gd name="T0" fmla="*/ 28 w 85"/>
                <a:gd name="T1" fmla="*/ 57 h 67"/>
                <a:gd name="T2" fmla="*/ 26 w 85"/>
                <a:gd name="T3" fmla="*/ 55 h 67"/>
                <a:gd name="T4" fmla="*/ 21 w 85"/>
                <a:gd name="T5" fmla="*/ 54 h 67"/>
                <a:gd name="T6" fmla="*/ 15 w 85"/>
                <a:gd name="T7" fmla="*/ 52 h 67"/>
                <a:gd name="T8" fmla="*/ 11 w 85"/>
                <a:gd name="T9" fmla="*/ 53 h 67"/>
                <a:gd name="T10" fmla="*/ 17 w 85"/>
                <a:gd name="T11" fmla="*/ 58 h 67"/>
                <a:gd name="T12" fmla="*/ 27 w 85"/>
                <a:gd name="T13" fmla="*/ 60 h 67"/>
                <a:gd name="T14" fmla="*/ 23 w 85"/>
                <a:gd name="T15" fmla="*/ 67 h 67"/>
                <a:gd name="T16" fmla="*/ 13 w 85"/>
                <a:gd name="T17" fmla="*/ 66 h 67"/>
                <a:gd name="T18" fmla="*/ 3 w 85"/>
                <a:gd name="T19" fmla="*/ 62 h 67"/>
                <a:gd name="T20" fmla="*/ 4 w 85"/>
                <a:gd name="T21" fmla="*/ 55 h 67"/>
                <a:gd name="T22" fmla="*/ 3 w 85"/>
                <a:gd name="T23" fmla="*/ 49 h 67"/>
                <a:gd name="T24" fmla="*/ 0 w 85"/>
                <a:gd name="T25" fmla="*/ 45 h 67"/>
                <a:gd name="T26" fmla="*/ 4 w 85"/>
                <a:gd name="T27" fmla="*/ 43 h 67"/>
                <a:gd name="T28" fmla="*/ 9 w 85"/>
                <a:gd name="T29" fmla="*/ 47 h 67"/>
                <a:gd name="T30" fmla="*/ 19 w 85"/>
                <a:gd name="T31" fmla="*/ 46 h 67"/>
                <a:gd name="T32" fmla="*/ 20 w 85"/>
                <a:gd name="T33" fmla="*/ 43 h 67"/>
                <a:gd name="T34" fmla="*/ 24 w 85"/>
                <a:gd name="T35" fmla="*/ 42 h 67"/>
                <a:gd name="T36" fmla="*/ 25 w 85"/>
                <a:gd name="T37" fmla="*/ 42 h 67"/>
                <a:gd name="T38" fmla="*/ 23 w 85"/>
                <a:gd name="T39" fmla="*/ 40 h 67"/>
                <a:gd name="T40" fmla="*/ 17 w 85"/>
                <a:gd name="T41" fmla="*/ 38 h 67"/>
                <a:gd name="T42" fmla="*/ 15 w 85"/>
                <a:gd name="T43" fmla="*/ 30 h 67"/>
                <a:gd name="T44" fmla="*/ 16 w 85"/>
                <a:gd name="T45" fmla="*/ 27 h 67"/>
                <a:gd name="T46" fmla="*/ 17 w 85"/>
                <a:gd name="T47" fmla="*/ 21 h 67"/>
                <a:gd name="T48" fmla="*/ 19 w 85"/>
                <a:gd name="T49" fmla="*/ 18 h 67"/>
                <a:gd name="T50" fmla="*/ 22 w 85"/>
                <a:gd name="T51" fmla="*/ 14 h 67"/>
                <a:gd name="T52" fmla="*/ 26 w 85"/>
                <a:gd name="T53" fmla="*/ 12 h 67"/>
                <a:gd name="T54" fmla="*/ 28 w 85"/>
                <a:gd name="T55" fmla="*/ 9 h 67"/>
                <a:gd name="T56" fmla="*/ 29 w 85"/>
                <a:gd name="T57" fmla="*/ 16 h 67"/>
                <a:gd name="T58" fmla="*/ 32 w 85"/>
                <a:gd name="T59" fmla="*/ 19 h 67"/>
                <a:gd name="T60" fmla="*/ 33 w 85"/>
                <a:gd name="T61" fmla="*/ 23 h 67"/>
                <a:gd name="T62" fmla="*/ 36 w 85"/>
                <a:gd name="T63" fmla="*/ 22 h 67"/>
                <a:gd name="T64" fmla="*/ 40 w 85"/>
                <a:gd name="T65" fmla="*/ 24 h 67"/>
                <a:gd name="T66" fmla="*/ 44 w 85"/>
                <a:gd name="T67" fmla="*/ 24 h 67"/>
                <a:gd name="T68" fmla="*/ 33 w 85"/>
                <a:gd name="T69" fmla="*/ 18 h 67"/>
                <a:gd name="T70" fmla="*/ 33 w 85"/>
                <a:gd name="T71" fmla="*/ 13 h 67"/>
                <a:gd name="T72" fmla="*/ 33 w 85"/>
                <a:gd name="T73" fmla="*/ 7 h 67"/>
                <a:gd name="T74" fmla="*/ 39 w 85"/>
                <a:gd name="T75" fmla="*/ 6 h 67"/>
                <a:gd name="T76" fmla="*/ 43 w 85"/>
                <a:gd name="T77" fmla="*/ 6 h 67"/>
                <a:gd name="T78" fmla="*/ 48 w 85"/>
                <a:gd name="T79" fmla="*/ 4 h 67"/>
                <a:gd name="T80" fmla="*/ 50 w 85"/>
                <a:gd name="T81" fmla="*/ 6 h 67"/>
                <a:gd name="T82" fmla="*/ 55 w 85"/>
                <a:gd name="T83" fmla="*/ 1 h 67"/>
                <a:gd name="T84" fmla="*/ 59 w 85"/>
                <a:gd name="T85" fmla="*/ 1 h 67"/>
                <a:gd name="T86" fmla="*/ 66 w 85"/>
                <a:gd name="T87" fmla="*/ 1 h 67"/>
                <a:gd name="T88" fmla="*/ 69 w 85"/>
                <a:gd name="T89" fmla="*/ 3 h 67"/>
                <a:gd name="T90" fmla="*/ 77 w 85"/>
                <a:gd name="T91" fmla="*/ 5 h 67"/>
                <a:gd name="T92" fmla="*/ 82 w 85"/>
                <a:gd name="T93" fmla="*/ 8 h 67"/>
                <a:gd name="T94" fmla="*/ 84 w 85"/>
                <a:gd name="T95" fmla="*/ 13 h 67"/>
                <a:gd name="T96" fmla="*/ 80 w 85"/>
                <a:gd name="T97" fmla="*/ 20 h 67"/>
                <a:gd name="T98" fmla="*/ 74 w 85"/>
                <a:gd name="T99" fmla="*/ 20 h 67"/>
                <a:gd name="T100" fmla="*/ 75 w 85"/>
                <a:gd name="T101" fmla="*/ 23 h 67"/>
                <a:gd name="T102" fmla="*/ 68 w 85"/>
                <a:gd name="T103" fmla="*/ 26 h 67"/>
                <a:gd name="T104" fmla="*/ 58 w 85"/>
                <a:gd name="T105" fmla="*/ 33 h 67"/>
                <a:gd name="T106" fmla="*/ 50 w 85"/>
                <a:gd name="T107" fmla="*/ 35 h 67"/>
                <a:gd name="T108" fmla="*/ 49 w 85"/>
                <a:gd name="T109" fmla="*/ 38 h 67"/>
                <a:gd name="T110" fmla="*/ 48 w 85"/>
                <a:gd name="T111" fmla="*/ 40 h 67"/>
                <a:gd name="T112" fmla="*/ 41 w 85"/>
                <a:gd name="T113" fmla="*/ 46 h 67"/>
                <a:gd name="T114" fmla="*/ 35 w 85"/>
                <a:gd name="T115" fmla="*/ 50 h 67"/>
                <a:gd name="T116" fmla="*/ 35 w 85"/>
                <a:gd name="T117" fmla="*/ 54 h 67"/>
                <a:gd name="T118" fmla="*/ 30 w 85"/>
                <a:gd name="T119" fmla="*/ 57 h 67"/>
                <a:gd name="T120" fmla="*/ 27 w 85"/>
                <a:gd name="T121" fmla="*/ 34 h 67"/>
                <a:gd name="T122" fmla="*/ 28 w 85"/>
                <a:gd name="T123" fmla="*/ 34 h 67"/>
                <a:gd name="T124" fmla="*/ 27 w 85"/>
                <a:gd name="T12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67">
                  <a:moveTo>
                    <a:pt x="30" y="57"/>
                  </a:moveTo>
                  <a:cubicBezTo>
                    <a:pt x="29" y="57"/>
                    <a:pt x="29" y="57"/>
                    <a:pt x="28" y="57"/>
                  </a:cubicBezTo>
                  <a:cubicBezTo>
                    <a:pt x="28" y="57"/>
                    <a:pt x="27" y="57"/>
                    <a:pt x="27" y="56"/>
                  </a:cubicBezTo>
                  <a:cubicBezTo>
                    <a:pt x="27" y="55"/>
                    <a:pt x="27" y="55"/>
                    <a:pt x="26" y="55"/>
                  </a:cubicBezTo>
                  <a:cubicBezTo>
                    <a:pt x="25" y="55"/>
                    <a:pt x="24" y="55"/>
                    <a:pt x="24" y="54"/>
                  </a:cubicBezTo>
                  <a:cubicBezTo>
                    <a:pt x="23" y="54"/>
                    <a:pt x="22" y="54"/>
                    <a:pt x="21" y="54"/>
                  </a:cubicBezTo>
                  <a:cubicBezTo>
                    <a:pt x="20" y="55"/>
                    <a:pt x="19" y="55"/>
                    <a:pt x="19" y="54"/>
                  </a:cubicBezTo>
                  <a:cubicBezTo>
                    <a:pt x="17" y="53"/>
                    <a:pt x="16" y="53"/>
                    <a:pt x="15" y="52"/>
                  </a:cubicBezTo>
                  <a:cubicBezTo>
                    <a:pt x="14" y="52"/>
                    <a:pt x="13" y="51"/>
                    <a:pt x="12" y="52"/>
                  </a:cubicBezTo>
                  <a:cubicBezTo>
                    <a:pt x="12" y="52"/>
                    <a:pt x="12" y="52"/>
                    <a:pt x="11" y="53"/>
                  </a:cubicBezTo>
                  <a:cubicBezTo>
                    <a:pt x="10" y="53"/>
                    <a:pt x="10" y="55"/>
                    <a:pt x="11" y="56"/>
                  </a:cubicBezTo>
                  <a:cubicBezTo>
                    <a:pt x="13" y="57"/>
                    <a:pt x="15" y="58"/>
                    <a:pt x="17" y="58"/>
                  </a:cubicBezTo>
                  <a:cubicBezTo>
                    <a:pt x="19" y="57"/>
                    <a:pt x="21" y="57"/>
                    <a:pt x="22" y="58"/>
                  </a:cubicBezTo>
                  <a:cubicBezTo>
                    <a:pt x="25" y="57"/>
                    <a:pt x="26" y="59"/>
                    <a:pt x="27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4"/>
                    <a:pt x="25" y="67"/>
                    <a:pt x="23" y="67"/>
                  </a:cubicBezTo>
                  <a:cubicBezTo>
                    <a:pt x="21" y="67"/>
                    <a:pt x="20" y="67"/>
                    <a:pt x="18" y="67"/>
                  </a:cubicBezTo>
                  <a:cubicBezTo>
                    <a:pt x="16" y="66"/>
                    <a:pt x="15" y="66"/>
                    <a:pt x="13" y="66"/>
                  </a:cubicBezTo>
                  <a:cubicBezTo>
                    <a:pt x="11" y="65"/>
                    <a:pt x="9" y="65"/>
                    <a:pt x="7" y="64"/>
                  </a:cubicBezTo>
                  <a:cubicBezTo>
                    <a:pt x="6" y="63"/>
                    <a:pt x="4" y="63"/>
                    <a:pt x="3" y="62"/>
                  </a:cubicBezTo>
                  <a:cubicBezTo>
                    <a:pt x="2" y="61"/>
                    <a:pt x="2" y="60"/>
                    <a:pt x="2" y="59"/>
                  </a:cubicBezTo>
                  <a:cubicBezTo>
                    <a:pt x="2" y="57"/>
                    <a:pt x="3" y="56"/>
                    <a:pt x="4" y="55"/>
                  </a:cubicBezTo>
                  <a:cubicBezTo>
                    <a:pt x="4" y="54"/>
                    <a:pt x="5" y="54"/>
                    <a:pt x="5" y="53"/>
                  </a:cubicBezTo>
                  <a:cubicBezTo>
                    <a:pt x="5" y="51"/>
                    <a:pt x="5" y="50"/>
                    <a:pt x="3" y="49"/>
                  </a:cubicBezTo>
                  <a:cubicBezTo>
                    <a:pt x="1" y="49"/>
                    <a:pt x="1" y="48"/>
                    <a:pt x="1" y="47"/>
                  </a:cubicBezTo>
                  <a:cubicBezTo>
                    <a:pt x="1" y="46"/>
                    <a:pt x="1" y="45"/>
                    <a:pt x="0" y="45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2" y="42"/>
                    <a:pt x="3" y="42"/>
                    <a:pt x="4" y="43"/>
                  </a:cubicBezTo>
                  <a:cubicBezTo>
                    <a:pt x="5" y="43"/>
                    <a:pt x="7" y="44"/>
                    <a:pt x="7" y="46"/>
                  </a:cubicBezTo>
                  <a:cubicBezTo>
                    <a:pt x="7" y="47"/>
                    <a:pt x="8" y="47"/>
                    <a:pt x="9" y="47"/>
                  </a:cubicBezTo>
                  <a:cubicBezTo>
                    <a:pt x="11" y="47"/>
                    <a:pt x="14" y="48"/>
                    <a:pt x="16" y="46"/>
                  </a:cubicBezTo>
                  <a:cubicBezTo>
                    <a:pt x="17" y="46"/>
                    <a:pt x="18" y="46"/>
                    <a:pt x="19" y="46"/>
                  </a:cubicBezTo>
                  <a:cubicBezTo>
                    <a:pt x="20" y="46"/>
                    <a:pt x="20" y="46"/>
                    <a:pt x="20" y="45"/>
                  </a:cubicBezTo>
                  <a:cubicBezTo>
                    <a:pt x="20" y="44"/>
                    <a:pt x="20" y="44"/>
                    <a:pt x="20" y="43"/>
                  </a:cubicBezTo>
                  <a:cubicBezTo>
                    <a:pt x="20" y="42"/>
                    <a:pt x="20" y="41"/>
                    <a:pt x="21" y="41"/>
                  </a:cubicBezTo>
                  <a:cubicBezTo>
                    <a:pt x="22" y="41"/>
                    <a:pt x="23" y="41"/>
                    <a:pt x="24" y="42"/>
                  </a:cubicBezTo>
                  <a:cubicBezTo>
                    <a:pt x="24" y="42"/>
                    <a:pt x="24" y="43"/>
                    <a:pt x="24" y="44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25" y="41"/>
                    <a:pt x="24" y="41"/>
                    <a:pt x="24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2" y="38"/>
                    <a:pt x="21" y="39"/>
                    <a:pt x="19" y="38"/>
                  </a:cubicBezTo>
                  <a:cubicBezTo>
                    <a:pt x="19" y="38"/>
                    <a:pt x="18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4" y="35"/>
                    <a:pt x="14" y="31"/>
                    <a:pt x="15" y="30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7" y="28"/>
                    <a:pt x="17" y="28"/>
                    <a:pt x="16" y="27"/>
                  </a:cubicBezTo>
                  <a:cubicBezTo>
                    <a:pt x="15" y="26"/>
                    <a:pt x="15" y="26"/>
                    <a:pt x="16" y="25"/>
                  </a:cubicBezTo>
                  <a:cubicBezTo>
                    <a:pt x="16" y="23"/>
                    <a:pt x="17" y="22"/>
                    <a:pt x="17" y="21"/>
                  </a:cubicBezTo>
                  <a:cubicBezTo>
                    <a:pt x="18" y="20"/>
                    <a:pt x="18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8" y="17"/>
                    <a:pt x="19" y="16"/>
                    <a:pt x="21" y="16"/>
                  </a:cubicBezTo>
                  <a:cubicBezTo>
                    <a:pt x="21" y="16"/>
                    <a:pt x="22" y="15"/>
                    <a:pt x="22" y="14"/>
                  </a:cubicBezTo>
                  <a:cubicBezTo>
                    <a:pt x="23" y="13"/>
                    <a:pt x="24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0"/>
                    <a:pt x="26" y="10"/>
                  </a:cubicBezTo>
                  <a:cubicBezTo>
                    <a:pt x="26" y="9"/>
                    <a:pt x="27" y="9"/>
                    <a:pt x="28" y="9"/>
                  </a:cubicBezTo>
                  <a:cubicBezTo>
                    <a:pt x="29" y="10"/>
                    <a:pt x="30" y="11"/>
                    <a:pt x="30" y="13"/>
                  </a:cubicBezTo>
                  <a:cubicBezTo>
                    <a:pt x="30" y="14"/>
                    <a:pt x="30" y="15"/>
                    <a:pt x="29" y="16"/>
                  </a:cubicBezTo>
                  <a:cubicBezTo>
                    <a:pt x="29" y="17"/>
                    <a:pt x="29" y="18"/>
                    <a:pt x="31" y="18"/>
                  </a:cubicBezTo>
                  <a:cubicBezTo>
                    <a:pt x="31" y="19"/>
                    <a:pt x="31" y="19"/>
                    <a:pt x="32" y="19"/>
                  </a:cubicBezTo>
                  <a:cubicBezTo>
                    <a:pt x="33" y="20"/>
                    <a:pt x="33" y="21"/>
                    <a:pt x="33" y="22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5" y="22"/>
                    <a:pt x="35" y="22"/>
                    <a:pt x="36" y="22"/>
                  </a:cubicBezTo>
                  <a:cubicBezTo>
                    <a:pt x="37" y="23"/>
                    <a:pt x="38" y="23"/>
                    <a:pt x="38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3" y="24"/>
                    <a:pt x="44" y="24"/>
                  </a:cubicBezTo>
                  <a:cubicBezTo>
                    <a:pt x="42" y="23"/>
                    <a:pt x="41" y="22"/>
                    <a:pt x="39" y="22"/>
                  </a:cubicBezTo>
                  <a:cubicBezTo>
                    <a:pt x="36" y="21"/>
                    <a:pt x="34" y="20"/>
                    <a:pt x="33" y="18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5"/>
                    <a:pt x="32" y="14"/>
                    <a:pt x="33" y="13"/>
                  </a:cubicBezTo>
                  <a:cubicBezTo>
                    <a:pt x="33" y="12"/>
                    <a:pt x="33" y="11"/>
                    <a:pt x="32" y="10"/>
                  </a:cubicBezTo>
                  <a:cubicBezTo>
                    <a:pt x="32" y="9"/>
                    <a:pt x="32" y="8"/>
                    <a:pt x="33" y="7"/>
                  </a:cubicBezTo>
                  <a:cubicBezTo>
                    <a:pt x="35" y="7"/>
                    <a:pt x="36" y="6"/>
                    <a:pt x="38" y="6"/>
                  </a:cubicBezTo>
                  <a:cubicBezTo>
                    <a:pt x="38" y="6"/>
                    <a:pt x="39" y="6"/>
                    <a:pt x="39" y="6"/>
                  </a:cubicBezTo>
                  <a:cubicBezTo>
                    <a:pt x="40" y="5"/>
                    <a:pt x="40" y="5"/>
                    <a:pt x="41" y="6"/>
                  </a:cubicBezTo>
                  <a:cubicBezTo>
                    <a:pt x="41" y="7"/>
                    <a:pt x="42" y="7"/>
                    <a:pt x="43" y="6"/>
                  </a:cubicBezTo>
                  <a:cubicBezTo>
                    <a:pt x="43" y="5"/>
                    <a:pt x="45" y="5"/>
                    <a:pt x="45" y="4"/>
                  </a:cubicBezTo>
                  <a:cubicBezTo>
                    <a:pt x="46" y="3"/>
                    <a:pt x="47" y="3"/>
                    <a:pt x="48" y="4"/>
                  </a:cubicBezTo>
                  <a:cubicBezTo>
                    <a:pt x="48" y="4"/>
                    <a:pt x="49" y="5"/>
                    <a:pt x="49" y="6"/>
                  </a:cubicBezTo>
                  <a:cubicBezTo>
                    <a:pt x="49" y="6"/>
                    <a:pt x="50" y="6"/>
                    <a:pt x="50" y="6"/>
                  </a:cubicBezTo>
                  <a:cubicBezTo>
                    <a:pt x="50" y="5"/>
                    <a:pt x="51" y="5"/>
                    <a:pt x="51" y="4"/>
                  </a:cubicBezTo>
                  <a:cubicBezTo>
                    <a:pt x="51" y="2"/>
                    <a:pt x="53" y="2"/>
                    <a:pt x="55" y="1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7" y="1"/>
                    <a:pt x="58" y="1"/>
                    <a:pt x="59" y="1"/>
                  </a:cubicBezTo>
                  <a:cubicBezTo>
                    <a:pt x="60" y="2"/>
                    <a:pt x="61" y="2"/>
                    <a:pt x="61" y="1"/>
                  </a:cubicBezTo>
                  <a:cubicBezTo>
                    <a:pt x="63" y="0"/>
                    <a:pt x="64" y="1"/>
                    <a:pt x="66" y="1"/>
                  </a:cubicBezTo>
                  <a:cubicBezTo>
                    <a:pt x="66" y="1"/>
                    <a:pt x="68" y="1"/>
                    <a:pt x="68" y="2"/>
                  </a:cubicBezTo>
                  <a:cubicBezTo>
                    <a:pt x="68" y="2"/>
                    <a:pt x="68" y="3"/>
                    <a:pt x="69" y="3"/>
                  </a:cubicBezTo>
                  <a:cubicBezTo>
                    <a:pt x="71" y="2"/>
                    <a:pt x="73" y="3"/>
                    <a:pt x="75" y="4"/>
                  </a:cubicBezTo>
                  <a:cubicBezTo>
                    <a:pt x="75" y="5"/>
                    <a:pt x="76" y="5"/>
                    <a:pt x="77" y="5"/>
                  </a:cubicBezTo>
                  <a:cubicBezTo>
                    <a:pt x="77" y="6"/>
                    <a:pt x="78" y="6"/>
                    <a:pt x="79" y="7"/>
                  </a:cubicBezTo>
                  <a:cubicBezTo>
                    <a:pt x="80" y="7"/>
                    <a:pt x="81" y="8"/>
                    <a:pt x="82" y="8"/>
                  </a:cubicBezTo>
                  <a:cubicBezTo>
                    <a:pt x="83" y="8"/>
                    <a:pt x="83" y="9"/>
                    <a:pt x="83" y="10"/>
                  </a:cubicBezTo>
                  <a:cubicBezTo>
                    <a:pt x="83" y="11"/>
                    <a:pt x="83" y="12"/>
                    <a:pt x="84" y="13"/>
                  </a:cubicBezTo>
                  <a:cubicBezTo>
                    <a:pt x="85" y="14"/>
                    <a:pt x="85" y="16"/>
                    <a:pt x="83" y="17"/>
                  </a:cubicBezTo>
                  <a:cubicBezTo>
                    <a:pt x="82" y="18"/>
                    <a:pt x="81" y="19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8" y="20"/>
                    <a:pt x="76" y="20"/>
                    <a:pt x="74" y="20"/>
                  </a:cubicBezTo>
                  <a:cubicBezTo>
                    <a:pt x="73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4" y="23"/>
                    <a:pt x="74" y="23"/>
                    <a:pt x="74" y="24"/>
                  </a:cubicBezTo>
                  <a:cubicBezTo>
                    <a:pt x="72" y="24"/>
                    <a:pt x="70" y="26"/>
                    <a:pt x="68" y="26"/>
                  </a:cubicBezTo>
                  <a:cubicBezTo>
                    <a:pt x="65" y="27"/>
                    <a:pt x="62" y="29"/>
                    <a:pt x="60" y="31"/>
                  </a:cubicBezTo>
                  <a:cubicBezTo>
                    <a:pt x="59" y="32"/>
                    <a:pt x="58" y="33"/>
                    <a:pt x="58" y="33"/>
                  </a:cubicBezTo>
                  <a:cubicBezTo>
                    <a:pt x="57" y="34"/>
                    <a:pt x="57" y="34"/>
                    <a:pt x="56" y="34"/>
                  </a:cubicBezTo>
                  <a:cubicBezTo>
                    <a:pt x="54" y="34"/>
                    <a:pt x="52" y="35"/>
                    <a:pt x="50" y="35"/>
                  </a:cubicBezTo>
                  <a:cubicBezTo>
                    <a:pt x="49" y="36"/>
                    <a:pt x="50" y="36"/>
                    <a:pt x="50" y="37"/>
                  </a:cubicBezTo>
                  <a:cubicBezTo>
                    <a:pt x="50" y="38"/>
                    <a:pt x="50" y="38"/>
                    <a:pt x="49" y="38"/>
                  </a:cubicBezTo>
                  <a:cubicBezTo>
                    <a:pt x="48" y="38"/>
                    <a:pt x="48" y="38"/>
                    <a:pt x="48" y="39"/>
                  </a:cubicBezTo>
                  <a:cubicBezTo>
                    <a:pt x="48" y="39"/>
                    <a:pt x="49" y="40"/>
                    <a:pt x="48" y="40"/>
                  </a:cubicBezTo>
                  <a:cubicBezTo>
                    <a:pt x="47" y="42"/>
                    <a:pt x="46" y="43"/>
                    <a:pt x="45" y="44"/>
                  </a:cubicBezTo>
                  <a:cubicBezTo>
                    <a:pt x="44" y="45"/>
                    <a:pt x="43" y="46"/>
                    <a:pt x="41" y="46"/>
                  </a:cubicBezTo>
                  <a:cubicBezTo>
                    <a:pt x="40" y="46"/>
                    <a:pt x="39" y="46"/>
                    <a:pt x="39" y="47"/>
                  </a:cubicBezTo>
                  <a:cubicBezTo>
                    <a:pt x="38" y="49"/>
                    <a:pt x="36" y="49"/>
                    <a:pt x="35" y="50"/>
                  </a:cubicBezTo>
                  <a:cubicBezTo>
                    <a:pt x="34" y="51"/>
                    <a:pt x="34" y="51"/>
                    <a:pt x="35" y="52"/>
                  </a:cubicBezTo>
                  <a:cubicBezTo>
                    <a:pt x="36" y="53"/>
                    <a:pt x="36" y="53"/>
                    <a:pt x="35" y="54"/>
                  </a:cubicBezTo>
                  <a:cubicBezTo>
                    <a:pt x="34" y="55"/>
                    <a:pt x="34" y="56"/>
                    <a:pt x="32" y="56"/>
                  </a:cubicBezTo>
                  <a:cubicBezTo>
                    <a:pt x="31" y="56"/>
                    <a:pt x="31" y="57"/>
                    <a:pt x="30" y="57"/>
                  </a:cubicBezTo>
                  <a:close/>
                  <a:moveTo>
                    <a:pt x="27" y="34"/>
                  </a:move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7" y="34"/>
                    <a:pt x="2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92"/>
            <p:cNvSpPr/>
            <p:nvPr/>
          </p:nvSpPr>
          <p:spPr bwMode="auto">
            <a:xfrm>
              <a:off x="7488238" y="3786188"/>
              <a:ext cx="228600" cy="123825"/>
            </a:xfrm>
            <a:custGeom>
              <a:avLst/>
              <a:gdLst>
                <a:gd name="T0" fmla="*/ 45 w 54"/>
                <a:gd name="T1" fmla="*/ 15 h 29"/>
                <a:gd name="T2" fmla="*/ 45 w 54"/>
                <a:gd name="T3" fmla="*/ 18 h 29"/>
                <a:gd name="T4" fmla="*/ 45 w 54"/>
                <a:gd name="T5" fmla="*/ 20 h 29"/>
                <a:gd name="T6" fmla="*/ 51 w 54"/>
                <a:gd name="T7" fmla="*/ 25 h 29"/>
                <a:gd name="T8" fmla="*/ 52 w 54"/>
                <a:gd name="T9" fmla="*/ 25 h 29"/>
                <a:gd name="T10" fmla="*/ 54 w 54"/>
                <a:gd name="T11" fmla="*/ 28 h 29"/>
                <a:gd name="T12" fmla="*/ 51 w 54"/>
                <a:gd name="T13" fmla="*/ 29 h 29"/>
                <a:gd name="T14" fmla="*/ 47 w 54"/>
                <a:gd name="T15" fmla="*/ 28 h 29"/>
                <a:gd name="T16" fmla="*/ 44 w 54"/>
                <a:gd name="T17" fmla="*/ 26 h 29"/>
                <a:gd name="T18" fmla="*/ 42 w 54"/>
                <a:gd name="T19" fmla="*/ 24 h 29"/>
                <a:gd name="T20" fmla="*/ 39 w 54"/>
                <a:gd name="T21" fmla="*/ 21 h 29"/>
                <a:gd name="T22" fmla="*/ 35 w 54"/>
                <a:gd name="T23" fmla="*/ 23 h 29"/>
                <a:gd name="T24" fmla="*/ 30 w 54"/>
                <a:gd name="T25" fmla="*/ 25 h 29"/>
                <a:gd name="T26" fmla="*/ 29 w 54"/>
                <a:gd name="T27" fmla="*/ 25 h 29"/>
                <a:gd name="T28" fmla="*/ 25 w 54"/>
                <a:gd name="T29" fmla="*/ 23 h 29"/>
                <a:gd name="T30" fmla="*/ 23 w 54"/>
                <a:gd name="T31" fmla="*/ 22 h 29"/>
                <a:gd name="T32" fmla="*/ 19 w 54"/>
                <a:gd name="T33" fmla="*/ 22 h 29"/>
                <a:gd name="T34" fmla="*/ 19 w 54"/>
                <a:gd name="T35" fmla="*/ 21 h 29"/>
                <a:gd name="T36" fmla="*/ 20 w 54"/>
                <a:gd name="T37" fmla="*/ 20 h 29"/>
                <a:gd name="T38" fmla="*/ 20 w 54"/>
                <a:gd name="T39" fmla="*/ 17 h 29"/>
                <a:gd name="T40" fmla="*/ 16 w 54"/>
                <a:gd name="T41" fmla="*/ 13 h 29"/>
                <a:gd name="T42" fmla="*/ 10 w 54"/>
                <a:gd name="T43" fmla="*/ 10 h 29"/>
                <a:gd name="T44" fmla="*/ 8 w 54"/>
                <a:gd name="T45" fmla="*/ 10 h 29"/>
                <a:gd name="T46" fmla="*/ 5 w 54"/>
                <a:gd name="T47" fmla="*/ 10 h 29"/>
                <a:gd name="T48" fmla="*/ 4 w 54"/>
                <a:gd name="T49" fmla="*/ 8 h 29"/>
                <a:gd name="T50" fmla="*/ 4 w 54"/>
                <a:gd name="T51" fmla="*/ 7 h 29"/>
                <a:gd name="T52" fmla="*/ 4 w 54"/>
                <a:gd name="T53" fmla="*/ 5 h 29"/>
                <a:gd name="T54" fmla="*/ 0 w 54"/>
                <a:gd name="T55" fmla="*/ 3 h 29"/>
                <a:gd name="T56" fmla="*/ 1 w 54"/>
                <a:gd name="T57" fmla="*/ 2 h 29"/>
                <a:gd name="T58" fmla="*/ 5 w 54"/>
                <a:gd name="T59" fmla="*/ 0 h 29"/>
                <a:gd name="T60" fmla="*/ 9 w 54"/>
                <a:gd name="T61" fmla="*/ 1 h 29"/>
                <a:gd name="T62" fmla="*/ 10 w 54"/>
                <a:gd name="T63" fmla="*/ 4 h 29"/>
                <a:gd name="T64" fmla="*/ 12 w 54"/>
                <a:gd name="T65" fmla="*/ 8 h 29"/>
                <a:gd name="T66" fmla="*/ 13 w 54"/>
                <a:gd name="T67" fmla="*/ 8 h 29"/>
                <a:gd name="T68" fmla="*/ 16 w 54"/>
                <a:gd name="T69" fmla="*/ 5 h 29"/>
                <a:gd name="T70" fmla="*/ 16 w 54"/>
                <a:gd name="T71" fmla="*/ 5 h 29"/>
                <a:gd name="T72" fmla="*/ 17 w 54"/>
                <a:gd name="T73" fmla="*/ 4 h 29"/>
                <a:gd name="T74" fmla="*/ 21 w 54"/>
                <a:gd name="T75" fmla="*/ 3 h 29"/>
                <a:gd name="T76" fmla="*/ 33 w 54"/>
                <a:gd name="T77" fmla="*/ 8 h 29"/>
                <a:gd name="T78" fmla="*/ 41 w 54"/>
                <a:gd name="T79" fmla="*/ 12 h 29"/>
                <a:gd name="T80" fmla="*/ 41 w 54"/>
                <a:gd name="T81" fmla="*/ 12 h 29"/>
                <a:gd name="T82" fmla="*/ 45 w 54"/>
                <a:gd name="T83" fmla="*/ 15 h 29"/>
                <a:gd name="T84" fmla="*/ 45 w 54"/>
                <a:gd name="T8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29">
                  <a:moveTo>
                    <a:pt x="45" y="15"/>
                  </a:moveTo>
                  <a:cubicBezTo>
                    <a:pt x="46" y="16"/>
                    <a:pt x="47" y="17"/>
                    <a:pt x="45" y="18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7" y="22"/>
                    <a:pt x="48" y="24"/>
                    <a:pt x="51" y="25"/>
                  </a:cubicBezTo>
                  <a:cubicBezTo>
                    <a:pt x="51" y="25"/>
                    <a:pt x="51" y="25"/>
                    <a:pt x="52" y="25"/>
                  </a:cubicBezTo>
                  <a:cubicBezTo>
                    <a:pt x="53" y="26"/>
                    <a:pt x="53" y="27"/>
                    <a:pt x="54" y="28"/>
                  </a:cubicBezTo>
                  <a:cubicBezTo>
                    <a:pt x="53" y="29"/>
                    <a:pt x="52" y="29"/>
                    <a:pt x="51" y="29"/>
                  </a:cubicBezTo>
                  <a:cubicBezTo>
                    <a:pt x="50" y="28"/>
                    <a:pt x="48" y="28"/>
                    <a:pt x="47" y="28"/>
                  </a:cubicBezTo>
                  <a:cubicBezTo>
                    <a:pt x="46" y="28"/>
                    <a:pt x="44" y="27"/>
                    <a:pt x="44" y="26"/>
                  </a:cubicBezTo>
                  <a:cubicBezTo>
                    <a:pt x="43" y="25"/>
                    <a:pt x="42" y="24"/>
                    <a:pt x="42" y="24"/>
                  </a:cubicBezTo>
                  <a:cubicBezTo>
                    <a:pt x="41" y="22"/>
                    <a:pt x="40" y="22"/>
                    <a:pt x="39" y="21"/>
                  </a:cubicBezTo>
                  <a:cubicBezTo>
                    <a:pt x="37" y="21"/>
                    <a:pt x="36" y="21"/>
                    <a:pt x="35" y="23"/>
                  </a:cubicBezTo>
                  <a:cubicBezTo>
                    <a:pt x="34" y="25"/>
                    <a:pt x="33" y="26"/>
                    <a:pt x="30" y="25"/>
                  </a:cubicBezTo>
                  <a:cubicBezTo>
                    <a:pt x="30" y="25"/>
                    <a:pt x="30" y="25"/>
                    <a:pt x="29" y="25"/>
                  </a:cubicBezTo>
                  <a:cubicBezTo>
                    <a:pt x="27" y="25"/>
                    <a:pt x="26" y="25"/>
                    <a:pt x="25" y="23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2" y="23"/>
                    <a:pt x="21" y="23"/>
                    <a:pt x="19" y="22"/>
                  </a:cubicBezTo>
                  <a:cubicBezTo>
                    <a:pt x="19" y="22"/>
                    <a:pt x="19" y="22"/>
                    <a:pt x="19" y="21"/>
                  </a:cubicBezTo>
                  <a:cubicBezTo>
                    <a:pt x="19" y="21"/>
                    <a:pt x="19" y="20"/>
                    <a:pt x="20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9" y="15"/>
                    <a:pt x="18" y="13"/>
                    <a:pt x="16" y="13"/>
                  </a:cubicBezTo>
                  <a:cubicBezTo>
                    <a:pt x="14" y="12"/>
                    <a:pt x="12" y="12"/>
                    <a:pt x="10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6" y="11"/>
                    <a:pt x="6" y="11"/>
                    <a:pt x="5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6" y="6"/>
                    <a:pt x="4" y="6"/>
                    <a:pt x="4" y="5"/>
                  </a:cubicBezTo>
                  <a:cubicBezTo>
                    <a:pt x="3" y="4"/>
                    <a:pt x="2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6" y="0"/>
                    <a:pt x="8" y="1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6"/>
                    <a:pt x="15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9" y="3"/>
                    <a:pt x="21" y="3"/>
                  </a:cubicBezTo>
                  <a:cubicBezTo>
                    <a:pt x="25" y="5"/>
                    <a:pt x="29" y="7"/>
                    <a:pt x="33" y="8"/>
                  </a:cubicBezTo>
                  <a:cubicBezTo>
                    <a:pt x="36" y="9"/>
                    <a:pt x="39" y="10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5"/>
                    <a:pt x="43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93"/>
            <p:cNvSpPr/>
            <p:nvPr/>
          </p:nvSpPr>
          <p:spPr bwMode="auto">
            <a:xfrm>
              <a:off x="7432676" y="3140075"/>
              <a:ext cx="139700" cy="246063"/>
            </a:xfrm>
            <a:custGeom>
              <a:avLst/>
              <a:gdLst>
                <a:gd name="T0" fmla="*/ 33 w 33"/>
                <a:gd name="T1" fmla="*/ 3 h 58"/>
                <a:gd name="T2" fmla="*/ 32 w 33"/>
                <a:gd name="T3" fmla="*/ 5 h 58"/>
                <a:gd name="T4" fmla="*/ 32 w 33"/>
                <a:gd name="T5" fmla="*/ 7 h 58"/>
                <a:gd name="T6" fmla="*/ 31 w 33"/>
                <a:gd name="T7" fmla="*/ 9 h 58"/>
                <a:gd name="T8" fmla="*/ 30 w 33"/>
                <a:gd name="T9" fmla="*/ 10 h 58"/>
                <a:gd name="T10" fmla="*/ 27 w 33"/>
                <a:gd name="T11" fmla="*/ 13 h 58"/>
                <a:gd name="T12" fmla="*/ 26 w 33"/>
                <a:gd name="T13" fmla="*/ 14 h 58"/>
                <a:gd name="T14" fmla="*/ 25 w 33"/>
                <a:gd name="T15" fmla="*/ 13 h 58"/>
                <a:gd name="T16" fmla="*/ 20 w 33"/>
                <a:gd name="T17" fmla="*/ 13 h 58"/>
                <a:gd name="T18" fmla="*/ 22 w 33"/>
                <a:gd name="T19" fmla="*/ 14 h 58"/>
                <a:gd name="T20" fmla="*/ 23 w 33"/>
                <a:gd name="T21" fmla="*/ 16 h 58"/>
                <a:gd name="T22" fmla="*/ 25 w 33"/>
                <a:gd name="T23" fmla="*/ 20 h 58"/>
                <a:gd name="T24" fmla="*/ 27 w 33"/>
                <a:gd name="T25" fmla="*/ 27 h 58"/>
                <a:gd name="T26" fmla="*/ 27 w 33"/>
                <a:gd name="T27" fmla="*/ 28 h 58"/>
                <a:gd name="T28" fmla="*/ 27 w 33"/>
                <a:gd name="T29" fmla="*/ 33 h 58"/>
                <a:gd name="T30" fmla="*/ 28 w 33"/>
                <a:gd name="T31" fmla="*/ 39 h 58"/>
                <a:gd name="T32" fmla="*/ 26 w 33"/>
                <a:gd name="T33" fmla="*/ 42 h 58"/>
                <a:gd name="T34" fmla="*/ 25 w 33"/>
                <a:gd name="T35" fmla="*/ 42 h 58"/>
                <a:gd name="T36" fmla="*/ 24 w 33"/>
                <a:gd name="T37" fmla="*/ 42 h 58"/>
                <a:gd name="T38" fmla="*/ 21 w 33"/>
                <a:gd name="T39" fmla="*/ 44 h 58"/>
                <a:gd name="T40" fmla="*/ 18 w 33"/>
                <a:gd name="T41" fmla="*/ 46 h 58"/>
                <a:gd name="T42" fmla="*/ 17 w 33"/>
                <a:gd name="T43" fmla="*/ 47 h 58"/>
                <a:gd name="T44" fmla="*/ 15 w 33"/>
                <a:gd name="T45" fmla="*/ 48 h 58"/>
                <a:gd name="T46" fmla="*/ 13 w 33"/>
                <a:gd name="T47" fmla="*/ 48 h 58"/>
                <a:gd name="T48" fmla="*/ 11 w 33"/>
                <a:gd name="T49" fmla="*/ 49 h 58"/>
                <a:gd name="T50" fmla="*/ 10 w 33"/>
                <a:gd name="T51" fmla="*/ 50 h 58"/>
                <a:gd name="T52" fmla="*/ 7 w 33"/>
                <a:gd name="T53" fmla="*/ 51 h 58"/>
                <a:gd name="T54" fmla="*/ 7 w 33"/>
                <a:gd name="T55" fmla="*/ 47 h 58"/>
                <a:gd name="T56" fmla="*/ 5 w 33"/>
                <a:gd name="T57" fmla="*/ 48 h 58"/>
                <a:gd name="T58" fmla="*/ 7 w 33"/>
                <a:gd name="T59" fmla="*/ 51 h 58"/>
                <a:gd name="T60" fmla="*/ 7 w 33"/>
                <a:gd name="T61" fmla="*/ 54 h 58"/>
                <a:gd name="T62" fmla="*/ 6 w 33"/>
                <a:gd name="T63" fmla="*/ 58 h 58"/>
                <a:gd name="T64" fmla="*/ 2 w 33"/>
                <a:gd name="T65" fmla="*/ 55 h 58"/>
                <a:gd name="T66" fmla="*/ 0 w 33"/>
                <a:gd name="T67" fmla="*/ 51 h 58"/>
                <a:gd name="T68" fmla="*/ 0 w 33"/>
                <a:gd name="T69" fmla="*/ 49 h 58"/>
                <a:gd name="T70" fmla="*/ 6 w 33"/>
                <a:gd name="T71" fmla="*/ 42 h 58"/>
                <a:gd name="T72" fmla="*/ 9 w 33"/>
                <a:gd name="T73" fmla="*/ 41 h 58"/>
                <a:gd name="T74" fmla="*/ 11 w 33"/>
                <a:gd name="T75" fmla="*/ 40 h 58"/>
                <a:gd name="T76" fmla="*/ 14 w 33"/>
                <a:gd name="T77" fmla="*/ 39 h 58"/>
                <a:gd name="T78" fmla="*/ 15 w 33"/>
                <a:gd name="T79" fmla="*/ 36 h 58"/>
                <a:gd name="T80" fmla="*/ 15 w 33"/>
                <a:gd name="T81" fmla="*/ 34 h 58"/>
                <a:gd name="T82" fmla="*/ 16 w 33"/>
                <a:gd name="T83" fmla="*/ 33 h 58"/>
                <a:gd name="T84" fmla="*/ 17 w 33"/>
                <a:gd name="T85" fmla="*/ 34 h 58"/>
                <a:gd name="T86" fmla="*/ 18 w 33"/>
                <a:gd name="T87" fmla="*/ 35 h 58"/>
                <a:gd name="T88" fmla="*/ 19 w 33"/>
                <a:gd name="T89" fmla="*/ 33 h 58"/>
                <a:gd name="T90" fmla="*/ 19 w 33"/>
                <a:gd name="T91" fmla="*/ 31 h 58"/>
                <a:gd name="T92" fmla="*/ 19 w 33"/>
                <a:gd name="T93" fmla="*/ 30 h 58"/>
                <a:gd name="T94" fmla="*/ 21 w 33"/>
                <a:gd name="T95" fmla="*/ 30 h 58"/>
                <a:gd name="T96" fmla="*/ 21 w 33"/>
                <a:gd name="T97" fmla="*/ 26 h 58"/>
                <a:gd name="T98" fmla="*/ 21 w 33"/>
                <a:gd name="T99" fmla="*/ 24 h 58"/>
                <a:gd name="T100" fmla="*/ 21 w 33"/>
                <a:gd name="T101" fmla="*/ 17 h 58"/>
                <a:gd name="T102" fmla="*/ 19 w 33"/>
                <a:gd name="T103" fmla="*/ 16 h 58"/>
                <a:gd name="T104" fmla="*/ 16 w 33"/>
                <a:gd name="T105" fmla="*/ 14 h 58"/>
                <a:gd name="T106" fmla="*/ 18 w 33"/>
                <a:gd name="T107" fmla="*/ 9 h 58"/>
                <a:gd name="T108" fmla="*/ 20 w 33"/>
                <a:gd name="T109" fmla="*/ 6 h 58"/>
                <a:gd name="T110" fmla="*/ 19 w 33"/>
                <a:gd name="T111" fmla="*/ 2 h 58"/>
                <a:gd name="T112" fmla="*/ 19 w 33"/>
                <a:gd name="T113" fmla="*/ 1 h 58"/>
                <a:gd name="T114" fmla="*/ 19 w 33"/>
                <a:gd name="T115" fmla="*/ 0 h 58"/>
                <a:gd name="T116" fmla="*/ 20 w 33"/>
                <a:gd name="T117" fmla="*/ 0 h 58"/>
                <a:gd name="T118" fmla="*/ 22 w 33"/>
                <a:gd name="T119" fmla="*/ 2 h 58"/>
                <a:gd name="T120" fmla="*/ 25 w 33"/>
                <a:gd name="T121" fmla="*/ 4 h 58"/>
                <a:gd name="T122" fmla="*/ 31 w 33"/>
                <a:gd name="T123" fmla="*/ 3 h 58"/>
                <a:gd name="T124" fmla="*/ 33 w 33"/>
                <a:gd name="T125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8">
                  <a:moveTo>
                    <a:pt x="33" y="3"/>
                  </a:moveTo>
                  <a:cubicBezTo>
                    <a:pt x="33" y="3"/>
                    <a:pt x="32" y="4"/>
                    <a:pt x="32" y="5"/>
                  </a:cubicBezTo>
                  <a:cubicBezTo>
                    <a:pt x="32" y="5"/>
                    <a:pt x="31" y="6"/>
                    <a:pt x="32" y="7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9"/>
                    <a:pt x="31" y="10"/>
                    <a:pt x="30" y="10"/>
                  </a:cubicBezTo>
                  <a:cubicBezTo>
                    <a:pt x="29" y="10"/>
                    <a:pt x="28" y="11"/>
                    <a:pt x="27" y="13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3" y="15"/>
                    <a:pt x="22" y="16"/>
                    <a:pt x="23" y="16"/>
                  </a:cubicBezTo>
                  <a:cubicBezTo>
                    <a:pt x="24" y="18"/>
                    <a:pt x="24" y="19"/>
                    <a:pt x="25" y="20"/>
                  </a:cubicBezTo>
                  <a:cubicBezTo>
                    <a:pt x="27" y="22"/>
                    <a:pt x="28" y="25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6" y="30"/>
                    <a:pt x="27" y="31"/>
                    <a:pt x="27" y="33"/>
                  </a:cubicBezTo>
                  <a:cubicBezTo>
                    <a:pt x="27" y="35"/>
                    <a:pt x="27" y="37"/>
                    <a:pt x="28" y="39"/>
                  </a:cubicBezTo>
                  <a:cubicBezTo>
                    <a:pt x="28" y="40"/>
                    <a:pt x="28" y="41"/>
                    <a:pt x="26" y="42"/>
                  </a:cubicBezTo>
                  <a:cubicBezTo>
                    <a:pt x="26" y="42"/>
                    <a:pt x="25" y="42"/>
                    <a:pt x="25" y="42"/>
                  </a:cubicBezTo>
                  <a:cubicBezTo>
                    <a:pt x="25" y="42"/>
                    <a:pt x="24" y="42"/>
                    <a:pt x="24" y="42"/>
                  </a:cubicBezTo>
                  <a:cubicBezTo>
                    <a:pt x="24" y="44"/>
                    <a:pt x="22" y="44"/>
                    <a:pt x="21" y="44"/>
                  </a:cubicBezTo>
                  <a:cubicBezTo>
                    <a:pt x="19" y="44"/>
                    <a:pt x="18" y="45"/>
                    <a:pt x="18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6" y="49"/>
                    <a:pt x="15" y="48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9"/>
                    <a:pt x="12" y="49"/>
                    <a:pt x="11" y="49"/>
                  </a:cubicBezTo>
                  <a:cubicBezTo>
                    <a:pt x="11" y="49"/>
                    <a:pt x="10" y="49"/>
                    <a:pt x="10" y="50"/>
                  </a:cubicBezTo>
                  <a:cubicBezTo>
                    <a:pt x="10" y="51"/>
                    <a:pt x="8" y="51"/>
                    <a:pt x="7" y="51"/>
                  </a:cubicBezTo>
                  <a:cubicBezTo>
                    <a:pt x="7" y="49"/>
                    <a:pt x="7" y="48"/>
                    <a:pt x="7" y="47"/>
                  </a:cubicBezTo>
                  <a:cubicBezTo>
                    <a:pt x="7" y="48"/>
                    <a:pt x="6" y="47"/>
                    <a:pt x="5" y="48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7" y="52"/>
                    <a:pt x="7" y="53"/>
                    <a:pt x="7" y="54"/>
                  </a:cubicBezTo>
                  <a:cubicBezTo>
                    <a:pt x="7" y="55"/>
                    <a:pt x="6" y="57"/>
                    <a:pt x="6" y="58"/>
                  </a:cubicBezTo>
                  <a:cubicBezTo>
                    <a:pt x="4" y="58"/>
                    <a:pt x="3" y="57"/>
                    <a:pt x="2" y="55"/>
                  </a:cubicBezTo>
                  <a:cubicBezTo>
                    <a:pt x="2" y="54"/>
                    <a:pt x="1" y="53"/>
                    <a:pt x="0" y="51"/>
                  </a:cubicBezTo>
                  <a:cubicBezTo>
                    <a:pt x="0" y="51"/>
                    <a:pt x="0" y="50"/>
                    <a:pt x="0" y="49"/>
                  </a:cubicBezTo>
                  <a:cubicBezTo>
                    <a:pt x="2" y="47"/>
                    <a:pt x="4" y="44"/>
                    <a:pt x="6" y="42"/>
                  </a:cubicBezTo>
                  <a:cubicBezTo>
                    <a:pt x="7" y="42"/>
                    <a:pt x="7" y="41"/>
                    <a:pt x="9" y="41"/>
                  </a:cubicBezTo>
                  <a:cubicBezTo>
                    <a:pt x="9" y="41"/>
                    <a:pt x="10" y="40"/>
                    <a:pt x="11" y="40"/>
                  </a:cubicBezTo>
                  <a:cubicBezTo>
                    <a:pt x="12" y="40"/>
                    <a:pt x="13" y="40"/>
                    <a:pt x="14" y="39"/>
                  </a:cubicBezTo>
                  <a:cubicBezTo>
                    <a:pt x="15" y="38"/>
                    <a:pt x="15" y="37"/>
                    <a:pt x="15" y="36"/>
                  </a:cubicBezTo>
                  <a:cubicBezTo>
                    <a:pt x="15" y="35"/>
                    <a:pt x="15" y="34"/>
                    <a:pt x="15" y="34"/>
                  </a:cubicBezTo>
                  <a:cubicBezTo>
                    <a:pt x="15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4"/>
                  </a:cubicBezTo>
                  <a:cubicBezTo>
                    <a:pt x="17" y="34"/>
                    <a:pt x="17" y="35"/>
                    <a:pt x="18" y="35"/>
                  </a:cubicBezTo>
                  <a:cubicBezTo>
                    <a:pt x="18" y="35"/>
                    <a:pt x="19" y="34"/>
                    <a:pt x="19" y="33"/>
                  </a:cubicBezTo>
                  <a:cubicBezTo>
                    <a:pt x="19" y="32"/>
                    <a:pt x="19" y="32"/>
                    <a:pt x="19" y="31"/>
                  </a:cubicBezTo>
                  <a:cubicBezTo>
                    <a:pt x="18" y="31"/>
                    <a:pt x="19" y="30"/>
                    <a:pt x="19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1" y="28"/>
                    <a:pt x="21" y="27"/>
                    <a:pt x="21" y="26"/>
                  </a:cubicBezTo>
                  <a:cubicBezTo>
                    <a:pt x="21" y="26"/>
                    <a:pt x="21" y="25"/>
                    <a:pt x="21" y="24"/>
                  </a:cubicBezTo>
                  <a:cubicBezTo>
                    <a:pt x="19" y="22"/>
                    <a:pt x="20" y="19"/>
                    <a:pt x="21" y="17"/>
                  </a:cubicBezTo>
                  <a:cubicBezTo>
                    <a:pt x="19" y="17"/>
                    <a:pt x="19" y="17"/>
                    <a:pt x="19" y="16"/>
                  </a:cubicBezTo>
                  <a:cubicBezTo>
                    <a:pt x="18" y="15"/>
                    <a:pt x="17" y="15"/>
                    <a:pt x="16" y="14"/>
                  </a:cubicBezTo>
                  <a:cubicBezTo>
                    <a:pt x="17" y="12"/>
                    <a:pt x="18" y="11"/>
                    <a:pt x="18" y="9"/>
                  </a:cubicBezTo>
                  <a:cubicBezTo>
                    <a:pt x="20" y="9"/>
                    <a:pt x="20" y="7"/>
                    <a:pt x="20" y="6"/>
                  </a:cubicBezTo>
                  <a:cubicBezTo>
                    <a:pt x="20" y="5"/>
                    <a:pt x="20" y="3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3" y="2"/>
                    <a:pt x="24" y="3"/>
                    <a:pt x="25" y="4"/>
                  </a:cubicBezTo>
                  <a:cubicBezTo>
                    <a:pt x="27" y="5"/>
                    <a:pt x="28" y="5"/>
                    <a:pt x="31" y="3"/>
                  </a:cubicBezTo>
                  <a:cubicBezTo>
                    <a:pt x="31" y="3"/>
                    <a:pt x="32" y="3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94"/>
            <p:cNvSpPr/>
            <p:nvPr/>
          </p:nvSpPr>
          <p:spPr bwMode="auto">
            <a:xfrm>
              <a:off x="7242176" y="3697288"/>
              <a:ext cx="114300" cy="136525"/>
            </a:xfrm>
            <a:custGeom>
              <a:avLst/>
              <a:gdLst>
                <a:gd name="T0" fmla="*/ 0 w 27"/>
                <a:gd name="T1" fmla="*/ 19 h 32"/>
                <a:gd name="T2" fmla="*/ 1 w 27"/>
                <a:gd name="T3" fmla="*/ 16 h 32"/>
                <a:gd name="T4" fmla="*/ 3 w 27"/>
                <a:gd name="T5" fmla="*/ 15 h 32"/>
                <a:gd name="T6" fmla="*/ 4 w 27"/>
                <a:gd name="T7" fmla="*/ 16 h 32"/>
                <a:gd name="T8" fmla="*/ 6 w 27"/>
                <a:gd name="T9" fmla="*/ 15 h 32"/>
                <a:gd name="T10" fmla="*/ 10 w 27"/>
                <a:gd name="T11" fmla="*/ 12 h 32"/>
                <a:gd name="T12" fmla="*/ 11 w 27"/>
                <a:gd name="T13" fmla="*/ 10 h 32"/>
                <a:gd name="T14" fmla="*/ 17 w 27"/>
                <a:gd name="T15" fmla="*/ 5 h 32"/>
                <a:gd name="T16" fmla="*/ 19 w 27"/>
                <a:gd name="T17" fmla="*/ 3 h 32"/>
                <a:gd name="T18" fmla="*/ 21 w 27"/>
                <a:gd name="T19" fmla="*/ 0 h 32"/>
                <a:gd name="T20" fmla="*/ 22 w 27"/>
                <a:gd name="T21" fmla="*/ 0 h 32"/>
                <a:gd name="T22" fmla="*/ 22 w 27"/>
                <a:gd name="T23" fmla="*/ 1 h 32"/>
                <a:gd name="T24" fmla="*/ 27 w 27"/>
                <a:gd name="T25" fmla="*/ 5 h 32"/>
                <a:gd name="T26" fmla="*/ 27 w 27"/>
                <a:gd name="T27" fmla="*/ 6 h 32"/>
                <a:gd name="T28" fmla="*/ 24 w 27"/>
                <a:gd name="T29" fmla="*/ 10 h 32"/>
                <a:gd name="T30" fmla="*/ 24 w 27"/>
                <a:gd name="T31" fmla="*/ 12 h 32"/>
                <a:gd name="T32" fmla="*/ 24 w 27"/>
                <a:gd name="T33" fmla="*/ 15 h 32"/>
                <a:gd name="T34" fmla="*/ 26 w 27"/>
                <a:gd name="T35" fmla="*/ 17 h 32"/>
                <a:gd name="T36" fmla="*/ 26 w 27"/>
                <a:gd name="T37" fmla="*/ 19 h 32"/>
                <a:gd name="T38" fmla="*/ 23 w 27"/>
                <a:gd name="T39" fmla="*/ 21 h 32"/>
                <a:gd name="T40" fmla="*/ 21 w 27"/>
                <a:gd name="T41" fmla="*/ 25 h 32"/>
                <a:gd name="T42" fmla="*/ 20 w 27"/>
                <a:gd name="T43" fmla="*/ 26 h 32"/>
                <a:gd name="T44" fmla="*/ 20 w 27"/>
                <a:gd name="T45" fmla="*/ 28 h 32"/>
                <a:gd name="T46" fmla="*/ 19 w 27"/>
                <a:gd name="T47" fmla="*/ 31 h 32"/>
                <a:gd name="T48" fmla="*/ 16 w 27"/>
                <a:gd name="T49" fmla="*/ 32 h 32"/>
                <a:gd name="T50" fmla="*/ 15 w 27"/>
                <a:gd name="T51" fmla="*/ 31 h 32"/>
                <a:gd name="T52" fmla="*/ 10 w 27"/>
                <a:gd name="T53" fmla="*/ 30 h 32"/>
                <a:gd name="T54" fmla="*/ 7 w 27"/>
                <a:gd name="T55" fmla="*/ 30 h 32"/>
                <a:gd name="T56" fmla="*/ 5 w 27"/>
                <a:gd name="T57" fmla="*/ 29 h 32"/>
                <a:gd name="T58" fmla="*/ 3 w 27"/>
                <a:gd name="T59" fmla="*/ 27 h 32"/>
                <a:gd name="T60" fmla="*/ 1 w 27"/>
                <a:gd name="T61" fmla="*/ 24 h 32"/>
                <a:gd name="T62" fmla="*/ 0 w 27"/>
                <a:gd name="T63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32">
                  <a:moveTo>
                    <a:pt x="0" y="19"/>
                  </a:moveTo>
                  <a:cubicBezTo>
                    <a:pt x="0" y="18"/>
                    <a:pt x="0" y="17"/>
                    <a:pt x="1" y="16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5" y="16"/>
                    <a:pt x="6" y="16"/>
                    <a:pt x="6" y="15"/>
                  </a:cubicBezTo>
                  <a:cubicBezTo>
                    <a:pt x="6" y="13"/>
                    <a:pt x="8" y="12"/>
                    <a:pt x="10" y="12"/>
                  </a:cubicBezTo>
                  <a:cubicBezTo>
                    <a:pt x="10" y="12"/>
                    <a:pt x="11" y="11"/>
                    <a:pt x="11" y="10"/>
                  </a:cubicBezTo>
                  <a:cubicBezTo>
                    <a:pt x="13" y="8"/>
                    <a:pt x="15" y="6"/>
                    <a:pt x="17" y="5"/>
                  </a:cubicBezTo>
                  <a:cubicBezTo>
                    <a:pt x="18" y="5"/>
                    <a:pt x="18" y="4"/>
                    <a:pt x="19" y="3"/>
                  </a:cubicBezTo>
                  <a:cubicBezTo>
                    <a:pt x="19" y="2"/>
                    <a:pt x="20" y="1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3"/>
                    <a:pt x="25" y="4"/>
                    <a:pt x="27" y="5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5" y="7"/>
                    <a:pt x="25" y="9"/>
                    <a:pt x="24" y="10"/>
                  </a:cubicBezTo>
                  <a:cubicBezTo>
                    <a:pt x="23" y="10"/>
                    <a:pt x="23" y="11"/>
                    <a:pt x="24" y="12"/>
                  </a:cubicBezTo>
                  <a:cubicBezTo>
                    <a:pt x="24" y="13"/>
                    <a:pt x="24" y="14"/>
                    <a:pt x="24" y="15"/>
                  </a:cubicBezTo>
                  <a:cubicBezTo>
                    <a:pt x="24" y="16"/>
                    <a:pt x="25" y="16"/>
                    <a:pt x="26" y="17"/>
                  </a:cubicBezTo>
                  <a:cubicBezTo>
                    <a:pt x="27" y="17"/>
                    <a:pt x="27" y="18"/>
                    <a:pt x="26" y="19"/>
                  </a:cubicBezTo>
                  <a:cubicBezTo>
                    <a:pt x="24" y="19"/>
                    <a:pt x="23" y="20"/>
                    <a:pt x="23" y="21"/>
                  </a:cubicBezTo>
                  <a:cubicBezTo>
                    <a:pt x="22" y="22"/>
                    <a:pt x="22" y="24"/>
                    <a:pt x="21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0" y="27"/>
                    <a:pt x="20" y="28"/>
                    <a:pt x="20" y="28"/>
                  </a:cubicBezTo>
                  <a:cubicBezTo>
                    <a:pt x="19" y="29"/>
                    <a:pt x="20" y="31"/>
                    <a:pt x="19" y="31"/>
                  </a:cubicBezTo>
                  <a:cubicBezTo>
                    <a:pt x="18" y="32"/>
                    <a:pt x="17" y="32"/>
                    <a:pt x="16" y="32"/>
                  </a:cubicBezTo>
                  <a:cubicBezTo>
                    <a:pt x="16" y="32"/>
                    <a:pt x="15" y="32"/>
                    <a:pt x="15" y="31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9" y="31"/>
                    <a:pt x="8" y="31"/>
                    <a:pt x="7" y="30"/>
                  </a:cubicBezTo>
                  <a:cubicBezTo>
                    <a:pt x="7" y="29"/>
                    <a:pt x="6" y="29"/>
                    <a:pt x="5" y="29"/>
                  </a:cubicBezTo>
                  <a:cubicBezTo>
                    <a:pt x="4" y="29"/>
                    <a:pt x="3" y="28"/>
                    <a:pt x="3" y="27"/>
                  </a:cubicBezTo>
                  <a:cubicBezTo>
                    <a:pt x="3" y="26"/>
                    <a:pt x="2" y="25"/>
                    <a:pt x="1" y="24"/>
                  </a:cubicBezTo>
                  <a:cubicBezTo>
                    <a:pt x="0" y="22"/>
                    <a:pt x="0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95"/>
            <p:cNvSpPr/>
            <p:nvPr/>
          </p:nvSpPr>
          <p:spPr bwMode="auto">
            <a:xfrm>
              <a:off x="7780338" y="4259263"/>
              <a:ext cx="179388" cy="230188"/>
            </a:xfrm>
            <a:custGeom>
              <a:avLst/>
              <a:gdLst>
                <a:gd name="T0" fmla="*/ 3 w 42"/>
                <a:gd name="T1" fmla="*/ 53 h 54"/>
                <a:gd name="T2" fmla="*/ 1 w 42"/>
                <a:gd name="T3" fmla="*/ 51 h 54"/>
                <a:gd name="T4" fmla="*/ 0 w 42"/>
                <a:gd name="T5" fmla="*/ 49 h 54"/>
                <a:gd name="T6" fmla="*/ 1 w 42"/>
                <a:gd name="T7" fmla="*/ 47 h 54"/>
                <a:gd name="T8" fmla="*/ 6 w 42"/>
                <a:gd name="T9" fmla="*/ 41 h 54"/>
                <a:gd name="T10" fmla="*/ 7 w 42"/>
                <a:gd name="T11" fmla="*/ 41 h 54"/>
                <a:gd name="T12" fmla="*/ 14 w 42"/>
                <a:gd name="T13" fmla="*/ 37 h 54"/>
                <a:gd name="T14" fmla="*/ 17 w 42"/>
                <a:gd name="T15" fmla="*/ 34 h 54"/>
                <a:gd name="T16" fmla="*/ 19 w 42"/>
                <a:gd name="T17" fmla="*/ 31 h 54"/>
                <a:gd name="T18" fmla="*/ 21 w 42"/>
                <a:gd name="T19" fmla="*/ 29 h 54"/>
                <a:gd name="T20" fmla="*/ 22 w 42"/>
                <a:gd name="T21" fmla="*/ 27 h 54"/>
                <a:gd name="T22" fmla="*/ 23 w 42"/>
                <a:gd name="T23" fmla="*/ 27 h 54"/>
                <a:gd name="T24" fmla="*/ 25 w 42"/>
                <a:gd name="T25" fmla="*/ 28 h 54"/>
                <a:gd name="T26" fmla="*/ 27 w 42"/>
                <a:gd name="T27" fmla="*/ 29 h 54"/>
                <a:gd name="T28" fmla="*/ 28 w 42"/>
                <a:gd name="T29" fmla="*/ 29 h 54"/>
                <a:gd name="T30" fmla="*/ 29 w 42"/>
                <a:gd name="T31" fmla="*/ 27 h 54"/>
                <a:gd name="T32" fmla="*/ 29 w 42"/>
                <a:gd name="T33" fmla="*/ 24 h 54"/>
                <a:gd name="T34" fmla="*/ 28 w 42"/>
                <a:gd name="T35" fmla="*/ 23 h 54"/>
                <a:gd name="T36" fmla="*/ 28 w 42"/>
                <a:gd name="T37" fmla="*/ 20 h 54"/>
                <a:gd name="T38" fmla="*/ 32 w 42"/>
                <a:gd name="T39" fmla="*/ 15 h 54"/>
                <a:gd name="T40" fmla="*/ 32 w 42"/>
                <a:gd name="T41" fmla="*/ 11 h 54"/>
                <a:gd name="T42" fmla="*/ 31 w 42"/>
                <a:gd name="T43" fmla="*/ 1 h 54"/>
                <a:gd name="T44" fmla="*/ 31 w 42"/>
                <a:gd name="T45" fmla="*/ 0 h 54"/>
                <a:gd name="T46" fmla="*/ 32 w 42"/>
                <a:gd name="T47" fmla="*/ 1 h 54"/>
                <a:gd name="T48" fmla="*/ 33 w 42"/>
                <a:gd name="T49" fmla="*/ 2 h 54"/>
                <a:gd name="T50" fmla="*/ 35 w 42"/>
                <a:gd name="T51" fmla="*/ 7 h 54"/>
                <a:gd name="T52" fmla="*/ 36 w 42"/>
                <a:gd name="T53" fmla="*/ 9 h 54"/>
                <a:gd name="T54" fmla="*/ 36 w 42"/>
                <a:gd name="T55" fmla="*/ 10 h 54"/>
                <a:gd name="T56" fmla="*/ 37 w 42"/>
                <a:gd name="T57" fmla="*/ 14 h 54"/>
                <a:gd name="T58" fmla="*/ 40 w 42"/>
                <a:gd name="T59" fmla="*/ 16 h 54"/>
                <a:gd name="T60" fmla="*/ 41 w 42"/>
                <a:gd name="T61" fmla="*/ 15 h 54"/>
                <a:gd name="T62" fmla="*/ 42 w 42"/>
                <a:gd name="T63" fmla="*/ 16 h 54"/>
                <a:gd name="T64" fmla="*/ 41 w 42"/>
                <a:gd name="T65" fmla="*/ 20 h 54"/>
                <a:gd name="T66" fmla="*/ 40 w 42"/>
                <a:gd name="T67" fmla="*/ 21 h 54"/>
                <a:gd name="T68" fmla="*/ 38 w 42"/>
                <a:gd name="T69" fmla="*/ 22 h 54"/>
                <a:gd name="T70" fmla="*/ 37 w 42"/>
                <a:gd name="T71" fmla="*/ 23 h 54"/>
                <a:gd name="T72" fmla="*/ 34 w 42"/>
                <a:gd name="T73" fmla="*/ 28 h 54"/>
                <a:gd name="T74" fmla="*/ 31 w 42"/>
                <a:gd name="T75" fmla="*/ 31 h 54"/>
                <a:gd name="T76" fmla="*/ 28 w 42"/>
                <a:gd name="T77" fmla="*/ 31 h 54"/>
                <a:gd name="T78" fmla="*/ 26 w 42"/>
                <a:gd name="T79" fmla="*/ 32 h 54"/>
                <a:gd name="T80" fmla="*/ 25 w 42"/>
                <a:gd name="T81" fmla="*/ 34 h 54"/>
                <a:gd name="T82" fmla="*/ 21 w 42"/>
                <a:gd name="T83" fmla="*/ 39 h 54"/>
                <a:gd name="T84" fmla="*/ 20 w 42"/>
                <a:gd name="T85" fmla="*/ 40 h 54"/>
                <a:gd name="T86" fmla="*/ 18 w 42"/>
                <a:gd name="T87" fmla="*/ 42 h 54"/>
                <a:gd name="T88" fmla="*/ 14 w 42"/>
                <a:gd name="T89" fmla="*/ 45 h 54"/>
                <a:gd name="T90" fmla="*/ 11 w 42"/>
                <a:gd name="T91" fmla="*/ 50 h 54"/>
                <a:gd name="T92" fmla="*/ 6 w 42"/>
                <a:gd name="T93" fmla="*/ 53 h 54"/>
                <a:gd name="T94" fmla="*/ 3 w 42"/>
                <a:gd name="T95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54">
                  <a:moveTo>
                    <a:pt x="3" y="53"/>
                  </a:moveTo>
                  <a:cubicBezTo>
                    <a:pt x="3" y="52"/>
                    <a:pt x="2" y="51"/>
                    <a:pt x="1" y="51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8"/>
                    <a:pt x="0" y="47"/>
                    <a:pt x="1" y="47"/>
                  </a:cubicBezTo>
                  <a:cubicBezTo>
                    <a:pt x="3" y="45"/>
                    <a:pt x="4" y="43"/>
                    <a:pt x="6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0" y="40"/>
                    <a:pt x="12" y="38"/>
                    <a:pt x="14" y="37"/>
                  </a:cubicBezTo>
                  <a:cubicBezTo>
                    <a:pt x="15" y="36"/>
                    <a:pt x="16" y="35"/>
                    <a:pt x="17" y="34"/>
                  </a:cubicBezTo>
                  <a:cubicBezTo>
                    <a:pt x="17" y="33"/>
                    <a:pt x="18" y="32"/>
                    <a:pt x="19" y="31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1" y="28"/>
                    <a:pt x="21" y="28"/>
                    <a:pt x="22" y="27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4" y="27"/>
                    <a:pt x="24" y="29"/>
                    <a:pt x="25" y="28"/>
                  </a:cubicBezTo>
                  <a:cubicBezTo>
                    <a:pt x="26" y="28"/>
                    <a:pt x="26" y="28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2"/>
                    <a:pt x="27" y="21"/>
                    <a:pt x="28" y="20"/>
                  </a:cubicBezTo>
                  <a:cubicBezTo>
                    <a:pt x="31" y="19"/>
                    <a:pt x="31" y="17"/>
                    <a:pt x="32" y="15"/>
                  </a:cubicBezTo>
                  <a:cubicBezTo>
                    <a:pt x="32" y="14"/>
                    <a:pt x="32" y="13"/>
                    <a:pt x="32" y="11"/>
                  </a:cubicBezTo>
                  <a:cubicBezTo>
                    <a:pt x="31" y="8"/>
                    <a:pt x="30" y="5"/>
                    <a:pt x="31" y="1"/>
                  </a:cubicBezTo>
                  <a:cubicBezTo>
                    <a:pt x="31" y="1"/>
                    <a:pt x="30" y="1"/>
                    <a:pt x="31" y="0"/>
                  </a:cubicBezTo>
                  <a:cubicBezTo>
                    <a:pt x="32" y="0"/>
                    <a:pt x="32" y="1"/>
                    <a:pt x="32" y="1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4" y="4"/>
                    <a:pt x="35" y="5"/>
                    <a:pt x="35" y="7"/>
                  </a:cubicBezTo>
                  <a:cubicBezTo>
                    <a:pt x="34" y="8"/>
                    <a:pt x="35" y="9"/>
                    <a:pt x="36" y="9"/>
                  </a:cubicBezTo>
                  <a:cubicBezTo>
                    <a:pt x="36" y="9"/>
                    <a:pt x="36" y="10"/>
                    <a:pt x="36" y="10"/>
                  </a:cubicBezTo>
                  <a:cubicBezTo>
                    <a:pt x="37" y="11"/>
                    <a:pt x="37" y="13"/>
                    <a:pt x="37" y="14"/>
                  </a:cubicBezTo>
                  <a:cubicBezTo>
                    <a:pt x="37" y="16"/>
                    <a:pt x="38" y="16"/>
                    <a:pt x="40" y="16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2" y="18"/>
                    <a:pt x="42" y="19"/>
                    <a:pt x="41" y="20"/>
                  </a:cubicBezTo>
                  <a:cubicBezTo>
                    <a:pt x="41" y="20"/>
                    <a:pt x="40" y="20"/>
                    <a:pt x="40" y="21"/>
                  </a:cubicBezTo>
                  <a:cubicBezTo>
                    <a:pt x="40" y="22"/>
                    <a:pt x="39" y="22"/>
                    <a:pt x="38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36" y="25"/>
                    <a:pt x="35" y="27"/>
                    <a:pt x="34" y="28"/>
                  </a:cubicBezTo>
                  <a:cubicBezTo>
                    <a:pt x="33" y="29"/>
                    <a:pt x="32" y="30"/>
                    <a:pt x="31" y="31"/>
                  </a:cubicBezTo>
                  <a:cubicBezTo>
                    <a:pt x="30" y="32"/>
                    <a:pt x="29" y="32"/>
                    <a:pt x="28" y="31"/>
                  </a:cubicBezTo>
                  <a:cubicBezTo>
                    <a:pt x="27" y="31"/>
                    <a:pt x="27" y="31"/>
                    <a:pt x="26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4" y="35"/>
                    <a:pt x="22" y="37"/>
                    <a:pt x="21" y="39"/>
                  </a:cubicBezTo>
                  <a:cubicBezTo>
                    <a:pt x="21" y="39"/>
                    <a:pt x="20" y="39"/>
                    <a:pt x="20" y="40"/>
                  </a:cubicBezTo>
                  <a:cubicBezTo>
                    <a:pt x="20" y="41"/>
                    <a:pt x="20" y="42"/>
                    <a:pt x="18" y="42"/>
                  </a:cubicBezTo>
                  <a:cubicBezTo>
                    <a:pt x="16" y="42"/>
                    <a:pt x="15" y="43"/>
                    <a:pt x="14" y="45"/>
                  </a:cubicBezTo>
                  <a:cubicBezTo>
                    <a:pt x="13" y="47"/>
                    <a:pt x="12" y="48"/>
                    <a:pt x="11" y="50"/>
                  </a:cubicBezTo>
                  <a:cubicBezTo>
                    <a:pt x="10" y="51"/>
                    <a:pt x="8" y="52"/>
                    <a:pt x="6" y="53"/>
                  </a:cubicBezTo>
                  <a:cubicBezTo>
                    <a:pt x="5" y="54"/>
                    <a:pt x="4" y="53"/>
                    <a:pt x="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96"/>
            <p:cNvSpPr/>
            <p:nvPr/>
          </p:nvSpPr>
          <p:spPr bwMode="auto">
            <a:xfrm>
              <a:off x="6478588" y="3919538"/>
              <a:ext cx="88900" cy="160338"/>
            </a:xfrm>
            <a:custGeom>
              <a:avLst/>
              <a:gdLst>
                <a:gd name="T0" fmla="*/ 21 w 21"/>
                <a:gd name="T1" fmla="*/ 10 h 38"/>
                <a:gd name="T2" fmla="*/ 21 w 21"/>
                <a:gd name="T3" fmla="*/ 11 h 38"/>
                <a:gd name="T4" fmla="*/ 19 w 21"/>
                <a:gd name="T5" fmla="*/ 14 h 38"/>
                <a:gd name="T6" fmla="*/ 12 w 21"/>
                <a:gd name="T7" fmla="*/ 33 h 38"/>
                <a:gd name="T8" fmla="*/ 12 w 21"/>
                <a:gd name="T9" fmla="*/ 35 h 38"/>
                <a:gd name="T10" fmla="*/ 9 w 21"/>
                <a:gd name="T11" fmla="*/ 37 h 38"/>
                <a:gd name="T12" fmla="*/ 7 w 21"/>
                <a:gd name="T13" fmla="*/ 37 h 38"/>
                <a:gd name="T14" fmla="*/ 4 w 21"/>
                <a:gd name="T15" fmla="*/ 37 h 38"/>
                <a:gd name="T16" fmla="*/ 1 w 21"/>
                <a:gd name="T17" fmla="*/ 34 h 38"/>
                <a:gd name="T18" fmla="*/ 0 w 21"/>
                <a:gd name="T19" fmla="*/ 29 h 38"/>
                <a:gd name="T20" fmla="*/ 1 w 21"/>
                <a:gd name="T21" fmla="*/ 25 h 38"/>
                <a:gd name="T22" fmla="*/ 3 w 21"/>
                <a:gd name="T23" fmla="*/ 23 h 38"/>
                <a:gd name="T24" fmla="*/ 4 w 21"/>
                <a:gd name="T25" fmla="*/ 19 h 38"/>
                <a:gd name="T26" fmla="*/ 3 w 21"/>
                <a:gd name="T27" fmla="*/ 17 h 38"/>
                <a:gd name="T28" fmla="*/ 5 w 21"/>
                <a:gd name="T29" fmla="*/ 12 h 38"/>
                <a:gd name="T30" fmla="*/ 6 w 21"/>
                <a:gd name="T31" fmla="*/ 11 h 38"/>
                <a:gd name="T32" fmla="*/ 8 w 21"/>
                <a:gd name="T33" fmla="*/ 10 h 38"/>
                <a:gd name="T34" fmla="*/ 14 w 21"/>
                <a:gd name="T35" fmla="*/ 7 h 38"/>
                <a:gd name="T36" fmla="*/ 14 w 21"/>
                <a:gd name="T37" fmla="*/ 6 h 38"/>
                <a:gd name="T38" fmla="*/ 18 w 21"/>
                <a:gd name="T39" fmla="*/ 1 h 38"/>
                <a:gd name="T40" fmla="*/ 19 w 21"/>
                <a:gd name="T41" fmla="*/ 1 h 38"/>
                <a:gd name="T42" fmla="*/ 21 w 21"/>
                <a:gd name="T43" fmla="*/ 5 h 38"/>
                <a:gd name="T44" fmla="*/ 21 w 21"/>
                <a:gd name="T45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38">
                  <a:moveTo>
                    <a:pt x="21" y="10"/>
                  </a:moveTo>
                  <a:cubicBezTo>
                    <a:pt x="21" y="10"/>
                    <a:pt x="21" y="10"/>
                    <a:pt x="21" y="11"/>
                  </a:cubicBezTo>
                  <a:cubicBezTo>
                    <a:pt x="20" y="12"/>
                    <a:pt x="20" y="13"/>
                    <a:pt x="19" y="14"/>
                  </a:cubicBezTo>
                  <a:cubicBezTo>
                    <a:pt x="18" y="21"/>
                    <a:pt x="15" y="27"/>
                    <a:pt x="12" y="33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1" y="36"/>
                    <a:pt x="10" y="37"/>
                    <a:pt x="9" y="37"/>
                  </a:cubicBezTo>
                  <a:cubicBezTo>
                    <a:pt x="9" y="37"/>
                    <a:pt x="8" y="37"/>
                    <a:pt x="7" y="37"/>
                  </a:cubicBezTo>
                  <a:cubicBezTo>
                    <a:pt x="6" y="38"/>
                    <a:pt x="5" y="38"/>
                    <a:pt x="4" y="37"/>
                  </a:cubicBezTo>
                  <a:cubicBezTo>
                    <a:pt x="2" y="37"/>
                    <a:pt x="1" y="36"/>
                    <a:pt x="1" y="34"/>
                  </a:cubicBezTo>
                  <a:cubicBezTo>
                    <a:pt x="1" y="32"/>
                    <a:pt x="1" y="30"/>
                    <a:pt x="0" y="29"/>
                  </a:cubicBezTo>
                  <a:cubicBezTo>
                    <a:pt x="0" y="27"/>
                    <a:pt x="1" y="26"/>
                    <a:pt x="1" y="25"/>
                  </a:cubicBezTo>
                  <a:cubicBezTo>
                    <a:pt x="2" y="25"/>
                    <a:pt x="2" y="24"/>
                    <a:pt x="3" y="23"/>
                  </a:cubicBezTo>
                  <a:cubicBezTo>
                    <a:pt x="4" y="22"/>
                    <a:pt x="4" y="20"/>
                    <a:pt x="4" y="19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3" y="15"/>
                    <a:pt x="4" y="13"/>
                    <a:pt x="5" y="12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11" y="10"/>
                    <a:pt x="12" y="8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5" y="4"/>
                    <a:pt x="17" y="2"/>
                    <a:pt x="18" y="1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20" y="2"/>
                    <a:pt x="21" y="3"/>
                    <a:pt x="21" y="5"/>
                  </a:cubicBezTo>
                  <a:cubicBezTo>
                    <a:pt x="21" y="6"/>
                    <a:pt x="21" y="8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197"/>
            <p:cNvSpPr/>
            <p:nvPr/>
          </p:nvSpPr>
          <p:spPr bwMode="auto">
            <a:xfrm>
              <a:off x="6435726" y="2565400"/>
              <a:ext cx="106363" cy="195263"/>
            </a:xfrm>
            <a:custGeom>
              <a:avLst/>
              <a:gdLst>
                <a:gd name="T0" fmla="*/ 12 w 25"/>
                <a:gd name="T1" fmla="*/ 46 h 46"/>
                <a:gd name="T2" fmla="*/ 6 w 25"/>
                <a:gd name="T3" fmla="*/ 44 h 46"/>
                <a:gd name="T4" fmla="*/ 1 w 25"/>
                <a:gd name="T5" fmla="*/ 41 h 46"/>
                <a:gd name="T6" fmla="*/ 1 w 25"/>
                <a:gd name="T7" fmla="*/ 37 h 46"/>
                <a:gd name="T8" fmla="*/ 1 w 25"/>
                <a:gd name="T9" fmla="*/ 35 h 46"/>
                <a:gd name="T10" fmla="*/ 1 w 25"/>
                <a:gd name="T11" fmla="*/ 32 h 46"/>
                <a:gd name="T12" fmla="*/ 2 w 25"/>
                <a:gd name="T13" fmla="*/ 30 h 46"/>
                <a:gd name="T14" fmla="*/ 2 w 25"/>
                <a:gd name="T15" fmla="*/ 28 h 46"/>
                <a:gd name="T16" fmla="*/ 2 w 25"/>
                <a:gd name="T17" fmla="*/ 25 h 46"/>
                <a:gd name="T18" fmla="*/ 2 w 25"/>
                <a:gd name="T19" fmla="*/ 19 h 46"/>
                <a:gd name="T20" fmla="*/ 3 w 25"/>
                <a:gd name="T21" fmla="*/ 17 h 46"/>
                <a:gd name="T22" fmla="*/ 6 w 25"/>
                <a:gd name="T23" fmla="*/ 12 h 46"/>
                <a:gd name="T24" fmla="*/ 7 w 25"/>
                <a:gd name="T25" fmla="*/ 11 h 46"/>
                <a:gd name="T26" fmla="*/ 10 w 25"/>
                <a:gd name="T27" fmla="*/ 9 h 46"/>
                <a:gd name="T28" fmla="*/ 11 w 25"/>
                <a:gd name="T29" fmla="*/ 8 h 46"/>
                <a:gd name="T30" fmla="*/ 14 w 25"/>
                <a:gd name="T31" fmla="*/ 7 h 46"/>
                <a:gd name="T32" fmla="*/ 17 w 25"/>
                <a:gd name="T33" fmla="*/ 4 h 46"/>
                <a:gd name="T34" fmla="*/ 18 w 25"/>
                <a:gd name="T35" fmla="*/ 2 h 46"/>
                <a:gd name="T36" fmla="*/ 24 w 25"/>
                <a:gd name="T37" fmla="*/ 3 h 46"/>
                <a:gd name="T38" fmla="*/ 23 w 25"/>
                <a:gd name="T39" fmla="*/ 7 h 46"/>
                <a:gd name="T40" fmla="*/ 21 w 25"/>
                <a:gd name="T41" fmla="*/ 9 h 46"/>
                <a:gd name="T42" fmla="*/ 14 w 25"/>
                <a:gd name="T43" fmla="*/ 18 h 46"/>
                <a:gd name="T44" fmla="*/ 11 w 25"/>
                <a:gd name="T45" fmla="*/ 20 h 46"/>
                <a:gd name="T46" fmla="*/ 10 w 25"/>
                <a:gd name="T47" fmla="*/ 22 h 46"/>
                <a:gd name="T48" fmla="*/ 10 w 25"/>
                <a:gd name="T49" fmla="*/ 26 h 46"/>
                <a:gd name="T50" fmla="*/ 9 w 25"/>
                <a:gd name="T51" fmla="*/ 29 h 46"/>
                <a:gd name="T52" fmla="*/ 14 w 25"/>
                <a:gd name="T53" fmla="*/ 43 h 46"/>
                <a:gd name="T54" fmla="*/ 14 w 25"/>
                <a:gd name="T55" fmla="*/ 43 h 46"/>
                <a:gd name="T56" fmla="*/ 15 w 25"/>
                <a:gd name="T57" fmla="*/ 45 h 46"/>
                <a:gd name="T58" fmla="*/ 13 w 25"/>
                <a:gd name="T59" fmla="*/ 46 h 46"/>
                <a:gd name="T60" fmla="*/ 12 w 25"/>
                <a:gd name="T6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46">
                  <a:moveTo>
                    <a:pt x="12" y="46"/>
                  </a:moveTo>
                  <a:cubicBezTo>
                    <a:pt x="9" y="46"/>
                    <a:pt x="7" y="45"/>
                    <a:pt x="6" y="44"/>
                  </a:cubicBezTo>
                  <a:cubicBezTo>
                    <a:pt x="4" y="43"/>
                    <a:pt x="3" y="42"/>
                    <a:pt x="1" y="41"/>
                  </a:cubicBezTo>
                  <a:cubicBezTo>
                    <a:pt x="0" y="40"/>
                    <a:pt x="0" y="39"/>
                    <a:pt x="1" y="37"/>
                  </a:cubicBezTo>
                  <a:cubicBezTo>
                    <a:pt x="2" y="36"/>
                    <a:pt x="2" y="35"/>
                    <a:pt x="1" y="35"/>
                  </a:cubicBezTo>
                  <a:cubicBezTo>
                    <a:pt x="1" y="34"/>
                    <a:pt x="1" y="33"/>
                    <a:pt x="1" y="32"/>
                  </a:cubicBezTo>
                  <a:cubicBezTo>
                    <a:pt x="1" y="31"/>
                    <a:pt x="2" y="31"/>
                    <a:pt x="2" y="30"/>
                  </a:cubicBezTo>
                  <a:cubicBezTo>
                    <a:pt x="2" y="29"/>
                    <a:pt x="2" y="29"/>
                    <a:pt x="2" y="28"/>
                  </a:cubicBezTo>
                  <a:cubicBezTo>
                    <a:pt x="1" y="27"/>
                    <a:pt x="1" y="26"/>
                    <a:pt x="2" y="25"/>
                  </a:cubicBezTo>
                  <a:cubicBezTo>
                    <a:pt x="3" y="23"/>
                    <a:pt x="4" y="21"/>
                    <a:pt x="2" y="19"/>
                  </a:cubicBezTo>
                  <a:cubicBezTo>
                    <a:pt x="2" y="18"/>
                    <a:pt x="2" y="17"/>
                    <a:pt x="3" y="17"/>
                  </a:cubicBezTo>
                  <a:cubicBezTo>
                    <a:pt x="5" y="16"/>
                    <a:pt x="5" y="14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6"/>
                    <a:pt x="17" y="6"/>
                    <a:pt x="17" y="4"/>
                  </a:cubicBezTo>
                  <a:cubicBezTo>
                    <a:pt x="17" y="3"/>
                    <a:pt x="18" y="3"/>
                    <a:pt x="18" y="2"/>
                  </a:cubicBezTo>
                  <a:cubicBezTo>
                    <a:pt x="20" y="0"/>
                    <a:pt x="23" y="1"/>
                    <a:pt x="24" y="3"/>
                  </a:cubicBezTo>
                  <a:cubicBezTo>
                    <a:pt x="25" y="5"/>
                    <a:pt x="24" y="6"/>
                    <a:pt x="23" y="7"/>
                  </a:cubicBezTo>
                  <a:cubicBezTo>
                    <a:pt x="22" y="8"/>
                    <a:pt x="22" y="8"/>
                    <a:pt x="21" y="9"/>
                  </a:cubicBezTo>
                  <a:cubicBezTo>
                    <a:pt x="18" y="11"/>
                    <a:pt x="15" y="14"/>
                    <a:pt x="14" y="18"/>
                  </a:cubicBezTo>
                  <a:cubicBezTo>
                    <a:pt x="13" y="19"/>
                    <a:pt x="12" y="20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0" y="24"/>
                    <a:pt x="10" y="25"/>
                    <a:pt x="10" y="26"/>
                  </a:cubicBezTo>
                  <a:cubicBezTo>
                    <a:pt x="10" y="27"/>
                    <a:pt x="10" y="28"/>
                    <a:pt x="9" y="29"/>
                  </a:cubicBezTo>
                  <a:cubicBezTo>
                    <a:pt x="7" y="34"/>
                    <a:pt x="9" y="39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4"/>
                    <a:pt x="15" y="44"/>
                    <a:pt x="15" y="45"/>
                  </a:cubicBezTo>
                  <a:cubicBezTo>
                    <a:pt x="15" y="46"/>
                    <a:pt x="14" y="46"/>
                    <a:pt x="13" y="46"/>
                  </a:cubicBezTo>
                  <a:cubicBezTo>
                    <a:pt x="13" y="46"/>
                    <a:pt x="12" y="46"/>
                    <a:pt x="1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198"/>
            <p:cNvSpPr/>
            <p:nvPr/>
          </p:nvSpPr>
          <p:spPr bwMode="auto">
            <a:xfrm>
              <a:off x="5926138" y="3011488"/>
              <a:ext cx="93663" cy="144463"/>
            </a:xfrm>
            <a:custGeom>
              <a:avLst/>
              <a:gdLst>
                <a:gd name="T0" fmla="*/ 3 w 22"/>
                <a:gd name="T1" fmla="*/ 15 h 34"/>
                <a:gd name="T2" fmla="*/ 3 w 22"/>
                <a:gd name="T3" fmla="*/ 14 h 34"/>
                <a:gd name="T4" fmla="*/ 2 w 22"/>
                <a:gd name="T5" fmla="*/ 13 h 34"/>
                <a:gd name="T6" fmla="*/ 2 w 22"/>
                <a:gd name="T7" fmla="*/ 9 h 34"/>
                <a:gd name="T8" fmla="*/ 1 w 22"/>
                <a:gd name="T9" fmla="*/ 8 h 34"/>
                <a:gd name="T10" fmla="*/ 0 w 22"/>
                <a:gd name="T11" fmla="*/ 7 h 34"/>
                <a:gd name="T12" fmla="*/ 1 w 22"/>
                <a:gd name="T13" fmla="*/ 4 h 34"/>
                <a:gd name="T14" fmla="*/ 3 w 22"/>
                <a:gd name="T15" fmla="*/ 3 h 34"/>
                <a:gd name="T16" fmla="*/ 3 w 22"/>
                <a:gd name="T17" fmla="*/ 4 h 34"/>
                <a:gd name="T18" fmla="*/ 3 w 22"/>
                <a:gd name="T19" fmla="*/ 5 h 34"/>
                <a:gd name="T20" fmla="*/ 4 w 22"/>
                <a:gd name="T21" fmla="*/ 4 h 34"/>
                <a:gd name="T22" fmla="*/ 7 w 22"/>
                <a:gd name="T23" fmla="*/ 2 h 34"/>
                <a:gd name="T24" fmla="*/ 9 w 22"/>
                <a:gd name="T25" fmla="*/ 1 h 34"/>
                <a:gd name="T26" fmla="*/ 9 w 22"/>
                <a:gd name="T27" fmla="*/ 1 h 34"/>
                <a:gd name="T28" fmla="*/ 10 w 22"/>
                <a:gd name="T29" fmla="*/ 1 h 34"/>
                <a:gd name="T30" fmla="*/ 9 w 22"/>
                <a:gd name="T31" fmla="*/ 5 h 34"/>
                <a:gd name="T32" fmla="*/ 11 w 22"/>
                <a:gd name="T33" fmla="*/ 6 h 34"/>
                <a:gd name="T34" fmla="*/ 12 w 22"/>
                <a:gd name="T35" fmla="*/ 7 h 34"/>
                <a:gd name="T36" fmla="*/ 11 w 22"/>
                <a:gd name="T37" fmla="*/ 10 h 34"/>
                <a:gd name="T38" fmla="*/ 12 w 22"/>
                <a:gd name="T39" fmla="*/ 12 h 34"/>
                <a:gd name="T40" fmla="*/ 14 w 22"/>
                <a:gd name="T41" fmla="*/ 15 h 34"/>
                <a:gd name="T42" fmla="*/ 15 w 22"/>
                <a:gd name="T43" fmla="*/ 17 h 34"/>
                <a:gd name="T44" fmla="*/ 17 w 22"/>
                <a:gd name="T45" fmla="*/ 21 h 34"/>
                <a:gd name="T46" fmla="*/ 20 w 22"/>
                <a:gd name="T47" fmla="*/ 23 h 34"/>
                <a:gd name="T48" fmla="*/ 21 w 22"/>
                <a:gd name="T49" fmla="*/ 26 h 34"/>
                <a:gd name="T50" fmla="*/ 21 w 22"/>
                <a:gd name="T51" fmla="*/ 29 h 34"/>
                <a:gd name="T52" fmla="*/ 21 w 22"/>
                <a:gd name="T53" fmla="*/ 30 h 34"/>
                <a:gd name="T54" fmla="*/ 18 w 22"/>
                <a:gd name="T55" fmla="*/ 32 h 34"/>
                <a:gd name="T56" fmla="*/ 13 w 22"/>
                <a:gd name="T57" fmla="*/ 32 h 34"/>
                <a:gd name="T58" fmla="*/ 9 w 22"/>
                <a:gd name="T59" fmla="*/ 34 h 34"/>
                <a:gd name="T60" fmla="*/ 4 w 22"/>
                <a:gd name="T61" fmla="*/ 34 h 34"/>
                <a:gd name="T62" fmla="*/ 4 w 22"/>
                <a:gd name="T63" fmla="*/ 34 h 34"/>
                <a:gd name="T64" fmla="*/ 4 w 22"/>
                <a:gd name="T65" fmla="*/ 34 h 34"/>
                <a:gd name="T66" fmla="*/ 8 w 22"/>
                <a:gd name="T67" fmla="*/ 30 h 34"/>
                <a:gd name="T68" fmla="*/ 6 w 22"/>
                <a:gd name="T69" fmla="*/ 29 h 34"/>
                <a:gd name="T70" fmla="*/ 5 w 22"/>
                <a:gd name="T71" fmla="*/ 27 h 34"/>
                <a:gd name="T72" fmla="*/ 6 w 22"/>
                <a:gd name="T73" fmla="*/ 26 h 34"/>
                <a:gd name="T74" fmla="*/ 7 w 22"/>
                <a:gd name="T75" fmla="*/ 25 h 34"/>
                <a:gd name="T76" fmla="*/ 6 w 22"/>
                <a:gd name="T77" fmla="*/ 23 h 34"/>
                <a:gd name="T78" fmla="*/ 7 w 22"/>
                <a:gd name="T79" fmla="*/ 22 h 34"/>
                <a:gd name="T80" fmla="*/ 8 w 22"/>
                <a:gd name="T81" fmla="*/ 22 h 34"/>
                <a:gd name="T82" fmla="*/ 9 w 22"/>
                <a:gd name="T83" fmla="*/ 20 h 34"/>
                <a:gd name="T84" fmla="*/ 7 w 22"/>
                <a:gd name="T85" fmla="*/ 17 h 34"/>
                <a:gd name="T86" fmla="*/ 5 w 22"/>
                <a:gd name="T87" fmla="*/ 15 h 34"/>
                <a:gd name="T88" fmla="*/ 3 w 22"/>
                <a:gd name="T89" fmla="*/ 15 h 34"/>
                <a:gd name="T90" fmla="*/ 3 w 22"/>
                <a:gd name="T9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34">
                  <a:moveTo>
                    <a:pt x="3" y="1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1"/>
                    <a:pt x="2" y="10"/>
                    <a:pt x="2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1"/>
                    <a:pt x="9" y="1"/>
                  </a:cubicBezTo>
                  <a:cubicBezTo>
                    <a:pt x="9" y="1"/>
                    <a:pt x="9" y="0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3"/>
                    <a:pt x="9" y="5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2" y="8"/>
                    <a:pt x="12" y="9"/>
                    <a:pt x="11" y="10"/>
                  </a:cubicBezTo>
                  <a:cubicBezTo>
                    <a:pt x="11" y="11"/>
                    <a:pt x="11" y="12"/>
                    <a:pt x="12" y="12"/>
                  </a:cubicBezTo>
                  <a:cubicBezTo>
                    <a:pt x="13" y="13"/>
                    <a:pt x="13" y="14"/>
                    <a:pt x="14" y="15"/>
                  </a:cubicBezTo>
                  <a:cubicBezTo>
                    <a:pt x="14" y="16"/>
                    <a:pt x="14" y="16"/>
                    <a:pt x="15" y="17"/>
                  </a:cubicBezTo>
                  <a:cubicBezTo>
                    <a:pt x="16" y="18"/>
                    <a:pt x="17" y="19"/>
                    <a:pt x="17" y="21"/>
                  </a:cubicBezTo>
                  <a:cubicBezTo>
                    <a:pt x="18" y="22"/>
                    <a:pt x="19" y="22"/>
                    <a:pt x="20" y="23"/>
                  </a:cubicBezTo>
                  <a:cubicBezTo>
                    <a:pt x="22" y="23"/>
                    <a:pt x="22" y="25"/>
                    <a:pt x="21" y="26"/>
                  </a:cubicBezTo>
                  <a:cubicBezTo>
                    <a:pt x="21" y="27"/>
                    <a:pt x="20" y="28"/>
                    <a:pt x="21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1"/>
                    <a:pt x="19" y="32"/>
                    <a:pt x="18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12" y="33"/>
                    <a:pt x="10" y="32"/>
                    <a:pt x="9" y="34"/>
                  </a:cubicBezTo>
                  <a:cubicBezTo>
                    <a:pt x="7" y="34"/>
                    <a:pt x="6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2"/>
                    <a:pt x="6" y="31"/>
                    <a:pt x="8" y="30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5" y="28"/>
                    <a:pt x="4" y="27"/>
                    <a:pt x="5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0" y="21"/>
                    <a:pt x="9" y="20"/>
                  </a:cubicBezTo>
                  <a:cubicBezTo>
                    <a:pt x="9" y="19"/>
                    <a:pt x="9" y="17"/>
                    <a:pt x="7" y="17"/>
                  </a:cubicBezTo>
                  <a:cubicBezTo>
                    <a:pt x="6" y="17"/>
                    <a:pt x="5" y="17"/>
                    <a:pt x="5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199"/>
            <p:cNvSpPr>
              <a:spLocks noEditPoints="1"/>
            </p:cNvSpPr>
            <p:nvPr/>
          </p:nvSpPr>
          <p:spPr bwMode="auto">
            <a:xfrm>
              <a:off x="6070601" y="2522538"/>
              <a:ext cx="111125" cy="111125"/>
            </a:xfrm>
            <a:custGeom>
              <a:avLst/>
              <a:gdLst>
                <a:gd name="T0" fmla="*/ 14 w 26"/>
                <a:gd name="T1" fmla="*/ 3 h 26"/>
                <a:gd name="T2" fmla="*/ 15 w 26"/>
                <a:gd name="T3" fmla="*/ 5 h 26"/>
                <a:gd name="T4" fmla="*/ 16 w 26"/>
                <a:gd name="T5" fmla="*/ 6 h 26"/>
                <a:gd name="T6" fmla="*/ 20 w 26"/>
                <a:gd name="T7" fmla="*/ 9 h 26"/>
                <a:gd name="T8" fmla="*/ 22 w 26"/>
                <a:gd name="T9" fmla="*/ 11 h 26"/>
                <a:gd name="T10" fmla="*/ 23 w 26"/>
                <a:gd name="T11" fmla="*/ 13 h 26"/>
                <a:gd name="T12" fmla="*/ 26 w 26"/>
                <a:gd name="T13" fmla="*/ 16 h 26"/>
                <a:gd name="T14" fmla="*/ 26 w 26"/>
                <a:gd name="T15" fmla="*/ 17 h 26"/>
                <a:gd name="T16" fmla="*/ 24 w 26"/>
                <a:gd name="T17" fmla="*/ 20 h 26"/>
                <a:gd name="T18" fmla="*/ 23 w 26"/>
                <a:gd name="T19" fmla="*/ 20 h 26"/>
                <a:gd name="T20" fmla="*/ 21 w 26"/>
                <a:gd name="T21" fmla="*/ 20 h 26"/>
                <a:gd name="T22" fmla="*/ 20 w 26"/>
                <a:gd name="T23" fmla="*/ 19 h 26"/>
                <a:gd name="T24" fmla="*/ 19 w 26"/>
                <a:gd name="T25" fmla="*/ 14 h 26"/>
                <a:gd name="T26" fmla="*/ 18 w 26"/>
                <a:gd name="T27" fmla="*/ 11 h 26"/>
                <a:gd name="T28" fmla="*/ 17 w 26"/>
                <a:gd name="T29" fmla="*/ 13 h 26"/>
                <a:gd name="T30" fmla="*/ 16 w 26"/>
                <a:gd name="T31" fmla="*/ 17 h 26"/>
                <a:gd name="T32" fmla="*/ 15 w 26"/>
                <a:gd name="T33" fmla="*/ 20 h 26"/>
                <a:gd name="T34" fmla="*/ 14 w 26"/>
                <a:gd name="T35" fmla="*/ 24 h 26"/>
                <a:gd name="T36" fmla="*/ 14 w 26"/>
                <a:gd name="T37" fmla="*/ 25 h 26"/>
                <a:gd name="T38" fmla="*/ 13 w 26"/>
                <a:gd name="T39" fmla="*/ 26 h 26"/>
                <a:gd name="T40" fmla="*/ 12 w 26"/>
                <a:gd name="T41" fmla="*/ 26 h 26"/>
                <a:gd name="T42" fmla="*/ 8 w 26"/>
                <a:gd name="T43" fmla="*/ 21 h 26"/>
                <a:gd name="T44" fmla="*/ 7 w 26"/>
                <a:gd name="T45" fmla="*/ 19 h 26"/>
                <a:gd name="T46" fmla="*/ 6 w 26"/>
                <a:gd name="T47" fmla="*/ 16 h 26"/>
                <a:gd name="T48" fmla="*/ 4 w 26"/>
                <a:gd name="T49" fmla="*/ 14 h 26"/>
                <a:gd name="T50" fmla="*/ 1 w 26"/>
                <a:gd name="T51" fmla="*/ 9 h 26"/>
                <a:gd name="T52" fmla="*/ 1 w 26"/>
                <a:gd name="T53" fmla="*/ 7 h 26"/>
                <a:gd name="T54" fmla="*/ 1 w 26"/>
                <a:gd name="T55" fmla="*/ 3 h 26"/>
                <a:gd name="T56" fmla="*/ 2 w 26"/>
                <a:gd name="T57" fmla="*/ 2 h 26"/>
                <a:gd name="T58" fmla="*/ 7 w 26"/>
                <a:gd name="T59" fmla="*/ 2 h 26"/>
                <a:gd name="T60" fmla="*/ 8 w 26"/>
                <a:gd name="T61" fmla="*/ 2 h 26"/>
                <a:gd name="T62" fmla="*/ 9 w 26"/>
                <a:gd name="T63" fmla="*/ 2 h 26"/>
                <a:gd name="T64" fmla="*/ 9 w 26"/>
                <a:gd name="T65" fmla="*/ 1 h 26"/>
                <a:gd name="T66" fmla="*/ 10 w 26"/>
                <a:gd name="T67" fmla="*/ 0 h 26"/>
                <a:gd name="T68" fmla="*/ 12 w 26"/>
                <a:gd name="T69" fmla="*/ 1 h 26"/>
                <a:gd name="T70" fmla="*/ 14 w 26"/>
                <a:gd name="T71" fmla="*/ 3 h 26"/>
                <a:gd name="T72" fmla="*/ 9 w 26"/>
                <a:gd name="T73" fmla="*/ 13 h 26"/>
                <a:gd name="T74" fmla="*/ 8 w 26"/>
                <a:gd name="T75" fmla="*/ 14 h 26"/>
                <a:gd name="T76" fmla="*/ 9 w 26"/>
                <a:gd name="T77" fmla="*/ 14 h 26"/>
                <a:gd name="T78" fmla="*/ 9 w 26"/>
                <a:gd name="T79" fmla="*/ 14 h 26"/>
                <a:gd name="T80" fmla="*/ 9 w 26"/>
                <a:gd name="T8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6">
                  <a:moveTo>
                    <a:pt x="14" y="3"/>
                  </a:moveTo>
                  <a:cubicBezTo>
                    <a:pt x="14" y="4"/>
                    <a:pt x="15" y="4"/>
                    <a:pt x="15" y="5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20" y="10"/>
                    <a:pt x="21" y="10"/>
                    <a:pt x="22" y="11"/>
                  </a:cubicBezTo>
                  <a:cubicBezTo>
                    <a:pt x="22" y="11"/>
                    <a:pt x="22" y="13"/>
                    <a:pt x="23" y="13"/>
                  </a:cubicBezTo>
                  <a:cubicBezTo>
                    <a:pt x="24" y="14"/>
                    <a:pt x="25" y="15"/>
                    <a:pt x="26" y="16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6" y="18"/>
                    <a:pt x="25" y="19"/>
                    <a:pt x="24" y="20"/>
                  </a:cubicBezTo>
                  <a:cubicBezTo>
                    <a:pt x="24" y="20"/>
                    <a:pt x="23" y="21"/>
                    <a:pt x="23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0" y="17"/>
                    <a:pt x="20" y="16"/>
                    <a:pt x="19" y="14"/>
                  </a:cubicBezTo>
                  <a:cubicBezTo>
                    <a:pt x="19" y="13"/>
                    <a:pt x="18" y="12"/>
                    <a:pt x="18" y="11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7" y="14"/>
                    <a:pt x="16" y="15"/>
                    <a:pt x="16" y="17"/>
                  </a:cubicBezTo>
                  <a:cubicBezTo>
                    <a:pt x="16" y="18"/>
                    <a:pt x="16" y="19"/>
                    <a:pt x="15" y="20"/>
                  </a:cubicBezTo>
                  <a:cubicBezTo>
                    <a:pt x="15" y="21"/>
                    <a:pt x="15" y="23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7" y="21"/>
                    <a:pt x="7" y="20"/>
                    <a:pt x="7" y="19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2" y="14"/>
                    <a:pt x="0" y="11"/>
                    <a:pt x="1" y="9"/>
                  </a:cubicBezTo>
                  <a:cubicBezTo>
                    <a:pt x="1" y="9"/>
                    <a:pt x="2" y="8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5" y="1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2"/>
                    <a:pt x="14" y="3"/>
                    <a:pt x="14" y="3"/>
                  </a:cubicBezTo>
                  <a:close/>
                  <a:moveTo>
                    <a:pt x="9" y="13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200"/>
            <p:cNvSpPr/>
            <p:nvPr/>
          </p:nvSpPr>
          <p:spPr bwMode="auto">
            <a:xfrm>
              <a:off x="7085013" y="3714750"/>
              <a:ext cx="136525" cy="139700"/>
            </a:xfrm>
            <a:custGeom>
              <a:avLst/>
              <a:gdLst>
                <a:gd name="T0" fmla="*/ 19 w 32"/>
                <a:gd name="T1" fmla="*/ 11 h 33"/>
                <a:gd name="T2" fmla="*/ 19 w 32"/>
                <a:gd name="T3" fmla="*/ 12 h 33"/>
                <a:gd name="T4" fmla="*/ 23 w 32"/>
                <a:gd name="T5" fmla="*/ 15 h 33"/>
                <a:gd name="T6" fmla="*/ 24 w 32"/>
                <a:gd name="T7" fmla="*/ 18 h 33"/>
                <a:gd name="T8" fmla="*/ 24 w 32"/>
                <a:gd name="T9" fmla="*/ 19 h 33"/>
                <a:gd name="T10" fmla="*/ 26 w 32"/>
                <a:gd name="T11" fmla="*/ 22 h 33"/>
                <a:gd name="T12" fmla="*/ 31 w 32"/>
                <a:gd name="T13" fmla="*/ 23 h 33"/>
                <a:gd name="T14" fmla="*/ 31 w 32"/>
                <a:gd name="T15" fmla="*/ 24 h 33"/>
                <a:gd name="T16" fmla="*/ 31 w 32"/>
                <a:gd name="T17" fmla="*/ 25 h 33"/>
                <a:gd name="T18" fmla="*/ 29 w 32"/>
                <a:gd name="T19" fmla="*/ 28 h 33"/>
                <a:gd name="T20" fmla="*/ 29 w 32"/>
                <a:gd name="T21" fmla="*/ 32 h 33"/>
                <a:gd name="T22" fmla="*/ 29 w 32"/>
                <a:gd name="T23" fmla="*/ 32 h 33"/>
                <a:gd name="T24" fmla="*/ 22 w 32"/>
                <a:gd name="T25" fmla="*/ 30 h 33"/>
                <a:gd name="T26" fmla="*/ 18 w 32"/>
                <a:gd name="T27" fmla="*/ 26 h 33"/>
                <a:gd name="T28" fmla="*/ 14 w 32"/>
                <a:gd name="T29" fmla="*/ 21 h 33"/>
                <a:gd name="T30" fmla="*/ 11 w 32"/>
                <a:gd name="T31" fmla="*/ 16 h 33"/>
                <a:gd name="T32" fmla="*/ 11 w 32"/>
                <a:gd name="T33" fmla="*/ 15 h 33"/>
                <a:gd name="T34" fmla="*/ 6 w 32"/>
                <a:gd name="T35" fmla="*/ 9 h 33"/>
                <a:gd name="T36" fmla="*/ 3 w 32"/>
                <a:gd name="T37" fmla="*/ 5 h 33"/>
                <a:gd name="T38" fmla="*/ 0 w 32"/>
                <a:gd name="T39" fmla="*/ 2 h 33"/>
                <a:gd name="T40" fmla="*/ 0 w 32"/>
                <a:gd name="T41" fmla="*/ 1 h 33"/>
                <a:gd name="T42" fmla="*/ 2 w 32"/>
                <a:gd name="T43" fmla="*/ 0 h 33"/>
                <a:gd name="T44" fmla="*/ 4 w 32"/>
                <a:gd name="T45" fmla="*/ 1 h 33"/>
                <a:gd name="T46" fmla="*/ 9 w 32"/>
                <a:gd name="T47" fmla="*/ 4 h 33"/>
                <a:gd name="T48" fmla="*/ 9 w 32"/>
                <a:gd name="T49" fmla="*/ 4 h 33"/>
                <a:gd name="T50" fmla="*/ 17 w 32"/>
                <a:gd name="T51" fmla="*/ 10 h 33"/>
                <a:gd name="T52" fmla="*/ 19 w 32"/>
                <a:gd name="T53" fmla="*/ 11 h 33"/>
                <a:gd name="T54" fmla="*/ 19 w 32"/>
                <a:gd name="T55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33">
                  <a:moveTo>
                    <a:pt x="19" y="11"/>
                  </a:moveTo>
                  <a:cubicBezTo>
                    <a:pt x="19" y="11"/>
                    <a:pt x="19" y="12"/>
                    <a:pt x="19" y="12"/>
                  </a:cubicBezTo>
                  <a:cubicBezTo>
                    <a:pt x="21" y="13"/>
                    <a:pt x="22" y="13"/>
                    <a:pt x="23" y="15"/>
                  </a:cubicBezTo>
                  <a:cubicBezTo>
                    <a:pt x="23" y="16"/>
                    <a:pt x="24" y="16"/>
                    <a:pt x="24" y="18"/>
                  </a:cubicBezTo>
                  <a:cubicBezTo>
                    <a:pt x="24" y="18"/>
                    <a:pt x="24" y="19"/>
                    <a:pt x="24" y="19"/>
                  </a:cubicBezTo>
                  <a:cubicBezTo>
                    <a:pt x="26" y="19"/>
                    <a:pt x="26" y="21"/>
                    <a:pt x="26" y="22"/>
                  </a:cubicBezTo>
                  <a:cubicBezTo>
                    <a:pt x="30" y="20"/>
                    <a:pt x="29" y="20"/>
                    <a:pt x="31" y="23"/>
                  </a:cubicBezTo>
                  <a:cubicBezTo>
                    <a:pt x="31" y="23"/>
                    <a:pt x="31" y="23"/>
                    <a:pt x="31" y="24"/>
                  </a:cubicBezTo>
                  <a:cubicBezTo>
                    <a:pt x="32" y="24"/>
                    <a:pt x="32" y="25"/>
                    <a:pt x="31" y="25"/>
                  </a:cubicBezTo>
                  <a:cubicBezTo>
                    <a:pt x="30" y="26"/>
                    <a:pt x="29" y="27"/>
                    <a:pt x="29" y="28"/>
                  </a:cubicBezTo>
                  <a:cubicBezTo>
                    <a:pt x="29" y="29"/>
                    <a:pt x="29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6" y="33"/>
                    <a:pt x="24" y="32"/>
                    <a:pt x="22" y="30"/>
                  </a:cubicBezTo>
                  <a:cubicBezTo>
                    <a:pt x="21" y="29"/>
                    <a:pt x="19" y="28"/>
                    <a:pt x="18" y="26"/>
                  </a:cubicBezTo>
                  <a:cubicBezTo>
                    <a:pt x="16" y="25"/>
                    <a:pt x="15" y="23"/>
                    <a:pt x="14" y="21"/>
                  </a:cubicBezTo>
                  <a:cubicBezTo>
                    <a:pt x="13" y="19"/>
                    <a:pt x="13" y="17"/>
                    <a:pt x="11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0" y="13"/>
                    <a:pt x="8" y="11"/>
                    <a:pt x="6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6" y="1"/>
                    <a:pt x="7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6"/>
                    <a:pt x="14" y="9"/>
                    <a:pt x="17" y="10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201"/>
            <p:cNvSpPr/>
            <p:nvPr/>
          </p:nvSpPr>
          <p:spPr bwMode="auto">
            <a:xfrm>
              <a:off x="7351713" y="3557588"/>
              <a:ext cx="93663" cy="160338"/>
            </a:xfrm>
            <a:custGeom>
              <a:avLst/>
              <a:gdLst>
                <a:gd name="T0" fmla="*/ 14 w 22"/>
                <a:gd name="T1" fmla="*/ 20 h 38"/>
                <a:gd name="T2" fmla="*/ 11 w 22"/>
                <a:gd name="T3" fmla="*/ 18 h 38"/>
                <a:gd name="T4" fmla="*/ 7 w 22"/>
                <a:gd name="T5" fmla="*/ 17 h 38"/>
                <a:gd name="T6" fmla="*/ 5 w 22"/>
                <a:gd name="T7" fmla="*/ 18 h 38"/>
                <a:gd name="T8" fmla="*/ 2 w 22"/>
                <a:gd name="T9" fmla="*/ 11 h 38"/>
                <a:gd name="T10" fmla="*/ 2 w 22"/>
                <a:gd name="T11" fmla="*/ 3 h 38"/>
                <a:gd name="T12" fmla="*/ 5 w 22"/>
                <a:gd name="T13" fmla="*/ 0 h 38"/>
                <a:gd name="T14" fmla="*/ 8 w 22"/>
                <a:gd name="T15" fmla="*/ 1 h 38"/>
                <a:gd name="T16" fmla="*/ 7 w 22"/>
                <a:gd name="T17" fmla="*/ 8 h 38"/>
                <a:gd name="T18" fmla="*/ 8 w 22"/>
                <a:gd name="T19" fmla="*/ 11 h 38"/>
                <a:gd name="T20" fmla="*/ 10 w 22"/>
                <a:gd name="T21" fmla="*/ 13 h 38"/>
                <a:gd name="T22" fmla="*/ 14 w 22"/>
                <a:gd name="T23" fmla="*/ 15 h 38"/>
                <a:gd name="T24" fmla="*/ 16 w 22"/>
                <a:gd name="T25" fmla="*/ 17 h 38"/>
                <a:gd name="T26" fmla="*/ 17 w 22"/>
                <a:gd name="T27" fmla="*/ 22 h 38"/>
                <a:gd name="T28" fmla="*/ 20 w 22"/>
                <a:gd name="T29" fmla="*/ 25 h 38"/>
                <a:gd name="T30" fmla="*/ 21 w 22"/>
                <a:gd name="T31" fmla="*/ 31 h 38"/>
                <a:gd name="T32" fmla="*/ 20 w 22"/>
                <a:gd name="T33" fmla="*/ 35 h 38"/>
                <a:gd name="T34" fmla="*/ 19 w 22"/>
                <a:gd name="T35" fmla="*/ 36 h 38"/>
                <a:gd name="T36" fmla="*/ 14 w 22"/>
                <a:gd name="T37" fmla="*/ 35 h 38"/>
                <a:gd name="T38" fmla="*/ 12 w 22"/>
                <a:gd name="T39" fmla="*/ 33 h 38"/>
                <a:gd name="T40" fmla="*/ 9 w 22"/>
                <a:gd name="T41" fmla="*/ 35 h 38"/>
                <a:gd name="T42" fmla="*/ 10 w 22"/>
                <a:gd name="T43" fmla="*/ 30 h 38"/>
                <a:gd name="T44" fmla="*/ 13 w 22"/>
                <a:gd name="T45" fmla="*/ 29 h 38"/>
                <a:gd name="T46" fmla="*/ 17 w 22"/>
                <a:gd name="T47" fmla="*/ 26 h 38"/>
                <a:gd name="T48" fmla="*/ 16 w 22"/>
                <a:gd name="T49" fmla="*/ 26 h 38"/>
                <a:gd name="T50" fmla="*/ 13 w 22"/>
                <a:gd name="T51" fmla="*/ 27 h 38"/>
                <a:gd name="T52" fmla="*/ 9 w 22"/>
                <a:gd name="T53" fmla="*/ 26 h 38"/>
                <a:gd name="T54" fmla="*/ 8 w 22"/>
                <a:gd name="T55" fmla="*/ 23 h 38"/>
                <a:gd name="T56" fmla="*/ 8 w 22"/>
                <a:gd name="T57" fmla="*/ 18 h 38"/>
                <a:gd name="T58" fmla="*/ 10 w 22"/>
                <a:gd name="T59" fmla="*/ 20 h 38"/>
                <a:gd name="T60" fmla="*/ 13 w 22"/>
                <a:gd name="T61" fmla="*/ 22 h 38"/>
                <a:gd name="T62" fmla="*/ 14 w 22"/>
                <a:gd name="T63" fmla="*/ 24 h 38"/>
                <a:gd name="T64" fmla="*/ 15 w 22"/>
                <a:gd name="T65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8">
                  <a:moveTo>
                    <a:pt x="14" y="22"/>
                  </a:move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2" y="19"/>
                    <a:pt x="11" y="19"/>
                    <a:pt x="11" y="18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9" y="16"/>
                    <a:pt x="8" y="16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6" y="19"/>
                    <a:pt x="5" y="19"/>
                    <a:pt x="5" y="18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1" y="9"/>
                    <a:pt x="0" y="8"/>
                    <a:pt x="1" y="6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9" y="5"/>
                    <a:pt x="8" y="7"/>
                    <a:pt x="7" y="8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9" y="12"/>
                    <a:pt x="10" y="12"/>
                    <a:pt x="10" y="13"/>
                  </a:cubicBezTo>
                  <a:cubicBezTo>
                    <a:pt x="11" y="13"/>
                    <a:pt x="12" y="14"/>
                    <a:pt x="14" y="14"/>
                  </a:cubicBezTo>
                  <a:cubicBezTo>
                    <a:pt x="14" y="13"/>
                    <a:pt x="15" y="14"/>
                    <a:pt x="14" y="15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8" y="21"/>
                    <a:pt x="19" y="22"/>
                    <a:pt x="17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9" y="24"/>
                    <a:pt x="20" y="25"/>
                  </a:cubicBezTo>
                  <a:cubicBezTo>
                    <a:pt x="20" y="26"/>
                    <a:pt x="20" y="28"/>
                    <a:pt x="21" y="29"/>
                  </a:cubicBezTo>
                  <a:cubicBezTo>
                    <a:pt x="21" y="30"/>
                    <a:pt x="21" y="31"/>
                    <a:pt x="21" y="31"/>
                  </a:cubicBezTo>
                  <a:cubicBezTo>
                    <a:pt x="22" y="33"/>
                    <a:pt x="21" y="34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5"/>
                    <a:pt x="19" y="34"/>
                    <a:pt x="19" y="35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19" y="37"/>
                    <a:pt x="18" y="38"/>
                    <a:pt x="18" y="37"/>
                  </a:cubicBezTo>
                  <a:cubicBezTo>
                    <a:pt x="16" y="37"/>
                    <a:pt x="15" y="36"/>
                    <a:pt x="14" y="35"/>
                  </a:cubicBezTo>
                  <a:cubicBezTo>
                    <a:pt x="14" y="34"/>
                    <a:pt x="14" y="33"/>
                    <a:pt x="13" y="33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3"/>
                    <a:pt x="8" y="31"/>
                    <a:pt x="10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2" y="29"/>
                    <a:pt x="13" y="28"/>
                    <a:pt x="13" y="29"/>
                  </a:cubicBezTo>
                  <a:cubicBezTo>
                    <a:pt x="14" y="29"/>
                    <a:pt x="15" y="29"/>
                    <a:pt x="16" y="28"/>
                  </a:cubicBezTo>
                  <a:cubicBezTo>
                    <a:pt x="16" y="27"/>
                    <a:pt x="16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4" y="27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1" y="28"/>
                    <a:pt x="9" y="27"/>
                    <a:pt x="9" y="26"/>
                  </a:cubicBezTo>
                  <a:cubicBezTo>
                    <a:pt x="9" y="25"/>
                    <a:pt x="9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2"/>
                    <a:pt x="8" y="20"/>
                    <a:pt x="7" y="19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20"/>
                    <a:pt x="10" y="20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3"/>
                  </a:cubicBezTo>
                  <a:cubicBezTo>
                    <a:pt x="15" y="23"/>
                    <a:pt x="14" y="22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202"/>
            <p:cNvSpPr/>
            <p:nvPr/>
          </p:nvSpPr>
          <p:spPr bwMode="auto">
            <a:xfrm>
              <a:off x="5043488" y="2479675"/>
              <a:ext cx="114300" cy="76200"/>
            </a:xfrm>
            <a:custGeom>
              <a:avLst/>
              <a:gdLst>
                <a:gd name="T0" fmla="*/ 5 w 27"/>
                <a:gd name="T1" fmla="*/ 3 h 18"/>
                <a:gd name="T2" fmla="*/ 7 w 27"/>
                <a:gd name="T3" fmla="*/ 2 h 18"/>
                <a:gd name="T4" fmla="*/ 7 w 27"/>
                <a:gd name="T5" fmla="*/ 2 h 18"/>
                <a:gd name="T6" fmla="*/ 9 w 27"/>
                <a:gd name="T7" fmla="*/ 1 h 18"/>
                <a:gd name="T8" fmla="*/ 13 w 27"/>
                <a:gd name="T9" fmla="*/ 2 h 18"/>
                <a:gd name="T10" fmla="*/ 14 w 27"/>
                <a:gd name="T11" fmla="*/ 3 h 18"/>
                <a:gd name="T12" fmla="*/ 15 w 27"/>
                <a:gd name="T13" fmla="*/ 6 h 18"/>
                <a:gd name="T14" fmla="*/ 15 w 27"/>
                <a:gd name="T15" fmla="*/ 9 h 18"/>
                <a:gd name="T16" fmla="*/ 16 w 27"/>
                <a:gd name="T17" fmla="*/ 10 h 18"/>
                <a:gd name="T18" fmla="*/ 18 w 27"/>
                <a:gd name="T19" fmla="*/ 9 h 18"/>
                <a:gd name="T20" fmla="*/ 19 w 27"/>
                <a:gd name="T21" fmla="*/ 7 h 18"/>
                <a:gd name="T22" fmla="*/ 19 w 27"/>
                <a:gd name="T23" fmla="*/ 6 h 18"/>
                <a:gd name="T24" fmla="*/ 19 w 27"/>
                <a:gd name="T25" fmla="*/ 4 h 18"/>
                <a:gd name="T26" fmla="*/ 23 w 27"/>
                <a:gd name="T27" fmla="*/ 2 h 18"/>
                <a:gd name="T28" fmla="*/ 24 w 27"/>
                <a:gd name="T29" fmla="*/ 3 h 18"/>
                <a:gd name="T30" fmla="*/ 23 w 27"/>
                <a:gd name="T31" fmla="*/ 7 h 18"/>
                <a:gd name="T32" fmla="*/ 25 w 27"/>
                <a:gd name="T33" fmla="*/ 9 h 18"/>
                <a:gd name="T34" fmla="*/ 27 w 27"/>
                <a:gd name="T35" fmla="*/ 10 h 18"/>
                <a:gd name="T36" fmla="*/ 27 w 27"/>
                <a:gd name="T37" fmla="*/ 12 h 18"/>
                <a:gd name="T38" fmla="*/ 21 w 27"/>
                <a:gd name="T39" fmla="*/ 17 h 18"/>
                <a:gd name="T40" fmla="*/ 18 w 27"/>
                <a:gd name="T41" fmla="*/ 17 h 18"/>
                <a:gd name="T42" fmla="*/ 12 w 27"/>
                <a:gd name="T43" fmla="*/ 17 h 18"/>
                <a:gd name="T44" fmla="*/ 7 w 27"/>
                <a:gd name="T45" fmla="*/ 18 h 18"/>
                <a:gd name="T46" fmla="*/ 5 w 27"/>
                <a:gd name="T47" fmla="*/ 17 h 18"/>
                <a:gd name="T48" fmla="*/ 4 w 27"/>
                <a:gd name="T49" fmla="*/ 15 h 18"/>
                <a:gd name="T50" fmla="*/ 5 w 27"/>
                <a:gd name="T51" fmla="*/ 13 h 18"/>
                <a:gd name="T52" fmla="*/ 6 w 27"/>
                <a:gd name="T53" fmla="*/ 13 h 18"/>
                <a:gd name="T54" fmla="*/ 1 w 27"/>
                <a:gd name="T55" fmla="*/ 10 h 18"/>
                <a:gd name="T56" fmla="*/ 1 w 27"/>
                <a:gd name="T57" fmla="*/ 8 h 18"/>
                <a:gd name="T58" fmla="*/ 5 w 27"/>
                <a:gd name="T59" fmla="*/ 4 h 18"/>
                <a:gd name="T60" fmla="*/ 5 w 27"/>
                <a:gd name="T6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" h="18">
                  <a:moveTo>
                    <a:pt x="5" y="3"/>
                  </a:move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9"/>
                    <a:pt x="15" y="9"/>
                    <a:pt x="16" y="10"/>
                  </a:cubicBezTo>
                  <a:cubicBezTo>
                    <a:pt x="16" y="10"/>
                    <a:pt x="17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20" y="3"/>
                    <a:pt x="21" y="2"/>
                    <a:pt x="23" y="2"/>
                  </a:cubicBezTo>
                  <a:cubicBezTo>
                    <a:pt x="23" y="2"/>
                    <a:pt x="24" y="2"/>
                    <a:pt x="24" y="3"/>
                  </a:cubicBezTo>
                  <a:cubicBezTo>
                    <a:pt x="24" y="4"/>
                    <a:pt x="23" y="6"/>
                    <a:pt x="23" y="7"/>
                  </a:cubicBezTo>
                  <a:cubicBezTo>
                    <a:pt x="23" y="8"/>
                    <a:pt x="23" y="9"/>
                    <a:pt x="25" y="9"/>
                  </a:cubicBezTo>
                  <a:cubicBezTo>
                    <a:pt x="26" y="9"/>
                    <a:pt x="27" y="9"/>
                    <a:pt x="27" y="10"/>
                  </a:cubicBezTo>
                  <a:cubicBezTo>
                    <a:pt x="27" y="11"/>
                    <a:pt x="27" y="11"/>
                    <a:pt x="27" y="12"/>
                  </a:cubicBezTo>
                  <a:cubicBezTo>
                    <a:pt x="25" y="14"/>
                    <a:pt x="24" y="16"/>
                    <a:pt x="21" y="17"/>
                  </a:cubicBezTo>
                  <a:cubicBezTo>
                    <a:pt x="20" y="17"/>
                    <a:pt x="19" y="17"/>
                    <a:pt x="18" y="17"/>
                  </a:cubicBezTo>
                  <a:cubicBezTo>
                    <a:pt x="16" y="16"/>
                    <a:pt x="14" y="16"/>
                    <a:pt x="12" y="17"/>
                  </a:cubicBezTo>
                  <a:cubicBezTo>
                    <a:pt x="10" y="18"/>
                    <a:pt x="9" y="18"/>
                    <a:pt x="7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3"/>
                    <a:pt x="2" y="12"/>
                    <a:pt x="1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3" y="7"/>
                    <a:pt x="4" y="6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203"/>
            <p:cNvSpPr/>
            <p:nvPr/>
          </p:nvSpPr>
          <p:spPr bwMode="auto">
            <a:xfrm>
              <a:off x="5773738" y="2867025"/>
              <a:ext cx="96838" cy="63500"/>
            </a:xfrm>
            <a:custGeom>
              <a:avLst/>
              <a:gdLst>
                <a:gd name="T0" fmla="*/ 4 w 23"/>
                <a:gd name="T1" fmla="*/ 6 h 15"/>
                <a:gd name="T2" fmla="*/ 1 w 23"/>
                <a:gd name="T3" fmla="*/ 5 h 15"/>
                <a:gd name="T4" fmla="*/ 0 w 23"/>
                <a:gd name="T5" fmla="*/ 5 h 15"/>
                <a:gd name="T6" fmla="*/ 0 w 23"/>
                <a:gd name="T7" fmla="*/ 4 h 15"/>
                <a:gd name="T8" fmla="*/ 3 w 23"/>
                <a:gd name="T9" fmla="*/ 1 h 15"/>
                <a:gd name="T10" fmla="*/ 6 w 23"/>
                <a:gd name="T11" fmla="*/ 1 h 15"/>
                <a:gd name="T12" fmla="*/ 8 w 23"/>
                <a:gd name="T13" fmla="*/ 4 h 15"/>
                <a:gd name="T14" fmla="*/ 9 w 23"/>
                <a:gd name="T15" fmla="*/ 2 h 15"/>
                <a:gd name="T16" fmla="*/ 11 w 23"/>
                <a:gd name="T17" fmla="*/ 2 h 15"/>
                <a:gd name="T18" fmla="*/ 14 w 23"/>
                <a:gd name="T19" fmla="*/ 2 h 15"/>
                <a:gd name="T20" fmla="*/ 17 w 23"/>
                <a:gd name="T21" fmla="*/ 1 h 15"/>
                <a:gd name="T22" fmla="*/ 21 w 23"/>
                <a:gd name="T23" fmla="*/ 1 h 15"/>
                <a:gd name="T24" fmla="*/ 21 w 23"/>
                <a:gd name="T25" fmla="*/ 2 h 15"/>
                <a:gd name="T26" fmla="*/ 23 w 23"/>
                <a:gd name="T27" fmla="*/ 5 h 15"/>
                <a:gd name="T28" fmla="*/ 23 w 23"/>
                <a:gd name="T29" fmla="*/ 6 h 15"/>
                <a:gd name="T30" fmla="*/ 23 w 23"/>
                <a:gd name="T31" fmla="*/ 9 h 15"/>
                <a:gd name="T32" fmla="*/ 20 w 23"/>
                <a:gd name="T33" fmla="*/ 11 h 15"/>
                <a:gd name="T34" fmla="*/ 13 w 23"/>
                <a:gd name="T35" fmla="*/ 15 h 15"/>
                <a:gd name="T36" fmla="*/ 10 w 23"/>
                <a:gd name="T37" fmla="*/ 15 h 15"/>
                <a:gd name="T38" fmla="*/ 7 w 23"/>
                <a:gd name="T39" fmla="*/ 14 h 15"/>
                <a:gd name="T40" fmla="*/ 6 w 23"/>
                <a:gd name="T41" fmla="*/ 13 h 15"/>
                <a:gd name="T42" fmla="*/ 4 w 23"/>
                <a:gd name="T43" fmla="*/ 13 h 15"/>
                <a:gd name="T44" fmla="*/ 3 w 23"/>
                <a:gd name="T45" fmla="*/ 11 h 15"/>
                <a:gd name="T46" fmla="*/ 4 w 23"/>
                <a:gd name="T47" fmla="*/ 10 h 15"/>
                <a:gd name="T48" fmla="*/ 3 w 23"/>
                <a:gd name="T49" fmla="*/ 9 h 15"/>
                <a:gd name="T50" fmla="*/ 1 w 23"/>
                <a:gd name="T51" fmla="*/ 8 h 15"/>
                <a:gd name="T52" fmla="*/ 3 w 23"/>
                <a:gd name="T53" fmla="*/ 6 h 15"/>
                <a:gd name="T54" fmla="*/ 4 w 23"/>
                <a:gd name="T5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15">
                  <a:moveTo>
                    <a:pt x="4" y="6"/>
                  </a:moveTo>
                  <a:cubicBezTo>
                    <a:pt x="3" y="5"/>
                    <a:pt x="2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4"/>
                    <a:pt x="8" y="2"/>
                    <a:pt x="9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2" y="1"/>
                    <a:pt x="13" y="2"/>
                    <a:pt x="14" y="2"/>
                  </a:cubicBezTo>
                  <a:cubicBezTo>
                    <a:pt x="15" y="2"/>
                    <a:pt x="16" y="2"/>
                    <a:pt x="17" y="1"/>
                  </a:cubicBezTo>
                  <a:cubicBezTo>
                    <a:pt x="18" y="0"/>
                    <a:pt x="19" y="1"/>
                    <a:pt x="21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2" y="3"/>
                    <a:pt x="22" y="5"/>
                    <a:pt x="23" y="5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18" y="12"/>
                    <a:pt x="16" y="13"/>
                    <a:pt x="13" y="15"/>
                  </a:cubicBezTo>
                  <a:cubicBezTo>
                    <a:pt x="12" y="15"/>
                    <a:pt x="11" y="15"/>
                    <a:pt x="10" y="15"/>
                  </a:cubicBezTo>
                  <a:cubicBezTo>
                    <a:pt x="9" y="15"/>
                    <a:pt x="8" y="15"/>
                    <a:pt x="7" y="14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2" y="13"/>
                    <a:pt x="2" y="12"/>
                    <a:pt x="3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10"/>
                    <a:pt x="3" y="10"/>
                    <a:pt x="3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6"/>
                    <a:pt x="2" y="7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204"/>
            <p:cNvSpPr/>
            <p:nvPr/>
          </p:nvSpPr>
          <p:spPr bwMode="auto">
            <a:xfrm>
              <a:off x="6630988" y="2373313"/>
              <a:ext cx="96838" cy="85725"/>
            </a:xfrm>
            <a:custGeom>
              <a:avLst/>
              <a:gdLst>
                <a:gd name="T0" fmla="*/ 20 w 23"/>
                <a:gd name="T1" fmla="*/ 20 h 20"/>
                <a:gd name="T2" fmla="*/ 14 w 23"/>
                <a:gd name="T3" fmla="*/ 19 h 20"/>
                <a:gd name="T4" fmla="*/ 12 w 23"/>
                <a:gd name="T5" fmla="*/ 18 h 20"/>
                <a:gd name="T6" fmla="*/ 8 w 23"/>
                <a:gd name="T7" fmla="*/ 16 h 20"/>
                <a:gd name="T8" fmla="*/ 7 w 23"/>
                <a:gd name="T9" fmla="*/ 16 h 20"/>
                <a:gd name="T10" fmla="*/ 5 w 23"/>
                <a:gd name="T11" fmla="*/ 16 h 20"/>
                <a:gd name="T12" fmla="*/ 3 w 23"/>
                <a:gd name="T13" fmla="*/ 14 h 20"/>
                <a:gd name="T14" fmla="*/ 3 w 23"/>
                <a:gd name="T15" fmla="*/ 13 h 20"/>
                <a:gd name="T16" fmla="*/ 3 w 23"/>
                <a:gd name="T17" fmla="*/ 11 h 20"/>
                <a:gd name="T18" fmla="*/ 2 w 23"/>
                <a:gd name="T19" fmla="*/ 10 h 20"/>
                <a:gd name="T20" fmla="*/ 2 w 23"/>
                <a:gd name="T21" fmla="*/ 8 h 20"/>
                <a:gd name="T22" fmla="*/ 3 w 23"/>
                <a:gd name="T23" fmla="*/ 1 h 20"/>
                <a:gd name="T24" fmla="*/ 4 w 23"/>
                <a:gd name="T25" fmla="*/ 0 h 20"/>
                <a:gd name="T26" fmla="*/ 6 w 23"/>
                <a:gd name="T27" fmla="*/ 1 h 20"/>
                <a:gd name="T28" fmla="*/ 9 w 23"/>
                <a:gd name="T29" fmla="*/ 3 h 20"/>
                <a:gd name="T30" fmla="*/ 10 w 23"/>
                <a:gd name="T31" fmla="*/ 4 h 20"/>
                <a:gd name="T32" fmla="*/ 12 w 23"/>
                <a:gd name="T33" fmla="*/ 7 h 20"/>
                <a:gd name="T34" fmla="*/ 15 w 23"/>
                <a:gd name="T35" fmla="*/ 8 h 20"/>
                <a:gd name="T36" fmla="*/ 20 w 23"/>
                <a:gd name="T37" fmla="*/ 12 h 20"/>
                <a:gd name="T38" fmla="*/ 21 w 23"/>
                <a:gd name="T39" fmla="*/ 15 h 20"/>
                <a:gd name="T40" fmla="*/ 23 w 23"/>
                <a:gd name="T41" fmla="*/ 17 h 20"/>
                <a:gd name="T42" fmla="*/ 23 w 23"/>
                <a:gd name="T43" fmla="*/ 18 h 20"/>
                <a:gd name="T44" fmla="*/ 20 w 23"/>
                <a:gd name="T4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0">
                  <a:moveTo>
                    <a:pt x="20" y="20"/>
                  </a:moveTo>
                  <a:cubicBezTo>
                    <a:pt x="18" y="20"/>
                    <a:pt x="16" y="19"/>
                    <a:pt x="14" y="19"/>
                  </a:cubicBezTo>
                  <a:cubicBezTo>
                    <a:pt x="13" y="19"/>
                    <a:pt x="12" y="19"/>
                    <a:pt x="12" y="18"/>
                  </a:cubicBezTo>
                  <a:cubicBezTo>
                    <a:pt x="11" y="17"/>
                    <a:pt x="9" y="17"/>
                    <a:pt x="8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1"/>
                    <a:pt x="3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0" y="5"/>
                    <a:pt x="2" y="3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2"/>
                    <a:pt x="8" y="3"/>
                    <a:pt x="9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0" y="6"/>
                    <a:pt x="11" y="7"/>
                    <a:pt x="12" y="7"/>
                  </a:cubicBezTo>
                  <a:cubicBezTo>
                    <a:pt x="13" y="8"/>
                    <a:pt x="14" y="9"/>
                    <a:pt x="15" y="8"/>
                  </a:cubicBezTo>
                  <a:cubicBezTo>
                    <a:pt x="18" y="8"/>
                    <a:pt x="19" y="10"/>
                    <a:pt x="20" y="12"/>
                  </a:cubicBezTo>
                  <a:cubicBezTo>
                    <a:pt x="21" y="13"/>
                    <a:pt x="21" y="13"/>
                    <a:pt x="21" y="15"/>
                  </a:cubicBezTo>
                  <a:cubicBezTo>
                    <a:pt x="22" y="16"/>
                    <a:pt x="23" y="16"/>
                    <a:pt x="23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2" y="19"/>
                    <a:pt x="21" y="20"/>
                    <a:pt x="2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205"/>
            <p:cNvSpPr/>
            <p:nvPr/>
          </p:nvSpPr>
          <p:spPr bwMode="auto">
            <a:xfrm>
              <a:off x="7077076" y="2419350"/>
              <a:ext cx="84138" cy="55563"/>
            </a:xfrm>
            <a:custGeom>
              <a:avLst/>
              <a:gdLst>
                <a:gd name="T0" fmla="*/ 10 w 20"/>
                <a:gd name="T1" fmla="*/ 13 h 13"/>
                <a:gd name="T2" fmla="*/ 7 w 20"/>
                <a:gd name="T3" fmla="*/ 12 h 13"/>
                <a:gd name="T4" fmla="*/ 7 w 20"/>
                <a:gd name="T5" fmla="*/ 12 h 13"/>
                <a:gd name="T6" fmla="*/ 1 w 20"/>
                <a:gd name="T7" fmla="*/ 5 h 13"/>
                <a:gd name="T8" fmla="*/ 2 w 20"/>
                <a:gd name="T9" fmla="*/ 1 h 13"/>
                <a:gd name="T10" fmla="*/ 3 w 20"/>
                <a:gd name="T11" fmla="*/ 1 h 13"/>
                <a:gd name="T12" fmla="*/ 6 w 20"/>
                <a:gd name="T13" fmla="*/ 2 h 13"/>
                <a:gd name="T14" fmla="*/ 7 w 20"/>
                <a:gd name="T15" fmla="*/ 2 h 13"/>
                <a:gd name="T16" fmla="*/ 7 w 20"/>
                <a:gd name="T17" fmla="*/ 1 h 13"/>
                <a:gd name="T18" fmla="*/ 8 w 20"/>
                <a:gd name="T19" fmla="*/ 0 h 13"/>
                <a:gd name="T20" fmla="*/ 16 w 20"/>
                <a:gd name="T21" fmla="*/ 1 h 13"/>
                <a:gd name="T22" fmla="*/ 18 w 20"/>
                <a:gd name="T23" fmla="*/ 1 h 13"/>
                <a:gd name="T24" fmla="*/ 19 w 20"/>
                <a:gd name="T25" fmla="*/ 2 h 13"/>
                <a:gd name="T26" fmla="*/ 17 w 20"/>
                <a:gd name="T27" fmla="*/ 8 h 13"/>
                <a:gd name="T28" fmla="*/ 16 w 20"/>
                <a:gd name="T29" fmla="*/ 9 h 13"/>
                <a:gd name="T30" fmla="*/ 13 w 20"/>
                <a:gd name="T31" fmla="*/ 12 h 13"/>
                <a:gd name="T32" fmla="*/ 10 w 20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10" y="13"/>
                  </a:moveTo>
                  <a:cubicBezTo>
                    <a:pt x="9" y="13"/>
                    <a:pt x="8" y="13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2" y="8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1" y="0"/>
                    <a:pt x="14" y="0"/>
                    <a:pt x="16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9" y="1"/>
                    <a:pt x="19" y="2"/>
                  </a:cubicBezTo>
                  <a:cubicBezTo>
                    <a:pt x="20" y="4"/>
                    <a:pt x="19" y="7"/>
                    <a:pt x="17" y="8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4" y="9"/>
                    <a:pt x="14" y="10"/>
                    <a:pt x="13" y="12"/>
                  </a:cubicBezTo>
                  <a:cubicBezTo>
                    <a:pt x="12" y="12"/>
                    <a:pt x="11" y="13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206"/>
            <p:cNvSpPr/>
            <p:nvPr/>
          </p:nvSpPr>
          <p:spPr bwMode="auto">
            <a:xfrm>
              <a:off x="5170488" y="2505075"/>
              <a:ext cx="73025" cy="85725"/>
            </a:xfrm>
            <a:custGeom>
              <a:avLst/>
              <a:gdLst>
                <a:gd name="T0" fmla="*/ 15 w 17"/>
                <a:gd name="T1" fmla="*/ 12 h 20"/>
                <a:gd name="T2" fmla="*/ 15 w 17"/>
                <a:gd name="T3" fmla="*/ 18 h 20"/>
                <a:gd name="T4" fmla="*/ 13 w 17"/>
                <a:gd name="T5" fmla="*/ 19 h 20"/>
                <a:gd name="T6" fmla="*/ 10 w 17"/>
                <a:gd name="T7" fmla="*/ 17 h 20"/>
                <a:gd name="T8" fmla="*/ 10 w 17"/>
                <a:gd name="T9" fmla="*/ 15 h 20"/>
                <a:gd name="T10" fmla="*/ 9 w 17"/>
                <a:gd name="T11" fmla="*/ 12 h 20"/>
                <a:gd name="T12" fmla="*/ 9 w 17"/>
                <a:gd name="T13" fmla="*/ 13 h 20"/>
                <a:gd name="T14" fmla="*/ 5 w 17"/>
                <a:gd name="T15" fmla="*/ 15 h 20"/>
                <a:gd name="T16" fmla="*/ 5 w 17"/>
                <a:gd name="T17" fmla="*/ 15 h 20"/>
                <a:gd name="T18" fmla="*/ 3 w 17"/>
                <a:gd name="T19" fmla="*/ 13 h 20"/>
                <a:gd name="T20" fmla="*/ 4 w 17"/>
                <a:gd name="T21" fmla="*/ 10 h 20"/>
                <a:gd name="T22" fmla="*/ 4 w 17"/>
                <a:gd name="T23" fmla="*/ 10 h 20"/>
                <a:gd name="T24" fmla="*/ 3 w 17"/>
                <a:gd name="T25" fmla="*/ 9 h 20"/>
                <a:gd name="T26" fmla="*/ 0 w 17"/>
                <a:gd name="T27" fmla="*/ 7 h 20"/>
                <a:gd name="T28" fmla="*/ 1 w 17"/>
                <a:gd name="T29" fmla="*/ 0 h 20"/>
                <a:gd name="T30" fmla="*/ 2 w 17"/>
                <a:gd name="T31" fmla="*/ 0 h 20"/>
                <a:gd name="T32" fmla="*/ 3 w 17"/>
                <a:gd name="T33" fmla="*/ 0 h 20"/>
                <a:gd name="T34" fmla="*/ 4 w 17"/>
                <a:gd name="T35" fmla="*/ 4 h 20"/>
                <a:gd name="T36" fmla="*/ 6 w 17"/>
                <a:gd name="T37" fmla="*/ 3 h 20"/>
                <a:gd name="T38" fmla="*/ 7 w 17"/>
                <a:gd name="T39" fmla="*/ 3 h 20"/>
                <a:gd name="T40" fmla="*/ 7 w 17"/>
                <a:gd name="T41" fmla="*/ 1 h 20"/>
                <a:gd name="T42" fmla="*/ 9 w 17"/>
                <a:gd name="T43" fmla="*/ 1 h 20"/>
                <a:gd name="T44" fmla="*/ 13 w 17"/>
                <a:gd name="T45" fmla="*/ 3 h 20"/>
                <a:gd name="T46" fmla="*/ 14 w 17"/>
                <a:gd name="T47" fmla="*/ 6 h 20"/>
                <a:gd name="T48" fmla="*/ 12 w 17"/>
                <a:gd name="T49" fmla="*/ 9 h 20"/>
                <a:gd name="T50" fmla="*/ 12 w 17"/>
                <a:gd name="T51" fmla="*/ 12 h 20"/>
                <a:gd name="T52" fmla="*/ 15 w 17"/>
                <a:gd name="T5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0">
                  <a:moveTo>
                    <a:pt x="15" y="12"/>
                  </a:moveTo>
                  <a:cubicBezTo>
                    <a:pt x="17" y="14"/>
                    <a:pt x="16" y="16"/>
                    <a:pt x="15" y="18"/>
                  </a:cubicBezTo>
                  <a:cubicBezTo>
                    <a:pt x="15" y="19"/>
                    <a:pt x="14" y="20"/>
                    <a:pt x="13" y="19"/>
                  </a:cubicBezTo>
                  <a:cubicBezTo>
                    <a:pt x="12" y="19"/>
                    <a:pt x="11" y="18"/>
                    <a:pt x="10" y="17"/>
                  </a:cubicBezTo>
                  <a:cubicBezTo>
                    <a:pt x="10" y="17"/>
                    <a:pt x="9" y="16"/>
                    <a:pt x="10" y="15"/>
                  </a:cubicBezTo>
                  <a:cubicBezTo>
                    <a:pt x="11" y="13"/>
                    <a:pt x="10" y="13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8" y="15"/>
                    <a:pt x="7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3" y="14"/>
                    <a:pt x="3" y="13"/>
                  </a:cubicBezTo>
                  <a:cubicBezTo>
                    <a:pt x="2" y="12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9"/>
                  </a:cubicBezTo>
                  <a:cubicBezTo>
                    <a:pt x="1" y="9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3" y="3"/>
                    <a:pt x="4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8" y="0"/>
                    <a:pt x="8" y="0"/>
                    <a:pt x="9" y="1"/>
                  </a:cubicBezTo>
                  <a:cubicBezTo>
                    <a:pt x="11" y="1"/>
                    <a:pt x="12" y="2"/>
                    <a:pt x="13" y="3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3" y="7"/>
                    <a:pt x="12" y="8"/>
                    <a:pt x="12" y="9"/>
                  </a:cubicBezTo>
                  <a:cubicBezTo>
                    <a:pt x="11" y="10"/>
                    <a:pt x="11" y="11"/>
                    <a:pt x="12" y="12"/>
                  </a:cubicBezTo>
                  <a:cubicBezTo>
                    <a:pt x="13" y="12"/>
                    <a:pt x="14" y="12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207"/>
            <p:cNvSpPr/>
            <p:nvPr/>
          </p:nvSpPr>
          <p:spPr bwMode="auto">
            <a:xfrm>
              <a:off x="7351713" y="3765550"/>
              <a:ext cx="77788" cy="93663"/>
            </a:xfrm>
            <a:custGeom>
              <a:avLst/>
              <a:gdLst>
                <a:gd name="T0" fmla="*/ 5 w 18"/>
                <a:gd name="T1" fmla="*/ 13 h 22"/>
                <a:gd name="T2" fmla="*/ 5 w 18"/>
                <a:gd name="T3" fmla="*/ 20 h 22"/>
                <a:gd name="T4" fmla="*/ 5 w 18"/>
                <a:gd name="T5" fmla="*/ 21 h 22"/>
                <a:gd name="T6" fmla="*/ 4 w 18"/>
                <a:gd name="T7" fmla="*/ 21 h 22"/>
                <a:gd name="T8" fmla="*/ 3 w 18"/>
                <a:gd name="T9" fmla="*/ 20 h 22"/>
                <a:gd name="T10" fmla="*/ 1 w 18"/>
                <a:gd name="T11" fmla="*/ 18 h 22"/>
                <a:gd name="T12" fmla="*/ 1 w 18"/>
                <a:gd name="T13" fmla="*/ 17 h 22"/>
                <a:gd name="T14" fmla="*/ 1 w 18"/>
                <a:gd name="T15" fmla="*/ 14 h 22"/>
                <a:gd name="T16" fmla="*/ 0 w 18"/>
                <a:gd name="T17" fmla="*/ 12 h 22"/>
                <a:gd name="T18" fmla="*/ 2 w 18"/>
                <a:gd name="T19" fmla="*/ 4 h 22"/>
                <a:gd name="T20" fmla="*/ 3 w 18"/>
                <a:gd name="T21" fmla="*/ 3 h 22"/>
                <a:gd name="T22" fmla="*/ 8 w 18"/>
                <a:gd name="T23" fmla="*/ 1 h 22"/>
                <a:gd name="T24" fmla="*/ 10 w 18"/>
                <a:gd name="T25" fmla="*/ 1 h 22"/>
                <a:gd name="T26" fmla="*/ 16 w 18"/>
                <a:gd name="T27" fmla="*/ 0 h 22"/>
                <a:gd name="T28" fmla="*/ 16 w 18"/>
                <a:gd name="T29" fmla="*/ 0 h 22"/>
                <a:gd name="T30" fmla="*/ 17 w 18"/>
                <a:gd name="T31" fmla="*/ 0 h 22"/>
                <a:gd name="T32" fmla="*/ 17 w 18"/>
                <a:gd name="T33" fmla="*/ 1 h 22"/>
                <a:gd name="T34" fmla="*/ 12 w 18"/>
                <a:gd name="T35" fmla="*/ 4 h 22"/>
                <a:gd name="T36" fmla="*/ 6 w 18"/>
                <a:gd name="T37" fmla="*/ 4 h 22"/>
                <a:gd name="T38" fmla="*/ 4 w 18"/>
                <a:gd name="T39" fmla="*/ 5 h 22"/>
                <a:gd name="T40" fmla="*/ 5 w 18"/>
                <a:gd name="T41" fmla="*/ 7 h 22"/>
                <a:gd name="T42" fmla="*/ 6 w 18"/>
                <a:gd name="T43" fmla="*/ 7 h 22"/>
                <a:gd name="T44" fmla="*/ 12 w 18"/>
                <a:gd name="T45" fmla="*/ 6 h 22"/>
                <a:gd name="T46" fmla="*/ 13 w 18"/>
                <a:gd name="T47" fmla="*/ 7 h 22"/>
                <a:gd name="T48" fmla="*/ 13 w 18"/>
                <a:gd name="T49" fmla="*/ 8 h 22"/>
                <a:gd name="T50" fmla="*/ 12 w 18"/>
                <a:gd name="T51" fmla="*/ 9 h 22"/>
                <a:gd name="T52" fmla="*/ 10 w 18"/>
                <a:gd name="T53" fmla="*/ 9 h 22"/>
                <a:gd name="T54" fmla="*/ 9 w 18"/>
                <a:gd name="T55" fmla="*/ 11 h 22"/>
                <a:gd name="T56" fmla="*/ 12 w 18"/>
                <a:gd name="T57" fmla="*/ 15 h 22"/>
                <a:gd name="T58" fmla="*/ 12 w 18"/>
                <a:gd name="T59" fmla="*/ 17 h 22"/>
                <a:gd name="T60" fmla="*/ 9 w 18"/>
                <a:gd name="T61" fmla="*/ 20 h 22"/>
                <a:gd name="T62" fmla="*/ 7 w 18"/>
                <a:gd name="T63" fmla="*/ 18 h 22"/>
                <a:gd name="T64" fmla="*/ 5 w 18"/>
                <a:gd name="T6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22">
                  <a:moveTo>
                    <a:pt x="5" y="13"/>
                  </a:moveTo>
                  <a:cubicBezTo>
                    <a:pt x="5" y="16"/>
                    <a:pt x="4" y="18"/>
                    <a:pt x="5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1" y="9"/>
                    <a:pt x="2" y="7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6" y="0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2"/>
                    <a:pt x="14" y="2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6" y="3"/>
                    <a:pt x="15" y="4"/>
                    <a:pt x="12" y="4"/>
                  </a:cubicBezTo>
                  <a:cubicBezTo>
                    <a:pt x="10" y="3"/>
                    <a:pt x="8" y="4"/>
                    <a:pt x="6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10" y="6"/>
                    <a:pt x="12" y="6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9" y="10"/>
                    <a:pt x="8" y="10"/>
                    <a:pt x="9" y="11"/>
                  </a:cubicBezTo>
                  <a:cubicBezTo>
                    <a:pt x="10" y="12"/>
                    <a:pt x="10" y="15"/>
                    <a:pt x="12" y="15"/>
                  </a:cubicBezTo>
                  <a:cubicBezTo>
                    <a:pt x="13" y="16"/>
                    <a:pt x="12" y="17"/>
                    <a:pt x="12" y="17"/>
                  </a:cubicBezTo>
                  <a:cubicBezTo>
                    <a:pt x="12" y="20"/>
                    <a:pt x="11" y="20"/>
                    <a:pt x="9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7" y="17"/>
                    <a:pt x="6" y="15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208"/>
            <p:cNvSpPr/>
            <p:nvPr/>
          </p:nvSpPr>
          <p:spPr bwMode="auto">
            <a:xfrm>
              <a:off x="5378451" y="3117850"/>
              <a:ext cx="76200" cy="77788"/>
            </a:xfrm>
            <a:custGeom>
              <a:avLst/>
              <a:gdLst>
                <a:gd name="T0" fmla="*/ 9 w 18"/>
                <a:gd name="T1" fmla="*/ 1 h 18"/>
                <a:gd name="T2" fmla="*/ 11 w 18"/>
                <a:gd name="T3" fmla="*/ 0 h 18"/>
                <a:gd name="T4" fmla="*/ 12 w 18"/>
                <a:gd name="T5" fmla="*/ 0 h 18"/>
                <a:gd name="T6" fmla="*/ 12 w 18"/>
                <a:gd name="T7" fmla="*/ 0 h 18"/>
                <a:gd name="T8" fmla="*/ 11 w 18"/>
                <a:gd name="T9" fmla="*/ 3 h 18"/>
                <a:gd name="T10" fmla="*/ 11 w 18"/>
                <a:gd name="T11" fmla="*/ 5 h 18"/>
                <a:gd name="T12" fmla="*/ 11 w 18"/>
                <a:gd name="T13" fmla="*/ 6 h 18"/>
                <a:gd name="T14" fmla="*/ 12 w 18"/>
                <a:gd name="T15" fmla="*/ 7 h 18"/>
                <a:gd name="T16" fmla="*/ 14 w 18"/>
                <a:gd name="T17" fmla="*/ 7 h 18"/>
                <a:gd name="T18" fmla="*/ 15 w 18"/>
                <a:gd name="T19" fmla="*/ 7 h 18"/>
                <a:gd name="T20" fmla="*/ 16 w 18"/>
                <a:gd name="T21" fmla="*/ 9 h 18"/>
                <a:gd name="T22" fmla="*/ 16 w 18"/>
                <a:gd name="T23" fmla="*/ 10 h 18"/>
                <a:gd name="T24" fmla="*/ 17 w 18"/>
                <a:gd name="T25" fmla="*/ 11 h 18"/>
                <a:gd name="T26" fmla="*/ 17 w 18"/>
                <a:gd name="T27" fmla="*/ 13 h 18"/>
                <a:gd name="T28" fmla="*/ 16 w 18"/>
                <a:gd name="T29" fmla="*/ 18 h 18"/>
                <a:gd name="T30" fmla="*/ 15 w 18"/>
                <a:gd name="T31" fmla="*/ 18 h 18"/>
                <a:gd name="T32" fmla="*/ 13 w 18"/>
                <a:gd name="T33" fmla="*/ 16 h 18"/>
                <a:gd name="T34" fmla="*/ 11 w 18"/>
                <a:gd name="T35" fmla="*/ 16 h 18"/>
                <a:gd name="T36" fmla="*/ 10 w 18"/>
                <a:gd name="T37" fmla="*/ 17 h 18"/>
                <a:gd name="T38" fmla="*/ 9 w 18"/>
                <a:gd name="T39" fmla="*/ 16 h 18"/>
                <a:gd name="T40" fmla="*/ 8 w 18"/>
                <a:gd name="T41" fmla="*/ 14 h 18"/>
                <a:gd name="T42" fmla="*/ 2 w 18"/>
                <a:gd name="T43" fmla="*/ 14 h 18"/>
                <a:gd name="T44" fmla="*/ 1 w 18"/>
                <a:gd name="T45" fmla="*/ 12 h 18"/>
                <a:gd name="T46" fmla="*/ 1 w 18"/>
                <a:gd name="T47" fmla="*/ 11 h 18"/>
                <a:gd name="T48" fmla="*/ 2 w 18"/>
                <a:gd name="T49" fmla="*/ 9 h 18"/>
                <a:gd name="T50" fmla="*/ 5 w 18"/>
                <a:gd name="T51" fmla="*/ 7 h 18"/>
                <a:gd name="T52" fmla="*/ 9 w 18"/>
                <a:gd name="T5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18">
                  <a:moveTo>
                    <a:pt x="9" y="1"/>
                  </a:move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0"/>
                    <a:pt x="12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4" y="6"/>
                    <a:pt x="15" y="6"/>
                    <a:pt x="15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8" y="14"/>
                    <a:pt x="17" y="17"/>
                    <a:pt x="16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4" y="18"/>
                    <a:pt x="13" y="18"/>
                    <a:pt x="13" y="16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1" y="16"/>
                    <a:pt x="10" y="17"/>
                    <a:pt x="10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6" y="14"/>
                    <a:pt x="4" y="14"/>
                    <a:pt x="2" y="14"/>
                  </a:cubicBezTo>
                  <a:cubicBezTo>
                    <a:pt x="1" y="14"/>
                    <a:pt x="0" y="13"/>
                    <a:pt x="1" y="12"/>
                  </a:cubicBezTo>
                  <a:cubicBezTo>
                    <a:pt x="1" y="12"/>
                    <a:pt x="2" y="11"/>
                    <a:pt x="1" y="11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6" y="4"/>
                    <a:pt x="7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209"/>
            <p:cNvSpPr/>
            <p:nvPr/>
          </p:nvSpPr>
          <p:spPr bwMode="auto">
            <a:xfrm>
              <a:off x="7199313" y="3851275"/>
              <a:ext cx="225425" cy="41275"/>
            </a:xfrm>
            <a:custGeom>
              <a:avLst/>
              <a:gdLst>
                <a:gd name="T0" fmla="*/ 52 w 53"/>
                <a:gd name="T1" fmla="*/ 8 h 10"/>
                <a:gd name="T2" fmla="*/ 42 w 53"/>
                <a:gd name="T3" fmla="*/ 9 h 10"/>
                <a:gd name="T4" fmla="*/ 40 w 53"/>
                <a:gd name="T5" fmla="*/ 9 h 10"/>
                <a:gd name="T6" fmla="*/ 34 w 53"/>
                <a:gd name="T7" fmla="*/ 10 h 10"/>
                <a:gd name="T8" fmla="*/ 28 w 53"/>
                <a:gd name="T9" fmla="*/ 9 h 10"/>
                <a:gd name="T10" fmla="*/ 23 w 53"/>
                <a:gd name="T11" fmla="*/ 9 h 10"/>
                <a:gd name="T12" fmla="*/ 23 w 53"/>
                <a:gd name="T13" fmla="*/ 9 h 10"/>
                <a:gd name="T14" fmla="*/ 17 w 53"/>
                <a:gd name="T15" fmla="*/ 8 h 10"/>
                <a:gd name="T16" fmla="*/ 12 w 53"/>
                <a:gd name="T17" fmla="*/ 7 h 10"/>
                <a:gd name="T18" fmla="*/ 9 w 53"/>
                <a:gd name="T19" fmla="*/ 6 h 10"/>
                <a:gd name="T20" fmla="*/ 4 w 53"/>
                <a:gd name="T21" fmla="*/ 5 h 10"/>
                <a:gd name="T22" fmla="*/ 1 w 53"/>
                <a:gd name="T23" fmla="*/ 3 h 10"/>
                <a:gd name="T24" fmla="*/ 2 w 53"/>
                <a:gd name="T25" fmla="*/ 0 h 10"/>
                <a:gd name="T26" fmla="*/ 2 w 53"/>
                <a:gd name="T27" fmla="*/ 0 h 10"/>
                <a:gd name="T28" fmla="*/ 4 w 53"/>
                <a:gd name="T29" fmla="*/ 0 h 10"/>
                <a:gd name="T30" fmla="*/ 9 w 53"/>
                <a:gd name="T31" fmla="*/ 2 h 10"/>
                <a:gd name="T32" fmla="*/ 12 w 53"/>
                <a:gd name="T33" fmla="*/ 3 h 10"/>
                <a:gd name="T34" fmla="*/ 14 w 53"/>
                <a:gd name="T35" fmla="*/ 2 h 10"/>
                <a:gd name="T36" fmla="*/ 17 w 53"/>
                <a:gd name="T37" fmla="*/ 2 h 10"/>
                <a:gd name="T38" fmla="*/ 22 w 53"/>
                <a:gd name="T39" fmla="*/ 3 h 10"/>
                <a:gd name="T40" fmla="*/ 23 w 53"/>
                <a:gd name="T41" fmla="*/ 4 h 10"/>
                <a:gd name="T42" fmla="*/ 22 w 53"/>
                <a:gd name="T43" fmla="*/ 5 h 10"/>
                <a:gd name="T44" fmla="*/ 21 w 53"/>
                <a:gd name="T45" fmla="*/ 5 h 10"/>
                <a:gd name="T46" fmla="*/ 27 w 53"/>
                <a:gd name="T47" fmla="*/ 7 h 10"/>
                <a:gd name="T48" fmla="*/ 32 w 53"/>
                <a:gd name="T49" fmla="*/ 7 h 10"/>
                <a:gd name="T50" fmla="*/ 36 w 53"/>
                <a:gd name="T51" fmla="*/ 7 h 10"/>
                <a:gd name="T52" fmla="*/ 38 w 53"/>
                <a:gd name="T53" fmla="*/ 7 h 10"/>
                <a:gd name="T54" fmla="*/ 43 w 53"/>
                <a:gd name="T55" fmla="*/ 7 h 10"/>
                <a:gd name="T56" fmla="*/ 43 w 53"/>
                <a:gd name="T57" fmla="*/ 7 h 10"/>
                <a:gd name="T58" fmla="*/ 47 w 53"/>
                <a:gd name="T59" fmla="*/ 7 h 10"/>
                <a:gd name="T60" fmla="*/ 51 w 53"/>
                <a:gd name="T61" fmla="*/ 7 h 10"/>
                <a:gd name="T62" fmla="*/ 53 w 53"/>
                <a:gd name="T63" fmla="*/ 8 h 10"/>
                <a:gd name="T64" fmla="*/ 52 w 53"/>
                <a:gd name="T6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10">
                  <a:moveTo>
                    <a:pt x="52" y="8"/>
                  </a:moveTo>
                  <a:cubicBezTo>
                    <a:pt x="49" y="9"/>
                    <a:pt x="46" y="9"/>
                    <a:pt x="42" y="9"/>
                  </a:cubicBezTo>
                  <a:cubicBezTo>
                    <a:pt x="42" y="9"/>
                    <a:pt x="41" y="10"/>
                    <a:pt x="40" y="9"/>
                  </a:cubicBezTo>
                  <a:cubicBezTo>
                    <a:pt x="38" y="9"/>
                    <a:pt x="36" y="9"/>
                    <a:pt x="34" y="10"/>
                  </a:cubicBezTo>
                  <a:cubicBezTo>
                    <a:pt x="32" y="10"/>
                    <a:pt x="30" y="10"/>
                    <a:pt x="28" y="9"/>
                  </a:cubicBezTo>
                  <a:cubicBezTo>
                    <a:pt x="27" y="9"/>
                    <a:pt x="25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8"/>
                    <a:pt x="19" y="8"/>
                    <a:pt x="17" y="8"/>
                  </a:cubicBezTo>
                  <a:cubicBezTo>
                    <a:pt x="15" y="7"/>
                    <a:pt x="14" y="7"/>
                    <a:pt x="12" y="7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6"/>
                    <a:pt x="6" y="6"/>
                    <a:pt x="4" y="5"/>
                  </a:cubicBezTo>
                  <a:cubicBezTo>
                    <a:pt x="3" y="5"/>
                    <a:pt x="2" y="4"/>
                    <a:pt x="1" y="3"/>
                  </a:cubicBezTo>
                  <a:cubicBezTo>
                    <a:pt x="0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6" y="0"/>
                    <a:pt x="8" y="1"/>
                    <a:pt x="9" y="2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3"/>
                    <a:pt x="13" y="3"/>
                    <a:pt x="14" y="2"/>
                  </a:cubicBezTo>
                  <a:cubicBezTo>
                    <a:pt x="15" y="1"/>
                    <a:pt x="16" y="2"/>
                    <a:pt x="17" y="2"/>
                  </a:cubicBezTo>
                  <a:cubicBezTo>
                    <a:pt x="18" y="3"/>
                    <a:pt x="20" y="3"/>
                    <a:pt x="22" y="3"/>
                  </a:cubicBezTo>
                  <a:cubicBezTo>
                    <a:pt x="22" y="3"/>
                    <a:pt x="23" y="3"/>
                    <a:pt x="23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3" y="6"/>
                    <a:pt x="25" y="6"/>
                    <a:pt x="27" y="7"/>
                  </a:cubicBezTo>
                  <a:cubicBezTo>
                    <a:pt x="29" y="7"/>
                    <a:pt x="31" y="7"/>
                    <a:pt x="32" y="7"/>
                  </a:cubicBezTo>
                  <a:cubicBezTo>
                    <a:pt x="34" y="6"/>
                    <a:pt x="35" y="7"/>
                    <a:pt x="36" y="7"/>
                  </a:cubicBezTo>
                  <a:cubicBezTo>
                    <a:pt x="37" y="7"/>
                    <a:pt x="37" y="8"/>
                    <a:pt x="38" y="7"/>
                  </a:cubicBezTo>
                  <a:cubicBezTo>
                    <a:pt x="40" y="7"/>
                    <a:pt x="41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6" y="6"/>
                    <a:pt x="47" y="7"/>
                  </a:cubicBezTo>
                  <a:cubicBezTo>
                    <a:pt x="48" y="7"/>
                    <a:pt x="50" y="7"/>
                    <a:pt x="51" y="7"/>
                  </a:cubicBezTo>
                  <a:cubicBezTo>
                    <a:pt x="52" y="7"/>
                    <a:pt x="52" y="7"/>
                    <a:pt x="53" y="8"/>
                  </a:cubicBezTo>
                  <a:cubicBezTo>
                    <a:pt x="53" y="8"/>
                    <a:pt x="52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210"/>
            <p:cNvSpPr/>
            <p:nvPr/>
          </p:nvSpPr>
          <p:spPr bwMode="auto">
            <a:xfrm>
              <a:off x="5018088" y="2441575"/>
              <a:ext cx="88900" cy="50800"/>
            </a:xfrm>
            <a:custGeom>
              <a:avLst/>
              <a:gdLst>
                <a:gd name="T0" fmla="*/ 13 w 21"/>
                <a:gd name="T1" fmla="*/ 11 h 12"/>
                <a:gd name="T2" fmla="*/ 12 w 21"/>
                <a:gd name="T3" fmla="*/ 7 h 12"/>
                <a:gd name="T4" fmla="*/ 11 w 21"/>
                <a:gd name="T5" fmla="*/ 8 h 12"/>
                <a:gd name="T6" fmla="*/ 7 w 21"/>
                <a:gd name="T7" fmla="*/ 11 h 12"/>
                <a:gd name="T8" fmla="*/ 4 w 21"/>
                <a:gd name="T9" fmla="*/ 11 h 12"/>
                <a:gd name="T10" fmla="*/ 1 w 21"/>
                <a:gd name="T11" fmla="*/ 9 h 12"/>
                <a:gd name="T12" fmla="*/ 1 w 21"/>
                <a:gd name="T13" fmla="*/ 7 h 12"/>
                <a:gd name="T14" fmla="*/ 4 w 21"/>
                <a:gd name="T15" fmla="*/ 5 h 12"/>
                <a:gd name="T16" fmla="*/ 13 w 21"/>
                <a:gd name="T17" fmla="*/ 1 h 12"/>
                <a:gd name="T18" fmla="*/ 16 w 21"/>
                <a:gd name="T19" fmla="*/ 0 h 12"/>
                <a:gd name="T20" fmla="*/ 20 w 21"/>
                <a:gd name="T21" fmla="*/ 0 h 12"/>
                <a:gd name="T22" fmla="*/ 21 w 21"/>
                <a:gd name="T23" fmla="*/ 1 h 12"/>
                <a:gd name="T24" fmla="*/ 20 w 21"/>
                <a:gd name="T25" fmla="*/ 4 h 12"/>
                <a:gd name="T26" fmla="*/ 19 w 21"/>
                <a:gd name="T27" fmla="*/ 5 h 12"/>
                <a:gd name="T28" fmla="*/ 15 w 21"/>
                <a:gd name="T29" fmla="*/ 9 h 12"/>
                <a:gd name="T30" fmla="*/ 13 w 21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2">
                  <a:moveTo>
                    <a:pt x="13" y="11"/>
                  </a:moveTo>
                  <a:cubicBezTo>
                    <a:pt x="11" y="10"/>
                    <a:pt x="11" y="10"/>
                    <a:pt x="12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0" y="9"/>
                    <a:pt x="9" y="10"/>
                    <a:pt x="7" y="11"/>
                  </a:cubicBezTo>
                  <a:cubicBezTo>
                    <a:pt x="6" y="12"/>
                    <a:pt x="5" y="11"/>
                    <a:pt x="4" y="11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7" y="4"/>
                    <a:pt x="10" y="3"/>
                    <a:pt x="13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1"/>
                    <a:pt x="19" y="1"/>
                    <a:pt x="20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3"/>
                    <a:pt x="20" y="4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8" y="7"/>
                    <a:pt x="17" y="8"/>
                    <a:pt x="15" y="9"/>
                  </a:cubicBezTo>
                  <a:cubicBezTo>
                    <a:pt x="14" y="9"/>
                    <a:pt x="14" y="10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211"/>
            <p:cNvSpPr/>
            <p:nvPr/>
          </p:nvSpPr>
          <p:spPr bwMode="auto">
            <a:xfrm>
              <a:off x="6121401" y="2505075"/>
              <a:ext cx="73025" cy="47625"/>
            </a:xfrm>
            <a:custGeom>
              <a:avLst/>
              <a:gdLst>
                <a:gd name="T0" fmla="*/ 2 w 17"/>
                <a:gd name="T1" fmla="*/ 7 h 11"/>
                <a:gd name="T2" fmla="*/ 0 w 17"/>
                <a:gd name="T3" fmla="*/ 5 h 11"/>
                <a:gd name="T4" fmla="*/ 0 w 17"/>
                <a:gd name="T5" fmla="*/ 4 h 11"/>
                <a:gd name="T6" fmla="*/ 2 w 17"/>
                <a:gd name="T7" fmla="*/ 1 h 11"/>
                <a:gd name="T8" fmla="*/ 4 w 17"/>
                <a:gd name="T9" fmla="*/ 1 h 11"/>
                <a:gd name="T10" fmla="*/ 7 w 17"/>
                <a:gd name="T11" fmla="*/ 2 h 11"/>
                <a:gd name="T12" fmla="*/ 8 w 17"/>
                <a:gd name="T13" fmla="*/ 0 h 11"/>
                <a:gd name="T14" fmla="*/ 8 w 17"/>
                <a:gd name="T15" fmla="*/ 0 h 11"/>
                <a:gd name="T16" fmla="*/ 13 w 17"/>
                <a:gd name="T17" fmla="*/ 1 h 11"/>
                <a:gd name="T18" fmla="*/ 17 w 17"/>
                <a:gd name="T19" fmla="*/ 2 h 11"/>
                <a:gd name="T20" fmla="*/ 16 w 17"/>
                <a:gd name="T21" fmla="*/ 6 h 11"/>
                <a:gd name="T22" fmla="*/ 15 w 17"/>
                <a:gd name="T23" fmla="*/ 8 h 11"/>
                <a:gd name="T24" fmla="*/ 13 w 17"/>
                <a:gd name="T25" fmla="*/ 10 h 11"/>
                <a:gd name="T26" fmla="*/ 12 w 17"/>
                <a:gd name="T27" fmla="*/ 10 h 11"/>
                <a:gd name="T28" fmla="*/ 10 w 17"/>
                <a:gd name="T29" fmla="*/ 11 h 11"/>
                <a:gd name="T30" fmla="*/ 7 w 17"/>
                <a:gd name="T31" fmla="*/ 10 h 11"/>
                <a:gd name="T32" fmla="*/ 4 w 17"/>
                <a:gd name="T33" fmla="*/ 8 h 11"/>
                <a:gd name="T34" fmla="*/ 2 w 17"/>
                <a:gd name="T3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1">
                  <a:moveTo>
                    <a:pt x="2" y="7"/>
                  </a:move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1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2"/>
                    <a:pt x="16" y="2"/>
                    <a:pt x="17" y="2"/>
                  </a:cubicBezTo>
                  <a:cubicBezTo>
                    <a:pt x="17" y="4"/>
                    <a:pt x="17" y="5"/>
                    <a:pt x="16" y="6"/>
                  </a:cubicBezTo>
                  <a:cubicBezTo>
                    <a:pt x="16" y="6"/>
                    <a:pt x="15" y="7"/>
                    <a:pt x="15" y="8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212"/>
            <p:cNvSpPr/>
            <p:nvPr/>
          </p:nvSpPr>
          <p:spPr bwMode="auto">
            <a:xfrm>
              <a:off x="5892801" y="3071813"/>
              <a:ext cx="55563" cy="63500"/>
            </a:xfrm>
            <a:custGeom>
              <a:avLst/>
              <a:gdLst>
                <a:gd name="T0" fmla="*/ 11 w 13"/>
                <a:gd name="T1" fmla="*/ 1 h 15"/>
                <a:gd name="T2" fmla="*/ 12 w 13"/>
                <a:gd name="T3" fmla="*/ 3 h 15"/>
                <a:gd name="T4" fmla="*/ 12 w 13"/>
                <a:gd name="T5" fmla="*/ 5 h 15"/>
                <a:gd name="T6" fmla="*/ 11 w 13"/>
                <a:gd name="T7" fmla="*/ 8 h 15"/>
                <a:gd name="T8" fmla="*/ 11 w 13"/>
                <a:gd name="T9" fmla="*/ 11 h 15"/>
                <a:gd name="T10" fmla="*/ 9 w 13"/>
                <a:gd name="T11" fmla="*/ 13 h 15"/>
                <a:gd name="T12" fmla="*/ 5 w 13"/>
                <a:gd name="T13" fmla="*/ 14 h 15"/>
                <a:gd name="T14" fmla="*/ 1 w 13"/>
                <a:gd name="T15" fmla="*/ 14 h 15"/>
                <a:gd name="T16" fmla="*/ 1 w 13"/>
                <a:gd name="T17" fmla="*/ 11 h 15"/>
                <a:gd name="T18" fmla="*/ 2 w 13"/>
                <a:gd name="T19" fmla="*/ 10 h 15"/>
                <a:gd name="T20" fmla="*/ 2 w 13"/>
                <a:gd name="T21" fmla="*/ 8 h 15"/>
                <a:gd name="T22" fmla="*/ 1 w 13"/>
                <a:gd name="T23" fmla="*/ 6 h 15"/>
                <a:gd name="T24" fmla="*/ 3 w 13"/>
                <a:gd name="T25" fmla="*/ 4 h 15"/>
                <a:gd name="T26" fmla="*/ 5 w 13"/>
                <a:gd name="T27" fmla="*/ 2 h 15"/>
                <a:gd name="T28" fmla="*/ 9 w 13"/>
                <a:gd name="T29" fmla="*/ 0 h 15"/>
                <a:gd name="T30" fmla="*/ 11 w 13"/>
                <a:gd name="T31" fmla="*/ 1 h 15"/>
                <a:gd name="T32" fmla="*/ 11 w 13"/>
                <a:gd name="T3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5">
                  <a:moveTo>
                    <a:pt x="11" y="1"/>
                  </a:moveTo>
                  <a:cubicBezTo>
                    <a:pt x="12" y="2"/>
                    <a:pt x="12" y="2"/>
                    <a:pt x="12" y="3"/>
                  </a:cubicBezTo>
                  <a:cubicBezTo>
                    <a:pt x="13" y="4"/>
                    <a:pt x="12" y="4"/>
                    <a:pt x="12" y="5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3" y="15"/>
                    <a:pt x="2" y="15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9"/>
                    <a:pt x="3" y="9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213"/>
            <p:cNvSpPr/>
            <p:nvPr/>
          </p:nvSpPr>
          <p:spPr bwMode="auto">
            <a:xfrm>
              <a:off x="5208588" y="2416175"/>
              <a:ext cx="55563" cy="68263"/>
            </a:xfrm>
            <a:custGeom>
              <a:avLst/>
              <a:gdLst>
                <a:gd name="T0" fmla="*/ 6 w 13"/>
                <a:gd name="T1" fmla="*/ 13 h 16"/>
                <a:gd name="T2" fmla="*/ 4 w 13"/>
                <a:gd name="T3" fmla="*/ 11 h 16"/>
                <a:gd name="T4" fmla="*/ 1 w 13"/>
                <a:gd name="T5" fmla="*/ 9 h 16"/>
                <a:gd name="T6" fmla="*/ 1 w 13"/>
                <a:gd name="T7" fmla="*/ 7 h 16"/>
                <a:gd name="T8" fmla="*/ 2 w 13"/>
                <a:gd name="T9" fmla="*/ 6 h 16"/>
                <a:gd name="T10" fmla="*/ 3 w 13"/>
                <a:gd name="T11" fmla="*/ 6 h 16"/>
                <a:gd name="T12" fmla="*/ 4 w 13"/>
                <a:gd name="T13" fmla="*/ 5 h 16"/>
                <a:gd name="T14" fmla="*/ 4 w 13"/>
                <a:gd name="T15" fmla="*/ 1 h 16"/>
                <a:gd name="T16" fmla="*/ 6 w 13"/>
                <a:gd name="T17" fmla="*/ 0 h 16"/>
                <a:gd name="T18" fmla="*/ 9 w 13"/>
                <a:gd name="T19" fmla="*/ 2 h 16"/>
                <a:gd name="T20" fmla="*/ 10 w 13"/>
                <a:gd name="T21" fmla="*/ 3 h 16"/>
                <a:gd name="T22" fmla="*/ 11 w 13"/>
                <a:gd name="T23" fmla="*/ 3 h 16"/>
                <a:gd name="T24" fmla="*/ 11 w 13"/>
                <a:gd name="T25" fmla="*/ 10 h 16"/>
                <a:gd name="T26" fmla="*/ 10 w 13"/>
                <a:gd name="T27" fmla="*/ 13 h 16"/>
                <a:gd name="T28" fmla="*/ 9 w 13"/>
                <a:gd name="T29" fmla="*/ 15 h 16"/>
                <a:gd name="T30" fmla="*/ 6 w 13"/>
                <a:gd name="T31" fmla="*/ 16 h 16"/>
                <a:gd name="T32" fmla="*/ 5 w 13"/>
                <a:gd name="T33" fmla="*/ 14 h 16"/>
                <a:gd name="T34" fmla="*/ 6 w 13"/>
                <a:gd name="T3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6">
                  <a:moveTo>
                    <a:pt x="6" y="13"/>
                  </a:moveTo>
                  <a:cubicBezTo>
                    <a:pt x="6" y="12"/>
                    <a:pt x="6" y="11"/>
                    <a:pt x="4" y="11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8" y="0"/>
                    <a:pt x="9" y="2"/>
                  </a:cubicBezTo>
                  <a:cubicBezTo>
                    <a:pt x="9" y="2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6"/>
                    <a:pt x="13" y="8"/>
                    <a:pt x="11" y="10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4"/>
                    <a:pt x="9" y="15"/>
                    <a:pt x="9" y="15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214"/>
            <p:cNvSpPr/>
            <p:nvPr/>
          </p:nvSpPr>
          <p:spPr bwMode="auto">
            <a:xfrm>
              <a:off x="7569201" y="4340225"/>
              <a:ext cx="41275" cy="60325"/>
            </a:xfrm>
            <a:custGeom>
              <a:avLst/>
              <a:gdLst>
                <a:gd name="T0" fmla="*/ 10 w 10"/>
                <a:gd name="T1" fmla="*/ 2 h 14"/>
                <a:gd name="T2" fmla="*/ 10 w 10"/>
                <a:gd name="T3" fmla="*/ 3 h 14"/>
                <a:gd name="T4" fmla="*/ 7 w 10"/>
                <a:gd name="T5" fmla="*/ 11 h 14"/>
                <a:gd name="T6" fmla="*/ 6 w 10"/>
                <a:gd name="T7" fmla="*/ 12 h 14"/>
                <a:gd name="T8" fmla="*/ 4 w 10"/>
                <a:gd name="T9" fmla="*/ 13 h 14"/>
                <a:gd name="T10" fmla="*/ 0 w 10"/>
                <a:gd name="T11" fmla="*/ 12 h 14"/>
                <a:gd name="T12" fmla="*/ 0 w 10"/>
                <a:gd name="T13" fmla="*/ 8 h 14"/>
                <a:gd name="T14" fmla="*/ 0 w 10"/>
                <a:gd name="T15" fmla="*/ 3 h 14"/>
                <a:gd name="T16" fmla="*/ 0 w 10"/>
                <a:gd name="T17" fmla="*/ 1 h 14"/>
                <a:gd name="T18" fmla="*/ 1 w 10"/>
                <a:gd name="T19" fmla="*/ 0 h 14"/>
                <a:gd name="T20" fmla="*/ 2 w 10"/>
                <a:gd name="T21" fmla="*/ 1 h 14"/>
                <a:gd name="T22" fmla="*/ 3 w 10"/>
                <a:gd name="T23" fmla="*/ 2 h 14"/>
                <a:gd name="T24" fmla="*/ 6 w 10"/>
                <a:gd name="T25" fmla="*/ 3 h 14"/>
                <a:gd name="T26" fmla="*/ 10 w 10"/>
                <a:gd name="T2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4">
                  <a:moveTo>
                    <a:pt x="10" y="2"/>
                  </a:moveTo>
                  <a:cubicBezTo>
                    <a:pt x="10" y="2"/>
                    <a:pt x="10" y="3"/>
                    <a:pt x="10" y="3"/>
                  </a:cubicBezTo>
                  <a:cubicBezTo>
                    <a:pt x="10" y="6"/>
                    <a:pt x="8" y="9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3"/>
                    <a:pt x="4" y="13"/>
                  </a:cubicBezTo>
                  <a:cubicBezTo>
                    <a:pt x="2" y="14"/>
                    <a:pt x="1" y="14"/>
                    <a:pt x="0" y="12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7" y="2"/>
                    <a:pt x="8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15"/>
            <p:cNvSpPr/>
            <p:nvPr/>
          </p:nvSpPr>
          <p:spPr bwMode="auto">
            <a:xfrm>
              <a:off x="5056188" y="3502025"/>
              <a:ext cx="119063" cy="50800"/>
            </a:xfrm>
            <a:custGeom>
              <a:avLst/>
              <a:gdLst>
                <a:gd name="T0" fmla="*/ 5 w 28"/>
                <a:gd name="T1" fmla="*/ 4 h 12"/>
                <a:gd name="T2" fmla="*/ 0 w 28"/>
                <a:gd name="T3" fmla="*/ 5 h 12"/>
                <a:gd name="T4" fmla="*/ 3 w 28"/>
                <a:gd name="T5" fmla="*/ 2 h 12"/>
                <a:gd name="T6" fmla="*/ 9 w 28"/>
                <a:gd name="T7" fmla="*/ 1 h 12"/>
                <a:gd name="T8" fmla="*/ 13 w 28"/>
                <a:gd name="T9" fmla="*/ 2 h 12"/>
                <a:gd name="T10" fmla="*/ 14 w 28"/>
                <a:gd name="T11" fmla="*/ 2 h 12"/>
                <a:gd name="T12" fmla="*/ 24 w 28"/>
                <a:gd name="T13" fmla="*/ 7 h 12"/>
                <a:gd name="T14" fmla="*/ 27 w 28"/>
                <a:gd name="T15" fmla="*/ 9 h 12"/>
                <a:gd name="T16" fmla="*/ 27 w 28"/>
                <a:gd name="T17" fmla="*/ 11 h 12"/>
                <a:gd name="T18" fmla="*/ 23 w 28"/>
                <a:gd name="T19" fmla="*/ 11 h 12"/>
                <a:gd name="T20" fmla="*/ 20 w 28"/>
                <a:gd name="T21" fmla="*/ 11 h 12"/>
                <a:gd name="T22" fmla="*/ 19 w 28"/>
                <a:gd name="T23" fmla="*/ 10 h 12"/>
                <a:gd name="T24" fmla="*/ 19 w 28"/>
                <a:gd name="T25" fmla="*/ 9 h 12"/>
                <a:gd name="T26" fmla="*/ 17 w 28"/>
                <a:gd name="T27" fmla="*/ 8 h 12"/>
                <a:gd name="T28" fmla="*/ 10 w 28"/>
                <a:gd name="T29" fmla="*/ 5 h 12"/>
                <a:gd name="T30" fmla="*/ 7 w 28"/>
                <a:gd name="T31" fmla="*/ 4 h 12"/>
                <a:gd name="T32" fmla="*/ 5 w 28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2">
                  <a:moveTo>
                    <a:pt x="5" y="4"/>
                  </a:moveTo>
                  <a:cubicBezTo>
                    <a:pt x="3" y="4"/>
                    <a:pt x="2" y="6"/>
                    <a:pt x="0" y="5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0" y="1"/>
                    <a:pt x="11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7" y="4"/>
                    <a:pt x="20" y="5"/>
                    <a:pt x="24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9"/>
                    <a:pt x="28" y="10"/>
                    <a:pt x="27" y="11"/>
                  </a:cubicBezTo>
                  <a:cubicBezTo>
                    <a:pt x="26" y="11"/>
                    <a:pt x="24" y="12"/>
                    <a:pt x="23" y="11"/>
                  </a:cubicBezTo>
                  <a:cubicBezTo>
                    <a:pt x="22" y="11"/>
                    <a:pt x="21" y="11"/>
                    <a:pt x="20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5" y="6"/>
                    <a:pt x="12" y="5"/>
                    <a:pt x="10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3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216"/>
            <p:cNvSpPr/>
            <p:nvPr/>
          </p:nvSpPr>
          <p:spPr bwMode="auto">
            <a:xfrm>
              <a:off x="6732588" y="2424113"/>
              <a:ext cx="50800" cy="55563"/>
            </a:xfrm>
            <a:custGeom>
              <a:avLst/>
              <a:gdLst>
                <a:gd name="T0" fmla="*/ 2 w 12"/>
                <a:gd name="T1" fmla="*/ 0 h 13"/>
                <a:gd name="T2" fmla="*/ 3 w 12"/>
                <a:gd name="T3" fmla="*/ 0 h 13"/>
                <a:gd name="T4" fmla="*/ 9 w 12"/>
                <a:gd name="T5" fmla="*/ 3 h 13"/>
                <a:gd name="T6" fmla="*/ 10 w 12"/>
                <a:gd name="T7" fmla="*/ 3 h 13"/>
                <a:gd name="T8" fmla="*/ 10 w 12"/>
                <a:gd name="T9" fmla="*/ 9 h 13"/>
                <a:gd name="T10" fmla="*/ 9 w 12"/>
                <a:gd name="T11" fmla="*/ 9 h 13"/>
                <a:gd name="T12" fmla="*/ 5 w 12"/>
                <a:gd name="T13" fmla="*/ 12 h 13"/>
                <a:gd name="T14" fmla="*/ 3 w 12"/>
                <a:gd name="T15" fmla="*/ 12 h 13"/>
                <a:gd name="T16" fmla="*/ 2 w 12"/>
                <a:gd name="T17" fmla="*/ 8 h 13"/>
                <a:gd name="T18" fmla="*/ 1 w 12"/>
                <a:gd name="T19" fmla="*/ 3 h 13"/>
                <a:gd name="T20" fmla="*/ 1 w 12"/>
                <a:gd name="T21" fmla="*/ 1 h 13"/>
                <a:gd name="T22" fmla="*/ 2 w 12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5" y="1"/>
                    <a:pt x="7" y="2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5"/>
                    <a:pt x="12" y="7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4" y="13"/>
                    <a:pt x="4" y="13"/>
                    <a:pt x="3" y="12"/>
                  </a:cubicBezTo>
                  <a:cubicBezTo>
                    <a:pt x="2" y="11"/>
                    <a:pt x="2" y="9"/>
                    <a:pt x="2" y="8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217"/>
            <p:cNvSpPr/>
            <p:nvPr/>
          </p:nvSpPr>
          <p:spPr bwMode="auto">
            <a:xfrm>
              <a:off x="5170488" y="3543300"/>
              <a:ext cx="73025" cy="34925"/>
            </a:xfrm>
            <a:custGeom>
              <a:avLst/>
              <a:gdLst>
                <a:gd name="T0" fmla="*/ 14 w 17"/>
                <a:gd name="T1" fmla="*/ 6 h 8"/>
                <a:gd name="T2" fmla="*/ 10 w 17"/>
                <a:gd name="T3" fmla="*/ 6 h 8"/>
                <a:gd name="T4" fmla="*/ 7 w 17"/>
                <a:gd name="T5" fmla="*/ 7 h 8"/>
                <a:gd name="T6" fmla="*/ 5 w 17"/>
                <a:gd name="T7" fmla="*/ 6 h 8"/>
                <a:gd name="T8" fmla="*/ 2 w 17"/>
                <a:gd name="T9" fmla="*/ 6 h 8"/>
                <a:gd name="T10" fmla="*/ 1 w 17"/>
                <a:gd name="T11" fmla="*/ 6 h 8"/>
                <a:gd name="T12" fmla="*/ 0 w 17"/>
                <a:gd name="T13" fmla="*/ 5 h 8"/>
                <a:gd name="T14" fmla="*/ 1 w 17"/>
                <a:gd name="T15" fmla="*/ 4 h 8"/>
                <a:gd name="T16" fmla="*/ 3 w 17"/>
                <a:gd name="T17" fmla="*/ 4 h 8"/>
                <a:gd name="T18" fmla="*/ 3 w 17"/>
                <a:gd name="T19" fmla="*/ 2 h 8"/>
                <a:gd name="T20" fmla="*/ 3 w 17"/>
                <a:gd name="T21" fmla="*/ 1 h 8"/>
                <a:gd name="T22" fmla="*/ 4 w 17"/>
                <a:gd name="T23" fmla="*/ 0 h 8"/>
                <a:gd name="T24" fmla="*/ 5 w 17"/>
                <a:gd name="T25" fmla="*/ 0 h 8"/>
                <a:gd name="T26" fmla="*/ 8 w 17"/>
                <a:gd name="T27" fmla="*/ 1 h 8"/>
                <a:gd name="T28" fmla="*/ 16 w 17"/>
                <a:gd name="T29" fmla="*/ 4 h 8"/>
                <a:gd name="T30" fmla="*/ 16 w 17"/>
                <a:gd name="T31" fmla="*/ 5 h 8"/>
                <a:gd name="T32" fmla="*/ 15 w 17"/>
                <a:gd name="T33" fmla="*/ 6 h 8"/>
                <a:gd name="T34" fmla="*/ 14 w 17"/>
                <a:gd name="T3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8">
                  <a:moveTo>
                    <a:pt x="14" y="6"/>
                  </a:moveTo>
                  <a:cubicBezTo>
                    <a:pt x="13" y="5"/>
                    <a:pt x="11" y="6"/>
                    <a:pt x="10" y="6"/>
                  </a:cubicBezTo>
                  <a:cubicBezTo>
                    <a:pt x="9" y="6"/>
                    <a:pt x="8" y="8"/>
                    <a:pt x="7" y="7"/>
                  </a:cubicBezTo>
                  <a:cubicBezTo>
                    <a:pt x="6" y="7"/>
                    <a:pt x="6" y="6"/>
                    <a:pt x="5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11" y="0"/>
                    <a:pt x="14" y="2"/>
                    <a:pt x="16" y="4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218"/>
            <p:cNvSpPr/>
            <p:nvPr/>
          </p:nvSpPr>
          <p:spPr bwMode="auto">
            <a:xfrm>
              <a:off x="6308726" y="2462213"/>
              <a:ext cx="46038" cy="38100"/>
            </a:xfrm>
            <a:custGeom>
              <a:avLst/>
              <a:gdLst>
                <a:gd name="T0" fmla="*/ 6 w 11"/>
                <a:gd name="T1" fmla="*/ 9 h 9"/>
                <a:gd name="T2" fmla="*/ 5 w 11"/>
                <a:gd name="T3" fmla="*/ 9 h 9"/>
                <a:gd name="T4" fmla="*/ 1 w 11"/>
                <a:gd name="T5" fmla="*/ 6 h 9"/>
                <a:gd name="T6" fmla="*/ 0 w 11"/>
                <a:gd name="T7" fmla="*/ 6 h 9"/>
                <a:gd name="T8" fmla="*/ 0 w 11"/>
                <a:gd name="T9" fmla="*/ 4 h 9"/>
                <a:gd name="T10" fmla="*/ 5 w 11"/>
                <a:gd name="T11" fmla="*/ 2 h 9"/>
                <a:gd name="T12" fmla="*/ 6 w 11"/>
                <a:gd name="T13" fmla="*/ 2 h 9"/>
                <a:gd name="T14" fmla="*/ 7 w 11"/>
                <a:gd name="T15" fmla="*/ 2 h 9"/>
                <a:gd name="T16" fmla="*/ 8 w 11"/>
                <a:gd name="T17" fmla="*/ 0 h 9"/>
                <a:gd name="T18" fmla="*/ 9 w 11"/>
                <a:gd name="T19" fmla="*/ 0 h 9"/>
                <a:gd name="T20" fmla="*/ 11 w 11"/>
                <a:gd name="T21" fmla="*/ 3 h 9"/>
                <a:gd name="T22" fmla="*/ 11 w 11"/>
                <a:gd name="T23" fmla="*/ 4 h 9"/>
                <a:gd name="T24" fmla="*/ 8 w 11"/>
                <a:gd name="T25" fmla="*/ 8 h 9"/>
                <a:gd name="T26" fmla="*/ 6 w 11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9"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7"/>
                    <a:pt x="3" y="7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3" y="1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1" y="2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0" y="6"/>
                    <a:pt x="9" y="7"/>
                    <a:pt x="8" y="8"/>
                  </a:cubicBezTo>
                  <a:cubicBezTo>
                    <a:pt x="8" y="9"/>
                    <a:pt x="7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219"/>
            <p:cNvSpPr/>
            <p:nvPr/>
          </p:nvSpPr>
          <p:spPr bwMode="auto">
            <a:xfrm>
              <a:off x="7678738" y="3811588"/>
              <a:ext cx="68263" cy="47625"/>
            </a:xfrm>
            <a:custGeom>
              <a:avLst/>
              <a:gdLst>
                <a:gd name="T0" fmla="*/ 0 w 16"/>
                <a:gd name="T1" fmla="*/ 9 h 11"/>
                <a:gd name="T2" fmla="*/ 2 w 16"/>
                <a:gd name="T3" fmla="*/ 8 h 11"/>
                <a:gd name="T4" fmla="*/ 4 w 16"/>
                <a:gd name="T5" fmla="*/ 8 h 11"/>
                <a:gd name="T6" fmla="*/ 7 w 16"/>
                <a:gd name="T7" fmla="*/ 7 h 11"/>
                <a:gd name="T8" fmla="*/ 8 w 16"/>
                <a:gd name="T9" fmla="*/ 7 h 11"/>
                <a:gd name="T10" fmla="*/ 9 w 16"/>
                <a:gd name="T11" fmla="*/ 7 h 11"/>
                <a:gd name="T12" fmla="*/ 11 w 16"/>
                <a:gd name="T13" fmla="*/ 6 h 11"/>
                <a:gd name="T14" fmla="*/ 13 w 16"/>
                <a:gd name="T15" fmla="*/ 4 h 11"/>
                <a:gd name="T16" fmla="*/ 13 w 16"/>
                <a:gd name="T17" fmla="*/ 4 h 11"/>
                <a:gd name="T18" fmla="*/ 13 w 16"/>
                <a:gd name="T19" fmla="*/ 3 h 11"/>
                <a:gd name="T20" fmla="*/ 8 w 16"/>
                <a:gd name="T21" fmla="*/ 1 h 11"/>
                <a:gd name="T22" fmla="*/ 7 w 16"/>
                <a:gd name="T23" fmla="*/ 0 h 11"/>
                <a:gd name="T24" fmla="*/ 8 w 16"/>
                <a:gd name="T25" fmla="*/ 0 h 11"/>
                <a:gd name="T26" fmla="*/ 12 w 16"/>
                <a:gd name="T27" fmla="*/ 1 h 11"/>
                <a:gd name="T28" fmla="*/ 14 w 16"/>
                <a:gd name="T29" fmla="*/ 3 h 11"/>
                <a:gd name="T30" fmla="*/ 16 w 16"/>
                <a:gd name="T31" fmla="*/ 5 h 11"/>
                <a:gd name="T32" fmla="*/ 15 w 16"/>
                <a:gd name="T33" fmla="*/ 6 h 11"/>
                <a:gd name="T34" fmla="*/ 12 w 16"/>
                <a:gd name="T35" fmla="*/ 9 h 11"/>
                <a:gd name="T36" fmla="*/ 4 w 16"/>
                <a:gd name="T37" fmla="*/ 10 h 11"/>
                <a:gd name="T38" fmla="*/ 0 w 16"/>
                <a:gd name="T3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1">
                  <a:moveTo>
                    <a:pt x="0" y="9"/>
                  </a:moveTo>
                  <a:cubicBezTo>
                    <a:pt x="1" y="9"/>
                    <a:pt x="1" y="8"/>
                    <a:pt x="2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7"/>
                    <a:pt x="8" y="7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1" y="5"/>
                    <a:pt x="12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2" y="1"/>
                    <a:pt x="13" y="2"/>
                    <a:pt x="14" y="3"/>
                  </a:cubicBezTo>
                  <a:cubicBezTo>
                    <a:pt x="15" y="3"/>
                    <a:pt x="15" y="4"/>
                    <a:pt x="16" y="5"/>
                  </a:cubicBezTo>
                  <a:cubicBezTo>
                    <a:pt x="16" y="5"/>
                    <a:pt x="16" y="6"/>
                    <a:pt x="15" y="6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9" y="11"/>
                    <a:pt x="7" y="11"/>
                    <a:pt x="4" y="10"/>
                  </a:cubicBezTo>
                  <a:cubicBezTo>
                    <a:pt x="3" y="10"/>
                    <a:pt x="2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220"/>
            <p:cNvSpPr/>
            <p:nvPr/>
          </p:nvSpPr>
          <p:spPr bwMode="auto">
            <a:xfrm>
              <a:off x="6907213" y="3667125"/>
              <a:ext cx="28575" cy="47625"/>
            </a:xfrm>
            <a:custGeom>
              <a:avLst/>
              <a:gdLst>
                <a:gd name="T0" fmla="*/ 0 w 7"/>
                <a:gd name="T1" fmla="*/ 5 h 11"/>
                <a:gd name="T2" fmla="*/ 1 w 7"/>
                <a:gd name="T3" fmla="*/ 0 h 11"/>
                <a:gd name="T4" fmla="*/ 2 w 7"/>
                <a:gd name="T5" fmla="*/ 0 h 11"/>
                <a:gd name="T6" fmla="*/ 2 w 7"/>
                <a:gd name="T7" fmla="*/ 0 h 11"/>
                <a:gd name="T8" fmla="*/ 6 w 7"/>
                <a:gd name="T9" fmla="*/ 7 h 11"/>
                <a:gd name="T10" fmla="*/ 3 w 7"/>
                <a:gd name="T11" fmla="*/ 11 h 11"/>
                <a:gd name="T12" fmla="*/ 1 w 7"/>
                <a:gd name="T13" fmla="*/ 10 h 11"/>
                <a:gd name="T14" fmla="*/ 0 w 7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1">
                  <a:moveTo>
                    <a:pt x="0" y="5"/>
                  </a:moveTo>
                  <a:cubicBezTo>
                    <a:pt x="0" y="4"/>
                    <a:pt x="0" y="2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6" y="4"/>
                    <a:pt x="6" y="7"/>
                  </a:cubicBezTo>
                  <a:cubicBezTo>
                    <a:pt x="7" y="9"/>
                    <a:pt x="5" y="11"/>
                    <a:pt x="3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221"/>
            <p:cNvSpPr/>
            <p:nvPr/>
          </p:nvSpPr>
          <p:spPr bwMode="auto">
            <a:xfrm>
              <a:off x="5124451" y="2432050"/>
              <a:ext cx="42863" cy="39688"/>
            </a:xfrm>
            <a:custGeom>
              <a:avLst/>
              <a:gdLst>
                <a:gd name="T0" fmla="*/ 4 w 10"/>
                <a:gd name="T1" fmla="*/ 8 h 9"/>
                <a:gd name="T2" fmla="*/ 1 w 10"/>
                <a:gd name="T3" fmla="*/ 6 h 9"/>
                <a:gd name="T4" fmla="*/ 0 w 10"/>
                <a:gd name="T5" fmla="*/ 3 h 9"/>
                <a:gd name="T6" fmla="*/ 0 w 10"/>
                <a:gd name="T7" fmla="*/ 1 h 9"/>
                <a:gd name="T8" fmla="*/ 2 w 10"/>
                <a:gd name="T9" fmla="*/ 1 h 9"/>
                <a:gd name="T10" fmla="*/ 5 w 10"/>
                <a:gd name="T11" fmla="*/ 2 h 9"/>
                <a:gd name="T12" fmla="*/ 9 w 10"/>
                <a:gd name="T13" fmla="*/ 3 h 9"/>
                <a:gd name="T14" fmla="*/ 10 w 10"/>
                <a:gd name="T15" fmla="*/ 4 h 9"/>
                <a:gd name="T16" fmla="*/ 7 w 10"/>
                <a:gd name="T17" fmla="*/ 7 h 9"/>
                <a:gd name="T18" fmla="*/ 4 w 10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cubicBezTo>
                    <a:pt x="3" y="8"/>
                    <a:pt x="1" y="7"/>
                    <a:pt x="1" y="6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6" y="2"/>
                    <a:pt x="8" y="2"/>
                    <a:pt x="9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8"/>
                    <a:pt x="5" y="9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222"/>
            <p:cNvSpPr/>
            <p:nvPr/>
          </p:nvSpPr>
          <p:spPr bwMode="auto">
            <a:xfrm>
              <a:off x="5256213" y="2449513"/>
              <a:ext cx="33338" cy="3810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9 h 9"/>
                <a:gd name="T4" fmla="*/ 1 w 8"/>
                <a:gd name="T5" fmla="*/ 7 h 9"/>
                <a:gd name="T6" fmla="*/ 2 w 8"/>
                <a:gd name="T7" fmla="*/ 1 h 9"/>
                <a:gd name="T8" fmla="*/ 3 w 8"/>
                <a:gd name="T9" fmla="*/ 0 h 9"/>
                <a:gd name="T10" fmla="*/ 5 w 8"/>
                <a:gd name="T11" fmla="*/ 0 h 9"/>
                <a:gd name="T12" fmla="*/ 8 w 8"/>
                <a:gd name="T13" fmla="*/ 6 h 9"/>
                <a:gd name="T14" fmla="*/ 7 w 8"/>
                <a:gd name="T15" fmla="*/ 8 h 9"/>
                <a:gd name="T16" fmla="*/ 4 w 8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1" y="5"/>
                    <a:pt x="1" y="3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223"/>
            <p:cNvSpPr/>
            <p:nvPr/>
          </p:nvSpPr>
          <p:spPr bwMode="auto">
            <a:xfrm>
              <a:off x="6367463" y="2428875"/>
              <a:ext cx="34925" cy="42863"/>
            </a:xfrm>
            <a:custGeom>
              <a:avLst/>
              <a:gdLst>
                <a:gd name="T0" fmla="*/ 7 w 8"/>
                <a:gd name="T1" fmla="*/ 9 h 10"/>
                <a:gd name="T2" fmla="*/ 5 w 8"/>
                <a:gd name="T3" fmla="*/ 10 h 10"/>
                <a:gd name="T4" fmla="*/ 2 w 8"/>
                <a:gd name="T5" fmla="*/ 9 h 10"/>
                <a:gd name="T6" fmla="*/ 1 w 8"/>
                <a:gd name="T7" fmla="*/ 9 h 10"/>
                <a:gd name="T8" fmla="*/ 1 w 8"/>
                <a:gd name="T9" fmla="*/ 5 h 10"/>
                <a:gd name="T10" fmla="*/ 2 w 8"/>
                <a:gd name="T11" fmla="*/ 2 h 10"/>
                <a:gd name="T12" fmla="*/ 4 w 8"/>
                <a:gd name="T13" fmla="*/ 0 h 10"/>
                <a:gd name="T14" fmla="*/ 4 w 8"/>
                <a:gd name="T15" fmla="*/ 0 h 10"/>
                <a:gd name="T16" fmla="*/ 6 w 8"/>
                <a:gd name="T17" fmla="*/ 1 h 10"/>
                <a:gd name="T18" fmla="*/ 6 w 8"/>
                <a:gd name="T19" fmla="*/ 2 h 10"/>
                <a:gd name="T20" fmla="*/ 6 w 8"/>
                <a:gd name="T21" fmla="*/ 3 h 10"/>
                <a:gd name="T22" fmla="*/ 7 w 8"/>
                <a:gd name="T23" fmla="*/ 4 h 10"/>
                <a:gd name="T24" fmla="*/ 8 w 8"/>
                <a:gd name="T25" fmla="*/ 6 h 10"/>
                <a:gd name="T26" fmla="*/ 7 w 8"/>
                <a:gd name="T27" fmla="*/ 8 h 10"/>
                <a:gd name="T28" fmla="*/ 7 w 8"/>
                <a:gd name="T2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0">
                  <a:moveTo>
                    <a:pt x="7" y="9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224"/>
            <p:cNvSpPr/>
            <p:nvPr/>
          </p:nvSpPr>
          <p:spPr bwMode="auto">
            <a:xfrm>
              <a:off x="7348538" y="3467100"/>
              <a:ext cx="20638" cy="47625"/>
            </a:xfrm>
            <a:custGeom>
              <a:avLst/>
              <a:gdLst>
                <a:gd name="T0" fmla="*/ 0 w 5"/>
                <a:gd name="T1" fmla="*/ 6 h 11"/>
                <a:gd name="T2" fmla="*/ 2 w 5"/>
                <a:gd name="T3" fmla="*/ 1 h 11"/>
                <a:gd name="T4" fmla="*/ 4 w 5"/>
                <a:gd name="T5" fmla="*/ 0 h 11"/>
                <a:gd name="T6" fmla="*/ 5 w 5"/>
                <a:gd name="T7" fmla="*/ 2 h 11"/>
                <a:gd name="T8" fmla="*/ 3 w 5"/>
                <a:gd name="T9" fmla="*/ 11 h 11"/>
                <a:gd name="T10" fmla="*/ 2 w 5"/>
                <a:gd name="T11" fmla="*/ 11 h 11"/>
                <a:gd name="T12" fmla="*/ 0 w 5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0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5" y="5"/>
                    <a:pt x="5" y="8"/>
                    <a:pt x="3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225"/>
            <p:cNvSpPr/>
            <p:nvPr/>
          </p:nvSpPr>
          <p:spPr bwMode="auto">
            <a:xfrm>
              <a:off x="4440238" y="2854325"/>
              <a:ext cx="47625" cy="42863"/>
            </a:xfrm>
            <a:custGeom>
              <a:avLst/>
              <a:gdLst>
                <a:gd name="T0" fmla="*/ 5 w 11"/>
                <a:gd name="T1" fmla="*/ 3 h 10"/>
                <a:gd name="T2" fmla="*/ 7 w 11"/>
                <a:gd name="T3" fmla="*/ 2 h 10"/>
                <a:gd name="T4" fmla="*/ 10 w 11"/>
                <a:gd name="T5" fmla="*/ 0 h 10"/>
                <a:gd name="T6" fmla="*/ 10 w 11"/>
                <a:gd name="T7" fmla="*/ 3 h 10"/>
                <a:gd name="T8" fmla="*/ 9 w 11"/>
                <a:gd name="T9" fmla="*/ 5 h 10"/>
                <a:gd name="T10" fmla="*/ 6 w 11"/>
                <a:gd name="T11" fmla="*/ 7 h 10"/>
                <a:gd name="T12" fmla="*/ 2 w 11"/>
                <a:gd name="T13" fmla="*/ 9 h 10"/>
                <a:gd name="T14" fmla="*/ 1 w 11"/>
                <a:gd name="T15" fmla="*/ 9 h 10"/>
                <a:gd name="T16" fmla="*/ 2 w 11"/>
                <a:gd name="T17" fmla="*/ 5 h 10"/>
                <a:gd name="T18" fmla="*/ 5 w 11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3"/>
                  </a:moveTo>
                  <a:cubicBezTo>
                    <a:pt x="6" y="3"/>
                    <a:pt x="6" y="3"/>
                    <a:pt x="7" y="2"/>
                  </a:cubicBezTo>
                  <a:cubicBezTo>
                    <a:pt x="8" y="1"/>
                    <a:pt x="8" y="0"/>
                    <a:pt x="10" y="0"/>
                  </a:cubicBezTo>
                  <a:cubicBezTo>
                    <a:pt x="10" y="1"/>
                    <a:pt x="11" y="2"/>
                    <a:pt x="10" y="3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5" y="8"/>
                    <a:pt x="4" y="8"/>
                    <a:pt x="2" y="9"/>
                  </a:cubicBezTo>
                  <a:cubicBezTo>
                    <a:pt x="2" y="10"/>
                    <a:pt x="1" y="9"/>
                    <a:pt x="1" y="9"/>
                  </a:cubicBezTo>
                  <a:cubicBezTo>
                    <a:pt x="0" y="7"/>
                    <a:pt x="0" y="6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226"/>
            <p:cNvSpPr/>
            <p:nvPr/>
          </p:nvSpPr>
          <p:spPr bwMode="auto">
            <a:xfrm>
              <a:off x="7169151" y="2419350"/>
              <a:ext cx="42863" cy="22225"/>
            </a:xfrm>
            <a:custGeom>
              <a:avLst/>
              <a:gdLst>
                <a:gd name="T0" fmla="*/ 5 w 10"/>
                <a:gd name="T1" fmla="*/ 1 h 5"/>
                <a:gd name="T2" fmla="*/ 6 w 10"/>
                <a:gd name="T3" fmla="*/ 0 h 5"/>
                <a:gd name="T4" fmla="*/ 8 w 10"/>
                <a:gd name="T5" fmla="*/ 0 h 5"/>
                <a:gd name="T6" fmla="*/ 10 w 10"/>
                <a:gd name="T7" fmla="*/ 2 h 5"/>
                <a:gd name="T8" fmla="*/ 8 w 10"/>
                <a:gd name="T9" fmla="*/ 4 h 5"/>
                <a:gd name="T10" fmla="*/ 7 w 10"/>
                <a:gd name="T11" fmla="*/ 5 h 5"/>
                <a:gd name="T12" fmla="*/ 2 w 10"/>
                <a:gd name="T13" fmla="*/ 4 h 5"/>
                <a:gd name="T14" fmla="*/ 0 w 10"/>
                <a:gd name="T15" fmla="*/ 2 h 5"/>
                <a:gd name="T16" fmla="*/ 0 w 10"/>
                <a:gd name="T17" fmla="*/ 1 h 5"/>
                <a:gd name="T18" fmla="*/ 5 w 10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5" y="5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227"/>
            <p:cNvSpPr/>
            <p:nvPr/>
          </p:nvSpPr>
          <p:spPr bwMode="auto">
            <a:xfrm>
              <a:off x="6367463" y="2466975"/>
              <a:ext cx="47625" cy="25400"/>
            </a:xfrm>
            <a:custGeom>
              <a:avLst/>
              <a:gdLst>
                <a:gd name="T0" fmla="*/ 11 w 11"/>
                <a:gd name="T1" fmla="*/ 2 h 6"/>
                <a:gd name="T2" fmla="*/ 9 w 11"/>
                <a:gd name="T3" fmla="*/ 5 h 6"/>
                <a:gd name="T4" fmla="*/ 6 w 11"/>
                <a:gd name="T5" fmla="*/ 6 h 6"/>
                <a:gd name="T6" fmla="*/ 3 w 11"/>
                <a:gd name="T7" fmla="*/ 6 h 6"/>
                <a:gd name="T8" fmla="*/ 2 w 11"/>
                <a:gd name="T9" fmla="*/ 6 h 6"/>
                <a:gd name="T10" fmla="*/ 1 w 11"/>
                <a:gd name="T11" fmla="*/ 6 h 6"/>
                <a:gd name="T12" fmla="*/ 2 w 11"/>
                <a:gd name="T13" fmla="*/ 4 h 6"/>
                <a:gd name="T14" fmla="*/ 2 w 11"/>
                <a:gd name="T15" fmla="*/ 4 h 6"/>
                <a:gd name="T16" fmla="*/ 1 w 11"/>
                <a:gd name="T17" fmla="*/ 3 h 6"/>
                <a:gd name="T18" fmla="*/ 1 w 11"/>
                <a:gd name="T19" fmla="*/ 3 h 6"/>
                <a:gd name="T20" fmla="*/ 1 w 11"/>
                <a:gd name="T21" fmla="*/ 2 h 6"/>
                <a:gd name="T22" fmla="*/ 3 w 11"/>
                <a:gd name="T23" fmla="*/ 2 h 6"/>
                <a:gd name="T24" fmla="*/ 5 w 11"/>
                <a:gd name="T25" fmla="*/ 2 h 6"/>
                <a:gd name="T26" fmla="*/ 7 w 11"/>
                <a:gd name="T27" fmla="*/ 1 h 6"/>
                <a:gd name="T28" fmla="*/ 7 w 11"/>
                <a:gd name="T29" fmla="*/ 0 h 6"/>
                <a:gd name="T30" fmla="*/ 7 w 11"/>
                <a:gd name="T31" fmla="*/ 0 h 6"/>
                <a:gd name="T32" fmla="*/ 8 w 11"/>
                <a:gd name="T33" fmla="*/ 0 h 6"/>
                <a:gd name="T34" fmla="*/ 11 w 11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11" y="3"/>
                    <a:pt x="10" y="4"/>
                    <a:pt x="9" y="5"/>
                  </a:cubicBezTo>
                  <a:cubicBezTo>
                    <a:pt x="9" y="6"/>
                    <a:pt x="7" y="6"/>
                    <a:pt x="6" y="6"/>
                  </a:cubicBezTo>
                  <a:cubicBezTo>
                    <a:pt x="5" y="5"/>
                    <a:pt x="4" y="5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4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10" y="2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228"/>
            <p:cNvSpPr/>
            <p:nvPr/>
          </p:nvSpPr>
          <p:spPr bwMode="auto">
            <a:xfrm>
              <a:off x="5294313" y="2778125"/>
              <a:ext cx="38100" cy="28575"/>
            </a:xfrm>
            <a:custGeom>
              <a:avLst/>
              <a:gdLst>
                <a:gd name="T0" fmla="*/ 7 w 9"/>
                <a:gd name="T1" fmla="*/ 2 h 7"/>
                <a:gd name="T2" fmla="*/ 8 w 9"/>
                <a:gd name="T3" fmla="*/ 2 h 7"/>
                <a:gd name="T4" fmla="*/ 9 w 9"/>
                <a:gd name="T5" fmla="*/ 3 h 7"/>
                <a:gd name="T6" fmla="*/ 9 w 9"/>
                <a:gd name="T7" fmla="*/ 5 h 7"/>
                <a:gd name="T8" fmla="*/ 8 w 9"/>
                <a:gd name="T9" fmla="*/ 5 h 7"/>
                <a:gd name="T10" fmla="*/ 4 w 9"/>
                <a:gd name="T11" fmla="*/ 6 h 7"/>
                <a:gd name="T12" fmla="*/ 3 w 9"/>
                <a:gd name="T13" fmla="*/ 7 h 7"/>
                <a:gd name="T14" fmla="*/ 1 w 9"/>
                <a:gd name="T15" fmla="*/ 6 h 7"/>
                <a:gd name="T16" fmla="*/ 1 w 9"/>
                <a:gd name="T17" fmla="*/ 4 h 7"/>
                <a:gd name="T18" fmla="*/ 1 w 9"/>
                <a:gd name="T19" fmla="*/ 3 h 7"/>
                <a:gd name="T20" fmla="*/ 6 w 9"/>
                <a:gd name="T21" fmla="*/ 1 h 7"/>
                <a:gd name="T22" fmla="*/ 7 w 9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7" y="2"/>
                  </a:moveTo>
                  <a:cubicBezTo>
                    <a:pt x="7" y="2"/>
                    <a:pt x="7" y="2"/>
                    <a:pt x="8" y="2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4"/>
                    <a:pt x="5" y="4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0"/>
                    <a:pt x="4" y="0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229"/>
            <p:cNvSpPr/>
            <p:nvPr/>
          </p:nvSpPr>
          <p:spPr bwMode="auto">
            <a:xfrm>
              <a:off x="7224713" y="3540125"/>
              <a:ext cx="30163" cy="25400"/>
            </a:xfrm>
            <a:custGeom>
              <a:avLst/>
              <a:gdLst>
                <a:gd name="T0" fmla="*/ 5 w 7"/>
                <a:gd name="T1" fmla="*/ 0 h 6"/>
                <a:gd name="T2" fmla="*/ 5 w 7"/>
                <a:gd name="T3" fmla="*/ 0 h 6"/>
                <a:gd name="T4" fmla="*/ 7 w 7"/>
                <a:gd name="T5" fmla="*/ 2 h 6"/>
                <a:gd name="T6" fmla="*/ 4 w 7"/>
                <a:gd name="T7" fmla="*/ 5 h 6"/>
                <a:gd name="T8" fmla="*/ 1 w 7"/>
                <a:gd name="T9" fmla="*/ 5 h 6"/>
                <a:gd name="T10" fmla="*/ 1 w 7"/>
                <a:gd name="T11" fmla="*/ 1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6" y="3"/>
                    <a:pt x="6" y="5"/>
                    <a:pt x="4" y="5"/>
                  </a:cubicBezTo>
                  <a:cubicBezTo>
                    <a:pt x="3" y="6"/>
                    <a:pt x="1" y="6"/>
                    <a:pt x="1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230"/>
            <p:cNvSpPr/>
            <p:nvPr/>
          </p:nvSpPr>
          <p:spPr bwMode="auto">
            <a:xfrm>
              <a:off x="7394576" y="3884613"/>
              <a:ext cx="50800" cy="30163"/>
            </a:xfrm>
            <a:custGeom>
              <a:avLst/>
              <a:gdLst>
                <a:gd name="T0" fmla="*/ 7 w 12"/>
                <a:gd name="T1" fmla="*/ 0 h 7"/>
                <a:gd name="T2" fmla="*/ 11 w 12"/>
                <a:gd name="T3" fmla="*/ 0 h 7"/>
                <a:gd name="T4" fmla="*/ 12 w 12"/>
                <a:gd name="T5" fmla="*/ 0 h 7"/>
                <a:gd name="T6" fmla="*/ 11 w 12"/>
                <a:gd name="T7" fmla="*/ 1 h 7"/>
                <a:gd name="T8" fmla="*/ 11 w 12"/>
                <a:gd name="T9" fmla="*/ 1 h 7"/>
                <a:gd name="T10" fmla="*/ 1 w 12"/>
                <a:gd name="T11" fmla="*/ 7 h 7"/>
                <a:gd name="T12" fmla="*/ 0 w 12"/>
                <a:gd name="T13" fmla="*/ 6 h 7"/>
                <a:gd name="T14" fmla="*/ 1 w 12"/>
                <a:gd name="T15" fmla="*/ 6 h 7"/>
                <a:gd name="T16" fmla="*/ 5 w 12"/>
                <a:gd name="T17" fmla="*/ 1 h 7"/>
                <a:gd name="T18" fmla="*/ 6 w 12"/>
                <a:gd name="T19" fmla="*/ 0 h 7"/>
                <a:gd name="T20" fmla="*/ 7 w 1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cubicBezTo>
                    <a:pt x="8" y="0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3"/>
                    <a:pt x="5" y="5"/>
                    <a:pt x="1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4"/>
                    <a:pt x="3" y="2"/>
                    <a:pt x="5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231"/>
            <p:cNvSpPr/>
            <p:nvPr/>
          </p:nvSpPr>
          <p:spPr bwMode="auto">
            <a:xfrm>
              <a:off x="7156451" y="2484438"/>
              <a:ext cx="34925" cy="25400"/>
            </a:xfrm>
            <a:custGeom>
              <a:avLst/>
              <a:gdLst>
                <a:gd name="T0" fmla="*/ 1 w 8"/>
                <a:gd name="T1" fmla="*/ 4 h 6"/>
                <a:gd name="T2" fmla="*/ 1 w 8"/>
                <a:gd name="T3" fmla="*/ 3 h 6"/>
                <a:gd name="T4" fmla="*/ 4 w 8"/>
                <a:gd name="T5" fmla="*/ 1 h 6"/>
                <a:gd name="T6" fmla="*/ 8 w 8"/>
                <a:gd name="T7" fmla="*/ 3 h 6"/>
                <a:gd name="T8" fmla="*/ 8 w 8"/>
                <a:gd name="T9" fmla="*/ 5 h 6"/>
                <a:gd name="T10" fmla="*/ 4 w 8"/>
                <a:gd name="T11" fmla="*/ 6 h 6"/>
                <a:gd name="T12" fmla="*/ 2 w 8"/>
                <a:gd name="T13" fmla="*/ 6 h 6"/>
                <a:gd name="T14" fmla="*/ 1 w 8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1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6" y="6"/>
                    <a:pt x="4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0" y="6"/>
                    <a:pt x="0" y="6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232"/>
            <p:cNvSpPr/>
            <p:nvPr/>
          </p:nvSpPr>
          <p:spPr bwMode="auto">
            <a:xfrm>
              <a:off x="5149851" y="2419350"/>
              <a:ext cx="33338" cy="25400"/>
            </a:xfrm>
            <a:custGeom>
              <a:avLst/>
              <a:gdLst>
                <a:gd name="T0" fmla="*/ 5 w 8"/>
                <a:gd name="T1" fmla="*/ 0 h 6"/>
                <a:gd name="T2" fmla="*/ 6 w 8"/>
                <a:gd name="T3" fmla="*/ 0 h 6"/>
                <a:gd name="T4" fmla="*/ 8 w 8"/>
                <a:gd name="T5" fmla="*/ 2 h 6"/>
                <a:gd name="T6" fmla="*/ 8 w 8"/>
                <a:gd name="T7" fmla="*/ 2 h 6"/>
                <a:gd name="T8" fmla="*/ 3 w 8"/>
                <a:gd name="T9" fmla="*/ 4 h 6"/>
                <a:gd name="T10" fmla="*/ 1 w 8"/>
                <a:gd name="T11" fmla="*/ 3 h 6"/>
                <a:gd name="T12" fmla="*/ 0 w 8"/>
                <a:gd name="T13" fmla="*/ 2 h 6"/>
                <a:gd name="T14" fmla="*/ 1 w 8"/>
                <a:gd name="T15" fmla="*/ 1 h 6"/>
                <a:gd name="T16" fmla="*/ 5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5"/>
                    <a:pt x="6" y="6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233"/>
            <p:cNvSpPr/>
            <p:nvPr/>
          </p:nvSpPr>
          <p:spPr bwMode="auto">
            <a:xfrm>
              <a:off x="7445376" y="3757613"/>
              <a:ext cx="25400" cy="38100"/>
            </a:xfrm>
            <a:custGeom>
              <a:avLst/>
              <a:gdLst>
                <a:gd name="T0" fmla="*/ 2 w 6"/>
                <a:gd name="T1" fmla="*/ 9 h 9"/>
                <a:gd name="T2" fmla="*/ 1 w 6"/>
                <a:gd name="T3" fmla="*/ 9 h 9"/>
                <a:gd name="T4" fmla="*/ 1 w 6"/>
                <a:gd name="T5" fmla="*/ 8 h 9"/>
                <a:gd name="T6" fmla="*/ 1 w 6"/>
                <a:gd name="T7" fmla="*/ 4 h 9"/>
                <a:gd name="T8" fmla="*/ 4 w 6"/>
                <a:gd name="T9" fmla="*/ 0 h 9"/>
                <a:gd name="T10" fmla="*/ 4 w 6"/>
                <a:gd name="T11" fmla="*/ 0 h 9"/>
                <a:gd name="T12" fmla="*/ 5 w 6"/>
                <a:gd name="T13" fmla="*/ 1 h 9"/>
                <a:gd name="T14" fmla="*/ 5 w 6"/>
                <a:gd name="T15" fmla="*/ 2 h 9"/>
                <a:gd name="T16" fmla="*/ 6 w 6"/>
                <a:gd name="T17" fmla="*/ 2 h 9"/>
                <a:gd name="T18" fmla="*/ 5 w 6"/>
                <a:gd name="T19" fmla="*/ 6 h 9"/>
                <a:gd name="T20" fmla="*/ 4 w 6"/>
                <a:gd name="T21" fmla="*/ 8 h 9"/>
                <a:gd name="T22" fmla="*/ 2 w 6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8"/>
                    <a:pt x="1" y="8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5" y="4"/>
                    <a:pt x="6" y="5"/>
                    <a:pt x="5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9"/>
                    <a:pt x="4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234"/>
            <p:cNvSpPr/>
            <p:nvPr/>
          </p:nvSpPr>
          <p:spPr bwMode="auto">
            <a:xfrm>
              <a:off x="6410326" y="2441575"/>
              <a:ext cx="20638" cy="33338"/>
            </a:xfrm>
            <a:custGeom>
              <a:avLst/>
              <a:gdLst>
                <a:gd name="T0" fmla="*/ 1 w 5"/>
                <a:gd name="T1" fmla="*/ 8 h 8"/>
                <a:gd name="T2" fmla="*/ 0 w 5"/>
                <a:gd name="T3" fmla="*/ 2 h 8"/>
                <a:gd name="T4" fmla="*/ 1 w 5"/>
                <a:gd name="T5" fmla="*/ 1 h 8"/>
                <a:gd name="T6" fmla="*/ 4 w 5"/>
                <a:gd name="T7" fmla="*/ 2 h 8"/>
                <a:gd name="T8" fmla="*/ 4 w 5"/>
                <a:gd name="T9" fmla="*/ 2 h 8"/>
                <a:gd name="T10" fmla="*/ 5 w 5"/>
                <a:gd name="T11" fmla="*/ 3 h 8"/>
                <a:gd name="T12" fmla="*/ 5 w 5"/>
                <a:gd name="T13" fmla="*/ 6 h 8"/>
                <a:gd name="T14" fmla="*/ 4 w 5"/>
                <a:gd name="T15" fmla="*/ 7 h 8"/>
                <a:gd name="T16" fmla="*/ 1 w 5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4" y="4"/>
                    <a:pt x="4" y="5"/>
                    <a:pt x="5" y="6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3" y="8"/>
                    <a:pt x="2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235"/>
            <p:cNvSpPr/>
            <p:nvPr/>
          </p:nvSpPr>
          <p:spPr bwMode="auto">
            <a:xfrm>
              <a:off x="4635501" y="2990850"/>
              <a:ext cx="17463" cy="42863"/>
            </a:xfrm>
            <a:custGeom>
              <a:avLst/>
              <a:gdLst>
                <a:gd name="T0" fmla="*/ 0 w 4"/>
                <a:gd name="T1" fmla="*/ 3 h 10"/>
                <a:gd name="T2" fmla="*/ 0 w 4"/>
                <a:gd name="T3" fmla="*/ 1 h 10"/>
                <a:gd name="T4" fmla="*/ 2 w 4"/>
                <a:gd name="T5" fmla="*/ 0 h 10"/>
                <a:gd name="T6" fmla="*/ 3 w 4"/>
                <a:gd name="T7" fmla="*/ 0 h 10"/>
                <a:gd name="T8" fmla="*/ 4 w 4"/>
                <a:gd name="T9" fmla="*/ 2 h 10"/>
                <a:gd name="T10" fmla="*/ 3 w 4"/>
                <a:gd name="T11" fmla="*/ 4 h 10"/>
                <a:gd name="T12" fmla="*/ 2 w 4"/>
                <a:gd name="T13" fmla="*/ 9 h 10"/>
                <a:gd name="T14" fmla="*/ 2 w 4"/>
                <a:gd name="T15" fmla="*/ 10 h 10"/>
                <a:gd name="T16" fmla="*/ 1 w 4"/>
                <a:gd name="T17" fmla="*/ 10 h 10"/>
                <a:gd name="T18" fmla="*/ 0 w 4"/>
                <a:gd name="T19" fmla="*/ 6 h 10"/>
                <a:gd name="T20" fmla="*/ 0 w 4"/>
                <a:gd name="T2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0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6"/>
                    <a:pt x="0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236"/>
            <p:cNvSpPr/>
            <p:nvPr/>
          </p:nvSpPr>
          <p:spPr bwMode="auto">
            <a:xfrm>
              <a:off x="5378451" y="4438650"/>
              <a:ext cx="34925" cy="20638"/>
            </a:xfrm>
            <a:custGeom>
              <a:avLst/>
              <a:gdLst>
                <a:gd name="T0" fmla="*/ 4 w 8"/>
                <a:gd name="T1" fmla="*/ 1 h 5"/>
                <a:gd name="T2" fmla="*/ 7 w 8"/>
                <a:gd name="T3" fmla="*/ 1 h 5"/>
                <a:gd name="T4" fmla="*/ 7 w 8"/>
                <a:gd name="T5" fmla="*/ 3 h 5"/>
                <a:gd name="T6" fmla="*/ 3 w 8"/>
                <a:gd name="T7" fmla="*/ 5 h 5"/>
                <a:gd name="T8" fmla="*/ 1 w 8"/>
                <a:gd name="T9" fmla="*/ 5 h 5"/>
                <a:gd name="T10" fmla="*/ 0 w 8"/>
                <a:gd name="T11" fmla="*/ 3 h 5"/>
                <a:gd name="T12" fmla="*/ 4 w 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237"/>
            <p:cNvSpPr/>
            <p:nvPr/>
          </p:nvSpPr>
          <p:spPr bwMode="auto">
            <a:xfrm>
              <a:off x="4351338" y="2679700"/>
              <a:ext cx="30163" cy="30163"/>
            </a:xfrm>
            <a:custGeom>
              <a:avLst/>
              <a:gdLst>
                <a:gd name="T0" fmla="*/ 7 w 7"/>
                <a:gd name="T1" fmla="*/ 5 h 7"/>
                <a:gd name="T2" fmla="*/ 7 w 7"/>
                <a:gd name="T3" fmla="*/ 6 h 7"/>
                <a:gd name="T4" fmla="*/ 5 w 7"/>
                <a:gd name="T5" fmla="*/ 7 h 7"/>
                <a:gd name="T6" fmla="*/ 4 w 7"/>
                <a:gd name="T7" fmla="*/ 6 h 7"/>
                <a:gd name="T8" fmla="*/ 4 w 7"/>
                <a:gd name="T9" fmla="*/ 5 h 7"/>
                <a:gd name="T10" fmla="*/ 2 w 7"/>
                <a:gd name="T11" fmla="*/ 3 h 7"/>
                <a:gd name="T12" fmla="*/ 1 w 7"/>
                <a:gd name="T13" fmla="*/ 2 h 7"/>
                <a:gd name="T14" fmla="*/ 2 w 7"/>
                <a:gd name="T15" fmla="*/ 0 h 7"/>
                <a:gd name="T16" fmla="*/ 3 w 7"/>
                <a:gd name="T17" fmla="*/ 0 h 7"/>
                <a:gd name="T18" fmla="*/ 3 w 7"/>
                <a:gd name="T19" fmla="*/ 1 h 7"/>
                <a:gd name="T20" fmla="*/ 7 w 7"/>
                <a:gd name="T21" fmla="*/ 5 h 7"/>
                <a:gd name="T22" fmla="*/ 7 w 7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6" y="1"/>
                    <a:pt x="6" y="3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238"/>
            <p:cNvSpPr/>
            <p:nvPr/>
          </p:nvSpPr>
          <p:spPr bwMode="auto">
            <a:xfrm>
              <a:off x="4254501" y="2927350"/>
              <a:ext cx="55563" cy="25400"/>
            </a:xfrm>
            <a:custGeom>
              <a:avLst/>
              <a:gdLst>
                <a:gd name="T0" fmla="*/ 1 w 13"/>
                <a:gd name="T1" fmla="*/ 6 h 6"/>
                <a:gd name="T2" fmla="*/ 0 w 13"/>
                <a:gd name="T3" fmla="*/ 6 h 6"/>
                <a:gd name="T4" fmla="*/ 0 w 13"/>
                <a:gd name="T5" fmla="*/ 5 h 6"/>
                <a:gd name="T6" fmla="*/ 3 w 13"/>
                <a:gd name="T7" fmla="*/ 3 h 6"/>
                <a:gd name="T8" fmla="*/ 4 w 13"/>
                <a:gd name="T9" fmla="*/ 3 h 6"/>
                <a:gd name="T10" fmla="*/ 7 w 13"/>
                <a:gd name="T11" fmla="*/ 2 h 6"/>
                <a:gd name="T12" fmla="*/ 12 w 13"/>
                <a:gd name="T13" fmla="*/ 0 h 6"/>
                <a:gd name="T14" fmla="*/ 12 w 13"/>
                <a:gd name="T15" fmla="*/ 1 h 6"/>
                <a:gd name="T16" fmla="*/ 12 w 13"/>
                <a:gd name="T17" fmla="*/ 1 h 6"/>
                <a:gd name="T18" fmla="*/ 9 w 13"/>
                <a:gd name="T19" fmla="*/ 3 h 6"/>
                <a:gd name="T20" fmla="*/ 6 w 13"/>
                <a:gd name="T21" fmla="*/ 5 h 6"/>
                <a:gd name="T22" fmla="*/ 1 w 13"/>
                <a:gd name="T23" fmla="*/ 6 h 6"/>
                <a:gd name="T24" fmla="*/ 1 w 13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6">
                  <a:moveTo>
                    <a:pt x="1" y="6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8" y="0"/>
                    <a:pt x="10" y="1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5"/>
                    <a:pt x="3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239"/>
            <p:cNvSpPr/>
            <p:nvPr/>
          </p:nvSpPr>
          <p:spPr bwMode="auto">
            <a:xfrm>
              <a:off x="7454901" y="3816350"/>
              <a:ext cx="38100" cy="12700"/>
            </a:xfrm>
            <a:custGeom>
              <a:avLst/>
              <a:gdLst>
                <a:gd name="T0" fmla="*/ 4 w 9"/>
                <a:gd name="T1" fmla="*/ 0 h 3"/>
                <a:gd name="T2" fmla="*/ 8 w 9"/>
                <a:gd name="T3" fmla="*/ 1 h 3"/>
                <a:gd name="T4" fmla="*/ 9 w 9"/>
                <a:gd name="T5" fmla="*/ 2 h 3"/>
                <a:gd name="T6" fmla="*/ 7 w 9"/>
                <a:gd name="T7" fmla="*/ 3 h 3"/>
                <a:gd name="T8" fmla="*/ 2 w 9"/>
                <a:gd name="T9" fmla="*/ 3 h 3"/>
                <a:gd name="T10" fmla="*/ 1 w 9"/>
                <a:gd name="T11" fmla="*/ 2 h 3"/>
                <a:gd name="T12" fmla="*/ 1 w 9"/>
                <a:gd name="T13" fmla="*/ 1 h 3"/>
                <a:gd name="T14" fmla="*/ 2 w 9"/>
                <a:gd name="T15" fmla="*/ 0 h 3"/>
                <a:gd name="T16" fmla="*/ 4 w 9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">
                  <a:moveTo>
                    <a:pt x="4" y="0"/>
                  </a:move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2"/>
                    <a:pt x="4" y="2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240"/>
            <p:cNvSpPr/>
            <p:nvPr/>
          </p:nvSpPr>
          <p:spPr bwMode="auto">
            <a:xfrm>
              <a:off x="5256213" y="2492375"/>
              <a:ext cx="28575" cy="17463"/>
            </a:xfrm>
            <a:custGeom>
              <a:avLst/>
              <a:gdLst>
                <a:gd name="T0" fmla="*/ 5 w 7"/>
                <a:gd name="T1" fmla="*/ 4 h 4"/>
                <a:gd name="T2" fmla="*/ 1 w 7"/>
                <a:gd name="T3" fmla="*/ 3 h 4"/>
                <a:gd name="T4" fmla="*/ 1 w 7"/>
                <a:gd name="T5" fmla="*/ 1 h 4"/>
                <a:gd name="T6" fmla="*/ 2 w 7"/>
                <a:gd name="T7" fmla="*/ 0 h 4"/>
                <a:gd name="T8" fmla="*/ 5 w 7"/>
                <a:gd name="T9" fmla="*/ 0 h 4"/>
                <a:gd name="T10" fmla="*/ 6 w 7"/>
                <a:gd name="T11" fmla="*/ 2 h 4"/>
                <a:gd name="T12" fmla="*/ 7 w 7"/>
                <a:gd name="T13" fmla="*/ 3 h 4"/>
                <a:gd name="T14" fmla="*/ 6 w 7"/>
                <a:gd name="T15" fmla="*/ 4 h 4"/>
                <a:gd name="T16" fmla="*/ 5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4" y="4"/>
                    <a:pt x="2" y="3"/>
                    <a:pt x="1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241"/>
            <p:cNvSpPr/>
            <p:nvPr/>
          </p:nvSpPr>
          <p:spPr bwMode="auto">
            <a:xfrm>
              <a:off x="7853363" y="4038600"/>
              <a:ext cx="30163" cy="28575"/>
            </a:xfrm>
            <a:custGeom>
              <a:avLst/>
              <a:gdLst>
                <a:gd name="T0" fmla="*/ 0 w 7"/>
                <a:gd name="T1" fmla="*/ 0 h 7"/>
                <a:gd name="T2" fmla="*/ 1 w 7"/>
                <a:gd name="T3" fmla="*/ 0 h 7"/>
                <a:gd name="T4" fmla="*/ 2 w 7"/>
                <a:gd name="T5" fmla="*/ 1 h 7"/>
                <a:gd name="T6" fmla="*/ 7 w 7"/>
                <a:gd name="T7" fmla="*/ 6 h 7"/>
                <a:gd name="T8" fmla="*/ 7 w 7"/>
                <a:gd name="T9" fmla="*/ 7 h 7"/>
                <a:gd name="T10" fmla="*/ 6 w 7"/>
                <a:gd name="T11" fmla="*/ 7 h 7"/>
                <a:gd name="T12" fmla="*/ 5 w 7"/>
                <a:gd name="T13" fmla="*/ 7 h 7"/>
                <a:gd name="T14" fmla="*/ 0 w 7"/>
                <a:gd name="T15" fmla="*/ 1 h 7"/>
                <a:gd name="T16" fmla="*/ 0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4" y="2"/>
                    <a:pt x="5" y="4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3" y="5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242"/>
            <p:cNvSpPr/>
            <p:nvPr/>
          </p:nvSpPr>
          <p:spPr bwMode="auto">
            <a:xfrm>
              <a:off x="6423026" y="2428875"/>
              <a:ext cx="20638" cy="25400"/>
            </a:xfrm>
            <a:custGeom>
              <a:avLst/>
              <a:gdLst>
                <a:gd name="T0" fmla="*/ 1 w 5"/>
                <a:gd name="T1" fmla="*/ 5 h 6"/>
                <a:gd name="T2" fmla="*/ 1 w 5"/>
                <a:gd name="T3" fmla="*/ 3 h 6"/>
                <a:gd name="T4" fmla="*/ 1 w 5"/>
                <a:gd name="T5" fmla="*/ 0 h 6"/>
                <a:gd name="T6" fmla="*/ 4 w 5"/>
                <a:gd name="T7" fmla="*/ 0 h 6"/>
                <a:gd name="T8" fmla="*/ 5 w 5"/>
                <a:gd name="T9" fmla="*/ 2 h 6"/>
                <a:gd name="T10" fmla="*/ 5 w 5"/>
                <a:gd name="T11" fmla="*/ 3 h 6"/>
                <a:gd name="T12" fmla="*/ 4 w 5"/>
                <a:gd name="T13" fmla="*/ 4 h 6"/>
                <a:gd name="T14" fmla="*/ 1 w 5"/>
                <a:gd name="T15" fmla="*/ 5 h 6"/>
                <a:gd name="T16" fmla="*/ 1 w 5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243"/>
            <p:cNvSpPr/>
            <p:nvPr/>
          </p:nvSpPr>
          <p:spPr bwMode="auto">
            <a:xfrm>
              <a:off x="6423026" y="2790825"/>
              <a:ext cx="20638" cy="15875"/>
            </a:xfrm>
            <a:custGeom>
              <a:avLst/>
              <a:gdLst>
                <a:gd name="T0" fmla="*/ 5 w 5"/>
                <a:gd name="T1" fmla="*/ 1 h 4"/>
                <a:gd name="T2" fmla="*/ 2 w 5"/>
                <a:gd name="T3" fmla="*/ 4 h 4"/>
                <a:gd name="T4" fmla="*/ 2 w 5"/>
                <a:gd name="T5" fmla="*/ 4 h 4"/>
                <a:gd name="T6" fmla="*/ 0 w 5"/>
                <a:gd name="T7" fmla="*/ 1 h 4"/>
                <a:gd name="T8" fmla="*/ 2 w 5"/>
                <a:gd name="T9" fmla="*/ 0 h 4"/>
                <a:gd name="T10" fmla="*/ 5 w 5"/>
                <a:gd name="T11" fmla="*/ 1 h 4"/>
                <a:gd name="T12" fmla="*/ 5 w 5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5" y="3"/>
                    <a:pt x="4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244"/>
            <p:cNvSpPr/>
            <p:nvPr/>
          </p:nvSpPr>
          <p:spPr bwMode="auto">
            <a:xfrm>
              <a:off x="7335838" y="3646488"/>
              <a:ext cx="25400" cy="38100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3 h 9"/>
                <a:gd name="T4" fmla="*/ 2 w 6"/>
                <a:gd name="T5" fmla="*/ 7 h 9"/>
                <a:gd name="T6" fmla="*/ 0 w 6"/>
                <a:gd name="T7" fmla="*/ 8 h 9"/>
                <a:gd name="T8" fmla="*/ 1 w 6"/>
                <a:gd name="T9" fmla="*/ 6 h 9"/>
                <a:gd name="T10" fmla="*/ 4 w 6"/>
                <a:gd name="T11" fmla="*/ 2 h 9"/>
                <a:gd name="T12" fmla="*/ 6 w 6"/>
                <a:gd name="T13" fmla="*/ 2 h 9"/>
                <a:gd name="T14" fmla="*/ 6 w 6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4" y="6"/>
                    <a:pt x="2" y="7"/>
                  </a:cubicBezTo>
                  <a:cubicBezTo>
                    <a:pt x="1" y="8"/>
                    <a:pt x="0" y="9"/>
                    <a:pt x="0" y="8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0"/>
                    <a:pt x="5" y="0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245"/>
            <p:cNvSpPr/>
            <p:nvPr/>
          </p:nvSpPr>
          <p:spPr bwMode="auto">
            <a:xfrm>
              <a:off x="5195888" y="2887663"/>
              <a:ext cx="22225" cy="17463"/>
            </a:xfrm>
            <a:custGeom>
              <a:avLst/>
              <a:gdLst>
                <a:gd name="T0" fmla="*/ 5 w 5"/>
                <a:gd name="T1" fmla="*/ 1 h 4"/>
                <a:gd name="T2" fmla="*/ 5 w 5"/>
                <a:gd name="T3" fmla="*/ 1 h 4"/>
                <a:gd name="T4" fmla="*/ 1 w 5"/>
                <a:gd name="T5" fmla="*/ 4 h 4"/>
                <a:gd name="T6" fmla="*/ 0 w 5"/>
                <a:gd name="T7" fmla="*/ 3 h 4"/>
                <a:gd name="T8" fmla="*/ 0 w 5"/>
                <a:gd name="T9" fmla="*/ 2 h 4"/>
                <a:gd name="T10" fmla="*/ 4 w 5"/>
                <a:gd name="T11" fmla="*/ 0 h 4"/>
                <a:gd name="T12" fmla="*/ 5 w 5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3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246"/>
            <p:cNvSpPr/>
            <p:nvPr/>
          </p:nvSpPr>
          <p:spPr bwMode="auto">
            <a:xfrm>
              <a:off x="5337176" y="3135313"/>
              <a:ext cx="25400" cy="20638"/>
            </a:xfrm>
            <a:custGeom>
              <a:avLst/>
              <a:gdLst>
                <a:gd name="T0" fmla="*/ 4 w 6"/>
                <a:gd name="T1" fmla="*/ 5 h 5"/>
                <a:gd name="T2" fmla="*/ 0 w 6"/>
                <a:gd name="T3" fmla="*/ 1 h 5"/>
                <a:gd name="T4" fmla="*/ 0 w 6"/>
                <a:gd name="T5" fmla="*/ 1 h 5"/>
                <a:gd name="T6" fmla="*/ 0 w 6"/>
                <a:gd name="T7" fmla="*/ 1 h 5"/>
                <a:gd name="T8" fmla="*/ 5 w 6"/>
                <a:gd name="T9" fmla="*/ 3 h 5"/>
                <a:gd name="T10" fmla="*/ 6 w 6"/>
                <a:gd name="T11" fmla="*/ 4 h 5"/>
                <a:gd name="T12" fmla="*/ 4 w 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2" y="4"/>
                    <a:pt x="1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2" y="1"/>
                    <a:pt x="4" y="2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5" y="5"/>
                    <a:pt x="5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247"/>
            <p:cNvSpPr/>
            <p:nvPr/>
          </p:nvSpPr>
          <p:spPr bwMode="auto">
            <a:xfrm>
              <a:off x="6910388" y="2547938"/>
              <a:ext cx="22225" cy="17463"/>
            </a:xfrm>
            <a:custGeom>
              <a:avLst/>
              <a:gdLst>
                <a:gd name="T0" fmla="*/ 5 w 5"/>
                <a:gd name="T1" fmla="*/ 3 h 4"/>
                <a:gd name="T2" fmla="*/ 4 w 5"/>
                <a:gd name="T3" fmla="*/ 4 h 4"/>
                <a:gd name="T4" fmla="*/ 1 w 5"/>
                <a:gd name="T5" fmla="*/ 4 h 4"/>
                <a:gd name="T6" fmla="*/ 0 w 5"/>
                <a:gd name="T7" fmla="*/ 2 h 4"/>
                <a:gd name="T8" fmla="*/ 1 w 5"/>
                <a:gd name="T9" fmla="*/ 0 h 4"/>
                <a:gd name="T10" fmla="*/ 4 w 5"/>
                <a:gd name="T11" fmla="*/ 0 h 4"/>
                <a:gd name="T12" fmla="*/ 5 w 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3"/>
                    <a:pt x="4" y="3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248"/>
            <p:cNvSpPr/>
            <p:nvPr/>
          </p:nvSpPr>
          <p:spPr bwMode="auto">
            <a:xfrm>
              <a:off x="7759701" y="3838575"/>
              <a:ext cx="17463" cy="25400"/>
            </a:xfrm>
            <a:custGeom>
              <a:avLst/>
              <a:gdLst>
                <a:gd name="T0" fmla="*/ 0 w 4"/>
                <a:gd name="T1" fmla="*/ 0 h 6"/>
                <a:gd name="T2" fmla="*/ 3 w 4"/>
                <a:gd name="T3" fmla="*/ 4 h 6"/>
                <a:gd name="T4" fmla="*/ 4 w 4"/>
                <a:gd name="T5" fmla="*/ 6 h 6"/>
                <a:gd name="T6" fmla="*/ 1 w 4"/>
                <a:gd name="T7" fmla="*/ 5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249"/>
            <p:cNvSpPr/>
            <p:nvPr/>
          </p:nvSpPr>
          <p:spPr bwMode="auto">
            <a:xfrm>
              <a:off x="5038726" y="2487613"/>
              <a:ext cx="25400" cy="17463"/>
            </a:xfrm>
            <a:custGeom>
              <a:avLst/>
              <a:gdLst>
                <a:gd name="T0" fmla="*/ 6 w 6"/>
                <a:gd name="T1" fmla="*/ 1 h 4"/>
                <a:gd name="T2" fmla="*/ 3 w 6"/>
                <a:gd name="T3" fmla="*/ 3 h 4"/>
                <a:gd name="T4" fmla="*/ 1 w 6"/>
                <a:gd name="T5" fmla="*/ 4 h 4"/>
                <a:gd name="T6" fmla="*/ 0 w 6"/>
                <a:gd name="T7" fmla="*/ 3 h 4"/>
                <a:gd name="T8" fmla="*/ 0 w 6"/>
                <a:gd name="T9" fmla="*/ 2 h 4"/>
                <a:gd name="T10" fmla="*/ 5 w 6"/>
                <a:gd name="T11" fmla="*/ 0 h 4"/>
                <a:gd name="T12" fmla="*/ 6 w 6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cubicBezTo>
                    <a:pt x="5" y="2"/>
                    <a:pt x="4" y="3"/>
                    <a:pt x="3" y="3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250"/>
            <p:cNvSpPr/>
            <p:nvPr/>
          </p:nvSpPr>
          <p:spPr bwMode="auto">
            <a:xfrm>
              <a:off x="8005763" y="3998913"/>
              <a:ext cx="17463" cy="14288"/>
            </a:xfrm>
            <a:custGeom>
              <a:avLst/>
              <a:gdLst>
                <a:gd name="T0" fmla="*/ 2 w 4"/>
                <a:gd name="T1" fmla="*/ 3 h 3"/>
                <a:gd name="T2" fmla="*/ 1 w 4"/>
                <a:gd name="T3" fmla="*/ 3 h 3"/>
                <a:gd name="T4" fmla="*/ 0 w 4"/>
                <a:gd name="T5" fmla="*/ 2 h 3"/>
                <a:gd name="T6" fmla="*/ 1 w 4"/>
                <a:gd name="T7" fmla="*/ 0 h 3"/>
                <a:gd name="T8" fmla="*/ 3 w 4"/>
                <a:gd name="T9" fmla="*/ 0 h 3"/>
                <a:gd name="T10" fmla="*/ 4 w 4"/>
                <a:gd name="T11" fmla="*/ 2 h 3"/>
                <a:gd name="T12" fmla="*/ 3 w 4"/>
                <a:gd name="T13" fmla="*/ 3 h 3"/>
                <a:gd name="T14" fmla="*/ 2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Freeform 251"/>
            <p:cNvSpPr/>
            <p:nvPr/>
          </p:nvSpPr>
          <p:spPr bwMode="auto">
            <a:xfrm>
              <a:off x="5183188" y="2466975"/>
              <a:ext cx="12700" cy="25400"/>
            </a:xfrm>
            <a:custGeom>
              <a:avLst/>
              <a:gdLst>
                <a:gd name="T0" fmla="*/ 3 w 3"/>
                <a:gd name="T1" fmla="*/ 1 h 6"/>
                <a:gd name="T2" fmla="*/ 2 w 3"/>
                <a:gd name="T3" fmla="*/ 6 h 6"/>
                <a:gd name="T4" fmla="*/ 1 w 3"/>
                <a:gd name="T5" fmla="*/ 6 h 6"/>
                <a:gd name="T6" fmla="*/ 0 w 3"/>
                <a:gd name="T7" fmla="*/ 4 h 6"/>
                <a:gd name="T8" fmla="*/ 2 w 3"/>
                <a:gd name="T9" fmla="*/ 0 h 6"/>
                <a:gd name="T10" fmla="*/ 2 w 3"/>
                <a:gd name="T11" fmla="*/ 0 h 6"/>
                <a:gd name="T12" fmla="*/ 3 w 3"/>
                <a:gd name="T13" fmla="*/ 1 h 6"/>
                <a:gd name="T14" fmla="*/ 3 w 3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cubicBezTo>
                    <a:pt x="3" y="3"/>
                    <a:pt x="3" y="4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252"/>
            <p:cNvSpPr/>
            <p:nvPr/>
          </p:nvSpPr>
          <p:spPr bwMode="auto">
            <a:xfrm>
              <a:off x="5129213" y="3565525"/>
              <a:ext cx="20638" cy="12700"/>
            </a:xfrm>
            <a:custGeom>
              <a:avLst/>
              <a:gdLst>
                <a:gd name="T0" fmla="*/ 2 w 5"/>
                <a:gd name="T1" fmla="*/ 0 h 3"/>
                <a:gd name="T2" fmla="*/ 5 w 5"/>
                <a:gd name="T3" fmla="*/ 1 h 3"/>
                <a:gd name="T4" fmla="*/ 5 w 5"/>
                <a:gd name="T5" fmla="*/ 2 h 3"/>
                <a:gd name="T6" fmla="*/ 0 w 5"/>
                <a:gd name="T7" fmla="*/ 1 h 3"/>
                <a:gd name="T8" fmla="*/ 0 w 5"/>
                <a:gd name="T9" fmla="*/ 0 h 3"/>
                <a:gd name="T10" fmla="*/ 2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3" y="3"/>
                    <a:pt x="2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Freeform 253"/>
            <p:cNvSpPr/>
            <p:nvPr/>
          </p:nvSpPr>
          <p:spPr bwMode="auto">
            <a:xfrm>
              <a:off x="4351338" y="2781300"/>
              <a:ext cx="22225" cy="12700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1 h 3"/>
                <a:gd name="T4" fmla="*/ 4 w 5"/>
                <a:gd name="T5" fmla="*/ 3 h 3"/>
                <a:gd name="T6" fmla="*/ 1 w 5"/>
                <a:gd name="T7" fmla="*/ 2 h 3"/>
                <a:gd name="T8" fmla="*/ 0 w 5"/>
                <a:gd name="T9" fmla="*/ 1 h 3"/>
                <a:gd name="T10" fmla="*/ 1 w 5"/>
                <a:gd name="T11" fmla="*/ 0 h 3"/>
                <a:gd name="T12" fmla="*/ 3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254"/>
            <p:cNvSpPr/>
            <p:nvPr/>
          </p:nvSpPr>
          <p:spPr bwMode="auto">
            <a:xfrm>
              <a:off x="7351713" y="3892550"/>
              <a:ext cx="22225" cy="12700"/>
            </a:xfrm>
            <a:custGeom>
              <a:avLst/>
              <a:gdLst>
                <a:gd name="T0" fmla="*/ 1 w 5"/>
                <a:gd name="T1" fmla="*/ 0 h 3"/>
                <a:gd name="T2" fmla="*/ 5 w 5"/>
                <a:gd name="T3" fmla="*/ 1 h 3"/>
                <a:gd name="T4" fmla="*/ 5 w 5"/>
                <a:gd name="T5" fmla="*/ 3 h 3"/>
                <a:gd name="T6" fmla="*/ 4 w 5"/>
                <a:gd name="T7" fmla="*/ 3 h 3"/>
                <a:gd name="T8" fmla="*/ 0 w 5"/>
                <a:gd name="T9" fmla="*/ 1 h 3"/>
                <a:gd name="T10" fmla="*/ 0 w 5"/>
                <a:gd name="T11" fmla="*/ 0 h 3"/>
                <a:gd name="T12" fmla="*/ 1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3" y="0"/>
                    <a:pt x="4" y="0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255"/>
            <p:cNvSpPr/>
            <p:nvPr/>
          </p:nvSpPr>
          <p:spPr bwMode="auto">
            <a:xfrm>
              <a:off x="7624763" y="2811463"/>
              <a:ext cx="15875" cy="25400"/>
            </a:xfrm>
            <a:custGeom>
              <a:avLst/>
              <a:gdLst>
                <a:gd name="T0" fmla="*/ 1 w 4"/>
                <a:gd name="T1" fmla="*/ 6 h 6"/>
                <a:gd name="T2" fmla="*/ 0 w 4"/>
                <a:gd name="T3" fmla="*/ 3 h 6"/>
                <a:gd name="T4" fmla="*/ 1 w 4"/>
                <a:gd name="T5" fmla="*/ 1 h 6"/>
                <a:gd name="T6" fmla="*/ 3 w 4"/>
                <a:gd name="T7" fmla="*/ 1 h 6"/>
                <a:gd name="T8" fmla="*/ 3 w 4"/>
                <a:gd name="T9" fmla="*/ 3 h 6"/>
                <a:gd name="T10" fmla="*/ 1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4" y="2"/>
                    <a:pt x="3" y="3"/>
                  </a:cubicBezTo>
                  <a:cubicBezTo>
                    <a:pt x="3" y="4"/>
                    <a:pt x="2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256"/>
            <p:cNvSpPr/>
            <p:nvPr/>
          </p:nvSpPr>
          <p:spPr bwMode="auto">
            <a:xfrm>
              <a:off x="7572376" y="3130550"/>
              <a:ext cx="17463" cy="22225"/>
            </a:xfrm>
            <a:custGeom>
              <a:avLst/>
              <a:gdLst>
                <a:gd name="T0" fmla="*/ 0 w 4"/>
                <a:gd name="T1" fmla="*/ 5 h 5"/>
                <a:gd name="T2" fmla="*/ 1 w 4"/>
                <a:gd name="T3" fmla="*/ 2 h 5"/>
                <a:gd name="T4" fmla="*/ 3 w 4"/>
                <a:gd name="T5" fmla="*/ 0 h 5"/>
                <a:gd name="T6" fmla="*/ 4 w 4"/>
                <a:gd name="T7" fmla="*/ 0 h 5"/>
                <a:gd name="T8" fmla="*/ 4 w 4"/>
                <a:gd name="T9" fmla="*/ 0 h 5"/>
                <a:gd name="T10" fmla="*/ 0 w 4"/>
                <a:gd name="T11" fmla="*/ 5 h 5"/>
                <a:gd name="T12" fmla="*/ 0 w 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257"/>
            <p:cNvSpPr/>
            <p:nvPr/>
          </p:nvSpPr>
          <p:spPr bwMode="auto">
            <a:xfrm>
              <a:off x="5251451" y="3560763"/>
              <a:ext cx="20638" cy="12700"/>
            </a:xfrm>
            <a:custGeom>
              <a:avLst/>
              <a:gdLst>
                <a:gd name="T0" fmla="*/ 2 w 5"/>
                <a:gd name="T1" fmla="*/ 3 h 3"/>
                <a:gd name="T2" fmla="*/ 1 w 5"/>
                <a:gd name="T3" fmla="*/ 3 h 3"/>
                <a:gd name="T4" fmla="*/ 0 w 5"/>
                <a:gd name="T5" fmla="*/ 2 h 3"/>
                <a:gd name="T6" fmla="*/ 1 w 5"/>
                <a:gd name="T7" fmla="*/ 1 h 3"/>
                <a:gd name="T8" fmla="*/ 4 w 5"/>
                <a:gd name="T9" fmla="*/ 1 h 3"/>
                <a:gd name="T10" fmla="*/ 5 w 5"/>
                <a:gd name="T11" fmla="*/ 2 h 3"/>
                <a:gd name="T12" fmla="*/ 4 w 5"/>
                <a:gd name="T13" fmla="*/ 3 h 3"/>
                <a:gd name="T14" fmla="*/ 2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258"/>
            <p:cNvSpPr/>
            <p:nvPr/>
          </p:nvSpPr>
          <p:spPr bwMode="auto">
            <a:xfrm>
              <a:off x="7620001" y="3016250"/>
              <a:ext cx="17463" cy="20638"/>
            </a:xfrm>
            <a:custGeom>
              <a:avLst/>
              <a:gdLst>
                <a:gd name="T0" fmla="*/ 4 w 4"/>
                <a:gd name="T1" fmla="*/ 0 h 5"/>
                <a:gd name="T2" fmla="*/ 3 w 4"/>
                <a:gd name="T3" fmla="*/ 4 h 5"/>
                <a:gd name="T4" fmla="*/ 1 w 4"/>
                <a:gd name="T5" fmla="*/ 5 h 5"/>
                <a:gd name="T6" fmla="*/ 1 w 4"/>
                <a:gd name="T7" fmla="*/ 3 h 5"/>
                <a:gd name="T8" fmla="*/ 1 w 4"/>
                <a:gd name="T9" fmla="*/ 2 h 5"/>
                <a:gd name="T10" fmla="*/ 1 w 4"/>
                <a:gd name="T11" fmla="*/ 0 h 5"/>
                <a:gd name="T12" fmla="*/ 3 w 4"/>
                <a:gd name="T13" fmla="*/ 0 h 5"/>
                <a:gd name="T14" fmla="*/ 4 w 4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1"/>
                    <a:pt x="3" y="3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259"/>
            <p:cNvSpPr/>
            <p:nvPr/>
          </p:nvSpPr>
          <p:spPr bwMode="auto">
            <a:xfrm>
              <a:off x="5195888" y="3016250"/>
              <a:ext cx="17463" cy="12700"/>
            </a:xfrm>
            <a:custGeom>
              <a:avLst/>
              <a:gdLst>
                <a:gd name="T0" fmla="*/ 2 w 4"/>
                <a:gd name="T1" fmla="*/ 0 h 3"/>
                <a:gd name="T2" fmla="*/ 3 w 4"/>
                <a:gd name="T3" fmla="*/ 1 h 3"/>
                <a:gd name="T4" fmla="*/ 3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1 w 4"/>
                <a:gd name="T11" fmla="*/ 0 h 3"/>
                <a:gd name="T12" fmla="*/ 2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260"/>
            <p:cNvSpPr/>
            <p:nvPr/>
          </p:nvSpPr>
          <p:spPr bwMode="auto">
            <a:xfrm>
              <a:off x="5311776" y="3586163"/>
              <a:ext cx="12700" cy="25400"/>
            </a:xfrm>
            <a:custGeom>
              <a:avLst/>
              <a:gdLst>
                <a:gd name="T0" fmla="*/ 2 w 3"/>
                <a:gd name="T1" fmla="*/ 2 h 6"/>
                <a:gd name="T2" fmla="*/ 3 w 3"/>
                <a:gd name="T3" fmla="*/ 6 h 6"/>
                <a:gd name="T4" fmla="*/ 2 w 3"/>
                <a:gd name="T5" fmla="*/ 6 h 6"/>
                <a:gd name="T6" fmla="*/ 2 w 3"/>
                <a:gd name="T7" fmla="*/ 6 h 6"/>
                <a:gd name="T8" fmla="*/ 1 w 3"/>
                <a:gd name="T9" fmla="*/ 5 h 6"/>
                <a:gd name="T10" fmla="*/ 0 w 3"/>
                <a:gd name="T11" fmla="*/ 1 h 6"/>
                <a:gd name="T12" fmla="*/ 1 w 3"/>
                <a:gd name="T13" fmla="*/ 0 h 6"/>
                <a:gd name="T14" fmla="*/ 2 w 3"/>
                <a:gd name="T15" fmla="*/ 1 h 6"/>
                <a:gd name="T16" fmla="*/ 2 w 3"/>
                <a:gd name="T17" fmla="*/ 2 h 6"/>
                <a:gd name="T18" fmla="*/ 2 w 3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2" y="2"/>
                  </a:moveTo>
                  <a:cubicBezTo>
                    <a:pt x="2" y="3"/>
                    <a:pt x="2" y="4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1" y="3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Freeform 261"/>
            <p:cNvSpPr/>
            <p:nvPr/>
          </p:nvSpPr>
          <p:spPr bwMode="auto">
            <a:xfrm>
              <a:off x="5284788" y="2403475"/>
              <a:ext cx="14288" cy="15875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3 h 4"/>
                <a:gd name="T4" fmla="*/ 1 w 3"/>
                <a:gd name="T5" fmla="*/ 3 h 4"/>
                <a:gd name="T6" fmla="*/ 0 w 3"/>
                <a:gd name="T7" fmla="*/ 1 h 4"/>
                <a:gd name="T8" fmla="*/ 1 w 3"/>
                <a:gd name="T9" fmla="*/ 0 h 4"/>
                <a:gd name="T10" fmla="*/ 3 w 3"/>
                <a:gd name="T11" fmla="*/ 0 h 4"/>
                <a:gd name="T12" fmla="*/ 3 w 3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262"/>
            <p:cNvSpPr/>
            <p:nvPr/>
          </p:nvSpPr>
          <p:spPr bwMode="auto">
            <a:xfrm>
              <a:off x="8023226" y="3983038"/>
              <a:ext cx="15875" cy="12700"/>
            </a:xfrm>
            <a:custGeom>
              <a:avLst/>
              <a:gdLst>
                <a:gd name="T0" fmla="*/ 1 w 4"/>
                <a:gd name="T1" fmla="*/ 3 h 3"/>
                <a:gd name="T2" fmla="*/ 0 w 4"/>
                <a:gd name="T3" fmla="*/ 3 h 3"/>
                <a:gd name="T4" fmla="*/ 0 w 4"/>
                <a:gd name="T5" fmla="*/ 2 h 3"/>
                <a:gd name="T6" fmla="*/ 4 w 4"/>
                <a:gd name="T7" fmla="*/ 0 h 3"/>
                <a:gd name="T8" fmla="*/ 4 w 4"/>
                <a:gd name="T9" fmla="*/ 1 h 3"/>
                <a:gd name="T10" fmla="*/ 2 w 4"/>
                <a:gd name="T11" fmla="*/ 3 h 3"/>
                <a:gd name="T12" fmla="*/ 1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4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Freeform 263"/>
            <p:cNvSpPr/>
            <p:nvPr/>
          </p:nvSpPr>
          <p:spPr bwMode="auto">
            <a:xfrm>
              <a:off x="5226051" y="2900363"/>
              <a:ext cx="12700" cy="17463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3 h 4"/>
                <a:gd name="T6" fmla="*/ 2 w 3"/>
                <a:gd name="T7" fmla="*/ 0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264"/>
            <p:cNvSpPr/>
            <p:nvPr/>
          </p:nvSpPr>
          <p:spPr bwMode="auto">
            <a:xfrm>
              <a:off x="5132388" y="3459163"/>
              <a:ext cx="22225" cy="12700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0 h 3"/>
                <a:gd name="T4" fmla="*/ 4 w 5"/>
                <a:gd name="T5" fmla="*/ 2 h 3"/>
                <a:gd name="T6" fmla="*/ 4 w 5"/>
                <a:gd name="T7" fmla="*/ 3 h 3"/>
                <a:gd name="T8" fmla="*/ 3 w 5"/>
                <a:gd name="T9" fmla="*/ 3 h 3"/>
                <a:gd name="T10" fmla="*/ 1 w 5"/>
                <a:gd name="T11" fmla="*/ 1 h 3"/>
                <a:gd name="T12" fmla="*/ 0 w 5"/>
                <a:gd name="T13" fmla="*/ 1 h 3"/>
                <a:gd name="T14" fmla="*/ 1 w 5"/>
                <a:gd name="T15" fmla="*/ 0 h 3"/>
                <a:gd name="T16" fmla="*/ 2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265"/>
            <p:cNvSpPr/>
            <p:nvPr/>
          </p:nvSpPr>
          <p:spPr bwMode="auto">
            <a:xfrm>
              <a:off x="5289551" y="2509838"/>
              <a:ext cx="17463" cy="12700"/>
            </a:xfrm>
            <a:custGeom>
              <a:avLst/>
              <a:gdLst>
                <a:gd name="T0" fmla="*/ 2 w 4"/>
                <a:gd name="T1" fmla="*/ 0 h 3"/>
                <a:gd name="T2" fmla="*/ 3 w 4"/>
                <a:gd name="T3" fmla="*/ 1 h 3"/>
                <a:gd name="T4" fmla="*/ 3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2 w 4"/>
                <a:gd name="T11" fmla="*/ 0 h 3"/>
                <a:gd name="T12" fmla="*/ 2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266"/>
            <p:cNvSpPr/>
            <p:nvPr/>
          </p:nvSpPr>
          <p:spPr bwMode="auto">
            <a:xfrm>
              <a:off x="5845176" y="2659063"/>
              <a:ext cx="12700" cy="15875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1 h 4"/>
                <a:gd name="T4" fmla="*/ 2 w 3"/>
                <a:gd name="T5" fmla="*/ 2 h 4"/>
                <a:gd name="T6" fmla="*/ 2 w 3"/>
                <a:gd name="T7" fmla="*/ 3 h 4"/>
                <a:gd name="T8" fmla="*/ 0 w 3"/>
                <a:gd name="T9" fmla="*/ 3 h 4"/>
                <a:gd name="T10" fmla="*/ 0 w 3"/>
                <a:gd name="T11" fmla="*/ 2 h 4"/>
                <a:gd name="T12" fmla="*/ 1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7067551" y="2444750"/>
              <a:ext cx="12700" cy="17463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4 h 4"/>
                <a:gd name="T4" fmla="*/ 2 w 3"/>
                <a:gd name="T5" fmla="*/ 4 h 4"/>
                <a:gd name="T6" fmla="*/ 1 w 3"/>
                <a:gd name="T7" fmla="*/ 2 h 4"/>
                <a:gd name="T8" fmla="*/ 0 w 3"/>
                <a:gd name="T9" fmla="*/ 0 h 4"/>
                <a:gd name="T10" fmla="*/ 2 w 3"/>
                <a:gd name="T11" fmla="*/ 1 h 4"/>
                <a:gd name="T12" fmla="*/ 3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6346826" y="2492375"/>
              <a:ext cx="17463" cy="12700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3 h 3"/>
                <a:gd name="T4" fmla="*/ 0 w 4"/>
                <a:gd name="T5" fmla="*/ 1 h 3"/>
                <a:gd name="T6" fmla="*/ 1 w 4"/>
                <a:gd name="T7" fmla="*/ 0 h 3"/>
                <a:gd name="T8" fmla="*/ 1 w 4"/>
                <a:gd name="T9" fmla="*/ 0 h 3"/>
                <a:gd name="T10" fmla="*/ 4 w 4"/>
                <a:gd name="T11" fmla="*/ 1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5213351" y="2466975"/>
              <a:ext cx="17463" cy="12700"/>
            </a:xfrm>
            <a:custGeom>
              <a:avLst/>
              <a:gdLst>
                <a:gd name="T0" fmla="*/ 3 w 4"/>
                <a:gd name="T1" fmla="*/ 2 h 3"/>
                <a:gd name="T2" fmla="*/ 3 w 4"/>
                <a:gd name="T3" fmla="*/ 3 h 3"/>
                <a:gd name="T4" fmla="*/ 0 w 4"/>
                <a:gd name="T5" fmla="*/ 2 h 3"/>
                <a:gd name="T6" fmla="*/ 2 w 4"/>
                <a:gd name="T7" fmla="*/ 1 h 3"/>
                <a:gd name="T8" fmla="*/ 3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4" y="3"/>
                    <a:pt x="3" y="3"/>
                    <a:pt x="3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7432676" y="3821113"/>
              <a:ext cx="17463" cy="7938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2 w 4"/>
                <a:gd name="T5" fmla="*/ 2 h 2"/>
                <a:gd name="T6" fmla="*/ 0 w 4"/>
                <a:gd name="T7" fmla="*/ 1 h 2"/>
                <a:gd name="T8" fmla="*/ 1 w 4"/>
                <a:gd name="T9" fmla="*/ 0 h 2"/>
                <a:gd name="T10" fmla="*/ 3 w 4"/>
                <a:gd name="T11" fmla="*/ 0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271"/>
            <p:cNvSpPr/>
            <p:nvPr/>
          </p:nvSpPr>
          <p:spPr bwMode="auto">
            <a:xfrm>
              <a:off x="7688263" y="2900363"/>
              <a:ext cx="15875" cy="14288"/>
            </a:xfrm>
            <a:custGeom>
              <a:avLst/>
              <a:gdLst>
                <a:gd name="T0" fmla="*/ 1 w 4"/>
                <a:gd name="T1" fmla="*/ 0 h 3"/>
                <a:gd name="T2" fmla="*/ 2 w 4"/>
                <a:gd name="T3" fmla="*/ 0 h 3"/>
                <a:gd name="T4" fmla="*/ 3 w 4"/>
                <a:gd name="T5" fmla="*/ 1 h 3"/>
                <a:gd name="T6" fmla="*/ 4 w 4"/>
                <a:gd name="T7" fmla="*/ 3 h 3"/>
                <a:gd name="T8" fmla="*/ 2 w 4"/>
                <a:gd name="T9" fmla="*/ 2 h 3"/>
                <a:gd name="T10" fmla="*/ 0 w 4"/>
                <a:gd name="T11" fmla="*/ 0 h 3"/>
                <a:gd name="T12" fmla="*/ 0 w 4"/>
                <a:gd name="T13" fmla="*/ 0 h 3"/>
                <a:gd name="T14" fmla="*/ 1 w 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7526338" y="3846513"/>
              <a:ext cx="7938" cy="17463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1 w 2"/>
                <a:gd name="T5" fmla="*/ 4 h 4"/>
                <a:gd name="T6" fmla="*/ 0 w 2"/>
                <a:gd name="T7" fmla="*/ 3 h 4"/>
                <a:gd name="T8" fmla="*/ 0 w 2"/>
                <a:gd name="T9" fmla="*/ 1 h 4"/>
                <a:gd name="T10" fmla="*/ 1 w 2"/>
                <a:gd name="T11" fmla="*/ 0 h 4"/>
                <a:gd name="T12" fmla="*/ 2 w 2"/>
                <a:gd name="T13" fmla="*/ 2 h 4"/>
                <a:gd name="T14" fmla="*/ 2 w 2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273"/>
            <p:cNvSpPr/>
            <p:nvPr/>
          </p:nvSpPr>
          <p:spPr bwMode="auto">
            <a:xfrm>
              <a:off x="7143751" y="2479675"/>
              <a:ext cx="12700" cy="12700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274"/>
            <p:cNvSpPr/>
            <p:nvPr/>
          </p:nvSpPr>
          <p:spPr bwMode="auto">
            <a:xfrm>
              <a:off x="6656388" y="2659063"/>
              <a:ext cx="12700" cy="12700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Freeform 275"/>
            <p:cNvSpPr/>
            <p:nvPr/>
          </p:nvSpPr>
          <p:spPr bwMode="auto">
            <a:xfrm>
              <a:off x="7815263" y="3889375"/>
              <a:ext cx="15875" cy="12700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3 w 4"/>
                <a:gd name="T5" fmla="*/ 3 h 3"/>
                <a:gd name="T6" fmla="*/ 2 w 4"/>
                <a:gd name="T7" fmla="*/ 3 h 3"/>
                <a:gd name="T8" fmla="*/ 1 w 4"/>
                <a:gd name="T9" fmla="*/ 2 h 3"/>
                <a:gd name="T10" fmla="*/ 1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7886701" y="3960813"/>
              <a:ext cx="9525" cy="12700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3 h 3"/>
                <a:gd name="T6" fmla="*/ 0 w 2"/>
                <a:gd name="T7" fmla="*/ 1 h 3"/>
                <a:gd name="T8" fmla="*/ 1 w 2"/>
                <a:gd name="T9" fmla="*/ 1 h 3"/>
                <a:gd name="T10" fmla="*/ 2 w 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4148138" y="2952750"/>
              <a:ext cx="17463" cy="12700"/>
            </a:xfrm>
            <a:custGeom>
              <a:avLst/>
              <a:gdLst>
                <a:gd name="T0" fmla="*/ 3 w 4"/>
                <a:gd name="T1" fmla="*/ 3 h 3"/>
                <a:gd name="T2" fmla="*/ 2 w 4"/>
                <a:gd name="T3" fmla="*/ 2 h 3"/>
                <a:gd name="T4" fmla="*/ 0 w 4"/>
                <a:gd name="T5" fmla="*/ 1 h 3"/>
                <a:gd name="T6" fmla="*/ 2 w 4"/>
                <a:gd name="T7" fmla="*/ 1 h 3"/>
                <a:gd name="T8" fmla="*/ 4 w 4"/>
                <a:gd name="T9" fmla="*/ 1 h 3"/>
                <a:gd name="T10" fmla="*/ 4 w 4"/>
                <a:gd name="T11" fmla="*/ 2 h 3"/>
                <a:gd name="T12" fmla="*/ 3 w 4"/>
                <a:gd name="T13" fmla="*/ 3 h 3"/>
                <a:gd name="T14" fmla="*/ 3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5162551" y="3071813"/>
              <a:ext cx="12700" cy="7938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2 h 2"/>
                <a:gd name="T8" fmla="*/ 2 w 3"/>
                <a:gd name="T9" fmla="*/ 2 h 2"/>
                <a:gd name="T10" fmla="*/ 0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7416801" y="3803650"/>
              <a:ext cx="20638" cy="7938"/>
            </a:xfrm>
            <a:custGeom>
              <a:avLst/>
              <a:gdLst>
                <a:gd name="T0" fmla="*/ 2 w 5"/>
                <a:gd name="T1" fmla="*/ 0 h 2"/>
                <a:gd name="T2" fmla="*/ 4 w 5"/>
                <a:gd name="T3" fmla="*/ 0 h 2"/>
                <a:gd name="T4" fmla="*/ 5 w 5"/>
                <a:gd name="T5" fmla="*/ 1 h 2"/>
                <a:gd name="T6" fmla="*/ 5 w 5"/>
                <a:gd name="T7" fmla="*/ 2 h 2"/>
                <a:gd name="T8" fmla="*/ 4 w 5"/>
                <a:gd name="T9" fmla="*/ 2 h 2"/>
                <a:gd name="T10" fmla="*/ 1 w 5"/>
                <a:gd name="T11" fmla="*/ 1 h 2"/>
                <a:gd name="T12" fmla="*/ 0 w 5"/>
                <a:gd name="T13" fmla="*/ 1 h 2"/>
                <a:gd name="T14" fmla="*/ 1 w 5"/>
                <a:gd name="T15" fmla="*/ 0 h 2"/>
                <a:gd name="T16" fmla="*/ 2 w 5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7785101" y="3876675"/>
              <a:ext cx="12700" cy="7938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0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6792913" y="2449513"/>
              <a:ext cx="12700" cy="9525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2 h 2"/>
                <a:gd name="T4" fmla="*/ 0 w 3"/>
                <a:gd name="T5" fmla="*/ 1 h 2"/>
                <a:gd name="T6" fmla="*/ 0 w 3"/>
                <a:gd name="T7" fmla="*/ 0 h 2"/>
                <a:gd name="T8" fmla="*/ 0 w 3"/>
                <a:gd name="T9" fmla="*/ 0 h 2"/>
                <a:gd name="T10" fmla="*/ 3 w 3"/>
                <a:gd name="T11" fmla="*/ 0 h 2"/>
                <a:gd name="T12" fmla="*/ 3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282"/>
            <p:cNvSpPr/>
            <p:nvPr/>
          </p:nvSpPr>
          <p:spPr bwMode="auto">
            <a:xfrm>
              <a:off x="7224713" y="3811588"/>
              <a:ext cx="12700" cy="14288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283"/>
            <p:cNvSpPr/>
            <p:nvPr/>
          </p:nvSpPr>
          <p:spPr bwMode="auto">
            <a:xfrm>
              <a:off x="7505701" y="4251325"/>
              <a:ext cx="15875" cy="7938"/>
            </a:xfrm>
            <a:custGeom>
              <a:avLst/>
              <a:gdLst>
                <a:gd name="T0" fmla="*/ 4 w 4"/>
                <a:gd name="T1" fmla="*/ 1 h 2"/>
                <a:gd name="T2" fmla="*/ 1 w 4"/>
                <a:gd name="T3" fmla="*/ 2 h 2"/>
                <a:gd name="T4" fmla="*/ 0 w 4"/>
                <a:gd name="T5" fmla="*/ 1 h 2"/>
                <a:gd name="T6" fmla="*/ 1 w 4"/>
                <a:gd name="T7" fmla="*/ 0 h 2"/>
                <a:gd name="T8" fmla="*/ 4 w 4"/>
                <a:gd name="T9" fmla="*/ 1 h 2"/>
                <a:gd name="T10" fmla="*/ 4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5251451" y="2884488"/>
              <a:ext cx="12700" cy="7938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0 h 2"/>
                <a:gd name="T8" fmla="*/ 1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285"/>
            <p:cNvSpPr/>
            <p:nvPr/>
          </p:nvSpPr>
          <p:spPr bwMode="auto">
            <a:xfrm>
              <a:off x="5149851" y="2538413"/>
              <a:ext cx="7938" cy="14288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3 h 3"/>
                <a:gd name="T6" fmla="*/ 0 w 2"/>
                <a:gd name="T7" fmla="*/ 1 h 3"/>
                <a:gd name="T8" fmla="*/ 1 w 2"/>
                <a:gd name="T9" fmla="*/ 1 h 3"/>
                <a:gd name="T10" fmla="*/ 2 w 2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286"/>
            <p:cNvSpPr/>
            <p:nvPr/>
          </p:nvSpPr>
          <p:spPr bwMode="auto">
            <a:xfrm>
              <a:off x="7780338" y="4484688"/>
              <a:ext cx="12700" cy="9525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2 h 2"/>
                <a:gd name="T4" fmla="*/ 0 w 3"/>
                <a:gd name="T5" fmla="*/ 2 h 2"/>
                <a:gd name="T6" fmla="*/ 2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Freeform 287"/>
            <p:cNvSpPr/>
            <p:nvPr/>
          </p:nvSpPr>
          <p:spPr bwMode="auto">
            <a:xfrm>
              <a:off x="7805738" y="3871913"/>
              <a:ext cx="12700" cy="12700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2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288"/>
            <p:cNvSpPr/>
            <p:nvPr/>
          </p:nvSpPr>
          <p:spPr bwMode="auto">
            <a:xfrm>
              <a:off x="5132388" y="3484563"/>
              <a:ext cx="9525" cy="17463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0 h 4"/>
                <a:gd name="T4" fmla="*/ 2 w 2"/>
                <a:gd name="T5" fmla="*/ 3 h 4"/>
                <a:gd name="T6" fmla="*/ 2 w 2"/>
                <a:gd name="T7" fmla="*/ 4 h 4"/>
                <a:gd name="T8" fmla="*/ 1 w 2"/>
                <a:gd name="T9" fmla="*/ 3 h 4"/>
                <a:gd name="T10" fmla="*/ 0 w 2"/>
                <a:gd name="T11" fmla="*/ 1 h 4"/>
                <a:gd name="T12" fmla="*/ 1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289"/>
            <p:cNvSpPr/>
            <p:nvPr/>
          </p:nvSpPr>
          <p:spPr bwMode="auto">
            <a:xfrm>
              <a:off x="6415088" y="2484438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Freeform 290"/>
            <p:cNvSpPr/>
            <p:nvPr/>
          </p:nvSpPr>
          <p:spPr bwMode="auto">
            <a:xfrm>
              <a:off x="5370513" y="2930525"/>
              <a:ext cx="7938" cy="952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0 w 2"/>
                <a:gd name="T9" fmla="*/ 0 h 2"/>
                <a:gd name="T10" fmla="*/ 1 w 2"/>
                <a:gd name="T11" fmla="*/ 0 h 2"/>
                <a:gd name="T12" fmla="*/ 2 w 2"/>
                <a:gd name="T13" fmla="*/ 0 h 2"/>
                <a:gd name="T14" fmla="*/ 2 w 2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291"/>
            <p:cNvSpPr/>
            <p:nvPr/>
          </p:nvSpPr>
          <p:spPr bwMode="auto">
            <a:xfrm>
              <a:off x="7827963" y="3879850"/>
              <a:ext cx="12700" cy="17463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1 h 4"/>
                <a:gd name="T4" fmla="*/ 3 w 3"/>
                <a:gd name="T5" fmla="*/ 3 h 4"/>
                <a:gd name="T6" fmla="*/ 3 w 3"/>
                <a:gd name="T7" fmla="*/ 4 h 4"/>
                <a:gd name="T8" fmla="*/ 2 w 3"/>
                <a:gd name="T9" fmla="*/ 4 h 4"/>
                <a:gd name="T10" fmla="*/ 0 w 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292"/>
            <p:cNvSpPr/>
            <p:nvPr/>
          </p:nvSpPr>
          <p:spPr bwMode="auto">
            <a:xfrm>
              <a:off x="7493001" y="3867150"/>
              <a:ext cx="7938" cy="12700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0 h 3"/>
                <a:gd name="T10" fmla="*/ 1 w 2"/>
                <a:gd name="T11" fmla="*/ 3 h 3"/>
                <a:gd name="T12" fmla="*/ 0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Freeform 293"/>
            <p:cNvSpPr/>
            <p:nvPr/>
          </p:nvSpPr>
          <p:spPr bwMode="auto">
            <a:xfrm>
              <a:off x="7780338" y="3859213"/>
              <a:ext cx="12700" cy="12700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1 h 3"/>
                <a:gd name="T8" fmla="*/ 0 w 3"/>
                <a:gd name="T9" fmla="*/ 0 h 3"/>
                <a:gd name="T10" fmla="*/ 1 w 3"/>
                <a:gd name="T11" fmla="*/ 0 h 3"/>
                <a:gd name="T12" fmla="*/ 3 w 3"/>
                <a:gd name="T13" fmla="*/ 1 h 3"/>
                <a:gd name="T14" fmla="*/ 3 w 3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294"/>
            <p:cNvSpPr/>
            <p:nvPr/>
          </p:nvSpPr>
          <p:spPr bwMode="auto">
            <a:xfrm>
              <a:off x="7896226" y="3978275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1 h 2"/>
                <a:gd name="T4" fmla="*/ 2 w 3"/>
                <a:gd name="T5" fmla="*/ 2 h 2"/>
                <a:gd name="T6" fmla="*/ 1 w 3"/>
                <a:gd name="T7" fmla="*/ 2 h 2"/>
                <a:gd name="T8" fmla="*/ 0 w 3"/>
                <a:gd name="T9" fmla="*/ 2 h 2"/>
                <a:gd name="T10" fmla="*/ 0 w 3"/>
                <a:gd name="T11" fmla="*/ 0 h 2"/>
                <a:gd name="T12" fmla="*/ 0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295"/>
            <p:cNvSpPr/>
            <p:nvPr/>
          </p:nvSpPr>
          <p:spPr bwMode="auto">
            <a:xfrm>
              <a:off x="7594601" y="3114675"/>
              <a:ext cx="7938" cy="12700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3 h 3"/>
                <a:gd name="T8" fmla="*/ 1 w 2"/>
                <a:gd name="T9" fmla="*/ 1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Freeform 296"/>
            <p:cNvSpPr/>
            <p:nvPr/>
          </p:nvSpPr>
          <p:spPr bwMode="auto">
            <a:xfrm>
              <a:off x="5094288" y="2722563"/>
              <a:ext cx="9525" cy="793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297"/>
            <p:cNvSpPr/>
            <p:nvPr/>
          </p:nvSpPr>
          <p:spPr bwMode="auto">
            <a:xfrm>
              <a:off x="7607301" y="4332288"/>
              <a:ext cx="7938" cy="15875"/>
            </a:xfrm>
            <a:custGeom>
              <a:avLst/>
              <a:gdLst>
                <a:gd name="T0" fmla="*/ 1 w 2"/>
                <a:gd name="T1" fmla="*/ 4 h 4"/>
                <a:gd name="T2" fmla="*/ 1 w 2"/>
                <a:gd name="T3" fmla="*/ 1 h 4"/>
                <a:gd name="T4" fmla="*/ 1 w 2"/>
                <a:gd name="T5" fmla="*/ 0 h 4"/>
                <a:gd name="T6" fmla="*/ 2 w 2"/>
                <a:gd name="T7" fmla="*/ 1 h 4"/>
                <a:gd name="T8" fmla="*/ 1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298"/>
            <p:cNvSpPr/>
            <p:nvPr/>
          </p:nvSpPr>
          <p:spPr bwMode="auto">
            <a:xfrm>
              <a:off x="7708901" y="3892550"/>
              <a:ext cx="12700" cy="12700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0 h 3"/>
                <a:gd name="T4" fmla="*/ 3 w 3"/>
                <a:gd name="T5" fmla="*/ 2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2" y="0"/>
                    <a:pt x="3" y="2"/>
                  </a:cubicBezTo>
                  <a:cubicBezTo>
                    <a:pt x="3" y="2"/>
                    <a:pt x="3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Freeform 299"/>
            <p:cNvSpPr/>
            <p:nvPr/>
          </p:nvSpPr>
          <p:spPr bwMode="auto">
            <a:xfrm>
              <a:off x="6380163" y="2416175"/>
              <a:ext cx="9525" cy="12700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1 h 3"/>
                <a:gd name="T4" fmla="*/ 1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1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300"/>
            <p:cNvSpPr/>
            <p:nvPr/>
          </p:nvSpPr>
          <p:spPr bwMode="auto">
            <a:xfrm>
              <a:off x="7564438" y="4322763"/>
              <a:ext cx="7938" cy="952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301"/>
            <p:cNvSpPr/>
            <p:nvPr/>
          </p:nvSpPr>
          <p:spPr bwMode="auto">
            <a:xfrm>
              <a:off x="5362576" y="2573338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302"/>
            <p:cNvSpPr/>
            <p:nvPr/>
          </p:nvSpPr>
          <p:spPr bwMode="auto">
            <a:xfrm>
              <a:off x="4186238" y="2952750"/>
              <a:ext cx="7938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1 w 2"/>
                <a:gd name="T5" fmla="*/ 1 h 2"/>
                <a:gd name="T6" fmla="*/ 2 w 2"/>
                <a:gd name="T7" fmla="*/ 1 h 2"/>
                <a:gd name="T8" fmla="*/ 2 w 2"/>
                <a:gd name="T9" fmla="*/ 2 h 2"/>
                <a:gd name="T10" fmla="*/ 1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303"/>
            <p:cNvSpPr/>
            <p:nvPr/>
          </p:nvSpPr>
          <p:spPr bwMode="auto">
            <a:xfrm>
              <a:off x="7432676" y="3871913"/>
              <a:ext cx="9525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304"/>
            <p:cNvSpPr/>
            <p:nvPr/>
          </p:nvSpPr>
          <p:spPr bwMode="auto">
            <a:xfrm>
              <a:off x="5103813" y="2471738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305"/>
            <p:cNvSpPr/>
            <p:nvPr/>
          </p:nvSpPr>
          <p:spPr bwMode="auto">
            <a:xfrm>
              <a:off x="5264151" y="2879725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306"/>
            <p:cNvSpPr/>
            <p:nvPr/>
          </p:nvSpPr>
          <p:spPr bwMode="auto">
            <a:xfrm>
              <a:off x="7835901" y="3905250"/>
              <a:ext cx="9525" cy="952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307"/>
            <p:cNvSpPr/>
            <p:nvPr/>
          </p:nvSpPr>
          <p:spPr bwMode="auto">
            <a:xfrm>
              <a:off x="6096001" y="3735388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308"/>
            <p:cNvSpPr/>
            <p:nvPr/>
          </p:nvSpPr>
          <p:spPr bwMode="auto">
            <a:xfrm>
              <a:off x="7488238" y="3783013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0 w 2"/>
                <a:gd name="T11" fmla="*/ 0 h 2"/>
                <a:gd name="T12" fmla="*/ 1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309"/>
            <p:cNvSpPr/>
            <p:nvPr/>
          </p:nvSpPr>
          <p:spPr bwMode="auto">
            <a:xfrm>
              <a:off x="7546976" y="3798888"/>
              <a:ext cx="9525" cy="9525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2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310"/>
            <p:cNvSpPr/>
            <p:nvPr/>
          </p:nvSpPr>
          <p:spPr bwMode="auto">
            <a:xfrm>
              <a:off x="5233988" y="2543175"/>
              <a:ext cx="9525" cy="12700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1 w 2"/>
                <a:gd name="T5" fmla="*/ 0 h 3"/>
                <a:gd name="T6" fmla="*/ 2 w 2"/>
                <a:gd name="T7" fmla="*/ 1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311"/>
            <p:cNvSpPr/>
            <p:nvPr/>
          </p:nvSpPr>
          <p:spPr bwMode="auto">
            <a:xfrm>
              <a:off x="5337176" y="295275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312"/>
            <p:cNvSpPr/>
            <p:nvPr/>
          </p:nvSpPr>
          <p:spPr bwMode="auto">
            <a:xfrm>
              <a:off x="7105651" y="2500313"/>
              <a:ext cx="12700" cy="4763"/>
            </a:xfrm>
            <a:custGeom>
              <a:avLst/>
              <a:gdLst>
                <a:gd name="T0" fmla="*/ 1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2 w 3"/>
                <a:gd name="T7" fmla="*/ 1 h 1"/>
                <a:gd name="T8" fmla="*/ 0 w 3"/>
                <a:gd name="T9" fmla="*/ 0 h 1"/>
                <a:gd name="T10" fmla="*/ 1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Oval 313"/>
            <p:cNvSpPr>
              <a:spLocks noChangeArrowheads="1"/>
            </p:cNvSpPr>
            <p:nvPr/>
          </p:nvSpPr>
          <p:spPr bwMode="auto">
            <a:xfrm>
              <a:off x="7394576" y="3348038"/>
              <a:ext cx="7938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Oval 314"/>
            <p:cNvSpPr>
              <a:spLocks noChangeArrowheads="1"/>
            </p:cNvSpPr>
            <p:nvPr/>
          </p:nvSpPr>
          <p:spPr bwMode="auto">
            <a:xfrm>
              <a:off x="5175251" y="3509963"/>
              <a:ext cx="7938" cy="7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315"/>
            <p:cNvSpPr/>
            <p:nvPr/>
          </p:nvSpPr>
          <p:spPr bwMode="auto">
            <a:xfrm>
              <a:off x="7361238" y="3633788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316"/>
            <p:cNvSpPr/>
            <p:nvPr/>
          </p:nvSpPr>
          <p:spPr bwMode="auto">
            <a:xfrm>
              <a:off x="5314951" y="3616325"/>
              <a:ext cx="9525" cy="1270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1 h 3"/>
                <a:gd name="T4" fmla="*/ 1 w 2"/>
                <a:gd name="T5" fmla="*/ 0 h 3"/>
                <a:gd name="T6" fmla="*/ 2 w 2"/>
                <a:gd name="T7" fmla="*/ 1 h 3"/>
                <a:gd name="T8" fmla="*/ 1 w 2"/>
                <a:gd name="T9" fmla="*/ 2 h 3"/>
                <a:gd name="T10" fmla="*/ 1 w 2"/>
                <a:gd name="T11" fmla="*/ 3 h 3"/>
                <a:gd name="T12" fmla="*/ 0 w 2"/>
                <a:gd name="T13" fmla="*/ 2 h 3"/>
                <a:gd name="T14" fmla="*/ 0 w 2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317"/>
            <p:cNvSpPr/>
            <p:nvPr/>
          </p:nvSpPr>
          <p:spPr bwMode="auto">
            <a:xfrm>
              <a:off x="6516688" y="2778125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1 w 2"/>
                <a:gd name="T9" fmla="*/ 0 h 2"/>
                <a:gd name="T10" fmla="*/ 2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318"/>
            <p:cNvSpPr/>
            <p:nvPr/>
          </p:nvSpPr>
          <p:spPr bwMode="auto">
            <a:xfrm>
              <a:off x="5675313" y="2403475"/>
              <a:ext cx="9525" cy="12700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1 h 3"/>
                <a:gd name="T4" fmla="*/ 2 w 2"/>
                <a:gd name="T5" fmla="*/ 1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Freeform 319"/>
            <p:cNvSpPr/>
            <p:nvPr/>
          </p:nvSpPr>
          <p:spPr bwMode="auto">
            <a:xfrm>
              <a:off x="6415088" y="2416175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320"/>
            <p:cNvSpPr/>
            <p:nvPr/>
          </p:nvSpPr>
          <p:spPr bwMode="auto">
            <a:xfrm>
              <a:off x="7543801" y="3790950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1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Freeform 321"/>
            <p:cNvSpPr/>
            <p:nvPr/>
          </p:nvSpPr>
          <p:spPr bwMode="auto">
            <a:xfrm>
              <a:off x="7450138" y="3798888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322"/>
            <p:cNvSpPr/>
            <p:nvPr/>
          </p:nvSpPr>
          <p:spPr bwMode="auto">
            <a:xfrm>
              <a:off x="7713663" y="2909888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2 w 2"/>
                <a:gd name="T5" fmla="*/ 1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Freeform 323"/>
            <p:cNvSpPr/>
            <p:nvPr/>
          </p:nvSpPr>
          <p:spPr bwMode="auto">
            <a:xfrm>
              <a:off x="7670801" y="3803650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7" name="Freeform 324"/>
            <p:cNvSpPr/>
            <p:nvPr/>
          </p:nvSpPr>
          <p:spPr bwMode="auto">
            <a:xfrm>
              <a:off x="7191376" y="3786188"/>
              <a:ext cx="7938" cy="4763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8" name="Freeform 325"/>
            <p:cNvSpPr/>
            <p:nvPr/>
          </p:nvSpPr>
          <p:spPr bwMode="auto">
            <a:xfrm>
              <a:off x="5862638" y="2547938"/>
              <a:ext cx="4763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9" name="Oval 326"/>
            <p:cNvSpPr>
              <a:spLocks noChangeArrowheads="1"/>
            </p:cNvSpPr>
            <p:nvPr/>
          </p:nvSpPr>
          <p:spPr bwMode="auto">
            <a:xfrm>
              <a:off x="5167313" y="3502025"/>
              <a:ext cx="3175" cy="7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0" name="Freeform 327"/>
            <p:cNvSpPr/>
            <p:nvPr/>
          </p:nvSpPr>
          <p:spPr bwMode="auto">
            <a:xfrm>
              <a:off x="6818313" y="2474913"/>
              <a:ext cx="3175" cy="952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1" name="Freeform 328"/>
            <p:cNvSpPr/>
            <p:nvPr/>
          </p:nvSpPr>
          <p:spPr bwMode="auto">
            <a:xfrm>
              <a:off x="5162551" y="3489325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2" name="Oval 329"/>
            <p:cNvSpPr>
              <a:spLocks noChangeArrowheads="1"/>
            </p:cNvSpPr>
            <p:nvPr/>
          </p:nvSpPr>
          <p:spPr bwMode="auto">
            <a:xfrm>
              <a:off x="7143751" y="2378075"/>
              <a:ext cx="4763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3" name="Freeform 330"/>
            <p:cNvSpPr/>
            <p:nvPr/>
          </p:nvSpPr>
          <p:spPr bwMode="auto">
            <a:xfrm>
              <a:off x="7429501" y="3446463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2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Freeform 331"/>
            <p:cNvSpPr/>
            <p:nvPr/>
          </p:nvSpPr>
          <p:spPr bwMode="auto">
            <a:xfrm>
              <a:off x="5438776" y="2547938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5" name="Freeform 332"/>
            <p:cNvSpPr/>
            <p:nvPr/>
          </p:nvSpPr>
          <p:spPr bwMode="auto">
            <a:xfrm>
              <a:off x="6673851" y="2624138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6" name="Oval 333"/>
            <p:cNvSpPr>
              <a:spLocks noChangeArrowheads="1"/>
            </p:cNvSpPr>
            <p:nvPr/>
          </p:nvSpPr>
          <p:spPr bwMode="auto">
            <a:xfrm>
              <a:off x="5183188" y="3530600"/>
              <a:ext cx="4763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7" name="Freeform 334"/>
            <p:cNvSpPr/>
            <p:nvPr/>
          </p:nvSpPr>
          <p:spPr bwMode="auto">
            <a:xfrm>
              <a:off x="5076826" y="3517900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8" name="Freeform 335"/>
            <p:cNvSpPr/>
            <p:nvPr/>
          </p:nvSpPr>
          <p:spPr bwMode="auto">
            <a:xfrm>
              <a:off x="5289551" y="2773363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9" name="Freeform 336"/>
            <p:cNvSpPr/>
            <p:nvPr/>
          </p:nvSpPr>
          <p:spPr bwMode="auto">
            <a:xfrm>
              <a:off x="4211638" y="2955925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Freeform 337"/>
            <p:cNvSpPr/>
            <p:nvPr/>
          </p:nvSpPr>
          <p:spPr bwMode="auto">
            <a:xfrm>
              <a:off x="7424738" y="3330575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Oval 338"/>
            <p:cNvSpPr>
              <a:spLocks noChangeArrowheads="1"/>
            </p:cNvSpPr>
            <p:nvPr/>
          </p:nvSpPr>
          <p:spPr bwMode="auto">
            <a:xfrm>
              <a:off x="7442201" y="3732213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Freeform 339"/>
            <p:cNvSpPr/>
            <p:nvPr/>
          </p:nvSpPr>
          <p:spPr bwMode="auto">
            <a:xfrm>
              <a:off x="7450138" y="3879850"/>
              <a:ext cx="7938" cy="0"/>
            </a:xfrm>
            <a:custGeom>
              <a:avLst/>
              <a:gdLst>
                <a:gd name="T0" fmla="*/ 1 w 2"/>
                <a:gd name="T1" fmla="*/ 0 w 2"/>
                <a:gd name="T2" fmla="*/ 0 w 2"/>
                <a:gd name="T3" fmla="*/ 1 w 2"/>
                <a:gd name="T4" fmla="*/ 2 w 2"/>
                <a:gd name="T5" fmla="*/ 1 w 2"/>
                <a:gd name="T6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Freeform 340"/>
            <p:cNvSpPr/>
            <p:nvPr/>
          </p:nvSpPr>
          <p:spPr bwMode="auto">
            <a:xfrm>
              <a:off x="5154613" y="3479800"/>
              <a:ext cx="7938" cy="9525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4" name="Freeform 341"/>
            <p:cNvSpPr/>
            <p:nvPr/>
          </p:nvSpPr>
          <p:spPr bwMode="auto">
            <a:xfrm>
              <a:off x="6753226" y="2517775"/>
              <a:ext cx="9525" cy="793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5" name="Freeform 342"/>
            <p:cNvSpPr/>
            <p:nvPr/>
          </p:nvSpPr>
          <p:spPr bwMode="auto">
            <a:xfrm>
              <a:off x="7442201" y="3421063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6" name="Freeform 343"/>
            <p:cNvSpPr/>
            <p:nvPr/>
          </p:nvSpPr>
          <p:spPr bwMode="auto">
            <a:xfrm>
              <a:off x="5857876" y="2593975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7" name="Freeform 344"/>
            <p:cNvSpPr/>
            <p:nvPr/>
          </p:nvSpPr>
          <p:spPr bwMode="auto">
            <a:xfrm>
              <a:off x="5353051" y="4502150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8" name="Freeform 345"/>
            <p:cNvSpPr/>
            <p:nvPr/>
          </p:nvSpPr>
          <p:spPr bwMode="auto">
            <a:xfrm>
              <a:off x="4364038" y="2917825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Freeform 346"/>
            <p:cNvSpPr/>
            <p:nvPr/>
          </p:nvSpPr>
          <p:spPr bwMode="auto">
            <a:xfrm>
              <a:off x="5794376" y="2436813"/>
              <a:ext cx="22225" cy="4763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1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2" y="0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Freeform 347"/>
            <p:cNvSpPr/>
            <p:nvPr/>
          </p:nvSpPr>
          <p:spPr bwMode="auto">
            <a:xfrm>
              <a:off x="5791201" y="2730500"/>
              <a:ext cx="12700" cy="1270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2"/>
                    <a:pt x="0" y="0"/>
                  </a:cubicBezTo>
                  <a:cubicBezTo>
                    <a:pt x="2" y="1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1" name="Freeform 348"/>
            <p:cNvSpPr/>
            <p:nvPr/>
          </p:nvSpPr>
          <p:spPr bwMode="auto">
            <a:xfrm>
              <a:off x="5773738" y="2444750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2" name="Freeform 349"/>
            <p:cNvSpPr/>
            <p:nvPr/>
          </p:nvSpPr>
          <p:spPr bwMode="auto">
            <a:xfrm>
              <a:off x="5803901" y="2390775"/>
              <a:ext cx="7938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Freeform 350"/>
            <p:cNvSpPr/>
            <p:nvPr/>
          </p:nvSpPr>
          <p:spPr bwMode="auto">
            <a:xfrm>
              <a:off x="6103938" y="2578100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Freeform 351"/>
            <p:cNvSpPr/>
            <p:nvPr/>
          </p:nvSpPr>
          <p:spPr bwMode="auto">
            <a:xfrm>
              <a:off x="7412038" y="3651250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Freeform 352"/>
            <p:cNvSpPr/>
            <p:nvPr/>
          </p:nvSpPr>
          <p:spPr bwMode="auto">
            <a:xfrm>
              <a:off x="6083301" y="3259138"/>
              <a:ext cx="20638" cy="55563"/>
            </a:xfrm>
            <a:custGeom>
              <a:avLst/>
              <a:gdLst>
                <a:gd name="T0" fmla="*/ 4 w 5"/>
                <a:gd name="T1" fmla="*/ 3 h 13"/>
                <a:gd name="T2" fmla="*/ 4 w 5"/>
                <a:gd name="T3" fmla="*/ 6 h 13"/>
                <a:gd name="T4" fmla="*/ 5 w 5"/>
                <a:gd name="T5" fmla="*/ 11 h 13"/>
                <a:gd name="T6" fmla="*/ 4 w 5"/>
                <a:gd name="T7" fmla="*/ 12 h 13"/>
                <a:gd name="T8" fmla="*/ 2 w 5"/>
                <a:gd name="T9" fmla="*/ 13 h 13"/>
                <a:gd name="T10" fmla="*/ 1 w 5"/>
                <a:gd name="T11" fmla="*/ 11 h 13"/>
                <a:gd name="T12" fmla="*/ 0 w 5"/>
                <a:gd name="T13" fmla="*/ 7 h 13"/>
                <a:gd name="T14" fmla="*/ 1 w 5"/>
                <a:gd name="T15" fmla="*/ 5 h 13"/>
                <a:gd name="T16" fmla="*/ 1 w 5"/>
                <a:gd name="T17" fmla="*/ 4 h 13"/>
                <a:gd name="T18" fmla="*/ 1 w 5"/>
                <a:gd name="T19" fmla="*/ 2 h 13"/>
                <a:gd name="T20" fmla="*/ 3 w 5"/>
                <a:gd name="T21" fmla="*/ 0 h 13"/>
                <a:gd name="T22" fmla="*/ 4 w 5"/>
                <a:gd name="T23" fmla="*/ 0 h 13"/>
                <a:gd name="T24" fmla="*/ 4 w 5"/>
                <a:gd name="T2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13">
                  <a:moveTo>
                    <a:pt x="4" y="3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1" y="13"/>
                    <a:pt x="1" y="12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1" y="5"/>
                    <a:pt x="2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Freeform 353"/>
            <p:cNvSpPr/>
            <p:nvPr/>
          </p:nvSpPr>
          <p:spPr bwMode="auto">
            <a:xfrm>
              <a:off x="6257926" y="3355975"/>
              <a:ext cx="25400" cy="9525"/>
            </a:xfrm>
            <a:custGeom>
              <a:avLst/>
              <a:gdLst>
                <a:gd name="T0" fmla="*/ 4 w 6"/>
                <a:gd name="T1" fmla="*/ 2 h 2"/>
                <a:gd name="T2" fmla="*/ 0 w 6"/>
                <a:gd name="T3" fmla="*/ 1 h 2"/>
                <a:gd name="T4" fmla="*/ 0 w 6"/>
                <a:gd name="T5" fmla="*/ 1 h 2"/>
                <a:gd name="T6" fmla="*/ 0 w 6"/>
                <a:gd name="T7" fmla="*/ 0 h 2"/>
                <a:gd name="T8" fmla="*/ 6 w 6"/>
                <a:gd name="T9" fmla="*/ 1 h 2"/>
                <a:gd name="T10" fmla="*/ 6 w 6"/>
                <a:gd name="T11" fmla="*/ 1 h 2"/>
                <a:gd name="T12" fmla="*/ 6 w 6"/>
                <a:gd name="T13" fmla="*/ 2 h 2"/>
                <a:gd name="T14" fmla="*/ 4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7" name="Freeform 354"/>
            <p:cNvSpPr/>
            <p:nvPr/>
          </p:nvSpPr>
          <p:spPr bwMode="auto">
            <a:xfrm>
              <a:off x="6351588" y="3355975"/>
              <a:ext cx="25400" cy="14288"/>
            </a:xfrm>
            <a:custGeom>
              <a:avLst/>
              <a:gdLst>
                <a:gd name="T0" fmla="*/ 6 w 6"/>
                <a:gd name="T1" fmla="*/ 0 h 3"/>
                <a:gd name="T2" fmla="*/ 4 w 6"/>
                <a:gd name="T3" fmla="*/ 2 h 3"/>
                <a:gd name="T4" fmla="*/ 2 w 6"/>
                <a:gd name="T5" fmla="*/ 3 h 3"/>
                <a:gd name="T6" fmla="*/ 0 w 6"/>
                <a:gd name="T7" fmla="*/ 2 h 3"/>
                <a:gd name="T8" fmla="*/ 1 w 6"/>
                <a:gd name="T9" fmla="*/ 1 h 3"/>
                <a:gd name="T10" fmla="*/ 2 w 6"/>
                <a:gd name="T11" fmla="*/ 0 h 3"/>
                <a:gd name="T12" fmla="*/ 6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6" y="1"/>
                    <a:pt x="5" y="2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" name="Freeform 355"/>
            <p:cNvSpPr/>
            <p:nvPr/>
          </p:nvSpPr>
          <p:spPr bwMode="auto">
            <a:xfrm>
              <a:off x="6027738" y="3302000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9" name="Freeform 356"/>
            <p:cNvSpPr/>
            <p:nvPr/>
          </p:nvSpPr>
          <p:spPr bwMode="auto">
            <a:xfrm>
              <a:off x="6273801" y="3335338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0" name="Freeform 357"/>
            <p:cNvSpPr/>
            <p:nvPr/>
          </p:nvSpPr>
          <p:spPr bwMode="auto">
            <a:xfrm>
              <a:off x="6172201" y="3028950"/>
              <a:ext cx="12700" cy="20638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4 h 5"/>
                <a:gd name="T4" fmla="*/ 1 w 3"/>
                <a:gd name="T5" fmla="*/ 5 h 5"/>
                <a:gd name="T6" fmla="*/ 1 w 3"/>
                <a:gd name="T7" fmla="*/ 4 h 5"/>
                <a:gd name="T8" fmla="*/ 1 w 3"/>
                <a:gd name="T9" fmla="*/ 1 h 5"/>
                <a:gd name="T10" fmla="*/ 3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1" name="Freeform 358"/>
            <p:cNvSpPr/>
            <p:nvPr/>
          </p:nvSpPr>
          <p:spPr bwMode="auto">
            <a:xfrm>
              <a:off x="6184901" y="2986088"/>
              <a:ext cx="9525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2" name="Oval 359"/>
            <p:cNvSpPr>
              <a:spLocks noChangeArrowheads="1"/>
            </p:cNvSpPr>
            <p:nvPr/>
          </p:nvSpPr>
          <p:spPr bwMode="auto">
            <a:xfrm>
              <a:off x="6143626" y="3074988"/>
              <a:ext cx="3175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4" name="组合 373"/>
          <p:cNvGrpSpPr/>
          <p:nvPr/>
        </p:nvGrpSpPr>
        <p:grpSpPr>
          <a:xfrm>
            <a:off x="1324498" y="4335527"/>
            <a:ext cx="3065402" cy="1651161"/>
            <a:chOff x="4102101" y="2346325"/>
            <a:chExt cx="4005262" cy="2157413"/>
          </a:xfrm>
          <a:effectLst/>
        </p:grpSpPr>
        <p:sp>
          <p:nvSpPr>
            <p:cNvPr id="375" name="Freeform 5"/>
            <p:cNvSpPr/>
            <p:nvPr/>
          </p:nvSpPr>
          <p:spPr bwMode="auto">
            <a:xfrm>
              <a:off x="4105276" y="2422525"/>
              <a:ext cx="3994150" cy="2081213"/>
            </a:xfrm>
            <a:custGeom>
              <a:avLst/>
              <a:gdLst>
                <a:gd name="T0" fmla="*/ 0 w 941"/>
                <a:gd name="T1" fmla="*/ 19 h 489"/>
                <a:gd name="T2" fmla="*/ 470 w 941"/>
                <a:gd name="T3" fmla="*/ 489 h 489"/>
                <a:gd name="T4" fmla="*/ 941 w 941"/>
                <a:gd name="T5" fmla="*/ 19 h 489"/>
                <a:gd name="T6" fmla="*/ 941 w 941"/>
                <a:gd name="T7" fmla="*/ 0 h 489"/>
                <a:gd name="T8" fmla="*/ 0 w 941"/>
                <a:gd name="T9" fmla="*/ 0 h 489"/>
                <a:gd name="T10" fmla="*/ 0 w 941"/>
                <a:gd name="T11" fmla="*/ 1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489">
                  <a:moveTo>
                    <a:pt x="0" y="19"/>
                  </a:moveTo>
                  <a:cubicBezTo>
                    <a:pt x="0" y="279"/>
                    <a:pt x="211" y="489"/>
                    <a:pt x="470" y="489"/>
                  </a:cubicBezTo>
                  <a:cubicBezTo>
                    <a:pt x="730" y="489"/>
                    <a:pt x="941" y="279"/>
                    <a:pt x="941" y="19"/>
                  </a:cubicBezTo>
                  <a:cubicBezTo>
                    <a:pt x="941" y="12"/>
                    <a:pt x="941" y="6"/>
                    <a:pt x="9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2"/>
                    <a:pt x="0" y="1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6" name="Freeform 6"/>
            <p:cNvSpPr/>
            <p:nvPr/>
          </p:nvSpPr>
          <p:spPr bwMode="auto">
            <a:xfrm>
              <a:off x="4143376" y="2916238"/>
              <a:ext cx="1265238" cy="1468438"/>
            </a:xfrm>
            <a:custGeom>
              <a:avLst/>
              <a:gdLst>
                <a:gd name="T0" fmla="*/ 233 w 298"/>
                <a:gd name="T1" fmla="*/ 291 h 345"/>
                <a:gd name="T2" fmla="*/ 248 w 298"/>
                <a:gd name="T3" fmla="*/ 302 h 345"/>
                <a:gd name="T4" fmla="*/ 245 w 298"/>
                <a:gd name="T5" fmla="*/ 307 h 345"/>
                <a:gd name="T6" fmla="*/ 252 w 298"/>
                <a:gd name="T7" fmla="*/ 315 h 345"/>
                <a:gd name="T8" fmla="*/ 248 w 298"/>
                <a:gd name="T9" fmla="*/ 314 h 345"/>
                <a:gd name="T10" fmla="*/ 253 w 298"/>
                <a:gd name="T11" fmla="*/ 318 h 345"/>
                <a:gd name="T12" fmla="*/ 261 w 298"/>
                <a:gd name="T13" fmla="*/ 325 h 345"/>
                <a:gd name="T14" fmla="*/ 298 w 298"/>
                <a:gd name="T15" fmla="*/ 345 h 345"/>
                <a:gd name="T16" fmla="*/ 243 w 298"/>
                <a:gd name="T17" fmla="*/ 320 h 345"/>
                <a:gd name="T18" fmla="*/ 175 w 298"/>
                <a:gd name="T19" fmla="*/ 269 h 345"/>
                <a:gd name="T20" fmla="*/ 145 w 298"/>
                <a:gd name="T21" fmla="*/ 235 h 345"/>
                <a:gd name="T22" fmla="*/ 127 w 298"/>
                <a:gd name="T23" fmla="*/ 216 h 345"/>
                <a:gd name="T24" fmla="*/ 77 w 298"/>
                <a:gd name="T25" fmla="*/ 164 h 345"/>
                <a:gd name="T26" fmla="*/ 49 w 298"/>
                <a:gd name="T27" fmla="*/ 121 h 345"/>
                <a:gd name="T28" fmla="*/ 40 w 298"/>
                <a:gd name="T29" fmla="*/ 97 h 345"/>
                <a:gd name="T30" fmla="*/ 32 w 298"/>
                <a:gd name="T31" fmla="*/ 70 h 345"/>
                <a:gd name="T32" fmla="*/ 23 w 298"/>
                <a:gd name="T33" fmla="*/ 57 h 345"/>
                <a:gd name="T34" fmla="*/ 8 w 298"/>
                <a:gd name="T35" fmla="*/ 7 h 345"/>
                <a:gd name="T36" fmla="*/ 19 w 298"/>
                <a:gd name="T37" fmla="*/ 44 h 345"/>
                <a:gd name="T38" fmla="*/ 26 w 298"/>
                <a:gd name="T39" fmla="*/ 47 h 345"/>
                <a:gd name="T40" fmla="*/ 31 w 298"/>
                <a:gd name="T41" fmla="*/ 32 h 345"/>
                <a:gd name="T42" fmla="*/ 39 w 298"/>
                <a:gd name="T43" fmla="*/ 33 h 345"/>
                <a:gd name="T44" fmla="*/ 42 w 298"/>
                <a:gd name="T45" fmla="*/ 27 h 345"/>
                <a:gd name="T46" fmla="*/ 52 w 298"/>
                <a:gd name="T47" fmla="*/ 38 h 345"/>
                <a:gd name="T48" fmla="*/ 63 w 298"/>
                <a:gd name="T49" fmla="*/ 39 h 345"/>
                <a:gd name="T50" fmla="*/ 77 w 298"/>
                <a:gd name="T51" fmla="*/ 38 h 345"/>
                <a:gd name="T52" fmla="*/ 85 w 298"/>
                <a:gd name="T53" fmla="*/ 53 h 345"/>
                <a:gd name="T54" fmla="*/ 98 w 298"/>
                <a:gd name="T55" fmla="*/ 66 h 345"/>
                <a:gd name="T56" fmla="*/ 141 w 298"/>
                <a:gd name="T57" fmla="*/ 90 h 345"/>
                <a:gd name="T58" fmla="*/ 152 w 298"/>
                <a:gd name="T59" fmla="*/ 105 h 345"/>
                <a:gd name="T60" fmla="*/ 169 w 298"/>
                <a:gd name="T61" fmla="*/ 117 h 345"/>
                <a:gd name="T62" fmla="*/ 192 w 298"/>
                <a:gd name="T63" fmla="*/ 128 h 345"/>
                <a:gd name="T64" fmla="*/ 230 w 298"/>
                <a:gd name="T65" fmla="*/ 138 h 345"/>
                <a:gd name="T66" fmla="*/ 251 w 298"/>
                <a:gd name="T67" fmla="*/ 149 h 345"/>
                <a:gd name="T68" fmla="*/ 255 w 298"/>
                <a:gd name="T69" fmla="*/ 178 h 345"/>
                <a:gd name="T70" fmla="*/ 249 w 298"/>
                <a:gd name="T71" fmla="*/ 190 h 345"/>
                <a:gd name="T72" fmla="*/ 251 w 298"/>
                <a:gd name="T73" fmla="*/ 207 h 345"/>
                <a:gd name="T74" fmla="*/ 253 w 298"/>
                <a:gd name="T75" fmla="*/ 234 h 345"/>
                <a:gd name="T76" fmla="*/ 234 w 298"/>
                <a:gd name="T77" fmla="*/ 245 h 345"/>
                <a:gd name="T78" fmla="*/ 240 w 298"/>
                <a:gd name="T79" fmla="*/ 273 h 345"/>
                <a:gd name="T80" fmla="*/ 241 w 298"/>
                <a:gd name="T81" fmla="*/ 28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8" h="345">
                  <a:moveTo>
                    <a:pt x="244" y="293"/>
                  </a:moveTo>
                  <a:cubicBezTo>
                    <a:pt x="240" y="292"/>
                    <a:pt x="237" y="292"/>
                    <a:pt x="233" y="291"/>
                  </a:cubicBezTo>
                  <a:cubicBezTo>
                    <a:pt x="237" y="294"/>
                    <a:pt x="240" y="295"/>
                    <a:pt x="243" y="298"/>
                  </a:cubicBezTo>
                  <a:cubicBezTo>
                    <a:pt x="245" y="299"/>
                    <a:pt x="246" y="300"/>
                    <a:pt x="248" y="302"/>
                  </a:cubicBezTo>
                  <a:cubicBezTo>
                    <a:pt x="248" y="303"/>
                    <a:pt x="248" y="304"/>
                    <a:pt x="249" y="305"/>
                  </a:cubicBezTo>
                  <a:cubicBezTo>
                    <a:pt x="248" y="306"/>
                    <a:pt x="246" y="306"/>
                    <a:pt x="245" y="307"/>
                  </a:cubicBezTo>
                  <a:cubicBezTo>
                    <a:pt x="245" y="307"/>
                    <a:pt x="244" y="307"/>
                    <a:pt x="243" y="306"/>
                  </a:cubicBezTo>
                  <a:cubicBezTo>
                    <a:pt x="246" y="309"/>
                    <a:pt x="249" y="312"/>
                    <a:pt x="252" y="315"/>
                  </a:cubicBezTo>
                  <a:cubicBezTo>
                    <a:pt x="252" y="315"/>
                    <a:pt x="252" y="315"/>
                    <a:pt x="252" y="315"/>
                  </a:cubicBezTo>
                  <a:cubicBezTo>
                    <a:pt x="250" y="315"/>
                    <a:pt x="249" y="314"/>
                    <a:pt x="248" y="314"/>
                  </a:cubicBezTo>
                  <a:cubicBezTo>
                    <a:pt x="248" y="314"/>
                    <a:pt x="247" y="314"/>
                    <a:pt x="247" y="315"/>
                  </a:cubicBezTo>
                  <a:cubicBezTo>
                    <a:pt x="249" y="316"/>
                    <a:pt x="251" y="317"/>
                    <a:pt x="253" y="318"/>
                  </a:cubicBezTo>
                  <a:cubicBezTo>
                    <a:pt x="255" y="319"/>
                    <a:pt x="257" y="321"/>
                    <a:pt x="259" y="323"/>
                  </a:cubicBezTo>
                  <a:cubicBezTo>
                    <a:pt x="260" y="324"/>
                    <a:pt x="260" y="325"/>
                    <a:pt x="261" y="325"/>
                  </a:cubicBezTo>
                  <a:cubicBezTo>
                    <a:pt x="267" y="328"/>
                    <a:pt x="274" y="332"/>
                    <a:pt x="280" y="335"/>
                  </a:cubicBezTo>
                  <a:cubicBezTo>
                    <a:pt x="287" y="338"/>
                    <a:pt x="293" y="341"/>
                    <a:pt x="298" y="345"/>
                  </a:cubicBezTo>
                  <a:cubicBezTo>
                    <a:pt x="298" y="345"/>
                    <a:pt x="297" y="345"/>
                    <a:pt x="297" y="345"/>
                  </a:cubicBezTo>
                  <a:cubicBezTo>
                    <a:pt x="279" y="337"/>
                    <a:pt x="260" y="329"/>
                    <a:pt x="243" y="320"/>
                  </a:cubicBezTo>
                  <a:cubicBezTo>
                    <a:pt x="231" y="314"/>
                    <a:pt x="221" y="305"/>
                    <a:pt x="210" y="297"/>
                  </a:cubicBezTo>
                  <a:cubicBezTo>
                    <a:pt x="198" y="288"/>
                    <a:pt x="186" y="279"/>
                    <a:pt x="175" y="269"/>
                  </a:cubicBezTo>
                  <a:cubicBezTo>
                    <a:pt x="168" y="262"/>
                    <a:pt x="162" y="254"/>
                    <a:pt x="155" y="246"/>
                  </a:cubicBezTo>
                  <a:cubicBezTo>
                    <a:pt x="152" y="242"/>
                    <a:pt x="149" y="239"/>
                    <a:pt x="145" y="235"/>
                  </a:cubicBezTo>
                  <a:cubicBezTo>
                    <a:pt x="139" y="229"/>
                    <a:pt x="134" y="223"/>
                    <a:pt x="128" y="217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20" y="204"/>
                    <a:pt x="110" y="197"/>
                    <a:pt x="100" y="189"/>
                  </a:cubicBezTo>
                  <a:cubicBezTo>
                    <a:pt x="91" y="182"/>
                    <a:pt x="84" y="173"/>
                    <a:pt x="77" y="164"/>
                  </a:cubicBezTo>
                  <a:cubicBezTo>
                    <a:pt x="70" y="155"/>
                    <a:pt x="63" y="147"/>
                    <a:pt x="56" y="137"/>
                  </a:cubicBezTo>
                  <a:cubicBezTo>
                    <a:pt x="53" y="132"/>
                    <a:pt x="52" y="126"/>
                    <a:pt x="49" y="121"/>
                  </a:cubicBezTo>
                  <a:cubicBezTo>
                    <a:pt x="49" y="120"/>
                    <a:pt x="49" y="119"/>
                    <a:pt x="48" y="118"/>
                  </a:cubicBezTo>
                  <a:cubicBezTo>
                    <a:pt x="45" y="111"/>
                    <a:pt x="42" y="104"/>
                    <a:pt x="40" y="97"/>
                  </a:cubicBezTo>
                  <a:cubicBezTo>
                    <a:pt x="39" y="94"/>
                    <a:pt x="38" y="90"/>
                    <a:pt x="37" y="87"/>
                  </a:cubicBezTo>
                  <a:cubicBezTo>
                    <a:pt x="37" y="81"/>
                    <a:pt x="34" y="76"/>
                    <a:pt x="32" y="70"/>
                  </a:cubicBezTo>
                  <a:cubicBezTo>
                    <a:pt x="29" y="63"/>
                    <a:pt x="26" y="55"/>
                    <a:pt x="23" y="48"/>
                  </a:cubicBezTo>
                  <a:cubicBezTo>
                    <a:pt x="23" y="51"/>
                    <a:pt x="23" y="53"/>
                    <a:pt x="23" y="57"/>
                  </a:cubicBezTo>
                  <a:cubicBezTo>
                    <a:pt x="9" y="40"/>
                    <a:pt x="4" y="20"/>
                    <a:pt x="0" y="0"/>
                  </a:cubicBezTo>
                  <a:cubicBezTo>
                    <a:pt x="4" y="0"/>
                    <a:pt x="7" y="2"/>
                    <a:pt x="8" y="7"/>
                  </a:cubicBezTo>
                  <a:cubicBezTo>
                    <a:pt x="9" y="14"/>
                    <a:pt x="10" y="21"/>
                    <a:pt x="12" y="27"/>
                  </a:cubicBezTo>
                  <a:cubicBezTo>
                    <a:pt x="13" y="33"/>
                    <a:pt x="15" y="39"/>
                    <a:pt x="19" y="44"/>
                  </a:cubicBezTo>
                  <a:cubicBezTo>
                    <a:pt x="20" y="43"/>
                    <a:pt x="20" y="42"/>
                    <a:pt x="21" y="41"/>
                  </a:cubicBezTo>
                  <a:cubicBezTo>
                    <a:pt x="23" y="43"/>
                    <a:pt x="24" y="44"/>
                    <a:pt x="26" y="47"/>
                  </a:cubicBezTo>
                  <a:cubicBezTo>
                    <a:pt x="27" y="44"/>
                    <a:pt x="27" y="41"/>
                    <a:pt x="27" y="39"/>
                  </a:cubicBezTo>
                  <a:cubicBezTo>
                    <a:pt x="27" y="35"/>
                    <a:pt x="28" y="33"/>
                    <a:pt x="31" y="32"/>
                  </a:cubicBezTo>
                  <a:cubicBezTo>
                    <a:pt x="33" y="30"/>
                    <a:pt x="36" y="28"/>
                    <a:pt x="38" y="26"/>
                  </a:cubicBezTo>
                  <a:cubicBezTo>
                    <a:pt x="39" y="28"/>
                    <a:pt x="39" y="31"/>
                    <a:pt x="39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1"/>
                    <a:pt x="41" y="29"/>
                    <a:pt x="42" y="27"/>
                  </a:cubicBezTo>
                  <a:cubicBezTo>
                    <a:pt x="45" y="30"/>
                    <a:pt x="47" y="33"/>
                    <a:pt x="50" y="37"/>
                  </a:cubicBezTo>
                  <a:cubicBezTo>
                    <a:pt x="51" y="37"/>
                    <a:pt x="51" y="38"/>
                    <a:pt x="52" y="38"/>
                  </a:cubicBezTo>
                  <a:cubicBezTo>
                    <a:pt x="55" y="39"/>
                    <a:pt x="57" y="40"/>
                    <a:pt x="60" y="41"/>
                  </a:cubicBezTo>
                  <a:cubicBezTo>
                    <a:pt x="61" y="41"/>
                    <a:pt x="62" y="40"/>
                    <a:pt x="63" y="39"/>
                  </a:cubicBezTo>
                  <a:cubicBezTo>
                    <a:pt x="64" y="39"/>
                    <a:pt x="64" y="37"/>
                    <a:pt x="64" y="37"/>
                  </a:cubicBezTo>
                  <a:cubicBezTo>
                    <a:pt x="69" y="37"/>
                    <a:pt x="73" y="38"/>
                    <a:pt x="77" y="38"/>
                  </a:cubicBezTo>
                  <a:cubicBezTo>
                    <a:pt x="80" y="38"/>
                    <a:pt x="80" y="40"/>
                    <a:pt x="80" y="42"/>
                  </a:cubicBezTo>
                  <a:cubicBezTo>
                    <a:pt x="79" y="48"/>
                    <a:pt x="80" y="50"/>
                    <a:pt x="85" y="53"/>
                  </a:cubicBezTo>
                  <a:cubicBezTo>
                    <a:pt x="88" y="55"/>
                    <a:pt x="89" y="57"/>
                    <a:pt x="91" y="59"/>
                  </a:cubicBezTo>
                  <a:cubicBezTo>
                    <a:pt x="93" y="61"/>
                    <a:pt x="96" y="64"/>
                    <a:pt x="98" y="66"/>
                  </a:cubicBezTo>
                  <a:cubicBezTo>
                    <a:pt x="101" y="69"/>
                    <a:pt x="104" y="71"/>
                    <a:pt x="109" y="71"/>
                  </a:cubicBezTo>
                  <a:cubicBezTo>
                    <a:pt x="122" y="73"/>
                    <a:pt x="133" y="79"/>
                    <a:pt x="141" y="90"/>
                  </a:cubicBezTo>
                  <a:cubicBezTo>
                    <a:pt x="142" y="93"/>
                    <a:pt x="145" y="94"/>
                    <a:pt x="146" y="96"/>
                  </a:cubicBezTo>
                  <a:cubicBezTo>
                    <a:pt x="148" y="99"/>
                    <a:pt x="150" y="102"/>
                    <a:pt x="152" y="105"/>
                  </a:cubicBezTo>
                  <a:cubicBezTo>
                    <a:pt x="153" y="106"/>
                    <a:pt x="153" y="107"/>
                    <a:pt x="154" y="108"/>
                  </a:cubicBezTo>
                  <a:cubicBezTo>
                    <a:pt x="159" y="111"/>
                    <a:pt x="162" y="115"/>
                    <a:pt x="169" y="117"/>
                  </a:cubicBezTo>
                  <a:cubicBezTo>
                    <a:pt x="176" y="118"/>
                    <a:pt x="183" y="121"/>
                    <a:pt x="189" y="126"/>
                  </a:cubicBezTo>
                  <a:cubicBezTo>
                    <a:pt x="189" y="127"/>
                    <a:pt x="191" y="127"/>
                    <a:pt x="192" y="128"/>
                  </a:cubicBezTo>
                  <a:cubicBezTo>
                    <a:pt x="200" y="129"/>
                    <a:pt x="209" y="130"/>
                    <a:pt x="218" y="131"/>
                  </a:cubicBezTo>
                  <a:cubicBezTo>
                    <a:pt x="222" y="132"/>
                    <a:pt x="226" y="135"/>
                    <a:pt x="230" y="138"/>
                  </a:cubicBezTo>
                  <a:cubicBezTo>
                    <a:pt x="235" y="142"/>
                    <a:pt x="240" y="146"/>
                    <a:pt x="247" y="147"/>
                  </a:cubicBezTo>
                  <a:cubicBezTo>
                    <a:pt x="249" y="147"/>
                    <a:pt x="250" y="148"/>
                    <a:pt x="251" y="149"/>
                  </a:cubicBezTo>
                  <a:cubicBezTo>
                    <a:pt x="254" y="154"/>
                    <a:pt x="258" y="159"/>
                    <a:pt x="259" y="166"/>
                  </a:cubicBezTo>
                  <a:cubicBezTo>
                    <a:pt x="260" y="170"/>
                    <a:pt x="258" y="174"/>
                    <a:pt x="255" y="178"/>
                  </a:cubicBezTo>
                  <a:cubicBezTo>
                    <a:pt x="253" y="180"/>
                    <a:pt x="252" y="183"/>
                    <a:pt x="251" y="186"/>
                  </a:cubicBezTo>
                  <a:cubicBezTo>
                    <a:pt x="250" y="187"/>
                    <a:pt x="250" y="189"/>
                    <a:pt x="249" y="190"/>
                  </a:cubicBezTo>
                  <a:cubicBezTo>
                    <a:pt x="247" y="192"/>
                    <a:pt x="247" y="195"/>
                    <a:pt x="248" y="198"/>
                  </a:cubicBezTo>
                  <a:cubicBezTo>
                    <a:pt x="249" y="201"/>
                    <a:pt x="250" y="204"/>
                    <a:pt x="251" y="207"/>
                  </a:cubicBezTo>
                  <a:cubicBezTo>
                    <a:pt x="254" y="215"/>
                    <a:pt x="254" y="223"/>
                    <a:pt x="253" y="230"/>
                  </a:cubicBezTo>
                  <a:cubicBezTo>
                    <a:pt x="253" y="232"/>
                    <a:pt x="253" y="233"/>
                    <a:pt x="253" y="234"/>
                  </a:cubicBezTo>
                  <a:cubicBezTo>
                    <a:pt x="255" y="238"/>
                    <a:pt x="252" y="242"/>
                    <a:pt x="248" y="241"/>
                  </a:cubicBezTo>
                  <a:cubicBezTo>
                    <a:pt x="243" y="240"/>
                    <a:pt x="238" y="243"/>
                    <a:pt x="234" y="245"/>
                  </a:cubicBezTo>
                  <a:cubicBezTo>
                    <a:pt x="231" y="247"/>
                    <a:pt x="230" y="252"/>
                    <a:pt x="232" y="255"/>
                  </a:cubicBezTo>
                  <a:cubicBezTo>
                    <a:pt x="237" y="261"/>
                    <a:pt x="239" y="267"/>
                    <a:pt x="240" y="273"/>
                  </a:cubicBezTo>
                  <a:cubicBezTo>
                    <a:pt x="240" y="276"/>
                    <a:pt x="240" y="278"/>
                    <a:pt x="240" y="281"/>
                  </a:cubicBezTo>
                  <a:cubicBezTo>
                    <a:pt x="240" y="282"/>
                    <a:pt x="240" y="284"/>
                    <a:pt x="241" y="285"/>
                  </a:cubicBezTo>
                  <a:cubicBezTo>
                    <a:pt x="242" y="287"/>
                    <a:pt x="243" y="290"/>
                    <a:pt x="244" y="293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Freeform 7"/>
            <p:cNvSpPr/>
            <p:nvPr/>
          </p:nvSpPr>
          <p:spPr bwMode="auto">
            <a:xfrm>
              <a:off x="7224713" y="3716338"/>
              <a:ext cx="296863" cy="290513"/>
            </a:xfrm>
            <a:custGeom>
              <a:avLst/>
              <a:gdLst>
                <a:gd name="T0" fmla="*/ 70 w 70"/>
                <a:gd name="T1" fmla="*/ 1 h 68"/>
                <a:gd name="T2" fmla="*/ 67 w 70"/>
                <a:gd name="T3" fmla="*/ 8 h 68"/>
                <a:gd name="T4" fmla="*/ 52 w 70"/>
                <a:gd name="T5" fmla="*/ 28 h 68"/>
                <a:gd name="T6" fmla="*/ 16 w 70"/>
                <a:gd name="T7" fmla="*/ 62 h 68"/>
                <a:gd name="T8" fmla="*/ 4 w 70"/>
                <a:gd name="T9" fmla="*/ 68 h 68"/>
                <a:gd name="T10" fmla="*/ 1 w 70"/>
                <a:gd name="T11" fmla="*/ 68 h 68"/>
                <a:gd name="T12" fmla="*/ 1 w 70"/>
                <a:gd name="T13" fmla="*/ 64 h 68"/>
                <a:gd name="T14" fmla="*/ 14 w 70"/>
                <a:gd name="T15" fmla="*/ 49 h 68"/>
                <a:gd name="T16" fmla="*/ 27 w 70"/>
                <a:gd name="T17" fmla="*/ 35 h 68"/>
                <a:gd name="T18" fmla="*/ 43 w 70"/>
                <a:gd name="T19" fmla="*/ 20 h 68"/>
                <a:gd name="T20" fmla="*/ 57 w 70"/>
                <a:gd name="T21" fmla="*/ 11 h 68"/>
                <a:gd name="T22" fmla="*/ 69 w 70"/>
                <a:gd name="T23" fmla="*/ 0 h 68"/>
                <a:gd name="T24" fmla="*/ 70 w 70"/>
                <a:gd name="T2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70" y="1"/>
                  </a:moveTo>
                  <a:cubicBezTo>
                    <a:pt x="69" y="4"/>
                    <a:pt x="68" y="6"/>
                    <a:pt x="67" y="8"/>
                  </a:cubicBezTo>
                  <a:cubicBezTo>
                    <a:pt x="63" y="16"/>
                    <a:pt x="57" y="21"/>
                    <a:pt x="52" y="28"/>
                  </a:cubicBezTo>
                  <a:cubicBezTo>
                    <a:pt x="41" y="41"/>
                    <a:pt x="29" y="52"/>
                    <a:pt x="16" y="62"/>
                  </a:cubicBezTo>
                  <a:cubicBezTo>
                    <a:pt x="12" y="65"/>
                    <a:pt x="8" y="66"/>
                    <a:pt x="4" y="68"/>
                  </a:cubicBezTo>
                  <a:cubicBezTo>
                    <a:pt x="3" y="68"/>
                    <a:pt x="1" y="68"/>
                    <a:pt x="1" y="68"/>
                  </a:cubicBezTo>
                  <a:cubicBezTo>
                    <a:pt x="0" y="66"/>
                    <a:pt x="0" y="65"/>
                    <a:pt x="1" y="64"/>
                  </a:cubicBezTo>
                  <a:cubicBezTo>
                    <a:pt x="5" y="59"/>
                    <a:pt x="9" y="54"/>
                    <a:pt x="14" y="49"/>
                  </a:cubicBezTo>
                  <a:cubicBezTo>
                    <a:pt x="19" y="45"/>
                    <a:pt x="24" y="41"/>
                    <a:pt x="27" y="35"/>
                  </a:cubicBezTo>
                  <a:cubicBezTo>
                    <a:pt x="30" y="28"/>
                    <a:pt x="36" y="23"/>
                    <a:pt x="43" y="20"/>
                  </a:cubicBezTo>
                  <a:cubicBezTo>
                    <a:pt x="48" y="18"/>
                    <a:pt x="53" y="14"/>
                    <a:pt x="57" y="11"/>
                  </a:cubicBezTo>
                  <a:cubicBezTo>
                    <a:pt x="61" y="7"/>
                    <a:pt x="65" y="4"/>
                    <a:pt x="69" y="0"/>
                  </a:cubicBezTo>
                  <a:cubicBezTo>
                    <a:pt x="69" y="1"/>
                    <a:pt x="69" y="1"/>
                    <a:pt x="70" y="1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8" name="Freeform 8"/>
            <p:cNvSpPr/>
            <p:nvPr/>
          </p:nvSpPr>
          <p:spPr bwMode="auto">
            <a:xfrm>
              <a:off x="4229101" y="2813050"/>
              <a:ext cx="80963" cy="68263"/>
            </a:xfrm>
            <a:custGeom>
              <a:avLst/>
              <a:gdLst>
                <a:gd name="T0" fmla="*/ 1 w 19"/>
                <a:gd name="T1" fmla="*/ 9 h 16"/>
                <a:gd name="T2" fmla="*/ 2 w 19"/>
                <a:gd name="T3" fmla="*/ 4 h 16"/>
                <a:gd name="T4" fmla="*/ 6 w 19"/>
                <a:gd name="T5" fmla="*/ 0 h 16"/>
                <a:gd name="T6" fmla="*/ 18 w 19"/>
                <a:gd name="T7" fmla="*/ 8 h 16"/>
                <a:gd name="T8" fmla="*/ 19 w 19"/>
                <a:gd name="T9" fmla="*/ 12 h 16"/>
                <a:gd name="T10" fmla="*/ 9 w 19"/>
                <a:gd name="T11" fmla="*/ 16 h 16"/>
                <a:gd name="T12" fmla="*/ 3 w 19"/>
                <a:gd name="T13" fmla="*/ 13 h 16"/>
                <a:gd name="T14" fmla="*/ 0 w 19"/>
                <a:gd name="T15" fmla="*/ 10 h 16"/>
                <a:gd name="T16" fmla="*/ 1 w 19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" y="9"/>
                  </a:moveTo>
                  <a:cubicBezTo>
                    <a:pt x="2" y="7"/>
                    <a:pt x="3" y="6"/>
                    <a:pt x="2" y="4"/>
                  </a:cubicBezTo>
                  <a:cubicBezTo>
                    <a:pt x="1" y="0"/>
                    <a:pt x="2" y="0"/>
                    <a:pt x="6" y="0"/>
                  </a:cubicBezTo>
                  <a:cubicBezTo>
                    <a:pt x="12" y="0"/>
                    <a:pt x="14" y="4"/>
                    <a:pt x="18" y="8"/>
                  </a:cubicBezTo>
                  <a:cubicBezTo>
                    <a:pt x="19" y="9"/>
                    <a:pt x="19" y="11"/>
                    <a:pt x="19" y="12"/>
                  </a:cubicBezTo>
                  <a:cubicBezTo>
                    <a:pt x="16" y="13"/>
                    <a:pt x="13" y="14"/>
                    <a:pt x="9" y="16"/>
                  </a:cubicBezTo>
                  <a:cubicBezTo>
                    <a:pt x="8" y="15"/>
                    <a:pt x="5" y="14"/>
                    <a:pt x="3" y="13"/>
                  </a:cubicBezTo>
                  <a:cubicBezTo>
                    <a:pt x="2" y="13"/>
                    <a:pt x="1" y="11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9" name="Freeform 9"/>
            <p:cNvSpPr/>
            <p:nvPr/>
          </p:nvSpPr>
          <p:spPr bwMode="auto">
            <a:xfrm>
              <a:off x="4130676" y="2711450"/>
              <a:ext cx="93663" cy="111125"/>
            </a:xfrm>
            <a:custGeom>
              <a:avLst/>
              <a:gdLst>
                <a:gd name="T0" fmla="*/ 0 w 22"/>
                <a:gd name="T1" fmla="*/ 10 h 26"/>
                <a:gd name="T2" fmla="*/ 3 w 22"/>
                <a:gd name="T3" fmla="*/ 0 h 26"/>
                <a:gd name="T4" fmla="*/ 5 w 22"/>
                <a:gd name="T5" fmla="*/ 0 h 26"/>
                <a:gd name="T6" fmla="*/ 10 w 22"/>
                <a:gd name="T7" fmla="*/ 6 h 26"/>
                <a:gd name="T8" fmla="*/ 17 w 22"/>
                <a:gd name="T9" fmla="*/ 15 h 26"/>
                <a:gd name="T10" fmla="*/ 21 w 22"/>
                <a:gd name="T11" fmla="*/ 19 h 26"/>
                <a:gd name="T12" fmla="*/ 22 w 22"/>
                <a:gd name="T13" fmla="*/ 24 h 26"/>
                <a:gd name="T14" fmla="*/ 16 w 22"/>
                <a:gd name="T15" fmla="*/ 26 h 26"/>
                <a:gd name="T16" fmla="*/ 13 w 22"/>
                <a:gd name="T17" fmla="*/ 26 h 26"/>
                <a:gd name="T18" fmla="*/ 4 w 22"/>
                <a:gd name="T19" fmla="*/ 7 h 26"/>
                <a:gd name="T20" fmla="*/ 1 w 22"/>
                <a:gd name="T21" fmla="*/ 10 h 26"/>
                <a:gd name="T22" fmla="*/ 0 w 22"/>
                <a:gd name="T2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6">
                  <a:moveTo>
                    <a:pt x="0" y="10"/>
                  </a:moveTo>
                  <a:cubicBezTo>
                    <a:pt x="1" y="6"/>
                    <a:pt x="2" y="3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2"/>
                    <a:pt x="8" y="4"/>
                    <a:pt x="10" y="6"/>
                  </a:cubicBezTo>
                  <a:cubicBezTo>
                    <a:pt x="12" y="9"/>
                    <a:pt x="14" y="12"/>
                    <a:pt x="17" y="15"/>
                  </a:cubicBezTo>
                  <a:cubicBezTo>
                    <a:pt x="18" y="16"/>
                    <a:pt x="20" y="17"/>
                    <a:pt x="21" y="19"/>
                  </a:cubicBezTo>
                  <a:cubicBezTo>
                    <a:pt x="21" y="20"/>
                    <a:pt x="22" y="23"/>
                    <a:pt x="22" y="24"/>
                  </a:cubicBezTo>
                  <a:cubicBezTo>
                    <a:pt x="20" y="25"/>
                    <a:pt x="18" y="25"/>
                    <a:pt x="16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2" y="19"/>
                    <a:pt x="10" y="12"/>
                    <a:pt x="4" y="7"/>
                  </a:cubicBezTo>
                  <a:cubicBezTo>
                    <a:pt x="3" y="8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0" name="Freeform 10"/>
            <p:cNvSpPr/>
            <p:nvPr/>
          </p:nvSpPr>
          <p:spPr bwMode="auto">
            <a:xfrm>
              <a:off x="4432301" y="2919413"/>
              <a:ext cx="30163" cy="65088"/>
            </a:xfrm>
            <a:custGeom>
              <a:avLst/>
              <a:gdLst>
                <a:gd name="T0" fmla="*/ 5 w 7"/>
                <a:gd name="T1" fmla="*/ 15 h 15"/>
                <a:gd name="T2" fmla="*/ 0 w 7"/>
                <a:gd name="T3" fmla="*/ 2 h 15"/>
                <a:gd name="T4" fmla="*/ 1 w 7"/>
                <a:gd name="T5" fmla="*/ 1 h 15"/>
                <a:gd name="T6" fmla="*/ 3 w 7"/>
                <a:gd name="T7" fmla="*/ 2 h 15"/>
                <a:gd name="T8" fmla="*/ 7 w 7"/>
                <a:gd name="T9" fmla="*/ 14 h 15"/>
                <a:gd name="T10" fmla="*/ 5 w 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5" y="15"/>
                  </a:moveTo>
                  <a:cubicBezTo>
                    <a:pt x="3" y="11"/>
                    <a:pt x="2" y="6"/>
                    <a:pt x="0" y="2"/>
                  </a:cubicBezTo>
                  <a:cubicBezTo>
                    <a:pt x="0" y="2"/>
                    <a:pt x="1" y="0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6"/>
                    <a:pt x="5" y="10"/>
                    <a:pt x="7" y="14"/>
                  </a:cubicBezTo>
                  <a:cubicBezTo>
                    <a:pt x="6" y="14"/>
                    <a:pt x="6" y="15"/>
                    <a:pt x="5" y="15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1" name="Freeform 11"/>
            <p:cNvSpPr/>
            <p:nvPr/>
          </p:nvSpPr>
          <p:spPr bwMode="auto">
            <a:xfrm>
              <a:off x="4325938" y="2855913"/>
              <a:ext cx="30163" cy="30163"/>
            </a:xfrm>
            <a:custGeom>
              <a:avLst/>
              <a:gdLst>
                <a:gd name="T0" fmla="*/ 7 w 7"/>
                <a:gd name="T1" fmla="*/ 5 h 7"/>
                <a:gd name="T2" fmla="*/ 0 w 7"/>
                <a:gd name="T3" fmla="*/ 4 h 7"/>
                <a:gd name="T4" fmla="*/ 1 w 7"/>
                <a:gd name="T5" fmla="*/ 1 h 7"/>
                <a:gd name="T6" fmla="*/ 7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3" y="7"/>
                    <a:pt x="0" y="7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6" y="2"/>
                    <a:pt x="7" y="5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2" name="Freeform 12"/>
            <p:cNvSpPr/>
            <p:nvPr/>
          </p:nvSpPr>
          <p:spPr bwMode="auto">
            <a:xfrm>
              <a:off x="5748338" y="2605088"/>
              <a:ext cx="28575" cy="17463"/>
            </a:xfrm>
            <a:custGeom>
              <a:avLst/>
              <a:gdLst>
                <a:gd name="T0" fmla="*/ 3 w 7"/>
                <a:gd name="T1" fmla="*/ 4 h 4"/>
                <a:gd name="T2" fmla="*/ 0 w 7"/>
                <a:gd name="T3" fmla="*/ 2 h 4"/>
                <a:gd name="T4" fmla="*/ 4 w 7"/>
                <a:gd name="T5" fmla="*/ 0 h 4"/>
                <a:gd name="T6" fmla="*/ 7 w 7"/>
                <a:gd name="T7" fmla="*/ 1 h 4"/>
                <a:gd name="T8" fmla="*/ 3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6" y="2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3" name="Freeform 13"/>
            <p:cNvSpPr/>
            <p:nvPr/>
          </p:nvSpPr>
          <p:spPr bwMode="auto">
            <a:xfrm>
              <a:off x="4186238" y="2852738"/>
              <a:ext cx="25400" cy="28575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0 h 7"/>
                <a:gd name="T4" fmla="*/ 3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5" y="1"/>
                    <a:pt x="6" y="3"/>
                    <a:pt x="3" y="7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4" name="Freeform 14"/>
            <p:cNvSpPr/>
            <p:nvPr/>
          </p:nvSpPr>
          <p:spPr bwMode="auto">
            <a:xfrm>
              <a:off x="5492751" y="4406900"/>
              <a:ext cx="38100" cy="15875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2 h 4"/>
                <a:gd name="T4" fmla="*/ 8 w 9"/>
                <a:gd name="T5" fmla="*/ 4 h 4"/>
                <a:gd name="T6" fmla="*/ 0 w 9"/>
                <a:gd name="T7" fmla="*/ 1 h 4"/>
                <a:gd name="T8" fmla="*/ 0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3" y="0"/>
                    <a:pt x="6" y="1"/>
                    <a:pt x="9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5" y="3"/>
                    <a:pt x="2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5" name="Freeform 15"/>
            <p:cNvSpPr/>
            <p:nvPr/>
          </p:nvSpPr>
          <p:spPr bwMode="auto">
            <a:xfrm>
              <a:off x="4168776" y="2605088"/>
              <a:ext cx="22225" cy="25400"/>
            </a:xfrm>
            <a:custGeom>
              <a:avLst/>
              <a:gdLst>
                <a:gd name="T0" fmla="*/ 3 w 5"/>
                <a:gd name="T1" fmla="*/ 6 h 6"/>
                <a:gd name="T2" fmla="*/ 0 w 5"/>
                <a:gd name="T3" fmla="*/ 1 h 6"/>
                <a:gd name="T4" fmla="*/ 3 w 5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2" y="4"/>
                    <a:pt x="1" y="2"/>
                    <a:pt x="0" y="1"/>
                  </a:cubicBezTo>
                  <a:cubicBezTo>
                    <a:pt x="5" y="0"/>
                    <a:pt x="4" y="3"/>
                    <a:pt x="3" y="6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6" name="Freeform 16"/>
            <p:cNvSpPr/>
            <p:nvPr/>
          </p:nvSpPr>
          <p:spPr bwMode="auto">
            <a:xfrm>
              <a:off x="7496176" y="2660650"/>
              <a:ext cx="177800" cy="433388"/>
            </a:xfrm>
            <a:custGeom>
              <a:avLst/>
              <a:gdLst>
                <a:gd name="T0" fmla="*/ 3 w 42"/>
                <a:gd name="T1" fmla="*/ 1 h 102"/>
                <a:gd name="T2" fmla="*/ 1 w 42"/>
                <a:gd name="T3" fmla="*/ 6 h 102"/>
                <a:gd name="T4" fmla="*/ 2 w 42"/>
                <a:gd name="T5" fmla="*/ 10 h 102"/>
                <a:gd name="T6" fmla="*/ 9 w 42"/>
                <a:gd name="T7" fmla="*/ 26 h 102"/>
                <a:gd name="T8" fmla="*/ 16 w 42"/>
                <a:gd name="T9" fmla="*/ 41 h 102"/>
                <a:gd name="T10" fmla="*/ 18 w 42"/>
                <a:gd name="T11" fmla="*/ 45 h 102"/>
                <a:gd name="T12" fmla="*/ 19 w 42"/>
                <a:gd name="T13" fmla="*/ 58 h 102"/>
                <a:gd name="T14" fmla="*/ 23 w 42"/>
                <a:gd name="T15" fmla="*/ 66 h 102"/>
                <a:gd name="T16" fmla="*/ 26 w 42"/>
                <a:gd name="T17" fmla="*/ 72 h 102"/>
                <a:gd name="T18" fmla="*/ 35 w 42"/>
                <a:gd name="T19" fmla="*/ 95 h 102"/>
                <a:gd name="T20" fmla="*/ 40 w 42"/>
                <a:gd name="T21" fmla="*/ 102 h 102"/>
                <a:gd name="T22" fmla="*/ 42 w 42"/>
                <a:gd name="T23" fmla="*/ 80 h 102"/>
                <a:gd name="T24" fmla="*/ 40 w 42"/>
                <a:gd name="T25" fmla="*/ 74 h 102"/>
                <a:gd name="T26" fmla="*/ 37 w 42"/>
                <a:gd name="T27" fmla="*/ 62 h 102"/>
                <a:gd name="T28" fmla="*/ 34 w 42"/>
                <a:gd name="T29" fmla="*/ 56 h 102"/>
                <a:gd name="T30" fmla="*/ 28 w 42"/>
                <a:gd name="T31" fmla="*/ 41 h 102"/>
                <a:gd name="T32" fmla="*/ 22 w 42"/>
                <a:gd name="T33" fmla="*/ 28 h 102"/>
                <a:gd name="T34" fmla="*/ 18 w 42"/>
                <a:gd name="T35" fmla="*/ 22 h 102"/>
                <a:gd name="T36" fmla="*/ 9 w 42"/>
                <a:gd name="T37" fmla="*/ 3 h 102"/>
                <a:gd name="T38" fmla="*/ 3 w 42"/>
                <a:gd name="T39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102">
                  <a:moveTo>
                    <a:pt x="3" y="1"/>
                  </a:moveTo>
                  <a:cubicBezTo>
                    <a:pt x="1" y="2"/>
                    <a:pt x="0" y="3"/>
                    <a:pt x="1" y="6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4" y="15"/>
                    <a:pt x="7" y="20"/>
                    <a:pt x="9" y="26"/>
                  </a:cubicBezTo>
                  <a:cubicBezTo>
                    <a:pt x="11" y="31"/>
                    <a:pt x="11" y="37"/>
                    <a:pt x="16" y="41"/>
                  </a:cubicBezTo>
                  <a:cubicBezTo>
                    <a:pt x="17" y="41"/>
                    <a:pt x="18" y="44"/>
                    <a:pt x="18" y="45"/>
                  </a:cubicBezTo>
                  <a:cubicBezTo>
                    <a:pt x="19" y="49"/>
                    <a:pt x="19" y="54"/>
                    <a:pt x="19" y="58"/>
                  </a:cubicBezTo>
                  <a:cubicBezTo>
                    <a:pt x="19" y="61"/>
                    <a:pt x="20" y="64"/>
                    <a:pt x="23" y="66"/>
                  </a:cubicBezTo>
                  <a:cubicBezTo>
                    <a:pt x="24" y="68"/>
                    <a:pt x="26" y="70"/>
                    <a:pt x="26" y="72"/>
                  </a:cubicBezTo>
                  <a:cubicBezTo>
                    <a:pt x="26" y="81"/>
                    <a:pt x="30" y="88"/>
                    <a:pt x="35" y="95"/>
                  </a:cubicBezTo>
                  <a:cubicBezTo>
                    <a:pt x="37" y="97"/>
                    <a:pt x="38" y="99"/>
                    <a:pt x="40" y="102"/>
                  </a:cubicBezTo>
                  <a:cubicBezTo>
                    <a:pt x="40" y="94"/>
                    <a:pt x="41" y="87"/>
                    <a:pt x="42" y="80"/>
                  </a:cubicBezTo>
                  <a:cubicBezTo>
                    <a:pt x="42" y="78"/>
                    <a:pt x="41" y="76"/>
                    <a:pt x="40" y="74"/>
                  </a:cubicBezTo>
                  <a:cubicBezTo>
                    <a:pt x="39" y="70"/>
                    <a:pt x="39" y="66"/>
                    <a:pt x="37" y="62"/>
                  </a:cubicBezTo>
                  <a:cubicBezTo>
                    <a:pt x="37" y="60"/>
                    <a:pt x="36" y="57"/>
                    <a:pt x="34" y="56"/>
                  </a:cubicBezTo>
                  <a:cubicBezTo>
                    <a:pt x="29" y="52"/>
                    <a:pt x="28" y="47"/>
                    <a:pt x="28" y="41"/>
                  </a:cubicBezTo>
                  <a:cubicBezTo>
                    <a:pt x="27" y="36"/>
                    <a:pt x="27" y="31"/>
                    <a:pt x="22" y="28"/>
                  </a:cubicBezTo>
                  <a:cubicBezTo>
                    <a:pt x="21" y="27"/>
                    <a:pt x="19" y="24"/>
                    <a:pt x="18" y="22"/>
                  </a:cubicBezTo>
                  <a:cubicBezTo>
                    <a:pt x="15" y="16"/>
                    <a:pt x="12" y="9"/>
                    <a:pt x="9" y="3"/>
                  </a:cubicBezTo>
                  <a:cubicBezTo>
                    <a:pt x="7" y="0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7" name="Freeform 17"/>
            <p:cNvSpPr/>
            <p:nvPr/>
          </p:nvSpPr>
          <p:spPr bwMode="auto">
            <a:xfrm>
              <a:off x="6762751" y="2422525"/>
              <a:ext cx="771525" cy="152400"/>
            </a:xfrm>
            <a:custGeom>
              <a:avLst/>
              <a:gdLst>
                <a:gd name="T0" fmla="*/ 0 w 182"/>
                <a:gd name="T1" fmla="*/ 6 h 36"/>
                <a:gd name="T2" fmla="*/ 19 w 182"/>
                <a:gd name="T3" fmla="*/ 14 h 36"/>
                <a:gd name="T4" fmla="*/ 36 w 182"/>
                <a:gd name="T5" fmla="*/ 17 h 36"/>
                <a:gd name="T6" fmla="*/ 41 w 182"/>
                <a:gd name="T7" fmla="*/ 21 h 36"/>
                <a:gd name="T8" fmla="*/ 50 w 182"/>
                <a:gd name="T9" fmla="*/ 27 h 36"/>
                <a:gd name="T10" fmla="*/ 64 w 182"/>
                <a:gd name="T11" fmla="*/ 32 h 36"/>
                <a:gd name="T12" fmla="*/ 68 w 182"/>
                <a:gd name="T13" fmla="*/ 34 h 36"/>
                <a:gd name="T14" fmla="*/ 75 w 182"/>
                <a:gd name="T15" fmla="*/ 30 h 36"/>
                <a:gd name="T16" fmla="*/ 75 w 182"/>
                <a:gd name="T17" fmla="*/ 25 h 36"/>
                <a:gd name="T18" fmla="*/ 79 w 182"/>
                <a:gd name="T19" fmla="*/ 18 h 36"/>
                <a:gd name="T20" fmla="*/ 99 w 182"/>
                <a:gd name="T21" fmla="*/ 18 h 36"/>
                <a:gd name="T22" fmla="*/ 109 w 182"/>
                <a:gd name="T23" fmla="*/ 22 h 36"/>
                <a:gd name="T24" fmla="*/ 138 w 182"/>
                <a:gd name="T25" fmla="*/ 30 h 36"/>
                <a:gd name="T26" fmla="*/ 146 w 182"/>
                <a:gd name="T27" fmla="*/ 30 h 36"/>
                <a:gd name="T28" fmla="*/ 164 w 182"/>
                <a:gd name="T29" fmla="*/ 29 h 36"/>
                <a:gd name="T30" fmla="*/ 178 w 182"/>
                <a:gd name="T31" fmla="*/ 22 h 36"/>
                <a:gd name="T32" fmla="*/ 181 w 182"/>
                <a:gd name="T33" fmla="*/ 11 h 36"/>
                <a:gd name="T34" fmla="*/ 181 w 182"/>
                <a:gd name="T35" fmla="*/ 0 h 36"/>
                <a:gd name="T36" fmla="*/ 173 w 182"/>
                <a:gd name="T37" fmla="*/ 0 h 36"/>
                <a:gd name="T38" fmla="*/ 166 w 182"/>
                <a:gd name="T39" fmla="*/ 7 h 36"/>
                <a:gd name="T40" fmla="*/ 162 w 182"/>
                <a:gd name="T41" fmla="*/ 4 h 36"/>
                <a:gd name="T42" fmla="*/ 164 w 182"/>
                <a:gd name="T43" fmla="*/ 0 h 36"/>
                <a:gd name="T44" fmla="*/ 165 w 182"/>
                <a:gd name="T45" fmla="*/ 0 h 36"/>
                <a:gd name="T46" fmla="*/ 119 w 182"/>
                <a:gd name="T47" fmla="*/ 0 h 36"/>
                <a:gd name="T48" fmla="*/ 118 w 182"/>
                <a:gd name="T49" fmla="*/ 2 h 36"/>
                <a:gd name="T50" fmla="*/ 116 w 182"/>
                <a:gd name="T51" fmla="*/ 3 h 36"/>
                <a:gd name="T52" fmla="*/ 103 w 182"/>
                <a:gd name="T53" fmla="*/ 0 h 36"/>
                <a:gd name="T54" fmla="*/ 3 w 182"/>
                <a:gd name="T55" fmla="*/ 0 h 36"/>
                <a:gd name="T56" fmla="*/ 1 w 182"/>
                <a:gd name="T57" fmla="*/ 2 h 36"/>
                <a:gd name="T58" fmla="*/ 0 w 182"/>
                <a:gd name="T5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36">
                  <a:moveTo>
                    <a:pt x="0" y="6"/>
                  </a:moveTo>
                  <a:cubicBezTo>
                    <a:pt x="6" y="9"/>
                    <a:pt x="12" y="13"/>
                    <a:pt x="19" y="14"/>
                  </a:cubicBezTo>
                  <a:cubicBezTo>
                    <a:pt x="25" y="14"/>
                    <a:pt x="31" y="16"/>
                    <a:pt x="36" y="17"/>
                  </a:cubicBezTo>
                  <a:cubicBezTo>
                    <a:pt x="38" y="18"/>
                    <a:pt x="40" y="19"/>
                    <a:pt x="41" y="21"/>
                  </a:cubicBezTo>
                  <a:cubicBezTo>
                    <a:pt x="43" y="25"/>
                    <a:pt x="46" y="26"/>
                    <a:pt x="50" y="27"/>
                  </a:cubicBezTo>
                  <a:cubicBezTo>
                    <a:pt x="54" y="28"/>
                    <a:pt x="59" y="30"/>
                    <a:pt x="64" y="32"/>
                  </a:cubicBezTo>
                  <a:cubicBezTo>
                    <a:pt x="65" y="33"/>
                    <a:pt x="66" y="34"/>
                    <a:pt x="68" y="34"/>
                  </a:cubicBezTo>
                  <a:cubicBezTo>
                    <a:pt x="71" y="36"/>
                    <a:pt x="74" y="34"/>
                    <a:pt x="75" y="30"/>
                  </a:cubicBezTo>
                  <a:cubicBezTo>
                    <a:pt x="75" y="28"/>
                    <a:pt x="74" y="26"/>
                    <a:pt x="75" y="25"/>
                  </a:cubicBezTo>
                  <a:cubicBezTo>
                    <a:pt x="76" y="23"/>
                    <a:pt x="77" y="19"/>
                    <a:pt x="79" y="18"/>
                  </a:cubicBezTo>
                  <a:cubicBezTo>
                    <a:pt x="86" y="15"/>
                    <a:pt x="93" y="15"/>
                    <a:pt x="99" y="18"/>
                  </a:cubicBezTo>
                  <a:cubicBezTo>
                    <a:pt x="102" y="20"/>
                    <a:pt x="105" y="21"/>
                    <a:pt x="109" y="22"/>
                  </a:cubicBezTo>
                  <a:cubicBezTo>
                    <a:pt x="118" y="25"/>
                    <a:pt x="128" y="27"/>
                    <a:pt x="138" y="30"/>
                  </a:cubicBezTo>
                  <a:cubicBezTo>
                    <a:pt x="141" y="30"/>
                    <a:pt x="144" y="31"/>
                    <a:pt x="146" y="30"/>
                  </a:cubicBezTo>
                  <a:cubicBezTo>
                    <a:pt x="152" y="28"/>
                    <a:pt x="158" y="28"/>
                    <a:pt x="164" y="29"/>
                  </a:cubicBezTo>
                  <a:cubicBezTo>
                    <a:pt x="172" y="32"/>
                    <a:pt x="175" y="29"/>
                    <a:pt x="178" y="22"/>
                  </a:cubicBezTo>
                  <a:cubicBezTo>
                    <a:pt x="179" y="18"/>
                    <a:pt x="180" y="14"/>
                    <a:pt x="181" y="11"/>
                  </a:cubicBezTo>
                  <a:cubicBezTo>
                    <a:pt x="182" y="7"/>
                    <a:pt x="182" y="3"/>
                    <a:pt x="181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4"/>
                    <a:pt x="169" y="7"/>
                    <a:pt x="166" y="7"/>
                  </a:cubicBezTo>
                  <a:cubicBezTo>
                    <a:pt x="164" y="7"/>
                    <a:pt x="162" y="5"/>
                    <a:pt x="162" y="4"/>
                  </a:cubicBezTo>
                  <a:cubicBezTo>
                    <a:pt x="161" y="3"/>
                    <a:pt x="163" y="0"/>
                    <a:pt x="164" y="0"/>
                  </a:cubicBezTo>
                  <a:cubicBezTo>
                    <a:pt x="164" y="0"/>
                    <a:pt x="165" y="0"/>
                    <a:pt x="165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8" y="1"/>
                    <a:pt x="118" y="2"/>
                  </a:cubicBezTo>
                  <a:cubicBezTo>
                    <a:pt x="118" y="2"/>
                    <a:pt x="117" y="3"/>
                    <a:pt x="116" y="3"/>
                  </a:cubicBezTo>
                  <a:cubicBezTo>
                    <a:pt x="112" y="3"/>
                    <a:pt x="107" y="2"/>
                    <a:pt x="10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8" name="Freeform 18"/>
            <p:cNvSpPr>
              <a:spLocks noEditPoints="1"/>
            </p:cNvSpPr>
            <p:nvPr/>
          </p:nvSpPr>
          <p:spPr bwMode="auto">
            <a:xfrm>
              <a:off x="5726113" y="2422525"/>
              <a:ext cx="2381250" cy="1784350"/>
            </a:xfrm>
            <a:custGeom>
              <a:avLst/>
              <a:gdLst>
                <a:gd name="T0" fmla="*/ 408 w 561"/>
                <a:gd name="T1" fmla="*/ 29 h 419"/>
                <a:gd name="T2" fmla="*/ 353 w 561"/>
                <a:gd name="T3" fmla="*/ 22 h 419"/>
                <a:gd name="T4" fmla="*/ 319 w 561"/>
                <a:gd name="T5" fmla="*/ 25 h 419"/>
                <a:gd name="T6" fmla="*/ 308 w 561"/>
                <a:gd name="T7" fmla="*/ 32 h 419"/>
                <a:gd name="T8" fmla="*/ 280 w 561"/>
                <a:gd name="T9" fmla="*/ 17 h 419"/>
                <a:gd name="T10" fmla="*/ 245 w 561"/>
                <a:gd name="T11" fmla="*/ 2 h 419"/>
                <a:gd name="T12" fmla="*/ 91 w 561"/>
                <a:gd name="T13" fmla="*/ 3 h 419"/>
                <a:gd name="T14" fmla="*/ 67 w 561"/>
                <a:gd name="T15" fmla="*/ 34 h 419"/>
                <a:gd name="T16" fmla="*/ 25 w 561"/>
                <a:gd name="T17" fmla="*/ 62 h 419"/>
                <a:gd name="T18" fmla="*/ 2 w 561"/>
                <a:gd name="T19" fmla="*/ 97 h 419"/>
                <a:gd name="T20" fmla="*/ 9 w 561"/>
                <a:gd name="T21" fmla="*/ 123 h 419"/>
                <a:gd name="T22" fmla="*/ 4 w 561"/>
                <a:gd name="T23" fmla="*/ 150 h 419"/>
                <a:gd name="T24" fmla="*/ 30 w 561"/>
                <a:gd name="T25" fmla="*/ 175 h 419"/>
                <a:gd name="T26" fmla="*/ 56 w 561"/>
                <a:gd name="T27" fmla="*/ 200 h 419"/>
                <a:gd name="T28" fmla="*/ 123 w 561"/>
                <a:gd name="T29" fmla="*/ 210 h 419"/>
                <a:gd name="T30" fmla="*/ 188 w 561"/>
                <a:gd name="T31" fmla="*/ 210 h 419"/>
                <a:gd name="T32" fmla="*/ 218 w 561"/>
                <a:gd name="T33" fmla="*/ 216 h 419"/>
                <a:gd name="T34" fmla="*/ 221 w 561"/>
                <a:gd name="T35" fmla="*/ 230 h 419"/>
                <a:gd name="T36" fmla="*/ 212 w 561"/>
                <a:gd name="T37" fmla="*/ 252 h 419"/>
                <a:gd name="T38" fmla="*/ 233 w 561"/>
                <a:gd name="T39" fmla="*/ 286 h 419"/>
                <a:gd name="T40" fmla="*/ 230 w 561"/>
                <a:gd name="T41" fmla="*/ 312 h 419"/>
                <a:gd name="T42" fmla="*/ 215 w 561"/>
                <a:gd name="T43" fmla="*/ 365 h 419"/>
                <a:gd name="T44" fmla="*/ 210 w 561"/>
                <a:gd name="T45" fmla="*/ 411 h 419"/>
                <a:gd name="T46" fmla="*/ 217 w 561"/>
                <a:gd name="T47" fmla="*/ 419 h 419"/>
                <a:gd name="T48" fmla="*/ 288 w 561"/>
                <a:gd name="T49" fmla="*/ 392 h 419"/>
                <a:gd name="T50" fmla="*/ 333 w 561"/>
                <a:gd name="T51" fmla="*/ 355 h 419"/>
                <a:gd name="T52" fmla="*/ 380 w 561"/>
                <a:gd name="T53" fmla="*/ 319 h 419"/>
                <a:gd name="T54" fmla="*/ 395 w 561"/>
                <a:gd name="T55" fmla="*/ 289 h 419"/>
                <a:gd name="T56" fmla="*/ 415 w 561"/>
                <a:gd name="T57" fmla="*/ 255 h 419"/>
                <a:gd name="T58" fmla="*/ 479 w 561"/>
                <a:gd name="T59" fmla="*/ 194 h 419"/>
                <a:gd name="T60" fmla="*/ 478 w 561"/>
                <a:gd name="T61" fmla="*/ 170 h 419"/>
                <a:gd name="T62" fmla="*/ 461 w 561"/>
                <a:gd name="T63" fmla="*/ 162 h 419"/>
                <a:gd name="T64" fmla="*/ 478 w 561"/>
                <a:gd name="T65" fmla="*/ 155 h 419"/>
                <a:gd name="T66" fmla="*/ 503 w 561"/>
                <a:gd name="T67" fmla="*/ 137 h 419"/>
                <a:gd name="T68" fmla="*/ 527 w 561"/>
                <a:gd name="T69" fmla="*/ 109 h 419"/>
                <a:gd name="T70" fmla="*/ 522 w 561"/>
                <a:gd name="T71" fmla="*/ 76 h 419"/>
                <a:gd name="T72" fmla="*/ 515 w 561"/>
                <a:gd name="T73" fmla="*/ 80 h 419"/>
                <a:gd name="T74" fmla="*/ 506 w 561"/>
                <a:gd name="T75" fmla="*/ 70 h 419"/>
                <a:gd name="T76" fmla="*/ 494 w 561"/>
                <a:gd name="T77" fmla="*/ 48 h 419"/>
                <a:gd name="T78" fmla="*/ 503 w 561"/>
                <a:gd name="T79" fmla="*/ 49 h 419"/>
                <a:gd name="T80" fmla="*/ 523 w 561"/>
                <a:gd name="T81" fmla="*/ 64 h 419"/>
                <a:gd name="T82" fmla="*/ 546 w 561"/>
                <a:gd name="T83" fmla="*/ 76 h 419"/>
                <a:gd name="T84" fmla="*/ 425 w 561"/>
                <a:gd name="T85" fmla="*/ 0 h 419"/>
                <a:gd name="T86" fmla="*/ 445 w 561"/>
                <a:gd name="T87" fmla="*/ 97 h 419"/>
                <a:gd name="T88" fmla="*/ 457 w 561"/>
                <a:gd name="T89" fmla="*/ 130 h 419"/>
                <a:gd name="T90" fmla="*/ 452 w 561"/>
                <a:gd name="T91" fmla="*/ 151 h 419"/>
                <a:gd name="T92" fmla="*/ 436 w 561"/>
                <a:gd name="T93" fmla="*/ 114 h 419"/>
                <a:gd name="T94" fmla="*/ 426 w 561"/>
                <a:gd name="T95" fmla="*/ 82 h 419"/>
                <a:gd name="T96" fmla="*/ 420 w 561"/>
                <a:gd name="T97" fmla="*/ 57 h 419"/>
                <a:gd name="T98" fmla="*/ 439 w 561"/>
                <a:gd name="T99" fmla="*/ 8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1" h="419">
                  <a:moveTo>
                    <a:pt x="425" y="11"/>
                  </a:moveTo>
                  <a:cubicBezTo>
                    <a:pt x="424" y="14"/>
                    <a:pt x="423" y="18"/>
                    <a:pt x="422" y="22"/>
                  </a:cubicBezTo>
                  <a:cubicBezTo>
                    <a:pt x="419" y="29"/>
                    <a:pt x="416" y="32"/>
                    <a:pt x="408" y="29"/>
                  </a:cubicBezTo>
                  <a:cubicBezTo>
                    <a:pt x="402" y="28"/>
                    <a:pt x="396" y="28"/>
                    <a:pt x="390" y="30"/>
                  </a:cubicBezTo>
                  <a:cubicBezTo>
                    <a:pt x="388" y="31"/>
                    <a:pt x="385" y="30"/>
                    <a:pt x="382" y="30"/>
                  </a:cubicBezTo>
                  <a:cubicBezTo>
                    <a:pt x="372" y="27"/>
                    <a:pt x="362" y="25"/>
                    <a:pt x="353" y="22"/>
                  </a:cubicBezTo>
                  <a:cubicBezTo>
                    <a:pt x="349" y="21"/>
                    <a:pt x="346" y="20"/>
                    <a:pt x="343" y="18"/>
                  </a:cubicBezTo>
                  <a:cubicBezTo>
                    <a:pt x="337" y="15"/>
                    <a:pt x="330" y="15"/>
                    <a:pt x="323" y="18"/>
                  </a:cubicBezTo>
                  <a:cubicBezTo>
                    <a:pt x="321" y="19"/>
                    <a:pt x="320" y="23"/>
                    <a:pt x="319" y="25"/>
                  </a:cubicBezTo>
                  <a:cubicBezTo>
                    <a:pt x="318" y="26"/>
                    <a:pt x="319" y="28"/>
                    <a:pt x="319" y="30"/>
                  </a:cubicBezTo>
                  <a:cubicBezTo>
                    <a:pt x="318" y="34"/>
                    <a:pt x="315" y="36"/>
                    <a:pt x="312" y="34"/>
                  </a:cubicBezTo>
                  <a:cubicBezTo>
                    <a:pt x="310" y="34"/>
                    <a:pt x="309" y="33"/>
                    <a:pt x="308" y="32"/>
                  </a:cubicBezTo>
                  <a:cubicBezTo>
                    <a:pt x="303" y="30"/>
                    <a:pt x="298" y="28"/>
                    <a:pt x="294" y="27"/>
                  </a:cubicBezTo>
                  <a:cubicBezTo>
                    <a:pt x="290" y="26"/>
                    <a:pt x="287" y="25"/>
                    <a:pt x="285" y="21"/>
                  </a:cubicBezTo>
                  <a:cubicBezTo>
                    <a:pt x="284" y="19"/>
                    <a:pt x="282" y="18"/>
                    <a:pt x="280" y="17"/>
                  </a:cubicBezTo>
                  <a:cubicBezTo>
                    <a:pt x="275" y="16"/>
                    <a:pt x="269" y="14"/>
                    <a:pt x="263" y="14"/>
                  </a:cubicBezTo>
                  <a:cubicBezTo>
                    <a:pt x="256" y="13"/>
                    <a:pt x="250" y="9"/>
                    <a:pt x="244" y="6"/>
                  </a:cubicBezTo>
                  <a:cubicBezTo>
                    <a:pt x="244" y="5"/>
                    <a:pt x="244" y="3"/>
                    <a:pt x="245" y="2"/>
                  </a:cubicBezTo>
                  <a:cubicBezTo>
                    <a:pt x="246" y="1"/>
                    <a:pt x="246" y="1"/>
                    <a:pt x="24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5" y="1"/>
                    <a:pt x="94" y="2"/>
                    <a:pt x="91" y="3"/>
                  </a:cubicBezTo>
                  <a:cubicBezTo>
                    <a:pt x="84" y="6"/>
                    <a:pt x="76" y="8"/>
                    <a:pt x="72" y="17"/>
                  </a:cubicBezTo>
                  <a:cubicBezTo>
                    <a:pt x="70" y="21"/>
                    <a:pt x="68" y="24"/>
                    <a:pt x="69" y="28"/>
                  </a:cubicBezTo>
                  <a:cubicBezTo>
                    <a:pt x="69" y="30"/>
                    <a:pt x="68" y="32"/>
                    <a:pt x="67" y="34"/>
                  </a:cubicBezTo>
                  <a:cubicBezTo>
                    <a:pt x="62" y="40"/>
                    <a:pt x="55" y="44"/>
                    <a:pt x="47" y="45"/>
                  </a:cubicBezTo>
                  <a:cubicBezTo>
                    <a:pt x="46" y="46"/>
                    <a:pt x="44" y="46"/>
                    <a:pt x="43" y="47"/>
                  </a:cubicBezTo>
                  <a:cubicBezTo>
                    <a:pt x="37" y="52"/>
                    <a:pt x="31" y="57"/>
                    <a:pt x="25" y="62"/>
                  </a:cubicBezTo>
                  <a:cubicBezTo>
                    <a:pt x="22" y="65"/>
                    <a:pt x="20" y="68"/>
                    <a:pt x="17" y="72"/>
                  </a:cubicBezTo>
                  <a:cubicBezTo>
                    <a:pt x="13" y="77"/>
                    <a:pt x="8" y="83"/>
                    <a:pt x="4" y="89"/>
                  </a:cubicBezTo>
                  <a:cubicBezTo>
                    <a:pt x="3" y="91"/>
                    <a:pt x="1" y="95"/>
                    <a:pt x="2" y="97"/>
                  </a:cubicBezTo>
                  <a:cubicBezTo>
                    <a:pt x="5" y="100"/>
                    <a:pt x="7" y="104"/>
                    <a:pt x="7" y="109"/>
                  </a:cubicBezTo>
                  <a:cubicBezTo>
                    <a:pt x="7" y="109"/>
                    <a:pt x="7" y="109"/>
                    <a:pt x="7" y="110"/>
                  </a:cubicBezTo>
                  <a:cubicBezTo>
                    <a:pt x="9" y="114"/>
                    <a:pt x="11" y="118"/>
                    <a:pt x="9" y="123"/>
                  </a:cubicBezTo>
                  <a:cubicBezTo>
                    <a:pt x="6" y="128"/>
                    <a:pt x="6" y="134"/>
                    <a:pt x="1" y="138"/>
                  </a:cubicBezTo>
                  <a:cubicBezTo>
                    <a:pt x="0" y="139"/>
                    <a:pt x="1" y="141"/>
                    <a:pt x="1" y="142"/>
                  </a:cubicBezTo>
                  <a:cubicBezTo>
                    <a:pt x="2" y="145"/>
                    <a:pt x="4" y="148"/>
                    <a:pt x="4" y="150"/>
                  </a:cubicBezTo>
                  <a:cubicBezTo>
                    <a:pt x="4" y="155"/>
                    <a:pt x="5" y="157"/>
                    <a:pt x="9" y="160"/>
                  </a:cubicBezTo>
                  <a:cubicBezTo>
                    <a:pt x="12" y="162"/>
                    <a:pt x="16" y="164"/>
                    <a:pt x="19" y="167"/>
                  </a:cubicBezTo>
                  <a:cubicBezTo>
                    <a:pt x="22" y="170"/>
                    <a:pt x="26" y="172"/>
                    <a:pt x="30" y="175"/>
                  </a:cubicBezTo>
                  <a:cubicBezTo>
                    <a:pt x="32" y="177"/>
                    <a:pt x="34" y="178"/>
                    <a:pt x="34" y="180"/>
                  </a:cubicBezTo>
                  <a:cubicBezTo>
                    <a:pt x="38" y="189"/>
                    <a:pt x="42" y="195"/>
                    <a:pt x="52" y="197"/>
                  </a:cubicBezTo>
                  <a:cubicBezTo>
                    <a:pt x="53" y="198"/>
                    <a:pt x="54" y="199"/>
                    <a:pt x="56" y="200"/>
                  </a:cubicBezTo>
                  <a:cubicBezTo>
                    <a:pt x="62" y="203"/>
                    <a:pt x="68" y="206"/>
                    <a:pt x="74" y="210"/>
                  </a:cubicBezTo>
                  <a:cubicBezTo>
                    <a:pt x="80" y="213"/>
                    <a:pt x="86" y="214"/>
                    <a:pt x="93" y="211"/>
                  </a:cubicBezTo>
                  <a:cubicBezTo>
                    <a:pt x="103" y="208"/>
                    <a:pt x="113" y="208"/>
                    <a:pt x="123" y="210"/>
                  </a:cubicBezTo>
                  <a:cubicBezTo>
                    <a:pt x="130" y="212"/>
                    <a:pt x="137" y="211"/>
                    <a:pt x="144" y="209"/>
                  </a:cubicBezTo>
                  <a:cubicBezTo>
                    <a:pt x="153" y="206"/>
                    <a:pt x="162" y="204"/>
                    <a:pt x="172" y="203"/>
                  </a:cubicBezTo>
                  <a:cubicBezTo>
                    <a:pt x="178" y="201"/>
                    <a:pt x="184" y="203"/>
                    <a:pt x="188" y="210"/>
                  </a:cubicBezTo>
                  <a:cubicBezTo>
                    <a:pt x="190" y="215"/>
                    <a:pt x="195" y="217"/>
                    <a:pt x="200" y="216"/>
                  </a:cubicBezTo>
                  <a:cubicBezTo>
                    <a:pt x="204" y="216"/>
                    <a:pt x="208" y="215"/>
                    <a:pt x="211" y="215"/>
                  </a:cubicBezTo>
                  <a:cubicBezTo>
                    <a:pt x="213" y="215"/>
                    <a:pt x="215" y="216"/>
                    <a:pt x="218" y="216"/>
                  </a:cubicBezTo>
                  <a:cubicBezTo>
                    <a:pt x="216" y="218"/>
                    <a:pt x="214" y="219"/>
                    <a:pt x="212" y="221"/>
                  </a:cubicBezTo>
                  <a:cubicBezTo>
                    <a:pt x="216" y="223"/>
                    <a:pt x="217" y="222"/>
                    <a:pt x="219" y="219"/>
                  </a:cubicBezTo>
                  <a:cubicBezTo>
                    <a:pt x="223" y="221"/>
                    <a:pt x="223" y="225"/>
                    <a:pt x="221" y="230"/>
                  </a:cubicBezTo>
                  <a:cubicBezTo>
                    <a:pt x="219" y="232"/>
                    <a:pt x="218" y="234"/>
                    <a:pt x="217" y="237"/>
                  </a:cubicBezTo>
                  <a:cubicBezTo>
                    <a:pt x="216" y="239"/>
                    <a:pt x="215" y="241"/>
                    <a:pt x="214" y="243"/>
                  </a:cubicBezTo>
                  <a:cubicBezTo>
                    <a:pt x="211" y="246"/>
                    <a:pt x="211" y="249"/>
                    <a:pt x="212" y="252"/>
                  </a:cubicBezTo>
                  <a:cubicBezTo>
                    <a:pt x="214" y="257"/>
                    <a:pt x="219" y="261"/>
                    <a:pt x="223" y="264"/>
                  </a:cubicBezTo>
                  <a:cubicBezTo>
                    <a:pt x="225" y="267"/>
                    <a:pt x="228" y="271"/>
                    <a:pt x="230" y="274"/>
                  </a:cubicBezTo>
                  <a:cubicBezTo>
                    <a:pt x="231" y="278"/>
                    <a:pt x="232" y="282"/>
                    <a:pt x="233" y="286"/>
                  </a:cubicBezTo>
                  <a:cubicBezTo>
                    <a:pt x="233" y="289"/>
                    <a:pt x="234" y="291"/>
                    <a:pt x="233" y="293"/>
                  </a:cubicBezTo>
                  <a:cubicBezTo>
                    <a:pt x="231" y="296"/>
                    <a:pt x="232" y="299"/>
                    <a:pt x="233" y="303"/>
                  </a:cubicBezTo>
                  <a:cubicBezTo>
                    <a:pt x="234" y="307"/>
                    <a:pt x="234" y="310"/>
                    <a:pt x="230" y="312"/>
                  </a:cubicBezTo>
                  <a:cubicBezTo>
                    <a:pt x="222" y="317"/>
                    <a:pt x="217" y="324"/>
                    <a:pt x="213" y="332"/>
                  </a:cubicBezTo>
                  <a:cubicBezTo>
                    <a:pt x="210" y="337"/>
                    <a:pt x="207" y="342"/>
                    <a:pt x="210" y="348"/>
                  </a:cubicBezTo>
                  <a:cubicBezTo>
                    <a:pt x="213" y="353"/>
                    <a:pt x="215" y="359"/>
                    <a:pt x="215" y="365"/>
                  </a:cubicBezTo>
                  <a:cubicBezTo>
                    <a:pt x="215" y="370"/>
                    <a:pt x="213" y="376"/>
                    <a:pt x="213" y="382"/>
                  </a:cubicBezTo>
                  <a:cubicBezTo>
                    <a:pt x="212" y="385"/>
                    <a:pt x="213" y="388"/>
                    <a:pt x="213" y="391"/>
                  </a:cubicBezTo>
                  <a:cubicBezTo>
                    <a:pt x="214" y="398"/>
                    <a:pt x="216" y="405"/>
                    <a:pt x="210" y="411"/>
                  </a:cubicBezTo>
                  <a:cubicBezTo>
                    <a:pt x="209" y="413"/>
                    <a:pt x="209" y="416"/>
                    <a:pt x="210" y="417"/>
                  </a:cubicBezTo>
                  <a:cubicBezTo>
                    <a:pt x="210" y="418"/>
                    <a:pt x="213" y="419"/>
                    <a:pt x="215" y="419"/>
                  </a:cubicBezTo>
                  <a:cubicBezTo>
                    <a:pt x="215" y="419"/>
                    <a:pt x="216" y="419"/>
                    <a:pt x="217" y="419"/>
                  </a:cubicBezTo>
                  <a:cubicBezTo>
                    <a:pt x="223" y="418"/>
                    <a:pt x="228" y="417"/>
                    <a:pt x="234" y="416"/>
                  </a:cubicBezTo>
                  <a:cubicBezTo>
                    <a:pt x="242" y="416"/>
                    <a:pt x="251" y="415"/>
                    <a:pt x="258" y="411"/>
                  </a:cubicBezTo>
                  <a:cubicBezTo>
                    <a:pt x="268" y="405"/>
                    <a:pt x="278" y="398"/>
                    <a:pt x="288" y="392"/>
                  </a:cubicBezTo>
                  <a:cubicBezTo>
                    <a:pt x="294" y="389"/>
                    <a:pt x="299" y="385"/>
                    <a:pt x="304" y="379"/>
                  </a:cubicBezTo>
                  <a:cubicBezTo>
                    <a:pt x="306" y="377"/>
                    <a:pt x="309" y="375"/>
                    <a:pt x="312" y="374"/>
                  </a:cubicBezTo>
                  <a:cubicBezTo>
                    <a:pt x="323" y="371"/>
                    <a:pt x="329" y="364"/>
                    <a:pt x="333" y="355"/>
                  </a:cubicBezTo>
                  <a:cubicBezTo>
                    <a:pt x="334" y="353"/>
                    <a:pt x="335" y="351"/>
                    <a:pt x="336" y="349"/>
                  </a:cubicBezTo>
                  <a:cubicBezTo>
                    <a:pt x="345" y="344"/>
                    <a:pt x="353" y="339"/>
                    <a:pt x="362" y="335"/>
                  </a:cubicBezTo>
                  <a:cubicBezTo>
                    <a:pt x="369" y="331"/>
                    <a:pt x="376" y="326"/>
                    <a:pt x="380" y="319"/>
                  </a:cubicBezTo>
                  <a:cubicBezTo>
                    <a:pt x="384" y="314"/>
                    <a:pt x="388" y="308"/>
                    <a:pt x="391" y="302"/>
                  </a:cubicBezTo>
                  <a:cubicBezTo>
                    <a:pt x="392" y="301"/>
                    <a:pt x="392" y="299"/>
                    <a:pt x="393" y="298"/>
                  </a:cubicBezTo>
                  <a:cubicBezTo>
                    <a:pt x="393" y="295"/>
                    <a:pt x="394" y="292"/>
                    <a:pt x="395" y="289"/>
                  </a:cubicBezTo>
                  <a:cubicBezTo>
                    <a:pt x="396" y="284"/>
                    <a:pt x="401" y="281"/>
                    <a:pt x="399" y="275"/>
                  </a:cubicBezTo>
                  <a:cubicBezTo>
                    <a:pt x="399" y="275"/>
                    <a:pt x="399" y="274"/>
                    <a:pt x="400" y="273"/>
                  </a:cubicBezTo>
                  <a:cubicBezTo>
                    <a:pt x="405" y="267"/>
                    <a:pt x="410" y="261"/>
                    <a:pt x="415" y="255"/>
                  </a:cubicBezTo>
                  <a:cubicBezTo>
                    <a:pt x="418" y="252"/>
                    <a:pt x="422" y="249"/>
                    <a:pt x="426" y="246"/>
                  </a:cubicBezTo>
                  <a:cubicBezTo>
                    <a:pt x="433" y="240"/>
                    <a:pt x="440" y="233"/>
                    <a:pt x="447" y="228"/>
                  </a:cubicBezTo>
                  <a:cubicBezTo>
                    <a:pt x="460" y="218"/>
                    <a:pt x="471" y="208"/>
                    <a:pt x="479" y="194"/>
                  </a:cubicBezTo>
                  <a:cubicBezTo>
                    <a:pt x="483" y="186"/>
                    <a:pt x="488" y="179"/>
                    <a:pt x="490" y="171"/>
                  </a:cubicBezTo>
                  <a:cubicBezTo>
                    <a:pt x="490" y="169"/>
                    <a:pt x="490" y="167"/>
                    <a:pt x="490" y="165"/>
                  </a:cubicBezTo>
                  <a:cubicBezTo>
                    <a:pt x="486" y="167"/>
                    <a:pt x="482" y="168"/>
                    <a:pt x="478" y="170"/>
                  </a:cubicBezTo>
                  <a:cubicBezTo>
                    <a:pt x="472" y="171"/>
                    <a:pt x="467" y="173"/>
                    <a:pt x="462" y="174"/>
                  </a:cubicBezTo>
                  <a:cubicBezTo>
                    <a:pt x="461" y="175"/>
                    <a:pt x="460" y="175"/>
                    <a:pt x="459" y="174"/>
                  </a:cubicBezTo>
                  <a:cubicBezTo>
                    <a:pt x="455" y="171"/>
                    <a:pt x="456" y="164"/>
                    <a:pt x="461" y="162"/>
                  </a:cubicBezTo>
                  <a:cubicBezTo>
                    <a:pt x="464" y="161"/>
                    <a:pt x="466" y="159"/>
                    <a:pt x="469" y="158"/>
                  </a:cubicBezTo>
                  <a:cubicBezTo>
                    <a:pt x="470" y="157"/>
                    <a:pt x="471" y="157"/>
                    <a:pt x="472" y="157"/>
                  </a:cubicBezTo>
                  <a:cubicBezTo>
                    <a:pt x="474" y="156"/>
                    <a:pt x="476" y="156"/>
                    <a:pt x="478" y="155"/>
                  </a:cubicBezTo>
                  <a:cubicBezTo>
                    <a:pt x="483" y="152"/>
                    <a:pt x="488" y="150"/>
                    <a:pt x="493" y="146"/>
                  </a:cubicBezTo>
                  <a:cubicBezTo>
                    <a:pt x="496" y="144"/>
                    <a:pt x="498" y="141"/>
                    <a:pt x="501" y="139"/>
                  </a:cubicBezTo>
                  <a:cubicBezTo>
                    <a:pt x="502" y="138"/>
                    <a:pt x="502" y="137"/>
                    <a:pt x="503" y="137"/>
                  </a:cubicBezTo>
                  <a:cubicBezTo>
                    <a:pt x="507" y="134"/>
                    <a:pt x="512" y="132"/>
                    <a:pt x="515" y="128"/>
                  </a:cubicBezTo>
                  <a:cubicBezTo>
                    <a:pt x="518" y="123"/>
                    <a:pt x="524" y="119"/>
                    <a:pt x="525" y="112"/>
                  </a:cubicBezTo>
                  <a:cubicBezTo>
                    <a:pt x="525" y="111"/>
                    <a:pt x="526" y="110"/>
                    <a:pt x="527" y="109"/>
                  </a:cubicBezTo>
                  <a:cubicBezTo>
                    <a:pt x="528" y="106"/>
                    <a:pt x="529" y="103"/>
                    <a:pt x="530" y="100"/>
                  </a:cubicBezTo>
                  <a:cubicBezTo>
                    <a:pt x="532" y="96"/>
                    <a:pt x="530" y="87"/>
                    <a:pt x="527" y="86"/>
                  </a:cubicBezTo>
                  <a:cubicBezTo>
                    <a:pt x="522" y="85"/>
                    <a:pt x="523" y="81"/>
                    <a:pt x="522" y="76"/>
                  </a:cubicBezTo>
                  <a:cubicBezTo>
                    <a:pt x="522" y="74"/>
                    <a:pt x="522" y="72"/>
                    <a:pt x="522" y="68"/>
                  </a:cubicBezTo>
                  <a:cubicBezTo>
                    <a:pt x="521" y="70"/>
                    <a:pt x="521" y="70"/>
                    <a:pt x="520" y="70"/>
                  </a:cubicBezTo>
                  <a:cubicBezTo>
                    <a:pt x="519" y="74"/>
                    <a:pt x="517" y="77"/>
                    <a:pt x="515" y="80"/>
                  </a:cubicBezTo>
                  <a:cubicBezTo>
                    <a:pt x="513" y="84"/>
                    <a:pt x="510" y="83"/>
                    <a:pt x="508" y="83"/>
                  </a:cubicBezTo>
                  <a:cubicBezTo>
                    <a:pt x="507" y="83"/>
                    <a:pt x="506" y="80"/>
                    <a:pt x="506" y="78"/>
                  </a:cubicBezTo>
                  <a:cubicBezTo>
                    <a:pt x="506" y="75"/>
                    <a:pt x="506" y="73"/>
                    <a:pt x="506" y="70"/>
                  </a:cubicBezTo>
                  <a:cubicBezTo>
                    <a:pt x="504" y="71"/>
                    <a:pt x="503" y="71"/>
                    <a:pt x="503" y="71"/>
                  </a:cubicBezTo>
                  <a:cubicBezTo>
                    <a:pt x="501" y="66"/>
                    <a:pt x="498" y="61"/>
                    <a:pt x="496" y="56"/>
                  </a:cubicBezTo>
                  <a:cubicBezTo>
                    <a:pt x="495" y="53"/>
                    <a:pt x="494" y="50"/>
                    <a:pt x="494" y="48"/>
                  </a:cubicBezTo>
                  <a:cubicBezTo>
                    <a:pt x="494" y="46"/>
                    <a:pt x="496" y="43"/>
                    <a:pt x="497" y="43"/>
                  </a:cubicBezTo>
                  <a:cubicBezTo>
                    <a:pt x="500" y="42"/>
                    <a:pt x="501" y="44"/>
                    <a:pt x="502" y="46"/>
                  </a:cubicBezTo>
                  <a:cubicBezTo>
                    <a:pt x="502" y="47"/>
                    <a:pt x="503" y="48"/>
                    <a:pt x="503" y="49"/>
                  </a:cubicBezTo>
                  <a:cubicBezTo>
                    <a:pt x="504" y="55"/>
                    <a:pt x="508" y="60"/>
                    <a:pt x="512" y="65"/>
                  </a:cubicBezTo>
                  <a:cubicBezTo>
                    <a:pt x="515" y="68"/>
                    <a:pt x="517" y="68"/>
                    <a:pt x="520" y="65"/>
                  </a:cubicBezTo>
                  <a:cubicBezTo>
                    <a:pt x="521" y="65"/>
                    <a:pt x="522" y="65"/>
                    <a:pt x="523" y="64"/>
                  </a:cubicBezTo>
                  <a:cubicBezTo>
                    <a:pt x="523" y="66"/>
                    <a:pt x="523" y="68"/>
                    <a:pt x="524" y="70"/>
                  </a:cubicBezTo>
                  <a:cubicBezTo>
                    <a:pt x="525" y="72"/>
                    <a:pt x="526" y="74"/>
                    <a:pt x="527" y="75"/>
                  </a:cubicBezTo>
                  <a:cubicBezTo>
                    <a:pt x="533" y="76"/>
                    <a:pt x="539" y="80"/>
                    <a:pt x="546" y="76"/>
                  </a:cubicBezTo>
                  <a:cubicBezTo>
                    <a:pt x="547" y="87"/>
                    <a:pt x="549" y="97"/>
                    <a:pt x="550" y="108"/>
                  </a:cubicBezTo>
                  <a:cubicBezTo>
                    <a:pt x="557" y="102"/>
                    <a:pt x="561" y="47"/>
                    <a:pt x="559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6" y="3"/>
                    <a:pt x="426" y="7"/>
                    <a:pt x="425" y="11"/>
                  </a:cubicBezTo>
                  <a:close/>
                  <a:moveTo>
                    <a:pt x="439" y="84"/>
                  </a:moveTo>
                  <a:cubicBezTo>
                    <a:pt x="444" y="87"/>
                    <a:pt x="444" y="92"/>
                    <a:pt x="445" y="97"/>
                  </a:cubicBezTo>
                  <a:cubicBezTo>
                    <a:pt x="445" y="103"/>
                    <a:pt x="446" y="108"/>
                    <a:pt x="451" y="112"/>
                  </a:cubicBezTo>
                  <a:cubicBezTo>
                    <a:pt x="453" y="113"/>
                    <a:pt x="454" y="116"/>
                    <a:pt x="454" y="118"/>
                  </a:cubicBezTo>
                  <a:cubicBezTo>
                    <a:pt x="456" y="122"/>
                    <a:pt x="456" y="126"/>
                    <a:pt x="457" y="130"/>
                  </a:cubicBezTo>
                  <a:cubicBezTo>
                    <a:pt x="458" y="132"/>
                    <a:pt x="459" y="134"/>
                    <a:pt x="459" y="136"/>
                  </a:cubicBezTo>
                  <a:cubicBezTo>
                    <a:pt x="458" y="143"/>
                    <a:pt x="457" y="150"/>
                    <a:pt x="457" y="158"/>
                  </a:cubicBezTo>
                  <a:cubicBezTo>
                    <a:pt x="455" y="155"/>
                    <a:pt x="454" y="153"/>
                    <a:pt x="452" y="151"/>
                  </a:cubicBezTo>
                  <a:cubicBezTo>
                    <a:pt x="447" y="144"/>
                    <a:pt x="443" y="137"/>
                    <a:pt x="443" y="128"/>
                  </a:cubicBezTo>
                  <a:cubicBezTo>
                    <a:pt x="443" y="126"/>
                    <a:pt x="441" y="124"/>
                    <a:pt x="440" y="122"/>
                  </a:cubicBezTo>
                  <a:cubicBezTo>
                    <a:pt x="437" y="120"/>
                    <a:pt x="436" y="117"/>
                    <a:pt x="436" y="114"/>
                  </a:cubicBezTo>
                  <a:cubicBezTo>
                    <a:pt x="436" y="110"/>
                    <a:pt x="436" y="105"/>
                    <a:pt x="435" y="101"/>
                  </a:cubicBezTo>
                  <a:cubicBezTo>
                    <a:pt x="435" y="100"/>
                    <a:pt x="434" y="97"/>
                    <a:pt x="433" y="97"/>
                  </a:cubicBezTo>
                  <a:cubicBezTo>
                    <a:pt x="428" y="93"/>
                    <a:pt x="428" y="87"/>
                    <a:pt x="426" y="82"/>
                  </a:cubicBezTo>
                  <a:cubicBezTo>
                    <a:pt x="424" y="76"/>
                    <a:pt x="421" y="71"/>
                    <a:pt x="419" y="66"/>
                  </a:cubicBezTo>
                  <a:cubicBezTo>
                    <a:pt x="419" y="65"/>
                    <a:pt x="418" y="63"/>
                    <a:pt x="418" y="62"/>
                  </a:cubicBezTo>
                  <a:cubicBezTo>
                    <a:pt x="417" y="59"/>
                    <a:pt x="418" y="58"/>
                    <a:pt x="420" y="57"/>
                  </a:cubicBezTo>
                  <a:cubicBezTo>
                    <a:pt x="423" y="56"/>
                    <a:pt x="424" y="56"/>
                    <a:pt x="426" y="59"/>
                  </a:cubicBezTo>
                  <a:cubicBezTo>
                    <a:pt x="429" y="65"/>
                    <a:pt x="432" y="72"/>
                    <a:pt x="435" y="78"/>
                  </a:cubicBezTo>
                  <a:cubicBezTo>
                    <a:pt x="436" y="80"/>
                    <a:pt x="438" y="83"/>
                    <a:pt x="439" y="84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9" name="Freeform 19"/>
            <p:cNvSpPr/>
            <p:nvPr/>
          </p:nvSpPr>
          <p:spPr bwMode="auto">
            <a:xfrm>
              <a:off x="4102101" y="2422525"/>
              <a:ext cx="63500" cy="233363"/>
            </a:xfrm>
            <a:custGeom>
              <a:avLst/>
              <a:gdLst>
                <a:gd name="T0" fmla="*/ 0 w 15"/>
                <a:gd name="T1" fmla="*/ 14 h 55"/>
                <a:gd name="T2" fmla="*/ 3 w 15"/>
                <a:gd name="T3" fmla="*/ 20 h 55"/>
                <a:gd name="T4" fmla="*/ 9 w 15"/>
                <a:gd name="T5" fmla="*/ 31 h 55"/>
                <a:gd name="T6" fmla="*/ 10 w 15"/>
                <a:gd name="T7" fmla="*/ 45 h 55"/>
                <a:gd name="T8" fmla="*/ 13 w 15"/>
                <a:gd name="T9" fmla="*/ 55 h 55"/>
                <a:gd name="T10" fmla="*/ 14 w 15"/>
                <a:gd name="T11" fmla="*/ 55 h 55"/>
                <a:gd name="T12" fmla="*/ 14 w 15"/>
                <a:gd name="T13" fmla="*/ 52 h 55"/>
                <a:gd name="T14" fmla="*/ 11 w 15"/>
                <a:gd name="T15" fmla="*/ 18 h 55"/>
                <a:gd name="T16" fmla="*/ 12 w 15"/>
                <a:gd name="T17" fmla="*/ 6 h 55"/>
                <a:gd name="T18" fmla="*/ 15 w 15"/>
                <a:gd name="T19" fmla="*/ 0 h 55"/>
                <a:gd name="T20" fmla="*/ 1 w 15"/>
                <a:gd name="T21" fmla="*/ 0 h 55"/>
                <a:gd name="T22" fmla="*/ 0 w 15"/>
                <a:gd name="T23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55">
                  <a:moveTo>
                    <a:pt x="0" y="14"/>
                  </a:moveTo>
                  <a:cubicBezTo>
                    <a:pt x="0" y="16"/>
                    <a:pt x="0" y="18"/>
                    <a:pt x="3" y="20"/>
                  </a:cubicBezTo>
                  <a:cubicBezTo>
                    <a:pt x="6" y="22"/>
                    <a:pt x="9" y="26"/>
                    <a:pt x="9" y="31"/>
                  </a:cubicBezTo>
                  <a:cubicBezTo>
                    <a:pt x="9" y="35"/>
                    <a:pt x="10" y="40"/>
                    <a:pt x="10" y="45"/>
                  </a:cubicBezTo>
                  <a:cubicBezTo>
                    <a:pt x="11" y="48"/>
                    <a:pt x="12" y="52"/>
                    <a:pt x="13" y="55"/>
                  </a:cubicBezTo>
                  <a:cubicBezTo>
                    <a:pt x="13" y="55"/>
                    <a:pt x="13" y="55"/>
                    <a:pt x="14" y="55"/>
                  </a:cubicBezTo>
                  <a:cubicBezTo>
                    <a:pt x="14" y="54"/>
                    <a:pt x="14" y="53"/>
                    <a:pt x="14" y="52"/>
                  </a:cubicBezTo>
                  <a:cubicBezTo>
                    <a:pt x="13" y="41"/>
                    <a:pt x="12" y="29"/>
                    <a:pt x="11" y="18"/>
                  </a:cubicBezTo>
                  <a:cubicBezTo>
                    <a:pt x="11" y="14"/>
                    <a:pt x="11" y="10"/>
                    <a:pt x="12" y="6"/>
                  </a:cubicBezTo>
                  <a:cubicBezTo>
                    <a:pt x="13" y="4"/>
                    <a:pt x="14" y="2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9"/>
                    <a:pt x="0" y="14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0" name="Freeform 20"/>
            <p:cNvSpPr/>
            <p:nvPr/>
          </p:nvSpPr>
          <p:spPr bwMode="auto">
            <a:xfrm>
              <a:off x="7199313" y="2422525"/>
              <a:ext cx="68263" cy="12700"/>
            </a:xfrm>
            <a:custGeom>
              <a:avLst/>
              <a:gdLst>
                <a:gd name="T0" fmla="*/ 13 w 16"/>
                <a:gd name="T1" fmla="*/ 3 h 3"/>
                <a:gd name="T2" fmla="*/ 15 w 16"/>
                <a:gd name="T3" fmla="*/ 2 h 3"/>
                <a:gd name="T4" fmla="*/ 16 w 16"/>
                <a:gd name="T5" fmla="*/ 0 h 3"/>
                <a:gd name="T6" fmla="*/ 0 w 16"/>
                <a:gd name="T7" fmla="*/ 0 h 3"/>
                <a:gd name="T8" fmla="*/ 13 w 1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13" y="3"/>
                  </a:moveTo>
                  <a:cubicBezTo>
                    <a:pt x="14" y="3"/>
                    <a:pt x="15" y="2"/>
                    <a:pt x="15" y="2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9" y="3"/>
                    <a:pt x="13" y="3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1" name="Freeform 21"/>
            <p:cNvSpPr/>
            <p:nvPr/>
          </p:nvSpPr>
          <p:spPr bwMode="auto">
            <a:xfrm>
              <a:off x="7445376" y="2422525"/>
              <a:ext cx="50800" cy="28575"/>
            </a:xfrm>
            <a:custGeom>
              <a:avLst/>
              <a:gdLst>
                <a:gd name="T0" fmla="*/ 3 w 12"/>
                <a:gd name="T1" fmla="*/ 0 h 7"/>
                <a:gd name="T2" fmla="*/ 1 w 12"/>
                <a:gd name="T3" fmla="*/ 4 h 7"/>
                <a:gd name="T4" fmla="*/ 5 w 12"/>
                <a:gd name="T5" fmla="*/ 7 h 7"/>
                <a:gd name="T6" fmla="*/ 12 w 12"/>
                <a:gd name="T7" fmla="*/ 0 h 7"/>
                <a:gd name="T8" fmla="*/ 4 w 12"/>
                <a:gd name="T9" fmla="*/ 0 h 7"/>
                <a:gd name="T10" fmla="*/ 3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3" y="0"/>
                  </a:move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3" y="7"/>
                    <a:pt x="5" y="7"/>
                  </a:cubicBezTo>
                  <a:cubicBezTo>
                    <a:pt x="8" y="7"/>
                    <a:pt x="12" y="4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B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92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688" y="2346325"/>
              <a:ext cx="39973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4" name="椭圆 393"/>
          <p:cNvSpPr/>
          <p:nvPr/>
        </p:nvSpPr>
        <p:spPr>
          <a:xfrm>
            <a:off x="1172228" y="6020661"/>
            <a:ext cx="3432301" cy="42713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97000"/>
                </a:schemeClr>
              </a:gs>
              <a:gs pos="68000">
                <a:schemeClr val="bg1">
                  <a:alpha val="61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9" name="文本框 398"/>
          <p:cNvSpPr txBox="1"/>
          <p:nvPr/>
        </p:nvSpPr>
        <p:spPr>
          <a:xfrm>
            <a:off x="1845978" y="3769672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2D050"/>
                </a:solidFill>
                <a:cs typeface="+mn-ea"/>
                <a:sym typeface="+mn-lt"/>
              </a:rPr>
              <a:t>保护        地球</a:t>
            </a:r>
          </a:p>
        </p:txBody>
      </p:sp>
      <p:sp>
        <p:nvSpPr>
          <p:cNvPr id="400" name="文本框 399"/>
          <p:cNvSpPr txBox="1"/>
          <p:nvPr/>
        </p:nvSpPr>
        <p:spPr>
          <a:xfrm>
            <a:off x="6266623" y="1212170"/>
            <a:ext cx="2031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3.12</a:t>
            </a:r>
          </a:p>
          <a:p>
            <a:r>
              <a:rPr lang="zh-CN" altLang="en-US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植树节</a:t>
            </a:r>
          </a:p>
        </p:txBody>
      </p:sp>
      <p:grpSp>
        <p:nvGrpSpPr>
          <p:cNvPr id="1068" name="组合 1067"/>
          <p:cNvGrpSpPr/>
          <p:nvPr/>
        </p:nvGrpSpPr>
        <p:grpSpPr>
          <a:xfrm>
            <a:off x="6169987" y="2734439"/>
            <a:ext cx="680235" cy="673357"/>
            <a:chOff x="5314950" y="2649538"/>
            <a:chExt cx="1570038" cy="1554163"/>
          </a:xfrm>
        </p:grpSpPr>
        <p:sp>
          <p:nvSpPr>
            <p:cNvPr id="1069" name="Freeform 158"/>
            <p:cNvSpPr/>
            <p:nvPr/>
          </p:nvSpPr>
          <p:spPr bwMode="auto">
            <a:xfrm>
              <a:off x="5580063" y="2990850"/>
              <a:ext cx="84138" cy="77788"/>
            </a:xfrm>
            <a:custGeom>
              <a:avLst/>
              <a:gdLst>
                <a:gd name="T0" fmla="*/ 17 w 20"/>
                <a:gd name="T1" fmla="*/ 18 h 18"/>
                <a:gd name="T2" fmla="*/ 18 w 20"/>
                <a:gd name="T3" fmla="*/ 13 h 18"/>
                <a:gd name="T4" fmla="*/ 19 w 20"/>
                <a:gd name="T5" fmla="*/ 12 h 18"/>
                <a:gd name="T6" fmla="*/ 11 w 20"/>
                <a:gd name="T7" fmla="*/ 6 h 18"/>
                <a:gd name="T8" fmla="*/ 3 w 20"/>
                <a:gd name="T9" fmla="*/ 0 h 18"/>
                <a:gd name="T10" fmla="*/ 0 w 20"/>
                <a:gd name="T11" fmla="*/ 11 h 18"/>
                <a:gd name="T12" fmla="*/ 11 w 20"/>
                <a:gd name="T13" fmla="*/ 16 h 18"/>
                <a:gd name="T14" fmla="*/ 17 w 2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17" y="18"/>
                  </a:moveTo>
                  <a:cubicBezTo>
                    <a:pt x="20" y="18"/>
                    <a:pt x="19" y="15"/>
                    <a:pt x="18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16" y="10"/>
                    <a:pt x="14" y="8"/>
                    <a:pt x="11" y="6"/>
                  </a:cubicBezTo>
                  <a:cubicBezTo>
                    <a:pt x="8" y="4"/>
                    <a:pt x="5" y="2"/>
                    <a:pt x="3" y="0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3" y="12"/>
                    <a:pt x="7" y="14"/>
                    <a:pt x="11" y="16"/>
                  </a:cubicBezTo>
                  <a:cubicBezTo>
                    <a:pt x="12" y="17"/>
                    <a:pt x="15" y="18"/>
                    <a:pt x="17" y="1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0" name="Freeform 159"/>
            <p:cNvSpPr/>
            <p:nvPr/>
          </p:nvSpPr>
          <p:spPr bwMode="auto">
            <a:xfrm>
              <a:off x="5618163" y="2846388"/>
              <a:ext cx="247650" cy="212725"/>
            </a:xfrm>
            <a:custGeom>
              <a:avLst/>
              <a:gdLst>
                <a:gd name="T0" fmla="*/ 18 w 58"/>
                <a:gd name="T1" fmla="*/ 30 h 50"/>
                <a:gd name="T2" fmla="*/ 33 w 58"/>
                <a:gd name="T3" fmla="*/ 43 h 50"/>
                <a:gd name="T4" fmla="*/ 34 w 58"/>
                <a:gd name="T5" fmla="*/ 42 h 50"/>
                <a:gd name="T6" fmla="*/ 49 w 58"/>
                <a:gd name="T7" fmla="*/ 49 h 50"/>
                <a:gd name="T8" fmla="*/ 56 w 58"/>
                <a:gd name="T9" fmla="*/ 43 h 50"/>
                <a:gd name="T10" fmla="*/ 55 w 58"/>
                <a:gd name="T11" fmla="*/ 42 h 50"/>
                <a:gd name="T12" fmla="*/ 56 w 58"/>
                <a:gd name="T13" fmla="*/ 41 h 50"/>
                <a:gd name="T14" fmla="*/ 39 w 58"/>
                <a:gd name="T15" fmla="*/ 20 h 50"/>
                <a:gd name="T16" fmla="*/ 27 w 58"/>
                <a:gd name="T17" fmla="*/ 9 h 50"/>
                <a:gd name="T18" fmla="*/ 13 w 58"/>
                <a:gd name="T19" fmla="*/ 0 h 50"/>
                <a:gd name="T20" fmla="*/ 0 w 58"/>
                <a:gd name="T21" fmla="*/ 21 h 50"/>
                <a:gd name="T22" fmla="*/ 8 w 58"/>
                <a:gd name="T23" fmla="*/ 25 h 50"/>
                <a:gd name="T24" fmla="*/ 18 w 58"/>
                <a:gd name="T25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18" y="30"/>
                  </a:moveTo>
                  <a:cubicBezTo>
                    <a:pt x="23" y="33"/>
                    <a:pt x="29" y="37"/>
                    <a:pt x="33" y="4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9" y="44"/>
                    <a:pt x="44" y="49"/>
                    <a:pt x="49" y="49"/>
                  </a:cubicBezTo>
                  <a:cubicBezTo>
                    <a:pt x="53" y="50"/>
                    <a:pt x="58" y="48"/>
                    <a:pt x="56" y="43"/>
                  </a:cubicBezTo>
                  <a:cubicBezTo>
                    <a:pt x="56" y="43"/>
                    <a:pt x="56" y="43"/>
                    <a:pt x="55" y="42"/>
                  </a:cubicBezTo>
                  <a:cubicBezTo>
                    <a:pt x="55" y="42"/>
                    <a:pt x="56" y="41"/>
                    <a:pt x="56" y="41"/>
                  </a:cubicBezTo>
                  <a:cubicBezTo>
                    <a:pt x="52" y="33"/>
                    <a:pt x="46" y="27"/>
                    <a:pt x="39" y="20"/>
                  </a:cubicBezTo>
                  <a:cubicBezTo>
                    <a:pt x="35" y="17"/>
                    <a:pt x="31" y="13"/>
                    <a:pt x="27" y="9"/>
                  </a:cubicBezTo>
                  <a:cubicBezTo>
                    <a:pt x="23" y="5"/>
                    <a:pt x="18" y="2"/>
                    <a:pt x="13" y="0"/>
                  </a:cubicBezTo>
                  <a:cubicBezTo>
                    <a:pt x="8" y="7"/>
                    <a:pt x="4" y="14"/>
                    <a:pt x="0" y="21"/>
                  </a:cubicBezTo>
                  <a:cubicBezTo>
                    <a:pt x="2" y="23"/>
                    <a:pt x="5" y="24"/>
                    <a:pt x="8" y="25"/>
                  </a:cubicBezTo>
                  <a:cubicBezTo>
                    <a:pt x="11" y="27"/>
                    <a:pt x="14" y="28"/>
                    <a:pt x="18" y="30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1" name="Freeform 160"/>
            <p:cNvSpPr/>
            <p:nvPr/>
          </p:nvSpPr>
          <p:spPr bwMode="auto">
            <a:xfrm>
              <a:off x="5592763" y="2940050"/>
              <a:ext cx="166688" cy="128588"/>
            </a:xfrm>
            <a:custGeom>
              <a:avLst/>
              <a:gdLst>
                <a:gd name="T0" fmla="*/ 17 w 39"/>
                <a:gd name="T1" fmla="*/ 24 h 30"/>
                <a:gd name="T2" fmla="*/ 30 w 39"/>
                <a:gd name="T3" fmla="*/ 29 h 30"/>
                <a:gd name="T4" fmla="*/ 36 w 39"/>
                <a:gd name="T5" fmla="*/ 29 h 30"/>
                <a:gd name="T6" fmla="*/ 39 w 39"/>
                <a:gd name="T7" fmla="*/ 22 h 30"/>
                <a:gd name="T8" fmla="*/ 39 w 39"/>
                <a:gd name="T9" fmla="*/ 21 h 30"/>
                <a:gd name="T10" fmla="*/ 31 w 39"/>
                <a:gd name="T11" fmla="*/ 14 h 30"/>
                <a:gd name="T12" fmla="*/ 21 w 39"/>
                <a:gd name="T13" fmla="*/ 8 h 30"/>
                <a:gd name="T14" fmla="*/ 12 w 39"/>
                <a:gd name="T15" fmla="*/ 3 h 30"/>
                <a:gd name="T16" fmla="*/ 5 w 39"/>
                <a:gd name="T17" fmla="*/ 0 h 30"/>
                <a:gd name="T18" fmla="*/ 1 w 39"/>
                <a:gd name="T19" fmla="*/ 10 h 30"/>
                <a:gd name="T20" fmla="*/ 0 w 39"/>
                <a:gd name="T21" fmla="*/ 11 h 30"/>
                <a:gd name="T22" fmla="*/ 9 w 39"/>
                <a:gd name="T23" fmla="*/ 18 h 30"/>
                <a:gd name="T24" fmla="*/ 17 w 39"/>
                <a:gd name="T25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0">
                  <a:moveTo>
                    <a:pt x="17" y="24"/>
                  </a:moveTo>
                  <a:cubicBezTo>
                    <a:pt x="21" y="26"/>
                    <a:pt x="25" y="28"/>
                    <a:pt x="30" y="29"/>
                  </a:cubicBezTo>
                  <a:cubicBezTo>
                    <a:pt x="32" y="29"/>
                    <a:pt x="34" y="30"/>
                    <a:pt x="36" y="29"/>
                  </a:cubicBezTo>
                  <a:cubicBezTo>
                    <a:pt x="39" y="27"/>
                    <a:pt x="39" y="24"/>
                    <a:pt x="39" y="2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6" y="19"/>
                    <a:pt x="34" y="16"/>
                    <a:pt x="31" y="14"/>
                  </a:cubicBezTo>
                  <a:cubicBezTo>
                    <a:pt x="28" y="12"/>
                    <a:pt x="25" y="10"/>
                    <a:pt x="21" y="8"/>
                  </a:cubicBezTo>
                  <a:cubicBezTo>
                    <a:pt x="18" y="6"/>
                    <a:pt x="15" y="5"/>
                    <a:pt x="12" y="3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3" y="3"/>
                    <a:pt x="2" y="6"/>
                    <a:pt x="1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3"/>
                    <a:pt x="6" y="15"/>
                    <a:pt x="9" y="18"/>
                  </a:cubicBezTo>
                  <a:cubicBezTo>
                    <a:pt x="12" y="20"/>
                    <a:pt x="15" y="22"/>
                    <a:pt x="17" y="24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2" name="Freeform 161"/>
            <p:cNvSpPr/>
            <p:nvPr/>
          </p:nvSpPr>
          <p:spPr bwMode="auto">
            <a:xfrm>
              <a:off x="5673725" y="2735263"/>
              <a:ext cx="290513" cy="336550"/>
            </a:xfrm>
            <a:custGeom>
              <a:avLst/>
              <a:gdLst>
                <a:gd name="T0" fmla="*/ 28 w 68"/>
                <a:gd name="T1" fmla="*/ 46 h 79"/>
                <a:gd name="T2" fmla="*/ 38 w 68"/>
                <a:gd name="T3" fmla="*/ 58 h 79"/>
                <a:gd name="T4" fmla="*/ 45 w 68"/>
                <a:gd name="T5" fmla="*/ 68 h 79"/>
                <a:gd name="T6" fmla="*/ 58 w 68"/>
                <a:gd name="T7" fmla="*/ 79 h 79"/>
                <a:gd name="T8" fmla="*/ 67 w 68"/>
                <a:gd name="T9" fmla="*/ 71 h 79"/>
                <a:gd name="T10" fmla="*/ 66 w 68"/>
                <a:gd name="T11" fmla="*/ 69 h 79"/>
                <a:gd name="T12" fmla="*/ 67 w 68"/>
                <a:gd name="T13" fmla="*/ 67 h 79"/>
                <a:gd name="T14" fmla="*/ 65 w 68"/>
                <a:gd name="T15" fmla="*/ 62 h 79"/>
                <a:gd name="T16" fmla="*/ 61 w 68"/>
                <a:gd name="T17" fmla="*/ 52 h 79"/>
                <a:gd name="T18" fmla="*/ 48 w 68"/>
                <a:gd name="T19" fmla="*/ 32 h 79"/>
                <a:gd name="T20" fmla="*/ 29 w 68"/>
                <a:gd name="T21" fmla="*/ 14 h 79"/>
                <a:gd name="T22" fmla="*/ 9 w 68"/>
                <a:gd name="T23" fmla="*/ 0 h 79"/>
                <a:gd name="T24" fmla="*/ 8 w 68"/>
                <a:gd name="T25" fmla="*/ 2 h 79"/>
                <a:gd name="T26" fmla="*/ 6 w 68"/>
                <a:gd name="T27" fmla="*/ 13 h 79"/>
                <a:gd name="T28" fmla="*/ 2 w 68"/>
                <a:gd name="T29" fmla="*/ 22 h 79"/>
                <a:gd name="T30" fmla="*/ 0 w 68"/>
                <a:gd name="T31" fmla="*/ 25 h 79"/>
                <a:gd name="T32" fmla="*/ 15 w 68"/>
                <a:gd name="T33" fmla="*/ 35 h 79"/>
                <a:gd name="T34" fmla="*/ 28 w 68"/>
                <a:gd name="T35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79">
                  <a:moveTo>
                    <a:pt x="28" y="46"/>
                  </a:moveTo>
                  <a:cubicBezTo>
                    <a:pt x="31" y="50"/>
                    <a:pt x="35" y="54"/>
                    <a:pt x="38" y="58"/>
                  </a:cubicBezTo>
                  <a:cubicBezTo>
                    <a:pt x="41" y="61"/>
                    <a:pt x="43" y="64"/>
                    <a:pt x="45" y="68"/>
                  </a:cubicBezTo>
                  <a:cubicBezTo>
                    <a:pt x="47" y="73"/>
                    <a:pt x="52" y="78"/>
                    <a:pt x="58" y="79"/>
                  </a:cubicBezTo>
                  <a:cubicBezTo>
                    <a:pt x="63" y="79"/>
                    <a:pt x="68" y="76"/>
                    <a:pt x="67" y="71"/>
                  </a:cubicBezTo>
                  <a:cubicBezTo>
                    <a:pt x="67" y="70"/>
                    <a:pt x="67" y="70"/>
                    <a:pt x="66" y="69"/>
                  </a:cubicBezTo>
                  <a:cubicBezTo>
                    <a:pt x="66" y="68"/>
                    <a:pt x="67" y="68"/>
                    <a:pt x="67" y="67"/>
                  </a:cubicBezTo>
                  <a:cubicBezTo>
                    <a:pt x="66" y="66"/>
                    <a:pt x="66" y="64"/>
                    <a:pt x="65" y="62"/>
                  </a:cubicBezTo>
                  <a:cubicBezTo>
                    <a:pt x="64" y="59"/>
                    <a:pt x="62" y="55"/>
                    <a:pt x="61" y="52"/>
                  </a:cubicBezTo>
                  <a:cubicBezTo>
                    <a:pt x="57" y="45"/>
                    <a:pt x="53" y="38"/>
                    <a:pt x="48" y="32"/>
                  </a:cubicBezTo>
                  <a:cubicBezTo>
                    <a:pt x="42" y="26"/>
                    <a:pt x="36" y="19"/>
                    <a:pt x="29" y="14"/>
                  </a:cubicBezTo>
                  <a:cubicBezTo>
                    <a:pt x="23" y="9"/>
                    <a:pt x="16" y="4"/>
                    <a:pt x="9" y="0"/>
                  </a:cubicBezTo>
                  <a:cubicBezTo>
                    <a:pt x="9" y="1"/>
                    <a:pt x="9" y="1"/>
                    <a:pt x="8" y="2"/>
                  </a:cubicBezTo>
                  <a:cubicBezTo>
                    <a:pt x="8" y="6"/>
                    <a:pt x="7" y="10"/>
                    <a:pt x="6" y="13"/>
                  </a:cubicBezTo>
                  <a:cubicBezTo>
                    <a:pt x="5" y="17"/>
                    <a:pt x="4" y="19"/>
                    <a:pt x="2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5" y="27"/>
                    <a:pt x="10" y="31"/>
                    <a:pt x="15" y="35"/>
                  </a:cubicBezTo>
                  <a:cubicBezTo>
                    <a:pt x="19" y="38"/>
                    <a:pt x="23" y="42"/>
                    <a:pt x="28" y="46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3" name="Freeform 162"/>
            <p:cNvSpPr/>
            <p:nvPr/>
          </p:nvSpPr>
          <p:spPr bwMode="auto">
            <a:xfrm>
              <a:off x="5929313" y="3030538"/>
              <a:ext cx="136525" cy="430213"/>
            </a:xfrm>
            <a:custGeom>
              <a:avLst/>
              <a:gdLst>
                <a:gd name="T0" fmla="*/ 19 w 32"/>
                <a:gd name="T1" fmla="*/ 10 h 101"/>
                <a:gd name="T2" fmla="*/ 9 w 32"/>
                <a:gd name="T3" fmla="*/ 5 h 101"/>
                <a:gd name="T4" fmla="*/ 1 w 32"/>
                <a:gd name="T5" fmla="*/ 12 h 101"/>
                <a:gd name="T6" fmla="*/ 0 w 32"/>
                <a:gd name="T7" fmla="*/ 12 h 101"/>
                <a:gd name="T8" fmla="*/ 13 w 32"/>
                <a:gd name="T9" fmla="*/ 57 h 101"/>
                <a:gd name="T10" fmla="*/ 16 w 32"/>
                <a:gd name="T11" fmla="*/ 101 h 101"/>
                <a:gd name="T12" fmla="*/ 17 w 32"/>
                <a:gd name="T13" fmla="*/ 101 h 101"/>
                <a:gd name="T14" fmla="*/ 21 w 32"/>
                <a:gd name="T15" fmla="*/ 97 h 101"/>
                <a:gd name="T16" fmla="*/ 20 w 32"/>
                <a:gd name="T17" fmla="*/ 96 h 101"/>
                <a:gd name="T18" fmla="*/ 27 w 32"/>
                <a:gd name="T19" fmla="*/ 67 h 101"/>
                <a:gd name="T20" fmla="*/ 31 w 32"/>
                <a:gd name="T21" fmla="*/ 38 h 101"/>
                <a:gd name="T22" fmla="*/ 27 w 32"/>
                <a:gd name="T23" fmla="*/ 0 h 101"/>
                <a:gd name="T24" fmla="*/ 19 w 32"/>
                <a:gd name="T25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01">
                  <a:moveTo>
                    <a:pt x="19" y="10"/>
                  </a:moveTo>
                  <a:cubicBezTo>
                    <a:pt x="15" y="10"/>
                    <a:pt x="12" y="8"/>
                    <a:pt x="9" y="5"/>
                  </a:cubicBezTo>
                  <a:cubicBezTo>
                    <a:pt x="9" y="9"/>
                    <a:pt x="5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6" y="26"/>
                    <a:pt x="10" y="41"/>
                    <a:pt x="13" y="57"/>
                  </a:cubicBezTo>
                  <a:cubicBezTo>
                    <a:pt x="16" y="71"/>
                    <a:pt x="18" y="87"/>
                    <a:pt x="16" y="101"/>
                  </a:cubicBezTo>
                  <a:cubicBezTo>
                    <a:pt x="16" y="101"/>
                    <a:pt x="17" y="101"/>
                    <a:pt x="17" y="101"/>
                  </a:cubicBezTo>
                  <a:cubicBezTo>
                    <a:pt x="19" y="100"/>
                    <a:pt x="20" y="99"/>
                    <a:pt x="21" y="97"/>
                  </a:cubicBezTo>
                  <a:cubicBezTo>
                    <a:pt x="20" y="97"/>
                    <a:pt x="20" y="97"/>
                    <a:pt x="20" y="96"/>
                  </a:cubicBezTo>
                  <a:cubicBezTo>
                    <a:pt x="25" y="87"/>
                    <a:pt x="26" y="77"/>
                    <a:pt x="27" y="67"/>
                  </a:cubicBezTo>
                  <a:cubicBezTo>
                    <a:pt x="29" y="57"/>
                    <a:pt x="31" y="48"/>
                    <a:pt x="31" y="38"/>
                  </a:cubicBezTo>
                  <a:cubicBezTo>
                    <a:pt x="32" y="25"/>
                    <a:pt x="30" y="13"/>
                    <a:pt x="27" y="0"/>
                  </a:cubicBezTo>
                  <a:cubicBezTo>
                    <a:pt x="26" y="5"/>
                    <a:pt x="25" y="10"/>
                    <a:pt x="19" y="10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4" name="Freeform 163"/>
            <p:cNvSpPr/>
            <p:nvPr/>
          </p:nvSpPr>
          <p:spPr bwMode="auto">
            <a:xfrm>
              <a:off x="5711825" y="2659063"/>
              <a:ext cx="323850" cy="404813"/>
            </a:xfrm>
            <a:custGeom>
              <a:avLst/>
              <a:gdLst>
                <a:gd name="T0" fmla="*/ 39 w 76"/>
                <a:gd name="T1" fmla="*/ 50 h 95"/>
                <a:gd name="T2" fmla="*/ 52 w 76"/>
                <a:gd name="T3" fmla="*/ 70 h 95"/>
                <a:gd name="T4" fmla="*/ 57 w 76"/>
                <a:gd name="T5" fmla="*/ 80 h 95"/>
                <a:gd name="T6" fmla="*/ 59 w 76"/>
                <a:gd name="T7" fmla="*/ 86 h 95"/>
                <a:gd name="T8" fmla="*/ 59 w 76"/>
                <a:gd name="T9" fmla="*/ 86 h 95"/>
                <a:gd name="T10" fmla="*/ 60 w 76"/>
                <a:gd name="T11" fmla="*/ 88 h 95"/>
                <a:gd name="T12" fmla="*/ 71 w 76"/>
                <a:gd name="T13" fmla="*/ 95 h 95"/>
                <a:gd name="T14" fmla="*/ 76 w 76"/>
                <a:gd name="T15" fmla="*/ 83 h 95"/>
                <a:gd name="T16" fmla="*/ 72 w 76"/>
                <a:gd name="T17" fmla="*/ 67 h 95"/>
                <a:gd name="T18" fmla="*/ 62 w 76"/>
                <a:gd name="T19" fmla="*/ 43 h 95"/>
                <a:gd name="T20" fmla="*/ 45 w 76"/>
                <a:gd name="T21" fmla="*/ 22 h 95"/>
                <a:gd name="T22" fmla="*/ 27 w 76"/>
                <a:gd name="T23" fmla="*/ 7 h 95"/>
                <a:gd name="T24" fmla="*/ 10 w 76"/>
                <a:gd name="T25" fmla="*/ 1 h 95"/>
                <a:gd name="T26" fmla="*/ 0 w 76"/>
                <a:gd name="T27" fmla="*/ 17 h 95"/>
                <a:gd name="T28" fmla="*/ 21 w 76"/>
                <a:gd name="T29" fmla="*/ 32 h 95"/>
                <a:gd name="T30" fmla="*/ 39 w 76"/>
                <a:gd name="T31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95">
                  <a:moveTo>
                    <a:pt x="39" y="50"/>
                  </a:moveTo>
                  <a:cubicBezTo>
                    <a:pt x="44" y="56"/>
                    <a:pt x="49" y="63"/>
                    <a:pt x="52" y="70"/>
                  </a:cubicBezTo>
                  <a:cubicBezTo>
                    <a:pt x="54" y="73"/>
                    <a:pt x="56" y="77"/>
                    <a:pt x="57" y="80"/>
                  </a:cubicBezTo>
                  <a:cubicBezTo>
                    <a:pt x="58" y="82"/>
                    <a:pt x="58" y="84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0" y="87"/>
                    <a:pt x="60" y="87"/>
                    <a:pt x="60" y="88"/>
                  </a:cubicBezTo>
                  <a:cubicBezTo>
                    <a:pt x="62" y="92"/>
                    <a:pt x="67" y="95"/>
                    <a:pt x="71" y="95"/>
                  </a:cubicBezTo>
                  <a:cubicBezTo>
                    <a:pt x="76" y="94"/>
                    <a:pt x="76" y="88"/>
                    <a:pt x="76" y="83"/>
                  </a:cubicBezTo>
                  <a:cubicBezTo>
                    <a:pt x="75" y="78"/>
                    <a:pt x="73" y="73"/>
                    <a:pt x="72" y="67"/>
                  </a:cubicBezTo>
                  <a:cubicBezTo>
                    <a:pt x="69" y="59"/>
                    <a:pt x="67" y="50"/>
                    <a:pt x="62" y="43"/>
                  </a:cubicBezTo>
                  <a:cubicBezTo>
                    <a:pt x="57" y="35"/>
                    <a:pt x="52" y="28"/>
                    <a:pt x="45" y="22"/>
                  </a:cubicBezTo>
                  <a:cubicBezTo>
                    <a:pt x="40" y="16"/>
                    <a:pt x="34" y="12"/>
                    <a:pt x="27" y="7"/>
                  </a:cubicBezTo>
                  <a:cubicBezTo>
                    <a:pt x="22" y="4"/>
                    <a:pt x="16" y="0"/>
                    <a:pt x="10" y="1"/>
                  </a:cubicBezTo>
                  <a:cubicBezTo>
                    <a:pt x="3" y="3"/>
                    <a:pt x="1" y="11"/>
                    <a:pt x="0" y="17"/>
                  </a:cubicBezTo>
                  <a:cubicBezTo>
                    <a:pt x="8" y="21"/>
                    <a:pt x="15" y="26"/>
                    <a:pt x="21" y="32"/>
                  </a:cubicBezTo>
                  <a:cubicBezTo>
                    <a:pt x="28" y="37"/>
                    <a:pt x="34" y="43"/>
                    <a:pt x="39" y="50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5" name="Freeform 164"/>
            <p:cNvSpPr/>
            <p:nvPr/>
          </p:nvSpPr>
          <p:spPr bwMode="auto">
            <a:xfrm>
              <a:off x="5332413" y="3495675"/>
              <a:ext cx="306388" cy="152400"/>
            </a:xfrm>
            <a:custGeom>
              <a:avLst/>
              <a:gdLst>
                <a:gd name="T0" fmla="*/ 56 w 72"/>
                <a:gd name="T1" fmla="*/ 12 h 36"/>
                <a:gd name="T2" fmla="*/ 72 w 72"/>
                <a:gd name="T3" fmla="*/ 2 h 36"/>
                <a:gd name="T4" fmla="*/ 70 w 72"/>
                <a:gd name="T5" fmla="*/ 2 h 36"/>
                <a:gd name="T6" fmla="*/ 57 w 72"/>
                <a:gd name="T7" fmla="*/ 0 h 36"/>
                <a:gd name="T8" fmla="*/ 46 w 72"/>
                <a:gd name="T9" fmla="*/ 3 h 36"/>
                <a:gd name="T10" fmla="*/ 36 w 72"/>
                <a:gd name="T11" fmla="*/ 8 h 36"/>
                <a:gd name="T12" fmla="*/ 25 w 72"/>
                <a:gd name="T13" fmla="*/ 13 h 36"/>
                <a:gd name="T14" fmla="*/ 0 w 72"/>
                <a:gd name="T15" fmla="*/ 22 h 36"/>
                <a:gd name="T16" fmla="*/ 2 w 72"/>
                <a:gd name="T17" fmla="*/ 31 h 36"/>
                <a:gd name="T18" fmla="*/ 5 w 72"/>
                <a:gd name="T19" fmla="*/ 36 h 36"/>
                <a:gd name="T20" fmla="*/ 38 w 72"/>
                <a:gd name="T21" fmla="*/ 21 h 36"/>
                <a:gd name="T22" fmla="*/ 56 w 72"/>
                <a:gd name="T2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36">
                  <a:moveTo>
                    <a:pt x="56" y="12"/>
                  </a:moveTo>
                  <a:cubicBezTo>
                    <a:pt x="62" y="9"/>
                    <a:pt x="67" y="6"/>
                    <a:pt x="72" y="2"/>
                  </a:cubicBezTo>
                  <a:cubicBezTo>
                    <a:pt x="71" y="2"/>
                    <a:pt x="71" y="2"/>
                    <a:pt x="70" y="2"/>
                  </a:cubicBezTo>
                  <a:cubicBezTo>
                    <a:pt x="66" y="1"/>
                    <a:pt x="61" y="0"/>
                    <a:pt x="57" y="0"/>
                  </a:cubicBezTo>
                  <a:cubicBezTo>
                    <a:pt x="53" y="1"/>
                    <a:pt x="50" y="2"/>
                    <a:pt x="46" y="3"/>
                  </a:cubicBezTo>
                  <a:cubicBezTo>
                    <a:pt x="43" y="5"/>
                    <a:pt x="40" y="6"/>
                    <a:pt x="36" y="8"/>
                  </a:cubicBezTo>
                  <a:cubicBezTo>
                    <a:pt x="33" y="10"/>
                    <a:pt x="29" y="12"/>
                    <a:pt x="25" y="13"/>
                  </a:cubicBezTo>
                  <a:cubicBezTo>
                    <a:pt x="17" y="17"/>
                    <a:pt x="8" y="20"/>
                    <a:pt x="0" y="22"/>
                  </a:cubicBezTo>
                  <a:cubicBezTo>
                    <a:pt x="0" y="25"/>
                    <a:pt x="0" y="28"/>
                    <a:pt x="2" y="31"/>
                  </a:cubicBezTo>
                  <a:cubicBezTo>
                    <a:pt x="3" y="33"/>
                    <a:pt x="4" y="35"/>
                    <a:pt x="5" y="36"/>
                  </a:cubicBezTo>
                  <a:cubicBezTo>
                    <a:pt x="16" y="31"/>
                    <a:pt x="27" y="26"/>
                    <a:pt x="38" y="21"/>
                  </a:cubicBezTo>
                  <a:cubicBezTo>
                    <a:pt x="45" y="18"/>
                    <a:pt x="51" y="15"/>
                    <a:pt x="56" y="12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6" name="Freeform 165"/>
            <p:cNvSpPr/>
            <p:nvPr/>
          </p:nvSpPr>
          <p:spPr bwMode="auto">
            <a:xfrm>
              <a:off x="5370513" y="3311525"/>
              <a:ext cx="581025" cy="209550"/>
            </a:xfrm>
            <a:custGeom>
              <a:avLst/>
              <a:gdLst>
                <a:gd name="T0" fmla="*/ 27 w 136"/>
                <a:gd name="T1" fmla="*/ 21 h 49"/>
                <a:gd name="T2" fmla="*/ 40 w 136"/>
                <a:gd name="T3" fmla="*/ 23 h 49"/>
                <a:gd name="T4" fmla="*/ 55 w 136"/>
                <a:gd name="T5" fmla="*/ 26 h 49"/>
                <a:gd name="T6" fmla="*/ 83 w 136"/>
                <a:gd name="T7" fmla="*/ 32 h 49"/>
                <a:gd name="T8" fmla="*/ 110 w 136"/>
                <a:gd name="T9" fmla="*/ 41 h 49"/>
                <a:gd name="T10" fmla="*/ 123 w 136"/>
                <a:gd name="T11" fmla="*/ 46 h 49"/>
                <a:gd name="T12" fmla="*/ 131 w 136"/>
                <a:gd name="T13" fmla="*/ 48 h 49"/>
                <a:gd name="T14" fmla="*/ 135 w 136"/>
                <a:gd name="T15" fmla="*/ 49 h 49"/>
                <a:gd name="T16" fmla="*/ 136 w 136"/>
                <a:gd name="T17" fmla="*/ 49 h 49"/>
                <a:gd name="T18" fmla="*/ 130 w 136"/>
                <a:gd name="T19" fmla="*/ 47 h 49"/>
                <a:gd name="T20" fmla="*/ 124 w 136"/>
                <a:gd name="T21" fmla="*/ 43 h 49"/>
                <a:gd name="T22" fmla="*/ 114 w 136"/>
                <a:gd name="T23" fmla="*/ 33 h 49"/>
                <a:gd name="T24" fmla="*/ 101 w 136"/>
                <a:gd name="T25" fmla="*/ 26 h 49"/>
                <a:gd name="T26" fmla="*/ 87 w 136"/>
                <a:gd name="T27" fmla="*/ 21 h 49"/>
                <a:gd name="T28" fmla="*/ 58 w 136"/>
                <a:gd name="T29" fmla="*/ 12 h 49"/>
                <a:gd name="T30" fmla="*/ 32 w 136"/>
                <a:gd name="T31" fmla="*/ 7 h 49"/>
                <a:gd name="T32" fmla="*/ 12 w 136"/>
                <a:gd name="T33" fmla="*/ 0 h 49"/>
                <a:gd name="T34" fmla="*/ 1 w 136"/>
                <a:gd name="T35" fmla="*/ 18 h 49"/>
                <a:gd name="T36" fmla="*/ 0 w 136"/>
                <a:gd name="T37" fmla="*/ 21 h 49"/>
                <a:gd name="T38" fmla="*/ 27 w 136"/>
                <a:gd name="T3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49">
                  <a:moveTo>
                    <a:pt x="27" y="21"/>
                  </a:moveTo>
                  <a:cubicBezTo>
                    <a:pt x="32" y="22"/>
                    <a:pt x="36" y="23"/>
                    <a:pt x="40" y="23"/>
                  </a:cubicBezTo>
                  <a:cubicBezTo>
                    <a:pt x="45" y="24"/>
                    <a:pt x="50" y="25"/>
                    <a:pt x="55" y="26"/>
                  </a:cubicBezTo>
                  <a:cubicBezTo>
                    <a:pt x="64" y="27"/>
                    <a:pt x="73" y="29"/>
                    <a:pt x="83" y="32"/>
                  </a:cubicBezTo>
                  <a:cubicBezTo>
                    <a:pt x="92" y="34"/>
                    <a:pt x="101" y="38"/>
                    <a:pt x="110" y="41"/>
                  </a:cubicBezTo>
                  <a:cubicBezTo>
                    <a:pt x="114" y="43"/>
                    <a:pt x="119" y="45"/>
                    <a:pt x="123" y="46"/>
                  </a:cubicBezTo>
                  <a:cubicBezTo>
                    <a:pt x="126" y="47"/>
                    <a:pt x="129" y="48"/>
                    <a:pt x="131" y="48"/>
                  </a:cubicBezTo>
                  <a:cubicBezTo>
                    <a:pt x="132" y="49"/>
                    <a:pt x="134" y="49"/>
                    <a:pt x="135" y="49"/>
                  </a:cubicBezTo>
                  <a:cubicBezTo>
                    <a:pt x="135" y="49"/>
                    <a:pt x="135" y="49"/>
                    <a:pt x="136" y="49"/>
                  </a:cubicBezTo>
                  <a:cubicBezTo>
                    <a:pt x="134" y="48"/>
                    <a:pt x="132" y="47"/>
                    <a:pt x="130" y="47"/>
                  </a:cubicBezTo>
                  <a:cubicBezTo>
                    <a:pt x="128" y="46"/>
                    <a:pt x="126" y="45"/>
                    <a:pt x="124" y="43"/>
                  </a:cubicBezTo>
                  <a:cubicBezTo>
                    <a:pt x="121" y="40"/>
                    <a:pt x="118" y="36"/>
                    <a:pt x="114" y="33"/>
                  </a:cubicBezTo>
                  <a:cubicBezTo>
                    <a:pt x="110" y="30"/>
                    <a:pt x="105" y="28"/>
                    <a:pt x="101" y="26"/>
                  </a:cubicBezTo>
                  <a:cubicBezTo>
                    <a:pt x="96" y="25"/>
                    <a:pt x="91" y="23"/>
                    <a:pt x="87" y="21"/>
                  </a:cubicBezTo>
                  <a:cubicBezTo>
                    <a:pt x="77" y="18"/>
                    <a:pt x="68" y="14"/>
                    <a:pt x="58" y="12"/>
                  </a:cubicBezTo>
                  <a:cubicBezTo>
                    <a:pt x="49" y="10"/>
                    <a:pt x="41" y="9"/>
                    <a:pt x="32" y="7"/>
                  </a:cubicBezTo>
                  <a:cubicBezTo>
                    <a:pt x="25" y="6"/>
                    <a:pt x="18" y="5"/>
                    <a:pt x="12" y="0"/>
                  </a:cubicBezTo>
                  <a:cubicBezTo>
                    <a:pt x="7" y="6"/>
                    <a:pt x="4" y="12"/>
                    <a:pt x="1" y="18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9" y="19"/>
                    <a:pt x="18" y="19"/>
                    <a:pt x="27" y="21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7" name="Freeform 166"/>
            <p:cNvSpPr/>
            <p:nvPr/>
          </p:nvSpPr>
          <p:spPr bwMode="auto">
            <a:xfrm>
              <a:off x="5997575" y="3465513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8" name="Freeform 167"/>
            <p:cNvSpPr/>
            <p:nvPr/>
          </p:nvSpPr>
          <p:spPr bwMode="auto">
            <a:xfrm>
              <a:off x="5421313" y="3243263"/>
              <a:ext cx="419100" cy="196850"/>
            </a:xfrm>
            <a:custGeom>
              <a:avLst/>
              <a:gdLst>
                <a:gd name="T0" fmla="*/ 0 w 98"/>
                <a:gd name="T1" fmla="*/ 16 h 46"/>
                <a:gd name="T2" fmla="*/ 22 w 98"/>
                <a:gd name="T3" fmla="*/ 23 h 46"/>
                <a:gd name="T4" fmla="*/ 48 w 98"/>
                <a:gd name="T5" fmla="*/ 28 h 46"/>
                <a:gd name="T6" fmla="*/ 62 w 98"/>
                <a:gd name="T7" fmla="*/ 32 h 46"/>
                <a:gd name="T8" fmla="*/ 76 w 98"/>
                <a:gd name="T9" fmla="*/ 37 h 46"/>
                <a:gd name="T10" fmla="*/ 90 w 98"/>
                <a:gd name="T11" fmla="*/ 42 h 46"/>
                <a:gd name="T12" fmla="*/ 98 w 98"/>
                <a:gd name="T13" fmla="*/ 46 h 46"/>
                <a:gd name="T14" fmla="*/ 96 w 98"/>
                <a:gd name="T15" fmla="*/ 44 h 46"/>
                <a:gd name="T16" fmla="*/ 73 w 98"/>
                <a:gd name="T17" fmla="*/ 24 h 46"/>
                <a:gd name="T18" fmla="*/ 53 w 98"/>
                <a:gd name="T19" fmla="*/ 11 h 46"/>
                <a:gd name="T20" fmla="*/ 32 w 98"/>
                <a:gd name="T21" fmla="*/ 2 h 46"/>
                <a:gd name="T22" fmla="*/ 14 w 98"/>
                <a:gd name="T23" fmla="*/ 0 h 46"/>
                <a:gd name="T24" fmla="*/ 1 w 98"/>
                <a:gd name="T25" fmla="*/ 15 h 46"/>
                <a:gd name="T26" fmla="*/ 0 w 98"/>
                <a:gd name="T27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46">
                  <a:moveTo>
                    <a:pt x="0" y="16"/>
                  </a:moveTo>
                  <a:cubicBezTo>
                    <a:pt x="6" y="21"/>
                    <a:pt x="15" y="22"/>
                    <a:pt x="22" y="23"/>
                  </a:cubicBezTo>
                  <a:cubicBezTo>
                    <a:pt x="31" y="24"/>
                    <a:pt x="40" y="26"/>
                    <a:pt x="48" y="28"/>
                  </a:cubicBezTo>
                  <a:cubicBezTo>
                    <a:pt x="53" y="29"/>
                    <a:pt x="58" y="31"/>
                    <a:pt x="62" y="32"/>
                  </a:cubicBezTo>
                  <a:cubicBezTo>
                    <a:pt x="67" y="34"/>
                    <a:pt x="71" y="36"/>
                    <a:pt x="76" y="37"/>
                  </a:cubicBezTo>
                  <a:cubicBezTo>
                    <a:pt x="81" y="39"/>
                    <a:pt x="85" y="41"/>
                    <a:pt x="90" y="42"/>
                  </a:cubicBezTo>
                  <a:cubicBezTo>
                    <a:pt x="93" y="43"/>
                    <a:pt x="96" y="45"/>
                    <a:pt x="98" y="46"/>
                  </a:cubicBezTo>
                  <a:cubicBezTo>
                    <a:pt x="97" y="45"/>
                    <a:pt x="97" y="44"/>
                    <a:pt x="96" y="44"/>
                  </a:cubicBezTo>
                  <a:cubicBezTo>
                    <a:pt x="89" y="37"/>
                    <a:pt x="81" y="30"/>
                    <a:pt x="73" y="24"/>
                  </a:cubicBezTo>
                  <a:cubicBezTo>
                    <a:pt x="67" y="19"/>
                    <a:pt x="61" y="14"/>
                    <a:pt x="53" y="11"/>
                  </a:cubicBezTo>
                  <a:cubicBezTo>
                    <a:pt x="47" y="7"/>
                    <a:pt x="40" y="4"/>
                    <a:pt x="32" y="2"/>
                  </a:cubicBezTo>
                  <a:cubicBezTo>
                    <a:pt x="26" y="1"/>
                    <a:pt x="20" y="0"/>
                    <a:pt x="14" y="0"/>
                  </a:cubicBezTo>
                  <a:cubicBezTo>
                    <a:pt x="9" y="5"/>
                    <a:pt x="5" y="10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9" name="Freeform 168"/>
            <p:cNvSpPr/>
            <p:nvPr/>
          </p:nvSpPr>
          <p:spPr bwMode="auto">
            <a:xfrm>
              <a:off x="5481638" y="3192463"/>
              <a:ext cx="490538" cy="323850"/>
            </a:xfrm>
            <a:custGeom>
              <a:avLst/>
              <a:gdLst>
                <a:gd name="T0" fmla="*/ 24 w 115"/>
                <a:gd name="T1" fmla="*/ 15 h 76"/>
                <a:gd name="T2" fmla="*/ 44 w 115"/>
                <a:gd name="T3" fmla="*/ 25 h 76"/>
                <a:gd name="T4" fmla="*/ 86 w 115"/>
                <a:gd name="T5" fmla="*/ 59 h 76"/>
                <a:gd name="T6" fmla="*/ 87 w 115"/>
                <a:gd name="T7" fmla="*/ 60 h 76"/>
                <a:gd name="T8" fmla="*/ 88 w 115"/>
                <a:gd name="T9" fmla="*/ 61 h 76"/>
                <a:gd name="T10" fmla="*/ 99 w 115"/>
                <a:gd name="T11" fmla="*/ 71 h 76"/>
                <a:gd name="T12" fmla="*/ 105 w 115"/>
                <a:gd name="T13" fmla="*/ 75 h 76"/>
                <a:gd name="T14" fmla="*/ 110 w 115"/>
                <a:gd name="T15" fmla="*/ 76 h 76"/>
                <a:gd name="T16" fmla="*/ 115 w 115"/>
                <a:gd name="T17" fmla="*/ 71 h 76"/>
                <a:gd name="T18" fmla="*/ 95 w 115"/>
                <a:gd name="T19" fmla="*/ 58 h 76"/>
                <a:gd name="T20" fmla="*/ 78 w 115"/>
                <a:gd name="T21" fmla="*/ 41 h 76"/>
                <a:gd name="T22" fmla="*/ 62 w 115"/>
                <a:gd name="T23" fmla="*/ 21 h 76"/>
                <a:gd name="T24" fmla="*/ 46 w 115"/>
                <a:gd name="T25" fmla="*/ 5 h 76"/>
                <a:gd name="T26" fmla="*/ 3 w 115"/>
                <a:gd name="T27" fmla="*/ 9 h 76"/>
                <a:gd name="T28" fmla="*/ 0 w 115"/>
                <a:gd name="T29" fmla="*/ 12 h 76"/>
                <a:gd name="T30" fmla="*/ 4 w 115"/>
                <a:gd name="T31" fmla="*/ 12 h 76"/>
                <a:gd name="T32" fmla="*/ 24 w 115"/>
                <a:gd name="T33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76">
                  <a:moveTo>
                    <a:pt x="24" y="15"/>
                  </a:moveTo>
                  <a:cubicBezTo>
                    <a:pt x="31" y="18"/>
                    <a:pt x="38" y="21"/>
                    <a:pt x="44" y="25"/>
                  </a:cubicBezTo>
                  <a:cubicBezTo>
                    <a:pt x="60" y="34"/>
                    <a:pt x="73" y="47"/>
                    <a:pt x="86" y="59"/>
                  </a:cubicBezTo>
                  <a:cubicBezTo>
                    <a:pt x="87" y="59"/>
                    <a:pt x="87" y="59"/>
                    <a:pt x="87" y="60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92" y="64"/>
                    <a:pt x="95" y="68"/>
                    <a:pt x="99" y="71"/>
                  </a:cubicBezTo>
                  <a:cubicBezTo>
                    <a:pt x="101" y="73"/>
                    <a:pt x="103" y="74"/>
                    <a:pt x="105" y="75"/>
                  </a:cubicBezTo>
                  <a:cubicBezTo>
                    <a:pt x="107" y="75"/>
                    <a:pt x="109" y="75"/>
                    <a:pt x="110" y="76"/>
                  </a:cubicBezTo>
                  <a:cubicBezTo>
                    <a:pt x="112" y="74"/>
                    <a:pt x="113" y="73"/>
                    <a:pt x="115" y="71"/>
                  </a:cubicBezTo>
                  <a:cubicBezTo>
                    <a:pt x="109" y="66"/>
                    <a:pt x="101" y="63"/>
                    <a:pt x="95" y="58"/>
                  </a:cubicBezTo>
                  <a:cubicBezTo>
                    <a:pt x="88" y="54"/>
                    <a:pt x="83" y="47"/>
                    <a:pt x="78" y="41"/>
                  </a:cubicBezTo>
                  <a:cubicBezTo>
                    <a:pt x="72" y="35"/>
                    <a:pt x="67" y="28"/>
                    <a:pt x="62" y="21"/>
                  </a:cubicBezTo>
                  <a:cubicBezTo>
                    <a:pt x="57" y="16"/>
                    <a:pt x="51" y="10"/>
                    <a:pt x="46" y="5"/>
                  </a:cubicBezTo>
                  <a:cubicBezTo>
                    <a:pt x="32" y="0"/>
                    <a:pt x="14" y="0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1" y="12"/>
                    <a:pt x="2" y="11"/>
                    <a:pt x="4" y="12"/>
                  </a:cubicBezTo>
                  <a:cubicBezTo>
                    <a:pt x="11" y="12"/>
                    <a:pt x="17" y="13"/>
                    <a:pt x="24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0" name="Freeform 169"/>
            <p:cNvSpPr/>
            <p:nvPr/>
          </p:nvSpPr>
          <p:spPr bwMode="auto">
            <a:xfrm>
              <a:off x="5575300" y="3046413"/>
              <a:ext cx="409575" cy="444500"/>
            </a:xfrm>
            <a:custGeom>
              <a:avLst/>
              <a:gdLst>
                <a:gd name="T0" fmla="*/ 37 w 96"/>
                <a:gd name="T1" fmla="*/ 41 h 104"/>
                <a:gd name="T2" fmla="*/ 59 w 96"/>
                <a:gd name="T3" fmla="*/ 60 h 104"/>
                <a:gd name="T4" fmla="*/ 67 w 96"/>
                <a:gd name="T5" fmla="*/ 71 h 104"/>
                <a:gd name="T6" fmla="*/ 73 w 96"/>
                <a:gd name="T7" fmla="*/ 77 h 104"/>
                <a:gd name="T8" fmla="*/ 79 w 96"/>
                <a:gd name="T9" fmla="*/ 81 h 104"/>
                <a:gd name="T10" fmla="*/ 86 w 96"/>
                <a:gd name="T11" fmla="*/ 92 h 104"/>
                <a:gd name="T12" fmla="*/ 94 w 96"/>
                <a:gd name="T13" fmla="*/ 104 h 104"/>
                <a:gd name="T14" fmla="*/ 95 w 96"/>
                <a:gd name="T15" fmla="*/ 103 h 104"/>
                <a:gd name="T16" fmla="*/ 96 w 96"/>
                <a:gd name="T17" fmla="*/ 102 h 104"/>
                <a:gd name="T18" fmla="*/ 93 w 96"/>
                <a:gd name="T19" fmla="*/ 98 h 104"/>
                <a:gd name="T20" fmla="*/ 91 w 96"/>
                <a:gd name="T21" fmla="*/ 93 h 104"/>
                <a:gd name="T22" fmla="*/ 89 w 96"/>
                <a:gd name="T23" fmla="*/ 87 h 104"/>
                <a:gd name="T24" fmla="*/ 85 w 96"/>
                <a:gd name="T25" fmla="*/ 73 h 104"/>
                <a:gd name="T26" fmla="*/ 81 w 96"/>
                <a:gd name="T27" fmla="*/ 60 h 104"/>
                <a:gd name="T28" fmla="*/ 79 w 96"/>
                <a:gd name="T29" fmla="*/ 57 h 104"/>
                <a:gd name="T30" fmla="*/ 54 w 96"/>
                <a:gd name="T31" fmla="*/ 34 h 104"/>
                <a:gd name="T32" fmla="*/ 20 w 96"/>
                <a:gd name="T33" fmla="*/ 7 h 104"/>
                <a:gd name="T34" fmla="*/ 14 w 96"/>
                <a:gd name="T35" fmla="*/ 6 h 104"/>
                <a:gd name="T36" fmla="*/ 1 w 96"/>
                <a:gd name="T37" fmla="*/ 0 h 104"/>
                <a:gd name="T38" fmla="*/ 1 w 96"/>
                <a:gd name="T39" fmla="*/ 5 h 104"/>
                <a:gd name="T40" fmla="*/ 3 w 96"/>
                <a:gd name="T41" fmla="*/ 14 h 104"/>
                <a:gd name="T42" fmla="*/ 12 w 96"/>
                <a:gd name="T43" fmla="*/ 22 h 104"/>
                <a:gd name="T44" fmla="*/ 37 w 96"/>
                <a:gd name="T45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04">
                  <a:moveTo>
                    <a:pt x="37" y="41"/>
                  </a:moveTo>
                  <a:cubicBezTo>
                    <a:pt x="44" y="47"/>
                    <a:pt x="52" y="53"/>
                    <a:pt x="59" y="60"/>
                  </a:cubicBezTo>
                  <a:cubicBezTo>
                    <a:pt x="62" y="64"/>
                    <a:pt x="64" y="68"/>
                    <a:pt x="67" y="71"/>
                  </a:cubicBezTo>
                  <a:cubicBezTo>
                    <a:pt x="69" y="73"/>
                    <a:pt x="71" y="76"/>
                    <a:pt x="73" y="77"/>
                  </a:cubicBezTo>
                  <a:cubicBezTo>
                    <a:pt x="75" y="79"/>
                    <a:pt x="77" y="80"/>
                    <a:pt x="79" y="81"/>
                  </a:cubicBezTo>
                  <a:cubicBezTo>
                    <a:pt x="82" y="84"/>
                    <a:pt x="84" y="88"/>
                    <a:pt x="86" y="92"/>
                  </a:cubicBezTo>
                  <a:cubicBezTo>
                    <a:pt x="88" y="97"/>
                    <a:pt x="91" y="100"/>
                    <a:pt x="94" y="104"/>
                  </a:cubicBezTo>
                  <a:cubicBezTo>
                    <a:pt x="94" y="104"/>
                    <a:pt x="94" y="104"/>
                    <a:pt x="95" y="103"/>
                  </a:cubicBezTo>
                  <a:cubicBezTo>
                    <a:pt x="95" y="103"/>
                    <a:pt x="95" y="103"/>
                    <a:pt x="96" y="102"/>
                  </a:cubicBezTo>
                  <a:cubicBezTo>
                    <a:pt x="95" y="101"/>
                    <a:pt x="94" y="99"/>
                    <a:pt x="93" y="98"/>
                  </a:cubicBezTo>
                  <a:cubicBezTo>
                    <a:pt x="93" y="96"/>
                    <a:pt x="92" y="94"/>
                    <a:pt x="91" y="93"/>
                  </a:cubicBezTo>
                  <a:cubicBezTo>
                    <a:pt x="90" y="91"/>
                    <a:pt x="89" y="89"/>
                    <a:pt x="89" y="87"/>
                  </a:cubicBezTo>
                  <a:cubicBezTo>
                    <a:pt x="88" y="83"/>
                    <a:pt x="86" y="78"/>
                    <a:pt x="85" y="73"/>
                  </a:cubicBezTo>
                  <a:cubicBezTo>
                    <a:pt x="84" y="69"/>
                    <a:pt x="83" y="64"/>
                    <a:pt x="81" y="60"/>
                  </a:cubicBezTo>
                  <a:cubicBezTo>
                    <a:pt x="80" y="59"/>
                    <a:pt x="80" y="58"/>
                    <a:pt x="79" y="57"/>
                  </a:cubicBezTo>
                  <a:cubicBezTo>
                    <a:pt x="73" y="47"/>
                    <a:pt x="63" y="40"/>
                    <a:pt x="54" y="34"/>
                  </a:cubicBezTo>
                  <a:cubicBezTo>
                    <a:pt x="42" y="25"/>
                    <a:pt x="31" y="16"/>
                    <a:pt x="20" y="7"/>
                  </a:cubicBezTo>
                  <a:cubicBezTo>
                    <a:pt x="18" y="7"/>
                    <a:pt x="16" y="7"/>
                    <a:pt x="14" y="6"/>
                  </a:cubicBezTo>
                  <a:cubicBezTo>
                    <a:pt x="9" y="5"/>
                    <a:pt x="5" y="2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6" y="17"/>
                    <a:pt x="9" y="19"/>
                    <a:pt x="12" y="22"/>
                  </a:cubicBezTo>
                  <a:cubicBezTo>
                    <a:pt x="20" y="28"/>
                    <a:pt x="28" y="34"/>
                    <a:pt x="37" y="41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1" name="Freeform 170"/>
            <p:cNvSpPr/>
            <p:nvPr/>
          </p:nvSpPr>
          <p:spPr bwMode="auto">
            <a:xfrm>
              <a:off x="5592763" y="3114675"/>
              <a:ext cx="371475" cy="363538"/>
            </a:xfrm>
            <a:custGeom>
              <a:avLst/>
              <a:gdLst>
                <a:gd name="T0" fmla="*/ 21 w 87"/>
                <a:gd name="T1" fmla="*/ 22 h 85"/>
                <a:gd name="T2" fmla="*/ 29 w 87"/>
                <a:gd name="T3" fmla="*/ 29 h 85"/>
                <a:gd name="T4" fmla="*/ 47 w 87"/>
                <a:gd name="T5" fmla="*/ 51 h 85"/>
                <a:gd name="T6" fmla="*/ 67 w 87"/>
                <a:gd name="T7" fmla="*/ 73 h 85"/>
                <a:gd name="T8" fmla="*/ 87 w 87"/>
                <a:gd name="T9" fmla="*/ 85 h 85"/>
                <a:gd name="T10" fmla="*/ 83 w 87"/>
                <a:gd name="T11" fmla="*/ 80 h 85"/>
                <a:gd name="T12" fmla="*/ 76 w 87"/>
                <a:gd name="T13" fmla="*/ 68 h 85"/>
                <a:gd name="T14" fmla="*/ 65 w 87"/>
                <a:gd name="T15" fmla="*/ 58 h 85"/>
                <a:gd name="T16" fmla="*/ 46 w 87"/>
                <a:gd name="T17" fmla="*/ 37 h 85"/>
                <a:gd name="T18" fmla="*/ 22 w 87"/>
                <a:gd name="T19" fmla="*/ 17 h 85"/>
                <a:gd name="T20" fmla="*/ 0 w 87"/>
                <a:gd name="T21" fmla="*/ 0 h 85"/>
                <a:gd name="T22" fmla="*/ 8 w 87"/>
                <a:gd name="T23" fmla="*/ 10 h 85"/>
                <a:gd name="T24" fmla="*/ 21 w 87"/>
                <a:gd name="T25" fmla="*/ 22 h 85"/>
                <a:gd name="T26" fmla="*/ 21 w 87"/>
                <a:gd name="T27" fmla="*/ 2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5">
                  <a:moveTo>
                    <a:pt x="21" y="22"/>
                  </a:moveTo>
                  <a:cubicBezTo>
                    <a:pt x="24" y="24"/>
                    <a:pt x="26" y="27"/>
                    <a:pt x="29" y="29"/>
                  </a:cubicBezTo>
                  <a:cubicBezTo>
                    <a:pt x="36" y="36"/>
                    <a:pt x="42" y="43"/>
                    <a:pt x="47" y="51"/>
                  </a:cubicBezTo>
                  <a:cubicBezTo>
                    <a:pt x="53" y="59"/>
                    <a:pt x="60" y="67"/>
                    <a:pt x="67" y="73"/>
                  </a:cubicBezTo>
                  <a:cubicBezTo>
                    <a:pt x="73" y="78"/>
                    <a:pt x="81" y="81"/>
                    <a:pt x="87" y="85"/>
                  </a:cubicBezTo>
                  <a:cubicBezTo>
                    <a:pt x="85" y="84"/>
                    <a:pt x="84" y="82"/>
                    <a:pt x="83" y="80"/>
                  </a:cubicBezTo>
                  <a:cubicBezTo>
                    <a:pt x="81" y="76"/>
                    <a:pt x="80" y="71"/>
                    <a:pt x="76" y="68"/>
                  </a:cubicBezTo>
                  <a:cubicBezTo>
                    <a:pt x="73" y="64"/>
                    <a:pt x="68" y="62"/>
                    <a:pt x="65" y="58"/>
                  </a:cubicBezTo>
                  <a:cubicBezTo>
                    <a:pt x="59" y="51"/>
                    <a:pt x="54" y="43"/>
                    <a:pt x="46" y="37"/>
                  </a:cubicBezTo>
                  <a:cubicBezTo>
                    <a:pt x="38" y="30"/>
                    <a:pt x="30" y="24"/>
                    <a:pt x="22" y="17"/>
                  </a:cubicBezTo>
                  <a:cubicBezTo>
                    <a:pt x="14" y="12"/>
                    <a:pt x="7" y="6"/>
                    <a:pt x="0" y="0"/>
                  </a:cubicBezTo>
                  <a:cubicBezTo>
                    <a:pt x="2" y="4"/>
                    <a:pt x="5" y="7"/>
                    <a:pt x="8" y="10"/>
                  </a:cubicBezTo>
                  <a:cubicBezTo>
                    <a:pt x="12" y="14"/>
                    <a:pt x="17" y="18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2" name="Freeform 171"/>
            <p:cNvSpPr/>
            <p:nvPr/>
          </p:nvSpPr>
          <p:spPr bwMode="auto">
            <a:xfrm>
              <a:off x="5322888" y="3384550"/>
              <a:ext cx="623888" cy="200025"/>
            </a:xfrm>
            <a:custGeom>
              <a:avLst/>
              <a:gdLst>
                <a:gd name="T0" fmla="*/ 63 w 146"/>
                <a:gd name="T1" fmla="*/ 26 h 47"/>
                <a:gd name="T2" fmla="*/ 77 w 146"/>
                <a:gd name="T3" fmla="*/ 28 h 47"/>
                <a:gd name="T4" fmla="*/ 91 w 146"/>
                <a:gd name="T5" fmla="*/ 30 h 47"/>
                <a:gd name="T6" fmla="*/ 119 w 146"/>
                <a:gd name="T7" fmla="*/ 32 h 47"/>
                <a:gd name="T8" fmla="*/ 134 w 146"/>
                <a:gd name="T9" fmla="*/ 32 h 47"/>
                <a:gd name="T10" fmla="*/ 145 w 146"/>
                <a:gd name="T11" fmla="*/ 33 h 47"/>
                <a:gd name="T12" fmla="*/ 146 w 146"/>
                <a:gd name="T13" fmla="*/ 33 h 47"/>
                <a:gd name="T14" fmla="*/ 141 w 146"/>
                <a:gd name="T15" fmla="*/ 32 h 47"/>
                <a:gd name="T16" fmla="*/ 134 w 146"/>
                <a:gd name="T17" fmla="*/ 30 h 47"/>
                <a:gd name="T18" fmla="*/ 119 w 146"/>
                <a:gd name="T19" fmla="*/ 24 h 47"/>
                <a:gd name="T20" fmla="*/ 91 w 146"/>
                <a:gd name="T21" fmla="*/ 15 h 47"/>
                <a:gd name="T22" fmla="*/ 63 w 146"/>
                <a:gd name="T23" fmla="*/ 9 h 47"/>
                <a:gd name="T24" fmla="*/ 10 w 146"/>
                <a:gd name="T25" fmla="*/ 5 h 47"/>
                <a:gd name="T26" fmla="*/ 5 w 146"/>
                <a:gd name="T27" fmla="*/ 12 h 47"/>
                <a:gd name="T28" fmla="*/ 1 w 146"/>
                <a:gd name="T29" fmla="*/ 23 h 47"/>
                <a:gd name="T30" fmla="*/ 2 w 146"/>
                <a:gd name="T31" fmla="*/ 35 h 47"/>
                <a:gd name="T32" fmla="*/ 2 w 146"/>
                <a:gd name="T33" fmla="*/ 45 h 47"/>
                <a:gd name="T34" fmla="*/ 2 w 146"/>
                <a:gd name="T35" fmla="*/ 47 h 47"/>
                <a:gd name="T36" fmla="*/ 43 w 146"/>
                <a:gd name="T37" fmla="*/ 31 h 47"/>
                <a:gd name="T38" fmla="*/ 63 w 146"/>
                <a:gd name="T3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47">
                  <a:moveTo>
                    <a:pt x="63" y="26"/>
                  </a:moveTo>
                  <a:cubicBezTo>
                    <a:pt x="68" y="26"/>
                    <a:pt x="72" y="27"/>
                    <a:pt x="77" y="28"/>
                  </a:cubicBezTo>
                  <a:cubicBezTo>
                    <a:pt x="81" y="29"/>
                    <a:pt x="86" y="29"/>
                    <a:pt x="91" y="30"/>
                  </a:cubicBezTo>
                  <a:cubicBezTo>
                    <a:pt x="100" y="31"/>
                    <a:pt x="110" y="32"/>
                    <a:pt x="119" y="32"/>
                  </a:cubicBezTo>
                  <a:cubicBezTo>
                    <a:pt x="124" y="32"/>
                    <a:pt x="129" y="32"/>
                    <a:pt x="134" y="32"/>
                  </a:cubicBezTo>
                  <a:cubicBezTo>
                    <a:pt x="138" y="33"/>
                    <a:pt x="141" y="33"/>
                    <a:pt x="145" y="33"/>
                  </a:cubicBezTo>
                  <a:cubicBezTo>
                    <a:pt x="145" y="33"/>
                    <a:pt x="145" y="33"/>
                    <a:pt x="146" y="33"/>
                  </a:cubicBezTo>
                  <a:cubicBezTo>
                    <a:pt x="144" y="33"/>
                    <a:pt x="142" y="32"/>
                    <a:pt x="141" y="32"/>
                  </a:cubicBezTo>
                  <a:cubicBezTo>
                    <a:pt x="139" y="31"/>
                    <a:pt x="136" y="30"/>
                    <a:pt x="134" y="30"/>
                  </a:cubicBezTo>
                  <a:cubicBezTo>
                    <a:pt x="129" y="28"/>
                    <a:pt x="124" y="26"/>
                    <a:pt x="119" y="24"/>
                  </a:cubicBezTo>
                  <a:cubicBezTo>
                    <a:pt x="110" y="21"/>
                    <a:pt x="101" y="17"/>
                    <a:pt x="91" y="15"/>
                  </a:cubicBezTo>
                  <a:cubicBezTo>
                    <a:pt x="82" y="12"/>
                    <a:pt x="72" y="11"/>
                    <a:pt x="63" y="9"/>
                  </a:cubicBezTo>
                  <a:cubicBezTo>
                    <a:pt x="45" y="6"/>
                    <a:pt x="28" y="0"/>
                    <a:pt x="10" y="5"/>
                  </a:cubicBezTo>
                  <a:cubicBezTo>
                    <a:pt x="9" y="7"/>
                    <a:pt x="7" y="10"/>
                    <a:pt x="5" y="12"/>
                  </a:cubicBezTo>
                  <a:cubicBezTo>
                    <a:pt x="2" y="15"/>
                    <a:pt x="0" y="18"/>
                    <a:pt x="1" y="23"/>
                  </a:cubicBezTo>
                  <a:cubicBezTo>
                    <a:pt x="1" y="27"/>
                    <a:pt x="2" y="31"/>
                    <a:pt x="2" y="35"/>
                  </a:cubicBezTo>
                  <a:cubicBezTo>
                    <a:pt x="2" y="39"/>
                    <a:pt x="2" y="42"/>
                    <a:pt x="2" y="45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16" y="43"/>
                    <a:pt x="30" y="38"/>
                    <a:pt x="43" y="31"/>
                  </a:cubicBezTo>
                  <a:cubicBezTo>
                    <a:pt x="49" y="28"/>
                    <a:pt x="56" y="25"/>
                    <a:pt x="63" y="2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3" name="Freeform 172"/>
            <p:cNvSpPr/>
            <p:nvPr/>
          </p:nvSpPr>
          <p:spPr bwMode="auto">
            <a:xfrm>
              <a:off x="6488113" y="3708400"/>
              <a:ext cx="103188" cy="136525"/>
            </a:xfrm>
            <a:custGeom>
              <a:avLst/>
              <a:gdLst>
                <a:gd name="T0" fmla="*/ 23 w 24"/>
                <a:gd name="T1" fmla="*/ 19 h 32"/>
                <a:gd name="T2" fmla="*/ 19 w 24"/>
                <a:gd name="T3" fmla="*/ 13 h 32"/>
                <a:gd name="T4" fmla="*/ 13 w 24"/>
                <a:gd name="T5" fmla="*/ 7 h 32"/>
                <a:gd name="T6" fmla="*/ 10 w 24"/>
                <a:gd name="T7" fmla="*/ 4 h 32"/>
                <a:gd name="T8" fmla="*/ 8 w 24"/>
                <a:gd name="T9" fmla="*/ 4 h 32"/>
                <a:gd name="T10" fmla="*/ 2 w 24"/>
                <a:gd name="T11" fmla="*/ 9 h 32"/>
                <a:gd name="T12" fmla="*/ 6 w 24"/>
                <a:gd name="T13" fmla="*/ 17 h 32"/>
                <a:gd name="T14" fmla="*/ 12 w 24"/>
                <a:gd name="T15" fmla="*/ 28 h 32"/>
                <a:gd name="T16" fmla="*/ 23 w 24"/>
                <a:gd name="T17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2">
                  <a:moveTo>
                    <a:pt x="23" y="19"/>
                  </a:moveTo>
                  <a:cubicBezTo>
                    <a:pt x="22" y="17"/>
                    <a:pt x="21" y="15"/>
                    <a:pt x="19" y="13"/>
                  </a:cubicBezTo>
                  <a:cubicBezTo>
                    <a:pt x="17" y="11"/>
                    <a:pt x="15" y="9"/>
                    <a:pt x="13" y="7"/>
                  </a:cubicBezTo>
                  <a:cubicBezTo>
                    <a:pt x="12" y="6"/>
                    <a:pt x="11" y="5"/>
                    <a:pt x="10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3" y="12"/>
                    <a:pt x="5" y="15"/>
                    <a:pt x="6" y="17"/>
                  </a:cubicBezTo>
                  <a:cubicBezTo>
                    <a:pt x="8" y="21"/>
                    <a:pt x="10" y="24"/>
                    <a:pt x="12" y="28"/>
                  </a:cubicBezTo>
                  <a:cubicBezTo>
                    <a:pt x="18" y="32"/>
                    <a:pt x="24" y="25"/>
                    <a:pt x="23" y="19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4" name="Freeform 173"/>
            <p:cNvSpPr/>
            <p:nvPr/>
          </p:nvSpPr>
          <p:spPr bwMode="auto">
            <a:xfrm>
              <a:off x="5873750" y="3051175"/>
              <a:ext cx="123825" cy="431800"/>
            </a:xfrm>
            <a:custGeom>
              <a:avLst/>
              <a:gdLst>
                <a:gd name="T0" fmla="*/ 10 w 29"/>
                <a:gd name="T1" fmla="*/ 56 h 101"/>
                <a:gd name="T2" fmla="*/ 11 w 29"/>
                <a:gd name="T3" fmla="*/ 56 h 101"/>
                <a:gd name="T4" fmla="*/ 11 w 29"/>
                <a:gd name="T5" fmla="*/ 57 h 101"/>
                <a:gd name="T6" fmla="*/ 15 w 29"/>
                <a:gd name="T7" fmla="*/ 68 h 101"/>
                <a:gd name="T8" fmla="*/ 18 w 29"/>
                <a:gd name="T9" fmla="*/ 81 h 101"/>
                <a:gd name="T10" fmla="*/ 22 w 29"/>
                <a:gd name="T11" fmla="*/ 93 h 101"/>
                <a:gd name="T12" fmla="*/ 26 w 29"/>
                <a:gd name="T13" fmla="*/ 101 h 101"/>
                <a:gd name="T14" fmla="*/ 28 w 29"/>
                <a:gd name="T15" fmla="*/ 99 h 101"/>
                <a:gd name="T16" fmla="*/ 28 w 29"/>
                <a:gd name="T17" fmla="*/ 98 h 101"/>
                <a:gd name="T18" fmla="*/ 28 w 29"/>
                <a:gd name="T19" fmla="*/ 97 h 101"/>
                <a:gd name="T20" fmla="*/ 28 w 29"/>
                <a:gd name="T21" fmla="*/ 97 h 101"/>
                <a:gd name="T22" fmla="*/ 28 w 29"/>
                <a:gd name="T23" fmla="*/ 97 h 101"/>
                <a:gd name="T24" fmla="*/ 28 w 29"/>
                <a:gd name="T25" fmla="*/ 97 h 101"/>
                <a:gd name="T26" fmla="*/ 26 w 29"/>
                <a:gd name="T27" fmla="*/ 52 h 101"/>
                <a:gd name="T28" fmla="*/ 12 w 29"/>
                <a:gd name="T29" fmla="*/ 7 h 101"/>
                <a:gd name="T30" fmla="*/ 0 w 29"/>
                <a:gd name="T31" fmla="*/ 0 h 101"/>
                <a:gd name="T32" fmla="*/ 0 w 29"/>
                <a:gd name="T33" fmla="*/ 3 h 101"/>
                <a:gd name="T34" fmla="*/ 2 w 29"/>
                <a:gd name="T35" fmla="*/ 27 h 101"/>
                <a:gd name="T36" fmla="*/ 10 w 29"/>
                <a:gd name="T37" fmla="*/ 54 h 101"/>
                <a:gd name="T38" fmla="*/ 10 w 29"/>
                <a:gd name="T39" fmla="*/ 5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1">
                  <a:moveTo>
                    <a:pt x="10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60"/>
                    <a:pt x="14" y="64"/>
                    <a:pt x="15" y="68"/>
                  </a:cubicBezTo>
                  <a:cubicBezTo>
                    <a:pt x="16" y="72"/>
                    <a:pt x="17" y="77"/>
                    <a:pt x="18" y="81"/>
                  </a:cubicBezTo>
                  <a:cubicBezTo>
                    <a:pt x="20" y="85"/>
                    <a:pt x="20" y="90"/>
                    <a:pt x="22" y="93"/>
                  </a:cubicBezTo>
                  <a:cubicBezTo>
                    <a:pt x="24" y="96"/>
                    <a:pt x="26" y="98"/>
                    <a:pt x="26" y="101"/>
                  </a:cubicBezTo>
                  <a:cubicBezTo>
                    <a:pt x="27" y="100"/>
                    <a:pt x="28" y="99"/>
                    <a:pt x="28" y="99"/>
                  </a:cubicBezTo>
                  <a:cubicBezTo>
                    <a:pt x="28" y="99"/>
                    <a:pt x="28" y="98"/>
                    <a:pt x="28" y="98"/>
                  </a:cubicBezTo>
                  <a:cubicBezTo>
                    <a:pt x="28" y="98"/>
                    <a:pt x="28" y="98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7"/>
                    <a:pt x="27" y="97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9" y="82"/>
                    <a:pt x="28" y="67"/>
                    <a:pt x="26" y="52"/>
                  </a:cubicBezTo>
                  <a:cubicBezTo>
                    <a:pt x="23" y="36"/>
                    <a:pt x="18" y="21"/>
                    <a:pt x="12" y="7"/>
                  </a:cubicBezTo>
                  <a:cubicBezTo>
                    <a:pt x="7" y="6"/>
                    <a:pt x="3" y="4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11"/>
                    <a:pt x="1" y="19"/>
                    <a:pt x="2" y="27"/>
                  </a:cubicBezTo>
                  <a:cubicBezTo>
                    <a:pt x="3" y="36"/>
                    <a:pt x="6" y="46"/>
                    <a:pt x="10" y="54"/>
                  </a:cubicBezTo>
                  <a:cubicBezTo>
                    <a:pt x="10" y="55"/>
                    <a:pt x="10" y="55"/>
                    <a:pt x="10" y="5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5" name="Freeform 174"/>
            <p:cNvSpPr/>
            <p:nvPr/>
          </p:nvSpPr>
          <p:spPr bwMode="auto">
            <a:xfrm>
              <a:off x="6305550" y="3589338"/>
              <a:ext cx="217488" cy="222250"/>
            </a:xfrm>
            <a:custGeom>
              <a:avLst/>
              <a:gdLst>
                <a:gd name="T0" fmla="*/ 4 w 51"/>
                <a:gd name="T1" fmla="*/ 2 h 52"/>
                <a:gd name="T2" fmla="*/ 11 w 51"/>
                <a:gd name="T3" fmla="*/ 6 h 52"/>
                <a:gd name="T4" fmla="*/ 19 w 51"/>
                <a:gd name="T5" fmla="*/ 16 h 52"/>
                <a:gd name="T6" fmla="*/ 26 w 51"/>
                <a:gd name="T7" fmla="*/ 25 h 52"/>
                <a:gd name="T8" fmla="*/ 39 w 51"/>
                <a:gd name="T9" fmla="*/ 41 h 52"/>
                <a:gd name="T10" fmla="*/ 51 w 51"/>
                <a:gd name="T11" fmla="*/ 52 h 52"/>
                <a:gd name="T12" fmla="*/ 48 w 51"/>
                <a:gd name="T13" fmla="*/ 48 h 52"/>
                <a:gd name="T14" fmla="*/ 43 w 51"/>
                <a:gd name="T15" fmla="*/ 38 h 52"/>
                <a:gd name="T16" fmla="*/ 49 w 51"/>
                <a:gd name="T17" fmla="*/ 28 h 52"/>
                <a:gd name="T18" fmla="*/ 48 w 51"/>
                <a:gd name="T19" fmla="*/ 27 h 52"/>
                <a:gd name="T20" fmla="*/ 38 w 51"/>
                <a:gd name="T21" fmla="*/ 20 h 52"/>
                <a:gd name="T22" fmla="*/ 25 w 51"/>
                <a:gd name="T23" fmla="*/ 11 h 52"/>
                <a:gd name="T24" fmla="*/ 11 w 51"/>
                <a:gd name="T25" fmla="*/ 4 h 52"/>
                <a:gd name="T26" fmla="*/ 0 w 51"/>
                <a:gd name="T27" fmla="*/ 0 h 52"/>
                <a:gd name="T28" fmla="*/ 0 w 51"/>
                <a:gd name="T29" fmla="*/ 0 h 52"/>
                <a:gd name="T30" fmla="*/ 1 w 51"/>
                <a:gd name="T31" fmla="*/ 0 h 52"/>
                <a:gd name="T32" fmla="*/ 4 w 51"/>
                <a:gd name="T3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4" y="2"/>
                  </a:moveTo>
                  <a:cubicBezTo>
                    <a:pt x="7" y="3"/>
                    <a:pt x="9" y="5"/>
                    <a:pt x="11" y="6"/>
                  </a:cubicBezTo>
                  <a:cubicBezTo>
                    <a:pt x="14" y="9"/>
                    <a:pt x="16" y="12"/>
                    <a:pt x="19" y="16"/>
                  </a:cubicBezTo>
                  <a:cubicBezTo>
                    <a:pt x="21" y="19"/>
                    <a:pt x="24" y="22"/>
                    <a:pt x="26" y="25"/>
                  </a:cubicBezTo>
                  <a:cubicBezTo>
                    <a:pt x="30" y="31"/>
                    <a:pt x="34" y="36"/>
                    <a:pt x="39" y="41"/>
                  </a:cubicBezTo>
                  <a:cubicBezTo>
                    <a:pt x="42" y="45"/>
                    <a:pt x="46" y="50"/>
                    <a:pt x="51" y="52"/>
                  </a:cubicBezTo>
                  <a:cubicBezTo>
                    <a:pt x="50" y="51"/>
                    <a:pt x="49" y="49"/>
                    <a:pt x="48" y="48"/>
                  </a:cubicBezTo>
                  <a:cubicBezTo>
                    <a:pt x="46" y="45"/>
                    <a:pt x="44" y="41"/>
                    <a:pt x="43" y="38"/>
                  </a:cubicBezTo>
                  <a:cubicBezTo>
                    <a:pt x="41" y="33"/>
                    <a:pt x="44" y="28"/>
                    <a:pt x="49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4" y="25"/>
                    <a:pt x="41" y="22"/>
                    <a:pt x="38" y="20"/>
                  </a:cubicBezTo>
                  <a:cubicBezTo>
                    <a:pt x="34" y="17"/>
                    <a:pt x="29" y="14"/>
                    <a:pt x="25" y="11"/>
                  </a:cubicBezTo>
                  <a:cubicBezTo>
                    <a:pt x="20" y="8"/>
                    <a:pt x="16" y="6"/>
                    <a:pt x="11" y="4"/>
                  </a:cubicBezTo>
                  <a:cubicBezTo>
                    <a:pt x="7" y="3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6" name="Freeform 175"/>
            <p:cNvSpPr/>
            <p:nvPr/>
          </p:nvSpPr>
          <p:spPr bwMode="auto">
            <a:xfrm>
              <a:off x="6472238" y="3609975"/>
              <a:ext cx="182563" cy="192088"/>
            </a:xfrm>
            <a:custGeom>
              <a:avLst/>
              <a:gdLst>
                <a:gd name="T0" fmla="*/ 38 w 43"/>
                <a:gd name="T1" fmla="*/ 26 h 45"/>
                <a:gd name="T2" fmla="*/ 38 w 43"/>
                <a:gd name="T3" fmla="*/ 25 h 45"/>
                <a:gd name="T4" fmla="*/ 28 w 43"/>
                <a:gd name="T5" fmla="*/ 15 h 45"/>
                <a:gd name="T6" fmla="*/ 14 w 43"/>
                <a:gd name="T7" fmla="*/ 6 h 45"/>
                <a:gd name="T8" fmla="*/ 6 w 43"/>
                <a:gd name="T9" fmla="*/ 0 h 45"/>
                <a:gd name="T10" fmla="*/ 6 w 43"/>
                <a:gd name="T11" fmla="*/ 0 h 45"/>
                <a:gd name="T12" fmla="*/ 1 w 43"/>
                <a:gd name="T13" fmla="*/ 4 h 45"/>
                <a:gd name="T14" fmla="*/ 4 w 43"/>
                <a:gd name="T15" fmla="*/ 12 h 45"/>
                <a:gd name="T16" fmla="*/ 14 w 43"/>
                <a:gd name="T17" fmla="*/ 25 h 45"/>
                <a:gd name="T18" fmla="*/ 14 w 43"/>
                <a:gd name="T19" fmla="*/ 25 h 45"/>
                <a:gd name="T20" fmla="*/ 18 w 43"/>
                <a:gd name="T21" fmla="*/ 30 h 45"/>
                <a:gd name="T22" fmla="*/ 25 w 43"/>
                <a:gd name="T23" fmla="*/ 36 h 45"/>
                <a:gd name="T24" fmla="*/ 28 w 43"/>
                <a:gd name="T25" fmla="*/ 41 h 45"/>
                <a:gd name="T26" fmla="*/ 38 w 43"/>
                <a:gd name="T2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5">
                  <a:moveTo>
                    <a:pt x="38" y="26"/>
                  </a:moveTo>
                  <a:cubicBezTo>
                    <a:pt x="38" y="26"/>
                    <a:pt x="38" y="26"/>
                    <a:pt x="38" y="25"/>
                  </a:cubicBezTo>
                  <a:cubicBezTo>
                    <a:pt x="35" y="22"/>
                    <a:pt x="32" y="18"/>
                    <a:pt x="28" y="15"/>
                  </a:cubicBezTo>
                  <a:cubicBezTo>
                    <a:pt x="24" y="11"/>
                    <a:pt x="19" y="9"/>
                    <a:pt x="14" y="6"/>
                  </a:cubicBezTo>
                  <a:cubicBezTo>
                    <a:pt x="11" y="4"/>
                    <a:pt x="8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7"/>
                    <a:pt x="3" y="10"/>
                    <a:pt x="4" y="12"/>
                  </a:cubicBezTo>
                  <a:cubicBezTo>
                    <a:pt x="7" y="17"/>
                    <a:pt x="11" y="21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7"/>
                    <a:pt x="17" y="28"/>
                    <a:pt x="18" y="30"/>
                  </a:cubicBezTo>
                  <a:cubicBezTo>
                    <a:pt x="21" y="32"/>
                    <a:pt x="23" y="34"/>
                    <a:pt x="25" y="36"/>
                  </a:cubicBezTo>
                  <a:cubicBezTo>
                    <a:pt x="26" y="38"/>
                    <a:pt x="27" y="39"/>
                    <a:pt x="28" y="41"/>
                  </a:cubicBezTo>
                  <a:cubicBezTo>
                    <a:pt x="37" y="45"/>
                    <a:pt x="43" y="33"/>
                    <a:pt x="38" y="26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7" name="Freeform 176"/>
            <p:cNvSpPr/>
            <p:nvPr/>
          </p:nvSpPr>
          <p:spPr bwMode="auto">
            <a:xfrm>
              <a:off x="6472238" y="3430588"/>
              <a:ext cx="319088" cy="192088"/>
            </a:xfrm>
            <a:custGeom>
              <a:avLst/>
              <a:gdLst>
                <a:gd name="T0" fmla="*/ 0 w 75"/>
                <a:gd name="T1" fmla="*/ 4 h 45"/>
                <a:gd name="T2" fmla="*/ 4 w 75"/>
                <a:gd name="T3" fmla="*/ 9 h 45"/>
                <a:gd name="T4" fmla="*/ 4 w 75"/>
                <a:gd name="T5" fmla="*/ 10 h 45"/>
                <a:gd name="T6" fmla="*/ 25 w 75"/>
                <a:gd name="T7" fmla="*/ 18 h 45"/>
                <a:gd name="T8" fmla="*/ 47 w 75"/>
                <a:gd name="T9" fmla="*/ 29 h 45"/>
                <a:gd name="T10" fmla="*/ 68 w 75"/>
                <a:gd name="T11" fmla="*/ 45 h 45"/>
                <a:gd name="T12" fmla="*/ 56 w 75"/>
                <a:gd name="T13" fmla="*/ 15 h 45"/>
                <a:gd name="T14" fmla="*/ 17 w 75"/>
                <a:gd name="T15" fmla="*/ 2 h 45"/>
                <a:gd name="T16" fmla="*/ 5 w 75"/>
                <a:gd name="T17" fmla="*/ 0 h 45"/>
                <a:gd name="T18" fmla="*/ 0 w 75"/>
                <a:gd name="T1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5">
                  <a:moveTo>
                    <a:pt x="0" y="4"/>
                  </a:moveTo>
                  <a:cubicBezTo>
                    <a:pt x="1" y="6"/>
                    <a:pt x="3" y="8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10" y="14"/>
                    <a:pt x="18" y="15"/>
                    <a:pt x="25" y="18"/>
                  </a:cubicBezTo>
                  <a:cubicBezTo>
                    <a:pt x="33" y="21"/>
                    <a:pt x="40" y="24"/>
                    <a:pt x="47" y="29"/>
                  </a:cubicBezTo>
                  <a:cubicBezTo>
                    <a:pt x="55" y="33"/>
                    <a:pt x="62" y="39"/>
                    <a:pt x="68" y="45"/>
                  </a:cubicBezTo>
                  <a:cubicBezTo>
                    <a:pt x="75" y="34"/>
                    <a:pt x="63" y="24"/>
                    <a:pt x="56" y="15"/>
                  </a:cubicBezTo>
                  <a:cubicBezTo>
                    <a:pt x="44" y="9"/>
                    <a:pt x="30" y="4"/>
                    <a:pt x="17" y="2"/>
                  </a:cubicBezTo>
                  <a:cubicBezTo>
                    <a:pt x="13" y="1"/>
                    <a:pt x="9" y="1"/>
                    <a:pt x="5" y="0"/>
                  </a:cubicBezTo>
                  <a:cubicBezTo>
                    <a:pt x="2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8" name="Freeform 177"/>
            <p:cNvSpPr/>
            <p:nvPr/>
          </p:nvSpPr>
          <p:spPr bwMode="auto">
            <a:xfrm>
              <a:off x="6308725" y="3589338"/>
              <a:ext cx="192088" cy="101600"/>
            </a:xfrm>
            <a:custGeom>
              <a:avLst/>
              <a:gdLst>
                <a:gd name="T0" fmla="*/ 32 w 45"/>
                <a:gd name="T1" fmla="*/ 4 h 24"/>
                <a:gd name="T2" fmla="*/ 21 w 45"/>
                <a:gd name="T3" fmla="*/ 2 h 24"/>
                <a:gd name="T4" fmla="*/ 0 w 45"/>
                <a:gd name="T5" fmla="*/ 0 h 24"/>
                <a:gd name="T6" fmla="*/ 11 w 45"/>
                <a:gd name="T7" fmla="*/ 3 h 24"/>
                <a:gd name="T8" fmla="*/ 24 w 45"/>
                <a:gd name="T9" fmla="*/ 10 h 24"/>
                <a:gd name="T10" fmla="*/ 37 w 45"/>
                <a:gd name="T11" fmla="*/ 19 h 24"/>
                <a:gd name="T12" fmla="*/ 45 w 45"/>
                <a:gd name="T13" fmla="*/ 24 h 24"/>
                <a:gd name="T14" fmla="*/ 38 w 45"/>
                <a:gd name="T15" fmla="*/ 14 h 24"/>
                <a:gd name="T16" fmla="*/ 37 w 45"/>
                <a:gd name="T17" fmla="*/ 6 h 24"/>
                <a:gd name="T18" fmla="*/ 38 w 45"/>
                <a:gd name="T19" fmla="*/ 4 h 24"/>
                <a:gd name="T20" fmla="*/ 32 w 45"/>
                <a:gd name="T2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32" y="4"/>
                  </a:moveTo>
                  <a:cubicBezTo>
                    <a:pt x="28" y="3"/>
                    <a:pt x="25" y="3"/>
                    <a:pt x="21" y="2"/>
                  </a:cubicBezTo>
                  <a:cubicBezTo>
                    <a:pt x="14" y="1"/>
                    <a:pt x="7" y="1"/>
                    <a:pt x="0" y="0"/>
                  </a:cubicBezTo>
                  <a:cubicBezTo>
                    <a:pt x="4" y="1"/>
                    <a:pt x="7" y="2"/>
                    <a:pt x="11" y="3"/>
                  </a:cubicBezTo>
                  <a:cubicBezTo>
                    <a:pt x="16" y="5"/>
                    <a:pt x="20" y="7"/>
                    <a:pt x="24" y="10"/>
                  </a:cubicBezTo>
                  <a:cubicBezTo>
                    <a:pt x="28" y="13"/>
                    <a:pt x="33" y="16"/>
                    <a:pt x="37" y="19"/>
                  </a:cubicBezTo>
                  <a:cubicBezTo>
                    <a:pt x="40" y="21"/>
                    <a:pt x="42" y="22"/>
                    <a:pt x="45" y="24"/>
                  </a:cubicBezTo>
                  <a:cubicBezTo>
                    <a:pt x="42" y="21"/>
                    <a:pt x="40" y="18"/>
                    <a:pt x="38" y="14"/>
                  </a:cubicBezTo>
                  <a:cubicBezTo>
                    <a:pt x="37" y="12"/>
                    <a:pt x="36" y="9"/>
                    <a:pt x="37" y="6"/>
                  </a:cubicBezTo>
                  <a:cubicBezTo>
                    <a:pt x="37" y="5"/>
                    <a:pt x="37" y="5"/>
                    <a:pt x="38" y="4"/>
                  </a:cubicBezTo>
                  <a:cubicBezTo>
                    <a:pt x="36" y="5"/>
                    <a:pt x="34" y="4"/>
                    <a:pt x="32" y="4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9" name="Freeform 178"/>
            <p:cNvSpPr/>
            <p:nvPr/>
          </p:nvSpPr>
          <p:spPr bwMode="auto">
            <a:xfrm>
              <a:off x="6065838" y="3503613"/>
              <a:ext cx="419100" cy="103188"/>
            </a:xfrm>
            <a:custGeom>
              <a:avLst/>
              <a:gdLst>
                <a:gd name="T0" fmla="*/ 55 w 98"/>
                <a:gd name="T1" fmla="*/ 19 h 24"/>
                <a:gd name="T2" fmla="*/ 78 w 98"/>
                <a:gd name="T3" fmla="*/ 21 h 24"/>
                <a:gd name="T4" fmla="*/ 88 w 98"/>
                <a:gd name="T5" fmla="*/ 23 h 24"/>
                <a:gd name="T6" fmla="*/ 98 w 98"/>
                <a:gd name="T7" fmla="*/ 23 h 24"/>
                <a:gd name="T8" fmla="*/ 98 w 98"/>
                <a:gd name="T9" fmla="*/ 23 h 24"/>
                <a:gd name="T10" fmla="*/ 97 w 98"/>
                <a:gd name="T11" fmla="*/ 22 h 24"/>
                <a:gd name="T12" fmla="*/ 97 w 98"/>
                <a:gd name="T13" fmla="*/ 22 h 24"/>
                <a:gd name="T14" fmla="*/ 93 w 98"/>
                <a:gd name="T15" fmla="*/ 13 h 24"/>
                <a:gd name="T16" fmla="*/ 97 w 98"/>
                <a:gd name="T17" fmla="*/ 8 h 24"/>
                <a:gd name="T18" fmla="*/ 93 w 98"/>
                <a:gd name="T19" fmla="*/ 1 h 24"/>
                <a:gd name="T20" fmla="*/ 83 w 98"/>
                <a:gd name="T21" fmla="*/ 1 h 24"/>
                <a:gd name="T22" fmla="*/ 72 w 98"/>
                <a:gd name="T23" fmla="*/ 1 h 24"/>
                <a:gd name="T24" fmla="*/ 48 w 98"/>
                <a:gd name="T25" fmla="*/ 1 h 24"/>
                <a:gd name="T26" fmla="*/ 23 w 98"/>
                <a:gd name="T27" fmla="*/ 3 h 24"/>
                <a:gd name="T28" fmla="*/ 0 w 98"/>
                <a:gd name="T29" fmla="*/ 5 h 24"/>
                <a:gd name="T30" fmla="*/ 0 w 98"/>
                <a:gd name="T31" fmla="*/ 5 h 24"/>
                <a:gd name="T32" fmla="*/ 0 w 98"/>
                <a:gd name="T33" fmla="*/ 5 h 24"/>
                <a:gd name="T34" fmla="*/ 2 w 98"/>
                <a:gd name="T35" fmla="*/ 7 h 24"/>
                <a:gd name="T36" fmla="*/ 2 w 98"/>
                <a:gd name="T37" fmla="*/ 7 h 24"/>
                <a:gd name="T38" fmla="*/ 2 w 98"/>
                <a:gd name="T39" fmla="*/ 7 h 24"/>
                <a:gd name="T40" fmla="*/ 2 w 98"/>
                <a:gd name="T41" fmla="*/ 7 h 24"/>
                <a:gd name="T42" fmla="*/ 22 w 98"/>
                <a:gd name="T43" fmla="*/ 12 h 24"/>
                <a:gd name="T44" fmla="*/ 49 w 98"/>
                <a:gd name="T45" fmla="*/ 19 h 24"/>
                <a:gd name="T46" fmla="*/ 54 w 98"/>
                <a:gd name="T47" fmla="*/ 19 h 24"/>
                <a:gd name="T48" fmla="*/ 54 w 98"/>
                <a:gd name="T49" fmla="*/ 19 h 24"/>
                <a:gd name="T50" fmla="*/ 54 w 98"/>
                <a:gd name="T51" fmla="*/ 19 h 24"/>
                <a:gd name="T52" fmla="*/ 54 w 98"/>
                <a:gd name="T53" fmla="*/ 19 h 24"/>
                <a:gd name="T54" fmla="*/ 54 w 98"/>
                <a:gd name="T55" fmla="*/ 19 h 24"/>
                <a:gd name="T56" fmla="*/ 55 w 98"/>
                <a:gd name="T57" fmla="*/ 19 h 24"/>
                <a:gd name="T58" fmla="*/ 55 w 98"/>
                <a:gd name="T5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24">
                  <a:moveTo>
                    <a:pt x="55" y="19"/>
                  </a:moveTo>
                  <a:cubicBezTo>
                    <a:pt x="62" y="20"/>
                    <a:pt x="70" y="20"/>
                    <a:pt x="78" y="21"/>
                  </a:cubicBezTo>
                  <a:cubicBezTo>
                    <a:pt x="81" y="22"/>
                    <a:pt x="85" y="22"/>
                    <a:pt x="88" y="23"/>
                  </a:cubicBezTo>
                  <a:cubicBezTo>
                    <a:pt x="92" y="23"/>
                    <a:pt x="95" y="24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19"/>
                    <a:pt x="93" y="16"/>
                    <a:pt x="93" y="13"/>
                  </a:cubicBezTo>
                  <a:cubicBezTo>
                    <a:pt x="92" y="9"/>
                    <a:pt x="94" y="8"/>
                    <a:pt x="97" y="8"/>
                  </a:cubicBezTo>
                  <a:cubicBezTo>
                    <a:pt x="96" y="6"/>
                    <a:pt x="94" y="4"/>
                    <a:pt x="93" y="1"/>
                  </a:cubicBezTo>
                  <a:cubicBezTo>
                    <a:pt x="90" y="1"/>
                    <a:pt x="87" y="1"/>
                    <a:pt x="83" y="1"/>
                  </a:cubicBezTo>
                  <a:cubicBezTo>
                    <a:pt x="79" y="1"/>
                    <a:pt x="76" y="1"/>
                    <a:pt x="72" y="1"/>
                  </a:cubicBezTo>
                  <a:cubicBezTo>
                    <a:pt x="64" y="0"/>
                    <a:pt x="56" y="0"/>
                    <a:pt x="48" y="1"/>
                  </a:cubicBezTo>
                  <a:cubicBezTo>
                    <a:pt x="40" y="2"/>
                    <a:pt x="31" y="3"/>
                    <a:pt x="23" y="3"/>
                  </a:cubicBezTo>
                  <a:cubicBezTo>
                    <a:pt x="15" y="4"/>
                    <a:pt x="7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8" y="10"/>
                    <a:pt x="16" y="10"/>
                    <a:pt x="22" y="12"/>
                  </a:cubicBezTo>
                  <a:cubicBezTo>
                    <a:pt x="31" y="15"/>
                    <a:pt x="40" y="17"/>
                    <a:pt x="49" y="19"/>
                  </a:cubicBezTo>
                  <a:cubicBezTo>
                    <a:pt x="51" y="19"/>
                    <a:pt x="52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0" name="Freeform 179"/>
            <p:cNvSpPr/>
            <p:nvPr/>
          </p:nvSpPr>
          <p:spPr bwMode="auto">
            <a:xfrm>
              <a:off x="6467475" y="3541713"/>
              <a:ext cx="260350" cy="217488"/>
            </a:xfrm>
            <a:custGeom>
              <a:avLst/>
              <a:gdLst>
                <a:gd name="T0" fmla="*/ 54 w 61"/>
                <a:gd name="T1" fmla="*/ 48 h 51"/>
                <a:gd name="T2" fmla="*/ 57 w 61"/>
                <a:gd name="T3" fmla="*/ 36 h 51"/>
                <a:gd name="T4" fmla="*/ 56 w 61"/>
                <a:gd name="T5" fmla="*/ 36 h 51"/>
                <a:gd name="T6" fmla="*/ 56 w 61"/>
                <a:gd name="T7" fmla="*/ 35 h 51"/>
                <a:gd name="T8" fmla="*/ 43 w 61"/>
                <a:gd name="T9" fmla="*/ 24 h 51"/>
                <a:gd name="T10" fmla="*/ 27 w 61"/>
                <a:gd name="T11" fmla="*/ 14 h 51"/>
                <a:gd name="T12" fmla="*/ 6 w 61"/>
                <a:gd name="T13" fmla="*/ 1 h 51"/>
                <a:gd name="T14" fmla="*/ 5 w 61"/>
                <a:gd name="T15" fmla="*/ 2 h 51"/>
                <a:gd name="T16" fmla="*/ 1 w 61"/>
                <a:gd name="T17" fmla="*/ 3 h 51"/>
                <a:gd name="T18" fmla="*/ 2 w 61"/>
                <a:gd name="T19" fmla="*/ 7 h 51"/>
                <a:gd name="T20" fmla="*/ 7 w 61"/>
                <a:gd name="T21" fmla="*/ 14 h 51"/>
                <a:gd name="T22" fmla="*/ 8 w 61"/>
                <a:gd name="T23" fmla="*/ 16 h 51"/>
                <a:gd name="T24" fmla="*/ 18 w 61"/>
                <a:gd name="T25" fmla="*/ 22 h 51"/>
                <a:gd name="T26" fmla="*/ 31 w 61"/>
                <a:gd name="T27" fmla="*/ 31 h 51"/>
                <a:gd name="T28" fmla="*/ 40 w 61"/>
                <a:gd name="T29" fmla="*/ 42 h 51"/>
                <a:gd name="T30" fmla="*/ 54 w 61"/>
                <a:gd name="T31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51">
                  <a:moveTo>
                    <a:pt x="54" y="48"/>
                  </a:moveTo>
                  <a:cubicBezTo>
                    <a:pt x="58" y="46"/>
                    <a:pt x="61" y="39"/>
                    <a:pt x="57" y="36"/>
                  </a:cubicBezTo>
                  <a:cubicBezTo>
                    <a:pt x="57" y="36"/>
                    <a:pt x="57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2" y="31"/>
                    <a:pt x="48" y="27"/>
                    <a:pt x="43" y="24"/>
                  </a:cubicBezTo>
                  <a:cubicBezTo>
                    <a:pt x="38" y="20"/>
                    <a:pt x="33" y="17"/>
                    <a:pt x="27" y="14"/>
                  </a:cubicBezTo>
                  <a:cubicBezTo>
                    <a:pt x="20" y="10"/>
                    <a:pt x="12" y="6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3" y="1"/>
                    <a:pt x="0" y="0"/>
                    <a:pt x="1" y="3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4" y="10"/>
                    <a:pt x="5" y="12"/>
                    <a:pt x="7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11" y="18"/>
                    <a:pt x="14" y="20"/>
                    <a:pt x="18" y="22"/>
                  </a:cubicBezTo>
                  <a:cubicBezTo>
                    <a:pt x="22" y="25"/>
                    <a:pt x="27" y="28"/>
                    <a:pt x="31" y="31"/>
                  </a:cubicBezTo>
                  <a:cubicBezTo>
                    <a:pt x="35" y="35"/>
                    <a:pt x="38" y="38"/>
                    <a:pt x="40" y="42"/>
                  </a:cubicBezTo>
                  <a:cubicBezTo>
                    <a:pt x="44" y="45"/>
                    <a:pt x="49" y="51"/>
                    <a:pt x="54" y="4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1" name="Freeform 180"/>
            <p:cNvSpPr/>
            <p:nvPr/>
          </p:nvSpPr>
          <p:spPr bwMode="auto">
            <a:xfrm>
              <a:off x="5661025" y="3046413"/>
              <a:ext cx="247650" cy="230188"/>
            </a:xfrm>
            <a:custGeom>
              <a:avLst/>
              <a:gdLst>
                <a:gd name="T0" fmla="*/ 0 w 58"/>
                <a:gd name="T1" fmla="*/ 6 h 54"/>
                <a:gd name="T2" fmla="*/ 17 w 58"/>
                <a:gd name="T3" fmla="*/ 20 h 54"/>
                <a:gd name="T4" fmla="*/ 35 w 58"/>
                <a:gd name="T5" fmla="*/ 34 h 54"/>
                <a:gd name="T6" fmla="*/ 49 w 58"/>
                <a:gd name="T7" fmla="*/ 45 h 54"/>
                <a:gd name="T8" fmla="*/ 58 w 58"/>
                <a:gd name="T9" fmla="*/ 54 h 54"/>
                <a:gd name="T10" fmla="*/ 56 w 58"/>
                <a:gd name="T11" fmla="*/ 47 h 54"/>
                <a:gd name="T12" fmla="*/ 51 w 58"/>
                <a:gd name="T13" fmla="*/ 25 h 54"/>
                <a:gd name="T14" fmla="*/ 51 w 58"/>
                <a:gd name="T15" fmla="*/ 24 h 54"/>
                <a:gd name="T16" fmla="*/ 50 w 58"/>
                <a:gd name="T17" fmla="*/ 23 h 54"/>
                <a:gd name="T18" fmla="*/ 38 w 58"/>
                <a:gd name="T19" fmla="*/ 9 h 54"/>
                <a:gd name="T20" fmla="*/ 30 w 58"/>
                <a:gd name="T21" fmla="*/ 3 h 54"/>
                <a:gd name="T22" fmla="*/ 26 w 58"/>
                <a:gd name="T23" fmla="*/ 1 h 54"/>
                <a:gd name="T24" fmla="*/ 25 w 58"/>
                <a:gd name="T25" fmla="*/ 0 h 54"/>
                <a:gd name="T26" fmla="*/ 17 w 58"/>
                <a:gd name="T27" fmla="*/ 7 h 54"/>
                <a:gd name="T28" fmla="*/ 2 w 58"/>
                <a:gd name="T29" fmla="*/ 2 h 54"/>
                <a:gd name="T30" fmla="*/ 1 w 58"/>
                <a:gd name="T31" fmla="*/ 6 h 54"/>
                <a:gd name="T32" fmla="*/ 0 w 58"/>
                <a:gd name="T33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4">
                  <a:moveTo>
                    <a:pt x="0" y="6"/>
                  </a:moveTo>
                  <a:cubicBezTo>
                    <a:pt x="6" y="11"/>
                    <a:pt x="12" y="15"/>
                    <a:pt x="17" y="20"/>
                  </a:cubicBezTo>
                  <a:cubicBezTo>
                    <a:pt x="23" y="25"/>
                    <a:pt x="29" y="29"/>
                    <a:pt x="35" y="34"/>
                  </a:cubicBezTo>
                  <a:cubicBezTo>
                    <a:pt x="40" y="37"/>
                    <a:pt x="45" y="41"/>
                    <a:pt x="49" y="45"/>
                  </a:cubicBezTo>
                  <a:cubicBezTo>
                    <a:pt x="53" y="47"/>
                    <a:pt x="56" y="50"/>
                    <a:pt x="58" y="54"/>
                  </a:cubicBezTo>
                  <a:cubicBezTo>
                    <a:pt x="57" y="51"/>
                    <a:pt x="57" y="49"/>
                    <a:pt x="56" y="47"/>
                  </a:cubicBezTo>
                  <a:cubicBezTo>
                    <a:pt x="54" y="39"/>
                    <a:pt x="52" y="32"/>
                    <a:pt x="51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50" y="24"/>
                    <a:pt x="50" y="23"/>
                  </a:cubicBezTo>
                  <a:cubicBezTo>
                    <a:pt x="47" y="18"/>
                    <a:pt x="43" y="13"/>
                    <a:pt x="38" y="9"/>
                  </a:cubicBezTo>
                  <a:cubicBezTo>
                    <a:pt x="36" y="7"/>
                    <a:pt x="33" y="5"/>
                    <a:pt x="30" y="3"/>
                  </a:cubicBezTo>
                  <a:cubicBezTo>
                    <a:pt x="29" y="2"/>
                    <a:pt x="28" y="1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4" y="4"/>
                    <a:pt x="22" y="7"/>
                    <a:pt x="17" y="7"/>
                  </a:cubicBezTo>
                  <a:cubicBezTo>
                    <a:pt x="12" y="6"/>
                    <a:pt x="6" y="4"/>
                    <a:pt x="2" y="2"/>
                  </a:cubicBezTo>
                  <a:cubicBezTo>
                    <a:pt x="2" y="3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2" name="Freeform 181"/>
            <p:cNvSpPr/>
            <p:nvPr/>
          </p:nvSpPr>
          <p:spPr bwMode="auto">
            <a:xfrm>
              <a:off x="6045200" y="3397250"/>
              <a:ext cx="33338" cy="33338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8 h 8"/>
                <a:gd name="T4" fmla="*/ 4 w 8"/>
                <a:gd name="T5" fmla="*/ 7 h 8"/>
                <a:gd name="T6" fmla="*/ 7 w 8"/>
                <a:gd name="T7" fmla="*/ 3 h 8"/>
                <a:gd name="T8" fmla="*/ 0 w 8"/>
                <a:gd name="T9" fmla="*/ 6 h 8"/>
                <a:gd name="T10" fmla="*/ 0 w 8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3" y="8"/>
                    <a:pt x="4" y="7"/>
                  </a:cubicBezTo>
                  <a:cubicBezTo>
                    <a:pt x="5" y="6"/>
                    <a:pt x="8" y="5"/>
                    <a:pt x="7" y="3"/>
                  </a:cubicBezTo>
                  <a:cubicBezTo>
                    <a:pt x="5" y="0"/>
                    <a:pt x="2" y="4"/>
                    <a:pt x="0" y="6"/>
                  </a:cubicBezTo>
                  <a:cubicBezTo>
                    <a:pt x="0" y="6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3" name="Freeform 182"/>
            <p:cNvSpPr/>
            <p:nvPr/>
          </p:nvSpPr>
          <p:spPr bwMode="auto">
            <a:xfrm>
              <a:off x="5767388" y="3038475"/>
              <a:ext cx="111125" cy="106363"/>
            </a:xfrm>
            <a:custGeom>
              <a:avLst/>
              <a:gdLst>
                <a:gd name="T0" fmla="*/ 0 w 26"/>
                <a:gd name="T1" fmla="*/ 0 h 25"/>
                <a:gd name="T2" fmla="*/ 0 w 26"/>
                <a:gd name="T3" fmla="*/ 1 h 25"/>
                <a:gd name="T4" fmla="*/ 3 w 26"/>
                <a:gd name="T5" fmla="*/ 2 h 25"/>
                <a:gd name="T6" fmla="*/ 6 w 26"/>
                <a:gd name="T7" fmla="*/ 5 h 25"/>
                <a:gd name="T8" fmla="*/ 15 w 26"/>
                <a:gd name="T9" fmla="*/ 11 h 25"/>
                <a:gd name="T10" fmla="*/ 25 w 26"/>
                <a:gd name="T11" fmla="*/ 23 h 25"/>
                <a:gd name="T12" fmla="*/ 26 w 26"/>
                <a:gd name="T13" fmla="*/ 25 h 25"/>
                <a:gd name="T14" fmla="*/ 26 w 26"/>
                <a:gd name="T15" fmla="*/ 23 h 25"/>
                <a:gd name="T16" fmla="*/ 23 w 26"/>
                <a:gd name="T17" fmla="*/ 2 h 25"/>
                <a:gd name="T18" fmla="*/ 18 w 26"/>
                <a:gd name="T19" fmla="*/ 6 h 25"/>
                <a:gd name="T20" fmla="*/ 0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4" y="3"/>
                    <a:pt x="5" y="4"/>
                    <a:pt x="6" y="5"/>
                  </a:cubicBezTo>
                  <a:cubicBezTo>
                    <a:pt x="9" y="7"/>
                    <a:pt x="12" y="9"/>
                    <a:pt x="15" y="11"/>
                  </a:cubicBezTo>
                  <a:cubicBezTo>
                    <a:pt x="19" y="15"/>
                    <a:pt x="23" y="19"/>
                    <a:pt x="25" y="23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16"/>
                    <a:pt x="26" y="9"/>
                    <a:pt x="23" y="2"/>
                  </a:cubicBezTo>
                  <a:cubicBezTo>
                    <a:pt x="23" y="4"/>
                    <a:pt x="21" y="6"/>
                    <a:pt x="18" y="6"/>
                  </a:cubicBezTo>
                  <a:cubicBezTo>
                    <a:pt x="11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4" name="Freeform 183"/>
            <p:cNvSpPr/>
            <p:nvPr/>
          </p:nvSpPr>
          <p:spPr bwMode="auto">
            <a:xfrm>
              <a:off x="6061075" y="3427413"/>
              <a:ext cx="414338" cy="93663"/>
            </a:xfrm>
            <a:custGeom>
              <a:avLst/>
              <a:gdLst>
                <a:gd name="T0" fmla="*/ 25 w 97"/>
                <a:gd name="T1" fmla="*/ 21 h 22"/>
                <a:gd name="T2" fmla="*/ 37 w 97"/>
                <a:gd name="T3" fmla="*/ 20 h 22"/>
                <a:gd name="T4" fmla="*/ 49 w 97"/>
                <a:gd name="T5" fmla="*/ 18 h 22"/>
                <a:gd name="T6" fmla="*/ 73 w 97"/>
                <a:gd name="T7" fmla="*/ 18 h 22"/>
                <a:gd name="T8" fmla="*/ 84 w 97"/>
                <a:gd name="T9" fmla="*/ 18 h 22"/>
                <a:gd name="T10" fmla="*/ 94 w 97"/>
                <a:gd name="T11" fmla="*/ 18 h 22"/>
                <a:gd name="T12" fmla="*/ 97 w 97"/>
                <a:gd name="T13" fmla="*/ 10 h 22"/>
                <a:gd name="T14" fmla="*/ 95 w 97"/>
                <a:gd name="T15" fmla="*/ 3 h 22"/>
                <a:gd name="T16" fmla="*/ 97 w 97"/>
                <a:gd name="T17" fmla="*/ 1 h 22"/>
                <a:gd name="T18" fmla="*/ 59 w 97"/>
                <a:gd name="T19" fmla="*/ 2 h 22"/>
                <a:gd name="T20" fmla="*/ 31 w 97"/>
                <a:gd name="T21" fmla="*/ 6 h 22"/>
                <a:gd name="T22" fmla="*/ 17 w 97"/>
                <a:gd name="T23" fmla="*/ 11 h 22"/>
                <a:gd name="T24" fmla="*/ 7 w 97"/>
                <a:gd name="T25" fmla="*/ 15 h 22"/>
                <a:gd name="T26" fmla="*/ 0 w 97"/>
                <a:gd name="T27" fmla="*/ 22 h 22"/>
                <a:gd name="T28" fmla="*/ 0 w 97"/>
                <a:gd name="T29" fmla="*/ 22 h 22"/>
                <a:gd name="T30" fmla="*/ 25 w 97"/>
                <a:gd name="T3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22">
                  <a:moveTo>
                    <a:pt x="25" y="21"/>
                  </a:moveTo>
                  <a:cubicBezTo>
                    <a:pt x="29" y="20"/>
                    <a:pt x="33" y="20"/>
                    <a:pt x="37" y="20"/>
                  </a:cubicBezTo>
                  <a:cubicBezTo>
                    <a:pt x="41" y="19"/>
                    <a:pt x="45" y="19"/>
                    <a:pt x="49" y="18"/>
                  </a:cubicBezTo>
                  <a:cubicBezTo>
                    <a:pt x="57" y="17"/>
                    <a:pt x="65" y="18"/>
                    <a:pt x="73" y="18"/>
                  </a:cubicBezTo>
                  <a:cubicBezTo>
                    <a:pt x="77" y="18"/>
                    <a:pt x="81" y="18"/>
                    <a:pt x="84" y="18"/>
                  </a:cubicBezTo>
                  <a:cubicBezTo>
                    <a:pt x="88" y="18"/>
                    <a:pt x="91" y="18"/>
                    <a:pt x="94" y="18"/>
                  </a:cubicBezTo>
                  <a:cubicBezTo>
                    <a:pt x="93" y="14"/>
                    <a:pt x="93" y="11"/>
                    <a:pt x="97" y="10"/>
                  </a:cubicBezTo>
                  <a:cubicBezTo>
                    <a:pt x="96" y="8"/>
                    <a:pt x="94" y="6"/>
                    <a:pt x="95" y="3"/>
                  </a:cubicBezTo>
                  <a:cubicBezTo>
                    <a:pt x="95" y="2"/>
                    <a:pt x="96" y="2"/>
                    <a:pt x="97" y="1"/>
                  </a:cubicBezTo>
                  <a:cubicBezTo>
                    <a:pt x="85" y="0"/>
                    <a:pt x="72" y="0"/>
                    <a:pt x="59" y="2"/>
                  </a:cubicBezTo>
                  <a:cubicBezTo>
                    <a:pt x="50" y="3"/>
                    <a:pt x="41" y="4"/>
                    <a:pt x="31" y="6"/>
                  </a:cubicBezTo>
                  <a:cubicBezTo>
                    <a:pt x="26" y="8"/>
                    <a:pt x="21" y="9"/>
                    <a:pt x="17" y="11"/>
                  </a:cubicBezTo>
                  <a:cubicBezTo>
                    <a:pt x="13" y="12"/>
                    <a:pt x="10" y="14"/>
                    <a:pt x="7" y="15"/>
                  </a:cubicBezTo>
                  <a:cubicBezTo>
                    <a:pt x="5" y="17"/>
                    <a:pt x="2" y="20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21"/>
                    <a:pt x="16" y="21"/>
                    <a:pt x="25" y="21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5" name="Freeform 184"/>
            <p:cNvSpPr/>
            <p:nvPr/>
          </p:nvSpPr>
          <p:spPr bwMode="auto">
            <a:xfrm>
              <a:off x="6078538" y="3422650"/>
              <a:ext cx="34925" cy="46038"/>
            </a:xfrm>
            <a:custGeom>
              <a:avLst/>
              <a:gdLst>
                <a:gd name="T0" fmla="*/ 1 w 8"/>
                <a:gd name="T1" fmla="*/ 10 h 11"/>
                <a:gd name="T2" fmla="*/ 2 w 8"/>
                <a:gd name="T3" fmla="*/ 11 h 11"/>
                <a:gd name="T4" fmla="*/ 4 w 8"/>
                <a:gd name="T5" fmla="*/ 10 h 11"/>
                <a:gd name="T6" fmla="*/ 7 w 8"/>
                <a:gd name="T7" fmla="*/ 4 h 11"/>
                <a:gd name="T8" fmla="*/ 4 w 8"/>
                <a:gd name="T9" fmla="*/ 1 h 11"/>
                <a:gd name="T10" fmla="*/ 1 w 8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1" y="10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5" y="8"/>
                    <a:pt x="7" y="6"/>
                    <a:pt x="7" y="4"/>
                  </a:cubicBezTo>
                  <a:cubicBezTo>
                    <a:pt x="8" y="2"/>
                    <a:pt x="7" y="0"/>
                    <a:pt x="4" y="1"/>
                  </a:cubicBezTo>
                  <a:cubicBezTo>
                    <a:pt x="1" y="1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6" name="Freeform 185"/>
            <p:cNvSpPr/>
            <p:nvPr/>
          </p:nvSpPr>
          <p:spPr bwMode="auto">
            <a:xfrm>
              <a:off x="6467475" y="3473450"/>
              <a:ext cx="303213" cy="227013"/>
            </a:xfrm>
            <a:custGeom>
              <a:avLst/>
              <a:gdLst>
                <a:gd name="T0" fmla="*/ 69 w 71"/>
                <a:gd name="T1" fmla="*/ 48 h 53"/>
                <a:gd name="T2" fmla="*/ 70 w 71"/>
                <a:gd name="T3" fmla="*/ 38 h 53"/>
                <a:gd name="T4" fmla="*/ 46 w 71"/>
                <a:gd name="T5" fmla="*/ 18 h 53"/>
                <a:gd name="T6" fmla="*/ 23 w 71"/>
                <a:gd name="T7" fmla="*/ 8 h 53"/>
                <a:gd name="T8" fmla="*/ 5 w 71"/>
                <a:gd name="T9" fmla="*/ 0 h 53"/>
                <a:gd name="T10" fmla="*/ 4 w 71"/>
                <a:gd name="T11" fmla="*/ 1 h 53"/>
                <a:gd name="T12" fmla="*/ 1 w 71"/>
                <a:gd name="T13" fmla="*/ 8 h 53"/>
                <a:gd name="T14" fmla="*/ 1 w 71"/>
                <a:gd name="T15" fmla="*/ 8 h 53"/>
                <a:gd name="T16" fmla="*/ 6 w 71"/>
                <a:gd name="T17" fmla="*/ 16 h 53"/>
                <a:gd name="T18" fmla="*/ 30 w 71"/>
                <a:gd name="T19" fmla="*/ 30 h 53"/>
                <a:gd name="T20" fmla="*/ 45 w 71"/>
                <a:gd name="T21" fmla="*/ 40 h 53"/>
                <a:gd name="T22" fmla="*/ 58 w 71"/>
                <a:gd name="T23" fmla="*/ 52 h 53"/>
                <a:gd name="T24" fmla="*/ 69 w 71"/>
                <a:gd name="T2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53">
                  <a:moveTo>
                    <a:pt x="69" y="48"/>
                  </a:moveTo>
                  <a:cubicBezTo>
                    <a:pt x="71" y="45"/>
                    <a:pt x="71" y="41"/>
                    <a:pt x="70" y="38"/>
                  </a:cubicBezTo>
                  <a:cubicBezTo>
                    <a:pt x="63" y="30"/>
                    <a:pt x="55" y="23"/>
                    <a:pt x="46" y="18"/>
                  </a:cubicBezTo>
                  <a:cubicBezTo>
                    <a:pt x="39" y="14"/>
                    <a:pt x="31" y="11"/>
                    <a:pt x="23" y="8"/>
                  </a:cubicBezTo>
                  <a:cubicBezTo>
                    <a:pt x="17" y="6"/>
                    <a:pt x="10" y="5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1"/>
                    <a:pt x="4" y="14"/>
                    <a:pt x="6" y="16"/>
                  </a:cubicBezTo>
                  <a:cubicBezTo>
                    <a:pt x="13" y="22"/>
                    <a:pt x="21" y="26"/>
                    <a:pt x="30" y="30"/>
                  </a:cubicBezTo>
                  <a:cubicBezTo>
                    <a:pt x="35" y="33"/>
                    <a:pt x="40" y="37"/>
                    <a:pt x="45" y="40"/>
                  </a:cubicBezTo>
                  <a:cubicBezTo>
                    <a:pt x="50" y="44"/>
                    <a:pt x="54" y="47"/>
                    <a:pt x="58" y="52"/>
                  </a:cubicBezTo>
                  <a:cubicBezTo>
                    <a:pt x="62" y="53"/>
                    <a:pt x="66" y="52"/>
                    <a:pt x="69" y="4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7" name="Freeform 186"/>
            <p:cNvSpPr/>
            <p:nvPr/>
          </p:nvSpPr>
          <p:spPr bwMode="auto">
            <a:xfrm>
              <a:off x="5827713" y="3597275"/>
              <a:ext cx="174625" cy="482600"/>
            </a:xfrm>
            <a:custGeom>
              <a:avLst/>
              <a:gdLst>
                <a:gd name="T0" fmla="*/ 12 w 41"/>
                <a:gd name="T1" fmla="*/ 96 h 113"/>
                <a:gd name="T2" fmla="*/ 30 w 41"/>
                <a:gd name="T3" fmla="*/ 48 h 113"/>
                <a:gd name="T4" fmla="*/ 35 w 41"/>
                <a:gd name="T5" fmla="*/ 21 h 113"/>
                <a:gd name="T6" fmla="*/ 39 w 41"/>
                <a:gd name="T7" fmla="*/ 8 h 113"/>
                <a:gd name="T8" fmla="*/ 41 w 41"/>
                <a:gd name="T9" fmla="*/ 0 h 113"/>
                <a:gd name="T10" fmla="*/ 27 w 41"/>
                <a:gd name="T11" fmla="*/ 12 h 113"/>
                <a:gd name="T12" fmla="*/ 27 w 41"/>
                <a:gd name="T13" fmla="*/ 12 h 113"/>
                <a:gd name="T14" fmla="*/ 19 w 41"/>
                <a:gd name="T15" fmla="*/ 22 h 113"/>
                <a:gd name="T16" fmla="*/ 4 w 41"/>
                <a:gd name="T17" fmla="*/ 73 h 113"/>
                <a:gd name="T18" fmla="*/ 4 w 41"/>
                <a:gd name="T19" fmla="*/ 113 h 113"/>
                <a:gd name="T20" fmla="*/ 8 w 41"/>
                <a:gd name="T21" fmla="*/ 105 h 113"/>
                <a:gd name="T22" fmla="*/ 12 w 41"/>
                <a:gd name="T23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13">
                  <a:moveTo>
                    <a:pt x="12" y="96"/>
                  </a:moveTo>
                  <a:cubicBezTo>
                    <a:pt x="20" y="81"/>
                    <a:pt x="29" y="65"/>
                    <a:pt x="30" y="48"/>
                  </a:cubicBezTo>
                  <a:cubicBezTo>
                    <a:pt x="31" y="39"/>
                    <a:pt x="33" y="30"/>
                    <a:pt x="35" y="21"/>
                  </a:cubicBezTo>
                  <a:cubicBezTo>
                    <a:pt x="37" y="17"/>
                    <a:pt x="38" y="13"/>
                    <a:pt x="39" y="8"/>
                  </a:cubicBezTo>
                  <a:cubicBezTo>
                    <a:pt x="39" y="5"/>
                    <a:pt x="40" y="2"/>
                    <a:pt x="41" y="0"/>
                  </a:cubicBezTo>
                  <a:cubicBezTo>
                    <a:pt x="36" y="4"/>
                    <a:pt x="32" y="8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6"/>
                    <a:pt x="22" y="20"/>
                    <a:pt x="19" y="22"/>
                  </a:cubicBezTo>
                  <a:cubicBezTo>
                    <a:pt x="11" y="38"/>
                    <a:pt x="7" y="56"/>
                    <a:pt x="4" y="73"/>
                  </a:cubicBezTo>
                  <a:cubicBezTo>
                    <a:pt x="2" y="85"/>
                    <a:pt x="0" y="100"/>
                    <a:pt x="4" y="113"/>
                  </a:cubicBezTo>
                  <a:cubicBezTo>
                    <a:pt x="5" y="110"/>
                    <a:pt x="7" y="108"/>
                    <a:pt x="8" y="105"/>
                  </a:cubicBezTo>
                  <a:cubicBezTo>
                    <a:pt x="9" y="102"/>
                    <a:pt x="11" y="99"/>
                    <a:pt x="12" y="9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8" name="Freeform 187"/>
            <p:cNvSpPr/>
            <p:nvPr/>
          </p:nvSpPr>
          <p:spPr bwMode="auto">
            <a:xfrm>
              <a:off x="6010275" y="3529013"/>
              <a:ext cx="366713" cy="414338"/>
            </a:xfrm>
            <a:custGeom>
              <a:avLst/>
              <a:gdLst>
                <a:gd name="T0" fmla="*/ 81 w 86"/>
                <a:gd name="T1" fmla="*/ 72 h 97"/>
                <a:gd name="T2" fmla="*/ 71 w 86"/>
                <a:gd name="T3" fmla="*/ 63 h 97"/>
                <a:gd name="T4" fmla="*/ 60 w 86"/>
                <a:gd name="T5" fmla="*/ 55 h 97"/>
                <a:gd name="T6" fmla="*/ 37 w 86"/>
                <a:gd name="T7" fmla="*/ 38 h 97"/>
                <a:gd name="T8" fmla="*/ 10 w 86"/>
                <a:gd name="T9" fmla="*/ 0 h 97"/>
                <a:gd name="T10" fmla="*/ 10 w 86"/>
                <a:gd name="T11" fmla="*/ 0 h 97"/>
                <a:gd name="T12" fmla="*/ 0 w 86"/>
                <a:gd name="T13" fmla="*/ 13 h 97"/>
                <a:gd name="T14" fmla="*/ 1 w 86"/>
                <a:gd name="T15" fmla="*/ 13 h 97"/>
                <a:gd name="T16" fmla="*/ 0 w 86"/>
                <a:gd name="T17" fmla="*/ 14 h 97"/>
                <a:gd name="T18" fmla="*/ 1 w 86"/>
                <a:gd name="T19" fmla="*/ 15 h 97"/>
                <a:gd name="T20" fmla="*/ 5 w 86"/>
                <a:gd name="T21" fmla="*/ 18 h 97"/>
                <a:gd name="T22" fmla="*/ 11 w 86"/>
                <a:gd name="T23" fmla="*/ 23 h 97"/>
                <a:gd name="T24" fmla="*/ 24 w 86"/>
                <a:gd name="T25" fmla="*/ 35 h 97"/>
                <a:gd name="T26" fmla="*/ 29 w 86"/>
                <a:gd name="T27" fmla="*/ 41 h 97"/>
                <a:gd name="T28" fmla="*/ 48 w 86"/>
                <a:gd name="T29" fmla="*/ 55 h 97"/>
                <a:gd name="T30" fmla="*/ 65 w 86"/>
                <a:gd name="T31" fmla="*/ 70 h 97"/>
                <a:gd name="T32" fmla="*/ 78 w 86"/>
                <a:gd name="T33" fmla="*/ 87 h 97"/>
                <a:gd name="T34" fmla="*/ 85 w 86"/>
                <a:gd name="T35" fmla="*/ 97 h 97"/>
                <a:gd name="T36" fmla="*/ 83 w 86"/>
                <a:gd name="T37" fmla="*/ 75 h 97"/>
                <a:gd name="T38" fmla="*/ 81 w 86"/>
                <a:gd name="T39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7">
                  <a:moveTo>
                    <a:pt x="81" y="72"/>
                  </a:moveTo>
                  <a:cubicBezTo>
                    <a:pt x="78" y="69"/>
                    <a:pt x="75" y="66"/>
                    <a:pt x="71" y="63"/>
                  </a:cubicBezTo>
                  <a:cubicBezTo>
                    <a:pt x="68" y="60"/>
                    <a:pt x="64" y="57"/>
                    <a:pt x="60" y="55"/>
                  </a:cubicBezTo>
                  <a:cubicBezTo>
                    <a:pt x="52" y="49"/>
                    <a:pt x="44" y="45"/>
                    <a:pt x="37" y="38"/>
                  </a:cubicBezTo>
                  <a:cubicBezTo>
                    <a:pt x="24" y="28"/>
                    <a:pt x="14" y="16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5"/>
                    <a:pt x="4" y="9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3" y="16"/>
                    <a:pt x="4" y="17"/>
                    <a:pt x="5" y="18"/>
                  </a:cubicBezTo>
                  <a:cubicBezTo>
                    <a:pt x="7" y="20"/>
                    <a:pt x="9" y="21"/>
                    <a:pt x="11" y="23"/>
                  </a:cubicBezTo>
                  <a:cubicBezTo>
                    <a:pt x="16" y="27"/>
                    <a:pt x="20" y="30"/>
                    <a:pt x="24" y="35"/>
                  </a:cubicBezTo>
                  <a:cubicBezTo>
                    <a:pt x="26" y="37"/>
                    <a:pt x="28" y="39"/>
                    <a:pt x="29" y="41"/>
                  </a:cubicBezTo>
                  <a:cubicBezTo>
                    <a:pt x="35" y="46"/>
                    <a:pt x="41" y="50"/>
                    <a:pt x="48" y="55"/>
                  </a:cubicBezTo>
                  <a:cubicBezTo>
                    <a:pt x="54" y="59"/>
                    <a:pt x="60" y="64"/>
                    <a:pt x="65" y="70"/>
                  </a:cubicBezTo>
                  <a:cubicBezTo>
                    <a:pt x="70" y="75"/>
                    <a:pt x="74" y="81"/>
                    <a:pt x="78" y="87"/>
                  </a:cubicBezTo>
                  <a:cubicBezTo>
                    <a:pt x="80" y="90"/>
                    <a:pt x="83" y="93"/>
                    <a:pt x="85" y="97"/>
                  </a:cubicBezTo>
                  <a:cubicBezTo>
                    <a:pt x="86" y="89"/>
                    <a:pt x="86" y="82"/>
                    <a:pt x="83" y="75"/>
                  </a:cubicBezTo>
                  <a:cubicBezTo>
                    <a:pt x="83" y="74"/>
                    <a:pt x="82" y="73"/>
                    <a:pt x="81" y="72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9" name="Freeform 188"/>
            <p:cNvSpPr/>
            <p:nvPr/>
          </p:nvSpPr>
          <p:spPr bwMode="auto">
            <a:xfrm>
              <a:off x="6134100" y="3708400"/>
              <a:ext cx="239713" cy="336550"/>
            </a:xfrm>
            <a:custGeom>
              <a:avLst/>
              <a:gdLst>
                <a:gd name="T0" fmla="*/ 34 w 56"/>
                <a:gd name="T1" fmla="*/ 27 h 79"/>
                <a:gd name="T2" fmla="*/ 17 w 56"/>
                <a:gd name="T3" fmla="*/ 12 h 79"/>
                <a:gd name="T4" fmla="*/ 0 w 56"/>
                <a:gd name="T5" fmla="*/ 0 h 79"/>
                <a:gd name="T6" fmla="*/ 2 w 56"/>
                <a:gd name="T7" fmla="*/ 3 h 79"/>
                <a:gd name="T8" fmla="*/ 5 w 56"/>
                <a:gd name="T9" fmla="*/ 14 h 79"/>
                <a:gd name="T10" fmla="*/ 26 w 56"/>
                <a:gd name="T11" fmla="*/ 47 h 79"/>
                <a:gd name="T12" fmla="*/ 46 w 56"/>
                <a:gd name="T13" fmla="*/ 79 h 79"/>
                <a:gd name="T14" fmla="*/ 47 w 56"/>
                <a:gd name="T15" fmla="*/ 78 h 79"/>
                <a:gd name="T16" fmla="*/ 56 w 56"/>
                <a:gd name="T17" fmla="*/ 56 h 79"/>
                <a:gd name="T18" fmla="*/ 48 w 56"/>
                <a:gd name="T19" fmla="*/ 44 h 79"/>
                <a:gd name="T20" fmla="*/ 34 w 56"/>
                <a:gd name="T21" fmla="*/ 2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9">
                  <a:moveTo>
                    <a:pt x="34" y="27"/>
                  </a:moveTo>
                  <a:cubicBezTo>
                    <a:pt x="29" y="21"/>
                    <a:pt x="23" y="17"/>
                    <a:pt x="17" y="12"/>
                  </a:cubicBezTo>
                  <a:cubicBezTo>
                    <a:pt x="11" y="8"/>
                    <a:pt x="5" y="5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7"/>
                    <a:pt x="4" y="10"/>
                    <a:pt x="5" y="14"/>
                  </a:cubicBezTo>
                  <a:cubicBezTo>
                    <a:pt x="14" y="24"/>
                    <a:pt x="20" y="36"/>
                    <a:pt x="26" y="47"/>
                  </a:cubicBezTo>
                  <a:cubicBezTo>
                    <a:pt x="32" y="58"/>
                    <a:pt x="39" y="69"/>
                    <a:pt x="46" y="79"/>
                  </a:cubicBezTo>
                  <a:cubicBezTo>
                    <a:pt x="46" y="79"/>
                    <a:pt x="47" y="78"/>
                    <a:pt x="47" y="78"/>
                  </a:cubicBezTo>
                  <a:cubicBezTo>
                    <a:pt x="51" y="72"/>
                    <a:pt x="54" y="63"/>
                    <a:pt x="56" y="56"/>
                  </a:cubicBezTo>
                  <a:cubicBezTo>
                    <a:pt x="54" y="52"/>
                    <a:pt x="50" y="48"/>
                    <a:pt x="48" y="44"/>
                  </a:cubicBezTo>
                  <a:cubicBezTo>
                    <a:pt x="44" y="38"/>
                    <a:pt x="39" y="32"/>
                    <a:pt x="34" y="27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0" name="Freeform 189"/>
            <p:cNvSpPr/>
            <p:nvPr/>
          </p:nvSpPr>
          <p:spPr bwMode="auto">
            <a:xfrm>
              <a:off x="6065838" y="3529013"/>
              <a:ext cx="406400" cy="350838"/>
            </a:xfrm>
            <a:custGeom>
              <a:avLst/>
              <a:gdLst>
                <a:gd name="T0" fmla="*/ 87 w 95"/>
                <a:gd name="T1" fmla="*/ 72 h 82"/>
                <a:gd name="T2" fmla="*/ 78 w 95"/>
                <a:gd name="T3" fmla="*/ 62 h 82"/>
                <a:gd name="T4" fmla="*/ 56 w 95"/>
                <a:gd name="T5" fmla="*/ 42 h 82"/>
                <a:gd name="T6" fmla="*/ 30 w 95"/>
                <a:gd name="T7" fmla="*/ 27 h 82"/>
                <a:gd name="T8" fmla="*/ 11 w 95"/>
                <a:gd name="T9" fmla="*/ 12 h 82"/>
                <a:gd name="T10" fmla="*/ 5 w 95"/>
                <a:gd name="T11" fmla="*/ 6 h 82"/>
                <a:gd name="T12" fmla="*/ 2 w 95"/>
                <a:gd name="T13" fmla="*/ 1 h 82"/>
                <a:gd name="T14" fmla="*/ 0 w 95"/>
                <a:gd name="T15" fmla="*/ 0 h 82"/>
                <a:gd name="T16" fmla="*/ 27 w 95"/>
                <a:gd name="T17" fmla="*/ 38 h 82"/>
                <a:gd name="T18" fmla="*/ 49 w 95"/>
                <a:gd name="T19" fmla="*/ 53 h 82"/>
                <a:gd name="T20" fmla="*/ 68 w 95"/>
                <a:gd name="T21" fmla="*/ 69 h 82"/>
                <a:gd name="T22" fmla="*/ 89 w 95"/>
                <a:gd name="T23" fmla="*/ 81 h 82"/>
                <a:gd name="T24" fmla="*/ 95 w 95"/>
                <a:gd name="T25" fmla="*/ 82 h 82"/>
                <a:gd name="T26" fmla="*/ 92 w 95"/>
                <a:gd name="T27" fmla="*/ 78 h 82"/>
                <a:gd name="T28" fmla="*/ 87 w 95"/>
                <a:gd name="T2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82">
                  <a:moveTo>
                    <a:pt x="87" y="72"/>
                  </a:moveTo>
                  <a:cubicBezTo>
                    <a:pt x="84" y="68"/>
                    <a:pt x="81" y="65"/>
                    <a:pt x="78" y="62"/>
                  </a:cubicBezTo>
                  <a:cubicBezTo>
                    <a:pt x="71" y="54"/>
                    <a:pt x="64" y="48"/>
                    <a:pt x="56" y="42"/>
                  </a:cubicBezTo>
                  <a:cubicBezTo>
                    <a:pt x="47" y="37"/>
                    <a:pt x="38" y="32"/>
                    <a:pt x="30" y="27"/>
                  </a:cubicBezTo>
                  <a:cubicBezTo>
                    <a:pt x="23" y="22"/>
                    <a:pt x="17" y="17"/>
                    <a:pt x="11" y="12"/>
                  </a:cubicBezTo>
                  <a:cubicBezTo>
                    <a:pt x="9" y="10"/>
                    <a:pt x="7" y="8"/>
                    <a:pt x="5" y="6"/>
                  </a:cubicBezTo>
                  <a:cubicBezTo>
                    <a:pt x="3" y="5"/>
                    <a:pt x="2" y="3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3" y="16"/>
                    <a:pt x="15" y="27"/>
                    <a:pt x="27" y="38"/>
                  </a:cubicBezTo>
                  <a:cubicBezTo>
                    <a:pt x="33" y="44"/>
                    <a:pt x="41" y="48"/>
                    <a:pt x="49" y="53"/>
                  </a:cubicBezTo>
                  <a:cubicBezTo>
                    <a:pt x="56" y="58"/>
                    <a:pt x="62" y="63"/>
                    <a:pt x="68" y="69"/>
                  </a:cubicBezTo>
                  <a:cubicBezTo>
                    <a:pt x="74" y="75"/>
                    <a:pt x="81" y="80"/>
                    <a:pt x="89" y="81"/>
                  </a:cubicBezTo>
                  <a:cubicBezTo>
                    <a:pt x="91" y="82"/>
                    <a:pt x="93" y="82"/>
                    <a:pt x="95" y="82"/>
                  </a:cubicBezTo>
                  <a:cubicBezTo>
                    <a:pt x="93" y="80"/>
                    <a:pt x="93" y="79"/>
                    <a:pt x="92" y="78"/>
                  </a:cubicBezTo>
                  <a:cubicBezTo>
                    <a:pt x="90" y="76"/>
                    <a:pt x="89" y="74"/>
                    <a:pt x="87" y="7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1" name="Freeform 190"/>
            <p:cNvSpPr/>
            <p:nvPr/>
          </p:nvSpPr>
          <p:spPr bwMode="auto">
            <a:xfrm>
              <a:off x="6045200" y="3908425"/>
              <a:ext cx="131763" cy="282575"/>
            </a:xfrm>
            <a:custGeom>
              <a:avLst/>
              <a:gdLst>
                <a:gd name="T0" fmla="*/ 28 w 31"/>
                <a:gd name="T1" fmla="*/ 29 h 66"/>
                <a:gd name="T2" fmla="*/ 20 w 31"/>
                <a:gd name="T3" fmla="*/ 12 h 66"/>
                <a:gd name="T4" fmla="*/ 10 w 31"/>
                <a:gd name="T5" fmla="*/ 0 h 66"/>
                <a:gd name="T6" fmla="*/ 10 w 31"/>
                <a:gd name="T7" fmla="*/ 2 h 66"/>
                <a:gd name="T8" fmla="*/ 8 w 31"/>
                <a:gd name="T9" fmla="*/ 15 h 66"/>
                <a:gd name="T10" fmla="*/ 8 w 31"/>
                <a:gd name="T11" fmla="*/ 28 h 66"/>
                <a:gd name="T12" fmla="*/ 7 w 31"/>
                <a:gd name="T13" fmla="*/ 40 h 66"/>
                <a:gd name="T14" fmla="*/ 0 w 31"/>
                <a:gd name="T15" fmla="*/ 65 h 66"/>
                <a:gd name="T16" fmla="*/ 16 w 31"/>
                <a:gd name="T17" fmla="*/ 63 h 66"/>
                <a:gd name="T18" fmla="*/ 30 w 31"/>
                <a:gd name="T19" fmla="*/ 63 h 66"/>
                <a:gd name="T20" fmla="*/ 28 w 31"/>
                <a:gd name="T21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66">
                  <a:moveTo>
                    <a:pt x="28" y="29"/>
                  </a:moveTo>
                  <a:cubicBezTo>
                    <a:pt x="26" y="23"/>
                    <a:pt x="24" y="17"/>
                    <a:pt x="20" y="12"/>
                  </a:cubicBezTo>
                  <a:cubicBezTo>
                    <a:pt x="17" y="8"/>
                    <a:pt x="13" y="4"/>
                    <a:pt x="10" y="0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6"/>
                    <a:pt x="8" y="11"/>
                    <a:pt x="8" y="15"/>
                  </a:cubicBezTo>
                  <a:cubicBezTo>
                    <a:pt x="8" y="19"/>
                    <a:pt x="8" y="24"/>
                    <a:pt x="8" y="28"/>
                  </a:cubicBezTo>
                  <a:cubicBezTo>
                    <a:pt x="8" y="32"/>
                    <a:pt x="8" y="36"/>
                    <a:pt x="7" y="40"/>
                  </a:cubicBezTo>
                  <a:cubicBezTo>
                    <a:pt x="5" y="48"/>
                    <a:pt x="2" y="57"/>
                    <a:pt x="0" y="65"/>
                  </a:cubicBezTo>
                  <a:cubicBezTo>
                    <a:pt x="5" y="66"/>
                    <a:pt x="10" y="64"/>
                    <a:pt x="16" y="63"/>
                  </a:cubicBezTo>
                  <a:cubicBezTo>
                    <a:pt x="20" y="63"/>
                    <a:pt x="25" y="64"/>
                    <a:pt x="30" y="63"/>
                  </a:cubicBezTo>
                  <a:cubicBezTo>
                    <a:pt x="31" y="52"/>
                    <a:pt x="31" y="40"/>
                    <a:pt x="28" y="29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2" name="Freeform 191"/>
            <p:cNvSpPr/>
            <p:nvPr/>
          </p:nvSpPr>
          <p:spPr bwMode="auto">
            <a:xfrm>
              <a:off x="6156325" y="3771900"/>
              <a:ext cx="174625" cy="325438"/>
            </a:xfrm>
            <a:custGeom>
              <a:avLst/>
              <a:gdLst>
                <a:gd name="T0" fmla="*/ 11 w 41"/>
                <a:gd name="T1" fmla="*/ 15 h 76"/>
                <a:gd name="T2" fmla="*/ 0 w 41"/>
                <a:gd name="T3" fmla="*/ 0 h 76"/>
                <a:gd name="T4" fmla="*/ 4 w 41"/>
                <a:gd name="T5" fmla="*/ 26 h 76"/>
                <a:gd name="T6" fmla="*/ 12 w 41"/>
                <a:gd name="T7" fmla="*/ 53 h 76"/>
                <a:gd name="T8" fmla="*/ 23 w 41"/>
                <a:gd name="T9" fmla="*/ 76 h 76"/>
                <a:gd name="T10" fmla="*/ 41 w 41"/>
                <a:gd name="T11" fmla="*/ 64 h 76"/>
                <a:gd name="T12" fmla="*/ 21 w 41"/>
                <a:gd name="T13" fmla="*/ 32 h 76"/>
                <a:gd name="T14" fmla="*/ 11 w 41"/>
                <a:gd name="T1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6">
                  <a:moveTo>
                    <a:pt x="11" y="15"/>
                  </a:moveTo>
                  <a:cubicBezTo>
                    <a:pt x="7" y="10"/>
                    <a:pt x="4" y="5"/>
                    <a:pt x="0" y="0"/>
                  </a:cubicBezTo>
                  <a:cubicBezTo>
                    <a:pt x="1" y="9"/>
                    <a:pt x="2" y="17"/>
                    <a:pt x="4" y="26"/>
                  </a:cubicBezTo>
                  <a:cubicBezTo>
                    <a:pt x="6" y="35"/>
                    <a:pt x="9" y="44"/>
                    <a:pt x="12" y="53"/>
                  </a:cubicBezTo>
                  <a:cubicBezTo>
                    <a:pt x="15" y="61"/>
                    <a:pt x="20" y="68"/>
                    <a:pt x="23" y="76"/>
                  </a:cubicBezTo>
                  <a:cubicBezTo>
                    <a:pt x="28" y="72"/>
                    <a:pt x="36" y="70"/>
                    <a:pt x="41" y="64"/>
                  </a:cubicBezTo>
                  <a:cubicBezTo>
                    <a:pt x="33" y="54"/>
                    <a:pt x="27" y="43"/>
                    <a:pt x="21" y="32"/>
                  </a:cubicBezTo>
                  <a:cubicBezTo>
                    <a:pt x="18" y="26"/>
                    <a:pt x="14" y="21"/>
                    <a:pt x="11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3" name="Freeform 192"/>
            <p:cNvSpPr/>
            <p:nvPr/>
          </p:nvSpPr>
          <p:spPr bwMode="auto">
            <a:xfrm>
              <a:off x="6022975" y="3614738"/>
              <a:ext cx="227013" cy="563563"/>
            </a:xfrm>
            <a:custGeom>
              <a:avLst/>
              <a:gdLst>
                <a:gd name="T0" fmla="*/ 53 w 53"/>
                <a:gd name="T1" fmla="*/ 114 h 132"/>
                <a:gd name="T2" fmla="*/ 46 w 53"/>
                <a:gd name="T3" fmla="*/ 99 h 132"/>
                <a:gd name="T4" fmla="*/ 40 w 53"/>
                <a:gd name="T5" fmla="*/ 83 h 132"/>
                <a:gd name="T6" fmla="*/ 33 w 53"/>
                <a:gd name="T7" fmla="*/ 56 h 132"/>
                <a:gd name="T8" fmla="*/ 30 w 53"/>
                <a:gd name="T9" fmla="*/ 36 h 132"/>
                <a:gd name="T10" fmla="*/ 30 w 53"/>
                <a:gd name="T11" fmla="*/ 36 h 132"/>
                <a:gd name="T12" fmla="*/ 30 w 53"/>
                <a:gd name="T13" fmla="*/ 36 h 132"/>
                <a:gd name="T14" fmla="*/ 29 w 53"/>
                <a:gd name="T15" fmla="*/ 30 h 132"/>
                <a:gd name="T16" fmla="*/ 23 w 53"/>
                <a:gd name="T17" fmla="*/ 18 h 132"/>
                <a:gd name="T18" fmla="*/ 13 w 53"/>
                <a:gd name="T19" fmla="*/ 8 h 132"/>
                <a:gd name="T20" fmla="*/ 3 w 53"/>
                <a:gd name="T21" fmla="*/ 0 h 132"/>
                <a:gd name="T22" fmla="*/ 6 w 53"/>
                <a:gd name="T23" fmla="*/ 36 h 132"/>
                <a:gd name="T24" fmla="*/ 9 w 53"/>
                <a:gd name="T25" fmla="*/ 47 h 132"/>
                <a:gd name="T26" fmla="*/ 9 w 53"/>
                <a:gd name="T27" fmla="*/ 47 h 132"/>
                <a:gd name="T28" fmla="*/ 9 w 53"/>
                <a:gd name="T29" fmla="*/ 47 h 132"/>
                <a:gd name="T30" fmla="*/ 9 w 53"/>
                <a:gd name="T31" fmla="*/ 48 h 132"/>
                <a:gd name="T32" fmla="*/ 12 w 53"/>
                <a:gd name="T33" fmla="*/ 59 h 132"/>
                <a:gd name="T34" fmla="*/ 14 w 53"/>
                <a:gd name="T35" fmla="*/ 68 h 132"/>
                <a:gd name="T36" fmla="*/ 21 w 53"/>
                <a:gd name="T37" fmla="*/ 76 h 132"/>
                <a:gd name="T38" fmla="*/ 27 w 53"/>
                <a:gd name="T39" fmla="*/ 82 h 132"/>
                <a:gd name="T40" fmla="*/ 34 w 53"/>
                <a:gd name="T41" fmla="*/ 98 h 132"/>
                <a:gd name="T42" fmla="*/ 36 w 53"/>
                <a:gd name="T43" fmla="*/ 132 h 132"/>
                <a:gd name="T44" fmla="*/ 41 w 53"/>
                <a:gd name="T45" fmla="*/ 129 h 132"/>
                <a:gd name="T46" fmla="*/ 53 w 53"/>
                <a:gd name="T47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32">
                  <a:moveTo>
                    <a:pt x="53" y="114"/>
                  </a:moveTo>
                  <a:cubicBezTo>
                    <a:pt x="52" y="109"/>
                    <a:pt x="49" y="104"/>
                    <a:pt x="46" y="99"/>
                  </a:cubicBezTo>
                  <a:cubicBezTo>
                    <a:pt x="44" y="94"/>
                    <a:pt x="42" y="88"/>
                    <a:pt x="40" y="83"/>
                  </a:cubicBezTo>
                  <a:cubicBezTo>
                    <a:pt x="37" y="74"/>
                    <a:pt x="34" y="65"/>
                    <a:pt x="33" y="56"/>
                  </a:cubicBezTo>
                  <a:cubicBezTo>
                    <a:pt x="32" y="49"/>
                    <a:pt x="31" y="43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4"/>
                    <a:pt x="29" y="32"/>
                    <a:pt x="29" y="30"/>
                  </a:cubicBezTo>
                  <a:cubicBezTo>
                    <a:pt x="28" y="26"/>
                    <a:pt x="26" y="22"/>
                    <a:pt x="23" y="18"/>
                  </a:cubicBezTo>
                  <a:cubicBezTo>
                    <a:pt x="20" y="15"/>
                    <a:pt x="17" y="11"/>
                    <a:pt x="13" y="8"/>
                  </a:cubicBezTo>
                  <a:cubicBezTo>
                    <a:pt x="10" y="5"/>
                    <a:pt x="6" y="3"/>
                    <a:pt x="3" y="0"/>
                  </a:cubicBezTo>
                  <a:cubicBezTo>
                    <a:pt x="0" y="12"/>
                    <a:pt x="3" y="25"/>
                    <a:pt x="6" y="36"/>
                  </a:cubicBezTo>
                  <a:cubicBezTo>
                    <a:pt x="7" y="40"/>
                    <a:pt x="8" y="44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8"/>
                    <a:pt x="9" y="48"/>
                  </a:cubicBezTo>
                  <a:cubicBezTo>
                    <a:pt x="10" y="51"/>
                    <a:pt x="11" y="55"/>
                    <a:pt x="12" y="59"/>
                  </a:cubicBezTo>
                  <a:cubicBezTo>
                    <a:pt x="13" y="62"/>
                    <a:pt x="14" y="65"/>
                    <a:pt x="14" y="68"/>
                  </a:cubicBezTo>
                  <a:cubicBezTo>
                    <a:pt x="17" y="71"/>
                    <a:pt x="19" y="73"/>
                    <a:pt x="21" y="76"/>
                  </a:cubicBezTo>
                  <a:cubicBezTo>
                    <a:pt x="23" y="78"/>
                    <a:pt x="25" y="80"/>
                    <a:pt x="27" y="82"/>
                  </a:cubicBezTo>
                  <a:cubicBezTo>
                    <a:pt x="30" y="87"/>
                    <a:pt x="33" y="93"/>
                    <a:pt x="34" y="98"/>
                  </a:cubicBezTo>
                  <a:cubicBezTo>
                    <a:pt x="37" y="109"/>
                    <a:pt x="37" y="121"/>
                    <a:pt x="36" y="132"/>
                  </a:cubicBezTo>
                  <a:cubicBezTo>
                    <a:pt x="38" y="131"/>
                    <a:pt x="39" y="131"/>
                    <a:pt x="41" y="129"/>
                  </a:cubicBezTo>
                  <a:cubicBezTo>
                    <a:pt x="46" y="125"/>
                    <a:pt x="48" y="118"/>
                    <a:pt x="53" y="114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4" name="Freeform 193"/>
            <p:cNvSpPr/>
            <p:nvPr/>
          </p:nvSpPr>
          <p:spPr bwMode="auto">
            <a:xfrm>
              <a:off x="6075363" y="3536950"/>
              <a:ext cx="465138" cy="342900"/>
            </a:xfrm>
            <a:custGeom>
              <a:avLst/>
              <a:gdLst>
                <a:gd name="T0" fmla="*/ 93 w 109"/>
                <a:gd name="T1" fmla="*/ 55 h 80"/>
                <a:gd name="T2" fmla="*/ 80 w 109"/>
                <a:gd name="T3" fmla="*/ 38 h 80"/>
                <a:gd name="T4" fmla="*/ 72 w 109"/>
                <a:gd name="T5" fmla="*/ 28 h 80"/>
                <a:gd name="T6" fmla="*/ 63 w 109"/>
                <a:gd name="T7" fmla="*/ 18 h 80"/>
                <a:gd name="T8" fmla="*/ 56 w 109"/>
                <a:gd name="T9" fmla="*/ 14 h 80"/>
                <a:gd name="T10" fmla="*/ 53 w 109"/>
                <a:gd name="T11" fmla="*/ 12 h 80"/>
                <a:gd name="T12" fmla="*/ 46 w 109"/>
                <a:gd name="T13" fmla="*/ 11 h 80"/>
                <a:gd name="T14" fmla="*/ 19 w 109"/>
                <a:gd name="T15" fmla="*/ 5 h 80"/>
                <a:gd name="T16" fmla="*/ 7 w 109"/>
                <a:gd name="T17" fmla="*/ 2 h 80"/>
                <a:gd name="T18" fmla="*/ 0 w 109"/>
                <a:gd name="T19" fmla="*/ 0 h 80"/>
                <a:gd name="T20" fmla="*/ 3 w 109"/>
                <a:gd name="T21" fmla="*/ 4 h 80"/>
                <a:gd name="T22" fmla="*/ 10 w 109"/>
                <a:gd name="T23" fmla="*/ 9 h 80"/>
                <a:gd name="T24" fmla="*/ 28 w 109"/>
                <a:gd name="T25" fmla="*/ 24 h 80"/>
                <a:gd name="T26" fmla="*/ 54 w 109"/>
                <a:gd name="T27" fmla="*/ 39 h 80"/>
                <a:gd name="T28" fmla="*/ 75 w 109"/>
                <a:gd name="T29" fmla="*/ 58 h 80"/>
                <a:gd name="T30" fmla="*/ 85 w 109"/>
                <a:gd name="T31" fmla="*/ 69 h 80"/>
                <a:gd name="T32" fmla="*/ 90 w 109"/>
                <a:gd name="T33" fmla="*/ 75 h 80"/>
                <a:gd name="T34" fmla="*/ 94 w 109"/>
                <a:gd name="T35" fmla="*/ 80 h 80"/>
                <a:gd name="T36" fmla="*/ 108 w 109"/>
                <a:gd name="T37" fmla="*/ 77 h 80"/>
                <a:gd name="T38" fmla="*/ 109 w 109"/>
                <a:gd name="T39" fmla="*/ 76 h 80"/>
                <a:gd name="T40" fmla="*/ 105 w 109"/>
                <a:gd name="T41" fmla="*/ 65 h 80"/>
                <a:gd name="T42" fmla="*/ 93 w 109"/>
                <a:gd name="T43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80">
                  <a:moveTo>
                    <a:pt x="93" y="55"/>
                  </a:moveTo>
                  <a:cubicBezTo>
                    <a:pt x="88" y="49"/>
                    <a:pt x="84" y="43"/>
                    <a:pt x="80" y="38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4"/>
                    <a:pt x="67" y="20"/>
                    <a:pt x="63" y="18"/>
                  </a:cubicBezTo>
                  <a:cubicBezTo>
                    <a:pt x="61" y="16"/>
                    <a:pt x="58" y="15"/>
                    <a:pt x="56" y="14"/>
                  </a:cubicBezTo>
                  <a:cubicBezTo>
                    <a:pt x="55" y="13"/>
                    <a:pt x="54" y="13"/>
                    <a:pt x="53" y="12"/>
                  </a:cubicBezTo>
                  <a:cubicBezTo>
                    <a:pt x="51" y="12"/>
                    <a:pt x="49" y="12"/>
                    <a:pt x="46" y="11"/>
                  </a:cubicBezTo>
                  <a:cubicBezTo>
                    <a:pt x="37" y="10"/>
                    <a:pt x="28" y="8"/>
                    <a:pt x="19" y="5"/>
                  </a:cubicBezTo>
                  <a:cubicBezTo>
                    <a:pt x="15" y="3"/>
                    <a:pt x="11" y="3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ubicBezTo>
                    <a:pt x="5" y="6"/>
                    <a:pt x="7" y="8"/>
                    <a:pt x="10" y="9"/>
                  </a:cubicBezTo>
                  <a:cubicBezTo>
                    <a:pt x="16" y="14"/>
                    <a:pt x="22" y="20"/>
                    <a:pt x="28" y="24"/>
                  </a:cubicBezTo>
                  <a:cubicBezTo>
                    <a:pt x="36" y="29"/>
                    <a:pt x="45" y="34"/>
                    <a:pt x="54" y="39"/>
                  </a:cubicBezTo>
                  <a:cubicBezTo>
                    <a:pt x="62" y="45"/>
                    <a:pt x="69" y="51"/>
                    <a:pt x="75" y="58"/>
                  </a:cubicBezTo>
                  <a:cubicBezTo>
                    <a:pt x="79" y="61"/>
                    <a:pt x="82" y="65"/>
                    <a:pt x="85" y="69"/>
                  </a:cubicBezTo>
                  <a:cubicBezTo>
                    <a:pt x="87" y="71"/>
                    <a:pt x="88" y="73"/>
                    <a:pt x="90" y="75"/>
                  </a:cubicBezTo>
                  <a:cubicBezTo>
                    <a:pt x="91" y="76"/>
                    <a:pt x="92" y="78"/>
                    <a:pt x="94" y="80"/>
                  </a:cubicBezTo>
                  <a:cubicBezTo>
                    <a:pt x="99" y="79"/>
                    <a:pt x="103" y="78"/>
                    <a:pt x="108" y="77"/>
                  </a:cubicBezTo>
                  <a:cubicBezTo>
                    <a:pt x="108" y="76"/>
                    <a:pt x="108" y="76"/>
                    <a:pt x="109" y="76"/>
                  </a:cubicBezTo>
                  <a:cubicBezTo>
                    <a:pt x="108" y="72"/>
                    <a:pt x="107" y="69"/>
                    <a:pt x="105" y="65"/>
                  </a:cubicBezTo>
                  <a:cubicBezTo>
                    <a:pt x="100" y="63"/>
                    <a:pt x="96" y="59"/>
                    <a:pt x="93" y="55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5" name="Freeform 194"/>
            <p:cNvSpPr/>
            <p:nvPr/>
          </p:nvSpPr>
          <p:spPr bwMode="auto">
            <a:xfrm>
              <a:off x="5353050" y="3503613"/>
              <a:ext cx="350838" cy="192088"/>
            </a:xfrm>
            <a:custGeom>
              <a:avLst/>
              <a:gdLst>
                <a:gd name="T0" fmla="*/ 67 w 82"/>
                <a:gd name="T1" fmla="*/ 15 h 45"/>
                <a:gd name="T2" fmla="*/ 82 w 82"/>
                <a:gd name="T3" fmla="*/ 2 h 45"/>
                <a:gd name="T4" fmla="*/ 67 w 82"/>
                <a:gd name="T5" fmla="*/ 0 h 45"/>
                <a:gd name="T6" fmla="*/ 34 w 82"/>
                <a:gd name="T7" fmla="*/ 20 h 45"/>
                <a:gd name="T8" fmla="*/ 0 w 82"/>
                <a:gd name="T9" fmla="*/ 35 h 45"/>
                <a:gd name="T10" fmla="*/ 2 w 82"/>
                <a:gd name="T11" fmla="*/ 40 h 45"/>
                <a:gd name="T12" fmla="*/ 5 w 82"/>
                <a:gd name="T13" fmla="*/ 45 h 45"/>
                <a:gd name="T14" fmla="*/ 48 w 82"/>
                <a:gd name="T15" fmla="*/ 24 h 45"/>
                <a:gd name="T16" fmla="*/ 67 w 82"/>
                <a:gd name="T17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45">
                  <a:moveTo>
                    <a:pt x="67" y="15"/>
                  </a:moveTo>
                  <a:cubicBezTo>
                    <a:pt x="72" y="11"/>
                    <a:pt x="77" y="7"/>
                    <a:pt x="82" y="2"/>
                  </a:cubicBezTo>
                  <a:cubicBezTo>
                    <a:pt x="77" y="2"/>
                    <a:pt x="72" y="1"/>
                    <a:pt x="67" y="0"/>
                  </a:cubicBezTo>
                  <a:cubicBezTo>
                    <a:pt x="57" y="9"/>
                    <a:pt x="46" y="14"/>
                    <a:pt x="34" y="20"/>
                  </a:cubicBezTo>
                  <a:cubicBezTo>
                    <a:pt x="23" y="25"/>
                    <a:pt x="11" y="29"/>
                    <a:pt x="0" y="35"/>
                  </a:cubicBezTo>
                  <a:cubicBezTo>
                    <a:pt x="1" y="37"/>
                    <a:pt x="2" y="38"/>
                    <a:pt x="2" y="40"/>
                  </a:cubicBezTo>
                  <a:cubicBezTo>
                    <a:pt x="3" y="41"/>
                    <a:pt x="4" y="43"/>
                    <a:pt x="5" y="45"/>
                  </a:cubicBezTo>
                  <a:cubicBezTo>
                    <a:pt x="19" y="39"/>
                    <a:pt x="33" y="30"/>
                    <a:pt x="48" y="24"/>
                  </a:cubicBezTo>
                  <a:cubicBezTo>
                    <a:pt x="54" y="21"/>
                    <a:pt x="61" y="18"/>
                    <a:pt x="67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6" name="Freeform 195"/>
            <p:cNvSpPr/>
            <p:nvPr/>
          </p:nvSpPr>
          <p:spPr bwMode="auto">
            <a:xfrm>
              <a:off x="5691188" y="3529013"/>
              <a:ext cx="247650" cy="184150"/>
            </a:xfrm>
            <a:custGeom>
              <a:avLst/>
              <a:gdLst>
                <a:gd name="T0" fmla="*/ 48 w 58"/>
                <a:gd name="T1" fmla="*/ 19 h 43"/>
                <a:gd name="T2" fmla="*/ 50 w 58"/>
                <a:gd name="T3" fmla="*/ 13 h 43"/>
                <a:gd name="T4" fmla="*/ 50 w 58"/>
                <a:gd name="T5" fmla="*/ 13 h 43"/>
                <a:gd name="T6" fmla="*/ 50 w 58"/>
                <a:gd name="T7" fmla="*/ 13 h 43"/>
                <a:gd name="T8" fmla="*/ 51 w 58"/>
                <a:gd name="T9" fmla="*/ 12 h 43"/>
                <a:gd name="T10" fmla="*/ 56 w 58"/>
                <a:gd name="T11" fmla="*/ 3 h 43"/>
                <a:gd name="T12" fmla="*/ 58 w 58"/>
                <a:gd name="T13" fmla="*/ 1 h 43"/>
                <a:gd name="T14" fmla="*/ 58 w 58"/>
                <a:gd name="T15" fmla="*/ 0 h 43"/>
                <a:gd name="T16" fmla="*/ 58 w 58"/>
                <a:gd name="T17" fmla="*/ 0 h 43"/>
                <a:gd name="T18" fmla="*/ 58 w 58"/>
                <a:gd name="T19" fmla="*/ 0 h 43"/>
                <a:gd name="T20" fmla="*/ 57 w 58"/>
                <a:gd name="T21" fmla="*/ 0 h 43"/>
                <a:gd name="T22" fmla="*/ 45 w 58"/>
                <a:gd name="T23" fmla="*/ 7 h 43"/>
                <a:gd name="T24" fmla="*/ 32 w 58"/>
                <a:gd name="T25" fmla="*/ 15 h 43"/>
                <a:gd name="T26" fmla="*/ 15 w 58"/>
                <a:gd name="T27" fmla="*/ 29 h 43"/>
                <a:gd name="T28" fmla="*/ 4 w 58"/>
                <a:gd name="T29" fmla="*/ 39 h 43"/>
                <a:gd name="T30" fmla="*/ 0 w 58"/>
                <a:gd name="T31" fmla="*/ 43 h 43"/>
                <a:gd name="T32" fmla="*/ 40 w 58"/>
                <a:gd name="T33" fmla="*/ 30 h 43"/>
                <a:gd name="T34" fmla="*/ 48 w 58"/>
                <a:gd name="T35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3">
                  <a:moveTo>
                    <a:pt x="48" y="19"/>
                  </a:moveTo>
                  <a:cubicBezTo>
                    <a:pt x="49" y="17"/>
                    <a:pt x="49" y="15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49" y="12"/>
                    <a:pt x="50" y="12"/>
                    <a:pt x="51" y="12"/>
                  </a:cubicBezTo>
                  <a:cubicBezTo>
                    <a:pt x="52" y="9"/>
                    <a:pt x="54" y="6"/>
                    <a:pt x="56" y="3"/>
                  </a:cubicBezTo>
                  <a:cubicBezTo>
                    <a:pt x="57" y="2"/>
                    <a:pt x="57" y="2"/>
                    <a:pt x="58" y="1"/>
                  </a:cubicBezTo>
                  <a:cubicBezTo>
                    <a:pt x="58" y="1"/>
                    <a:pt x="58" y="1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2"/>
                    <a:pt x="49" y="5"/>
                    <a:pt x="45" y="7"/>
                  </a:cubicBezTo>
                  <a:cubicBezTo>
                    <a:pt x="41" y="10"/>
                    <a:pt x="36" y="13"/>
                    <a:pt x="32" y="15"/>
                  </a:cubicBezTo>
                  <a:cubicBezTo>
                    <a:pt x="26" y="20"/>
                    <a:pt x="20" y="24"/>
                    <a:pt x="15" y="29"/>
                  </a:cubicBezTo>
                  <a:cubicBezTo>
                    <a:pt x="11" y="32"/>
                    <a:pt x="7" y="35"/>
                    <a:pt x="4" y="39"/>
                  </a:cubicBezTo>
                  <a:cubicBezTo>
                    <a:pt x="3" y="40"/>
                    <a:pt x="2" y="42"/>
                    <a:pt x="0" y="43"/>
                  </a:cubicBezTo>
                  <a:cubicBezTo>
                    <a:pt x="13" y="38"/>
                    <a:pt x="26" y="32"/>
                    <a:pt x="40" y="30"/>
                  </a:cubicBezTo>
                  <a:cubicBezTo>
                    <a:pt x="42" y="26"/>
                    <a:pt x="45" y="22"/>
                    <a:pt x="48" y="19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7" name="Freeform 196"/>
            <p:cNvSpPr/>
            <p:nvPr/>
          </p:nvSpPr>
          <p:spPr bwMode="auto">
            <a:xfrm>
              <a:off x="5921375" y="3832225"/>
              <a:ext cx="161925" cy="354013"/>
            </a:xfrm>
            <a:custGeom>
              <a:avLst/>
              <a:gdLst>
                <a:gd name="T0" fmla="*/ 36 w 38"/>
                <a:gd name="T1" fmla="*/ 41 h 83"/>
                <a:gd name="T2" fmla="*/ 37 w 38"/>
                <a:gd name="T3" fmla="*/ 29 h 83"/>
                <a:gd name="T4" fmla="*/ 37 w 38"/>
                <a:gd name="T5" fmla="*/ 15 h 83"/>
                <a:gd name="T6" fmla="*/ 34 w 38"/>
                <a:gd name="T7" fmla="*/ 3 h 83"/>
                <a:gd name="T8" fmla="*/ 33 w 38"/>
                <a:gd name="T9" fmla="*/ 0 h 83"/>
                <a:gd name="T10" fmla="*/ 30 w 38"/>
                <a:gd name="T11" fmla="*/ 15 h 83"/>
                <a:gd name="T12" fmla="*/ 21 w 38"/>
                <a:gd name="T13" fmla="*/ 33 h 83"/>
                <a:gd name="T14" fmla="*/ 9 w 38"/>
                <a:gd name="T15" fmla="*/ 56 h 83"/>
                <a:gd name="T16" fmla="*/ 4 w 38"/>
                <a:gd name="T17" fmla="*/ 67 h 83"/>
                <a:gd name="T18" fmla="*/ 0 w 38"/>
                <a:gd name="T19" fmla="*/ 75 h 83"/>
                <a:gd name="T20" fmla="*/ 0 w 38"/>
                <a:gd name="T21" fmla="*/ 75 h 83"/>
                <a:gd name="T22" fmla="*/ 11 w 38"/>
                <a:gd name="T23" fmla="*/ 76 h 83"/>
                <a:gd name="T24" fmla="*/ 23 w 38"/>
                <a:gd name="T25" fmla="*/ 82 h 83"/>
                <a:gd name="T26" fmla="*/ 28 w 38"/>
                <a:gd name="T27" fmla="*/ 83 h 83"/>
                <a:gd name="T28" fmla="*/ 34 w 38"/>
                <a:gd name="T29" fmla="*/ 61 h 83"/>
                <a:gd name="T30" fmla="*/ 36 w 38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83">
                  <a:moveTo>
                    <a:pt x="36" y="41"/>
                  </a:moveTo>
                  <a:cubicBezTo>
                    <a:pt x="36" y="37"/>
                    <a:pt x="36" y="33"/>
                    <a:pt x="37" y="29"/>
                  </a:cubicBezTo>
                  <a:cubicBezTo>
                    <a:pt x="37" y="24"/>
                    <a:pt x="38" y="20"/>
                    <a:pt x="37" y="15"/>
                  </a:cubicBezTo>
                  <a:cubicBezTo>
                    <a:pt x="37" y="11"/>
                    <a:pt x="35" y="7"/>
                    <a:pt x="34" y="3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3" y="5"/>
                    <a:pt x="31" y="10"/>
                    <a:pt x="30" y="15"/>
                  </a:cubicBezTo>
                  <a:cubicBezTo>
                    <a:pt x="27" y="21"/>
                    <a:pt x="24" y="27"/>
                    <a:pt x="21" y="33"/>
                  </a:cubicBezTo>
                  <a:cubicBezTo>
                    <a:pt x="17" y="41"/>
                    <a:pt x="13" y="48"/>
                    <a:pt x="9" y="56"/>
                  </a:cubicBezTo>
                  <a:cubicBezTo>
                    <a:pt x="7" y="60"/>
                    <a:pt x="5" y="63"/>
                    <a:pt x="4" y="67"/>
                  </a:cubicBezTo>
                  <a:cubicBezTo>
                    <a:pt x="3" y="70"/>
                    <a:pt x="1" y="72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7" y="75"/>
                    <a:pt x="11" y="76"/>
                  </a:cubicBezTo>
                  <a:cubicBezTo>
                    <a:pt x="15" y="78"/>
                    <a:pt x="19" y="81"/>
                    <a:pt x="23" y="82"/>
                  </a:cubicBezTo>
                  <a:cubicBezTo>
                    <a:pt x="25" y="83"/>
                    <a:pt x="26" y="83"/>
                    <a:pt x="28" y="83"/>
                  </a:cubicBezTo>
                  <a:cubicBezTo>
                    <a:pt x="30" y="76"/>
                    <a:pt x="33" y="69"/>
                    <a:pt x="34" y="61"/>
                  </a:cubicBezTo>
                  <a:cubicBezTo>
                    <a:pt x="36" y="55"/>
                    <a:pt x="36" y="48"/>
                    <a:pt x="36" y="41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8" name="Freeform 197"/>
            <p:cNvSpPr/>
            <p:nvPr/>
          </p:nvSpPr>
          <p:spPr bwMode="auto">
            <a:xfrm>
              <a:off x="5375275" y="3516313"/>
              <a:ext cx="554038" cy="227013"/>
            </a:xfrm>
            <a:custGeom>
              <a:avLst/>
              <a:gdLst>
                <a:gd name="T0" fmla="*/ 31 w 130"/>
                <a:gd name="T1" fmla="*/ 46 h 53"/>
                <a:gd name="T2" fmla="*/ 58 w 130"/>
                <a:gd name="T3" fmla="*/ 36 h 53"/>
                <a:gd name="T4" fmla="*/ 84 w 130"/>
                <a:gd name="T5" fmla="*/ 24 h 53"/>
                <a:gd name="T6" fmla="*/ 107 w 130"/>
                <a:gd name="T7" fmla="*/ 12 h 53"/>
                <a:gd name="T8" fmla="*/ 129 w 130"/>
                <a:gd name="T9" fmla="*/ 3 h 53"/>
                <a:gd name="T10" fmla="*/ 130 w 130"/>
                <a:gd name="T11" fmla="*/ 3 h 53"/>
                <a:gd name="T12" fmla="*/ 124 w 130"/>
                <a:gd name="T13" fmla="*/ 2 h 53"/>
                <a:gd name="T14" fmla="*/ 112 w 130"/>
                <a:gd name="T15" fmla="*/ 2 h 53"/>
                <a:gd name="T16" fmla="*/ 88 w 130"/>
                <a:gd name="T17" fmla="*/ 1 h 53"/>
                <a:gd name="T18" fmla="*/ 77 w 130"/>
                <a:gd name="T19" fmla="*/ 0 h 53"/>
                <a:gd name="T20" fmla="*/ 77 w 130"/>
                <a:gd name="T21" fmla="*/ 0 h 53"/>
                <a:gd name="T22" fmla="*/ 62 w 130"/>
                <a:gd name="T23" fmla="*/ 12 h 53"/>
                <a:gd name="T24" fmla="*/ 44 w 130"/>
                <a:gd name="T25" fmla="*/ 21 h 53"/>
                <a:gd name="T26" fmla="*/ 0 w 130"/>
                <a:gd name="T27" fmla="*/ 43 h 53"/>
                <a:gd name="T28" fmla="*/ 5 w 130"/>
                <a:gd name="T29" fmla="*/ 49 h 53"/>
                <a:gd name="T30" fmla="*/ 10 w 130"/>
                <a:gd name="T31" fmla="*/ 53 h 53"/>
                <a:gd name="T32" fmla="*/ 20 w 130"/>
                <a:gd name="T33" fmla="*/ 49 h 53"/>
                <a:gd name="T34" fmla="*/ 31 w 130"/>
                <a:gd name="T35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53">
                  <a:moveTo>
                    <a:pt x="31" y="46"/>
                  </a:moveTo>
                  <a:cubicBezTo>
                    <a:pt x="40" y="43"/>
                    <a:pt x="49" y="40"/>
                    <a:pt x="58" y="36"/>
                  </a:cubicBezTo>
                  <a:cubicBezTo>
                    <a:pt x="67" y="33"/>
                    <a:pt x="75" y="29"/>
                    <a:pt x="84" y="24"/>
                  </a:cubicBezTo>
                  <a:cubicBezTo>
                    <a:pt x="92" y="20"/>
                    <a:pt x="99" y="16"/>
                    <a:pt x="107" y="12"/>
                  </a:cubicBezTo>
                  <a:cubicBezTo>
                    <a:pt x="114" y="8"/>
                    <a:pt x="122" y="5"/>
                    <a:pt x="129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8" y="3"/>
                    <a:pt x="126" y="2"/>
                    <a:pt x="124" y="2"/>
                  </a:cubicBezTo>
                  <a:cubicBezTo>
                    <a:pt x="120" y="2"/>
                    <a:pt x="116" y="2"/>
                    <a:pt x="112" y="2"/>
                  </a:cubicBezTo>
                  <a:cubicBezTo>
                    <a:pt x="104" y="2"/>
                    <a:pt x="96" y="1"/>
                    <a:pt x="88" y="1"/>
                  </a:cubicBezTo>
                  <a:cubicBezTo>
                    <a:pt x="85" y="0"/>
                    <a:pt x="81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3" y="5"/>
                    <a:pt x="68" y="8"/>
                    <a:pt x="62" y="12"/>
                  </a:cubicBezTo>
                  <a:cubicBezTo>
                    <a:pt x="57" y="15"/>
                    <a:pt x="51" y="19"/>
                    <a:pt x="44" y="21"/>
                  </a:cubicBezTo>
                  <a:cubicBezTo>
                    <a:pt x="29" y="27"/>
                    <a:pt x="15" y="36"/>
                    <a:pt x="0" y="43"/>
                  </a:cubicBezTo>
                  <a:cubicBezTo>
                    <a:pt x="1" y="45"/>
                    <a:pt x="3" y="48"/>
                    <a:pt x="5" y="49"/>
                  </a:cubicBezTo>
                  <a:cubicBezTo>
                    <a:pt x="6" y="51"/>
                    <a:pt x="8" y="52"/>
                    <a:pt x="10" y="53"/>
                  </a:cubicBezTo>
                  <a:cubicBezTo>
                    <a:pt x="13" y="52"/>
                    <a:pt x="16" y="50"/>
                    <a:pt x="20" y="49"/>
                  </a:cubicBezTo>
                  <a:cubicBezTo>
                    <a:pt x="23" y="48"/>
                    <a:pt x="27" y="47"/>
                    <a:pt x="31" y="4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9" name="Freeform 198"/>
            <p:cNvSpPr/>
            <p:nvPr/>
          </p:nvSpPr>
          <p:spPr bwMode="auto">
            <a:xfrm>
              <a:off x="5899150" y="3635375"/>
              <a:ext cx="39688" cy="25400"/>
            </a:xfrm>
            <a:custGeom>
              <a:avLst/>
              <a:gdLst>
                <a:gd name="T0" fmla="*/ 6 w 9"/>
                <a:gd name="T1" fmla="*/ 2 h 6"/>
                <a:gd name="T2" fmla="*/ 7 w 9"/>
                <a:gd name="T3" fmla="*/ 2 h 6"/>
                <a:gd name="T4" fmla="*/ 9 w 9"/>
                <a:gd name="T5" fmla="*/ 0 h 6"/>
                <a:gd name="T6" fmla="*/ 9 w 9"/>
                <a:gd name="T7" fmla="*/ 0 h 6"/>
                <a:gd name="T8" fmla="*/ 3 w 9"/>
                <a:gd name="T9" fmla="*/ 1 h 6"/>
                <a:gd name="T10" fmla="*/ 3 w 9"/>
                <a:gd name="T11" fmla="*/ 1 h 6"/>
                <a:gd name="T12" fmla="*/ 0 w 9"/>
                <a:gd name="T13" fmla="*/ 1 h 6"/>
                <a:gd name="T14" fmla="*/ 0 w 9"/>
                <a:gd name="T15" fmla="*/ 1 h 6"/>
                <a:gd name="T16" fmla="*/ 0 w 9"/>
                <a:gd name="T17" fmla="*/ 6 h 6"/>
                <a:gd name="T18" fmla="*/ 6 w 9"/>
                <a:gd name="T19" fmla="*/ 3 h 6"/>
                <a:gd name="T20" fmla="*/ 3 w 9"/>
                <a:gd name="T21" fmla="*/ 3 h 6"/>
                <a:gd name="T22" fmla="*/ 1 w 9"/>
                <a:gd name="T23" fmla="*/ 3 h 6"/>
                <a:gd name="T24" fmla="*/ 1 w 9"/>
                <a:gd name="T25" fmla="*/ 3 h 6"/>
                <a:gd name="T26" fmla="*/ 3 w 9"/>
                <a:gd name="T27" fmla="*/ 2 h 6"/>
                <a:gd name="T28" fmla="*/ 6 w 9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6">
                  <a:moveTo>
                    <a:pt x="6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2" y="5"/>
                    <a:pt x="4" y="4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0" name="Freeform 199"/>
            <p:cNvSpPr/>
            <p:nvPr/>
          </p:nvSpPr>
          <p:spPr bwMode="auto">
            <a:xfrm>
              <a:off x="5421313" y="3533775"/>
              <a:ext cx="495300" cy="242888"/>
            </a:xfrm>
            <a:custGeom>
              <a:avLst/>
              <a:gdLst>
                <a:gd name="T0" fmla="*/ 77 w 116"/>
                <a:gd name="T1" fmla="*/ 28 h 57"/>
                <a:gd name="T2" fmla="*/ 89 w 116"/>
                <a:gd name="T3" fmla="*/ 18 h 57"/>
                <a:gd name="T4" fmla="*/ 100 w 116"/>
                <a:gd name="T5" fmla="*/ 10 h 57"/>
                <a:gd name="T6" fmla="*/ 116 w 116"/>
                <a:gd name="T7" fmla="*/ 0 h 57"/>
                <a:gd name="T8" fmla="*/ 101 w 116"/>
                <a:gd name="T9" fmla="*/ 6 h 57"/>
                <a:gd name="T10" fmla="*/ 52 w 116"/>
                <a:gd name="T11" fmla="*/ 31 h 57"/>
                <a:gd name="T12" fmla="*/ 25 w 116"/>
                <a:gd name="T13" fmla="*/ 41 h 57"/>
                <a:gd name="T14" fmla="*/ 11 w 116"/>
                <a:gd name="T15" fmla="*/ 45 h 57"/>
                <a:gd name="T16" fmla="*/ 0 w 116"/>
                <a:gd name="T17" fmla="*/ 50 h 57"/>
                <a:gd name="T18" fmla="*/ 2 w 116"/>
                <a:gd name="T19" fmla="*/ 51 h 57"/>
                <a:gd name="T20" fmla="*/ 14 w 116"/>
                <a:gd name="T21" fmla="*/ 56 h 57"/>
                <a:gd name="T22" fmla="*/ 26 w 116"/>
                <a:gd name="T23" fmla="*/ 55 h 57"/>
                <a:gd name="T24" fmla="*/ 54 w 116"/>
                <a:gd name="T25" fmla="*/ 45 h 57"/>
                <a:gd name="T26" fmla="*/ 61 w 116"/>
                <a:gd name="T27" fmla="*/ 43 h 57"/>
                <a:gd name="T28" fmla="*/ 67 w 116"/>
                <a:gd name="T29" fmla="*/ 37 h 57"/>
                <a:gd name="T30" fmla="*/ 77 w 116"/>
                <a:gd name="T3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57">
                  <a:moveTo>
                    <a:pt x="77" y="28"/>
                  </a:moveTo>
                  <a:cubicBezTo>
                    <a:pt x="81" y="24"/>
                    <a:pt x="85" y="21"/>
                    <a:pt x="89" y="18"/>
                  </a:cubicBezTo>
                  <a:cubicBezTo>
                    <a:pt x="92" y="15"/>
                    <a:pt x="96" y="13"/>
                    <a:pt x="100" y="10"/>
                  </a:cubicBezTo>
                  <a:cubicBezTo>
                    <a:pt x="101" y="9"/>
                    <a:pt x="110" y="3"/>
                    <a:pt x="116" y="0"/>
                  </a:cubicBezTo>
                  <a:cubicBezTo>
                    <a:pt x="111" y="2"/>
                    <a:pt x="106" y="4"/>
                    <a:pt x="101" y="6"/>
                  </a:cubicBezTo>
                  <a:cubicBezTo>
                    <a:pt x="84" y="14"/>
                    <a:pt x="69" y="24"/>
                    <a:pt x="52" y="31"/>
                  </a:cubicBezTo>
                  <a:cubicBezTo>
                    <a:pt x="43" y="35"/>
                    <a:pt x="34" y="38"/>
                    <a:pt x="25" y="41"/>
                  </a:cubicBezTo>
                  <a:cubicBezTo>
                    <a:pt x="20" y="42"/>
                    <a:pt x="16" y="44"/>
                    <a:pt x="11" y="45"/>
                  </a:cubicBezTo>
                  <a:cubicBezTo>
                    <a:pt x="7" y="47"/>
                    <a:pt x="4" y="48"/>
                    <a:pt x="0" y="50"/>
                  </a:cubicBezTo>
                  <a:cubicBezTo>
                    <a:pt x="1" y="50"/>
                    <a:pt x="2" y="51"/>
                    <a:pt x="2" y="51"/>
                  </a:cubicBezTo>
                  <a:cubicBezTo>
                    <a:pt x="6" y="54"/>
                    <a:pt x="10" y="56"/>
                    <a:pt x="14" y="56"/>
                  </a:cubicBezTo>
                  <a:cubicBezTo>
                    <a:pt x="18" y="57"/>
                    <a:pt x="22" y="56"/>
                    <a:pt x="26" y="55"/>
                  </a:cubicBezTo>
                  <a:cubicBezTo>
                    <a:pt x="36" y="52"/>
                    <a:pt x="45" y="49"/>
                    <a:pt x="54" y="45"/>
                  </a:cubicBezTo>
                  <a:cubicBezTo>
                    <a:pt x="56" y="45"/>
                    <a:pt x="59" y="44"/>
                    <a:pt x="61" y="43"/>
                  </a:cubicBezTo>
                  <a:cubicBezTo>
                    <a:pt x="63" y="41"/>
                    <a:pt x="65" y="39"/>
                    <a:pt x="67" y="37"/>
                  </a:cubicBezTo>
                  <a:cubicBezTo>
                    <a:pt x="70" y="33"/>
                    <a:pt x="73" y="31"/>
                    <a:pt x="77" y="28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1" name="Freeform 200"/>
            <p:cNvSpPr>
              <a:spLocks noEditPoints="1"/>
            </p:cNvSpPr>
            <p:nvPr/>
          </p:nvSpPr>
          <p:spPr bwMode="auto">
            <a:xfrm>
              <a:off x="5899150" y="3400425"/>
              <a:ext cx="204788" cy="234950"/>
            </a:xfrm>
            <a:custGeom>
              <a:avLst/>
              <a:gdLst>
                <a:gd name="T0" fmla="*/ 15 w 48"/>
                <a:gd name="T1" fmla="*/ 50 h 55"/>
                <a:gd name="T2" fmla="*/ 1 w 48"/>
                <a:gd name="T3" fmla="*/ 51 h 55"/>
                <a:gd name="T4" fmla="*/ 1 w 48"/>
                <a:gd name="T5" fmla="*/ 53 h 55"/>
                <a:gd name="T6" fmla="*/ 11 w 48"/>
                <a:gd name="T7" fmla="*/ 53 h 55"/>
                <a:gd name="T8" fmla="*/ 3 w 48"/>
                <a:gd name="T9" fmla="*/ 54 h 55"/>
                <a:gd name="T10" fmla="*/ 1 w 48"/>
                <a:gd name="T11" fmla="*/ 54 h 55"/>
                <a:gd name="T12" fmla="*/ 1 w 48"/>
                <a:gd name="T13" fmla="*/ 55 h 55"/>
                <a:gd name="T14" fmla="*/ 10 w 48"/>
                <a:gd name="T15" fmla="*/ 55 h 55"/>
                <a:gd name="T16" fmla="*/ 35 w 48"/>
                <a:gd name="T17" fmla="*/ 28 h 55"/>
                <a:gd name="T18" fmla="*/ 41 w 48"/>
                <a:gd name="T19" fmla="*/ 15 h 55"/>
                <a:gd name="T20" fmla="*/ 46 w 48"/>
                <a:gd name="T21" fmla="*/ 4 h 55"/>
                <a:gd name="T22" fmla="*/ 46 w 48"/>
                <a:gd name="T23" fmla="*/ 3 h 55"/>
                <a:gd name="T24" fmla="*/ 45 w 48"/>
                <a:gd name="T25" fmla="*/ 0 h 55"/>
                <a:gd name="T26" fmla="*/ 43 w 48"/>
                <a:gd name="T27" fmla="*/ 2 h 55"/>
                <a:gd name="T28" fmla="*/ 32 w 48"/>
                <a:gd name="T29" fmla="*/ 8 h 55"/>
                <a:gd name="T30" fmla="*/ 30 w 48"/>
                <a:gd name="T31" fmla="*/ 10 h 55"/>
                <a:gd name="T32" fmla="*/ 27 w 48"/>
                <a:gd name="T33" fmla="*/ 13 h 55"/>
                <a:gd name="T34" fmla="*/ 40 w 48"/>
                <a:gd name="T35" fmla="*/ 12 h 55"/>
                <a:gd name="T36" fmla="*/ 31 w 48"/>
                <a:gd name="T37" fmla="*/ 13 h 55"/>
                <a:gd name="T38" fmla="*/ 24 w 48"/>
                <a:gd name="T39" fmla="*/ 17 h 55"/>
                <a:gd name="T40" fmla="*/ 31 w 48"/>
                <a:gd name="T41" fmla="*/ 15 h 55"/>
                <a:gd name="T42" fmla="*/ 40 w 48"/>
                <a:gd name="T43" fmla="*/ 16 h 55"/>
                <a:gd name="T44" fmla="*/ 25 w 48"/>
                <a:gd name="T45" fmla="*/ 17 h 55"/>
                <a:gd name="T46" fmla="*/ 21 w 48"/>
                <a:gd name="T47" fmla="*/ 20 h 55"/>
                <a:gd name="T48" fmla="*/ 41 w 48"/>
                <a:gd name="T49" fmla="*/ 18 h 55"/>
                <a:gd name="T50" fmla="*/ 30 w 48"/>
                <a:gd name="T51" fmla="*/ 20 h 55"/>
                <a:gd name="T52" fmla="*/ 20 w 48"/>
                <a:gd name="T53" fmla="*/ 21 h 55"/>
                <a:gd name="T54" fmla="*/ 26 w 48"/>
                <a:gd name="T55" fmla="*/ 23 h 55"/>
                <a:gd name="T56" fmla="*/ 37 w 48"/>
                <a:gd name="T57" fmla="*/ 23 h 55"/>
                <a:gd name="T58" fmla="*/ 17 w 48"/>
                <a:gd name="T59" fmla="*/ 25 h 55"/>
                <a:gd name="T60" fmla="*/ 16 w 48"/>
                <a:gd name="T61" fmla="*/ 27 h 55"/>
                <a:gd name="T62" fmla="*/ 34 w 48"/>
                <a:gd name="T63" fmla="*/ 25 h 55"/>
                <a:gd name="T64" fmla="*/ 23 w 48"/>
                <a:gd name="T65" fmla="*/ 27 h 55"/>
                <a:gd name="T66" fmla="*/ 14 w 48"/>
                <a:gd name="T67" fmla="*/ 28 h 55"/>
                <a:gd name="T68" fmla="*/ 14 w 48"/>
                <a:gd name="T69" fmla="*/ 29 h 55"/>
                <a:gd name="T70" fmla="*/ 33 w 48"/>
                <a:gd name="T71" fmla="*/ 29 h 55"/>
                <a:gd name="T72" fmla="*/ 21 w 48"/>
                <a:gd name="T73" fmla="*/ 29 h 55"/>
                <a:gd name="T74" fmla="*/ 13 w 48"/>
                <a:gd name="T75" fmla="*/ 30 h 55"/>
                <a:gd name="T76" fmla="*/ 12 w 48"/>
                <a:gd name="T77" fmla="*/ 30 h 55"/>
                <a:gd name="T78" fmla="*/ 8 w 48"/>
                <a:gd name="T79" fmla="*/ 35 h 55"/>
                <a:gd name="T80" fmla="*/ 28 w 48"/>
                <a:gd name="T81" fmla="*/ 34 h 55"/>
                <a:gd name="T82" fmla="*/ 17 w 48"/>
                <a:gd name="T83" fmla="*/ 35 h 55"/>
                <a:gd name="T84" fmla="*/ 7 w 48"/>
                <a:gd name="T85" fmla="*/ 37 h 55"/>
                <a:gd name="T86" fmla="*/ 10 w 48"/>
                <a:gd name="T87" fmla="*/ 40 h 55"/>
                <a:gd name="T88" fmla="*/ 23 w 48"/>
                <a:gd name="T89" fmla="*/ 40 h 55"/>
                <a:gd name="T90" fmla="*/ 6 w 48"/>
                <a:gd name="T91" fmla="*/ 42 h 55"/>
                <a:gd name="T92" fmla="*/ 3 w 48"/>
                <a:gd name="T93" fmla="*/ 44 h 55"/>
                <a:gd name="T94" fmla="*/ 18 w 48"/>
                <a:gd name="T95" fmla="*/ 44 h 55"/>
                <a:gd name="T96" fmla="*/ 6 w 48"/>
                <a:gd name="T97" fmla="*/ 45 h 55"/>
                <a:gd name="T98" fmla="*/ 3 w 48"/>
                <a:gd name="T99" fmla="*/ 46 h 55"/>
                <a:gd name="T100" fmla="*/ 10 w 48"/>
                <a:gd name="T101" fmla="*/ 47 h 55"/>
                <a:gd name="T102" fmla="*/ 19 w 48"/>
                <a:gd name="T103" fmla="*/ 47 h 55"/>
                <a:gd name="T104" fmla="*/ 3 w 48"/>
                <a:gd name="T105" fmla="*/ 48 h 55"/>
                <a:gd name="T106" fmla="*/ 3 w 48"/>
                <a:gd name="T107" fmla="*/ 49 h 55"/>
                <a:gd name="T108" fmla="*/ 1 w 48"/>
                <a:gd name="T109" fmla="*/ 50 h 55"/>
                <a:gd name="T110" fmla="*/ 27 w 48"/>
                <a:gd name="T111" fmla="*/ 32 h 55"/>
                <a:gd name="T112" fmla="*/ 11 w 48"/>
                <a:gd name="T113" fmla="*/ 33 h 55"/>
                <a:gd name="T114" fmla="*/ 27 w 48"/>
                <a:gd name="T115" fmla="*/ 31 h 55"/>
                <a:gd name="T116" fmla="*/ 22 w 48"/>
                <a:gd name="T117" fmla="*/ 37 h 55"/>
                <a:gd name="T118" fmla="*/ 6 w 48"/>
                <a:gd name="T119" fmla="*/ 40 h 55"/>
                <a:gd name="T120" fmla="*/ 13 w 48"/>
                <a:gd name="T121" fmla="*/ 37 h 55"/>
                <a:gd name="T122" fmla="*/ 22 w 48"/>
                <a:gd name="T123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55">
                  <a:moveTo>
                    <a:pt x="15" y="49"/>
                  </a:moveTo>
                  <a:cubicBezTo>
                    <a:pt x="16" y="49"/>
                    <a:pt x="16" y="50"/>
                    <a:pt x="15" y="50"/>
                  </a:cubicBezTo>
                  <a:cubicBezTo>
                    <a:pt x="11" y="50"/>
                    <a:pt x="6" y="50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2"/>
                    <a:pt x="1" y="52"/>
                    <a:pt x="1" y="53"/>
                  </a:cubicBezTo>
                  <a:cubicBezTo>
                    <a:pt x="4" y="52"/>
                    <a:pt x="8" y="52"/>
                    <a:pt x="11" y="52"/>
                  </a:cubicBezTo>
                  <a:cubicBezTo>
                    <a:pt x="12" y="52"/>
                    <a:pt x="12" y="53"/>
                    <a:pt x="11" y="53"/>
                  </a:cubicBezTo>
                  <a:cubicBezTo>
                    <a:pt x="8" y="53"/>
                    <a:pt x="6" y="53"/>
                    <a:pt x="3" y="53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4"/>
                    <a:pt x="1" y="54"/>
                    <a:pt x="1" y="54"/>
                  </a:cubicBezTo>
                  <a:cubicBezTo>
                    <a:pt x="1" y="54"/>
                    <a:pt x="1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3" y="54"/>
                    <a:pt x="6" y="55"/>
                    <a:pt x="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5" y="51"/>
                    <a:pt x="20" y="46"/>
                    <a:pt x="25" y="41"/>
                  </a:cubicBezTo>
                  <a:cubicBezTo>
                    <a:pt x="29" y="37"/>
                    <a:pt x="32" y="32"/>
                    <a:pt x="35" y="28"/>
                  </a:cubicBezTo>
                  <a:cubicBezTo>
                    <a:pt x="38" y="24"/>
                    <a:pt x="42" y="21"/>
                    <a:pt x="44" y="17"/>
                  </a:cubicBezTo>
                  <a:cubicBezTo>
                    <a:pt x="43" y="18"/>
                    <a:pt x="41" y="17"/>
                    <a:pt x="41" y="15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40" y="10"/>
                    <a:pt x="42" y="5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3"/>
                    <a:pt x="46" y="3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7" y="1"/>
                    <a:pt x="46" y="1"/>
                    <a:pt x="45" y="0"/>
                  </a:cubicBezTo>
                  <a:cubicBezTo>
                    <a:pt x="45" y="1"/>
                    <a:pt x="44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7"/>
                    <a:pt x="36" y="10"/>
                    <a:pt x="32" y="9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1" y="9"/>
                    <a:pt x="30" y="9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1"/>
                    <a:pt x="29" y="11"/>
                  </a:cubicBezTo>
                  <a:cubicBezTo>
                    <a:pt x="29" y="12"/>
                    <a:pt x="28" y="13"/>
                    <a:pt x="27" y="13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4" y="12"/>
                    <a:pt x="37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7" y="12"/>
                    <a:pt x="34" y="13"/>
                    <a:pt x="31" y="13"/>
                  </a:cubicBezTo>
                  <a:cubicBezTo>
                    <a:pt x="30" y="14"/>
                    <a:pt x="28" y="14"/>
                    <a:pt x="26" y="14"/>
                  </a:cubicBezTo>
                  <a:cubicBezTo>
                    <a:pt x="26" y="15"/>
                    <a:pt x="25" y="16"/>
                    <a:pt x="24" y="17"/>
                  </a:cubicBezTo>
                  <a:cubicBezTo>
                    <a:pt x="25" y="16"/>
                    <a:pt x="25" y="16"/>
                    <a:pt x="26" y="16"/>
                  </a:cubicBezTo>
                  <a:cubicBezTo>
                    <a:pt x="27" y="16"/>
                    <a:pt x="29" y="15"/>
                    <a:pt x="31" y="15"/>
                  </a:cubicBezTo>
                  <a:cubicBezTo>
                    <a:pt x="34" y="15"/>
                    <a:pt x="37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7" y="15"/>
                    <a:pt x="34" y="15"/>
                    <a:pt x="30" y="16"/>
                  </a:cubicBezTo>
                  <a:cubicBezTo>
                    <a:pt x="29" y="16"/>
                    <a:pt x="27" y="16"/>
                    <a:pt x="25" y="17"/>
                  </a:cubicBezTo>
                  <a:cubicBezTo>
                    <a:pt x="25" y="17"/>
                    <a:pt x="24" y="17"/>
                    <a:pt x="23" y="18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4" y="19"/>
                    <a:pt x="27" y="19"/>
                    <a:pt x="30" y="19"/>
                  </a:cubicBezTo>
                  <a:cubicBezTo>
                    <a:pt x="34" y="19"/>
                    <a:pt x="37" y="19"/>
                    <a:pt x="41" y="18"/>
                  </a:cubicBezTo>
                  <a:cubicBezTo>
                    <a:pt x="41" y="18"/>
                    <a:pt x="41" y="19"/>
                    <a:pt x="41" y="19"/>
                  </a:cubicBezTo>
                  <a:cubicBezTo>
                    <a:pt x="37" y="19"/>
                    <a:pt x="34" y="19"/>
                    <a:pt x="30" y="20"/>
                  </a:cubicBezTo>
                  <a:cubicBezTo>
                    <a:pt x="28" y="20"/>
                    <a:pt x="27" y="20"/>
                    <a:pt x="25" y="20"/>
                  </a:cubicBezTo>
                  <a:cubicBezTo>
                    <a:pt x="23" y="21"/>
                    <a:pt x="22" y="21"/>
                    <a:pt x="20" y="21"/>
                  </a:cubicBezTo>
                  <a:cubicBezTo>
                    <a:pt x="20" y="22"/>
                    <a:pt x="19" y="23"/>
                    <a:pt x="18" y="24"/>
                  </a:cubicBezTo>
                  <a:cubicBezTo>
                    <a:pt x="21" y="23"/>
                    <a:pt x="23" y="23"/>
                    <a:pt x="26" y="23"/>
                  </a:cubicBezTo>
                  <a:cubicBezTo>
                    <a:pt x="29" y="23"/>
                    <a:pt x="33" y="22"/>
                    <a:pt x="36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33" y="23"/>
                    <a:pt x="29" y="23"/>
                    <a:pt x="26" y="24"/>
                  </a:cubicBezTo>
                  <a:cubicBezTo>
                    <a:pt x="23" y="24"/>
                    <a:pt x="20" y="24"/>
                    <a:pt x="17" y="25"/>
                  </a:cubicBezTo>
                  <a:cubicBezTo>
                    <a:pt x="17" y="25"/>
                    <a:pt x="16" y="26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6"/>
                    <a:pt x="20" y="26"/>
                    <a:pt x="22" y="26"/>
                  </a:cubicBezTo>
                  <a:cubicBezTo>
                    <a:pt x="26" y="26"/>
                    <a:pt x="30" y="26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0" y="27"/>
                    <a:pt x="26" y="27"/>
                    <a:pt x="23" y="27"/>
                  </a:cubicBezTo>
                  <a:cubicBezTo>
                    <a:pt x="21" y="27"/>
                    <a:pt x="19" y="27"/>
                    <a:pt x="17" y="27"/>
                  </a:cubicBezTo>
                  <a:cubicBezTo>
                    <a:pt x="16" y="27"/>
                    <a:pt x="15" y="28"/>
                    <a:pt x="14" y="28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8"/>
                    <a:pt x="18" y="28"/>
                    <a:pt x="20" y="28"/>
                  </a:cubicBezTo>
                  <a:cubicBezTo>
                    <a:pt x="24" y="28"/>
                    <a:pt x="29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29"/>
                    <a:pt x="25" y="29"/>
                    <a:pt x="21" y="29"/>
                  </a:cubicBezTo>
                  <a:cubicBezTo>
                    <a:pt x="19" y="29"/>
                    <a:pt x="16" y="29"/>
                    <a:pt x="14" y="29"/>
                  </a:cubicBezTo>
                  <a:cubicBezTo>
                    <a:pt x="14" y="29"/>
                    <a:pt x="13" y="30"/>
                    <a:pt x="13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9" y="34"/>
                    <a:pt x="9" y="35"/>
                    <a:pt x="8" y="35"/>
                  </a:cubicBezTo>
                  <a:cubicBezTo>
                    <a:pt x="10" y="34"/>
                    <a:pt x="14" y="34"/>
                    <a:pt x="16" y="34"/>
                  </a:cubicBezTo>
                  <a:cubicBezTo>
                    <a:pt x="20" y="34"/>
                    <a:pt x="24" y="34"/>
                    <a:pt x="28" y="34"/>
                  </a:cubicBezTo>
                  <a:cubicBezTo>
                    <a:pt x="28" y="34"/>
                    <a:pt x="28" y="35"/>
                    <a:pt x="28" y="35"/>
                  </a:cubicBezTo>
                  <a:cubicBezTo>
                    <a:pt x="24" y="35"/>
                    <a:pt x="21" y="34"/>
                    <a:pt x="17" y="35"/>
                  </a:cubicBezTo>
                  <a:cubicBezTo>
                    <a:pt x="14" y="35"/>
                    <a:pt x="10" y="35"/>
                    <a:pt x="8" y="37"/>
                  </a:cubicBezTo>
                  <a:cubicBezTo>
                    <a:pt x="8" y="37"/>
                    <a:pt x="7" y="37"/>
                    <a:pt x="7" y="37"/>
                  </a:cubicBezTo>
                  <a:cubicBezTo>
                    <a:pt x="6" y="38"/>
                    <a:pt x="5" y="40"/>
                    <a:pt x="5" y="41"/>
                  </a:cubicBezTo>
                  <a:cubicBezTo>
                    <a:pt x="6" y="41"/>
                    <a:pt x="8" y="40"/>
                    <a:pt x="10" y="40"/>
                  </a:cubicBezTo>
                  <a:cubicBezTo>
                    <a:pt x="14" y="40"/>
                    <a:pt x="18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9" y="41"/>
                    <a:pt x="15" y="41"/>
                    <a:pt x="11" y="41"/>
                  </a:cubicBezTo>
                  <a:cubicBezTo>
                    <a:pt x="10" y="41"/>
                    <a:pt x="8" y="41"/>
                    <a:pt x="6" y="42"/>
                  </a:cubicBezTo>
                  <a:cubicBezTo>
                    <a:pt x="5" y="42"/>
                    <a:pt x="5" y="42"/>
                    <a:pt x="4" y="42"/>
                  </a:cubicBezTo>
                  <a:cubicBezTo>
                    <a:pt x="4" y="43"/>
                    <a:pt x="4" y="44"/>
                    <a:pt x="3" y="44"/>
                  </a:cubicBezTo>
                  <a:cubicBezTo>
                    <a:pt x="8" y="43"/>
                    <a:pt x="13" y="43"/>
                    <a:pt x="18" y="43"/>
                  </a:cubicBezTo>
                  <a:cubicBezTo>
                    <a:pt x="19" y="43"/>
                    <a:pt x="19" y="44"/>
                    <a:pt x="18" y="44"/>
                  </a:cubicBezTo>
                  <a:cubicBezTo>
                    <a:pt x="16" y="44"/>
                    <a:pt x="13" y="44"/>
                    <a:pt x="11" y="44"/>
                  </a:cubicBezTo>
                  <a:cubicBezTo>
                    <a:pt x="9" y="44"/>
                    <a:pt x="8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4" y="46"/>
                    <a:pt x="3" y="46"/>
                  </a:cubicBezTo>
                  <a:cubicBezTo>
                    <a:pt x="3" y="46"/>
                    <a:pt x="2" y="47"/>
                    <a:pt x="2" y="47"/>
                  </a:cubicBezTo>
                  <a:cubicBezTo>
                    <a:pt x="5" y="47"/>
                    <a:pt x="7" y="47"/>
                    <a:pt x="10" y="47"/>
                  </a:cubicBezTo>
                  <a:cubicBezTo>
                    <a:pt x="13" y="46"/>
                    <a:pt x="16" y="46"/>
                    <a:pt x="19" y="46"/>
                  </a:cubicBezTo>
                  <a:cubicBezTo>
                    <a:pt x="19" y="46"/>
                    <a:pt x="20" y="47"/>
                    <a:pt x="19" y="47"/>
                  </a:cubicBezTo>
                  <a:cubicBezTo>
                    <a:pt x="16" y="47"/>
                    <a:pt x="13" y="47"/>
                    <a:pt x="10" y="47"/>
                  </a:cubicBezTo>
                  <a:cubicBezTo>
                    <a:pt x="7" y="47"/>
                    <a:pt x="5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9"/>
                    <a:pt x="3" y="49"/>
                  </a:cubicBezTo>
                  <a:cubicBezTo>
                    <a:pt x="3" y="49"/>
                    <a:pt x="2" y="49"/>
                    <a:pt x="2" y="49"/>
                  </a:cubicBezTo>
                  <a:cubicBezTo>
                    <a:pt x="2" y="49"/>
                    <a:pt x="2" y="49"/>
                    <a:pt x="1" y="50"/>
                  </a:cubicBezTo>
                  <a:cubicBezTo>
                    <a:pt x="6" y="49"/>
                    <a:pt x="11" y="49"/>
                    <a:pt x="15" y="49"/>
                  </a:cubicBezTo>
                  <a:close/>
                  <a:moveTo>
                    <a:pt x="27" y="32"/>
                  </a:moveTo>
                  <a:cubicBezTo>
                    <a:pt x="22" y="32"/>
                    <a:pt x="16" y="31"/>
                    <a:pt x="11" y="33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2" y="31"/>
                    <a:pt x="16" y="31"/>
                    <a:pt x="18" y="31"/>
                  </a:cubicBezTo>
                  <a:cubicBezTo>
                    <a:pt x="21" y="31"/>
                    <a:pt x="24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lose/>
                  <a:moveTo>
                    <a:pt x="22" y="37"/>
                  </a:moveTo>
                  <a:cubicBezTo>
                    <a:pt x="19" y="37"/>
                    <a:pt x="16" y="37"/>
                    <a:pt x="14" y="38"/>
                  </a:cubicBezTo>
                  <a:cubicBezTo>
                    <a:pt x="11" y="38"/>
                    <a:pt x="9" y="39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38"/>
                    <a:pt x="11" y="37"/>
                    <a:pt x="13" y="37"/>
                  </a:cubicBezTo>
                  <a:cubicBezTo>
                    <a:pt x="16" y="37"/>
                    <a:pt x="19" y="37"/>
                    <a:pt x="23" y="37"/>
                  </a:cubicBezTo>
                  <a:cubicBezTo>
                    <a:pt x="23" y="37"/>
                    <a:pt x="23" y="37"/>
                    <a:pt x="22" y="3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2" name="Freeform 201"/>
            <p:cNvSpPr/>
            <p:nvPr/>
          </p:nvSpPr>
          <p:spPr bwMode="auto">
            <a:xfrm>
              <a:off x="5843588" y="3614738"/>
              <a:ext cx="153988" cy="520700"/>
            </a:xfrm>
            <a:custGeom>
              <a:avLst/>
              <a:gdLst>
                <a:gd name="T0" fmla="*/ 12 w 36"/>
                <a:gd name="T1" fmla="*/ 115 h 122"/>
                <a:gd name="T2" fmla="*/ 17 w 36"/>
                <a:gd name="T3" fmla="*/ 103 h 122"/>
                <a:gd name="T4" fmla="*/ 26 w 36"/>
                <a:gd name="T5" fmla="*/ 77 h 122"/>
                <a:gd name="T6" fmla="*/ 33 w 36"/>
                <a:gd name="T7" fmla="*/ 50 h 122"/>
                <a:gd name="T8" fmla="*/ 34 w 36"/>
                <a:gd name="T9" fmla="*/ 22 h 122"/>
                <a:gd name="T10" fmla="*/ 36 w 36"/>
                <a:gd name="T11" fmla="*/ 6 h 122"/>
                <a:gd name="T12" fmla="*/ 36 w 36"/>
                <a:gd name="T13" fmla="*/ 0 h 122"/>
                <a:gd name="T14" fmla="*/ 35 w 36"/>
                <a:gd name="T15" fmla="*/ 5 h 122"/>
                <a:gd name="T16" fmla="*/ 32 w 36"/>
                <a:gd name="T17" fmla="*/ 17 h 122"/>
                <a:gd name="T18" fmla="*/ 27 w 36"/>
                <a:gd name="T19" fmla="*/ 44 h 122"/>
                <a:gd name="T20" fmla="*/ 21 w 36"/>
                <a:gd name="T21" fmla="*/ 67 h 122"/>
                <a:gd name="T22" fmla="*/ 10 w 36"/>
                <a:gd name="T23" fmla="*/ 90 h 122"/>
                <a:gd name="T24" fmla="*/ 4 w 36"/>
                <a:gd name="T25" fmla="*/ 101 h 122"/>
                <a:gd name="T26" fmla="*/ 0 w 36"/>
                <a:gd name="T27" fmla="*/ 110 h 122"/>
                <a:gd name="T28" fmla="*/ 1 w 36"/>
                <a:gd name="T29" fmla="*/ 112 h 122"/>
                <a:gd name="T30" fmla="*/ 9 w 36"/>
                <a:gd name="T31" fmla="*/ 122 h 122"/>
                <a:gd name="T32" fmla="*/ 10 w 36"/>
                <a:gd name="T33" fmla="*/ 119 h 122"/>
                <a:gd name="T34" fmla="*/ 12 w 36"/>
                <a:gd name="T35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22">
                  <a:moveTo>
                    <a:pt x="12" y="115"/>
                  </a:moveTo>
                  <a:cubicBezTo>
                    <a:pt x="14" y="111"/>
                    <a:pt x="16" y="107"/>
                    <a:pt x="17" y="103"/>
                  </a:cubicBezTo>
                  <a:cubicBezTo>
                    <a:pt x="21" y="95"/>
                    <a:pt x="23" y="86"/>
                    <a:pt x="26" y="77"/>
                  </a:cubicBezTo>
                  <a:cubicBezTo>
                    <a:pt x="28" y="68"/>
                    <a:pt x="31" y="59"/>
                    <a:pt x="33" y="50"/>
                  </a:cubicBezTo>
                  <a:cubicBezTo>
                    <a:pt x="34" y="41"/>
                    <a:pt x="34" y="31"/>
                    <a:pt x="34" y="22"/>
                  </a:cubicBezTo>
                  <a:cubicBezTo>
                    <a:pt x="35" y="17"/>
                    <a:pt x="35" y="11"/>
                    <a:pt x="36" y="6"/>
                  </a:cubicBezTo>
                  <a:cubicBezTo>
                    <a:pt x="36" y="4"/>
                    <a:pt x="36" y="2"/>
                    <a:pt x="36" y="0"/>
                  </a:cubicBezTo>
                  <a:cubicBezTo>
                    <a:pt x="36" y="2"/>
                    <a:pt x="36" y="3"/>
                    <a:pt x="35" y="5"/>
                  </a:cubicBezTo>
                  <a:cubicBezTo>
                    <a:pt x="35" y="9"/>
                    <a:pt x="33" y="13"/>
                    <a:pt x="32" y="17"/>
                  </a:cubicBezTo>
                  <a:cubicBezTo>
                    <a:pt x="30" y="26"/>
                    <a:pt x="28" y="35"/>
                    <a:pt x="27" y="44"/>
                  </a:cubicBezTo>
                  <a:cubicBezTo>
                    <a:pt x="26" y="52"/>
                    <a:pt x="24" y="60"/>
                    <a:pt x="21" y="67"/>
                  </a:cubicBezTo>
                  <a:cubicBezTo>
                    <a:pt x="17" y="75"/>
                    <a:pt x="13" y="83"/>
                    <a:pt x="10" y="90"/>
                  </a:cubicBezTo>
                  <a:cubicBezTo>
                    <a:pt x="8" y="94"/>
                    <a:pt x="6" y="98"/>
                    <a:pt x="4" y="101"/>
                  </a:cubicBezTo>
                  <a:cubicBezTo>
                    <a:pt x="3" y="104"/>
                    <a:pt x="2" y="107"/>
                    <a:pt x="0" y="110"/>
                  </a:cubicBezTo>
                  <a:cubicBezTo>
                    <a:pt x="1" y="110"/>
                    <a:pt x="1" y="111"/>
                    <a:pt x="1" y="112"/>
                  </a:cubicBezTo>
                  <a:cubicBezTo>
                    <a:pt x="3" y="115"/>
                    <a:pt x="6" y="119"/>
                    <a:pt x="9" y="122"/>
                  </a:cubicBezTo>
                  <a:cubicBezTo>
                    <a:pt x="9" y="121"/>
                    <a:pt x="10" y="120"/>
                    <a:pt x="10" y="119"/>
                  </a:cubicBezTo>
                  <a:cubicBezTo>
                    <a:pt x="11" y="118"/>
                    <a:pt x="11" y="117"/>
                    <a:pt x="12" y="1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3" name="Freeform 202"/>
            <p:cNvSpPr/>
            <p:nvPr/>
          </p:nvSpPr>
          <p:spPr bwMode="auto">
            <a:xfrm>
              <a:off x="5749925" y="3700463"/>
              <a:ext cx="111125" cy="136525"/>
            </a:xfrm>
            <a:custGeom>
              <a:avLst/>
              <a:gdLst>
                <a:gd name="T0" fmla="*/ 23 w 26"/>
                <a:gd name="T1" fmla="*/ 6 h 32"/>
                <a:gd name="T2" fmla="*/ 22 w 26"/>
                <a:gd name="T3" fmla="*/ 5 h 32"/>
                <a:gd name="T4" fmla="*/ 23 w 26"/>
                <a:gd name="T5" fmla="*/ 0 h 32"/>
                <a:gd name="T6" fmla="*/ 12 w 26"/>
                <a:gd name="T7" fmla="*/ 13 h 32"/>
                <a:gd name="T8" fmla="*/ 4 w 26"/>
                <a:gd name="T9" fmla="*/ 22 h 32"/>
                <a:gd name="T10" fmla="*/ 0 w 26"/>
                <a:gd name="T11" fmla="*/ 30 h 32"/>
                <a:gd name="T12" fmla="*/ 6 w 26"/>
                <a:gd name="T13" fmla="*/ 27 h 32"/>
                <a:gd name="T14" fmla="*/ 15 w 26"/>
                <a:gd name="T15" fmla="*/ 19 h 32"/>
                <a:gd name="T16" fmla="*/ 26 w 26"/>
                <a:gd name="T17" fmla="*/ 5 h 32"/>
                <a:gd name="T18" fmla="*/ 23 w 26"/>
                <a:gd name="T1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2">
                  <a:moveTo>
                    <a:pt x="23" y="6"/>
                  </a:moveTo>
                  <a:cubicBezTo>
                    <a:pt x="23" y="6"/>
                    <a:pt x="22" y="5"/>
                    <a:pt x="22" y="5"/>
                  </a:cubicBezTo>
                  <a:cubicBezTo>
                    <a:pt x="22" y="3"/>
                    <a:pt x="22" y="1"/>
                    <a:pt x="23" y="0"/>
                  </a:cubicBezTo>
                  <a:cubicBezTo>
                    <a:pt x="19" y="4"/>
                    <a:pt x="15" y="8"/>
                    <a:pt x="12" y="13"/>
                  </a:cubicBezTo>
                  <a:cubicBezTo>
                    <a:pt x="9" y="16"/>
                    <a:pt x="6" y="19"/>
                    <a:pt x="4" y="22"/>
                  </a:cubicBezTo>
                  <a:cubicBezTo>
                    <a:pt x="3" y="24"/>
                    <a:pt x="0" y="27"/>
                    <a:pt x="0" y="30"/>
                  </a:cubicBezTo>
                  <a:cubicBezTo>
                    <a:pt x="1" y="32"/>
                    <a:pt x="6" y="28"/>
                    <a:pt x="6" y="27"/>
                  </a:cubicBezTo>
                  <a:cubicBezTo>
                    <a:pt x="9" y="25"/>
                    <a:pt x="12" y="22"/>
                    <a:pt x="15" y="19"/>
                  </a:cubicBezTo>
                  <a:cubicBezTo>
                    <a:pt x="19" y="14"/>
                    <a:pt x="23" y="10"/>
                    <a:pt x="26" y="5"/>
                  </a:cubicBezTo>
                  <a:cubicBezTo>
                    <a:pt x="25" y="5"/>
                    <a:pt x="24" y="5"/>
                    <a:pt x="23" y="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4" name="Freeform 203"/>
            <p:cNvSpPr/>
            <p:nvPr/>
          </p:nvSpPr>
          <p:spPr bwMode="auto">
            <a:xfrm>
              <a:off x="5883275" y="3589338"/>
              <a:ext cx="177800" cy="563563"/>
            </a:xfrm>
            <a:custGeom>
              <a:avLst/>
              <a:gdLst>
                <a:gd name="T0" fmla="*/ 18 w 42"/>
                <a:gd name="T1" fmla="*/ 112 h 132"/>
                <a:gd name="T2" fmla="*/ 29 w 42"/>
                <a:gd name="T3" fmla="*/ 90 h 132"/>
                <a:gd name="T4" fmla="*/ 38 w 42"/>
                <a:gd name="T5" fmla="*/ 72 h 132"/>
                <a:gd name="T6" fmla="*/ 41 w 42"/>
                <a:gd name="T7" fmla="*/ 62 h 132"/>
                <a:gd name="T8" fmla="*/ 42 w 42"/>
                <a:gd name="T9" fmla="*/ 55 h 132"/>
                <a:gd name="T10" fmla="*/ 40 w 42"/>
                <a:gd name="T11" fmla="*/ 49 h 132"/>
                <a:gd name="T12" fmla="*/ 35 w 42"/>
                <a:gd name="T13" fmla="*/ 26 h 132"/>
                <a:gd name="T14" fmla="*/ 35 w 42"/>
                <a:gd name="T15" fmla="*/ 5 h 132"/>
                <a:gd name="T16" fmla="*/ 35 w 42"/>
                <a:gd name="T17" fmla="*/ 5 h 132"/>
                <a:gd name="T18" fmla="*/ 31 w 42"/>
                <a:gd name="T19" fmla="*/ 1 h 132"/>
                <a:gd name="T20" fmla="*/ 30 w 42"/>
                <a:gd name="T21" fmla="*/ 0 h 132"/>
                <a:gd name="T22" fmla="*/ 29 w 42"/>
                <a:gd name="T23" fmla="*/ 0 h 132"/>
                <a:gd name="T24" fmla="*/ 29 w 42"/>
                <a:gd name="T25" fmla="*/ 1 h 132"/>
                <a:gd name="T26" fmla="*/ 29 w 42"/>
                <a:gd name="T27" fmla="*/ 1 h 132"/>
                <a:gd name="T28" fmla="*/ 29 w 42"/>
                <a:gd name="T29" fmla="*/ 1 h 132"/>
                <a:gd name="T30" fmla="*/ 28 w 42"/>
                <a:gd name="T31" fmla="*/ 6 h 132"/>
                <a:gd name="T32" fmla="*/ 27 w 42"/>
                <a:gd name="T33" fmla="*/ 13 h 132"/>
                <a:gd name="T34" fmla="*/ 26 w 42"/>
                <a:gd name="T35" fmla="*/ 28 h 132"/>
                <a:gd name="T36" fmla="*/ 24 w 42"/>
                <a:gd name="T37" fmla="*/ 55 h 132"/>
                <a:gd name="T38" fmla="*/ 18 w 42"/>
                <a:gd name="T39" fmla="*/ 83 h 132"/>
                <a:gd name="T40" fmla="*/ 9 w 42"/>
                <a:gd name="T41" fmla="*/ 110 h 132"/>
                <a:gd name="T42" fmla="*/ 3 w 42"/>
                <a:gd name="T43" fmla="*/ 123 h 132"/>
                <a:gd name="T44" fmla="*/ 1 w 42"/>
                <a:gd name="T45" fmla="*/ 127 h 132"/>
                <a:gd name="T46" fmla="*/ 0 w 42"/>
                <a:gd name="T47" fmla="*/ 128 h 132"/>
                <a:gd name="T48" fmla="*/ 8 w 42"/>
                <a:gd name="T49" fmla="*/ 132 h 132"/>
                <a:gd name="T50" fmla="*/ 13 w 42"/>
                <a:gd name="T51" fmla="*/ 123 h 132"/>
                <a:gd name="T52" fmla="*/ 18 w 42"/>
                <a:gd name="T53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32">
                  <a:moveTo>
                    <a:pt x="18" y="112"/>
                  </a:moveTo>
                  <a:cubicBezTo>
                    <a:pt x="22" y="105"/>
                    <a:pt x="26" y="97"/>
                    <a:pt x="29" y="90"/>
                  </a:cubicBezTo>
                  <a:cubicBezTo>
                    <a:pt x="32" y="84"/>
                    <a:pt x="35" y="78"/>
                    <a:pt x="38" y="72"/>
                  </a:cubicBezTo>
                  <a:cubicBezTo>
                    <a:pt x="39" y="69"/>
                    <a:pt x="40" y="66"/>
                    <a:pt x="41" y="62"/>
                  </a:cubicBezTo>
                  <a:cubicBezTo>
                    <a:pt x="41" y="60"/>
                    <a:pt x="42" y="57"/>
                    <a:pt x="42" y="55"/>
                  </a:cubicBezTo>
                  <a:cubicBezTo>
                    <a:pt x="41" y="53"/>
                    <a:pt x="41" y="51"/>
                    <a:pt x="40" y="49"/>
                  </a:cubicBezTo>
                  <a:cubicBezTo>
                    <a:pt x="38" y="42"/>
                    <a:pt x="36" y="34"/>
                    <a:pt x="35" y="26"/>
                  </a:cubicBezTo>
                  <a:cubicBezTo>
                    <a:pt x="34" y="19"/>
                    <a:pt x="33" y="12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2" y="2"/>
                    <a:pt x="31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5"/>
                    <a:pt x="28" y="6"/>
                  </a:cubicBezTo>
                  <a:cubicBezTo>
                    <a:pt x="28" y="8"/>
                    <a:pt x="27" y="11"/>
                    <a:pt x="27" y="13"/>
                  </a:cubicBezTo>
                  <a:cubicBezTo>
                    <a:pt x="27" y="18"/>
                    <a:pt x="27" y="23"/>
                    <a:pt x="26" y="28"/>
                  </a:cubicBezTo>
                  <a:cubicBezTo>
                    <a:pt x="25" y="37"/>
                    <a:pt x="25" y="46"/>
                    <a:pt x="24" y="55"/>
                  </a:cubicBezTo>
                  <a:cubicBezTo>
                    <a:pt x="23" y="65"/>
                    <a:pt x="20" y="74"/>
                    <a:pt x="18" y="83"/>
                  </a:cubicBezTo>
                  <a:cubicBezTo>
                    <a:pt x="15" y="92"/>
                    <a:pt x="13" y="101"/>
                    <a:pt x="9" y="110"/>
                  </a:cubicBezTo>
                  <a:cubicBezTo>
                    <a:pt x="7" y="114"/>
                    <a:pt x="5" y="119"/>
                    <a:pt x="3" y="123"/>
                  </a:cubicBezTo>
                  <a:cubicBezTo>
                    <a:pt x="2" y="124"/>
                    <a:pt x="1" y="125"/>
                    <a:pt x="1" y="127"/>
                  </a:cubicBezTo>
                  <a:cubicBezTo>
                    <a:pt x="1" y="127"/>
                    <a:pt x="0" y="128"/>
                    <a:pt x="0" y="128"/>
                  </a:cubicBezTo>
                  <a:cubicBezTo>
                    <a:pt x="2" y="130"/>
                    <a:pt x="5" y="131"/>
                    <a:pt x="8" y="132"/>
                  </a:cubicBezTo>
                  <a:cubicBezTo>
                    <a:pt x="10" y="129"/>
                    <a:pt x="11" y="126"/>
                    <a:pt x="13" y="123"/>
                  </a:cubicBezTo>
                  <a:cubicBezTo>
                    <a:pt x="14" y="119"/>
                    <a:pt x="16" y="116"/>
                    <a:pt x="18" y="112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5" name="Freeform 204"/>
            <p:cNvSpPr/>
            <p:nvPr/>
          </p:nvSpPr>
          <p:spPr bwMode="auto">
            <a:xfrm>
              <a:off x="5853113" y="3622675"/>
              <a:ext cx="71438" cy="90488"/>
            </a:xfrm>
            <a:custGeom>
              <a:avLst/>
              <a:gdLst>
                <a:gd name="T0" fmla="*/ 17 w 17"/>
                <a:gd name="T1" fmla="*/ 8 h 21"/>
                <a:gd name="T2" fmla="*/ 11 w 17"/>
                <a:gd name="T3" fmla="*/ 12 h 21"/>
                <a:gd name="T4" fmla="*/ 9 w 17"/>
                <a:gd name="T5" fmla="*/ 11 h 21"/>
                <a:gd name="T6" fmla="*/ 10 w 17"/>
                <a:gd name="T7" fmla="*/ 0 h 21"/>
                <a:gd name="T8" fmla="*/ 4 w 17"/>
                <a:gd name="T9" fmla="*/ 8 h 21"/>
                <a:gd name="T10" fmla="*/ 4 w 17"/>
                <a:gd name="T11" fmla="*/ 9 h 21"/>
                <a:gd name="T12" fmla="*/ 0 w 17"/>
                <a:gd name="T13" fmla="*/ 21 h 21"/>
                <a:gd name="T14" fmla="*/ 11 w 17"/>
                <a:gd name="T15" fmla="*/ 15 h 21"/>
                <a:gd name="T16" fmla="*/ 16 w 17"/>
                <a:gd name="T17" fmla="*/ 10 h 21"/>
                <a:gd name="T18" fmla="*/ 17 w 17"/>
                <a:gd name="T1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1">
                  <a:moveTo>
                    <a:pt x="17" y="8"/>
                  </a:moveTo>
                  <a:cubicBezTo>
                    <a:pt x="15" y="10"/>
                    <a:pt x="13" y="11"/>
                    <a:pt x="11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7"/>
                    <a:pt x="9" y="4"/>
                    <a:pt x="10" y="0"/>
                  </a:cubicBezTo>
                  <a:cubicBezTo>
                    <a:pt x="8" y="3"/>
                    <a:pt x="6" y="5"/>
                    <a:pt x="4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2" y="13"/>
                    <a:pt x="0" y="17"/>
                    <a:pt x="0" y="21"/>
                  </a:cubicBezTo>
                  <a:cubicBezTo>
                    <a:pt x="4" y="20"/>
                    <a:pt x="8" y="18"/>
                    <a:pt x="11" y="15"/>
                  </a:cubicBezTo>
                  <a:cubicBezTo>
                    <a:pt x="13" y="13"/>
                    <a:pt x="15" y="12"/>
                    <a:pt x="16" y="10"/>
                  </a:cubicBezTo>
                  <a:cubicBezTo>
                    <a:pt x="17" y="9"/>
                    <a:pt x="17" y="9"/>
                    <a:pt x="17" y="8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6" name="Freeform 205"/>
            <p:cNvSpPr>
              <a:spLocks noEditPoints="1"/>
            </p:cNvSpPr>
            <p:nvPr/>
          </p:nvSpPr>
          <p:spPr bwMode="auto">
            <a:xfrm>
              <a:off x="5314950" y="2649538"/>
              <a:ext cx="1570038" cy="1554163"/>
            </a:xfrm>
            <a:custGeom>
              <a:avLst/>
              <a:gdLst>
                <a:gd name="T0" fmla="*/ 187 w 368"/>
                <a:gd name="T1" fmla="*/ 177 h 364"/>
                <a:gd name="T2" fmla="*/ 232 w 368"/>
                <a:gd name="T3" fmla="*/ 146 h 364"/>
                <a:gd name="T4" fmla="*/ 200 w 368"/>
                <a:gd name="T5" fmla="*/ 121 h 364"/>
                <a:gd name="T6" fmla="*/ 168 w 368"/>
                <a:gd name="T7" fmla="*/ 182 h 364"/>
                <a:gd name="T8" fmla="*/ 85 w 368"/>
                <a:gd name="T9" fmla="*/ 39 h 364"/>
                <a:gd name="T10" fmla="*/ 2 w 368"/>
                <a:gd name="T11" fmla="*/ 207 h 364"/>
                <a:gd name="T12" fmla="*/ 103 w 368"/>
                <a:gd name="T13" fmla="*/ 271 h 364"/>
                <a:gd name="T14" fmla="*/ 234 w 368"/>
                <a:gd name="T15" fmla="*/ 333 h 364"/>
                <a:gd name="T16" fmla="*/ 276 w 368"/>
                <a:gd name="T17" fmla="*/ 183 h 364"/>
                <a:gd name="T18" fmla="*/ 270 w 368"/>
                <a:gd name="T19" fmla="*/ 185 h 364"/>
                <a:gd name="T20" fmla="*/ 274 w 368"/>
                <a:gd name="T21" fmla="*/ 223 h 364"/>
                <a:gd name="T22" fmla="*/ 178 w 368"/>
                <a:gd name="T23" fmla="*/ 207 h 364"/>
                <a:gd name="T24" fmla="*/ 258 w 368"/>
                <a:gd name="T25" fmla="*/ 245 h 364"/>
                <a:gd name="T26" fmla="*/ 288 w 368"/>
                <a:gd name="T27" fmla="*/ 255 h 364"/>
                <a:gd name="T28" fmla="*/ 271 w 368"/>
                <a:gd name="T29" fmla="*/ 234 h 364"/>
                <a:gd name="T30" fmla="*/ 83 w 368"/>
                <a:gd name="T31" fmla="*/ 95 h 364"/>
                <a:gd name="T32" fmla="*/ 82 w 368"/>
                <a:gd name="T33" fmla="*/ 99 h 364"/>
                <a:gd name="T34" fmla="*/ 112 w 368"/>
                <a:gd name="T35" fmla="*/ 66 h 364"/>
                <a:gd name="T36" fmla="*/ 105 w 368"/>
                <a:gd name="T37" fmla="*/ 61 h 364"/>
                <a:gd name="T38" fmla="*/ 82 w 368"/>
                <a:gd name="T39" fmla="*/ 92 h 364"/>
                <a:gd name="T40" fmla="*/ 131 w 368"/>
                <a:gd name="T41" fmla="*/ 94 h 364"/>
                <a:gd name="T42" fmla="*/ 141 w 368"/>
                <a:gd name="T43" fmla="*/ 150 h 364"/>
                <a:gd name="T44" fmla="*/ 175 w 368"/>
                <a:gd name="T45" fmla="*/ 127 h 364"/>
                <a:gd name="T46" fmla="*/ 155 w 368"/>
                <a:gd name="T47" fmla="*/ 45 h 364"/>
                <a:gd name="T48" fmla="*/ 155 w 368"/>
                <a:gd name="T49" fmla="*/ 197 h 364"/>
                <a:gd name="T50" fmla="*/ 141 w 368"/>
                <a:gd name="T51" fmla="*/ 177 h 364"/>
                <a:gd name="T52" fmla="*/ 149 w 368"/>
                <a:gd name="T53" fmla="*/ 203 h 364"/>
                <a:gd name="T54" fmla="*/ 121 w 368"/>
                <a:gd name="T55" fmla="*/ 183 h 364"/>
                <a:gd name="T56" fmla="*/ 114 w 368"/>
                <a:gd name="T57" fmla="*/ 181 h 364"/>
                <a:gd name="T58" fmla="*/ 4 w 368"/>
                <a:gd name="T59" fmla="*/ 217 h 364"/>
                <a:gd name="T60" fmla="*/ 79 w 368"/>
                <a:gd name="T61" fmla="*/ 200 h 364"/>
                <a:gd name="T62" fmla="*/ 9 w 368"/>
                <a:gd name="T63" fmla="*/ 234 h 364"/>
                <a:gd name="T64" fmla="*/ 91 w 368"/>
                <a:gd name="T65" fmla="*/ 203 h 364"/>
                <a:gd name="T66" fmla="*/ 79 w 368"/>
                <a:gd name="T67" fmla="*/ 252 h 364"/>
                <a:gd name="T68" fmla="*/ 88 w 368"/>
                <a:gd name="T69" fmla="*/ 249 h 364"/>
                <a:gd name="T70" fmla="*/ 136 w 368"/>
                <a:gd name="T71" fmla="*/ 225 h 364"/>
                <a:gd name="T72" fmla="*/ 148 w 368"/>
                <a:gd name="T73" fmla="*/ 220 h 364"/>
                <a:gd name="T74" fmla="*/ 165 w 368"/>
                <a:gd name="T75" fmla="*/ 210 h 364"/>
                <a:gd name="T76" fmla="*/ 154 w 368"/>
                <a:gd name="T77" fmla="*/ 203 h 364"/>
                <a:gd name="T78" fmla="*/ 167 w 368"/>
                <a:gd name="T79" fmla="*/ 196 h 364"/>
                <a:gd name="T80" fmla="*/ 177 w 368"/>
                <a:gd name="T81" fmla="*/ 188 h 364"/>
                <a:gd name="T82" fmla="*/ 183 w 368"/>
                <a:gd name="T83" fmla="*/ 180 h 364"/>
                <a:gd name="T84" fmla="*/ 148 w 368"/>
                <a:gd name="T85" fmla="*/ 228 h 364"/>
                <a:gd name="T86" fmla="*/ 140 w 368"/>
                <a:gd name="T87" fmla="*/ 232 h 364"/>
                <a:gd name="T88" fmla="*/ 124 w 368"/>
                <a:gd name="T89" fmla="*/ 251 h 364"/>
                <a:gd name="T90" fmla="*/ 139 w 368"/>
                <a:gd name="T91" fmla="*/ 244 h 364"/>
                <a:gd name="T92" fmla="*/ 145 w 368"/>
                <a:gd name="T93" fmla="*/ 293 h 364"/>
                <a:gd name="T94" fmla="*/ 134 w 368"/>
                <a:gd name="T95" fmla="*/ 347 h 364"/>
                <a:gd name="T96" fmla="*/ 168 w 368"/>
                <a:gd name="T97" fmla="*/ 225 h 364"/>
                <a:gd name="T98" fmla="*/ 146 w 368"/>
                <a:gd name="T99" fmla="*/ 344 h 364"/>
                <a:gd name="T100" fmla="*/ 179 w 368"/>
                <a:gd name="T101" fmla="*/ 323 h 364"/>
                <a:gd name="T102" fmla="*/ 175 w 368"/>
                <a:gd name="T103" fmla="*/ 274 h 364"/>
                <a:gd name="T104" fmla="*/ 219 w 368"/>
                <a:gd name="T105" fmla="*/ 340 h 364"/>
                <a:gd name="T106" fmla="*/ 192 w 368"/>
                <a:gd name="T107" fmla="*/ 248 h 364"/>
                <a:gd name="T108" fmla="*/ 163 w 368"/>
                <a:gd name="T109" fmla="*/ 220 h 364"/>
                <a:gd name="T110" fmla="*/ 176 w 368"/>
                <a:gd name="T111" fmla="*/ 206 h 364"/>
                <a:gd name="T112" fmla="*/ 253 w 368"/>
                <a:gd name="T113" fmla="*/ 266 h 364"/>
                <a:gd name="T114" fmla="*/ 283 w 368"/>
                <a:gd name="T115" fmla="*/ 273 h 364"/>
                <a:gd name="T116" fmla="*/ 309 w 368"/>
                <a:gd name="T117" fmla="*/ 251 h 364"/>
                <a:gd name="T118" fmla="*/ 326 w 368"/>
                <a:gd name="T119" fmla="*/ 245 h 364"/>
                <a:gd name="T120" fmla="*/ 328 w 368"/>
                <a:gd name="T121" fmla="*/ 24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4">
                  <a:moveTo>
                    <a:pt x="363" y="224"/>
                  </a:moveTo>
                  <a:cubicBezTo>
                    <a:pt x="358" y="215"/>
                    <a:pt x="349" y="209"/>
                    <a:pt x="341" y="204"/>
                  </a:cubicBezTo>
                  <a:cubicBezTo>
                    <a:pt x="336" y="201"/>
                    <a:pt x="331" y="198"/>
                    <a:pt x="326" y="195"/>
                  </a:cubicBezTo>
                  <a:cubicBezTo>
                    <a:pt x="326" y="195"/>
                    <a:pt x="326" y="195"/>
                    <a:pt x="326" y="195"/>
                  </a:cubicBezTo>
                  <a:cubicBezTo>
                    <a:pt x="322" y="193"/>
                    <a:pt x="318" y="192"/>
                    <a:pt x="314" y="190"/>
                  </a:cubicBezTo>
                  <a:cubicBezTo>
                    <a:pt x="293" y="182"/>
                    <a:pt x="271" y="180"/>
                    <a:pt x="249" y="181"/>
                  </a:cubicBezTo>
                  <a:cubicBezTo>
                    <a:pt x="237" y="181"/>
                    <a:pt x="225" y="183"/>
                    <a:pt x="214" y="185"/>
                  </a:cubicBezTo>
                  <a:cubicBezTo>
                    <a:pt x="208" y="186"/>
                    <a:pt x="203" y="187"/>
                    <a:pt x="197" y="189"/>
                  </a:cubicBezTo>
                  <a:cubicBezTo>
                    <a:pt x="192" y="190"/>
                    <a:pt x="188" y="193"/>
                    <a:pt x="183" y="195"/>
                  </a:cubicBezTo>
                  <a:cubicBezTo>
                    <a:pt x="184" y="194"/>
                    <a:pt x="184" y="193"/>
                    <a:pt x="185" y="192"/>
                  </a:cubicBezTo>
                  <a:cubicBezTo>
                    <a:pt x="185" y="192"/>
                    <a:pt x="185" y="192"/>
                    <a:pt x="185" y="191"/>
                  </a:cubicBezTo>
                  <a:cubicBezTo>
                    <a:pt x="187" y="190"/>
                    <a:pt x="188" y="187"/>
                    <a:pt x="188" y="185"/>
                  </a:cubicBezTo>
                  <a:cubicBezTo>
                    <a:pt x="189" y="183"/>
                    <a:pt x="188" y="181"/>
                    <a:pt x="186" y="180"/>
                  </a:cubicBezTo>
                  <a:cubicBezTo>
                    <a:pt x="186" y="180"/>
                    <a:pt x="187" y="179"/>
                    <a:pt x="187" y="179"/>
                  </a:cubicBezTo>
                  <a:cubicBezTo>
                    <a:pt x="188" y="178"/>
                    <a:pt x="188" y="177"/>
                    <a:pt x="187" y="177"/>
                  </a:cubicBezTo>
                  <a:cubicBezTo>
                    <a:pt x="187" y="177"/>
                    <a:pt x="187" y="176"/>
                    <a:pt x="186" y="176"/>
                  </a:cubicBezTo>
                  <a:cubicBezTo>
                    <a:pt x="189" y="175"/>
                    <a:pt x="192" y="172"/>
                    <a:pt x="195" y="170"/>
                  </a:cubicBezTo>
                  <a:cubicBezTo>
                    <a:pt x="198" y="168"/>
                    <a:pt x="201" y="166"/>
                    <a:pt x="206" y="164"/>
                  </a:cubicBezTo>
                  <a:cubicBezTo>
                    <a:pt x="210" y="163"/>
                    <a:pt x="215" y="162"/>
                    <a:pt x="220" y="160"/>
                  </a:cubicBezTo>
                  <a:cubicBezTo>
                    <a:pt x="225" y="158"/>
                    <a:pt x="239" y="151"/>
                    <a:pt x="233" y="144"/>
                  </a:cubicBezTo>
                  <a:cubicBezTo>
                    <a:pt x="233" y="144"/>
                    <a:pt x="233" y="143"/>
                    <a:pt x="233" y="143"/>
                  </a:cubicBezTo>
                  <a:cubicBezTo>
                    <a:pt x="233" y="143"/>
                    <a:pt x="233" y="143"/>
                    <a:pt x="233" y="143"/>
                  </a:cubicBezTo>
                  <a:cubicBezTo>
                    <a:pt x="232" y="143"/>
                    <a:pt x="232" y="142"/>
                    <a:pt x="231" y="143"/>
                  </a:cubicBezTo>
                  <a:cubicBezTo>
                    <a:pt x="231" y="143"/>
                    <a:pt x="231" y="143"/>
                    <a:pt x="231" y="144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9" y="145"/>
                    <a:pt x="229" y="145"/>
                    <a:pt x="229" y="145"/>
                  </a:cubicBezTo>
                  <a:cubicBezTo>
                    <a:pt x="229" y="146"/>
                    <a:pt x="230" y="147"/>
                    <a:pt x="230" y="146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6" y="153"/>
                    <a:pt x="220" y="159"/>
                    <a:pt x="215" y="160"/>
                  </a:cubicBezTo>
                  <a:cubicBezTo>
                    <a:pt x="211" y="162"/>
                    <a:pt x="206" y="162"/>
                    <a:pt x="201" y="164"/>
                  </a:cubicBezTo>
                  <a:cubicBezTo>
                    <a:pt x="196" y="167"/>
                    <a:pt x="190" y="172"/>
                    <a:pt x="186" y="176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5" y="176"/>
                    <a:pt x="185" y="176"/>
                    <a:pt x="185" y="175"/>
                  </a:cubicBezTo>
                  <a:cubicBezTo>
                    <a:pt x="185" y="175"/>
                    <a:pt x="184" y="175"/>
                    <a:pt x="183" y="174"/>
                  </a:cubicBezTo>
                  <a:cubicBezTo>
                    <a:pt x="191" y="166"/>
                    <a:pt x="191" y="154"/>
                    <a:pt x="191" y="143"/>
                  </a:cubicBezTo>
                  <a:cubicBezTo>
                    <a:pt x="190" y="137"/>
                    <a:pt x="191" y="132"/>
                    <a:pt x="193" y="126"/>
                  </a:cubicBezTo>
                  <a:cubicBezTo>
                    <a:pt x="194" y="125"/>
                    <a:pt x="195" y="120"/>
                    <a:pt x="197" y="119"/>
                  </a:cubicBezTo>
                  <a:cubicBezTo>
                    <a:pt x="197" y="119"/>
                    <a:pt x="197" y="120"/>
                    <a:pt x="197" y="121"/>
                  </a:cubicBezTo>
                  <a:cubicBezTo>
                    <a:pt x="197" y="121"/>
                    <a:pt x="197" y="121"/>
                    <a:pt x="197" y="121"/>
                  </a:cubicBezTo>
                  <a:cubicBezTo>
                    <a:pt x="197" y="121"/>
                    <a:pt x="197" y="121"/>
                    <a:pt x="197" y="121"/>
                  </a:cubicBezTo>
                  <a:cubicBezTo>
                    <a:pt x="196" y="122"/>
                    <a:pt x="197" y="122"/>
                    <a:pt x="198" y="122"/>
                  </a:cubicBezTo>
                  <a:cubicBezTo>
                    <a:pt x="199" y="122"/>
                    <a:pt x="199" y="121"/>
                    <a:pt x="200" y="121"/>
                  </a:cubicBezTo>
                  <a:cubicBezTo>
                    <a:pt x="200" y="121"/>
                    <a:pt x="201" y="120"/>
                    <a:pt x="201" y="120"/>
                  </a:cubicBezTo>
                  <a:cubicBezTo>
                    <a:pt x="202" y="120"/>
                    <a:pt x="201" y="119"/>
                    <a:pt x="201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201" y="117"/>
                    <a:pt x="200" y="116"/>
                    <a:pt x="200" y="117"/>
                  </a:cubicBezTo>
                  <a:cubicBezTo>
                    <a:pt x="200" y="117"/>
                    <a:pt x="199" y="117"/>
                    <a:pt x="199" y="117"/>
                  </a:cubicBezTo>
                  <a:cubicBezTo>
                    <a:pt x="194" y="114"/>
                    <a:pt x="190" y="127"/>
                    <a:pt x="189" y="131"/>
                  </a:cubicBezTo>
                  <a:cubicBezTo>
                    <a:pt x="187" y="138"/>
                    <a:pt x="189" y="145"/>
                    <a:pt x="189" y="152"/>
                  </a:cubicBezTo>
                  <a:cubicBezTo>
                    <a:pt x="189" y="160"/>
                    <a:pt x="187" y="167"/>
                    <a:pt x="182" y="174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1" y="175"/>
                    <a:pt x="180" y="176"/>
                    <a:pt x="179" y="177"/>
                  </a:cubicBezTo>
                  <a:cubicBezTo>
                    <a:pt x="178" y="175"/>
                    <a:pt x="175" y="175"/>
                    <a:pt x="174" y="176"/>
                  </a:cubicBezTo>
                  <a:cubicBezTo>
                    <a:pt x="172" y="177"/>
                    <a:pt x="170" y="179"/>
                    <a:pt x="169" y="182"/>
                  </a:cubicBezTo>
                  <a:cubicBezTo>
                    <a:pt x="169" y="182"/>
                    <a:pt x="169" y="182"/>
                    <a:pt x="169" y="182"/>
                  </a:cubicBezTo>
                  <a:cubicBezTo>
                    <a:pt x="169" y="182"/>
                    <a:pt x="169" y="182"/>
                    <a:pt x="168" y="182"/>
                  </a:cubicBezTo>
                  <a:cubicBezTo>
                    <a:pt x="171" y="175"/>
                    <a:pt x="172" y="168"/>
                    <a:pt x="173" y="161"/>
                  </a:cubicBezTo>
                  <a:cubicBezTo>
                    <a:pt x="175" y="152"/>
                    <a:pt x="176" y="143"/>
                    <a:pt x="177" y="134"/>
                  </a:cubicBezTo>
                  <a:cubicBezTo>
                    <a:pt x="178" y="125"/>
                    <a:pt x="178" y="116"/>
                    <a:pt x="177" y="107"/>
                  </a:cubicBezTo>
                  <a:cubicBezTo>
                    <a:pt x="175" y="99"/>
                    <a:pt x="173" y="91"/>
                    <a:pt x="171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1" y="81"/>
                    <a:pt x="170" y="81"/>
                    <a:pt x="170" y="80"/>
                  </a:cubicBezTo>
                  <a:cubicBezTo>
                    <a:pt x="168" y="71"/>
                    <a:pt x="166" y="62"/>
                    <a:pt x="162" y="54"/>
                  </a:cubicBezTo>
                  <a:cubicBezTo>
                    <a:pt x="159" y="48"/>
                    <a:pt x="156" y="42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0" y="32"/>
                    <a:pt x="147" y="29"/>
                    <a:pt x="143" y="26"/>
                  </a:cubicBezTo>
                  <a:cubicBezTo>
                    <a:pt x="135" y="17"/>
                    <a:pt x="125" y="9"/>
                    <a:pt x="115" y="4"/>
                  </a:cubicBezTo>
                  <a:cubicBezTo>
                    <a:pt x="110" y="2"/>
                    <a:pt x="105" y="0"/>
                    <a:pt x="100" y="2"/>
                  </a:cubicBezTo>
                  <a:cubicBezTo>
                    <a:pt x="94" y="5"/>
                    <a:pt x="92" y="12"/>
                    <a:pt x="91" y="17"/>
                  </a:cubicBezTo>
                  <a:cubicBezTo>
                    <a:pt x="90" y="25"/>
                    <a:pt x="89" y="32"/>
                    <a:pt x="85" y="39"/>
                  </a:cubicBezTo>
                  <a:cubicBezTo>
                    <a:pt x="82" y="45"/>
                    <a:pt x="78" y="51"/>
                    <a:pt x="74" y="57"/>
                  </a:cubicBezTo>
                  <a:cubicBezTo>
                    <a:pt x="71" y="62"/>
                    <a:pt x="68" y="67"/>
                    <a:pt x="65" y="73"/>
                  </a:cubicBezTo>
                  <a:cubicBezTo>
                    <a:pt x="64" y="75"/>
                    <a:pt x="63" y="77"/>
                    <a:pt x="63" y="79"/>
                  </a:cubicBezTo>
                  <a:cubicBezTo>
                    <a:pt x="61" y="83"/>
                    <a:pt x="60" y="88"/>
                    <a:pt x="59" y="93"/>
                  </a:cubicBezTo>
                  <a:cubicBezTo>
                    <a:pt x="59" y="100"/>
                    <a:pt x="60" y="106"/>
                    <a:pt x="64" y="111"/>
                  </a:cubicBezTo>
                  <a:cubicBezTo>
                    <a:pt x="68" y="119"/>
                    <a:pt x="75" y="124"/>
                    <a:pt x="81" y="129"/>
                  </a:cubicBezTo>
                  <a:cubicBezTo>
                    <a:pt x="68" y="125"/>
                    <a:pt x="52" y="126"/>
                    <a:pt x="41" y="135"/>
                  </a:cubicBezTo>
                  <a:cubicBezTo>
                    <a:pt x="37" y="137"/>
                    <a:pt x="35" y="141"/>
                    <a:pt x="32" y="144"/>
                  </a:cubicBezTo>
                  <a:cubicBezTo>
                    <a:pt x="29" y="147"/>
                    <a:pt x="26" y="151"/>
                    <a:pt x="23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3" y="155"/>
                    <a:pt x="23" y="155"/>
                  </a:cubicBezTo>
                  <a:cubicBezTo>
                    <a:pt x="17" y="161"/>
                    <a:pt x="14" y="170"/>
                    <a:pt x="10" y="177"/>
                  </a:cubicBezTo>
                  <a:cubicBezTo>
                    <a:pt x="8" y="181"/>
                    <a:pt x="4" y="183"/>
                    <a:pt x="2" y="186"/>
                  </a:cubicBezTo>
                  <a:cubicBezTo>
                    <a:pt x="0" y="189"/>
                    <a:pt x="0" y="193"/>
                    <a:pt x="1" y="196"/>
                  </a:cubicBezTo>
                  <a:cubicBezTo>
                    <a:pt x="1" y="199"/>
                    <a:pt x="2" y="203"/>
                    <a:pt x="2" y="207"/>
                  </a:cubicBezTo>
                  <a:cubicBezTo>
                    <a:pt x="2" y="211"/>
                    <a:pt x="2" y="214"/>
                    <a:pt x="2" y="218"/>
                  </a:cubicBezTo>
                  <a:cubicBezTo>
                    <a:pt x="2" y="219"/>
                    <a:pt x="2" y="219"/>
                    <a:pt x="2" y="219"/>
                  </a:cubicBezTo>
                  <a:cubicBezTo>
                    <a:pt x="2" y="220"/>
                    <a:pt x="2" y="220"/>
                    <a:pt x="2" y="220"/>
                  </a:cubicBezTo>
                  <a:cubicBezTo>
                    <a:pt x="2" y="222"/>
                    <a:pt x="2" y="225"/>
                    <a:pt x="3" y="227"/>
                  </a:cubicBezTo>
                  <a:cubicBezTo>
                    <a:pt x="4" y="231"/>
                    <a:pt x="7" y="235"/>
                    <a:pt x="9" y="239"/>
                  </a:cubicBezTo>
                  <a:cubicBezTo>
                    <a:pt x="10" y="242"/>
                    <a:pt x="12" y="246"/>
                    <a:pt x="14" y="249"/>
                  </a:cubicBezTo>
                  <a:cubicBezTo>
                    <a:pt x="16" y="253"/>
                    <a:pt x="18" y="255"/>
                    <a:pt x="22" y="257"/>
                  </a:cubicBezTo>
                  <a:cubicBezTo>
                    <a:pt x="28" y="261"/>
                    <a:pt x="35" y="266"/>
                    <a:pt x="42" y="266"/>
                  </a:cubicBezTo>
                  <a:cubicBezTo>
                    <a:pt x="47" y="266"/>
                    <a:pt x="51" y="264"/>
                    <a:pt x="55" y="263"/>
                  </a:cubicBezTo>
                  <a:cubicBezTo>
                    <a:pt x="61" y="261"/>
                    <a:pt x="66" y="259"/>
                    <a:pt x="71" y="258"/>
                  </a:cubicBezTo>
                  <a:cubicBezTo>
                    <a:pt x="81" y="254"/>
                    <a:pt x="90" y="251"/>
                    <a:pt x="100" y="247"/>
                  </a:cubicBezTo>
                  <a:cubicBezTo>
                    <a:pt x="109" y="243"/>
                    <a:pt x="118" y="240"/>
                    <a:pt x="127" y="238"/>
                  </a:cubicBezTo>
                  <a:cubicBezTo>
                    <a:pt x="126" y="240"/>
                    <a:pt x="126" y="241"/>
                    <a:pt x="125" y="243"/>
                  </a:cubicBezTo>
                  <a:cubicBezTo>
                    <a:pt x="120" y="248"/>
                    <a:pt x="115" y="254"/>
                    <a:pt x="110" y="260"/>
                  </a:cubicBezTo>
                  <a:cubicBezTo>
                    <a:pt x="107" y="263"/>
                    <a:pt x="105" y="267"/>
                    <a:pt x="103" y="271"/>
                  </a:cubicBezTo>
                  <a:cubicBezTo>
                    <a:pt x="102" y="272"/>
                    <a:pt x="100" y="275"/>
                    <a:pt x="101" y="277"/>
                  </a:cubicBezTo>
                  <a:cubicBezTo>
                    <a:pt x="105" y="283"/>
                    <a:pt x="128" y="255"/>
                    <a:pt x="131" y="250"/>
                  </a:cubicBezTo>
                  <a:cubicBezTo>
                    <a:pt x="133" y="249"/>
                    <a:pt x="134" y="248"/>
                    <a:pt x="136" y="247"/>
                  </a:cubicBezTo>
                  <a:cubicBezTo>
                    <a:pt x="129" y="261"/>
                    <a:pt x="125" y="276"/>
                    <a:pt x="123" y="291"/>
                  </a:cubicBezTo>
                  <a:cubicBezTo>
                    <a:pt x="120" y="304"/>
                    <a:pt x="118" y="317"/>
                    <a:pt x="121" y="330"/>
                  </a:cubicBezTo>
                  <a:cubicBezTo>
                    <a:pt x="122" y="336"/>
                    <a:pt x="124" y="342"/>
                    <a:pt x="128" y="346"/>
                  </a:cubicBezTo>
                  <a:cubicBezTo>
                    <a:pt x="130" y="349"/>
                    <a:pt x="133" y="350"/>
                    <a:pt x="135" y="352"/>
                  </a:cubicBezTo>
                  <a:cubicBezTo>
                    <a:pt x="138" y="354"/>
                    <a:pt x="142" y="354"/>
                    <a:pt x="146" y="354"/>
                  </a:cubicBezTo>
                  <a:cubicBezTo>
                    <a:pt x="150" y="355"/>
                    <a:pt x="154" y="356"/>
                    <a:pt x="159" y="358"/>
                  </a:cubicBezTo>
                  <a:cubicBezTo>
                    <a:pt x="162" y="360"/>
                    <a:pt x="166" y="362"/>
                    <a:pt x="170" y="363"/>
                  </a:cubicBezTo>
                  <a:cubicBezTo>
                    <a:pt x="176" y="364"/>
                    <a:pt x="183" y="361"/>
                    <a:pt x="189" y="360"/>
                  </a:cubicBezTo>
                  <a:cubicBezTo>
                    <a:pt x="194" y="360"/>
                    <a:pt x="199" y="361"/>
                    <a:pt x="203" y="360"/>
                  </a:cubicBezTo>
                  <a:cubicBezTo>
                    <a:pt x="207" y="359"/>
                    <a:pt x="210" y="356"/>
                    <a:pt x="212" y="353"/>
                  </a:cubicBezTo>
                  <a:cubicBezTo>
                    <a:pt x="215" y="349"/>
                    <a:pt x="217" y="345"/>
                    <a:pt x="221" y="342"/>
                  </a:cubicBezTo>
                  <a:cubicBezTo>
                    <a:pt x="225" y="338"/>
                    <a:pt x="230" y="336"/>
                    <a:pt x="234" y="333"/>
                  </a:cubicBezTo>
                  <a:cubicBezTo>
                    <a:pt x="243" y="328"/>
                    <a:pt x="247" y="318"/>
                    <a:pt x="249" y="308"/>
                  </a:cubicBezTo>
                  <a:cubicBezTo>
                    <a:pt x="251" y="300"/>
                    <a:pt x="252" y="292"/>
                    <a:pt x="250" y="283"/>
                  </a:cubicBezTo>
                  <a:cubicBezTo>
                    <a:pt x="254" y="286"/>
                    <a:pt x="258" y="289"/>
                    <a:pt x="263" y="290"/>
                  </a:cubicBezTo>
                  <a:cubicBezTo>
                    <a:pt x="269" y="291"/>
                    <a:pt x="276" y="290"/>
                    <a:pt x="282" y="288"/>
                  </a:cubicBezTo>
                  <a:cubicBezTo>
                    <a:pt x="295" y="285"/>
                    <a:pt x="306" y="278"/>
                    <a:pt x="317" y="270"/>
                  </a:cubicBezTo>
                  <a:cubicBezTo>
                    <a:pt x="321" y="268"/>
                    <a:pt x="324" y="264"/>
                    <a:pt x="327" y="261"/>
                  </a:cubicBezTo>
                  <a:cubicBezTo>
                    <a:pt x="331" y="259"/>
                    <a:pt x="336" y="258"/>
                    <a:pt x="339" y="256"/>
                  </a:cubicBezTo>
                  <a:cubicBezTo>
                    <a:pt x="343" y="253"/>
                    <a:pt x="346" y="250"/>
                    <a:pt x="350" y="247"/>
                  </a:cubicBezTo>
                  <a:cubicBezTo>
                    <a:pt x="350" y="247"/>
                    <a:pt x="351" y="247"/>
                    <a:pt x="352" y="247"/>
                  </a:cubicBezTo>
                  <a:cubicBezTo>
                    <a:pt x="352" y="247"/>
                    <a:pt x="352" y="247"/>
                    <a:pt x="352" y="247"/>
                  </a:cubicBezTo>
                  <a:cubicBezTo>
                    <a:pt x="353" y="248"/>
                    <a:pt x="353" y="247"/>
                    <a:pt x="353" y="246"/>
                  </a:cubicBezTo>
                  <a:cubicBezTo>
                    <a:pt x="353" y="246"/>
                    <a:pt x="353" y="246"/>
                    <a:pt x="353" y="246"/>
                  </a:cubicBezTo>
                  <a:cubicBezTo>
                    <a:pt x="355" y="246"/>
                    <a:pt x="358" y="246"/>
                    <a:pt x="360" y="245"/>
                  </a:cubicBezTo>
                  <a:cubicBezTo>
                    <a:pt x="368" y="241"/>
                    <a:pt x="367" y="231"/>
                    <a:pt x="363" y="224"/>
                  </a:cubicBezTo>
                  <a:close/>
                  <a:moveTo>
                    <a:pt x="276" y="183"/>
                  </a:moveTo>
                  <a:cubicBezTo>
                    <a:pt x="280" y="184"/>
                    <a:pt x="284" y="184"/>
                    <a:pt x="288" y="185"/>
                  </a:cubicBezTo>
                  <a:cubicBezTo>
                    <a:pt x="301" y="187"/>
                    <a:pt x="315" y="192"/>
                    <a:pt x="327" y="198"/>
                  </a:cubicBezTo>
                  <a:cubicBezTo>
                    <a:pt x="334" y="207"/>
                    <a:pt x="346" y="217"/>
                    <a:pt x="339" y="228"/>
                  </a:cubicBezTo>
                  <a:cubicBezTo>
                    <a:pt x="333" y="222"/>
                    <a:pt x="326" y="216"/>
                    <a:pt x="318" y="212"/>
                  </a:cubicBezTo>
                  <a:cubicBezTo>
                    <a:pt x="311" y="207"/>
                    <a:pt x="304" y="204"/>
                    <a:pt x="296" y="201"/>
                  </a:cubicBezTo>
                  <a:cubicBezTo>
                    <a:pt x="289" y="198"/>
                    <a:pt x="281" y="197"/>
                    <a:pt x="275" y="193"/>
                  </a:cubicBezTo>
                  <a:cubicBezTo>
                    <a:pt x="275" y="193"/>
                    <a:pt x="275" y="192"/>
                    <a:pt x="275" y="192"/>
                  </a:cubicBezTo>
                  <a:cubicBezTo>
                    <a:pt x="274" y="191"/>
                    <a:pt x="272" y="189"/>
                    <a:pt x="271" y="187"/>
                  </a:cubicBezTo>
                  <a:cubicBezTo>
                    <a:pt x="271" y="185"/>
                    <a:pt x="273" y="184"/>
                    <a:pt x="276" y="183"/>
                  </a:cubicBezTo>
                  <a:close/>
                  <a:moveTo>
                    <a:pt x="182" y="197"/>
                  </a:moveTo>
                  <a:cubicBezTo>
                    <a:pt x="185" y="196"/>
                    <a:pt x="188" y="194"/>
                    <a:pt x="192" y="193"/>
                  </a:cubicBezTo>
                  <a:cubicBezTo>
                    <a:pt x="196" y="191"/>
                    <a:pt x="201" y="190"/>
                    <a:pt x="206" y="188"/>
                  </a:cubicBezTo>
                  <a:cubicBezTo>
                    <a:pt x="216" y="186"/>
                    <a:pt x="225" y="185"/>
                    <a:pt x="234" y="184"/>
                  </a:cubicBezTo>
                  <a:cubicBezTo>
                    <a:pt x="247" y="182"/>
                    <a:pt x="260" y="182"/>
                    <a:pt x="272" y="183"/>
                  </a:cubicBezTo>
                  <a:cubicBezTo>
                    <a:pt x="271" y="184"/>
                    <a:pt x="270" y="184"/>
                    <a:pt x="270" y="185"/>
                  </a:cubicBezTo>
                  <a:cubicBezTo>
                    <a:pt x="269" y="188"/>
                    <a:pt x="271" y="190"/>
                    <a:pt x="272" y="192"/>
                  </a:cubicBezTo>
                  <a:cubicBezTo>
                    <a:pt x="268" y="193"/>
                    <a:pt x="268" y="196"/>
                    <a:pt x="269" y="200"/>
                  </a:cubicBezTo>
                  <a:cubicBezTo>
                    <a:pt x="266" y="200"/>
                    <a:pt x="263" y="200"/>
                    <a:pt x="259" y="200"/>
                  </a:cubicBezTo>
                  <a:cubicBezTo>
                    <a:pt x="256" y="200"/>
                    <a:pt x="252" y="200"/>
                    <a:pt x="248" y="200"/>
                  </a:cubicBezTo>
                  <a:cubicBezTo>
                    <a:pt x="240" y="200"/>
                    <a:pt x="232" y="199"/>
                    <a:pt x="224" y="200"/>
                  </a:cubicBezTo>
                  <a:cubicBezTo>
                    <a:pt x="220" y="201"/>
                    <a:pt x="216" y="201"/>
                    <a:pt x="212" y="202"/>
                  </a:cubicBezTo>
                  <a:cubicBezTo>
                    <a:pt x="208" y="202"/>
                    <a:pt x="204" y="202"/>
                    <a:pt x="200" y="203"/>
                  </a:cubicBezTo>
                  <a:cubicBezTo>
                    <a:pt x="191" y="203"/>
                    <a:pt x="183" y="203"/>
                    <a:pt x="175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77" y="202"/>
                    <a:pt x="180" y="199"/>
                    <a:pt x="182" y="197"/>
                  </a:cubicBezTo>
                  <a:close/>
                  <a:moveTo>
                    <a:pt x="269" y="213"/>
                  </a:moveTo>
                  <a:cubicBezTo>
                    <a:pt x="269" y="216"/>
                    <a:pt x="271" y="219"/>
                    <a:pt x="273" y="22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273" y="222"/>
                    <a:pt x="274" y="223"/>
                    <a:pt x="274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71" y="224"/>
                    <a:pt x="268" y="223"/>
                    <a:pt x="264" y="223"/>
                  </a:cubicBezTo>
                  <a:cubicBezTo>
                    <a:pt x="261" y="222"/>
                    <a:pt x="257" y="222"/>
                    <a:pt x="254" y="221"/>
                  </a:cubicBezTo>
                  <a:cubicBezTo>
                    <a:pt x="246" y="220"/>
                    <a:pt x="238" y="220"/>
                    <a:pt x="231" y="219"/>
                  </a:cubicBezTo>
                  <a:cubicBezTo>
                    <a:pt x="231" y="219"/>
                    <a:pt x="231" y="219"/>
                    <a:pt x="231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28" y="219"/>
                    <a:pt x="227" y="219"/>
                    <a:pt x="225" y="219"/>
                  </a:cubicBezTo>
                  <a:cubicBezTo>
                    <a:pt x="216" y="217"/>
                    <a:pt x="207" y="215"/>
                    <a:pt x="198" y="212"/>
                  </a:cubicBezTo>
                  <a:cubicBezTo>
                    <a:pt x="192" y="210"/>
                    <a:pt x="184" y="210"/>
                    <a:pt x="178" y="207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8" y="206"/>
                    <a:pt x="178" y="206"/>
                    <a:pt x="178" y="207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7" y="206"/>
                    <a:pt x="176" y="206"/>
                    <a:pt x="176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83" y="204"/>
                    <a:pt x="191" y="204"/>
                    <a:pt x="199" y="203"/>
                  </a:cubicBezTo>
                  <a:cubicBezTo>
                    <a:pt x="207" y="203"/>
                    <a:pt x="216" y="202"/>
                    <a:pt x="224" y="201"/>
                  </a:cubicBezTo>
                  <a:cubicBezTo>
                    <a:pt x="232" y="200"/>
                    <a:pt x="240" y="200"/>
                    <a:pt x="248" y="201"/>
                  </a:cubicBezTo>
                  <a:cubicBezTo>
                    <a:pt x="252" y="201"/>
                    <a:pt x="255" y="201"/>
                    <a:pt x="259" y="201"/>
                  </a:cubicBezTo>
                  <a:cubicBezTo>
                    <a:pt x="263" y="201"/>
                    <a:pt x="266" y="201"/>
                    <a:pt x="269" y="201"/>
                  </a:cubicBezTo>
                  <a:cubicBezTo>
                    <a:pt x="270" y="204"/>
                    <a:pt x="272" y="206"/>
                    <a:pt x="273" y="208"/>
                  </a:cubicBezTo>
                  <a:cubicBezTo>
                    <a:pt x="270" y="208"/>
                    <a:pt x="268" y="209"/>
                    <a:pt x="269" y="213"/>
                  </a:cubicBezTo>
                  <a:close/>
                  <a:moveTo>
                    <a:pt x="275" y="258"/>
                  </a:moveTo>
                  <a:cubicBezTo>
                    <a:pt x="276" y="261"/>
                    <a:pt x="278" y="265"/>
                    <a:pt x="280" y="268"/>
                  </a:cubicBezTo>
                  <a:cubicBezTo>
                    <a:pt x="281" y="269"/>
                    <a:pt x="282" y="271"/>
                    <a:pt x="283" y="272"/>
                  </a:cubicBezTo>
                  <a:cubicBezTo>
                    <a:pt x="278" y="270"/>
                    <a:pt x="274" y="265"/>
                    <a:pt x="271" y="261"/>
                  </a:cubicBezTo>
                  <a:cubicBezTo>
                    <a:pt x="266" y="256"/>
                    <a:pt x="262" y="251"/>
                    <a:pt x="258" y="245"/>
                  </a:cubicBezTo>
                  <a:cubicBezTo>
                    <a:pt x="256" y="242"/>
                    <a:pt x="253" y="239"/>
                    <a:pt x="251" y="236"/>
                  </a:cubicBezTo>
                  <a:cubicBezTo>
                    <a:pt x="248" y="232"/>
                    <a:pt x="246" y="229"/>
                    <a:pt x="243" y="226"/>
                  </a:cubicBezTo>
                  <a:cubicBezTo>
                    <a:pt x="241" y="225"/>
                    <a:pt x="239" y="223"/>
                    <a:pt x="236" y="222"/>
                  </a:cubicBezTo>
                  <a:cubicBezTo>
                    <a:pt x="235" y="222"/>
                    <a:pt x="234" y="221"/>
                    <a:pt x="233" y="220"/>
                  </a:cubicBezTo>
                  <a:cubicBezTo>
                    <a:pt x="233" y="220"/>
                    <a:pt x="232" y="220"/>
                    <a:pt x="232" y="220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6" y="221"/>
                    <a:pt x="239" y="223"/>
                    <a:pt x="243" y="224"/>
                  </a:cubicBezTo>
                  <a:cubicBezTo>
                    <a:pt x="248" y="226"/>
                    <a:pt x="252" y="228"/>
                    <a:pt x="257" y="231"/>
                  </a:cubicBezTo>
                  <a:cubicBezTo>
                    <a:pt x="261" y="234"/>
                    <a:pt x="266" y="237"/>
                    <a:pt x="270" y="240"/>
                  </a:cubicBezTo>
                  <a:cubicBezTo>
                    <a:pt x="273" y="242"/>
                    <a:pt x="276" y="245"/>
                    <a:pt x="280" y="247"/>
                  </a:cubicBezTo>
                  <a:cubicBezTo>
                    <a:pt x="280" y="247"/>
                    <a:pt x="280" y="248"/>
                    <a:pt x="281" y="248"/>
                  </a:cubicBezTo>
                  <a:cubicBezTo>
                    <a:pt x="276" y="248"/>
                    <a:pt x="273" y="253"/>
                    <a:pt x="275" y="258"/>
                  </a:cubicBezTo>
                  <a:close/>
                  <a:moveTo>
                    <a:pt x="283" y="252"/>
                  </a:moveTo>
                  <a:cubicBezTo>
                    <a:pt x="284" y="252"/>
                    <a:pt x="284" y="252"/>
                    <a:pt x="285" y="252"/>
                  </a:cubicBezTo>
                  <a:cubicBezTo>
                    <a:pt x="286" y="253"/>
                    <a:pt x="287" y="254"/>
                    <a:pt x="288" y="255"/>
                  </a:cubicBezTo>
                  <a:cubicBezTo>
                    <a:pt x="290" y="257"/>
                    <a:pt x="292" y="259"/>
                    <a:pt x="294" y="261"/>
                  </a:cubicBezTo>
                  <a:cubicBezTo>
                    <a:pt x="296" y="263"/>
                    <a:pt x="297" y="265"/>
                    <a:pt x="298" y="267"/>
                  </a:cubicBezTo>
                  <a:cubicBezTo>
                    <a:pt x="299" y="273"/>
                    <a:pt x="293" y="280"/>
                    <a:pt x="287" y="276"/>
                  </a:cubicBezTo>
                  <a:cubicBezTo>
                    <a:pt x="285" y="272"/>
                    <a:pt x="283" y="269"/>
                    <a:pt x="281" y="265"/>
                  </a:cubicBezTo>
                  <a:cubicBezTo>
                    <a:pt x="280" y="263"/>
                    <a:pt x="278" y="260"/>
                    <a:pt x="277" y="257"/>
                  </a:cubicBezTo>
                  <a:cubicBezTo>
                    <a:pt x="275" y="252"/>
                    <a:pt x="279" y="248"/>
                    <a:pt x="283" y="252"/>
                  </a:cubicBezTo>
                  <a:close/>
                  <a:moveTo>
                    <a:pt x="270" y="239"/>
                  </a:moveTo>
                  <a:cubicBezTo>
                    <a:pt x="266" y="236"/>
                    <a:pt x="261" y="233"/>
                    <a:pt x="257" y="230"/>
                  </a:cubicBezTo>
                  <a:cubicBezTo>
                    <a:pt x="253" y="227"/>
                    <a:pt x="249" y="225"/>
                    <a:pt x="244" y="223"/>
                  </a:cubicBezTo>
                  <a:cubicBezTo>
                    <a:pt x="240" y="222"/>
                    <a:pt x="237" y="221"/>
                    <a:pt x="233" y="220"/>
                  </a:cubicBezTo>
                  <a:cubicBezTo>
                    <a:pt x="240" y="221"/>
                    <a:pt x="247" y="221"/>
                    <a:pt x="254" y="222"/>
                  </a:cubicBezTo>
                  <a:cubicBezTo>
                    <a:pt x="258" y="223"/>
                    <a:pt x="261" y="223"/>
                    <a:pt x="265" y="224"/>
                  </a:cubicBezTo>
                  <a:cubicBezTo>
                    <a:pt x="267" y="224"/>
                    <a:pt x="269" y="225"/>
                    <a:pt x="271" y="224"/>
                  </a:cubicBezTo>
                  <a:cubicBezTo>
                    <a:pt x="270" y="225"/>
                    <a:pt x="270" y="225"/>
                    <a:pt x="270" y="226"/>
                  </a:cubicBezTo>
                  <a:cubicBezTo>
                    <a:pt x="269" y="229"/>
                    <a:pt x="270" y="232"/>
                    <a:pt x="271" y="234"/>
                  </a:cubicBezTo>
                  <a:cubicBezTo>
                    <a:pt x="273" y="238"/>
                    <a:pt x="275" y="241"/>
                    <a:pt x="278" y="244"/>
                  </a:cubicBezTo>
                  <a:cubicBezTo>
                    <a:pt x="275" y="242"/>
                    <a:pt x="273" y="241"/>
                    <a:pt x="270" y="239"/>
                  </a:cubicBezTo>
                  <a:close/>
                  <a:moveTo>
                    <a:pt x="183" y="182"/>
                  </a:moveTo>
                  <a:cubicBezTo>
                    <a:pt x="186" y="181"/>
                    <a:pt x="187" y="183"/>
                    <a:pt x="186" y="185"/>
                  </a:cubicBezTo>
                  <a:cubicBezTo>
                    <a:pt x="186" y="187"/>
                    <a:pt x="184" y="189"/>
                    <a:pt x="183" y="191"/>
                  </a:cubicBezTo>
                  <a:cubicBezTo>
                    <a:pt x="182" y="191"/>
                    <a:pt x="181" y="192"/>
                    <a:pt x="181" y="192"/>
                  </a:cubicBezTo>
                  <a:cubicBezTo>
                    <a:pt x="180" y="192"/>
                    <a:pt x="180" y="192"/>
                    <a:pt x="180" y="191"/>
                  </a:cubicBezTo>
                  <a:cubicBezTo>
                    <a:pt x="179" y="188"/>
                    <a:pt x="180" y="182"/>
                    <a:pt x="183" y="182"/>
                  </a:cubicBezTo>
                  <a:close/>
                  <a:moveTo>
                    <a:pt x="178" y="178"/>
                  </a:moveTo>
                  <a:cubicBezTo>
                    <a:pt x="179" y="180"/>
                    <a:pt x="176" y="181"/>
                    <a:pt x="175" y="182"/>
                  </a:cubicBezTo>
                  <a:cubicBezTo>
                    <a:pt x="174" y="183"/>
                    <a:pt x="172" y="183"/>
                    <a:pt x="171" y="183"/>
                  </a:cubicBezTo>
                  <a:cubicBezTo>
                    <a:pt x="171" y="183"/>
                    <a:pt x="171" y="182"/>
                    <a:pt x="171" y="182"/>
                  </a:cubicBezTo>
                  <a:cubicBezTo>
                    <a:pt x="172" y="182"/>
                    <a:pt x="171" y="181"/>
                    <a:pt x="171" y="181"/>
                  </a:cubicBezTo>
                  <a:cubicBezTo>
                    <a:pt x="173" y="179"/>
                    <a:pt x="176" y="175"/>
                    <a:pt x="178" y="178"/>
                  </a:cubicBezTo>
                  <a:close/>
                  <a:moveTo>
                    <a:pt x="83" y="95"/>
                  </a:moveTo>
                  <a:cubicBezTo>
                    <a:pt x="87" y="97"/>
                    <a:pt x="93" y="99"/>
                    <a:pt x="98" y="100"/>
                  </a:cubicBezTo>
                  <a:cubicBezTo>
                    <a:pt x="103" y="100"/>
                    <a:pt x="105" y="97"/>
                    <a:pt x="106" y="93"/>
                  </a:cubicBezTo>
                  <a:cubicBezTo>
                    <a:pt x="106" y="93"/>
                    <a:pt x="107" y="93"/>
                    <a:pt x="107" y="94"/>
                  </a:cubicBezTo>
                  <a:cubicBezTo>
                    <a:pt x="109" y="94"/>
                    <a:pt x="110" y="95"/>
                    <a:pt x="111" y="96"/>
                  </a:cubicBezTo>
                  <a:cubicBezTo>
                    <a:pt x="114" y="98"/>
                    <a:pt x="117" y="100"/>
                    <a:pt x="119" y="102"/>
                  </a:cubicBezTo>
                  <a:cubicBezTo>
                    <a:pt x="124" y="106"/>
                    <a:pt x="128" y="111"/>
                    <a:pt x="131" y="116"/>
                  </a:cubicBezTo>
                  <a:cubicBezTo>
                    <a:pt x="131" y="117"/>
                    <a:pt x="131" y="117"/>
                    <a:pt x="132" y="117"/>
                  </a:cubicBezTo>
                  <a:cubicBezTo>
                    <a:pt x="132" y="117"/>
                    <a:pt x="132" y="117"/>
                    <a:pt x="132" y="118"/>
                  </a:cubicBezTo>
                  <a:cubicBezTo>
                    <a:pt x="133" y="125"/>
                    <a:pt x="135" y="132"/>
                    <a:pt x="137" y="140"/>
                  </a:cubicBezTo>
                  <a:cubicBezTo>
                    <a:pt x="138" y="142"/>
                    <a:pt x="138" y="144"/>
                    <a:pt x="139" y="147"/>
                  </a:cubicBezTo>
                  <a:cubicBezTo>
                    <a:pt x="137" y="143"/>
                    <a:pt x="134" y="140"/>
                    <a:pt x="130" y="138"/>
                  </a:cubicBezTo>
                  <a:cubicBezTo>
                    <a:pt x="126" y="134"/>
                    <a:pt x="121" y="130"/>
                    <a:pt x="116" y="127"/>
                  </a:cubicBezTo>
                  <a:cubicBezTo>
                    <a:pt x="110" y="122"/>
                    <a:pt x="104" y="118"/>
                    <a:pt x="98" y="113"/>
                  </a:cubicBezTo>
                  <a:cubicBezTo>
                    <a:pt x="93" y="108"/>
                    <a:pt x="87" y="104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3" y="98"/>
                    <a:pt x="83" y="96"/>
                    <a:pt x="83" y="95"/>
                  </a:cubicBezTo>
                  <a:close/>
                  <a:moveTo>
                    <a:pt x="74" y="87"/>
                  </a:moveTo>
                  <a:cubicBezTo>
                    <a:pt x="77" y="89"/>
                    <a:pt x="79" y="90"/>
                    <a:pt x="81" y="92"/>
                  </a:cubicBezTo>
                  <a:cubicBezTo>
                    <a:pt x="80" y="92"/>
                    <a:pt x="80" y="93"/>
                    <a:pt x="80" y="93"/>
                  </a:cubicBezTo>
                  <a:cubicBezTo>
                    <a:pt x="81" y="95"/>
                    <a:pt x="82" y="98"/>
                    <a:pt x="79" y="98"/>
                  </a:cubicBezTo>
                  <a:cubicBezTo>
                    <a:pt x="77" y="98"/>
                    <a:pt x="74" y="97"/>
                    <a:pt x="73" y="96"/>
                  </a:cubicBezTo>
                  <a:cubicBezTo>
                    <a:pt x="70" y="95"/>
                    <a:pt x="68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8" y="90"/>
                    <a:pt x="70" y="86"/>
                    <a:pt x="74" y="87"/>
                  </a:cubicBezTo>
                  <a:close/>
                  <a:moveTo>
                    <a:pt x="150" y="89"/>
                  </a:moveTo>
                  <a:cubicBezTo>
                    <a:pt x="151" y="90"/>
                    <a:pt x="151" y="90"/>
                    <a:pt x="151" y="91"/>
                  </a:cubicBezTo>
                  <a:cubicBezTo>
                    <a:pt x="152" y="96"/>
                    <a:pt x="147" y="99"/>
                    <a:pt x="142" y="99"/>
                  </a:cubicBezTo>
                  <a:cubicBezTo>
                    <a:pt x="136" y="98"/>
                    <a:pt x="131" y="93"/>
                    <a:pt x="129" y="88"/>
                  </a:cubicBezTo>
                  <a:cubicBezTo>
                    <a:pt x="127" y="84"/>
                    <a:pt x="125" y="81"/>
                    <a:pt x="122" y="78"/>
                  </a:cubicBezTo>
                  <a:cubicBezTo>
                    <a:pt x="119" y="74"/>
                    <a:pt x="115" y="70"/>
                    <a:pt x="112" y="66"/>
                  </a:cubicBezTo>
                  <a:cubicBezTo>
                    <a:pt x="110" y="65"/>
                    <a:pt x="108" y="63"/>
                    <a:pt x="106" y="61"/>
                  </a:cubicBezTo>
                  <a:cubicBezTo>
                    <a:pt x="107" y="61"/>
                    <a:pt x="107" y="60"/>
                    <a:pt x="107" y="60"/>
                  </a:cubicBezTo>
                  <a:cubicBezTo>
                    <a:pt x="103" y="51"/>
                    <a:pt x="112" y="40"/>
                    <a:pt x="122" y="41"/>
                  </a:cubicBezTo>
                  <a:cubicBezTo>
                    <a:pt x="125" y="45"/>
                    <a:pt x="128" y="48"/>
                    <a:pt x="132" y="52"/>
                  </a:cubicBezTo>
                  <a:cubicBezTo>
                    <a:pt x="137" y="58"/>
                    <a:pt x="141" y="65"/>
                    <a:pt x="145" y="72"/>
                  </a:cubicBezTo>
                  <a:cubicBezTo>
                    <a:pt x="146" y="75"/>
                    <a:pt x="148" y="79"/>
                    <a:pt x="149" y="82"/>
                  </a:cubicBezTo>
                  <a:cubicBezTo>
                    <a:pt x="150" y="84"/>
                    <a:pt x="150" y="86"/>
                    <a:pt x="151" y="87"/>
                  </a:cubicBezTo>
                  <a:cubicBezTo>
                    <a:pt x="151" y="88"/>
                    <a:pt x="150" y="88"/>
                    <a:pt x="150" y="89"/>
                  </a:cubicBezTo>
                  <a:close/>
                  <a:moveTo>
                    <a:pt x="126" y="88"/>
                  </a:moveTo>
                  <a:cubicBezTo>
                    <a:pt x="127" y="89"/>
                    <a:pt x="127" y="89"/>
                    <a:pt x="127" y="89"/>
                  </a:cubicBezTo>
                  <a:cubicBezTo>
                    <a:pt x="129" y="94"/>
                    <a:pt x="124" y="96"/>
                    <a:pt x="120" y="95"/>
                  </a:cubicBezTo>
                  <a:cubicBezTo>
                    <a:pt x="115" y="95"/>
                    <a:pt x="110" y="90"/>
                    <a:pt x="105" y="88"/>
                  </a:cubicBezTo>
                  <a:cubicBezTo>
                    <a:pt x="105" y="88"/>
                    <a:pt x="105" y="88"/>
                    <a:pt x="104" y="89"/>
                  </a:cubicBezTo>
                  <a:cubicBezTo>
                    <a:pt x="101" y="84"/>
                    <a:pt x="95" y="80"/>
                    <a:pt x="90" y="77"/>
                  </a:cubicBezTo>
                  <a:cubicBezTo>
                    <a:pt x="95" y="71"/>
                    <a:pt x="89" y="57"/>
                    <a:pt x="105" y="61"/>
                  </a:cubicBezTo>
                  <a:cubicBezTo>
                    <a:pt x="107" y="63"/>
                    <a:pt x="109" y="65"/>
                    <a:pt x="110" y="66"/>
                  </a:cubicBezTo>
                  <a:cubicBezTo>
                    <a:pt x="117" y="73"/>
                    <a:pt x="123" y="79"/>
                    <a:pt x="127" y="87"/>
                  </a:cubicBezTo>
                  <a:cubicBezTo>
                    <a:pt x="127" y="87"/>
                    <a:pt x="126" y="88"/>
                    <a:pt x="126" y="88"/>
                  </a:cubicBezTo>
                  <a:close/>
                  <a:moveTo>
                    <a:pt x="124" y="97"/>
                  </a:moveTo>
                  <a:cubicBezTo>
                    <a:pt x="127" y="97"/>
                    <a:pt x="129" y="95"/>
                    <a:pt x="129" y="93"/>
                  </a:cubicBezTo>
                  <a:cubicBezTo>
                    <a:pt x="132" y="100"/>
                    <a:pt x="132" y="107"/>
                    <a:pt x="132" y="114"/>
                  </a:cubicBezTo>
                  <a:cubicBezTo>
                    <a:pt x="132" y="114"/>
                    <a:pt x="132" y="115"/>
                    <a:pt x="132" y="116"/>
                  </a:cubicBezTo>
                  <a:cubicBezTo>
                    <a:pt x="132" y="115"/>
                    <a:pt x="131" y="115"/>
                    <a:pt x="131" y="114"/>
                  </a:cubicBezTo>
                  <a:cubicBezTo>
                    <a:pt x="129" y="110"/>
                    <a:pt x="125" y="106"/>
                    <a:pt x="121" y="102"/>
                  </a:cubicBezTo>
                  <a:cubicBezTo>
                    <a:pt x="118" y="100"/>
                    <a:pt x="115" y="98"/>
                    <a:pt x="112" y="96"/>
                  </a:cubicBezTo>
                  <a:cubicBezTo>
                    <a:pt x="111" y="95"/>
                    <a:pt x="110" y="94"/>
                    <a:pt x="109" y="93"/>
                  </a:cubicBezTo>
                  <a:cubicBezTo>
                    <a:pt x="108" y="93"/>
                    <a:pt x="107" y="92"/>
                    <a:pt x="106" y="92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12" y="94"/>
                    <a:pt x="117" y="99"/>
                    <a:pt x="124" y="97"/>
                  </a:cubicBezTo>
                  <a:close/>
                  <a:moveTo>
                    <a:pt x="82" y="92"/>
                  </a:moveTo>
                  <a:cubicBezTo>
                    <a:pt x="80" y="90"/>
                    <a:pt x="78" y="88"/>
                    <a:pt x="76" y="87"/>
                  </a:cubicBezTo>
                  <a:cubicBezTo>
                    <a:pt x="76" y="87"/>
                    <a:pt x="77" y="86"/>
                    <a:pt x="77" y="86"/>
                  </a:cubicBezTo>
                  <a:cubicBezTo>
                    <a:pt x="77" y="83"/>
                    <a:pt x="79" y="80"/>
                    <a:pt x="81" y="79"/>
                  </a:cubicBezTo>
                  <a:cubicBezTo>
                    <a:pt x="82" y="79"/>
                    <a:pt x="82" y="79"/>
                    <a:pt x="82" y="78"/>
                  </a:cubicBezTo>
                  <a:cubicBezTo>
                    <a:pt x="84" y="78"/>
                    <a:pt x="86" y="78"/>
                    <a:pt x="88" y="77"/>
                  </a:cubicBezTo>
                  <a:cubicBezTo>
                    <a:pt x="88" y="78"/>
                    <a:pt x="89" y="78"/>
                    <a:pt x="90" y="78"/>
                  </a:cubicBezTo>
                  <a:cubicBezTo>
                    <a:pt x="92" y="79"/>
                    <a:pt x="94" y="81"/>
                    <a:pt x="96" y="82"/>
                  </a:cubicBezTo>
                  <a:cubicBezTo>
                    <a:pt x="99" y="84"/>
                    <a:pt x="101" y="87"/>
                    <a:pt x="104" y="89"/>
                  </a:cubicBezTo>
                  <a:cubicBezTo>
                    <a:pt x="104" y="89"/>
                    <a:pt x="104" y="89"/>
                    <a:pt x="104" y="90"/>
                  </a:cubicBezTo>
                  <a:cubicBezTo>
                    <a:pt x="104" y="92"/>
                    <a:pt x="104" y="95"/>
                    <a:pt x="101" y="97"/>
                  </a:cubicBezTo>
                  <a:cubicBezTo>
                    <a:pt x="99" y="98"/>
                    <a:pt x="97" y="97"/>
                    <a:pt x="95" y="97"/>
                  </a:cubicBezTo>
                  <a:cubicBezTo>
                    <a:pt x="90" y="96"/>
                    <a:pt x="86" y="94"/>
                    <a:pt x="82" y="92"/>
                  </a:cubicBezTo>
                  <a:close/>
                  <a:moveTo>
                    <a:pt x="133" y="121"/>
                  </a:moveTo>
                  <a:cubicBezTo>
                    <a:pt x="132" y="113"/>
                    <a:pt x="133" y="105"/>
                    <a:pt x="131" y="97"/>
                  </a:cubicBezTo>
                  <a:cubicBezTo>
                    <a:pt x="131" y="96"/>
                    <a:pt x="131" y="95"/>
                    <a:pt x="131" y="94"/>
                  </a:cubicBezTo>
                  <a:cubicBezTo>
                    <a:pt x="134" y="98"/>
                    <a:pt x="138" y="100"/>
                    <a:pt x="143" y="101"/>
                  </a:cubicBezTo>
                  <a:cubicBezTo>
                    <a:pt x="149" y="115"/>
                    <a:pt x="154" y="130"/>
                    <a:pt x="157" y="146"/>
                  </a:cubicBezTo>
                  <a:cubicBezTo>
                    <a:pt x="159" y="161"/>
                    <a:pt x="160" y="176"/>
                    <a:pt x="159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8" y="191"/>
                    <a:pt x="159" y="191"/>
                    <a:pt x="159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9" y="192"/>
                    <a:pt x="159" y="193"/>
                    <a:pt x="159" y="193"/>
                  </a:cubicBezTo>
                  <a:cubicBezTo>
                    <a:pt x="159" y="193"/>
                    <a:pt x="158" y="194"/>
                    <a:pt x="157" y="195"/>
                  </a:cubicBezTo>
                  <a:cubicBezTo>
                    <a:pt x="157" y="192"/>
                    <a:pt x="155" y="190"/>
                    <a:pt x="153" y="187"/>
                  </a:cubicBezTo>
                  <a:cubicBezTo>
                    <a:pt x="151" y="184"/>
                    <a:pt x="151" y="179"/>
                    <a:pt x="149" y="175"/>
                  </a:cubicBezTo>
                  <a:cubicBezTo>
                    <a:pt x="148" y="171"/>
                    <a:pt x="147" y="166"/>
                    <a:pt x="146" y="162"/>
                  </a:cubicBezTo>
                  <a:cubicBezTo>
                    <a:pt x="145" y="158"/>
                    <a:pt x="143" y="154"/>
                    <a:pt x="142" y="151"/>
                  </a:cubicBezTo>
                  <a:cubicBezTo>
                    <a:pt x="142" y="151"/>
                    <a:pt x="142" y="151"/>
                    <a:pt x="142" y="150"/>
                  </a:cubicBezTo>
                  <a:cubicBezTo>
                    <a:pt x="142" y="150"/>
                    <a:pt x="142" y="150"/>
                    <a:pt x="141" y="150"/>
                  </a:cubicBezTo>
                  <a:cubicBezTo>
                    <a:pt x="141" y="149"/>
                    <a:pt x="141" y="149"/>
                    <a:pt x="141" y="148"/>
                  </a:cubicBezTo>
                  <a:cubicBezTo>
                    <a:pt x="137" y="140"/>
                    <a:pt x="134" y="130"/>
                    <a:pt x="133" y="121"/>
                  </a:cubicBezTo>
                  <a:close/>
                  <a:moveTo>
                    <a:pt x="175" y="127"/>
                  </a:moveTo>
                  <a:cubicBezTo>
                    <a:pt x="175" y="137"/>
                    <a:pt x="173" y="146"/>
                    <a:pt x="171" y="156"/>
                  </a:cubicBezTo>
                  <a:cubicBezTo>
                    <a:pt x="170" y="166"/>
                    <a:pt x="169" y="176"/>
                    <a:pt x="164" y="185"/>
                  </a:cubicBezTo>
                  <a:cubicBezTo>
                    <a:pt x="164" y="186"/>
                    <a:pt x="164" y="186"/>
                    <a:pt x="165" y="186"/>
                  </a:cubicBezTo>
                  <a:cubicBezTo>
                    <a:pt x="164" y="188"/>
                    <a:pt x="163" y="189"/>
                    <a:pt x="161" y="190"/>
                  </a:cubicBezTo>
                  <a:cubicBezTo>
                    <a:pt x="161" y="190"/>
                    <a:pt x="160" y="190"/>
                    <a:pt x="160" y="190"/>
                  </a:cubicBezTo>
                  <a:cubicBezTo>
                    <a:pt x="162" y="176"/>
                    <a:pt x="160" y="160"/>
                    <a:pt x="157" y="146"/>
                  </a:cubicBezTo>
                  <a:cubicBezTo>
                    <a:pt x="154" y="130"/>
                    <a:pt x="150" y="115"/>
                    <a:pt x="144" y="101"/>
                  </a:cubicBezTo>
                  <a:cubicBezTo>
                    <a:pt x="144" y="101"/>
                    <a:pt x="145" y="101"/>
                    <a:pt x="145" y="101"/>
                  </a:cubicBezTo>
                  <a:cubicBezTo>
                    <a:pt x="149" y="101"/>
                    <a:pt x="153" y="98"/>
                    <a:pt x="153" y="94"/>
                  </a:cubicBezTo>
                  <a:cubicBezTo>
                    <a:pt x="156" y="97"/>
                    <a:pt x="159" y="99"/>
                    <a:pt x="163" y="99"/>
                  </a:cubicBezTo>
                  <a:cubicBezTo>
                    <a:pt x="169" y="99"/>
                    <a:pt x="170" y="94"/>
                    <a:pt x="171" y="89"/>
                  </a:cubicBezTo>
                  <a:cubicBezTo>
                    <a:pt x="174" y="102"/>
                    <a:pt x="176" y="114"/>
                    <a:pt x="175" y="127"/>
                  </a:cubicBezTo>
                  <a:close/>
                  <a:moveTo>
                    <a:pt x="165" y="69"/>
                  </a:moveTo>
                  <a:cubicBezTo>
                    <a:pt x="166" y="75"/>
                    <a:pt x="168" y="80"/>
                    <a:pt x="169" y="85"/>
                  </a:cubicBezTo>
                  <a:cubicBezTo>
                    <a:pt x="169" y="90"/>
                    <a:pt x="169" y="96"/>
                    <a:pt x="164" y="97"/>
                  </a:cubicBezTo>
                  <a:cubicBezTo>
                    <a:pt x="160" y="97"/>
                    <a:pt x="155" y="94"/>
                    <a:pt x="153" y="90"/>
                  </a:cubicBezTo>
                  <a:cubicBezTo>
                    <a:pt x="153" y="89"/>
                    <a:pt x="153" y="89"/>
                    <a:pt x="152" y="88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6"/>
                    <a:pt x="151" y="84"/>
                    <a:pt x="150" y="82"/>
                  </a:cubicBezTo>
                  <a:cubicBezTo>
                    <a:pt x="149" y="79"/>
                    <a:pt x="147" y="75"/>
                    <a:pt x="145" y="72"/>
                  </a:cubicBezTo>
                  <a:cubicBezTo>
                    <a:pt x="142" y="65"/>
                    <a:pt x="137" y="58"/>
                    <a:pt x="132" y="52"/>
                  </a:cubicBezTo>
                  <a:cubicBezTo>
                    <a:pt x="129" y="48"/>
                    <a:pt x="126" y="45"/>
                    <a:pt x="123" y="41"/>
                  </a:cubicBezTo>
                  <a:cubicBezTo>
                    <a:pt x="124" y="41"/>
                    <a:pt x="125" y="40"/>
                    <a:pt x="124" y="39"/>
                  </a:cubicBezTo>
                  <a:cubicBezTo>
                    <a:pt x="123" y="35"/>
                    <a:pt x="124" y="30"/>
                    <a:pt x="126" y="27"/>
                  </a:cubicBezTo>
                  <a:cubicBezTo>
                    <a:pt x="131" y="24"/>
                    <a:pt x="136" y="26"/>
                    <a:pt x="142" y="30"/>
                  </a:cubicBezTo>
                  <a:cubicBezTo>
                    <a:pt x="143" y="31"/>
                    <a:pt x="148" y="37"/>
                    <a:pt x="151" y="38"/>
                  </a:cubicBezTo>
                  <a:cubicBezTo>
                    <a:pt x="152" y="40"/>
                    <a:pt x="154" y="42"/>
                    <a:pt x="155" y="45"/>
                  </a:cubicBezTo>
                  <a:cubicBezTo>
                    <a:pt x="160" y="52"/>
                    <a:pt x="162" y="61"/>
                    <a:pt x="165" y="69"/>
                  </a:cubicBezTo>
                  <a:close/>
                  <a:moveTo>
                    <a:pt x="62" y="98"/>
                  </a:moveTo>
                  <a:cubicBezTo>
                    <a:pt x="61" y="96"/>
                    <a:pt x="61" y="94"/>
                    <a:pt x="62" y="93"/>
                  </a:cubicBezTo>
                  <a:cubicBezTo>
                    <a:pt x="66" y="95"/>
                    <a:pt x="70" y="98"/>
                    <a:pt x="75" y="99"/>
                  </a:cubicBezTo>
                  <a:cubicBezTo>
                    <a:pt x="77" y="100"/>
                    <a:pt x="79" y="100"/>
                    <a:pt x="81" y="100"/>
                  </a:cubicBezTo>
                  <a:cubicBezTo>
                    <a:pt x="92" y="109"/>
                    <a:pt x="103" y="118"/>
                    <a:pt x="115" y="127"/>
                  </a:cubicBezTo>
                  <a:cubicBezTo>
                    <a:pt x="124" y="133"/>
                    <a:pt x="134" y="140"/>
                    <a:pt x="140" y="150"/>
                  </a:cubicBezTo>
                  <a:cubicBezTo>
                    <a:pt x="141" y="151"/>
                    <a:pt x="141" y="152"/>
                    <a:pt x="142" y="153"/>
                  </a:cubicBezTo>
                  <a:cubicBezTo>
                    <a:pt x="144" y="157"/>
                    <a:pt x="145" y="162"/>
                    <a:pt x="146" y="166"/>
                  </a:cubicBezTo>
                  <a:cubicBezTo>
                    <a:pt x="147" y="171"/>
                    <a:pt x="149" y="176"/>
                    <a:pt x="150" y="180"/>
                  </a:cubicBezTo>
                  <a:cubicBezTo>
                    <a:pt x="150" y="182"/>
                    <a:pt x="151" y="184"/>
                    <a:pt x="152" y="186"/>
                  </a:cubicBezTo>
                  <a:cubicBezTo>
                    <a:pt x="153" y="187"/>
                    <a:pt x="154" y="189"/>
                    <a:pt x="154" y="191"/>
                  </a:cubicBezTo>
                  <a:cubicBezTo>
                    <a:pt x="155" y="192"/>
                    <a:pt x="156" y="194"/>
                    <a:pt x="157" y="195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55" y="197"/>
                    <a:pt x="155" y="197"/>
                    <a:pt x="155" y="197"/>
                  </a:cubicBezTo>
                  <a:cubicBezTo>
                    <a:pt x="152" y="193"/>
                    <a:pt x="149" y="190"/>
                    <a:pt x="147" y="185"/>
                  </a:cubicBezTo>
                  <a:cubicBezTo>
                    <a:pt x="145" y="181"/>
                    <a:pt x="143" y="177"/>
                    <a:pt x="140" y="174"/>
                  </a:cubicBezTo>
                  <a:cubicBezTo>
                    <a:pt x="138" y="173"/>
                    <a:pt x="136" y="172"/>
                    <a:pt x="134" y="170"/>
                  </a:cubicBezTo>
                  <a:cubicBezTo>
                    <a:pt x="132" y="169"/>
                    <a:pt x="130" y="166"/>
                    <a:pt x="128" y="164"/>
                  </a:cubicBezTo>
                  <a:cubicBezTo>
                    <a:pt x="125" y="161"/>
                    <a:pt x="123" y="157"/>
                    <a:pt x="120" y="153"/>
                  </a:cubicBezTo>
                  <a:cubicBezTo>
                    <a:pt x="113" y="146"/>
                    <a:pt x="105" y="140"/>
                    <a:pt x="98" y="134"/>
                  </a:cubicBezTo>
                  <a:cubicBezTo>
                    <a:pt x="89" y="127"/>
                    <a:pt x="81" y="121"/>
                    <a:pt x="73" y="115"/>
                  </a:cubicBezTo>
                  <a:cubicBezTo>
                    <a:pt x="70" y="112"/>
                    <a:pt x="67" y="110"/>
                    <a:pt x="64" y="107"/>
                  </a:cubicBezTo>
                  <a:cubicBezTo>
                    <a:pt x="63" y="104"/>
                    <a:pt x="62" y="101"/>
                    <a:pt x="62" y="98"/>
                  </a:cubicBezTo>
                  <a:close/>
                  <a:moveTo>
                    <a:pt x="73" y="119"/>
                  </a:moveTo>
                  <a:cubicBezTo>
                    <a:pt x="70" y="116"/>
                    <a:pt x="67" y="113"/>
                    <a:pt x="65" y="109"/>
                  </a:cubicBezTo>
                  <a:cubicBezTo>
                    <a:pt x="72" y="115"/>
                    <a:pt x="79" y="121"/>
                    <a:pt x="87" y="126"/>
                  </a:cubicBezTo>
                  <a:cubicBezTo>
                    <a:pt x="95" y="133"/>
                    <a:pt x="103" y="139"/>
                    <a:pt x="111" y="146"/>
                  </a:cubicBezTo>
                  <a:cubicBezTo>
                    <a:pt x="119" y="152"/>
                    <a:pt x="124" y="160"/>
                    <a:pt x="130" y="167"/>
                  </a:cubicBezTo>
                  <a:cubicBezTo>
                    <a:pt x="133" y="171"/>
                    <a:pt x="138" y="173"/>
                    <a:pt x="141" y="177"/>
                  </a:cubicBezTo>
                  <a:cubicBezTo>
                    <a:pt x="145" y="180"/>
                    <a:pt x="146" y="185"/>
                    <a:pt x="148" y="189"/>
                  </a:cubicBezTo>
                  <a:cubicBezTo>
                    <a:pt x="149" y="191"/>
                    <a:pt x="150" y="193"/>
                    <a:pt x="152" y="194"/>
                  </a:cubicBezTo>
                  <a:cubicBezTo>
                    <a:pt x="146" y="190"/>
                    <a:pt x="138" y="187"/>
                    <a:pt x="132" y="182"/>
                  </a:cubicBezTo>
                  <a:cubicBezTo>
                    <a:pt x="125" y="176"/>
                    <a:pt x="118" y="168"/>
                    <a:pt x="112" y="160"/>
                  </a:cubicBezTo>
                  <a:cubicBezTo>
                    <a:pt x="107" y="152"/>
                    <a:pt x="101" y="145"/>
                    <a:pt x="94" y="138"/>
                  </a:cubicBezTo>
                  <a:cubicBezTo>
                    <a:pt x="91" y="136"/>
                    <a:pt x="89" y="133"/>
                    <a:pt x="86" y="131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2" y="127"/>
                    <a:pt x="77" y="123"/>
                    <a:pt x="73" y="119"/>
                  </a:cubicBezTo>
                  <a:close/>
                  <a:moveTo>
                    <a:pt x="42" y="136"/>
                  </a:moveTo>
                  <a:cubicBezTo>
                    <a:pt x="53" y="127"/>
                    <a:pt x="71" y="127"/>
                    <a:pt x="85" y="132"/>
                  </a:cubicBezTo>
                  <a:cubicBezTo>
                    <a:pt x="90" y="137"/>
                    <a:pt x="96" y="143"/>
                    <a:pt x="101" y="148"/>
                  </a:cubicBezTo>
                  <a:cubicBezTo>
                    <a:pt x="106" y="155"/>
                    <a:pt x="111" y="162"/>
                    <a:pt x="117" y="168"/>
                  </a:cubicBezTo>
                  <a:cubicBezTo>
                    <a:pt x="122" y="174"/>
                    <a:pt x="127" y="181"/>
                    <a:pt x="134" y="185"/>
                  </a:cubicBezTo>
                  <a:cubicBezTo>
                    <a:pt x="140" y="190"/>
                    <a:pt x="148" y="193"/>
                    <a:pt x="154" y="198"/>
                  </a:cubicBezTo>
                  <a:cubicBezTo>
                    <a:pt x="152" y="200"/>
                    <a:pt x="151" y="201"/>
                    <a:pt x="149" y="203"/>
                  </a:cubicBezTo>
                  <a:cubicBezTo>
                    <a:pt x="148" y="202"/>
                    <a:pt x="146" y="202"/>
                    <a:pt x="144" y="202"/>
                  </a:cubicBezTo>
                  <a:cubicBezTo>
                    <a:pt x="142" y="201"/>
                    <a:pt x="140" y="200"/>
                    <a:pt x="138" y="198"/>
                  </a:cubicBezTo>
                  <a:cubicBezTo>
                    <a:pt x="134" y="195"/>
                    <a:pt x="131" y="191"/>
                    <a:pt x="127" y="188"/>
                  </a:cubicBezTo>
                  <a:cubicBezTo>
                    <a:pt x="127" y="187"/>
                    <a:pt x="126" y="187"/>
                    <a:pt x="126" y="187"/>
                  </a:cubicBezTo>
                  <a:cubicBezTo>
                    <a:pt x="126" y="186"/>
                    <a:pt x="126" y="186"/>
                    <a:pt x="125" y="186"/>
                  </a:cubicBezTo>
                  <a:cubicBezTo>
                    <a:pt x="112" y="174"/>
                    <a:pt x="99" y="161"/>
                    <a:pt x="83" y="152"/>
                  </a:cubicBezTo>
                  <a:cubicBezTo>
                    <a:pt x="77" y="148"/>
                    <a:pt x="70" y="145"/>
                    <a:pt x="63" y="142"/>
                  </a:cubicBezTo>
                  <a:cubicBezTo>
                    <a:pt x="56" y="140"/>
                    <a:pt x="50" y="139"/>
                    <a:pt x="43" y="139"/>
                  </a:cubicBezTo>
                  <a:cubicBezTo>
                    <a:pt x="41" y="138"/>
                    <a:pt x="40" y="139"/>
                    <a:pt x="39" y="139"/>
                  </a:cubicBezTo>
                  <a:cubicBezTo>
                    <a:pt x="40" y="138"/>
                    <a:pt x="41" y="137"/>
                    <a:pt x="42" y="136"/>
                  </a:cubicBezTo>
                  <a:close/>
                  <a:moveTo>
                    <a:pt x="39" y="139"/>
                  </a:moveTo>
                  <a:cubicBezTo>
                    <a:pt x="45" y="139"/>
                    <a:pt x="51" y="140"/>
                    <a:pt x="57" y="141"/>
                  </a:cubicBezTo>
                  <a:cubicBezTo>
                    <a:pt x="65" y="143"/>
                    <a:pt x="72" y="146"/>
                    <a:pt x="78" y="150"/>
                  </a:cubicBezTo>
                  <a:cubicBezTo>
                    <a:pt x="86" y="153"/>
                    <a:pt x="92" y="158"/>
                    <a:pt x="98" y="163"/>
                  </a:cubicBezTo>
                  <a:cubicBezTo>
                    <a:pt x="106" y="169"/>
                    <a:pt x="114" y="176"/>
                    <a:pt x="121" y="183"/>
                  </a:cubicBezTo>
                  <a:cubicBezTo>
                    <a:pt x="122" y="183"/>
                    <a:pt x="122" y="184"/>
                    <a:pt x="123" y="185"/>
                  </a:cubicBezTo>
                  <a:cubicBezTo>
                    <a:pt x="121" y="184"/>
                    <a:pt x="118" y="182"/>
                    <a:pt x="115" y="181"/>
                  </a:cubicBezTo>
                  <a:cubicBezTo>
                    <a:pt x="110" y="180"/>
                    <a:pt x="106" y="178"/>
                    <a:pt x="101" y="176"/>
                  </a:cubicBezTo>
                  <a:cubicBezTo>
                    <a:pt x="96" y="175"/>
                    <a:pt x="92" y="173"/>
                    <a:pt x="87" y="171"/>
                  </a:cubicBezTo>
                  <a:cubicBezTo>
                    <a:pt x="83" y="170"/>
                    <a:pt x="78" y="168"/>
                    <a:pt x="73" y="167"/>
                  </a:cubicBezTo>
                  <a:cubicBezTo>
                    <a:pt x="65" y="165"/>
                    <a:pt x="56" y="163"/>
                    <a:pt x="47" y="162"/>
                  </a:cubicBezTo>
                  <a:cubicBezTo>
                    <a:pt x="40" y="161"/>
                    <a:pt x="31" y="160"/>
                    <a:pt x="25" y="155"/>
                  </a:cubicBezTo>
                  <a:cubicBezTo>
                    <a:pt x="25" y="155"/>
                    <a:pt x="25" y="155"/>
                    <a:pt x="26" y="154"/>
                  </a:cubicBezTo>
                  <a:cubicBezTo>
                    <a:pt x="30" y="149"/>
                    <a:pt x="34" y="144"/>
                    <a:pt x="39" y="139"/>
                  </a:cubicBezTo>
                  <a:close/>
                  <a:moveTo>
                    <a:pt x="14" y="173"/>
                  </a:moveTo>
                  <a:cubicBezTo>
                    <a:pt x="17" y="167"/>
                    <a:pt x="20" y="161"/>
                    <a:pt x="25" y="155"/>
                  </a:cubicBezTo>
                  <a:cubicBezTo>
                    <a:pt x="31" y="160"/>
                    <a:pt x="38" y="161"/>
                    <a:pt x="45" y="162"/>
                  </a:cubicBezTo>
                  <a:cubicBezTo>
                    <a:pt x="54" y="164"/>
                    <a:pt x="62" y="165"/>
                    <a:pt x="71" y="167"/>
                  </a:cubicBezTo>
                  <a:cubicBezTo>
                    <a:pt x="81" y="169"/>
                    <a:pt x="90" y="173"/>
                    <a:pt x="100" y="176"/>
                  </a:cubicBezTo>
                  <a:cubicBezTo>
                    <a:pt x="104" y="178"/>
                    <a:pt x="109" y="180"/>
                    <a:pt x="114" y="181"/>
                  </a:cubicBezTo>
                  <a:cubicBezTo>
                    <a:pt x="118" y="183"/>
                    <a:pt x="123" y="185"/>
                    <a:pt x="127" y="188"/>
                  </a:cubicBezTo>
                  <a:cubicBezTo>
                    <a:pt x="131" y="191"/>
                    <a:pt x="134" y="195"/>
                    <a:pt x="137" y="198"/>
                  </a:cubicBezTo>
                  <a:cubicBezTo>
                    <a:pt x="139" y="200"/>
                    <a:pt x="141" y="201"/>
                    <a:pt x="143" y="202"/>
                  </a:cubicBezTo>
                  <a:cubicBezTo>
                    <a:pt x="145" y="202"/>
                    <a:pt x="147" y="203"/>
                    <a:pt x="149" y="204"/>
                  </a:cubicBezTo>
                  <a:cubicBezTo>
                    <a:pt x="148" y="204"/>
                    <a:pt x="148" y="204"/>
                    <a:pt x="148" y="204"/>
                  </a:cubicBezTo>
                  <a:cubicBezTo>
                    <a:pt x="147" y="204"/>
                    <a:pt x="145" y="204"/>
                    <a:pt x="144" y="203"/>
                  </a:cubicBezTo>
                  <a:cubicBezTo>
                    <a:pt x="142" y="203"/>
                    <a:pt x="139" y="202"/>
                    <a:pt x="136" y="201"/>
                  </a:cubicBezTo>
                  <a:cubicBezTo>
                    <a:pt x="132" y="200"/>
                    <a:pt x="127" y="198"/>
                    <a:pt x="123" y="196"/>
                  </a:cubicBezTo>
                  <a:cubicBezTo>
                    <a:pt x="114" y="193"/>
                    <a:pt x="105" y="189"/>
                    <a:pt x="96" y="187"/>
                  </a:cubicBezTo>
                  <a:cubicBezTo>
                    <a:pt x="86" y="184"/>
                    <a:pt x="77" y="182"/>
                    <a:pt x="68" y="181"/>
                  </a:cubicBezTo>
                  <a:cubicBezTo>
                    <a:pt x="63" y="180"/>
                    <a:pt x="58" y="179"/>
                    <a:pt x="53" y="178"/>
                  </a:cubicBezTo>
                  <a:cubicBezTo>
                    <a:pt x="49" y="178"/>
                    <a:pt x="45" y="177"/>
                    <a:pt x="40" y="176"/>
                  </a:cubicBezTo>
                  <a:cubicBezTo>
                    <a:pt x="31" y="174"/>
                    <a:pt x="22" y="174"/>
                    <a:pt x="13" y="176"/>
                  </a:cubicBezTo>
                  <a:cubicBezTo>
                    <a:pt x="13" y="175"/>
                    <a:pt x="14" y="174"/>
                    <a:pt x="14" y="173"/>
                  </a:cubicBezTo>
                  <a:close/>
                  <a:moveTo>
                    <a:pt x="4" y="217"/>
                  </a:moveTo>
                  <a:cubicBezTo>
                    <a:pt x="4" y="214"/>
                    <a:pt x="4" y="211"/>
                    <a:pt x="4" y="207"/>
                  </a:cubicBezTo>
                  <a:cubicBezTo>
                    <a:pt x="4" y="203"/>
                    <a:pt x="3" y="199"/>
                    <a:pt x="3" y="195"/>
                  </a:cubicBezTo>
                  <a:cubicBezTo>
                    <a:pt x="2" y="190"/>
                    <a:pt x="4" y="187"/>
                    <a:pt x="7" y="184"/>
                  </a:cubicBezTo>
                  <a:cubicBezTo>
                    <a:pt x="9" y="182"/>
                    <a:pt x="11" y="179"/>
                    <a:pt x="12" y="177"/>
                  </a:cubicBezTo>
                  <a:cubicBezTo>
                    <a:pt x="30" y="172"/>
                    <a:pt x="47" y="178"/>
                    <a:pt x="65" y="181"/>
                  </a:cubicBezTo>
                  <a:cubicBezTo>
                    <a:pt x="74" y="183"/>
                    <a:pt x="84" y="184"/>
                    <a:pt x="93" y="187"/>
                  </a:cubicBezTo>
                  <a:cubicBezTo>
                    <a:pt x="103" y="189"/>
                    <a:pt x="112" y="193"/>
                    <a:pt x="121" y="196"/>
                  </a:cubicBezTo>
                  <a:cubicBezTo>
                    <a:pt x="126" y="198"/>
                    <a:pt x="131" y="200"/>
                    <a:pt x="136" y="202"/>
                  </a:cubicBezTo>
                  <a:cubicBezTo>
                    <a:pt x="138" y="202"/>
                    <a:pt x="141" y="203"/>
                    <a:pt x="143" y="204"/>
                  </a:cubicBezTo>
                  <a:cubicBezTo>
                    <a:pt x="144" y="204"/>
                    <a:pt x="146" y="205"/>
                    <a:pt x="148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3" y="205"/>
                    <a:pt x="140" y="205"/>
                    <a:pt x="136" y="204"/>
                  </a:cubicBezTo>
                  <a:cubicBezTo>
                    <a:pt x="131" y="204"/>
                    <a:pt x="126" y="204"/>
                    <a:pt x="121" y="204"/>
                  </a:cubicBezTo>
                  <a:cubicBezTo>
                    <a:pt x="112" y="204"/>
                    <a:pt x="102" y="203"/>
                    <a:pt x="93" y="202"/>
                  </a:cubicBezTo>
                  <a:cubicBezTo>
                    <a:pt x="88" y="201"/>
                    <a:pt x="83" y="201"/>
                    <a:pt x="79" y="200"/>
                  </a:cubicBezTo>
                  <a:cubicBezTo>
                    <a:pt x="74" y="199"/>
                    <a:pt x="70" y="198"/>
                    <a:pt x="65" y="198"/>
                  </a:cubicBezTo>
                  <a:cubicBezTo>
                    <a:pt x="58" y="197"/>
                    <a:pt x="51" y="200"/>
                    <a:pt x="45" y="203"/>
                  </a:cubicBezTo>
                  <a:cubicBezTo>
                    <a:pt x="32" y="210"/>
                    <a:pt x="18" y="215"/>
                    <a:pt x="4" y="219"/>
                  </a:cubicBezTo>
                  <a:cubicBezTo>
                    <a:pt x="4" y="218"/>
                    <a:pt x="4" y="218"/>
                    <a:pt x="4" y="217"/>
                  </a:cubicBezTo>
                  <a:close/>
                  <a:moveTo>
                    <a:pt x="6" y="229"/>
                  </a:moveTo>
                  <a:cubicBezTo>
                    <a:pt x="4" y="226"/>
                    <a:pt x="4" y="223"/>
                    <a:pt x="4" y="220"/>
                  </a:cubicBezTo>
                  <a:cubicBezTo>
                    <a:pt x="12" y="218"/>
                    <a:pt x="21" y="215"/>
                    <a:pt x="29" y="211"/>
                  </a:cubicBezTo>
                  <a:cubicBezTo>
                    <a:pt x="33" y="210"/>
                    <a:pt x="37" y="208"/>
                    <a:pt x="40" y="206"/>
                  </a:cubicBezTo>
                  <a:cubicBezTo>
                    <a:pt x="44" y="204"/>
                    <a:pt x="47" y="203"/>
                    <a:pt x="50" y="201"/>
                  </a:cubicBezTo>
                  <a:cubicBezTo>
                    <a:pt x="54" y="200"/>
                    <a:pt x="57" y="199"/>
                    <a:pt x="61" y="198"/>
                  </a:cubicBezTo>
                  <a:cubicBezTo>
                    <a:pt x="65" y="198"/>
                    <a:pt x="70" y="199"/>
                    <a:pt x="74" y="200"/>
                  </a:cubicBezTo>
                  <a:cubicBezTo>
                    <a:pt x="75" y="200"/>
                    <a:pt x="75" y="200"/>
                    <a:pt x="76" y="200"/>
                  </a:cubicBezTo>
                  <a:cubicBezTo>
                    <a:pt x="71" y="204"/>
                    <a:pt x="66" y="207"/>
                    <a:pt x="60" y="210"/>
                  </a:cubicBezTo>
                  <a:cubicBezTo>
                    <a:pt x="55" y="213"/>
                    <a:pt x="49" y="216"/>
                    <a:pt x="42" y="219"/>
                  </a:cubicBezTo>
                  <a:cubicBezTo>
                    <a:pt x="31" y="224"/>
                    <a:pt x="20" y="229"/>
                    <a:pt x="9" y="234"/>
                  </a:cubicBezTo>
                  <a:cubicBezTo>
                    <a:pt x="8" y="233"/>
                    <a:pt x="7" y="231"/>
                    <a:pt x="6" y="229"/>
                  </a:cubicBezTo>
                  <a:close/>
                  <a:moveTo>
                    <a:pt x="11" y="240"/>
                  </a:moveTo>
                  <a:cubicBezTo>
                    <a:pt x="11" y="238"/>
                    <a:pt x="10" y="237"/>
                    <a:pt x="9" y="235"/>
                  </a:cubicBezTo>
                  <a:cubicBezTo>
                    <a:pt x="20" y="229"/>
                    <a:pt x="32" y="225"/>
                    <a:pt x="43" y="220"/>
                  </a:cubicBezTo>
                  <a:cubicBezTo>
                    <a:pt x="55" y="214"/>
                    <a:pt x="66" y="209"/>
                    <a:pt x="76" y="200"/>
                  </a:cubicBezTo>
                  <a:cubicBezTo>
                    <a:pt x="81" y="201"/>
                    <a:pt x="86" y="202"/>
                    <a:pt x="91" y="202"/>
                  </a:cubicBezTo>
                  <a:cubicBezTo>
                    <a:pt x="86" y="207"/>
                    <a:pt x="81" y="211"/>
                    <a:pt x="76" y="215"/>
                  </a:cubicBezTo>
                  <a:cubicBezTo>
                    <a:pt x="70" y="218"/>
                    <a:pt x="63" y="221"/>
                    <a:pt x="57" y="224"/>
                  </a:cubicBezTo>
                  <a:cubicBezTo>
                    <a:pt x="42" y="230"/>
                    <a:pt x="28" y="239"/>
                    <a:pt x="14" y="245"/>
                  </a:cubicBezTo>
                  <a:cubicBezTo>
                    <a:pt x="13" y="243"/>
                    <a:pt x="12" y="241"/>
                    <a:pt x="11" y="240"/>
                  </a:cubicBezTo>
                  <a:close/>
                  <a:moveTo>
                    <a:pt x="19" y="252"/>
                  </a:moveTo>
                  <a:cubicBezTo>
                    <a:pt x="17" y="251"/>
                    <a:pt x="15" y="248"/>
                    <a:pt x="14" y="246"/>
                  </a:cubicBezTo>
                  <a:cubicBezTo>
                    <a:pt x="29" y="239"/>
                    <a:pt x="43" y="230"/>
                    <a:pt x="58" y="224"/>
                  </a:cubicBezTo>
                  <a:cubicBezTo>
                    <a:pt x="65" y="222"/>
                    <a:pt x="71" y="218"/>
                    <a:pt x="76" y="215"/>
                  </a:cubicBezTo>
                  <a:cubicBezTo>
                    <a:pt x="82" y="211"/>
                    <a:pt x="87" y="208"/>
                    <a:pt x="91" y="203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5" y="203"/>
                    <a:pt x="99" y="203"/>
                    <a:pt x="102" y="204"/>
                  </a:cubicBezTo>
                  <a:cubicBezTo>
                    <a:pt x="110" y="204"/>
                    <a:pt x="118" y="205"/>
                    <a:pt x="126" y="205"/>
                  </a:cubicBezTo>
                  <a:cubicBezTo>
                    <a:pt x="130" y="205"/>
                    <a:pt x="134" y="205"/>
                    <a:pt x="138" y="205"/>
                  </a:cubicBezTo>
                  <a:cubicBezTo>
                    <a:pt x="140" y="205"/>
                    <a:pt x="142" y="206"/>
                    <a:pt x="144" y="206"/>
                  </a:cubicBezTo>
                  <a:cubicBezTo>
                    <a:pt x="144" y="206"/>
                    <a:pt x="144" y="206"/>
                    <a:pt x="143" y="206"/>
                  </a:cubicBezTo>
                  <a:cubicBezTo>
                    <a:pt x="136" y="208"/>
                    <a:pt x="128" y="211"/>
                    <a:pt x="121" y="215"/>
                  </a:cubicBezTo>
                  <a:cubicBezTo>
                    <a:pt x="113" y="219"/>
                    <a:pt x="106" y="223"/>
                    <a:pt x="98" y="227"/>
                  </a:cubicBezTo>
                  <a:cubicBezTo>
                    <a:pt x="89" y="232"/>
                    <a:pt x="81" y="236"/>
                    <a:pt x="72" y="239"/>
                  </a:cubicBezTo>
                  <a:cubicBezTo>
                    <a:pt x="63" y="243"/>
                    <a:pt x="54" y="246"/>
                    <a:pt x="45" y="249"/>
                  </a:cubicBezTo>
                  <a:cubicBezTo>
                    <a:pt x="41" y="250"/>
                    <a:pt x="37" y="251"/>
                    <a:pt x="34" y="252"/>
                  </a:cubicBezTo>
                  <a:cubicBezTo>
                    <a:pt x="30" y="253"/>
                    <a:pt x="27" y="255"/>
                    <a:pt x="24" y="256"/>
                  </a:cubicBezTo>
                  <a:cubicBezTo>
                    <a:pt x="22" y="255"/>
                    <a:pt x="20" y="254"/>
                    <a:pt x="19" y="252"/>
                  </a:cubicBezTo>
                  <a:close/>
                  <a:moveTo>
                    <a:pt x="86" y="250"/>
                  </a:moveTo>
                  <a:cubicBezTo>
                    <a:pt x="84" y="251"/>
                    <a:pt x="81" y="252"/>
                    <a:pt x="79" y="252"/>
                  </a:cubicBezTo>
                  <a:cubicBezTo>
                    <a:pt x="70" y="256"/>
                    <a:pt x="61" y="259"/>
                    <a:pt x="51" y="262"/>
                  </a:cubicBezTo>
                  <a:cubicBezTo>
                    <a:pt x="47" y="263"/>
                    <a:pt x="43" y="264"/>
                    <a:pt x="39" y="263"/>
                  </a:cubicBezTo>
                  <a:cubicBezTo>
                    <a:pt x="35" y="263"/>
                    <a:pt x="31" y="261"/>
                    <a:pt x="27" y="258"/>
                  </a:cubicBezTo>
                  <a:cubicBezTo>
                    <a:pt x="27" y="258"/>
                    <a:pt x="26" y="257"/>
                    <a:pt x="25" y="257"/>
                  </a:cubicBezTo>
                  <a:cubicBezTo>
                    <a:pt x="29" y="255"/>
                    <a:pt x="32" y="254"/>
                    <a:pt x="36" y="252"/>
                  </a:cubicBezTo>
                  <a:cubicBezTo>
                    <a:pt x="41" y="251"/>
                    <a:pt x="45" y="249"/>
                    <a:pt x="50" y="248"/>
                  </a:cubicBezTo>
                  <a:cubicBezTo>
                    <a:pt x="59" y="245"/>
                    <a:pt x="68" y="242"/>
                    <a:pt x="77" y="238"/>
                  </a:cubicBezTo>
                  <a:cubicBezTo>
                    <a:pt x="94" y="231"/>
                    <a:pt x="109" y="221"/>
                    <a:pt x="126" y="213"/>
                  </a:cubicBezTo>
                  <a:cubicBezTo>
                    <a:pt x="131" y="211"/>
                    <a:pt x="136" y="209"/>
                    <a:pt x="141" y="207"/>
                  </a:cubicBezTo>
                  <a:cubicBezTo>
                    <a:pt x="135" y="210"/>
                    <a:pt x="126" y="216"/>
                    <a:pt x="125" y="217"/>
                  </a:cubicBezTo>
                  <a:cubicBezTo>
                    <a:pt x="121" y="220"/>
                    <a:pt x="117" y="222"/>
                    <a:pt x="114" y="225"/>
                  </a:cubicBezTo>
                  <a:cubicBezTo>
                    <a:pt x="110" y="228"/>
                    <a:pt x="106" y="231"/>
                    <a:pt x="102" y="235"/>
                  </a:cubicBezTo>
                  <a:cubicBezTo>
                    <a:pt x="98" y="238"/>
                    <a:pt x="95" y="240"/>
                    <a:pt x="92" y="244"/>
                  </a:cubicBezTo>
                  <a:cubicBezTo>
                    <a:pt x="90" y="246"/>
                    <a:pt x="88" y="248"/>
                    <a:pt x="86" y="250"/>
                  </a:cubicBezTo>
                  <a:close/>
                  <a:moveTo>
                    <a:pt x="88" y="249"/>
                  </a:moveTo>
                  <a:cubicBezTo>
                    <a:pt x="90" y="248"/>
                    <a:pt x="91" y="246"/>
                    <a:pt x="92" y="245"/>
                  </a:cubicBezTo>
                  <a:cubicBezTo>
                    <a:pt x="95" y="241"/>
                    <a:pt x="99" y="238"/>
                    <a:pt x="103" y="235"/>
                  </a:cubicBezTo>
                  <a:cubicBezTo>
                    <a:pt x="108" y="230"/>
                    <a:pt x="114" y="226"/>
                    <a:pt x="120" y="221"/>
                  </a:cubicBezTo>
                  <a:cubicBezTo>
                    <a:pt x="124" y="219"/>
                    <a:pt x="129" y="216"/>
                    <a:pt x="133" y="213"/>
                  </a:cubicBezTo>
                  <a:cubicBezTo>
                    <a:pt x="137" y="211"/>
                    <a:pt x="141" y="208"/>
                    <a:pt x="145" y="206"/>
                  </a:cubicBezTo>
                  <a:cubicBezTo>
                    <a:pt x="145" y="206"/>
                    <a:pt x="145" y="206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45" y="208"/>
                    <a:pt x="145" y="208"/>
                    <a:pt x="144" y="209"/>
                  </a:cubicBezTo>
                  <a:cubicBezTo>
                    <a:pt x="142" y="212"/>
                    <a:pt x="140" y="215"/>
                    <a:pt x="139" y="218"/>
                  </a:cubicBezTo>
                  <a:cubicBezTo>
                    <a:pt x="138" y="218"/>
                    <a:pt x="137" y="218"/>
                    <a:pt x="138" y="219"/>
                  </a:cubicBezTo>
                  <a:cubicBezTo>
                    <a:pt x="138" y="219"/>
                    <a:pt x="138" y="220"/>
                    <a:pt x="138" y="219"/>
                  </a:cubicBezTo>
                  <a:cubicBezTo>
                    <a:pt x="138" y="219"/>
                    <a:pt x="138" y="219"/>
                    <a:pt x="138" y="219"/>
                  </a:cubicBezTo>
                  <a:cubicBezTo>
                    <a:pt x="137" y="221"/>
                    <a:pt x="137" y="223"/>
                    <a:pt x="136" y="225"/>
                  </a:cubicBezTo>
                  <a:cubicBezTo>
                    <a:pt x="133" y="228"/>
                    <a:pt x="130" y="232"/>
                    <a:pt x="128" y="236"/>
                  </a:cubicBezTo>
                  <a:cubicBezTo>
                    <a:pt x="114" y="238"/>
                    <a:pt x="101" y="244"/>
                    <a:pt x="88" y="249"/>
                  </a:cubicBezTo>
                  <a:close/>
                  <a:moveTo>
                    <a:pt x="139" y="225"/>
                  </a:moveTo>
                  <a:cubicBezTo>
                    <a:pt x="139" y="225"/>
                    <a:pt x="140" y="225"/>
                    <a:pt x="140" y="225"/>
                  </a:cubicBezTo>
                  <a:cubicBezTo>
                    <a:pt x="140" y="225"/>
                    <a:pt x="140" y="224"/>
                    <a:pt x="140" y="224"/>
                  </a:cubicBezTo>
                  <a:cubicBezTo>
                    <a:pt x="140" y="224"/>
                    <a:pt x="140" y="224"/>
                    <a:pt x="140" y="224"/>
                  </a:cubicBezTo>
                  <a:cubicBezTo>
                    <a:pt x="142" y="224"/>
                    <a:pt x="144" y="223"/>
                    <a:pt x="147" y="223"/>
                  </a:cubicBezTo>
                  <a:cubicBezTo>
                    <a:pt x="150" y="223"/>
                    <a:pt x="153" y="223"/>
                    <a:pt x="156" y="223"/>
                  </a:cubicBezTo>
                  <a:cubicBezTo>
                    <a:pt x="157" y="223"/>
                    <a:pt x="156" y="222"/>
                    <a:pt x="156" y="222"/>
                  </a:cubicBezTo>
                  <a:cubicBezTo>
                    <a:pt x="153" y="222"/>
                    <a:pt x="150" y="222"/>
                    <a:pt x="147" y="223"/>
                  </a:cubicBezTo>
                  <a:cubicBezTo>
                    <a:pt x="144" y="223"/>
                    <a:pt x="142" y="223"/>
                    <a:pt x="139" y="223"/>
                  </a:cubicBezTo>
                  <a:cubicBezTo>
                    <a:pt x="139" y="223"/>
                    <a:pt x="140" y="222"/>
                    <a:pt x="140" y="222"/>
                  </a:cubicBezTo>
                  <a:cubicBezTo>
                    <a:pt x="141" y="222"/>
                    <a:pt x="142" y="222"/>
                    <a:pt x="143" y="221"/>
                  </a:cubicBezTo>
                  <a:cubicBezTo>
                    <a:pt x="143" y="221"/>
                    <a:pt x="143" y="221"/>
                    <a:pt x="143" y="221"/>
                  </a:cubicBezTo>
                  <a:cubicBezTo>
                    <a:pt x="145" y="221"/>
                    <a:pt x="146" y="220"/>
                    <a:pt x="148" y="220"/>
                  </a:cubicBezTo>
                  <a:cubicBezTo>
                    <a:pt x="150" y="220"/>
                    <a:pt x="153" y="220"/>
                    <a:pt x="155" y="220"/>
                  </a:cubicBezTo>
                  <a:cubicBezTo>
                    <a:pt x="156" y="220"/>
                    <a:pt x="156" y="219"/>
                    <a:pt x="155" y="219"/>
                  </a:cubicBezTo>
                  <a:cubicBezTo>
                    <a:pt x="150" y="219"/>
                    <a:pt x="145" y="219"/>
                    <a:pt x="140" y="220"/>
                  </a:cubicBezTo>
                  <a:cubicBezTo>
                    <a:pt x="141" y="220"/>
                    <a:pt x="141" y="219"/>
                    <a:pt x="141" y="218"/>
                  </a:cubicBezTo>
                  <a:cubicBezTo>
                    <a:pt x="142" y="218"/>
                    <a:pt x="142" y="218"/>
                    <a:pt x="143" y="218"/>
                  </a:cubicBezTo>
                  <a:cubicBezTo>
                    <a:pt x="145" y="217"/>
                    <a:pt x="147" y="217"/>
                    <a:pt x="148" y="217"/>
                  </a:cubicBezTo>
                  <a:cubicBezTo>
                    <a:pt x="152" y="217"/>
                    <a:pt x="156" y="217"/>
                    <a:pt x="160" y="216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55" y="216"/>
                    <a:pt x="151" y="216"/>
                    <a:pt x="147" y="216"/>
                  </a:cubicBezTo>
                  <a:cubicBezTo>
                    <a:pt x="145" y="216"/>
                    <a:pt x="143" y="217"/>
                    <a:pt x="142" y="217"/>
                  </a:cubicBezTo>
                  <a:cubicBezTo>
                    <a:pt x="142" y="216"/>
                    <a:pt x="143" y="214"/>
                    <a:pt x="144" y="213"/>
                  </a:cubicBezTo>
                  <a:cubicBezTo>
                    <a:pt x="144" y="213"/>
                    <a:pt x="145" y="213"/>
                    <a:pt x="145" y="213"/>
                  </a:cubicBezTo>
                  <a:cubicBezTo>
                    <a:pt x="147" y="211"/>
                    <a:pt x="151" y="211"/>
                    <a:pt x="154" y="211"/>
                  </a:cubicBezTo>
                  <a:cubicBezTo>
                    <a:pt x="158" y="210"/>
                    <a:pt x="161" y="211"/>
                    <a:pt x="165" y="211"/>
                  </a:cubicBezTo>
                  <a:cubicBezTo>
                    <a:pt x="165" y="211"/>
                    <a:pt x="165" y="210"/>
                    <a:pt x="165" y="210"/>
                  </a:cubicBezTo>
                  <a:cubicBezTo>
                    <a:pt x="161" y="210"/>
                    <a:pt x="157" y="210"/>
                    <a:pt x="153" y="210"/>
                  </a:cubicBezTo>
                  <a:cubicBezTo>
                    <a:pt x="151" y="210"/>
                    <a:pt x="147" y="210"/>
                    <a:pt x="145" y="211"/>
                  </a:cubicBezTo>
                  <a:cubicBezTo>
                    <a:pt x="146" y="211"/>
                    <a:pt x="146" y="210"/>
                    <a:pt x="147" y="209"/>
                  </a:cubicBezTo>
                  <a:cubicBezTo>
                    <a:pt x="148" y="208"/>
                    <a:pt x="148" y="207"/>
                    <a:pt x="149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06"/>
                    <a:pt x="151" y="205"/>
                    <a:pt x="151" y="205"/>
                  </a:cubicBezTo>
                  <a:cubicBezTo>
                    <a:pt x="153" y="205"/>
                    <a:pt x="156" y="205"/>
                    <a:pt x="158" y="205"/>
                  </a:cubicBezTo>
                  <a:cubicBezTo>
                    <a:pt x="162" y="205"/>
                    <a:pt x="166" y="205"/>
                    <a:pt x="171" y="205"/>
                  </a:cubicBezTo>
                  <a:cubicBezTo>
                    <a:pt x="171" y="205"/>
                    <a:pt x="171" y="205"/>
                    <a:pt x="170" y="205"/>
                  </a:cubicBezTo>
                  <a:cubicBezTo>
                    <a:pt x="166" y="205"/>
                    <a:pt x="161" y="204"/>
                    <a:pt x="157" y="204"/>
                  </a:cubicBezTo>
                  <a:cubicBezTo>
                    <a:pt x="155" y="204"/>
                    <a:pt x="153" y="204"/>
                    <a:pt x="151" y="20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2" y="204"/>
                    <a:pt x="153" y="203"/>
                    <a:pt x="154" y="203"/>
                  </a:cubicBezTo>
                  <a:cubicBezTo>
                    <a:pt x="156" y="203"/>
                    <a:pt x="158" y="203"/>
                    <a:pt x="160" y="203"/>
                  </a:cubicBezTo>
                  <a:cubicBezTo>
                    <a:pt x="163" y="203"/>
                    <a:pt x="167" y="203"/>
                    <a:pt x="171" y="202"/>
                  </a:cubicBezTo>
                  <a:cubicBezTo>
                    <a:pt x="171" y="201"/>
                    <a:pt x="171" y="201"/>
                    <a:pt x="171" y="201"/>
                  </a:cubicBezTo>
                  <a:cubicBezTo>
                    <a:pt x="167" y="202"/>
                    <a:pt x="163" y="202"/>
                    <a:pt x="159" y="202"/>
                  </a:cubicBezTo>
                  <a:cubicBezTo>
                    <a:pt x="157" y="202"/>
                    <a:pt x="155" y="202"/>
                    <a:pt x="153" y="203"/>
                  </a:cubicBezTo>
                  <a:cubicBezTo>
                    <a:pt x="153" y="203"/>
                    <a:pt x="153" y="203"/>
                    <a:pt x="152" y="203"/>
                  </a:cubicBezTo>
                  <a:cubicBezTo>
                    <a:pt x="153" y="202"/>
                    <a:pt x="154" y="201"/>
                    <a:pt x="154" y="201"/>
                  </a:cubicBezTo>
                  <a:cubicBezTo>
                    <a:pt x="157" y="200"/>
                    <a:pt x="160" y="200"/>
                    <a:pt x="163" y="200"/>
                  </a:cubicBezTo>
                  <a:cubicBezTo>
                    <a:pt x="166" y="199"/>
                    <a:pt x="170" y="199"/>
                    <a:pt x="174" y="199"/>
                  </a:cubicBezTo>
                  <a:cubicBezTo>
                    <a:pt x="174" y="199"/>
                    <a:pt x="174" y="198"/>
                    <a:pt x="173" y="198"/>
                  </a:cubicBezTo>
                  <a:cubicBezTo>
                    <a:pt x="170" y="198"/>
                    <a:pt x="166" y="199"/>
                    <a:pt x="163" y="199"/>
                  </a:cubicBezTo>
                  <a:cubicBezTo>
                    <a:pt x="160" y="199"/>
                    <a:pt x="158" y="199"/>
                    <a:pt x="155" y="200"/>
                  </a:cubicBezTo>
                  <a:cubicBezTo>
                    <a:pt x="156" y="199"/>
                    <a:pt x="157" y="198"/>
                    <a:pt x="157" y="197"/>
                  </a:cubicBezTo>
                  <a:cubicBezTo>
                    <a:pt x="159" y="197"/>
                    <a:pt x="160" y="197"/>
                    <a:pt x="162" y="196"/>
                  </a:cubicBezTo>
                  <a:cubicBezTo>
                    <a:pt x="164" y="196"/>
                    <a:pt x="165" y="196"/>
                    <a:pt x="167" y="196"/>
                  </a:cubicBezTo>
                  <a:cubicBezTo>
                    <a:pt x="171" y="195"/>
                    <a:pt x="174" y="195"/>
                    <a:pt x="178" y="195"/>
                  </a:cubicBezTo>
                  <a:cubicBezTo>
                    <a:pt x="178" y="195"/>
                    <a:pt x="178" y="194"/>
                    <a:pt x="178" y="194"/>
                  </a:cubicBezTo>
                  <a:cubicBezTo>
                    <a:pt x="174" y="195"/>
                    <a:pt x="171" y="195"/>
                    <a:pt x="167" y="195"/>
                  </a:cubicBezTo>
                  <a:cubicBezTo>
                    <a:pt x="164" y="195"/>
                    <a:pt x="161" y="195"/>
                    <a:pt x="158" y="196"/>
                  </a:cubicBezTo>
                  <a:cubicBezTo>
                    <a:pt x="159" y="195"/>
                    <a:pt x="160" y="195"/>
                    <a:pt x="160" y="194"/>
                  </a:cubicBezTo>
                  <a:cubicBezTo>
                    <a:pt x="161" y="193"/>
                    <a:pt x="162" y="193"/>
                    <a:pt x="162" y="193"/>
                  </a:cubicBezTo>
                  <a:cubicBezTo>
                    <a:pt x="164" y="192"/>
                    <a:pt x="166" y="192"/>
                    <a:pt x="167" y="192"/>
                  </a:cubicBezTo>
                  <a:cubicBezTo>
                    <a:pt x="171" y="191"/>
                    <a:pt x="174" y="191"/>
                    <a:pt x="177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4" y="191"/>
                    <a:pt x="171" y="191"/>
                    <a:pt x="168" y="191"/>
                  </a:cubicBezTo>
                  <a:cubicBezTo>
                    <a:pt x="166" y="191"/>
                    <a:pt x="164" y="192"/>
                    <a:pt x="163" y="192"/>
                  </a:cubicBezTo>
                  <a:cubicBezTo>
                    <a:pt x="162" y="192"/>
                    <a:pt x="162" y="192"/>
                    <a:pt x="161" y="193"/>
                  </a:cubicBezTo>
                  <a:cubicBezTo>
                    <a:pt x="162" y="192"/>
                    <a:pt x="163" y="191"/>
                    <a:pt x="163" y="190"/>
                  </a:cubicBezTo>
                  <a:cubicBezTo>
                    <a:pt x="165" y="190"/>
                    <a:pt x="167" y="190"/>
                    <a:pt x="168" y="189"/>
                  </a:cubicBezTo>
                  <a:cubicBezTo>
                    <a:pt x="171" y="189"/>
                    <a:pt x="174" y="188"/>
                    <a:pt x="177" y="188"/>
                  </a:cubicBezTo>
                  <a:cubicBezTo>
                    <a:pt x="177" y="188"/>
                    <a:pt x="177" y="188"/>
                    <a:pt x="177" y="188"/>
                  </a:cubicBezTo>
                  <a:cubicBezTo>
                    <a:pt x="174" y="188"/>
                    <a:pt x="171" y="188"/>
                    <a:pt x="168" y="189"/>
                  </a:cubicBezTo>
                  <a:cubicBezTo>
                    <a:pt x="167" y="189"/>
                    <a:pt x="165" y="189"/>
                    <a:pt x="164" y="189"/>
                  </a:cubicBezTo>
                  <a:cubicBezTo>
                    <a:pt x="165" y="189"/>
                    <a:pt x="166" y="188"/>
                    <a:pt x="166" y="187"/>
                  </a:cubicBezTo>
                  <a:cubicBezTo>
                    <a:pt x="167" y="187"/>
                    <a:pt x="167" y="186"/>
                    <a:pt x="167" y="18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67" y="185"/>
                    <a:pt x="168" y="185"/>
                    <a:pt x="169" y="184"/>
                  </a:cubicBezTo>
                  <a:cubicBezTo>
                    <a:pt x="169" y="184"/>
                    <a:pt x="169" y="185"/>
                    <a:pt x="169" y="185"/>
                  </a:cubicBezTo>
                  <a:cubicBezTo>
                    <a:pt x="173" y="186"/>
                    <a:pt x="181" y="183"/>
                    <a:pt x="180" y="178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1" y="178"/>
                    <a:pt x="182" y="177"/>
                    <a:pt x="182" y="176"/>
                  </a:cubicBezTo>
                  <a:cubicBezTo>
                    <a:pt x="183" y="177"/>
                    <a:pt x="184" y="177"/>
                    <a:pt x="185" y="178"/>
                  </a:cubicBezTo>
                  <a:cubicBezTo>
                    <a:pt x="185" y="178"/>
                    <a:pt x="184" y="179"/>
                    <a:pt x="183" y="179"/>
                  </a:cubicBezTo>
                  <a:cubicBezTo>
                    <a:pt x="183" y="179"/>
                    <a:pt x="183" y="180"/>
                    <a:pt x="18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79" y="181"/>
                    <a:pt x="177" y="186"/>
                    <a:pt x="178" y="190"/>
                  </a:cubicBezTo>
                  <a:cubicBezTo>
                    <a:pt x="178" y="190"/>
                    <a:pt x="178" y="191"/>
                    <a:pt x="178" y="191"/>
                  </a:cubicBezTo>
                  <a:cubicBezTo>
                    <a:pt x="178" y="193"/>
                    <a:pt x="180" y="194"/>
                    <a:pt x="181" y="193"/>
                  </a:cubicBezTo>
                  <a:cubicBezTo>
                    <a:pt x="179" y="197"/>
                    <a:pt x="175" y="200"/>
                    <a:pt x="172" y="204"/>
                  </a:cubicBezTo>
                  <a:cubicBezTo>
                    <a:pt x="169" y="208"/>
                    <a:pt x="166" y="213"/>
                    <a:pt x="162" y="217"/>
                  </a:cubicBezTo>
                  <a:cubicBezTo>
                    <a:pt x="157" y="222"/>
                    <a:pt x="152" y="227"/>
                    <a:pt x="147" y="231"/>
                  </a:cubicBezTo>
                  <a:cubicBezTo>
                    <a:pt x="147" y="231"/>
                    <a:pt x="147" y="231"/>
                    <a:pt x="146" y="231"/>
                  </a:cubicBezTo>
                  <a:cubicBezTo>
                    <a:pt x="143" y="231"/>
                    <a:pt x="140" y="230"/>
                    <a:pt x="138" y="231"/>
                  </a:cubicBezTo>
                  <a:cubicBezTo>
                    <a:pt x="138" y="231"/>
                    <a:pt x="138" y="231"/>
                    <a:pt x="137" y="231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30"/>
                    <a:pt x="139" y="230"/>
                    <a:pt x="140" y="230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0" y="229"/>
                    <a:pt x="140" y="229"/>
                    <a:pt x="140" y="229"/>
                  </a:cubicBezTo>
                  <a:cubicBezTo>
                    <a:pt x="143" y="229"/>
                    <a:pt x="145" y="229"/>
                    <a:pt x="148" y="229"/>
                  </a:cubicBezTo>
                  <a:cubicBezTo>
                    <a:pt x="149" y="229"/>
                    <a:pt x="149" y="228"/>
                    <a:pt x="148" y="228"/>
                  </a:cubicBezTo>
                  <a:cubicBezTo>
                    <a:pt x="145" y="228"/>
                    <a:pt x="141" y="228"/>
                    <a:pt x="138" y="229"/>
                  </a:cubicBezTo>
                  <a:cubicBezTo>
                    <a:pt x="138" y="228"/>
                    <a:pt x="138" y="228"/>
                    <a:pt x="138" y="227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3" y="226"/>
                    <a:pt x="148" y="226"/>
                    <a:pt x="152" y="226"/>
                  </a:cubicBezTo>
                  <a:cubicBezTo>
                    <a:pt x="153" y="226"/>
                    <a:pt x="153" y="225"/>
                    <a:pt x="152" y="225"/>
                  </a:cubicBezTo>
                  <a:cubicBezTo>
                    <a:pt x="148" y="225"/>
                    <a:pt x="143" y="225"/>
                    <a:pt x="138" y="226"/>
                  </a:cubicBezTo>
                  <a:cubicBezTo>
                    <a:pt x="139" y="225"/>
                    <a:pt x="139" y="225"/>
                    <a:pt x="139" y="225"/>
                  </a:cubicBezTo>
                  <a:close/>
                  <a:moveTo>
                    <a:pt x="138" y="234"/>
                  </a:moveTo>
                  <a:cubicBezTo>
                    <a:pt x="139" y="235"/>
                    <a:pt x="140" y="234"/>
                    <a:pt x="140" y="234"/>
                  </a:cubicBezTo>
                  <a:cubicBezTo>
                    <a:pt x="141" y="234"/>
                    <a:pt x="142" y="234"/>
                    <a:pt x="143" y="234"/>
                  </a:cubicBezTo>
                  <a:cubicBezTo>
                    <a:pt x="141" y="235"/>
                    <a:pt x="139" y="236"/>
                    <a:pt x="137" y="237"/>
                  </a:cubicBezTo>
                  <a:cubicBezTo>
                    <a:pt x="137" y="235"/>
                    <a:pt x="137" y="234"/>
                    <a:pt x="137" y="232"/>
                  </a:cubicBezTo>
                  <a:cubicBezTo>
                    <a:pt x="137" y="232"/>
                    <a:pt x="137" y="232"/>
                    <a:pt x="137" y="232"/>
                  </a:cubicBezTo>
                  <a:cubicBezTo>
                    <a:pt x="138" y="232"/>
                    <a:pt x="139" y="232"/>
                    <a:pt x="140" y="232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42" y="231"/>
                    <a:pt x="144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5" y="232"/>
                    <a:pt x="145" y="233"/>
                    <a:pt x="144" y="233"/>
                  </a:cubicBezTo>
                  <a:cubicBezTo>
                    <a:pt x="144" y="233"/>
                    <a:pt x="144" y="233"/>
                    <a:pt x="143" y="233"/>
                  </a:cubicBezTo>
                  <a:cubicBezTo>
                    <a:pt x="142" y="233"/>
                    <a:pt x="141" y="233"/>
                    <a:pt x="140" y="233"/>
                  </a:cubicBezTo>
                  <a:cubicBezTo>
                    <a:pt x="139" y="233"/>
                    <a:pt x="138" y="233"/>
                    <a:pt x="138" y="234"/>
                  </a:cubicBezTo>
                  <a:cubicBezTo>
                    <a:pt x="137" y="234"/>
                    <a:pt x="137" y="234"/>
                    <a:pt x="138" y="234"/>
                  </a:cubicBezTo>
                  <a:close/>
                  <a:moveTo>
                    <a:pt x="117" y="265"/>
                  </a:moveTo>
                  <a:cubicBezTo>
                    <a:pt x="114" y="268"/>
                    <a:pt x="111" y="271"/>
                    <a:pt x="108" y="273"/>
                  </a:cubicBezTo>
                  <a:cubicBezTo>
                    <a:pt x="108" y="274"/>
                    <a:pt x="103" y="278"/>
                    <a:pt x="102" y="276"/>
                  </a:cubicBezTo>
                  <a:cubicBezTo>
                    <a:pt x="102" y="273"/>
                    <a:pt x="105" y="270"/>
                    <a:pt x="106" y="268"/>
                  </a:cubicBezTo>
                  <a:cubicBezTo>
                    <a:pt x="108" y="265"/>
                    <a:pt x="111" y="262"/>
                    <a:pt x="114" y="259"/>
                  </a:cubicBezTo>
                  <a:cubicBezTo>
                    <a:pt x="117" y="254"/>
                    <a:pt x="121" y="250"/>
                    <a:pt x="125" y="246"/>
                  </a:cubicBezTo>
                  <a:cubicBezTo>
                    <a:pt x="124" y="247"/>
                    <a:pt x="124" y="249"/>
                    <a:pt x="124" y="251"/>
                  </a:cubicBezTo>
                  <a:cubicBezTo>
                    <a:pt x="124" y="251"/>
                    <a:pt x="125" y="252"/>
                    <a:pt x="125" y="252"/>
                  </a:cubicBezTo>
                  <a:cubicBezTo>
                    <a:pt x="126" y="251"/>
                    <a:pt x="127" y="251"/>
                    <a:pt x="128" y="251"/>
                  </a:cubicBezTo>
                  <a:cubicBezTo>
                    <a:pt x="125" y="256"/>
                    <a:pt x="121" y="260"/>
                    <a:pt x="117" y="265"/>
                  </a:cubicBezTo>
                  <a:close/>
                  <a:moveTo>
                    <a:pt x="137" y="243"/>
                  </a:moveTo>
                  <a:cubicBezTo>
                    <a:pt x="134" y="246"/>
                    <a:pt x="130" y="248"/>
                    <a:pt x="126" y="249"/>
                  </a:cubicBezTo>
                  <a:cubicBezTo>
                    <a:pt x="126" y="245"/>
                    <a:pt x="128" y="241"/>
                    <a:pt x="130" y="237"/>
                  </a:cubicBezTo>
                  <a:cubicBezTo>
                    <a:pt x="130" y="237"/>
                    <a:pt x="131" y="236"/>
                    <a:pt x="130" y="236"/>
                  </a:cubicBezTo>
                  <a:cubicBezTo>
                    <a:pt x="132" y="233"/>
                    <a:pt x="134" y="231"/>
                    <a:pt x="136" y="228"/>
                  </a:cubicBezTo>
                  <a:cubicBezTo>
                    <a:pt x="135" y="232"/>
                    <a:pt x="135" y="235"/>
                    <a:pt x="135" y="239"/>
                  </a:cubicBezTo>
                  <a:cubicBezTo>
                    <a:pt x="135" y="240"/>
                    <a:pt x="136" y="240"/>
                    <a:pt x="137" y="240"/>
                  </a:cubicBezTo>
                  <a:cubicBezTo>
                    <a:pt x="139" y="239"/>
                    <a:pt x="141" y="238"/>
                    <a:pt x="143" y="236"/>
                  </a:cubicBezTo>
                  <a:cubicBezTo>
                    <a:pt x="143" y="237"/>
                    <a:pt x="143" y="237"/>
                    <a:pt x="142" y="238"/>
                  </a:cubicBezTo>
                  <a:cubicBezTo>
                    <a:pt x="141" y="240"/>
                    <a:pt x="139" y="241"/>
                    <a:pt x="137" y="243"/>
                  </a:cubicBezTo>
                  <a:close/>
                  <a:moveTo>
                    <a:pt x="124" y="295"/>
                  </a:moveTo>
                  <a:cubicBezTo>
                    <a:pt x="127" y="278"/>
                    <a:pt x="131" y="260"/>
                    <a:pt x="139" y="244"/>
                  </a:cubicBezTo>
                  <a:cubicBezTo>
                    <a:pt x="142" y="242"/>
                    <a:pt x="146" y="238"/>
                    <a:pt x="147" y="234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52" y="230"/>
                    <a:pt x="156" y="226"/>
                    <a:pt x="161" y="222"/>
                  </a:cubicBezTo>
                  <a:cubicBezTo>
                    <a:pt x="160" y="224"/>
                    <a:pt x="159" y="227"/>
                    <a:pt x="159" y="230"/>
                  </a:cubicBezTo>
                  <a:cubicBezTo>
                    <a:pt x="158" y="235"/>
                    <a:pt x="157" y="239"/>
                    <a:pt x="155" y="243"/>
                  </a:cubicBezTo>
                  <a:cubicBezTo>
                    <a:pt x="153" y="252"/>
                    <a:pt x="151" y="261"/>
                    <a:pt x="150" y="270"/>
                  </a:cubicBezTo>
                  <a:cubicBezTo>
                    <a:pt x="149" y="287"/>
                    <a:pt x="140" y="303"/>
                    <a:pt x="132" y="318"/>
                  </a:cubicBezTo>
                  <a:cubicBezTo>
                    <a:pt x="131" y="321"/>
                    <a:pt x="129" y="324"/>
                    <a:pt x="128" y="327"/>
                  </a:cubicBezTo>
                  <a:cubicBezTo>
                    <a:pt x="127" y="330"/>
                    <a:pt x="125" y="332"/>
                    <a:pt x="124" y="335"/>
                  </a:cubicBezTo>
                  <a:cubicBezTo>
                    <a:pt x="120" y="322"/>
                    <a:pt x="122" y="307"/>
                    <a:pt x="124" y="295"/>
                  </a:cubicBezTo>
                  <a:close/>
                  <a:moveTo>
                    <a:pt x="125" y="338"/>
                  </a:moveTo>
                  <a:cubicBezTo>
                    <a:pt x="125" y="337"/>
                    <a:pt x="125" y="336"/>
                    <a:pt x="124" y="336"/>
                  </a:cubicBezTo>
                  <a:cubicBezTo>
                    <a:pt x="126" y="333"/>
                    <a:pt x="127" y="330"/>
                    <a:pt x="128" y="327"/>
                  </a:cubicBezTo>
                  <a:cubicBezTo>
                    <a:pt x="130" y="324"/>
                    <a:pt x="132" y="320"/>
                    <a:pt x="134" y="316"/>
                  </a:cubicBezTo>
                  <a:cubicBezTo>
                    <a:pt x="137" y="309"/>
                    <a:pt x="141" y="301"/>
                    <a:pt x="145" y="293"/>
                  </a:cubicBezTo>
                  <a:cubicBezTo>
                    <a:pt x="148" y="286"/>
                    <a:pt x="150" y="278"/>
                    <a:pt x="151" y="270"/>
                  </a:cubicBezTo>
                  <a:cubicBezTo>
                    <a:pt x="152" y="261"/>
                    <a:pt x="154" y="252"/>
                    <a:pt x="156" y="243"/>
                  </a:cubicBezTo>
                  <a:cubicBezTo>
                    <a:pt x="157" y="239"/>
                    <a:pt x="159" y="235"/>
                    <a:pt x="159" y="231"/>
                  </a:cubicBezTo>
                  <a:cubicBezTo>
                    <a:pt x="160" y="229"/>
                    <a:pt x="160" y="228"/>
                    <a:pt x="160" y="226"/>
                  </a:cubicBezTo>
                  <a:cubicBezTo>
                    <a:pt x="160" y="228"/>
                    <a:pt x="160" y="230"/>
                    <a:pt x="160" y="232"/>
                  </a:cubicBezTo>
                  <a:cubicBezTo>
                    <a:pt x="159" y="237"/>
                    <a:pt x="159" y="243"/>
                    <a:pt x="158" y="248"/>
                  </a:cubicBezTo>
                  <a:cubicBezTo>
                    <a:pt x="158" y="257"/>
                    <a:pt x="158" y="267"/>
                    <a:pt x="157" y="276"/>
                  </a:cubicBezTo>
                  <a:cubicBezTo>
                    <a:pt x="155" y="285"/>
                    <a:pt x="152" y="294"/>
                    <a:pt x="150" y="303"/>
                  </a:cubicBezTo>
                  <a:cubicBezTo>
                    <a:pt x="147" y="312"/>
                    <a:pt x="145" y="321"/>
                    <a:pt x="141" y="329"/>
                  </a:cubicBezTo>
                  <a:cubicBezTo>
                    <a:pt x="140" y="333"/>
                    <a:pt x="138" y="337"/>
                    <a:pt x="136" y="341"/>
                  </a:cubicBezTo>
                  <a:cubicBezTo>
                    <a:pt x="135" y="343"/>
                    <a:pt x="135" y="344"/>
                    <a:pt x="134" y="345"/>
                  </a:cubicBezTo>
                  <a:cubicBezTo>
                    <a:pt x="134" y="346"/>
                    <a:pt x="133" y="347"/>
                    <a:pt x="133" y="348"/>
                  </a:cubicBezTo>
                  <a:cubicBezTo>
                    <a:pt x="130" y="345"/>
                    <a:pt x="127" y="341"/>
                    <a:pt x="125" y="338"/>
                  </a:cubicBezTo>
                  <a:close/>
                  <a:moveTo>
                    <a:pt x="133" y="348"/>
                  </a:moveTo>
                  <a:cubicBezTo>
                    <a:pt x="133" y="348"/>
                    <a:pt x="134" y="347"/>
                    <a:pt x="134" y="347"/>
                  </a:cubicBezTo>
                  <a:cubicBezTo>
                    <a:pt x="134" y="345"/>
                    <a:pt x="135" y="344"/>
                    <a:pt x="136" y="343"/>
                  </a:cubicBezTo>
                  <a:cubicBezTo>
                    <a:pt x="138" y="339"/>
                    <a:pt x="140" y="334"/>
                    <a:pt x="142" y="330"/>
                  </a:cubicBezTo>
                  <a:cubicBezTo>
                    <a:pt x="146" y="321"/>
                    <a:pt x="148" y="312"/>
                    <a:pt x="151" y="303"/>
                  </a:cubicBezTo>
                  <a:cubicBezTo>
                    <a:pt x="153" y="294"/>
                    <a:pt x="156" y="285"/>
                    <a:pt x="157" y="275"/>
                  </a:cubicBezTo>
                  <a:cubicBezTo>
                    <a:pt x="158" y="266"/>
                    <a:pt x="158" y="257"/>
                    <a:pt x="159" y="248"/>
                  </a:cubicBezTo>
                  <a:cubicBezTo>
                    <a:pt x="160" y="243"/>
                    <a:pt x="160" y="238"/>
                    <a:pt x="160" y="233"/>
                  </a:cubicBezTo>
                  <a:cubicBezTo>
                    <a:pt x="160" y="231"/>
                    <a:pt x="161" y="228"/>
                    <a:pt x="161" y="226"/>
                  </a:cubicBezTo>
                  <a:cubicBezTo>
                    <a:pt x="161" y="225"/>
                    <a:pt x="161" y="222"/>
                    <a:pt x="162" y="221"/>
                  </a:cubicBezTo>
                  <a:cubicBezTo>
                    <a:pt x="162" y="221"/>
                    <a:pt x="162" y="221"/>
                    <a:pt x="162" y="221"/>
                  </a:cubicBezTo>
                  <a:cubicBezTo>
                    <a:pt x="162" y="221"/>
                    <a:pt x="162" y="221"/>
                    <a:pt x="162" y="221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2" y="220"/>
                    <a:pt x="163" y="220"/>
                    <a:pt x="163" y="220"/>
                  </a:cubicBezTo>
                  <a:cubicBezTo>
                    <a:pt x="163" y="220"/>
                    <a:pt x="163" y="221"/>
                    <a:pt x="164" y="221"/>
                  </a:cubicBezTo>
                  <a:cubicBezTo>
                    <a:pt x="165" y="222"/>
                    <a:pt x="167" y="224"/>
                    <a:pt x="168" y="225"/>
                  </a:cubicBezTo>
                  <a:cubicBezTo>
                    <a:pt x="168" y="225"/>
                    <a:pt x="168" y="225"/>
                    <a:pt x="168" y="225"/>
                  </a:cubicBezTo>
                  <a:cubicBezTo>
                    <a:pt x="166" y="232"/>
                    <a:pt x="167" y="239"/>
                    <a:pt x="168" y="246"/>
                  </a:cubicBezTo>
                  <a:cubicBezTo>
                    <a:pt x="169" y="254"/>
                    <a:pt x="171" y="262"/>
                    <a:pt x="173" y="269"/>
                  </a:cubicBezTo>
                  <a:cubicBezTo>
                    <a:pt x="174" y="271"/>
                    <a:pt x="174" y="273"/>
                    <a:pt x="175" y="275"/>
                  </a:cubicBezTo>
                  <a:cubicBezTo>
                    <a:pt x="175" y="277"/>
                    <a:pt x="174" y="280"/>
                    <a:pt x="174" y="282"/>
                  </a:cubicBezTo>
                  <a:cubicBezTo>
                    <a:pt x="173" y="286"/>
                    <a:pt x="172" y="289"/>
                    <a:pt x="171" y="292"/>
                  </a:cubicBezTo>
                  <a:cubicBezTo>
                    <a:pt x="168" y="298"/>
                    <a:pt x="165" y="304"/>
                    <a:pt x="162" y="310"/>
                  </a:cubicBezTo>
                  <a:cubicBezTo>
                    <a:pt x="159" y="317"/>
                    <a:pt x="155" y="325"/>
                    <a:pt x="151" y="332"/>
                  </a:cubicBezTo>
                  <a:cubicBezTo>
                    <a:pt x="149" y="336"/>
                    <a:pt x="147" y="339"/>
                    <a:pt x="146" y="343"/>
                  </a:cubicBezTo>
                  <a:cubicBezTo>
                    <a:pt x="144" y="346"/>
                    <a:pt x="143" y="349"/>
                    <a:pt x="141" y="352"/>
                  </a:cubicBezTo>
                  <a:cubicBezTo>
                    <a:pt x="138" y="351"/>
                    <a:pt x="135" y="350"/>
                    <a:pt x="133" y="348"/>
                  </a:cubicBezTo>
                  <a:close/>
                  <a:moveTo>
                    <a:pt x="165" y="359"/>
                  </a:moveTo>
                  <a:cubicBezTo>
                    <a:pt x="161" y="358"/>
                    <a:pt x="157" y="355"/>
                    <a:pt x="153" y="353"/>
                  </a:cubicBezTo>
                  <a:cubicBezTo>
                    <a:pt x="149" y="352"/>
                    <a:pt x="145" y="352"/>
                    <a:pt x="142" y="352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43" y="349"/>
                    <a:pt x="145" y="347"/>
                    <a:pt x="146" y="344"/>
                  </a:cubicBezTo>
                  <a:cubicBezTo>
                    <a:pt x="147" y="340"/>
                    <a:pt x="149" y="337"/>
                    <a:pt x="151" y="333"/>
                  </a:cubicBezTo>
                  <a:cubicBezTo>
                    <a:pt x="155" y="325"/>
                    <a:pt x="159" y="318"/>
                    <a:pt x="163" y="310"/>
                  </a:cubicBezTo>
                  <a:cubicBezTo>
                    <a:pt x="166" y="304"/>
                    <a:pt x="169" y="298"/>
                    <a:pt x="172" y="292"/>
                  </a:cubicBezTo>
                  <a:cubicBezTo>
                    <a:pt x="173" y="287"/>
                    <a:pt x="175" y="282"/>
                    <a:pt x="175" y="277"/>
                  </a:cubicBezTo>
                  <a:cubicBezTo>
                    <a:pt x="176" y="278"/>
                    <a:pt x="176" y="279"/>
                    <a:pt x="176" y="280"/>
                  </a:cubicBezTo>
                  <a:cubicBezTo>
                    <a:pt x="177" y="284"/>
                    <a:pt x="179" y="288"/>
                    <a:pt x="179" y="292"/>
                  </a:cubicBezTo>
                  <a:cubicBezTo>
                    <a:pt x="180" y="297"/>
                    <a:pt x="179" y="301"/>
                    <a:pt x="179" y="306"/>
                  </a:cubicBezTo>
                  <a:cubicBezTo>
                    <a:pt x="178" y="310"/>
                    <a:pt x="178" y="314"/>
                    <a:pt x="178" y="318"/>
                  </a:cubicBezTo>
                  <a:cubicBezTo>
                    <a:pt x="178" y="325"/>
                    <a:pt x="178" y="332"/>
                    <a:pt x="176" y="338"/>
                  </a:cubicBezTo>
                  <a:cubicBezTo>
                    <a:pt x="175" y="346"/>
                    <a:pt x="172" y="353"/>
                    <a:pt x="170" y="360"/>
                  </a:cubicBezTo>
                  <a:cubicBezTo>
                    <a:pt x="168" y="360"/>
                    <a:pt x="167" y="360"/>
                    <a:pt x="165" y="359"/>
                  </a:cubicBezTo>
                  <a:close/>
                  <a:moveTo>
                    <a:pt x="187" y="358"/>
                  </a:moveTo>
                  <a:cubicBezTo>
                    <a:pt x="181" y="359"/>
                    <a:pt x="176" y="361"/>
                    <a:pt x="171" y="360"/>
                  </a:cubicBezTo>
                  <a:cubicBezTo>
                    <a:pt x="173" y="352"/>
                    <a:pt x="176" y="343"/>
                    <a:pt x="178" y="335"/>
                  </a:cubicBezTo>
                  <a:cubicBezTo>
                    <a:pt x="179" y="331"/>
                    <a:pt x="179" y="327"/>
                    <a:pt x="179" y="323"/>
                  </a:cubicBezTo>
                  <a:cubicBezTo>
                    <a:pt x="179" y="319"/>
                    <a:pt x="179" y="314"/>
                    <a:pt x="179" y="310"/>
                  </a:cubicBezTo>
                  <a:cubicBezTo>
                    <a:pt x="179" y="306"/>
                    <a:pt x="180" y="301"/>
                    <a:pt x="181" y="297"/>
                  </a:cubicBezTo>
                  <a:cubicBezTo>
                    <a:pt x="181" y="296"/>
                    <a:pt x="181" y="296"/>
                    <a:pt x="181" y="295"/>
                  </a:cubicBezTo>
                  <a:cubicBezTo>
                    <a:pt x="184" y="299"/>
                    <a:pt x="188" y="303"/>
                    <a:pt x="191" y="307"/>
                  </a:cubicBezTo>
                  <a:cubicBezTo>
                    <a:pt x="195" y="312"/>
                    <a:pt x="197" y="318"/>
                    <a:pt x="199" y="324"/>
                  </a:cubicBezTo>
                  <a:cubicBezTo>
                    <a:pt x="202" y="335"/>
                    <a:pt x="202" y="347"/>
                    <a:pt x="201" y="358"/>
                  </a:cubicBezTo>
                  <a:cubicBezTo>
                    <a:pt x="196" y="359"/>
                    <a:pt x="191" y="358"/>
                    <a:pt x="187" y="358"/>
                  </a:cubicBezTo>
                  <a:close/>
                  <a:moveTo>
                    <a:pt x="207" y="355"/>
                  </a:moveTo>
                  <a:cubicBezTo>
                    <a:pt x="205" y="357"/>
                    <a:pt x="204" y="357"/>
                    <a:pt x="202" y="358"/>
                  </a:cubicBezTo>
                  <a:cubicBezTo>
                    <a:pt x="203" y="347"/>
                    <a:pt x="203" y="335"/>
                    <a:pt x="200" y="324"/>
                  </a:cubicBezTo>
                  <a:cubicBezTo>
                    <a:pt x="199" y="319"/>
                    <a:pt x="196" y="313"/>
                    <a:pt x="193" y="308"/>
                  </a:cubicBezTo>
                  <a:cubicBezTo>
                    <a:pt x="191" y="306"/>
                    <a:pt x="189" y="304"/>
                    <a:pt x="187" y="302"/>
                  </a:cubicBezTo>
                  <a:cubicBezTo>
                    <a:pt x="185" y="299"/>
                    <a:pt x="183" y="297"/>
                    <a:pt x="180" y="294"/>
                  </a:cubicBezTo>
                  <a:cubicBezTo>
                    <a:pt x="180" y="291"/>
                    <a:pt x="179" y="288"/>
                    <a:pt x="178" y="285"/>
                  </a:cubicBezTo>
                  <a:cubicBezTo>
                    <a:pt x="177" y="281"/>
                    <a:pt x="176" y="277"/>
                    <a:pt x="175" y="274"/>
                  </a:cubicBezTo>
                  <a:cubicBezTo>
                    <a:pt x="175" y="274"/>
                    <a:pt x="175" y="273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4" y="270"/>
                    <a:pt x="173" y="266"/>
                    <a:pt x="172" y="262"/>
                  </a:cubicBezTo>
                  <a:cubicBezTo>
                    <a:pt x="169" y="251"/>
                    <a:pt x="166" y="238"/>
                    <a:pt x="169" y="226"/>
                  </a:cubicBezTo>
                  <a:cubicBezTo>
                    <a:pt x="172" y="229"/>
                    <a:pt x="176" y="231"/>
                    <a:pt x="179" y="234"/>
                  </a:cubicBezTo>
                  <a:cubicBezTo>
                    <a:pt x="183" y="237"/>
                    <a:pt x="186" y="241"/>
                    <a:pt x="189" y="244"/>
                  </a:cubicBezTo>
                  <a:cubicBezTo>
                    <a:pt x="192" y="248"/>
                    <a:pt x="194" y="252"/>
                    <a:pt x="195" y="256"/>
                  </a:cubicBezTo>
                  <a:cubicBezTo>
                    <a:pt x="195" y="258"/>
                    <a:pt x="196" y="260"/>
                    <a:pt x="196" y="262"/>
                  </a:cubicBezTo>
                  <a:cubicBezTo>
                    <a:pt x="196" y="262"/>
                    <a:pt x="196" y="262"/>
                    <a:pt x="196" y="262"/>
                  </a:cubicBezTo>
                  <a:cubicBezTo>
                    <a:pt x="196" y="262"/>
                    <a:pt x="196" y="262"/>
                    <a:pt x="196" y="262"/>
                  </a:cubicBezTo>
                  <a:cubicBezTo>
                    <a:pt x="197" y="269"/>
                    <a:pt x="198" y="275"/>
                    <a:pt x="199" y="282"/>
                  </a:cubicBezTo>
                  <a:cubicBezTo>
                    <a:pt x="200" y="291"/>
                    <a:pt x="203" y="300"/>
                    <a:pt x="206" y="309"/>
                  </a:cubicBezTo>
                  <a:cubicBezTo>
                    <a:pt x="208" y="314"/>
                    <a:pt x="210" y="320"/>
                    <a:pt x="212" y="325"/>
                  </a:cubicBezTo>
                  <a:cubicBezTo>
                    <a:pt x="215" y="330"/>
                    <a:pt x="218" y="335"/>
                    <a:pt x="219" y="340"/>
                  </a:cubicBezTo>
                  <a:cubicBezTo>
                    <a:pt x="214" y="344"/>
                    <a:pt x="212" y="351"/>
                    <a:pt x="207" y="355"/>
                  </a:cubicBezTo>
                  <a:close/>
                  <a:moveTo>
                    <a:pt x="220" y="339"/>
                  </a:moveTo>
                  <a:cubicBezTo>
                    <a:pt x="217" y="331"/>
                    <a:pt x="212" y="324"/>
                    <a:pt x="209" y="316"/>
                  </a:cubicBezTo>
                  <a:cubicBezTo>
                    <a:pt x="206" y="307"/>
                    <a:pt x="203" y="298"/>
                    <a:pt x="201" y="289"/>
                  </a:cubicBezTo>
                  <a:cubicBezTo>
                    <a:pt x="199" y="280"/>
                    <a:pt x="198" y="272"/>
                    <a:pt x="197" y="263"/>
                  </a:cubicBezTo>
                  <a:cubicBezTo>
                    <a:pt x="201" y="268"/>
                    <a:pt x="204" y="273"/>
                    <a:pt x="208" y="278"/>
                  </a:cubicBezTo>
                  <a:cubicBezTo>
                    <a:pt x="211" y="284"/>
                    <a:pt x="215" y="289"/>
                    <a:pt x="218" y="295"/>
                  </a:cubicBezTo>
                  <a:cubicBezTo>
                    <a:pt x="224" y="306"/>
                    <a:pt x="230" y="317"/>
                    <a:pt x="238" y="327"/>
                  </a:cubicBezTo>
                  <a:cubicBezTo>
                    <a:pt x="233" y="333"/>
                    <a:pt x="225" y="335"/>
                    <a:pt x="220" y="339"/>
                  </a:cubicBezTo>
                  <a:close/>
                  <a:moveTo>
                    <a:pt x="239" y="326"/>
                  </a:moveTo>
                  <a:cubicBezTo>
                    <a:pt x="239" y="326"/>
                    <a:pt x="238" y="327"/>
                    <a:pt x="238" y="327"/>
                  </a:cubicBezTo>
                  <a:cubicBezTo>
                    <a:pt x="231" y="317"/>
                    <a:pt x="224" y="306"/>
                    <a:pt x="218" y="295"/>
                  </a:cubicBezTo>
                  <a:cubicBezTo>
                    <a:pt x="212" y="284"/>
                    <a:pt x="206" y="272"/>
                    <a:pt x="197" y="262"/>
                  </a:cubicBezTo>
                  <a:cubicBezTo>
                    <a:pt x="196" y="258"/>
                    <a:pt x="195" y="255"/>
                    <a:pt x="194" y="251"/>
                  </a:cubicBezTo>
                  <a:cubicBezTo>
                    <a:pt x="193" y="250"/>
                    <a:pt x="193" y="249"/>
                    <a:pt x="192" y="248"/>
                  </a:cubicBezTo>
                  <a:cubicBezTo>
                    <a:pt x="197" y="253"/>
                    <a:pt x="203" y="256"/>
                    <a:pt x="209" y="260"/>
                  </a:cubicBezTo>
                  <a:cubicBezTo>
                    <a:pt x="215" y="265"/>
                    <a:pt x="221" y="269"/>
                    <a:pt x="226" y="275"/>
                  </a:cubicBezTo>
                  <a:cubicBezTo>
                    <a:pt x="231" y="280"/>
                    <a:pt x="236" y="286"/>
                    <a:pt x="240" y="292"/>
                  </a:cubicBezTo>
                  <a:cubicBezTo>
                    <a:pt x="242" y="296"/>
                    <a:pt x="246" y="300"/>
                    <a:pt x="248" y="304"/>
                  </a:cubicBezTo>
                  <a:cubicBezTo>
                    <a:pt x="246" y="311"/>
                    <a:pt x="243" y="320"/>
                    <a:pt x="239" y="326"/>
                  </a:cubicBezTo>
                  <a:close/>
                  <a:moveTo>
                    <a:pt x="248" y="303"/>
                  </a:moveTo>
                  <a:cubicBezTo>
                    <a:pt x="246" y="299"/>
                    <a:pt x="243" y="296"/>
                    <a:pt x="241" y="293"/>
                  </a:cubicBezTo>
                  <a:cubicBezTo>
                    <a:pt x="237" y="287"/>
                    <a:pt x="233" y="281"/>
                    <a:pt x="228" y="276"/>
                  </a:cubicBezTo>
                  <a:cubicBezTo>
                    <a:pt x="223" y="270"/>
                    <a:pt x="217" y="265"/>
                    <a:pt x="211" y="261"/>
                  </a:cubicBezTo>
                  <a:cubicBezTo>
                    <a:pt x="204" y="256"/>
                    <a:pt x="198" y="252"/>
                    <a:pt x="192" y="247"/>
                  </a:cubicBezTo>
                  <a:cubicBezTo>
                    <a:pt x="191" y="245"/>
                    <a:pt x="189" y="243"/>
                    <a:pt x="187" y="241"/>
                  </a:cubicBezTo>
                  <a:cubicBezTo>
                    <a:pt x="183" y="236"/>
                    <a:pt x="179" y="233"/>
                    <a:pt x="174" y="229"/>
                  </a:cubicBezTo>
                  <a:cubicBezTo>
                    <a:pt x="172" y="227"/>
                    <a:pt x="170" y="226"/>
                    <a:pt x="168" y="224"/>
                  </a:cubicBezTo>
                  <a:cubicBezTo>
                    <a:pt x="167" y="223"/>
                    <a:pt x="166" y="222"/>
                    <a:pt x="164" y="221"/>
                  </a:cubicBezTo>
                  <a:cubicBezTo>
                    <a:pt x="164" y="221"/>
                    <a:pt x="164" y="220"/>
                    <a:pt x="163" y="220"/>
                  </a:cubicBezTo>
                  <a:cubicBezTo>
                    <a:pt x="164" y="220"/>
                    <a:pt x="164" y="220"/>
                    <a:pt x="164" y="219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7" y="215"/>
                    <a:pt x="170" y="211"/>
                    <a:pt x="173" y="206"/>
                  </a:cubicBezTo>
                  <a:cubicBezTo>
                    <a:pt x="173" y="206"/>
                    <a:pt x="173" y="206"/>
                    <a:pt x="173" y="206"/>
                  </a:cubicBezTo>
                  <a:cubicBezTo>
                    <a:pt x="177" y="222"/>
                    <a:pt x="187" y="234"/>
                    <a:pt x="200" y="244"/>
                  </a:cubicBezTo>
                  <a:cubicBezTo>
                    <a:pt x="207" y="251"/>
                    <a:pt x="215" y="255"/>
                    <a:pt x="223" y="261"/>
                  </a:cubicBezTo>
                  <a:cubicBezTo>
                    <a:pt x="227" y="263"/>
                    <a:pt x="231" y="266"/>
                    <a:pt x="234" y="269"/>
                  </a:cubicBezTo>
                  <a:cubicBezTo>
                    <a:pt x="238" y="272"/>
                    <a:pt x="241" y="275"/>
                    <a:pt x="244" y="278"/>
                  </a:cubicBezTo>
                  <a:cubicBezTo>
                    <a:pt x="245" y="279"/>
                    <a:pt x="246" y="280"/>
                    <a:pt x="246" y="281"/>
                  </a:cubicBezTo>
                  <a:cubicBezTo>
                    <a:pt x="249" y="288"/>
                    <a:pt x="249" y="295"/>
                    <a:pt x="248" y="303"/>
                  </a:cubicBezTo>
                  <a:close/>
                  <a:moveTo>
                    <a:pt x="265" y="287"/>
                  </a:moveTo>
                  <a:cubicBezTo>
                    <a:pt x="257" y="286"/>
                    <a:pt x="250" y="281"/>
                    <a:pt x="244" y="275"/>
                  </a:cubicBezTo>
                  <a:cubicBezTo>
                    <a:pt x="238" y="269"/>
                    <a:pt x="232" y="264"/>
                    <a:pt x="225" y="259"/>
                  </a:cubicBezTo>
                  <a:cubicBezTo>
                    <a:pt x="217" y="254"/>
                    <a:pt x="209" y="250"/>
                    <a:pt x="203" y="244"/>
                  </a:cubicBezTo>
                  <a:cubicBezTo>
                    <a:pt x="191" y="233"/>
                    <a:pt x="179" y="222"/>
                    <a:pt x="176" y="206"/>
                  </a:cubicBezTo>
                  <a:cubicBezTo>
                    <a:pt x="176" y="207"/>
                    <a:pt x="177" y="207"/>
                    <a:pt x="178" y="207"/>
                  </a:cubicBezTo>
                  <a:cubicBezTo>
                    <a:pt x="178" y="209"/>
                    <a:pt x="179" y="211"/>
                    <a:pt x="181" y="212"/>
                  </a:cubicBezTo>
                  <a:cubicBezTo>
                    <a:pt x="183" y="214"/>
                    <a:pt x="185" y="216"/>
                    <a:pt x="187" y="218"/>
                  </a:cubicBezTo>
                  <a:cubicBezTo>
                    <a:pt x="193" y="223"/>
                    <a:pt x="199" y="228"/>
                    <a:pt x="206" y="233"/>
                  </a:cubicBezTo>
                  <a:cubicBezTo>
                    <a:pt x="214" y="238"/>
                    <a:pt x="223" y="243"/>
                    <a:pt x="232" y="248"/>
                  </a:cubicBezTo>
                  <a:cubicBezTo>
                    <a:pt x="240" y="254"/>
                    <a:pt x="247" y="260"/>
                    <a:pt x="254" y="268"/>
                  </a:cubicBezTo>
                  <a:cubicBezTo>
                    <a:pt x="257" y="271"/>
                    <a:pt x="260" y="274"/>
                    <a:pt x="263" y="278"/>
                  </a:cubicBezTo>
                  <a:cubicBezTo>
                    <a:pt x="265" y="280"/>
                    <a:pt x="266" y="282"/>
                    <a:pt x="268" y="284"/>
                  </a:cubicBezTo>
                  <a:cubicBezTo>
                    <a:pt x="269" y="285"/>
                    <a:pt x="269" y="286"/>
                    <a:pt x="271" y="288"/>
                  </a:cubicBezTo>
                  <a:cubicBezTo>
                    <a:pt x="269" y="288"/>
                    <a:pt x="267" y="288"/>
                    <a:pt x="265" y="287"/>
                  </a:cubicBezTo>
                  <a:close/>
                  <a:moveTo>
                    <a:pt x="286" y="285"/>
                  </a:moveTo>
                  <a:cubicBezTo>
                    <a:pt x="281" y="286"/>
                    <a:pt x="277" y="287"/>
                    <a:pt x="272" y="288"/>
                  </a:cubicBezTo>
                  <a:cubicBezTo>
                    <a:pt x="270" y="286"/>
                    <a:pt x="269" y="284"/>
                    <a:pt x="268" y="283"/>
                  </a:cubicBezTo>
                  <a:cubicBezTo>
                    <a:pt x="266" y="281"/>
                    <a:pt x="265" y="279"/>
                    <a:pt x="263" y="277"/>
                  </a:cubicBezTo>
                  <a:cubicBezTo>
                    <a:pt x="260" y="273"/>
                    <a:pt x="257" y="269"/>
                    <a:pt x="253" y="266"/>
                  </a:cubicBezTo>
                  <a:cubicBezTo>
                    <a:pt x="247" y="259"/>
                    <a:pt x="240" y="253"/>
                    <a:pt x="232" y="247"/>
                  </a:cubicBezTo>
                  <a:cubicBezTo>
                    <a:pt x="223" y="242"/>
                    <a:pt x="214" y="237"/>
                    <a:pt x="206" y="232"/>
                  </a:cubicBezTo>
                  <a:cubicBezTo>
                    <a:pt x="200" y="228"/>
                    <a:pt x="194" y="222"/>
                    <a:pt x="188" y="217"/>
                  </a:cubicBezTo>
                  <a:cubicBezTo>
                    <a:pt x="185" y="216"/>
                    <a:pt x="183" y="214"/>
                    <a:pt x="181" y="212"/>
                  </a:cubicBezTo>
                  <a:cubicBezTo>
                    <a:pt x="180" y="211"/>
                    <a:pt x="179" y="209"/>
                    <a:pt x="178" y="208"/>
                  </a:cubicBezTo>
                  <a:cubicBezTo>
                    <a:pt x="180" y="209"/>
                    <a:pt x="183" y="209"/>
                    <a:pt x="185" y="210"/>
                  </a:cubicBezTo>
                  <a:cubicBezTo>
                    <a:pt x="189" y="211"/>
                    <a:pt x="193" y="211"/>
                    <a:pt x="197" y="213"/>
                  </a:cubicBezTo>
                  <a:cubicBezTo>
                    <a:pt x="206" y="216"/>
                    <a:pt x="215" y="218"/>
                    <a:pt x="224" y="219"/>
                  </a:cubicBezTo>
                  <a:cubicBezTo>
                    <a:pt x="227" y="220"/>
                    <a:pt x="229" y="220"/>
                    <a:pt x="231" y="220"/>
                  </a:cubicBezTo>
                  <a:cubicBezTo>
                    <a:pt x="232" y="221"/>
                    <a:pt x="233" y="221"/>
                    <a:pt x="234" y="222"/>
                  </a:cubicBezTo>
                  <a:cubicBezTo>
                    <a:pt x="236" y="223"/>
                    <a:pt x="239" y="224"/>
                    <a:pt x="241" y="226"/>
                  </a:cubicBezTo>
                  <a:cubicBezTo>
                    <a:pt x="245" y="228"/>
                    <a:pt x="248" y="232"/>
                    <a:pt x="250" y="236"/>
                  </a:cubicBezTo>
                  <a:cubicBezTo>
                    <a:pt x="253" y="239"/>
                    <a:pt x="255" y="242"/>
                    <a:pt x="258" y="246"/>
                  </a:cubicBezTo>
                  <a:cubicBezTo>
                    <a:pt x="262" y="251"/>
                    <a:pt x="266" y="257"/>
                    <a:pt x="271" y="263"/>
                  </a:cubicBezTo>
                  <a:cubicBezTo>
                    <a:pt x="274" y="267"/>
                    <a:pt x="278" y="271"/>
                    <a:pt x="283" y="273"/>
                  </a:cubicBezTo>
                  <a:cubicBezTo>
                    <a:pt x="285" y="277"/>
                    <a:pt x="286" y="280"/>
                    <a:pt x="287" y="284"/>
                  </a:cubicBezTo>
                  <a:cubicBezTo>
                    <a:pt x="286" y="284"/>
                    <a:pt x="286" y="284"/>
                    <a:pt x="286" y="285"/>
                  </a:cubicBezTo>
                  <a:close/>
                  <a:moveTo>
                    <a:pt x="299" y="266"/>
                  </a:moveTo>
                  <a:cubicBezTo>
                    <a:pt x="298" y="264"/>
                    <a:pt x="297" y="263"/>
                    <a:pt x="296" y="261"/>
                  </a:cubicBezTo>
                  <a:cubicBezTo>
                    <a:pt x="294" y="259"/>
                    <a:pt x="292" y="257"/>
                    <a:pt x="289" y="255"/>
                  </a:cubicBezTo>
                  <a:cubicBezTo>
                    <a:pt x="288" y="253"/>
                    <a:pt x="286" y="252"/>
                    <a:pt x="285" y="250"/>
                  </a:cubicBezTo>
                  <a:cubicBezTo>
                    <a:pt x="285" y="250"/>
                    <a:pt x="285" y="250"/>
                    <a:pt x="285" y="250"/>
                  </a:cubicBezTo>
                  <a:cubicBezTo>
                    <a:pt x="282" y="246"/>
                    <a:pt x="278" y="242"/>
                    <a:pt x="275" y="237"/>
                  </a:cubicBezTo>
                  <a:cubicBezTo>
                    <a:pt x="274" y="235"/>
                    <a:pt x="272" y="232"/>
                    <a:pt x="272" y="229"/>
                  </a:cubicBezTo>
                  <a:cubicBezTo>
                    <a:pt x="271" y="226"/>
                    <a:pt x="274" y="225"/>
                    <a:pt x="277" y="225"/>
                  </a:cubicBezTo>
                  <a:cubicBezTo>
                    <a:pt x="277" y="225"/>
                    <a:pt x="277" y="225"/>
                    <a:pt x="277" y="225"/>
                  </a:cubicBezTo>
                  <a:cubicBezTo>
                    <a:pt x="279" y="227"/>
                    <a:pt x="282" y="229"/>
                    <a:pt x="285" y="231"/>
                  </a:cubicBezTo>
                  <a:cubicBezTo>
                    <a:pt x="290" y="234"/>
                    <a:pt x="295" y="236"/>
                    <a:pt x="299" y="240"/>
                  </a:cubicBezTo>
                  <a:cubicBezTo>
                    <a:pt x="303" y="243"/>
                    <a:pt x="306" y="247"/>
                    <a:pt x="309" y="250"/>
                  </a:cubicBezTo>
                  <a:cubicBezTo>
                    <a:pt x="309" y="251"/>
                    <a:pt x="309" y="251"/>
                    <a:pt x="309" y="251"/>
                  </a:cubicBezTo>
                  <a:cubicBezTo>
                    <a:pt x="314" y="258"/>
                    <a:pt x="308" y="270"/>
                    <a:pt x="299" y="266"/>
                  </a:cubicBezTo>
                  <a:close/>
                  <a:moveTo>
                    <a:pt x="324" y="257"/>
                  </a:moveTo>
                  <a:cubicBezTo>
                    <a:pt x="319" y="260"/>
                    <a:pt x="314" y="254"/>
                    <a:pt x="310" y="251"/>
                  </a:cubicBezTo>
                  <a:cubicBezTo>
                    <a:pt x="308" y="247"/>
                    <a:pt x="305" y="244"/>
                    <a:pt x="301" y="240"/>
                  </a:cubicBezTo>
                  <a:cubicBezTo>
                    <a:pt x="297" y="237"/>
                    <a:pt x="292" y="234"/>
                    <a:pt x="288" y="231"/>
                  </a:cubicBezTo>
                  <a:cubicBezTo>
                    <a:pt x="284" y="229"/>
                    <a:pt x="281" y="227"/>
                    <a:pt x="278" y="225"/>
                  </a:cubicBezTo>
                  <a:cubicBezTo>
                    <a:pt x="278" y="224"/>
                    <a:pt x="278" y="224"/>
                    <a:pt x="277" y="223"/>
                  </a:cubicBezTo>
                  <a:cubicBezTo>
                    <a:pt x="275" y="221"/>
                    <a:pt x="274" y="219"/>
                    <a:pt x="272" y="216"/>
                  </a:cubicBezTo>
                  <a:cubicBezTo>
                    <a:pt x="271" y="215"/>
                    <a:pt x="271" y="213"/>
                    <a:pt x="271" y="212"/>
                  </a:cubicBezTo>
                  <a:cubicBezTo>
                    <a:pt x="270" y="209"/>
                    <a:pt x="273" y="210"/>
                    <a:pt x="275" y="211"/>
                  </a:cubicBezTo>
                  <a:cubicBezTo>
                    <a:pt x="275" y="211"/>
                    <a:pt x="276" y="210"/>
                    <a:pt x="276" y="210"/>
                  </a:cubicBezTo>
                  <a:cubicBezTo>
                    <a:pt x="282" y="215"/>
                    <a:pt x="290" y="219"/>
                    <a:pt x="297" y="223"/>
                  </a:cubicBezTo>
                  <a:cubicBezTo>
                    <a:pt x="303" y="226"/>
                    <a:pt x="308" y="229"/>
                    <a:pt x="313" y="233"/>
                  </a:cubicBezTo>
                  <a:cubicBezTo>
                    <a:pt x="318" y="236"/>
                    <a:pt x="322" y="240"/>
                    <a:pt x="326" y="244"/>
                  </a:cubicBezTo>
                  <a:cubicBezTo>
                    <a:pt x="326" y="244"/>
                    <a:pt x="326" y="245"/>
                    <a:pt x="326" y="245"/>
                  </a:cubicBezTo>
                  <a:cubicBezTo>
                    <a:pt x="327" y="245"/>
                    <a:pt x="327" y="245"/>
                    <a:pt x="327" y="245"/>
                  </a:cubicBezTo>
                  <a:cubicBezTo>
                    <a:pt x="331" y="248"/>
                    <a:pt x="328" y="255"/>
                    <a:pt x="324" y="257"/>
                  </a:cubicBezTo>
                  <a:close/>
                  <a:moveTo>
                    <a:pt x="328" y="245"/>
                  </a:moveTo>
                  <a:cubicBezTo>
                    <a:pt x="324" y="240"/>
                    <a:pt x="320" y="237"/>
                    <a:pt x="315" y="233"/>
                  </a:cubicBezTo>
                  <a:cubicBezTo>
                    <a:pt x="310" y="230"/>
                    <a:pt x="305" y="226"/>
                    <a:pt x="300" y="223"/>
                  </a:cubicBezTo>
                  <a:cubicBezTo>
                    <a:pt x="291" y="219"/>
                    <a:pt x="283" y="215"/>
                    <a:pt x="276" y="209"/>
                  </a:cubicBezTo>
                  <a:cubicBezTo>
                    <a:pt x="274" y="207"/>
                    <a:pt x="272" y="204"/>
                    <a:pt x="271" y="201"/>
                  </a:cubicBezTo>
                  <a:cubicBezTo>
                    <a:pt x="271" y="201"/>
                    <a:pt x="271" y="201"/>
                    <a:pt x="271" y="201"/>
                  </a:cubicBezTo>
                  <a:cubicBezTo>
                    <a:pt x="270" y="197"/>
                    <a:pt x="270" y="194"/>
                    <a:pt x="274" y="194"/>
                  </a:cubicBezTo>
                  <a:cubicBezTo>
                    <a:pt x="275" y="194"/>
                    <a:pt x="275" y="194"/>
                    <a:pt x="275" y="193"/>
                  </a:cubicBezTo>
                  <a:cubicBezTo>
                    <a:pt x="280" y="198"/>
                    <a:pt x="287" y="199"/>
                    <a:pt x="293" y="201"/>
                  </a:cubicBezTo>
                  <a:cubicBezTo>
                    <a:pt x="301" y="204"/>
                    <a:pt x="309" y="207"/>
                    <a:pt x="316" y="211"/>
                  </a:cubicBezTo>
                  <a:cubicBezTo>
                    <a:pt x="325" y="216"/>
                    <a:pt x="333" y="223"/>
                    <a:pt x="340" y="231"/>
                  </a:cubicBezTo>
                  <a:cubicBezTo>
                    <a:pt x="341" y="234"/>
                    <a:pt x="341" y="238"/>
                    <a:pt x="339" y="241"/>
                  </a:cubicBezTo>
                  <a:cubicBezTo>
                    <a:pt x="336" y="245"/>
                    <a:pt x="332" y="246"/>
                    <a:pt x="328" y="24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7" name="Freeform 206"/>
            <p:cNvSpPr/>
            <p:nvPr/>
          </p:nvSpPr>
          <p:spPr bwMode="auto">
            <a:xfrm>
              <a:off x="5946775" y="3533775"/>
              <a:ext cx="68263" cy="12700"/>
            </a:xfrm>
            <a:custGeom>
              <a:avLst/>
              <a:gdLst>
                <a:gd name="T0" fmla="*/ 7 w 16"/>
                <a:gd name="T1" fmla="*/ 0 h 3"/>
                <a:gd name="T2" fmla="*/ 0 w 16"/>
                <a:gd name="T3" fmla="*/ 2 h 3"/>
                <a:gd name="T4" fmla="*/ 0 w 16"/>
                <a:gd name="T5" fmla="*/ 2 h 3"/>
                <a:gd name="T6" fmla="*/ 16 w 16"/>
                <a:gd name="T7" fmla="*/ 1 h 3"/>
                <a:gd name="T8" fmla="*/ 16 w 16"/>
                <a:gd name="T9" fmla="*/ 0 h 3"/>
                <a:gd name="T10" fmla="*/ 7 w 1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">
                  <a:moveTo>
                    <a:pt x="7" y="0"/>
                  </a:moveTo>
                  <a:cubicBezTo>
                    <a:pt x="5" y="0"/>
                    <a:pt x="1" y="0"/>
                    <a:pt x="0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5" y="0"/>
                    <a:pt x="11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3" y="0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8" name="Freeform 207"/>
            <p:cNvSpPr/>
            <p:nvPr/>
          </p:nvSpPr>
          <p:spPr bwMode="auto">
            <a:xfrm>
              <a:off x="5924550" y="3559175"/>
              <a:ext cx="73025" cy="12700"/>
            </a:xfrm>
            <a:custGeom>
              <a:avLst/>
              <a:gdLst>
                <a:gd name="T0" fmla="*/ 17 w 17"/>
                <a:gd name="T1" fmla="*/ 0 h 3"/>
                <a:gd name="T2" fmla="*/ 7 w 17"/>
                <a:gd name="T3" fmla="*/ 0 h 3"/>
                <a:gd name="T4" fmla="*/ 0 w 17"/>
                <a:gd name="T5" fmla="*/ 3 h 3"/>
                <a:gd name="T6" fmla="*/ 0 w 17"/>
                <a:gd name="T7" fmla="*/ 3 h 3"/>
                <a:gd name="T8" fmla="*/ 8 w 17"/>
                <a:gd name="T9" fmla="*/ 1 h 3"/>
                <a:gd name="T10" fmla="*/ 16 w 17"/>
                <a:gd name="T11" fmla="*/ 0 h 3"/>
                <a:gd name="T12" fmla="*/ 17 w 1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3" y="0"/>
                    <a:pt x="10" y="0"/>
                    <a:pt x="7" y="0"/>
                  </a:cubicBezTo>
                  <a:cubicBezTo>
                    <a:pt x="5" y="0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19" name="组合 1118"/>
          <p:cNvGrpSpPr/>
          <p:nvPr/>
        </p:nvGrpSpPr>
        <p:grpSpPr>
          <a:xfrm flipH="1">
            <a:off x="7940689" y="4020934"/>
            <a:ext cx="351753" cy="348196"/>
            <a:chOff x="5314950" y="2649538"/>
            <a:chExt cx="1570038" cy="1554163"/>
          </a:xfrm>
        </p:grpSpPr>
        <p:sp>
          <p:nvSpPr>
            <p:cNvPr id="1120" name="Freeform 158"/>
            <p:cNvSpPr/>
            <p:nvPr/>
          </p:nvSpPr>
          <p:spPr bwMode="auto">
            <a:xfrm>
              <a:off x="5580063" y="2990850"/>
              <a:ext cx="84138" cy="77788"/>
            </a:xfrm>
            <a:custGeom>
              <a:avLst/>
              <a:gdLst>
                <a:gd name="T0" fmla="*/ 17 w 20"/>
                <a:gd name="T1" fmla="*/ 18 h 18"/>
                <a:gd name="T2" fmla="*/ 18 w 20"/>
                <a:gd name="T3" fmla="*/ 13 h 18"/>
                <a:gd name="T4" fmla="*/ 19 w 20"/>
                <a:gd name="T5" fmla="*/ 12 h 18"/>
                <a:gd name="T6" fmla="*/ 11 w 20"/>
                <a:gd name="T7" fmla="*/ 6 h 18"/>
                <a:gd name="T8" fmla="*/ 3 w 20"/>
                <a:gd name="T9" fmla="*/ 0 h 18"/>
                <a:gd name="T10" fmla="*/ 0 w 20"/>
                <a:gd name="T11" fmla="*/ 11 h 18"/>
                <a:gd name="T12" fmla="*/ 11 w 20"/>
                <a:gd name="T13" fmla="*/ 16 h 18"/>
                <a:gd name="T14" fmla="*/ 17 w 2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17" y="18"/>
                  </a:moveTo>
                  <a:cubicBezTo>
                    <a:pt x="20" y="18"/>
                    <a:pt x="19" y="15"/>
                    <a:pt x="18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16" y="10"/>
                    <a:pt x="14" y="8"/>
                    <a:pt x="11" y="6"/>
                  </a:cubicBezTo>
                  <a:cubicBezTo>
                    <a:pt x="8" y="4"/>
                    <a:pt x="5" y="2"/>
                    <a:pt x="3" y="0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3" y="12"/>
                    <a:pt x="7" y="14"/>
                    <a:pt x="11" y="16"/>
                  </a:cubicBezTo>
                  <a:cubicBezTo>
                    <a:pt x="12" y="17"/>
                    <a:pt x="15" y="18"/>
                    <a:pt x="17" y="1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1" name="Freeform 159"/>
            <p:cNvSpPr/>
            <p:nvPr/>
          </p:nvSpPr>
          <p:spPr bwMode="auto">
            <a:xfrm>
              <a:off x="5618163" y="2846388"/>
              <a:ext cx="247650" cy="212725"/>
            </a:xfrm>
            <a:custGeom>
              <a:avLst/>
              <a:gdLst>
                <a:gd name="T0" fmla="*/ 18 w 58"/>
                <a:gd name="T1" fmla="*/ 30 h 50"/>
                <a:gd name="T2" fmla="*/ 33 w 58"/>
                <a:gd name="T3" fmla="*/ 43 h 50"/>
                <a:gd name="T4" fmla="*/ 34 w 58"/>
                <a:gd name="T5" fmla="*/ 42 h 50"/>
                <a:gd name="T6" fmla="*/ 49 w 58"/>
                <a:gd name="T7" fmla="*/ 49 h 50"/>
                <a:gd name="T8" fmla="*/ 56 w 58"/>
                <a:gd name="T9" fmla="*/ 43 h 50"/>
                <a:gd name="T10" fmla="*/ 55 w 58"/>
                <a:gd name="T11" fmla="*/ 42 h 50"/>
                <a:gd name="T12" fmla="*/ 56 w 58"/>
                <a:gd name="T13" fmla="*/ 41 h 50"/>
                <a:gd name="T14" fmla="*/ 39 w 58"/>
                <a:gd name="T15" fmla="*/ 20 h 50"/>
                <a:gd name="T16" fmla="*/ 27 w 58"/>
                <a:gd name="T17" fmla="*/ 9 h 50"/>
                <a:gd name="T18" fmla="*/ 13 w 58"/>
                <a:gd name="T19" fmla="*/ 0 h 50"/>
                <a:gd name="T20" fmla="*/ 0 w 58"/>
                <a:gd name="T21" fmla="*/ 21 h 50"/>
                <a:gd name="T22" fmla="*/ 8 w 58"/>
                <a:gd name="T23" fmla="*/ 25 h 50"/>
                <a:gd name="T24" fmla="*/ 18 w 58"/>
                <a:gd name="T25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18" y="30"/>
                  </a:moveTo>
                  <a:cubicBezTo>
                    <a:pt x="23" y="33"/>
                    <a:pt x="29" y="37"/>
                    <a:pt x="33" y="4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9" y="44"/>
                    <a:pt x="44" y="49"/>
                    <a:pt x="49" y="49"/>
                  </a:cubicBezTo>
                  <a:cubicBezTo>
                    <a:pt x="53" y="50"/>
                    <a:pt x="58" y="48"/>
                    <a:pt x="56" y="43"/>
                  </a:cubicBezTo>
                  <a:cubicBezTo>
                    <a:pt x="56" y="43"/>
                    <a:pt x="56" y="43"/>
                    <a:pt x="55" y="42"/>
                  </a:cubicBezTo>
                  <a:cubicBezTo>
                    <a:pt x="55" y="42"/>
                    <a:pt x="56" y="41"/>
                    <a:pt x="56" y="41"/>
                  </a:cubicBezTo>
                  <a:cubicBezTo>
                    <a:pt x="52" y="33"/>
                    <a:pt x="46" y="27"/>
                    <a:pt x="39" y="20"/>
                  </a:cubicBezTo>
                  <a:cubicBezTo>
                    <a:pt x="35" y="17"/>
                    <a:pt x="31" y="13"/>
                    <a:pt x="27" y="9"/>
                  </a:cubicBezTo>
                  <a:cubicBezTo>
                    <a:pt x="23" y="5"/>
                    <a:pt x="18" y="2"/>
                    <a:pt x="13" y="0"/>
                  </a:cubicBezTo>
                  <a:cubicBezTo>
                    <a:pt x="8" y="7"/>
                    <a:pt x="4" y="14"/>
                    <a:pt x="0" y="21"/>
                  </a:cubicBezTo>
                  <a:cubicBezTo>
                    <a:pt x="2" y="23"/>
                    <a:pt x="5" y="24"/>
                    <a:pt x="8" y="25"/>
                  </a:cubicBezTo>
                  <a:cubicBezTo>
                    <a:pt x="11" y="27"/>
                    <a:pt x="14" y="28"/>
                    <a:pt x="18" y="30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2" name="Freeform 160"/>
            <p:cNvSpPr/>
            <p:nvPr/>
          </p:nvSpPr>
          <p:spPr bwMode="auto">
            <a:xfrm>
              <a:off x="5592763" y="2940050"/>
              <a:ext cx="166688" cy="128588"/>
            </a:xfrm>
            <a:custGeom>
              <a:avLst/>
              <a:gdLst>
                <a:gd name="T0" fmla="*/ 17 w 39"/>
                <a:gd name="T1" fmla="*/ 24 h 30"/>
                <a:gd name="T2" fmla="*/ 30 w 39"/>
                <a:gd name="T3" fmla="*/ 29 h 30"/>
                <a:gd name="T4" fmla="*/ 36 w 39"/>
                <a:gd name="T5" fmla="*/ 29 h 30"/>
                <a:gd name="T6" fmla="*/ 39 w 39"/>
                <a:gd name="T7" fmla="*/ 22 h 30"/>
                <a:gd name="T8" fmla="*/ 39 w 39"/>
                <a:gd name="T9" fmla="*/ 21 h 30"/>
                <a:gd name="T10" fmla="*/ 31 w 39"/>
                <a:gd name="T11" fmla="*/ 14 h 30"/>
                <a:gd name="T12" fmla="*/ 21 w 39"/>
                <a:gd name="T13" fmla="*/ 8 h 30"/>
                <a:gd name="T14" fmla="*/ 12 w 39"/>
                <a:gd name="T15" fmla="*/ 3 h 30"/>
                <a:gd name="T16" fmla="*/ 5 w 39"/>
                <a:gd name="T17" fmla="*/ 0 h 30"/>
                <a:gd name="T18" fmla="*/ 1 w 39"/>
                <a:gd name="T19" fmla="*/ 10 h 30"/>
                <a:gd name="T20" fmla="*/ 0 w 39"/>
                <a:gd name="T21" fmla="*/ 11 h 30"/>
                <a:gd name="T22" fmla="*/ 9 w 39"/>
                <a:gd name="T23" fmla="*/ 18 h 30"/>
                <a:gd name="T24" fmla="*/ 17 w 39"/>
                <a:gd name="T25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0">
                  <a:moveTo>
                    <a:pt x="17" y="24"/>
                  </a:moveTo>
                  <a:cubicBezTo>
                    <a:pt x="21" y="26"/>
                    <a:pt x="25" y="28"/>
                    <a:pt x="30" y="29"/>
                  </a:cubicBezTo>
                  <a:cubicBezTo>
                    <a:pt x="32" y="29"/>
                    <a:pt x="34" y="30"/>
                    <a:pt x="36" y="29"/>
                  </a:cubicBezTo>
                  <a:cubicBezTo>
                    <a:pt x="39" y="27"/>
                    <a:pt x="39" y="24"/>
                    <a:pt x="39" y="2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6" y="19"/>
                    <a:pt x="34" y="16"/>
                    <a:pt x="31" y="14"/>
                  </a:cubicBezTo>
                  <a:cubicBezTo>
                    <a:pt x="28" y="12"/>
                    <a:pt x="25" y="10"/>
                    <a:pt x="21" y="8"/>
                  </a:cubicBezTo>
                  <a:cubicBezTo>
                    <a:pt x="18" y="6"/>
                    <a:pt x="15" y="5"/>
                    <a:pt x="12" y="3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3" y="3"/>
                    <a:pt x="2" y="6"/>
                    <a:pt x="1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3"/>
                    <a:pt x="6" y="15"/>
                    <a:pt x="9" y="18"/>
                  </a:cubicBezTo>
                  <a:cubicBezTo>
                    <a:pt x="12" y="20"/>
                    <a:pt x="15" y="22"/>
                    <a:pt x="17" y="24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3" name="Freeform 161"/>
            <p:cNvSpPr/>
            <p:nvPr/>
          </p:nvSpPr>
          <p:spPr bwMode="auto">
            <a:xfrm>
              <a:off x="5673725" y="2735263"/>
              <a:ext cx="290513" cy="336550"/>
            </a:xfrm>
            <a:custGeom>
              <a:avLst/>
              <a:gdLst>
                <a:gd name="T0" fmla="*/ 28 w 68"/>
                <a:gd name="T1" fmla="*/ 46 h 79"/>
                <a:gd name="T2" fmla="*/ 38 w 68"/>
                <a:gd name="T3" fmla="*/ 58 h 79"/>
                <a:gd name="T4" fmla="*/ 45 w 68"/>
                <a:gd name="T5" fmla="*/ 68 h 79"/>
                <a:gd name="T6" fmla="*/ 58 w 68"/>
                <a:gd name="T7" fmla="*/ 79 h 79"/>
                <a:gd name="T8" fmla="*/ 67 w 68"/>
                <a:gd name="T9" fmla="*/ 71 h 79"/>
                <a:gd name="T10" fmla="*/ 66 w 68"/>
                <a:gd name="T11" fmla="*/ 69 h 79"/>
                <a:gd name="T12" fmla="*/ 67 w 68"/>
                <a:gd name="T13" fmla="*/ 67 h 79"/>
                <a:gd name="T14" fmla="*/ 65 w 68"/>
                <a:gd name="T15" fmla="*/ 62 h 79"/>
                <a:gd name="T16" fmla="*/ 61 w 68"/>
                <a:gd name="T17" fmla="*/ 52 h 79"/>
                <a:gd name="T18" fmla="*/ 48 w 68"/>
                <a:gd name="T19" fmla="*/ 32 h 79"/>
                <a:gd name="T20" fmla="*/ 29 w 68"/>
                <a:gd name="T21" fmla="*/ 14 h 79"/>
                <a:gd name="T22" fmla="*/ 9 w 68"/>
                <a:gd name="T23" fmla="*/ 0 h 79"/>
                <a:gd name="T24" fmla="*/ 8 w 68"/>
                <a:gd name="T25" fmla="*/ 2 h 79"/>
                <a:gd name="T26" fmla="*/ 6 w 68"/>
                <a:gd name="T27" fmla="*/ 13 h 79"/>
                <a:gd name="T28" fmla="*/ 2 w 68"/>
                <a:gd name="T29" fmla="*/ 22 h 79"/>
                <a:gd name="T30" fmla="*/ 0 w 68"/>
                <a:gd name="T31" fmla="*/ 25 h 79"/>
                <a:gd name="T32" fmla="*/ 15 w 68"/>
                <a:gd name="T33" fmla="*/ 35 h 79"/>
                <a:gd name="T34" fmla="*/ 28 w 68"/>
                <a:gd name="T35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79">
                  <a:moveTo>
                    <a:pt x="28" y="46"/>
                  </a:moveTo>
                  <a:cubicBezTo>
                    <a:pt x="31" y="50"/>
                    <a:pt x="35" y="54"/>
                    <a:pt x="38" y="58"/>
                  </a:cubicBezTo>
                  <a:cubicBezTo>
                    <a:pt x="41" y="61"/>
                    <a:pt x="43" y="64"/>
                    <a:pt x="45" y="68"/>
                  </a:cubicBezTo>
                  <a:cubicBezTo>
                    <a:pt x="47" y="73"/>
                    <a:pt x="52" y="78"/>
                    <a:pt x="58" y="79"/>
                  </a:cubicBezTo>
                  <a:cubicBezTo>
                    <a:pt x="63" y="79"/>
                    <a:pt x="68" y="76"/>
                    <a:pt x="67" y="71"/>
                  </a:cubicBezTo>
                  <a:cubicBezTo>
                    <a:pt x="67" y="70"/>
                    <a:pt x="67" y="70"/>
                    <a:pt x="66" y="69"/>
                  </a:cubicBezTo>
                  <a:cubicBezTo>
                    <a:pt x="66" y="68"/>
                    <a:pt x="67" y="68"/>
                    <a:pt x="67" y="67"/>
                  </a:cubicBezTo>
                  <a:cubicBezTo>
                    <a:pt x="66" y="66"/>
                    <a:pt x="66" y="64"/>
                    <a:pt x="65" y="62"/>
                  </a:cubicBezTo>
                  <a:cubicBezTo>
                    <a:pt x="64" y="59"/>
                    <a:pt x="62" y="55"/>
                    <a:pt x="61" y="52"/>
                  </a:cubicBezTo>
                  <a:cubicBezTo>
                    <a:pt x="57" y="45"/>
                    <a:pt x="53" y="38"/>
                    <a:pt x="48" y="32"/>
                  </a:cubicBezTo>
                  <a:cubicBezTo>
                    <a:pt x="42" y="26"/>
                    <a:pt x="36" y="19"/>
                    <a:pt x="29" y="14"/>
                  </a:cubicBezTo>
                  <a:cubicBezTo>
                    <a:pt x="23" y="9"/>
                    <a:pt x="16" y="4"/>
                    <a:pt x="9" y="0"/>
                  </a:cubicBezTo>
                  <a:cubicBezTo>
                    <a:pt x="9" y="1"/>
                    <a:pt x="9" y="1"/>
                    <a:pt x="8" y="2"/>
                  </a:cubicBezTo>
                  <a:cubicBezTo>
                    <a:pt x="8" y="6"/>
                    <a:pt x="7" y="10"/>
                    <a:pt x="6" y="13"/>
                  </a:cubicBezTo>
                  <a:cubicBezTo>
                    <a:pt x="5" y="17"/>
                    <a:pt x="4" y="19"/>
                    <a:pt x="2" y="22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5" y="27"/>
                    <a:pt x="10" y="31"/>
                    <a:pt x="15" y="35"/>
                  </a:cubicBezTo>
                  <a:cubicBezTo>
                    <a:pt x="19" y="38"/>
                    <a:pt x="23" y="42"/>
                    <a:pt x="28" y="46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4" name="Freeform 162"/>
            <p:cNvSpPr/>
            <p:nvPr/>
          </p:nvSpPr>
          <p:spPr bwMode="auto">
            <a:xfrm>
              <a:off x="5929313" y="3030538"/>
              <a:ext cx="136525" cy="430213"/>
            </a:xfrm>
            <a:custGeom>
              <a:avLst/>
              <a:gdLst>
                <a:gd name="T0" fmla="*/ 19 w 32"/>
                <a:gd name="T1" fmla="*/ 10 h 101"/>
                <a:gd name="T2" fmla="*/ 9 w 32"/>
                <a:gd name="T3" fmla="*/ 5 h 101"/>
                <a:gd name="T4" fmla="*/ 1 w 32"/>
                <a:gd name="T5" fmla="*/ 12 h 101"/>
                <a:gd name="T6" fmla="*/ 0 w 32"/>
                <a:gd name="T7" fmla="*/ 12 h 101"/>
                <a:gd name="T8" fmla="*/ 13 w 32"/>
                <a:gd name="T9" fmla="*/ 57 h 101"/>
                <a:gd name="T10" fmla="*/ 16 w 32"/>
                <a:gd name="T11" fmla="*/ 101 h 101"/>
                <a:gd name="T12" fmla="*/ 17 w 32"/>
                <a:gd name="T13" fmla="*/ 101 h 101"/>
                <a:gd name="T14" fmla="*/ 21 w 32"/>
                <a:gd name="T15" fmla="*/ 97 h 101"/>
                <a:gd name="T16" fmla="*/ 20 w 32"/>
                <a:gd name="T17" fmla="*/ 96 h 101"/>
                <a:gd name="T18" fmla="*/ 27 w 32"/>
                <a:gd name="T19" fmla="*/ 67 h 101"/>
                <a:gd name="T20" fmla="*/ 31 w 32"/>
                <a:gd name="T21" fmla="*/ 38 h 101"/>
                <a:gd name="T22" fmla="*/ 27 w 32"/>
                <a:gd name="T23" fmla="*/ 0 h 101"/>
                <a:gd name="T24" fmla="*/ 19 w 32"/>
                <a:gd name="T25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01">
                  <a:moveTo>
                    <a:pt x="19" y="10"/>
                  </a:moveTo>
                  <a:cubicBezTo>
                    <a:pt x="15" y="10"/>
                    <a:pt x="12" y="8"/>
                    <a:pt x="9" y="5"/>
                  </a:cubicBezTo>
                  <a:cubicBezTo>
                    <a:pt x="9" y="9"/>
                    <a:pt x="5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6" y="26"/>
                    <a:pt x="10" y="41"/>
                    <a:pt x="13" y="57"/>
                  </a:cubicBezTo>
                  <a:cubicBezTo>
                    <a:pt x="16" y="71"/>
                    <a:pt x="18" y="87"/>
                    <a:pt x="16" y="101"/>
                  </a:cubicBezTo>
                  <a:cubicBezTo>
                    <a:pt x="16" y="101"/>
                    <a:pt x="17" y="101"/>
                    <a:pt x="17" y="101"/>
                  </a:cubicBezTo>
                  <a:cubicBezTo>
                    <a:pt x="19" y="100"/>
                    <a:pt x="20" y="99"/>
                    <a:pt x="21" y="97"/>
                  </a:cubicBezTo>
                  <a:cubicBezTo>
                    <a:pt x="20" y="97"/>
                    <a:pt x="20" y="97"/>
                    <a:pt x="20" y="96"/>
                  </a:cubicBezTo>
                  <a:cubicBezTo>
                    <a:pt x="25" y="87"/>
                    <a:pt x="26" y="77"/>
                    <a:pt x="27" y="67"/>
                  </a:cubicBezTo>
                  <a:cubicBezTo>
                    <a:pt x="29" y="57"/>
                    <a:pt x="31" y="48"/>
                    <a:pt x="31" y="38"/>
                  </a:cubicBezTo>
                  <a:cubicBezTo>
                    <a:pt x="32" y="25"/>
                    <a:pt x="30" y="13"/>
                    <a:pt x="27" y="0"/>
                  </a:cubicBezTo>
                  <a:cubicBezTo>
                    <a:pt x="26" y="5"/>
                    <a:pt x="25" y="10"/>
                    <a:pt x="19" y="10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5" name="Freeform 163"/>
            <p:cNvSpPr/>
            <p:nvPr/>
          </p:nvSpPr>
          <p:spPr bwMode="auto">
            <a:xfrm>
              <a:off x="5711825" y="2659063"/>
              <a:ext cx="323850" cy="404813"/>
            </a:xfrm>
            <a:custGeom>
              <a:avLst/>
              <a:gdLst>
                <a:gd name="T0" fmla="*/ 39 w 76"/>
                <a:gd name="T1" fmla="*/ 50 h 95"/>
                <a:gd name="T2" fmla="*/ 52 w 76"/>
                <a:gd name="T3" fmla="*/ 70 h 95"/>
                <a:gd name="T4" fmla="*/ 57 w 76"/>
                <a:gd name="T5" fmla="*/ 80 h 95"/>
                <a:gd name="T6" fmla="*/ 59 w 76"/>
                <a:gd name="T7" fmla="*/ 86 h 95"/>
                <a:gd name="T8" fmla="*/ 59 w 76"/>
                <a:gd name="T9" fmla="*/ 86 h 95"/>
                <a:gd name="T10" fmla="*/ 60 w 76"/>
                <a:gd name="T11" fmla="*/ 88 h 95"/>
                <a:gd name="T12" fmla="*/ 71 w 76"/>
                <a:gd name="T13" fmla="*/ 95 h 95"/>
                <a:gd name="T14" fmla="*/ 76 w 76"/>
                <a:gd name="T15" fmla="*/ 83 h 95"/>
                <a:gd name="T16" fmla="*/ 72 w 76"/>
                <a:gd name="T17" fmla="*/ 67 h 95"/>
                <a:gd name="T18" fmla="*/ 62 w 76"/>
                <a:gd name="T19" fmla="*/ 43 h 95"/>
                <a:gd name="T20" fmla="*/ 45 w 76"/>
                <a:gd name="T21" fmla="*/ 22 h 95"/>
                <a:gd name="T22" fmla="*/ 27 w 76"/>
                <a:gd name="T23" fmla="*/ 7 h 95"/>
                <a:gd name="T24" fmla="*/ 10 w 76"/>
                <a:gd name="T25" fmla="*/ 1 h 95"/>
                <a:gd name="T26" fmla="*/ 0 w 76"/>
                <a:gd name="T27" fmla="*/ 17 h 95"/>
                <a:gd name="T28" fmla="*/ 21 w 76"/>
                <a:gd name="T29" fmla="*/ 32 h 95"/>
                <a:gd name="T30" fmla="*/ 39 w 76"/>
                <a:gd name="T31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95">
                  <a:moveTo>
                    <a:pt x="39" y="50"/>
                  </a:moveTo>
                  <a:cubicBezTo>
                    <a:pt x="44" y="56"/>
                    <a:pt x="49" y="63"/>
                    <a:pt x="52" y="70"/>
                  </a:cubicBezTo>
                  <a:cubicBezTo>
                    <a:pt x="54" y="73"/>
                    <a:pt x="56" y="77"/>
                    <a:pt x="57" y="80"/>
                  </a:cubicBezTo>
                  <a:cubicBezTo>
                    <a:pt x="58" y="82"/>
                    <a:pt x="58" y="84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0" y="87"/>
                    <a:pt x="60" y="87"/>
                    <a:pt x="60" y="88"/>
                  </a:cubicBezTo>
                  <a:cubicBezTo>
                    <a:pt x="62" y="92"/>
                    <a:pt x="67" y="95"/>
                    <a:pt x="71" y="95"/>
                  </a:cubicBezTo>
                  <a:cubicBezTo>
                    <a:pt x="76" y="94"/>
                    <a:pt x="76" y="88"/>
                    <a:pt x="76" y="83"/>
                  </a:cubicBezTo>
                  <a:cubicBezTo>
                    <a:pt x="75" y="78"/>
                    <a:pt x="73" y="73"/>
                    <a:pt x="72" y="67"/>
                  </a:cubicBezTo>
                  <a:cubicBezTo>
                    <a:pt x="69" y="59"/>
                    <a:pt x="67" y="50"/>
                    <a:pt x="62" y="43"/>
                  </a:cubicBezTo>
                  <a:cubicBezTo>
                    <a:pt x="57" y="35"/>
                    <a:pt x="52" y="28"/>
                    <a:pt x="45" y="22"/>
                  </a:cubicBezTo>
                  <a:cubicBezTo>
                    <a:pt x="40" y="16"/>
                    <a:pt x="34" y="12"/>
                    <a:pt x="27" y="7"/>
                  </a:cubicBezTo>
                  <a:cubicBezTo>
                    <a:pt x="22" y="4"/>
                    <a:pt x="16" y="0"/>
                    <a:pt x="10" y="1"/>
                  </a:cubicBezTo>
                  <a:cubicBezTo>
                    <a:pt x="3" y="3"/>
                    <a:pt x="1" y="11"/>
                    <a:pt x="0" y="17"/>
                  </a:cubicBezTo>
                  <a:cubicBezTo>
                    <a:pt x="8" y="21"/>
                    <a:pt x="15" y="26"/>
                    <a:pt x="21" y="32"/>
                  </a:cubicBezTo>
                  <a:cubicBezTo>
                    <a:pt x="28" y="37"/>
                    <a:pt x="34" y="43"/>
                    <a:pt x="39" y="50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6" name="Freeform 164"/>
            <p:cNvSpPr/>
            <p:nvPr/>
          </p:nvSpPr>
          <p:spPr bwMode="auto">
            <a:xfrm>
              <a:off x="5332413" y="3495675"/>
              <a:ext cx="306388" cy="152400"/>
            </a:xfrm>
            <a:custGeom>
              <a:avLst/>
              <a:gdLst>
                <a:gd name="T0" fmla="*/ 56 w 72"/>
                <a:gd name="T1" fmla="*/ 12 h 36"/>
                <a:gd name="T2" fmla="*/ 72 w 72"/>
                <a:gd name="T3" fmla="*/ 2 h 36"/>
                <a:gd name="T4" fmla="*/ 70 w 72"/>
                <a:gd name="T5" fmla="*/ 2 h 36"/>
                <a:gd name="T6" fmla="*/ 57 w 72"/>
                <a:gd name="T7" fmla="*/ 0 h 36"/>
                <a:gd name="T8" fmla="*/ 46 w 72"/>
                <a:gd name="T9" fmla="*/ 3 h 36"/>
                <a:gd name="T10" fmla="*/ 36 w 72"/>
                <a:gd name="T11" fmla="*/ 8 h 36"/>
                <a:gd name="T12" fmla="*/ 25 w 72"/>
                <a:gd name="T13" fmla="*/ 13 h 36"/>
                <a:gd name="T14" fmla="*/ 0 w 72"/>
                <a:gd name="T15" fmla="*/ 22 h 36"/>
                <a:gd name="T16" fmla="*/ 2 w 72"/>
                <a:gd name="T17" fmla="*/ 31 h 36"/>
                <a:gd name="T18" fmla="*/ 5 w 72"/>
                <a:gd name="T19" fmla="*/ 36 h 36"/>
                <a:gd name="T20" fmla="*/ 38 w 72"/>
                <a:gd name="T21" fmla="*/ 21 h 36"/>
                <a:gd name="T22" fmla="*/ 56 w 72"/>
                <a:gd name="T2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36">
                  <a:moveTo>
                    <a:pt x="56" y="12"/>
                  </a:moveTo>
                  <a:cubicBezTo>
                    <a:pt x="62" y="9"/>
                    <a:pt x="67" y="6"/>
                    <a:pt x="72" y="2"/>
                  </a:cubicBezTo>
                  <a:cubicBezTo>
                    <a:pt x="71" y="2"/>
                    <a:pt x="71" y="2"/>
                    <a:pt x="70" y="2"/>
                  </a:cubicBezTo>
                  <a:cubicBezTo>
                    <a:pt x="66" y="1"/>
                    <a:pt x="61" y="0"/>
                    <a:pt x="57" y="0"/>
                  </a:cubicBezTo>
                  <a:cubicBezTo>
                    <a:pt x="53" y="1"/>
                    <a:pt x="50" y="2"/>
                    <a:pt x="46" y="3"/>
                  </a:cubicBezTo>
                  <a:cubicBezTo>
                    <a:pt x="43" y="5"/>
                    <a:pt x="40" y="6"/>
                    <a:pt x="36" y="8"/>
                  </a:cubicBezTo>
                  <a:cubicBezTo>
                    <a:pt x="33" y="10"/>
                    <a:pt x="29" y="12"/>
                    <a:pt x="25" y="13"/>
                  </a:cubicBezTo>
                  <a:cubicBezTo>
                    <a:pt x="17" y="17"/>
                    <a:pt x="8" y="20"/>
                    <a:pt x="0" y="22"/>
                  </a:cubicBezTo>
                  <a:cubicBezTo>
                    <a:pt x="0" y="25"/>
                    <a:pt x="0" y="28"/>
                    <a:pt x="2" y="31"/>
                  </a:cubicBezTo>
                  <a:cubicBezTo>
                    <a:pt x="3" y="33"/>
                    <a:pt x="4" y="35"/>
                    <a:pt x="5" y="36"/>
                  </a:cubicBezTo>
                  <a:cubicBezTo>
                    <a:pt x="16" y="31"/>
                    <a:pt x="27" y="26"/>
                    <a:pt x="38" y="21"/>
                  </a:cubicBezTo>
                  <a:cubicBezTo>
                    <a:pt x="45" y="18"/>
                    <a:pt x="51" y="15"/>
                    <a:pt x="56" y="12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7" name="Freeform 165"/>
            <p:cNvSpPr/>
            <p:nvPr/>
          </p:nvSpPr>
          <p:spPr bwMode="auto">
            <a:xfrm>
              <a:off x="5370513" y="3311525"/>
              <a:ext cx="581025" cy="209550"/>
            </a:xfrm>
            <a:custGeom>
              <a:avLst/>
              <a:gdLst>
                <a:gd name="T0" fmla="*/ 27 w 136"/>
                <a:gd name="T1" fmla="*/ 21 h 49"/>
                <a:gd name="T2" fmla="*/ 40 w 136"/>
                <a:gd name="T3" fmla="*/ 23 h 49"/>
                <a:gd name="T4" fmla="*/ 55 w 136"/>
                <a:gd name="T5" fmla="*/ 26 h 49"/>
                <a:gd name="T6" fmla="*/ 83 w 136"/>
                <a:gd name="T7" fmla="*/ 32 h 49"/>
                <a:gd name="T8" fmla="*/ 110 w 136"/>
                <a:gd name="T9" fmla="*/ 41 h 49"/>
                <a:gd name="T10" fmla="*/ 123 w 136"/>
                <a:gd name="T11" fmla="*/ 46 h 49"/>
                <a:gd name="T12" fmla="*/ 131 w 136"/>
                <a:gd name="T13" fmla="*/ 48 h 49"/>
                <a:gd name="T14" fmla="*/ 135 w 136"/>
                <a:gd name="T15" fmla="*/ 49 h 49"/>
                <a:gd name="T16" fmla="*/ 136 w 136"/>
                <a:gd name="T17" fmla="*/ 49 h 49"/>
                <a:gd name="T18" fmla="*/ 130 w 136"/>
                <a:gd name="T19" fmla="*/ 47 h 49"/>
                <a:gd name="T20" fmla="*/ 124 w 136"/>
                <a:gd name="T21" fmla="*/ 43 h 49"/>
                <a:gd name="T22" fmla="*/ 114 w 136"/>
                <a:gd name="T23" fmla="*/ 33 h 49"/>
                <a:gd name="T24" fmla="*/ 101 w 136"/>
                <a:gd name="T25" fmla="*/ 26 h 49"/>
                <a:gd name="T26" fmla="*/ 87 w 136"/>
                <a:gd name="T27" fmla="*/ 21 h 49"/>
                <a:gd name="T28" fmla="*/ 58 w 136"/>
                <a:gd name="T29" fmla="*/ 12 h 49"/>
                <a:gd name="T30" fmla="*/ 32 w 136"/>
                <a:gd name="T31" fmla="*/ 7 h 49"/>
                <a:gd name="T32" fmla="*/ 12 w 136"/>
                <a:gd name="T33" fmla="*/ 0 h 49"/>
                <a:gd name="T34" fmla="*/ 1 w 136"/>
                <a:gd name="T35" fmla="*/ 18 h 49"/>
                <a:gd name="T36" fmla="*/ 0 w 136"/>
                <a:gd name="T37" fmla="*/ 21 h 49"/>
                <a:gd name="T38" fmla="*/ 27 w 136"/>
                <a:gd name="T39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49">
                  <a:moveTo>
                    <a:pt x="27" y="21"/>
                  </a:moveTo>
                  <a:cubicBezTo>
                    <a:pt x="32" y="22"/>
                    <a:pt x="36" y="23"/>
                    <a:pt x="40" y="23"/>
                  </a:cubicBezTo>
                  <a:cubicBezTo>
                    <a:pt x="45" y="24"/>
                    <a:pt x="50" y="25"/>
                    <a:pt x="55" y="26"/>
                  </a:cubicBezTo>
                  <a:cubicBezTo>
                    <a:pt x="64" y="27"/>
                    <a:pt x="73" y="29"/>
                    <a:pt x="83" y="32"/>
                  </a:cubicBezTo>
                  <a:cubicBezTo>
                    <a:pt x="92" y="34"/>
                    <a:pt x="101" y="38"/>
                    <a:pt x="110" y="41"/>
                  </a:cubicBezTo>
                  <a:cubicBezTo>
                    <a:pt x="114" y="43"/>
                    <a:pt x="119" y="45"/>
                    <a:pt x="123" y="46"/>
                  </a:cubicBezTo>
                  <a:cubicBezTo>
                    <a:pt x="126" y="47"/>
                    <a:pt x="129" y="48"/>
                    <a:pt x="131" y="48"/>
                  </a:cubicBezTo>
                  <a:cubicBezTo>
                    <a:pt x="132" y="49"/>
                    <a:pt x="134" y="49"/>
                    <a:pt x="135" y="49"/>
                  </a:cubicBezTo>
                  <a:cubicBezTo>
                    <a:pt x="135" y="49"/>
                    <a:pt x="135" y="49"/>
                    <a:pt x="136" y="49"/>
                  </a:cubicBezTo>
                  <a:cubicBezTo>
                    <a:pt x="134" y="48"/>
                    <a:pt x="132" y="47"/>
                    <a:pt x="130" y="47"/>
                  </a:cubicBezTo>
                  <a:cubicBezTo>
                    <a:pt x="128" y="46"/>
                    <a:pt x="126" y="45"/>
                    <a:pt x="124" y="43"/>
                  </a:cubicBezTo>
                  <a:cubicBezTo>
                    <a:pt x="121" y="40"/>
                    <a:pt x="118" y="36"/>
                    <a:pt x="114" y="33"/>
                  </a:cubicBezTo>
                  <a:cubicBezTo>
                    <a:pt x="110" y="30"/>
                    <a:pt x="105" y="28"/>
                    <a:pt x="101" y="26"/>
                  </a:cubicBezTo>
                  <a:cubicBezTo>
                    <a:pt x="96" y="25"/>
                    <a:pt x="91" y="23"/>
                    <a:pt x="87" y="21"/>
                  </a:cubicBezTo>
                  <a:cubicBezTo>
                    <a:pt x="77" y="18"/>
                    <a:pt x="68" y="14"/>
                    <a:pt x="58" y="12"/>
                  </a:cubicBezTo>
                  <a:cubicBezTo>
                    <a:pt x="49" y="10"/>
                    <a:pt x="41" y="9"/>
                    <a:pt x="32" y="7"/>
                  </a:cubicBezTo>
                  <a:cubicBezTo>
                    <a:pt x="25" y="6"/>
                    <a:pt x="18" y="5"/>
                    <a:pt x="12" y="0"/>
                  </a:cubicBezTo>
                  <a:cubicBezTo>
                    <a:pt x="7" y="6"/>
                    <a:pt x="4" y="12"/>
                    <a:pt x="1" y="18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9" y="19"/>
                    <a:pt x="18" y="19"/>
                    <a:pt x="27" y="21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8" name="Freeform 166"/>
            <p:cNvSpPr/>
            <p:nvPr/>
          </p:nvSpPr>
          <p:spPr bwMode="auto">
            <a:xfrm>
              <a:off x="5997575" y="3465513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9" name="Freeform 167"/>
            <p:cNvSpPr/>
            <p:nvPr/>
          </p:nvSpPr>
          <p:spPr bwMode="auto">
            <a:xfrm>
              <a:off x="5421313" y="3243263"/>
              <a:ext cx="419100" cy="196850"/>
            </a:xfrm>
            <a:custGeom>
              <a:avLst/>
              <a:gdLst>
                <a:gd name="T0" fmla="*/ 0 w 98"/>
                <a:gd name="T1" fmla="*/ 16 h 46"/>
                <a:gd name="T2" fmla="*/ 22 w 98"/>
                <a:gd name="T3" fmla="*/ 23 h 46"/>
                <a:gd name="T4" fmla="*/ 48 w 98"/>
                <a:gd name="T5" fmla="*/ 28 h 46"/>
                <a:gd name="T6" fmla="*/ 62 w 98"/>
                <a:gd name="T7" fmla="*/ 32 h 46"/>
                <a:gd name="T8" fmla="*/ 76 w 98"/>
                <a:gd name="T9" fmla="*/ 37 h 46"/>
                <a:gd name="T10" fmla="*/ 90 w 98"/>
                <a:gd name="T11" fmla="*/ 42 h 46"/>
                <a:gd name="T12" fmla="*/ 98 w 98"/>
                <a:gd name="T13" fmla="*/ 46 h 46"/>
                <a:gd name="T14" fmla="*/ 96 w 98"/>
                <a:gd name="T15" fmla="*/ 44 h 46"/>
                <a:gd name="T16" fmla="*/ 73 w 98"/>
                <a:gd name="T17" fmla="*/ 24 h 46"/>
                <a:gd name="T18" fmla="*/ 53 w 98"/>
                <a:gd name="T19" fmla="*/ 11 h 46"/>
                <a:gd name="T20" fmla="*/ 32 w 98"/>
                <a:gd name="T21" fmla="*/ 2 h 46"/>
                <a:gd name="T22" fmla="*/ 14 w 98"/>
                <a:gd name="T23" fmla="*/ 0 h 46"/>
                <a:gd name="T24" fmla="*/ 1 w 98"/>
                <a:gd name="T25" fmla="*/ 15 h 46"/>
                <a:gd name="T26" fmla="*/ 0 w 98"/>
                <a:gd name="T27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46">
                  <a:moveTo>
                    <a:pt x="0" y="16"/>
                  </a:moveTo>
                  <a:cubicBezTo>
                    <a:pt x="6" y="21"/>
                    <a:pt x="15" y="22"/>
                    <a:pt x="22" y="23"/>
                  </a:cubicBezTo>
                  <a:cubicBezTo>
                    <a:pt x="31" y="24"/>
                    <a:pt x="40" y="26"/>
                    <a:pt x="48" y="28"/>
                  </a:cubicBezTo>
                  <a:cubicBezTo>
                    <a:pt x="53" y="29"/>
                    <a:pt x="58" y="31"/>
                    <a:pt x="62" y="32"/>
                  </a:cubicBezTo>
                  <a:cubicBezTo>
                    <a:pt x="67" y="34"/>
                    <a:pt x="71" y="36"/>
                    <a:pt x="76" y="37"/>
                  </a:cubicBezTo>
                  <a:cubicBezTo>
                    <a:pt x="81" y="39"/>
                    <a:pt x="85" y="41"/>
                    <a:pt x="90" y="42"/>
                  </a:cubicBezTo>
                  <a:cubicBezTo>
                    <a:pt x="93" y="43"/>
                    <a:pt x="96" y="45"/>
                    <a:pt x="98" y="46"/>
                  </a:cubicBezTo>
                  <a:cubicBezTo>
                    <a:pt x="97" y="45"/>
                    <a:pt x="97" y="44"/>
                    <a:pt x="96" y="44"/>
                  </a:cubicBezTo>
                  <a:cubicBezTo>
                    <a:pt x="89" y="37"/>
                    <a:pt x="81" y="30"/>
                    <a:pt x="73" y="24"/>
                  </a:cubicBezTo>
                  <a:cubicBezTo>
                    <a:pt x="67" y="19"/>
                    <a:pt x="61" y="14"/>
                    <a:pt x="53" y="11"/>
                  </a:cubicBezTo>
                  <a:cubicBezTo>
                    <a:pt x="47" y="7"/>
                    <a:pt x="40" y="4"/>
                    <a:pt x="32" y="2"/>
                  </a:cubicBezTo>
                  <a:cubicBezTo>
                    <a:pt x="26" y="1"/>
                    <a:pt x="20" y="0"/>
                    <a:pt x="14" y="0"/>
                  </a:cubicBezTo>
                  <a:cubicBezTo>
                    <a:pt x="9" y="5"/>
                    <a:pt x="5" y="10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" name="Freeform 168"/>
            <p:cNvSpPr/>
            <p:nvPr/>
          </p:nvSpPr>
          <p:spPr bwMode="auto">
            <a:xfrm>
              <a:off x="5481638" y="3192463"/>
              <a:ext cx="490538" cy="323850"/>
            </a:xfrm>
            <a:custGeom>
              <a:avLst/>
              <a:gdLst>
                <a:gd name="T0" fmla="*/ 24 w 115"/>
                <a:gd name="T1" fmla="*/ 15 h 76"/>
                <a:gd name="T2" fmla="*/ 44 w 115"/>
                <a:gd name="T3" fmla="*/ 25 h 76"/>
                <a:gd name="T4" fmla="*/ 86 w 115"/>
                <a:gd name="T5" fmla="*/ 59 h 76"/>
                <a:gd name="T6" fmla="*/ 87 w 115"/>
                <a:gd name="T7" fmla="*/ 60 h 76"/>
                <a:gd name="T8" fmla="*/ 88 w 115"/>
                <a:gd name="T9" fmla="*/ 61 h 76"/>
                <a:gd name="T10" fmla="*/ 99 w 115"/>
                <a:gd name="T11" fmla="*/ 71 h 76"/>
                <a:gd name="T12" fmla="*/ 105 w 115"/>
                <a:gd name="T13" fmla="*/ 75 h 76"/>
                <a:gd name="T14" fmla="*/ 110 w 115"/>
                <a:gd name="T15" fmla="*/ 76 h 76"/>
                <a:gd name="T16" fmla="*/ 115 w 115"/>
                <a:gd name="T17" fmla="*/ 71 h 76"/>
                <a:gd name="T18" fmla="*/ 95 w 115"/>
                <a:gd name="T19" fmla="*/ 58 h 76"/>
                <a:gd name="T20" fmla="*/ 78 w 115"/>
                <a:gd name="T21" fmla="*/ 41 h 76"/>
                <a:gd name="T22" fmla="*/ 62 w 115"/>
                <a:gd name="T23" fmla="*/ 21 h 76"/>
                <a:gd name="T24" fmla="*/ 46 w 115"/>
                <a:gd name="T25" fmla="*/ 5 h 76"/>
                <a:gd name="T26" fmla="*/ 3 w 115"/>
                <a:gd name="T27" fmla="*/ 9 h 76"/>
                <a:gd name="T28" fmla="*/ 0 w 115"/>
                <a:gd name="T29" fmla="*/ 12 h 76"/>
                <a:gd name="T30" fmla="*/ 4 w 115"/>
                <a:gd name="T31" fmla="*/ 12 h 76"/>
                <a:gd name="T32" fmla="*/ 24 w 115"/>
                <a:gd name="T33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76">
                  <a:moveTo>
                    <a:pt x="24" y="15"/>
                  </a:moveTo>
                  <a:cubicBezTo>
                    <a:pt x="31" y="18"/>
                    <a:pt x="38" y="21"/>
                    <a:pt x="44" y="25"/>
                  </a:cubicBezTo>
                  <a:cubicBezTo>
                    <a:pt x="60" y="34"/>
                    <a:pt x="73" y="47"/>
                    <a:pt x="86" y="59"/>
                  </a:cubicBezTo>
                  <a:cubicBezTo>
                    <a:pt x="87" y="59"/>
                    <a:pt x="87" y="59"/>
                    <a:pt x="87" y="60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92" y="64"/>
                    <a:pt x="95" y="68"/>
                    <a:pt x="99" y="71"/>
                  </a:cubicBezTo>
                  <a:cubicBezTo>
                    <a:pt x="101" y="73"/>
                    <a:pt x="103" y="74"/>
                    <a:pt x="105" y="75"/>
                  </a:cubicBezTo>
                  <a:cubicBezTo>
                    <a:pt x="107" y="75"/>
                    <a:pt x="109" y="75"/>
                    <a:pt x="110" y="76"/>
                  </a:cubicBezTo>
                  <a:cubicBezTo>
                    <a:pt x="112" y="74"/>
                    <a:pt x="113" y="73"/>
                    <a:pt x="115" y="71"/>
                  </a:cubicBezTo>
                  <a:cubicBezTo>
                    <a:pt x="109" y="66"/>
                    <a:pt x="101" y="63"/>
                    <a:pt x="95" y="58"/>
                  </a:cubicBezTo>
                  <a:cubicBezTo>
                    <a:pt x="88" y="54"/>
                    <a:pt x="83" y="47"/>
                    <a:pt x="78" y="41"/>
                  </a:cubicBezTo>
                  <a:cubicBezTo>
                    <a:pt x="72" y="35"/>
                    <a:pt x="67" y="28"/>
                    <a:pt x="62" y="21"/>
                  </a:cubicBezTo>
                  <a:cubicBezTo>
                    <a:pt x="57" y="16"/>
                    <a:pt x="51" y="10"/>
                    <a:pt x="46" y="5"/>
                  </a:cubicBezTo>
                  <a:cubicBezTo>
                    <a:pt x="32" y="0"/>
                    <a:pt x="14" y="0"/>
                    <a:pt x="3" y="9"/>
                  </a:cubicBezTo>
                  <a:cubicBezTo>
                    <a:pt x="2" y="10"/>
                    <a:pt x="1" y="11"/>
                    <a:pt x="0" y="12"/>
                  </a:cubicBezTo>
                  <a:cubicBezTo>
                    <a:pt x="1" y="12"/>
                    <a:pt x="2" y="11"/>
                    <a:pt x="4" y="12"/>
                  </a:cubicBezTo>
                  <a:cubicBezTo>
                    <a:pt x="11" y="12"/>
                    <a:pt x="17" y="13"/>
                    <a:pt x="24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1" name="Freeform 169"/>
            <p:cNvSpPr/>
            <p:nvPr/>
          </p:nvSpPr>
          <p:spPr bwMode="auto">
            <a:xfrm>
              <a:off x="5575300" y="3046413"/>
              <a:ext cx="409575" cy="444500"/>
            </a:xfrm>
            <a:custGeom>
              <a:avLst/>
              <a:gdLst>
                <a:gd name="T0" fmla="*/ 37 w 96"/>
                <a:gd name="T1" fmla="*/ 41 h 104"/>
                <a:gd name="T2" fmla="*/ 59 w 96"/>
                <a:gd name="T3" fmla="*/ 60 h 104"/>
                <a:gd name="T4" fmla="*/ 67 w 96"/>
                <a:gd name="T5" fmla="*/ 71 h 104"/>
                <a:gd name="T6" fmla="*/ 73 w 96"/>
                <a:gd name="T7" fmla="*/ 77 h 104"/>
                <a:gd name="T8" fmla="*/ 79 w 96"/>
                <a:gd name="T9" fmla="*/ 81 h 104"/>
                <a:gd name="T10" fmla="*/ 86 w 96"/>
                <a:gd name="T11" fmla="*/ 92 h 104"/>
                <a:gd name="T12" fmla="*/ 94 w 96"/>
                <a:gd name="T13" fmla="*/ 104 h 104"/>
                <a:gd name="T14" fmla="*/ 95 w 96"/>
                <a:gd name="T15" fmla="*/ 103 h 104"/>
                <a:gd name="T16" fmla="*/ 96 w 96"/>
                <a:gd name="T17" fmla="*/ 102 h 104"/>
                <a:gd name="T18" fmla="*/ 93 w 96"/>
                <a:gd name="T19" fmla="*/ 98 h 104"/>
                <a:gd name="T20" fmla="*/ 91 w 96"/>
                <a:gd name="T21" fmla="*/ 93 h 104"/>
                <a:gd name="T22" fmla="*/ 89 w 96"/>
                <a:gd name="T23" fmla="*/ 87 h 104"/>
                <a:gd name="T24" fmla="*/ 85 w 96"/>
                <a:gd name="T25" fmla="*/ 73 h 104"/>
                <a:gd name="T26" fmla="*/ 81 w 96"/>
                <a:gd name="T27" fmla="*/ 60 h 104"/>
                <a:gd name="T28" fmla="*/ 79 w 96"/>
                <a:gd name="T29" fmla="*/ 57 h 104"/>
                <a:gd name="T30" fmla="*/ 54 w 96"/>
                <a:gd name="T31" fmla="*/ 34 h 104"/>
                <a:gd name="T32" fmla="*/ 20 w 96"/>
                <a:gd name="T33" fmla="*/ 7 h 104"/>
                <a:gd name="T34" fmla="*/ 14 w 96"/>
                <a:gd name="T35" fmla="*/ 6 h 104"/>
                <a:gd name="T36" fmla="*/ 1 w 96"/>
                <a:gd name="T37" fmla="*/ 0 h 104"/>
                <a:gd name="T38" fmla="*/ 1 w 96"/>
                <a:gd name="T39" fmla="*/ 5 h 104"/>
                <a:gd name="T40" fmla="*/ 3 w 96"/>
                <a:gd name="T41" fmla="*/ 14 h 104"/>
                <a:gd name="T42" fmla="*/ 12 w 96"/>
                <a:gd name="T43" fmla="*/ 22 h 104"/>
                <a:gd name="T44" fmla="*/ 37 w 96"/>
                <a:gd name="T45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04">
                  <a:moveTo>
                    <a:pt x="37" y="41"/>
                  </a:moveTo>
                  <a:cubicBezTo>
                    <a:pt x="44" y="47"/>
                    <a:pt x="52" y="53"/>
                    <a:pt x="59" y="60"/>
                  </a:cubicBezTo>
                  <a:cubicBezTo>
                    <a:pt x="62" y="64"/>
                    <a:pt x="64" y="68"/>
                    <a:pt x="67" y="71"/>
                  </a:cubicBezTo>
                  <a:cubicBezTo>
                    <a:pt x="69" y="73"/>
                    <a:pt x="71" y="76"/>
                    <a:pt x="73" y="77"/>
                  </a:cubicBezTo>
                  <a:cubicBezTo>
                    <a:pt x="75" y="79"/>
                    <a:pt x="77" y="80"/>
                    <a:pt x="79" y="81"/>
                  </a:cubicBezTo>
                  <a:cubicBezTo>
                    <a:pt x="82" y="84"/>
                    <a:pt x="84" y="88"/>
                    <a:pt x="86" y="92"/>
                  </a:cubicBezTo>
                  <a:cubicBezTo>
                    <a:pt x="88" y="97"/>
                    <a:pt x="91" y="100"/>
                    <a:pt x="94" y="104"/>
                  </a:cubicBezTo>
                  <a:cubicBezTo>
                    <a:pt x="94" y="104"/>
                    <a:pt x="94" y="104"/>
                    <a:pt x="95" y="103"/>
                  </a:cubicBezTo>
                  <a:cubicBezTo>
                    <a:pt x="95" y="103"/>
                    <a:pt x="95" y="103"/>
                    <a:pt x="96" y="102"/>
                  </a:cubicBezTo>
                  <a:cubicBezTo>
                    <a:pt x="95" y="101"/>
                    <a:pt x="94" y="99"/>
                    <a:pt x="93" y="98"/>
                  </a:cubicBezTo>
                  <a:cubicBezTo>
                    <a:pt x="93" y="96"/>
                    <a:pt x="92" y="94"/>
                    <a:pt x="91" y="93"/>
                  </a:cubicBezTo>
                  <a:cubicBezTo>
                    <a:pt x="90" y="91"/>
                    <a:pt x="89" y="89"/>
                    <a:pt x="89" y="87"/>
                  </a:cubicBezTo>
                  <a:cubicBezTo>
                    <a:pt x="88" y="83"/>
                    <a:pt x="86" y="78"/>
                    <a:pt x="85" y="73"/>
                  </a:cubicBezTo>
                  <a:cubicBezTo>
                    <a:pt x="84" y="69"/>
                    <a:pt x="83" y="64"/>
                    <a:pt x="81" y="60"/>
                  </a:cubicBezTo>
                  <a:cubicBezTo>
                    <a:pt x="80" y="59"/>
                    <a:pt x="80" y="58"/>
                    <a:pt x="79" y="57"/>
                  </a:cubicBezTo>
                  <a:cubicBezTo>
                    <a:pt x="73" y="47"/>
                    <a:pt x="63" y="40"/>
                    <a:pt x="54" y="34"/>
                  </a:cubicBezTo>
                  <a:cubicBezTo>
                    <a:pt x="42" y="25"/>
                    <a:pt x="31" y="16"/>
                    <a:pt x="20" y="7"/>
                  </a:cubicBezTo>
                  <a:cubicBezTo>
                    <a:pt x="18" y="7"/>
                    <a:pt x="16" y="7"/>
                    <a:pt x="14" y="6"/>
                  </a:cubicBezTo>
                  <a:cubicBezTo>
                    <a:pt x="9" y="5"/>
                    <a:pt x="5" y="2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6" y="17"/>
                    <a:pt x="9" y="19"/>
                    <a:pt x="12" y="22"/>
                  </a:cubicBezTo>
                  <a:cubicBezTo>
                    <a:pt x="20" y="28"/>
                    <a:pt x="28" y="34"/>
                    <a:pt x="37" y="41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2" name="Freeform 170"/>
            <p:cNvSpPr/>
            <p:nvPr/>
          </p:nvSpPr>
          <p:spPr bwMode="auto">
            <a:xfrm>
              <a:off x="5592763" y="3114675"/>
              <a:ext cx="371475" cy="363538"/>
            </a:xfrm>
            <a:custGeom>
              <a:avLst/>
              <a:gdLst>
                <a:gd name="T0" fmla="*/ 21 w 87"/>
                <a:gd name="T1" fmla="*/ 22 h 85"/>
                <a:gd name="T2" fmla="*/ 29 w 87"/>
                <a:gd name="T3" fmla="*/ 29 h 85"/>
                <a:gd name="T4" fmla="*/ 47 w 87"/>
                <a:gd name="T5" fmla="*/ 51 h 85"/>
                <a:gd name="T6" fmla="*/ 67 w 87"/>
                <a:gd name="T7" fmla="*/ 73 h 85"/>
                <a:gd name="T8" fmla="*/ 87 w 87"/>
                <a:gd name="T9" fmla="*/ 85 h 85"/>
                <a:gd name="T10" fmla="*/ 83 w 87"/>
                <a:gd name="T11" fmla="*/ 80 h 85"/>
                <a:gd name="T12" fmla="*/ 76 w 87"/>
                <a:gd name="T13" fmla="*/ 68 h 85"/>
                <a:gd name="T14" fmla="*/ 65 w 87"/>
                <a:gd name="T15" fmla="*/ 58 h 85"/>
                <a:gd name="T16" fmla="*/ 46 w 87"/>
                <a:gd name="T17" fmla="*/ 37 h 85"/>
                <a:gd name="T18" fmla="*/ 22 w 87"/>
                <a:gd name="T19" fmla="*/ 17 h 85"/>
                <a:gd name="T20" fmla="*/ 0 w 87"/>
                <a:gd name="T21" fmla="*/ 0 h 85"/>
                <a:gd name="T22" fmla="*/ 8 w 87"/>
                <a:gd name="T23" fmla="*/ 10 h 85"/>
                <a:gd name="T24" fmla="*/ 21 w 87"/>
                <a:gd name="T25" fmla="*/ 22 h 85"/>
                <a:gd name="T26" fmla="*/ 21 w 87"/>
                <a:gd name="T27" fmla="*/ 2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85">
                  <a:moveTo>
                    <a:pt x="21" y="22"/>
                  </a:moveTo>
                  <a:cubicBezTo>
                    <a:pt x="24" y="24"/>
                    <a:pt x="26" y="27"/>
                    <a:pt x="29" y="29"/>
                  </a:cubicBezTo>
                  <a:cubicBezTo>
                    <a:pt x="36" y="36"/>
                    <a:pt x="42" y="43"/>
                    <a:pt x="47" y="51"/>
                  </a:cubicBezTo>
                  <a:cubicBezTo>
                    <a:pt x="53" y="59"/>
                    <a:pt x="60" y="67"/>
                    <a:pt x="67" y="73"/>
                  </a:cubicBezTo>
                  <a:cubicBezTo>
                    <a:pt x="73" y="78"/>
                    <a:pt x="81" y="81"/>
                    <a:pt x="87" y="85"/>
                  </a:cubicBezTo>
                  <a:cubicBezTo>
                    <a:pt x="85" y="84"/>
                    <a:pt x="84" y="82"/>
                    <a:pt x="83" y="80"/>
                  </a:cubicBezTo>
                  <a:cubicBezTo>
                    <a:pt x="81" y="76"/>
                    <a:pt x="80" y="71"/>
                    <a:pt x="76" y="68"/>
                  </a:cubicBezTo>
                  <a:cubicBezTo>
                    <a:pt x="73" y="64"/>
                    <a:pt x="68" y="62"/>
                    <a:pt x="65" y="58"/>
                  </a:cubicBezTo>
                  <a:cubicBezTo>
                    <a:pt x="59" y="51"/>
                    <a:pt x="54" y="43"/>
                    <a:pt x="46" y="37"/>
                  </a:cubicBezTo>
                  <a:cubicBezTo>
                    <a:pt x="38" y="30"/>
                    <a:pt x="30" y="24"/>
                    <a:pt x="22" y="17"/>
                  </a:cubicBezTo>
                  <a:cubicBezTo>
                    <a:pt x="14" y="12"/>
                    <a:pt x="7" y="6"/>
                    <a:pt x="0" y="0"/>
                  </a:cubicBezTo>
                  <a:cubicBezTo>
                    <a:pt x="2" y="4"/>
                    <a:pt x="5" y="7"/>
                    <a:pt x="8" y="10"/>
                  </a:cubicBezTo>
                  <a:cubicBezTo>
                    <a:pt x="12" y="14"/>
                    <a:pt x="17" y="18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3" name="Freeform 171"/>
            <p:cNvSpPr/>
            <p:nvPr/>
          </p:nvSpPr>
          <p:spPr bwMode="auto">
            <a:xfrm>
              <a:off x="5322888" y="3384550"/>
              <a:ext cx="623888" cy="200025"/>
            </a:xfrm>
            <a:custGeom>
              <a:avLst/>
              <a:gdLst>
                <a:gd name="T0" fmla="*/ 63 w 146"/>
                <a:gd name="T1" fmla="*/ 26 h 47"/>
                <a:gd name="T2" fmla="*/ 77 w 146"/>
                <a:gd name="T3" fmla="*/ 28 h 47"/>
                <a:gd name="T4" fmla="*/ 91 w 146"/>
                <a:gd name="T5" fmla="*/ 30 h 47"/>
                <a:gd name="T6" fmla="*/ 119 w 146"/>
                <a:gd name="T7" fmla="*/ 32 h 47"/>
                <a:gd name="T8" fmla="*/ 134 w 146"/>
                <a:gd name="T9" fmla="*/ 32 h 47"/>
                <a:gd name="T10" fmla="*/ 145 w 146"/>
                <a:gd name="T11" fmla="*/ 33 h 47"/>
                <a:gd name="T12" fmla="*/ 146 w 146"/>
                <a:gd name="T13" fmla="*/ 33 h 47"/>
                <a:gd name="T14" fmla="*/ 141 w 146"/>
                <a:gd name="T15" fmla="*/ 32 h 47"/>
                <a:gd name="T16" fmla="*/ 134 w 146"/>
                <a:gd name="T17" fmla="*/ 30 h 47"/>
                <a:gd name="T18" fmla="*/ 119 w 146"/>
                <a:gd name="T19" fmla="*/ 24 h 47"/>
                <a:gd name="T20" fmla="*/ 91 w 146"/>
                <a:gd name="T21" fmla="*/ 15 h 47"/>
                <a:gd name="T22" fmla="*/ 63 w 146"/>
                <a:gd name="T23" fmla="*/ 9 h 47"/>
                <a:gd name="T24" fmla="*/ 10 w 146"/>
                <a:gd name="T25" fmla="*/ 5 h 47"/>
                <a:gd name="T26" fmla="*/ 5 w 146"/>
                <a:gd name="T27" fmla="*/ 12 h 47"/>
                <a:gd name="T28" fmla="*/ 1 w 146"/>
                <a:gd name="T29" fmla="*/ 23 h 47"/>
                <a:gd name="T30" fmla="*/ 2 w 146"/>
                <a:gd name="T31" fmla="*/ 35 h 47"/>
                <a:gd name="T32" fmla="*/ 2 w 146"/>
                <a:gd name="T33" fmla="*/ 45 h 47"/>
                <a:gd name="T34" fmla="*/ 2 w 146"/>
                <a:gd name="T35" fmla="*/ 47 h 47"/>
                <a:gd name="T36" fmla="*/ 43 w 146"/>
                <a:gd name="T37" fmla="*/ 31 h 47"/>
                <a:gd name="T38" fmla="*/ 63 w 146"/>
                <a:gd name="T3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47">
                  <a:moveTo>
                    <a:pt x="63" y="26"/>
                  </a:moveTo>
                  <a:cubicBezTo>
                    <a:pt x="68" y="26"/>
                    <a:pt x="72" y="27"/>
                    <a:pt x="77" y="28"/>
                  </a:cubicBezTo>
                  <a:cubicBezTo>
                    <a:pt x="81" y="29"/>
                    <a:pt x="86" y="29"/>
                    <a:pt x="91" y="30"/>
                  </a:cubicBezTo>
                  <a:cubicBezTo>
                    <a:pt x="100" y="31"/>
                    <a:pt x="110" y="32"/>
                    <a:pt x="119" y="32"/>
                  </a:cubicBezTo>
                  <a:cubicBezTo>
                    <a:pt x="124" y="32"/>
                    <a:pt x="129" y="32"/>
                    <a:pt x="134" y="32"/>
                  </a:cubicBezTo>
                  <a:cubicBezTo>
                    <a:pt x="138" y="33"/>
                    <a:pt x="141" y="33"/>
                    <a:pt x="145" y="33"/>
                  </a:cubicBezTo>
                  <a:cubicBezTo>
                    <a:pt x="145" y="33"/>
                    <a:pt x="145" y="33"/>
                    <a:pt x="146" y="33"/>
                  </a:cubicBezTo>
                  <a:cubicBezTo>
                    <a:pt x="144" y="33"/>
                    <a:pt x="142" y="32"/>
                    <a:pt x="141" y="32"/>
                  </a:cubicBezTo>
                  <a:cubicBezTo>
                    <a:pt x="139" y="31"/>
                    <a:pt x="136" y="30"/>
                    <a:pt x="134" y="30"/>
                  </a:cubicBezTo>
                  <a:cubicBezTo>
                    <a:pt x="129" y="28"/>
                    <a:pt x="124" y="26"/>
                    <a:pt x="119" y="24"/>
                  </a:cubicBezTo>
                  <a:cubicBezTo>
                    <a:pt x="110" y="21"/>
                    <a:pt x="101" y="17"/>
                    <a:pt x="91" y="15"/>
                  </a:cubicBezTo>
                  <a:cubicBezTo>
                    <a:pt x="82" y="12"/>
                    <a:pt x="72" y="11"/>
                    <a:pt x="63" y="9"/>
                  </a:cubicBezTo>
                  <a:cubicBezTo>
                    <a:pt x="45" y="6"/>
                    <a:pt x="28" y="0"/>
                    <a:pt x="10" y="5"/>
                  </a:cubicBezTo>
                  <a:cubicBezTo>
                    <a:pt x="9" y="7"/>
                    <a:pt x="7" y="10"/>
                    <a:pt x="5" y="12"/>
                  </a:cubicBezTo>
                  <a:cubicBezTo>
                    <a:pt x="2" y="15"/>
                    <a:pt x="0" y="18"/>
                    <a:pt x="1" y="23"/>
                  </a:cubicBezTo>
                  <a:cubicBezTo>
                    <a:pt x="1" y="27"/>
                    <a:pt x="2" y="31"/>
                    <a:pt x="2" y="35"/>
                  </a:cubicBezTo>
                  <a:cubicBezTo>
                    <a:pt x="2" y="39"/>
                    <a:pt x="2" y="42"/>
                    <a:pt x="2" y="45"/>
                  </a:cubicBezTo>
                  <a:cubicBezTo>
                    <a:pt x="2" y="46"/>
                    <a:pt x="2" y="46"/>
                    <a:pt x="2" y="47"/>
                  </a:cubicBezTo>
                  <a:cubicBezTo>
                    <a:pt x="16" y="43"/>
                    <a:pt x="30" y="38"/>
                    <a:pt x="43" y="31"/>
                  </a:cubicBezTo>
                  <a:cubicBezTo>
                    <a:pt x="49" y="28"/>
                    <a:pt x="56" y="25"/>
                    <a:pt x="63" y="2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4" name="Freeform 172"/>
            <p:cNvSpPr/>
            <p:nvPr/>
          </p:nvSpPr>
          <p:spPr bwMode="auto">
            <a:xfrm>
              <a:off x="6488113" y="3708400"/>
              <a:ext cx="103188" cy="136525"/>
            </a:xfrm>
            <a:custGeom>
              <a:avLst/>
              <a:gdLst>
                <a:gd name="T0" fmla="*/ 23 w 24"/>
                <a:gd name="T1" fmla="*/ 19 h 32"/>
                <a:gd name="T2" fmla="*/ 19 w 24"/>
                <a:gd name="T3" fmla="*/ 13 h 32"/>
                <a:gd name="T4" fmla="*/ 13 w 24"/>
                <a:gd name="T5" fmla="*/ 7 h 32"/>
                <a:gd name="T6" fmla="*/ 10 w 24"/>
                <a:gd name="T7" fmla="*/ 4 h 32"/>
                <a:gd name="T8" fmla="*/ 8 w 24"/>
                <a:gd name="T9" fmla="*/ 4 h 32"/>
                <a:gd name="T10" fmla="*/ 2 w 24"/>
                <a:gd name="T11" fmla="*/ 9 h 32"/>
                <a:gd name="T12" fmla="*/ 6 w 24"/>
                <a:gd name="T13" fmla="*/ 17 h 32"/>
                <a:gd name="T14" fmla="*/ 12 w 24"/>
                <a:gd name="T15" fmla="*/ 28 h 32"/>
                <a:gd name="T16" fmla="*/ 23 w 24"/>
                <a:gd name="T17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2">
                  <a:moveTo>
                    <a:pt x="23" y="19"/>
                  </a:moveTo>
                  <a:cubicBezTo>
                    <a:pt x="22" y="17"/>
                    <a:pt x="21" y="15"/>
                    <a:pt x="19" y="13"/>
                  </a:cubicBezTo>
                  <a:cubicBezTo>
                    <a:pt x="17" y="11"/>
                    <a:pt x="15" y="9"/>
                    <a:pt x="13" y="7"/>
                  </a:cubicBezTo>
                  <a:cubicBezTo>
                    <a:pt x="12" y="6"/>
                    <a:pt x="11" y="5"/>
                    <a:pt x="10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3" y="12"/>
                    <a:pt x="5" y="15"/>
                    <a:pt x="6" y="17"/>
                  </a:cubicBezTo>
                  <a:cubicBezTo>
                    <a:pt x="8" y="21"/>
                    <a:pt x="10" y="24"/>
                    <a:pt x="12" y="28"/>
                  </a:cubicBezTo>
                  <a:cubicBezTo>
                    <a:pt x="18" y="32"/>
                    <a:pt x="24" y="25"/>
                    <a:pt x="23" y="19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5" name="Freeform 173"/>
            <p:cNvSpPr/>
            <p:nvPr/>
          </p:nvSpPr>
          <p:spPr bwMode="auto">
            <a:xfrm>
              <a:off x="5873750" y="3051175"/>
              <a:ext cx="123825" cy="431800"/>
            </a:xfrm>
            <a:custGeom>
              <a:avLst/>
              <a:gdLst>
                <a:gd name="T0" fmla="*/ 10 w 29"/>
                <a:gd name="T1" fmla="*/ 56 h 101"/>
                <a:gd name="T2" fmla="*/ 11 w 29"/>
                <a:gd name="T3" fmla="*/ 56 h 101"/>
                <a:gd name="T4" fmla="*/ 11 w 29"/>
                <a:gd name="T5" fmla="*/ 57 h 101"/>
                <a:gd name="T6" fmla="*/ 15 w 29"/>
                <a:gd name="T7" fmla="*/ 68 h 101"/>
                <a:gd name="T8" fmla="*/ 18 w 29"/>
                <a:gd name="T9" fmla="*/ 81 h 101"/>
                <a:gd name="T10" fmla="*/ 22 w 29"/>
                <a:gd name="T11" fmla="*/ 93 h 101"/>
                <a:gd name="T12" fmla="*/ 26 w 29"/>
                <a:gd name="T13" fmla="*/ 101 h 101"/>
                <a:gd name="T14" fmla="*/ 28 w 29"/>
                <a:gd name="T15" fmla="*/ 99 h 101"/>
                <a:gd name="T16" fmla="*/ 28 w 29"/>
                <a:gd name="T17" fmla="*/ 98 h 101"/>
                <a:gd name="T18" fmla="*/ 28 w 29"/>
                <a:gd name="T19" fmla="*/ 97 h 101"/>
                <a:gd name="T20" fmla="*/ 28 w 29"/>
                <a:gd name="T21" fmla="*/ 97 h 101"/>
                <a:gd name="T22" fmla="*/ 28 w 29"/>
                <a:gd name="T23" fmla="*/ 97 h 101"/>
                <a:gd name="T24" fmla="*/ 28 w 29"/>
                <a:gd name="T25" fmla="*/ 97 h 101"/>
                <a:gd name="T26" fmla="*/ 26 w 29"/>
                <a:gd name="T27" fmla="*/ 52 h 101"/>
                <a:gd name="T28" fmla="*/ 12 w 29"/>
                <a:gd name="T29" fmla="*/ 7 h 101"/>
                <a:gd name="T30" fmla="*/ 0 w 29"/>
                <a:gd name="T31" fmla="*/ 0 h 101"/>
                <a:gd name="T32" fmla="*/ 0 w 29"/>
                <a:gd name="T33" fmla="*/ 3 h 101"/>
                <a:gd name="T34" fmla="*/ 2 w 29"/>
                <a:gd name="T35" fmla="*/ 27 h 101"/>
                <a:gd name="T36" fmla="*/ 10 w 29"/>
                <a:gd name="T37" fmla="*/ 54 h 101"/>
                <a:gd name="T38" fmla="*/ 10 w 29"/>
                <a:gd name="T39" fmla="*/ 5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1">
                  <a:moveTo>
                    <a:pt x="10" y="56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60"/>
                    <a:pt x="14" y="64"/>
                    <a:pt x="15" y="68"/>
                  </a:cubicBezTo>
                  <a:cubicBezTo>
                    <a:pt x="16" y="72"/>
                    <a:pt x="17" y="77"/>
                    <a:pt x="18" y="81"/>
                  </a:cubicBezTo>
                  <a:cubicBezTo>
                    <a:pt x="20" y="85"/>
                    <a:pt x="20" y="90"/>
                    <a:pt x="22" y="93"/>
                  </a:cubicBezTo>
                  <a:cubicBezTo>
                    <a:pt x="24" y="96"/>
                    <a:pt x="26" y="98"/>
                    <a:pt x="26" y="101"/>
                  </a:cubicBezTo>
                  <a:cubicBezTo>
                    <a:pt x="27" y="100"/>
                    <a:pt x="28" y="99"/>
                    <a:pt x="28" y="99"/>
                  </a:cubicBezTo>
                  <a:cubicBezTo>
                    <a:pt x="28" y="99"/>
                    <a:pt x="28" y="98"/>
                    <a:pt x="28" y="98"/>
                  </a:cubicBezTo>
                  <a:cubicBezTo>
                    <a:pt x="28" y="98"/>
                    <a:pt x="28" y="98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7"/>
                    <a:pt x="27" y="97"/>
                    <a:pt x="28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9" y="82"/>
                    <a:pt x="28" y="67"/>
                    <a:pt x="26" y="52"/>
                  </a:cubicBezTo>
                  <a:cubicBezTo>
                    <a:pt x="23" y="36"/>
                    <a:pt x="18" y="21"/>
                    <a:pt x="12" y="7"/>
                  </a:cubicBezTo>
                  <a:cubicBezTo>
                    <a:pt x="7" y="6"/>
                    <a:pt x="3" y="4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11"/>
                    <a:pt x="1" y="19"/>
                    <a:pt x="2" y="27"/>
                  </a:cubicBezTo>
                  <a:cubicBezTo>
                    <a:pt x="3" y="36"/>
                    <a:pt x="6" y="46"/>
                    <a:pt x="10" y="54"/>
                  </a:cubicBezTo>
                  <a:cubicBezTo>
                    <a:pt x="10" y="55"/>
                    <a:pt x="10" y="55"/>
                    <a:pt x="10" y="5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6" name="Freeform 174"/>
            <p:cNvSpPr/>
            <p:nvPr/>
          </p:nvSpPr>
          <p:spPr bwMode="auto">
            <a:xfrm>
              <a:off x="6305550" y="3589338"/>
              <a:ext cx="217488" cy="222250"/>
            </a:xfrm>
            <a:custGeom>
              <a:avLst/>
              <a:gdLst>
                <a:gd name="T0" fmla="*/ 4 w 51"/>
                <a:gd name="T1" fmla="*/ 2 h 52"/>
                <a:gd name="T2" fmla="*/ 11 w 51"/>
                <a:gd name="T3" fmla="*/ 6 h 52"/>
                <a:gd name="T4" fmla="*/ 19 w 51"/>
                <a:gd name="T5" fmla="*/ 16 h 52"/>
                <a:gd name="T6" fmla="*/ 26 w 51"/>
                <a:gd name="T7" fmla="*/ 25 h 52"/>
                <a:gd name="T8" fmla="*/ 39 w 51"/>
                <a:gd name="T9" fmla="*/ 41 h 52"/>
                <a:gd name="T10" fmla="*/ 51 w 51"/>
                <a:gd name="T11" fmla="*/ 52 h 52"/>
                <a:gd name="T12" fmla="*/ 48 w 51"/>
                <a:gd name="T13" fmla="*/ 48 h 52"/>
                <a:gd name="T14" fmla="*/ 43 w 51"/>
                <a:gd name="T15" fmla="*/ 38 h 52"/>
                <a:gd name="T16" fmla="*/ 49 w 51"/>
                <a:gd name="T17" fmla="*/ 28 h 52"/>
                <a:gd name="T18" fmla="*/ 48 w 51"/>
                <a:gd name="T19" fmla="*/ 27 h 52"/>
                <a:gd name="T20" fmla="*/ 38 w 51"/>
                <a:gd name="T21" fmla="*/ 20 h 52"/>
                <a:gd name="T22" fmla="*/ 25 w 51"/>
                <a:gd name="T23" fmla="*/ 11 h 52"/>
                <a:gd name="T24" fmla="*/ 11 w 51"/>
                <a:gd name="T25" fmla="*/ 4 h 52"/>
                <a:gd name="T26" fmla="*/ 0 w 51"/>
                <a:gd name="T27" fmla="*/ 0 h 52"/>
                <a:gd name="T28" fmla="*/ 0 w 51"/>
                <a:gd name="T29" fmla="*/ 0 h 52"/>
                <a:gd name="T30" fmla="*/ 1 w 51"/>
                <a:gd name="T31" fmla="*/ 0 h 52"/>
                <a:gd name="T32" fmla="*/ 4 w 51"/>
                <a:gd name="T33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4" y="2"/>
                  </a:moveTo>
                  <a:cubicBezTo>
                    <a:pt x="7" y="3"/>
                    <a:pt x="9" y="5"/>
                    <a:pt x="11" y="6"/>
                  </a:cubicBezTo>
                  <a:cubicBezTo>
                    <a:pt x="14" y="9"/>
                    <a:pt x="16" y="12"/>
                    <a:pt x="19" y="16"/>
                  </a:cubicBezTo>
                  <a:cubicBezTo>
                    <a:pt x="21" y="19"/>
                    <a:pt x="24" y="22"/>
                    <a:pt x="26" y="25"/>
                  </a:cubicBezTo>
                  <a:cubicBezTo>
                    <a:pt x="30" y="31"/>
                    <a:pt x="34" y="36"/>
                    <a:pt x="39" y="41"/>
                  </a:cubicBezTo>
                  <a:cubicBezTo>
                    <a:pt x="42" y="45"/>
                    <a:pt x="46" y="50"/>
                    <a:pt x="51" y="52"/>
                  </a:cubicBezTo>
                  <a:cubicBezTo>
                    <a:pt x="50" y="51"/>
                    <a:pt x="49" y="49"/>
                    <a:pt x="48" y="48"/>
                  </a:cubicBezTo>
                  <a:cubicBezTo>
                    <a:pt x="46" y="45"/>
                    <a:pt x="44" y="41"/>
                    <a:pt x="43" y="38"/>
                  </a:cubicBezTo>
                  <a:cubicBezTo>
                    <a:pt x="41" y="33"/>
                    <a:pt x="44" y="28"/>
                    <a:pt x="49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4" y="25"/>
                    <a:pt x="41" y="22"/>
                    <a:pt x="38" y="20"/>
                  </a:cubicBezTo>
                  <a:cubicBezTo>
                    <a:pt x="34" y="17"/>
                    <a:pt x="29" y="14"/>
                    <a:pt x="25" y="11"/>
                  </a:cubicBezTo>
                  <a:cubicBezTo>
                    <a:pt x="20" y="8"/>
                    <a:pt x="16" y="6"/>
                    <a:pt x="11" y="4"/>
                  </a:cubicBezTo>
                  <a:cubicBezTo>
                    <a:pt x="7" y="3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7" name="Freeform 175"/>
            <p:cNvSpPr/>
            <p:nvPr/>
          </p:nvSpPr>
          <p:spPr bwMode="auto">
            <a:xfrm>
              <a:off x="6472238" y="3609975"/>
              <a:ext cx="182563" cy="192088"/>
            </a:xfrm>
            <a:custGeom>
              <a:avLst/>
              <a:gdLst>
                <a:gd name="T0" fmla="*/ 38 w 43"/>
                <a:gd name="T1" fmla="*/ 26 h 45"/>
                <a:gd name="T2" fmla="*/ 38 w 43"/>
                <a:gd name="T3" fmla="*/ 25 h 45"/>
                <a:gd name="T4" fmla="*/ 28 w 43"/>
                <a:gd name="T5" fmla="*/ 15 h 45"/>
                <a:gd name="T6" fmla="*/ 14 w 43"/>
                <a:gd name="T7" fmla="*/ 6 h 45"/>
                <a:gd name="T8" fmla="*/ 6 w 43"/>
                <a:gd name="T9" fmla="*/ 0 h 45"/>
                <a:gd name="T10" fmla="*/ 6 w 43"/>
                <a:gd name="T11" fmla="*/ 0 h 45"/>
                <a:gd name="T12" fmla="*/ 1 w 43"/>
                <a:gd name="T13" fmla="*/ 4 h 45"/>
                <a:gd name="T14" fmla="*/ 4 w 43"/>
                <a:gd name="T15" fmla="*/ 12 h 45"/>
                <a:gd name="T16" fmla="*/ 14 w 43"/>
                <a:gd name="T17" fmla="*/ 25 h 45"/>
                <a:gd name="T18" fmla="*/ 14 w 43"/>
                <a:gd name="T19" fmla="*/ 25 h 45"/>
                <a:gd name="T20" fmla="*/ 18 w 43"/>
                <a:gd name="T21" fmla="*/ 30 h 45"/>
                <a:gd name="T22" fmla="*/ 25 w 43"/>
                <a:gd name="T23" fmla="*/ 36 h 45"/>
                <a:gd name="T24" fmla="*/ 28 w 43"/>
                <a:gd name="T25" fmla="*/ 41 h 45"/>
                <a:gd name="T26" fmla="*/ 38 w 43"/>
                <a:gd name="T2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5">
                  <a:moveTo>
                    <a:pt x="38" y="26"/>
                  </a:moveTo>
                  <a:cubicBezTo>
                    <a:pt x="38" y="26"/>
                    <a:pt x="38" y="26"/>
                    <a:pt x="38" y="25"/>
                  </a:cubicBezTo>
                  <a:cubicBezTo>
                    <a:pt x="35" y="22"/>
                    <a:pt x="32" y="18"/>
                    <a:pt x="28" y="15"/>
                  </a:cubicBezTo>
                  <a:cubicBezTo>
                    <a:pt x="24" y="11"/>
                    <a:pt x="19" y="9"/>
                    <a:pt x="14" y="6"/>
                  </a:cubicBezTo>
                  <a:cubicBezTo>
                    <a:pt x="11" y="4"/>
                    <a:pt x="8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7"/>
                    <a:pt x="3" y="10"/>
                    <a:pt x="4" y="12"/>
                  </a:cubicBezTo>
                  <a:cubicBezTo>
                    <a:pt x="7" y="17"/>
                    <a:pt x="11" y="21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7"/>
                    <a:pt x="17" y="28"/>
                    <a:pt x="18" y="30"/>
                  </a:cubicBezTo>
                  <a:cubicBezTo>
                    <a:pt x="21" y="32"/>
                    <a:pt x="23" y="34"/>
                    <a:pt x="25" y="36"/>
                  </a:cubicBezTo>
                  <a:cubicBezTo>
                    <a:pt x="26" y="38"/>
                    <a:pt x="27" y="39"/>
                    <a:pt x="28" y="41"/>
                  </a:cubicBezTo>
                  <a:cubicBezTo>
                    <a:pt x="37" y="45"/>
                    <a:pt x="43" y="33"/>
                    <a:pt x="38" y="26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8" name="Freeform 176"/>
            <p:cNvSpPr/>
            <p:nvPr/>
          </p:nvSpPr>
          <p:spPr bwMode="auto">
            <a:xfrm>
              <a:off x="6472238" y="3430588"/>
              <a:ext cx="319088" cy="192088"/>
            </a:xfrm>
            <a:custGeom>
              <a:avLst/>
              <a:gdLst>
                <a:gd name="T0" fmla="*/ 0 w 75"/>
                <a:gd name="T1" fmla="*/ 4 h 45"/>
                <a:gd name="T2" fmla="*/ 4 w 75"/>
                <a:gd name="T3" fmla="*/ 9 h 45"/>
                <a:gd name="T4" fmla="*/ 4 w 75"/>
                <a:gd name="T5" fmla="*/ 10 h 45"/>
                <a:gd name="T6" fmla="*/ 25 w 75"/>
                <a:gd name="T7" fmla="*/ 18 h 45"/>
                <a:gd name="T8" fmla="*/ 47 w 75"/>
                <a:gd name="T9" fmla="*/ 29 h 45"/>
                <a:gd name="T10" fmla="*/ 68 w 75"/>
                <a:gd name="T11" fmla="*/ 45 h 45"/>
                <a:gd name="T12" fmla="*/ 56 w 75"/>
                <a:gd name="T13" fmla="*/ 15 h 45"/>
                <a:gd name="T14" fmla="*/ 17 w 75"/>
                <a:gd name="T15" fmla="*/ 2 h 45"/>
                <a:gd name="T16" fmla="*/ 5 w 75"/>
                <a:gd name="T17" fmla="*/ 0 h 45"/>
                <a:gd name="T18" fmla="*/ 0 w 75"/>
                <a:gd name="T1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5">
                  <a:moveTo>
                    <a:pt x="0" y="4"/>
                  </a:moveTo>
                  <a:cubicBezTo>
                    <a:pt x="1" y="6"/>
                    <a:pt x="3" y="8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10" y="14"/>
                    <a:pt x="18" y="15"/>
                    <a:pt x="25" y="18"/>
                  </a:cubicBezTo>
                  <a:cubicBezTo>
                    <a:pt x="33" y="21"/>
                    <a:pt x="40" y="24"/>
                    <a:pt x="47" y="29"/>
                  </a:cubicBezTo>
                  <a:cubicBezTo>
                    <a:pt x="55" y="33"/>
                    <a:pt x="62" y="39"/>
                    <a:pt x="68" y="45"/>
                  </a:cubicBezTo>
                  <a:cubicBezTo>
                    <a:pt x="75" y="34"/>
                    <a:pt x="63" y="24"/>
                    <a:pt x="56" y="15"/>
                  </a:cubicBezTo>
                  <a:cubicBezTo>
                    <a:pt x="44" y="9"/>
                    <a:pt x="30" y="4"/>
                    <a:pt x="17" y="2"/>
                  </a:cubicBezTo>
                  <a:cubicBezTo>
                    <a:pt x="13" y="1"/>
                    <a:pt x="9" y="1"/>
                    <a:pt x="5" y="0"/>
                  </a:cubicBezTo>
                  <a:cubicBezTo>
                    <a:pt x="2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9" name="Freeform 177"/>
            <p:cNvSpPr/>
            <p:nvPr/>
          </p:nvSpPr>
          <p:spPr bwMode="auto">
            <a:xfrm>
              <a:off x="6308725" y="3589338"/>
              <a:ext cx="192088" cy="101600"/>
            </a:xfrm>
            <a:custGeom>
              <a:avLst/>
              <a:gdLst>
                <a:gd name="T0" fmla="*/ 32 w 45"/>
                <a:gd name="T1" fmla="*/ 4 h 24"/>
                <a:gd name="T2" fmla="*/ 21 w 45"/>
                <a:gd name="T3" fmla="*/ 2 h 24"/>
                <a:gd name="T4" fmla="*/ 0 w 45"/>
                <a:gd name="T5" fmla="*/ 0 h 24"/>
                <a:gd name="T6" fmla="*/ 11 w 45"/>
                <a:gd name="T7" fmla="*/ 3 h 24"/>
                <a:gd name="T8" fmla="*/ 24 w 45"/>
                <a:gd name="T9" fmla="*/ 10 h 24"/>
                <a:gd name="T10" fmla="*/ 37 w 45"/>
                <a:gd name="T11" fmla="*/ 19 h 24"/>
                <a:gd name="T12" fmla="*/ 45 w 45"/>
                <a:gd name="T13" fmla="*/ 24 h 24"/>
                <a:gd name="T14" fmla="*/ 38 w 45"/>
                <a:gd name="T15" fmla="*/ 14 h 24"/>
                <a:gd name="T16" fmla="*/ 37 w 45"/>
                <a:gd name="T17" fmla="*/ 6 h 24"/>
                <a:gd name="T18" fmla="*/ 38 w 45"/>
                <a:gd name="T19" fmla="*/ 4 h 24"/>
                <a:gd name="T20" fmla="*/ 32 w 45"/>
                <a:gd name="T21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32" y="4"/>
                  </a:moveTo>
                  <a:cubicBezTo>
                    <a:pt x="28" y="3"/>
                    <a:pt x="25" y="3"/>
                    <a:pt x="21" y="2"/>
                  </a:cubicBezTo>
                  <a:cubicBezTo>
                    <a:pt x="14" y="1"/>
                    <a:pt x="7" y="1"/>
                    <a:pt x="0" y="0"/>
                  </a:cubicBezTo>
                  <a:cubicBezTo>
                    <a:pt x="4" y="1"/>
                    <a:pt x="7" y="2"/>
                    <a:pt x="11" y="3"/>
                  </a:cubicBezTo>
                  <a:cubicBezTo>
                    <a:pt x="16" y="5"/>
                    <a:pt x="20" y="7"/>
                    <a:pt x="24" y="10"/>
                  </a:cubicBezTo>
                  <a:cubicBezTo>
                    <a:pt x="28" y="13"/>
                    <a:pt x="33" y="16"/>
                    <a:pt x="37" y="19"/>
                  </a:cubicBezTo>
                  <a:cubicBezTo>
                    <a:pt x="40" y="21"/>
                    <a:pt x="42" y="22"/>
                    <a:pt x="45" y="24"/>
                  </a:cubicBezTo>
                  <a:cubicBezTo>
                    <a:pt x="42" y="21"/>
                    <a:pt x="40" y="18"/>
                    <a:pt x="38" y="14"/>
                  </a:cubicBezTo>
                  <a:cubicBezTo>
                    <a:pt x="37" y="12"/>
                    <a:pt x="36" y="9"/>
                    <a:pt x="37" y="6"/>
                  </a:cubicBezTo>
                  <a:cubicBezTo>
                    <a:pt x="37" y="5"/>
                    <a:pt x="37" y="5"/>
                    <a:pt x="38" y="4"/>
                  </a:cubicBezTo>
                  <a:cubicBezTo>
                    <a:pt x="36" y="5"/>
                    <a:pt x="34" y="4"/>
                    <a:pt x="32" y="4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0" name="Freeform 178"/>
            <p:cNvSpPr/>
            <p:nvPr/>
          </p:nvSpPr>
          <p:spPr bwMode="auto">
            <a:xfrm>
              <a:off x="6065838" y="3503613"/>
              <a:ext cx="419100" cy="103188"/>
            </a:xfrm>
            <a:custGeom>
              <a:avLst/>
              <a:gdLst>
                <a:gd name="T0" fmla="*/ 55 w 98"/>
                <a:gd name="T1" fmla="*/ 19 h 24"/>
                <a:gd name="T2" fmla="*/ 78 w 98"/>
                <a:gd name="T3" fmla="*/ 21 h 24"/>
                <a:gd name="T4" fmla="*/ 88 w 98"/>
                <a:gd name="T5" fmla="*/ 23 h 24"/>
                <a:gd name="T6" fmla="*/ 98 w 98"/>
                <a:gd name="T7" fmla="*/ 23 h 24"/>
                <a:gd name="T8" fmla="*/ 98 w 98"/>
                <a:gd name="T9" fmla="*/ 23 h 24"/>
                <a:gd name="T10" fmla="*/ 97 w 98"/>
                <a:gd name="T11" fmla="*/ 22 h 24"/>
                <a:gd name="T12" fmla="*/ 97 w 98"/>
                <a:gd name="T13" fmla="*/ 22 h 24"/>
                <a:gd name="T14" fmla="*/ 93 w 98"/>
                <a:gd name="T15" fmla="*/ 13 h 24"/>
                <a:gd name="T16" fmla="*/ 97 w 98"/>
                <a:gd name="T17" fmla="*/ 8 h 24"/>
                <a:gd name="T18" fmla="*/ 93 w 98"/>
                <a:gd name="T19" fmla="*/ 1 h 24"/>
                <a:gd name="T20" fmla="*/ 83 w 98"/>
                <a:gd name="T21" fmla="*/ 1 h 24"/>
                <a:gd name="T22" fmla="*/ 72 w 98"/>
                <a:gd name="T23" fmla="*/ 1 h 24"/>
                <a:gd name="T24" fmla="*/ 48 w 98"/>
                <a:gd name="T25" fmla="*/ 1 h 24"/>
                <a:gd name="T26" fmla="*/ 23 w 98"/>
                <a:gd name="T27" fmla="*/ 3 h 24"/>
                <a:gd name="T28" fmla="*/ 0 w 98"/>
                <a:gd name="T29" fmla="*/ 5 h 24"/>
                <a:gd name="T30" fmla="*/ 0 w 98"/>
                <a:gd name="T31" fmla="*/ 5 h 24"/>
                <a:gd name="T32" fmla="*/ 0 w 98"/>
                <a:gd name="T33" fmla="*/ 5 h 24"/>
                <a:gd name="T34" fmla="*/ 2 w 98"/>
                <a:gd name="T35" fmla="*/ 7 h 24"/>
                <a:gd name="T36" fmla="*/ 2 w 98"/>
                <a:gd name="T37" fmla="*/ 7 h 24"/>
                <a:gd name="T38" fmla="*/ 2 w 98"/>
                <a:gd name="T39" fmla="*/ 7 h 24"/>
                <a:gd name="T40" fmla="*/ 2 w 98"/>
                <a:gd name="T41" fmla="*/ 7 h 24"/>
                <a:gd name="T42" fmla="*/ 22 w 98"/>
                <a:gd name="T43" fmla="*/ 12 h 24"/>
                <a:gd name="T44" fmla="*/ 49 w 98"/>
                <a:gd name="T45" fmla="*/ 19 h 24"/>
                <a:gd name="T46" fmla="*/ 54 w 98"/>
                <a:gd name="T47" fmla="*/ 19 h 24"/>
                <a:gd name="T48" fmla="*/ 54 w 98"/>
                <a:gd name="T49" fmla="*/ 19 h 24"/>
                <a:gd name="T50" fmla="*/ 54 w 98"/>
                <a:gd name="T51" fmla="*/ 19 h 24"/>
                <a:gd name="T52" fmla="*/ 54 w 98"/>
                <a:gd name="T53" fmla="*/ 19 h 24"/>
                <a:gd name="T54" fmla="*/ 54 w 98"/>
                <a:gd name="T55" fmla="*/ 19 h 24"/>
                <a:gd name="T56" fmla="*/ 55 w 98"/>
                <a:gd name="T57" fmla="*/ 19 h 24"/>
                <a:gd name="T58" fmla="*/ 55 w 98"/>
                <a:gd name="T5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24">
                  <a:moveTo>
                    <a:pt x="55" y="19"/>
                  </a:moveTo>
                  <a:cubicBezTo>
                    <a:pt x="62" y="20"/>
                    <a:pt x="70" y="20"/>
                    <a:pt x="78" y="21"/>
                  </a:cubicBezTo>
                  <a:cubicBezTo>
                    <a:pt x="81" y="22"/>
                    <a:pt x="85" y="22"/>
                    <a:pt x="88" y="23"/>
                  </a:cubicBezTo>
                  <a:cubicBezTo>
                    <a:pt x="92" y="23"/>
                    <a:pt x="95" y="24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19"/>
                    <a:pt x="93" y="16"/>
                    <a:pt x="93" y="13"/>
                  </a:cubicBezTo>
                  <a:cubicBezTo>
                    <a:pt x="92" y="9"/>
                    <a:pt x="94" y="8"/>
                    <a:pt x="97" y="8"/>
                  </a:cubicBezTo>
                  <a:cubicBezTo>
                    <a:pt x="96" y="6"/>
                    <a:pt x="94" y="4"/>
                    <a:pt x="93" y="1"/>
                  </a:cubicBezTo>
                  <a:cubicBezTo>
                    <a:pt x="90" y="1"/>
                    <a:pt x="87" y="1"/>
                    <a:pt x="83" y="1"/>
                  </a:cubicBezTo>
                  <a:cubicBezTo>
                    <a:pt x="79" y="1"/>
                    <a:pt x="76" y="1"/>
                    <a:pt x="72" y="1"/>
                  </a:cubicBezTo>
                  <a:cubicBezTo>
                    <a:pt x="64" y="0"/>
                    <a:pt x="56" y="0"/>
                    <a:pt x="48" y="1"/>
                  </a:cubicBezTo>
                  <a:cubicBezTo>
                    <a:pt x="40" y="2"/>
                    <a:pt x="31" y="3"/>
                    <a:pt x="23" y="3"/>
                  </a:cubicBezTo>
                  <a:cubicBezTo>
                    <a:pt x="15" y="4"/>
                    <a:pt x="7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8" y="10"/>
                    <a:pt x="16" y="10"/>
                    <a:pt x="22" y="12"/>
                  </a:cubicBezTo>
                  <a:cubicBezTo>
                    <a:pt x="31" y="15"/>
                    <a:pt x="40" y="17"/>
                    <a:pt x="49" y="19"/>
                  </a:cubicBezTo>
                  <a:cubicBezTo>
                    <a:pt x="51" y="19"/>
                    <a:pt x="52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1" name="Freeform 179"/>
            <p:cNvSpPr/>
            <p:nvPr/>
          </p:nvSpPr>
          <p:spPr bwMode="auto">
            <a:xfrm>
              <a:off x="6467475" y="3541713"/>
              <a:ext cx="260350" cy="217488"/>
            </a:xfrm>
            <a:custGeom>
              <a:avLst/>
              <a:gdLst>
                <a:gd name="T0" fmla="*/ 54 w 61"/>
                <a:gd name="T1" fmla="*/ 48 h 51"/>
                <a:gd name="T2" fmla="*/ 57 w 61"/>
                <a:gd name="T3" fmla="*/ 36 h 51"/>
                <a:gd name="T4" fmla="*/ 56 w 61"/>
                <a:gd name="T5" fmla="*/ 36 h 51"/>
                <a:gd name="T6" fmla="*/ 56 w 61"/>
                <a:gd name="T7" fmla="*/ 35 h 51"/>
                <a:gd name="T8" fmla="*/ 43 w 61"/>
                <a:gd name="T9" fmla="*/ 24 h 51"/>
                <a:gd name="T10" fmla="*/ 27 w 61"/>
                <a:gd name="T11" fmla="*/ 14 h 51"/>
                <a:gd name="T12" fmla="*/ 6 w 61"/>
                <a:gd name="T13" fmla="*/ 1 h 51"/>
                <a:gd name="T14" fmla="*/ 5 w 61"/>
                <a:gd name="T15" fmla="*/ 2 h 51"/>
                <a:gd name="T16" fmla="*/ 1 w 61"/>
                <a:gd name="T17" fmla="*/ 3 h 51"/>
                <a:gd name="T18" fmla="*/ 2 w 61"/>
                <a:gd name="T19" fmla="*/ 7 h 51"/>
                <a:gd name="T20" fmla="*/ 7 w 61"/>
                <a:gd name="T21" fmla="*/ 14 h 51"/>
                <a:gd name="T22" fmla="*/ 8 w 61"/>
                <a:gd name="T23" fmla="*/ 16 h 51"/>
                <a:gd name="T24" fmla="*/ 18 w 61"/>
                <a:gd name="T25" fmla="*/ 22 h 51"/>
                <a:gd name="T26" fmla="*/ 31 w 61"/>
                <a:gd name="T27" fmla="*/ 31 h 51"/>
                <a:gd name="T28" fmla="*/ 40 w 61"/>
                <a:gd name="T29" fmla="*/ 42 h 51"/>
                <a:gd name="T30" fmla="*/ 54 w 61"/>
                <a:gd name="T31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51">
                  <a:moveTo>
                    <a:pt x="54" y="48"/>
                  </a:moveTo>
                  <a:cubicBezTo>
                    <a:pt x="58" y="46"/>
                    <a:pt x="61" y="39"/>
                    <a:pt x="57" y="36"/>
                  </a:cubicBezTo>
                  <a:cubicBezTo>
                    <a:pt x="57" y="36"/>
                    <a:pt x="57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2" y="31"/>
                    <a:pt x="48" y="27"/>
                    <a:pt x="43" y="24"/>
                  </a:cubicBezTo>
                  <a:cubicBezTo>
                    <a:pt x="38" y="20"/>
                    <a:pt x="33" y="17"/>
                    <a:pt x="27" y="14"/>
                  </a:cubicBezTo>
                  <a:cubicBezTo>
                    <a:pt x="20" y="10"/>
                    <a:pt x="12" y="6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3" y="1"/>
                    <a:pt x="0" y="0"/>
                    <a:pt x="1" y="3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4" y="10"/>
                    <a:pt x="5" y="12"/>
                    <a:pt x="7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11" y="18"/>
                    <a:pt x="14" y="20"/>
                    <a:pt x="18" y="22"/>
                  </a:cubicBezTo>
                  <a:cubicBezTo>
                    <a:pt x="22" y="25"/>
                    <a:pt x="27" y="28"/>
                    <a:pt x="31" y="31"/>
                  </a:cubicBezTo>
                  <a:cubicBezTo>
                    <a:pt x="35" y="35"/>
                    <a:pt x="38" y="38"/>
                    <a:pt x="40" y="42"/>
                  </a:cubicBezTo>
                  <a:cubicBezTo>
                    <a:pt x="44" y="45"/>
                    <a:pt x="49" y="51"/>
                    <a:pt x="54" y="4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2" name="Freeform 180"/>
            <p:cNvSpPr/>
            <p:nvPr/>
          </p:nvSpPr>
          <p:spPr bwMode="auto">
            <a:xfrm>
              <a:off x="5661025" y="3046413"/>
              <a:ext cx="247650" cy="230188"/>
            </a:xfrm>
            <a:custGeom>
              <a:avLst/>
              <a:gdLst>
                <a:gd name="T0" fmla="*/ 0 w 58"/>
                <a:gd name="T1" fmla="*/ 6 h 54"/>
                <a:gd name="T2" fmla="*/ 17 w 58"/>
                <a:gd name="T3" fmla="*/ 20 h 54"/>
                <a:gd name="T4" fmla="*/ 35 w 58"/>
                <a:gd name="T5" fmla="*/ 34 h 54"/>
                <a:gd name="T6" fmla="*/ 49 w 58"/>
                <a:gd name="T7" fmla="*/ 45 h 54"/>
                <a:gd name="T8" fmla="*/ 58 w 58"/>
                <a:gd name="T9" fmla="*/ 54 h 54"/>
                <a:gd name="T10" fmla="*/ 56 w 58"/>
                <a:gd name="T11" fmla="*/ 47 h 54"/>
                <a:gd name="T12" fmla="*/ 51 w 58"/>
                <a:gd name="T13" fmla="*/ 25 h 54"/>
                <a:gd name="T14" fmla="*/ 51 w 58"/>
                <a:gd name="T15" fmla="*/ 24 h 54"/>
                <a:gd name="T16" fmla="*/ 50 w 58"/>
                <a:gd name="T17" fmla="*/ 23 h 54"/>
                <a:gd name="T18" fmla="*/ 38 w 58"/>
                <a:gd name="T19" fmla="*/ 9 h 54"/>
                <a:gd name="T20" fmla="*/ 30 w 58"/>
                <a:gd name="T21" fmla="*/ 3 h 54"/>
                <a:gd name="T22" fmla="*/ 26 w 58"/>
                <a:gd name="T23" fmla="*/ 1 h 54"/>
                <a:gd name="T24" fmla="*/ 25 w 58"/>
                <a:gd name="T25" fmla="*/ 0 h 54"/>
                <a:gd name="T26" fmla="*/ 17 w 58"/>
                <a:gd name="T27" fmla="*/ 7 h 54"/>
                <a:gd name="T28" fmla="*/ 2 w 58"/>
                <a:gd name="T29" fmla="*/ 2 h 54"/>
                <a:gd name="T30" fmla="*/ 1 w 58"/>
                <a:gd name="T31" fmla="*/ 6 h 54"/>
                <a:gd name="T32" fmla="*/ 0 w 58"/>
                <a:gd name="T33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4">
                  <a:moveTo>
                    <a:pt x="0" y="6"/>
                  </a:moveTo>
                  <a:cubicBezTo>
                    <a:pt x="6" y="11"/>
                    <a:pt x="12" y="15"/>
                    <a:pt x="17" y="20"/>
                  </a:cubicBezTo>
                  <a:cubicBezTo>
                    <a:pt x="23" y="25"/>
                    <a:pt x="29" y="29"/>
                    <a:pt x="35" y="34"/>
                  </a:cubicBezTo>
                  <a:cubicBezTo>
                    <a:pt x="40" y="37"/>
                    <a:pt x="45" y="41"/>
                    <a:pt x="49" y="45"/>
                  </a:cubicBezTo>
                  <a:cubicBezTo>
                    <a:pt x="53" y="47"/>
                    <a:pt x="56" y="50"/>
                    <a:pt x="58" y="54"/>
                  </a:cubicBezTo>
                  <a:cubicBezTo>
                    <a:pt x="57" y="51"/>
                    <a:pt x="57" y="49"/>
                    <a:pt x="56" y="47"/>
                  </a:cubicBezTo>
                  <a:cubicBezTo>
                    <a:pt x="54" y="39"/>
                    <a:pt x="52" y="32"/>
                    <a:pt x="51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50" y="24"/>
                    <a:pt x="50" y="23"/>
                  </a:cubicBezTo>
                  <a:cubicBezTo>
                    <a:pt x="47" y="18"/>
                    <a:pt x="43" y="13"/>
                    <a:pt x="38" y="9"/>
                  </a:cubicBezTo>
                  <a:cubicBezTo>
                    <a:pt x="36" y="7"/>
                    <a:pt x="33" y="5"/>
                    <a:pt x="30" y="3"/>
                  </a:cubicBezTo>
                  <a:cubicBezTo>
                    <a:pt x="29" y="2"/>
                    <a:pt x="28" y="1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4" y="4"/>
                    <a:pt x="22" y="7"/>
                    <a:pt x="17" y="7"/>
                  </a:cubicBezTo>
                  <a:cubicBezTo>
                    <a:pt x="12" y="6"/>
                    <a:pt x="6" y="4"/>
                    <a:pt x="2" y="2"/>
                  </a:cubicBezTo>
                  <a:cubicBezTo>
                    <a:pt x="2" y="3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3" name="Freeform 181"/>
            <p:cNvSpPr/>
            <p:nvPr/>
          </p:nvSpPr>
          <p:spPr bwMode="auto">
            <a:xfrm>
              <a:off x="6045200" y="3397250"/>
              <a:ext cx="33338" cy="33338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8 h 8"/>
                <a:gd name="T4" fmla="*/ 4 w 8"/>
                <a:gd name="T5" fmla="*/ 7 h 8"/>
                <a:gd name="T6" fmla="*/ 7 w 8"/>
                <a:gd name="T7" fmla="*/ 3 h 8"/>
                <a:gd name="T8" fmla="*/ 0 w 8"/>
                <a:gd name="T9" fmla="*/ 6 h 8"/>
                <a:gd name="T10" fmla="*/ 0 w 8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3" y="8"/>
                    <a:pt x="4" y="7"/>
                  </a:cubicBezTo>
                  <a:cubicBezTo>
                    <a:pt x="5" y="6"/>
                    <a:pt x="8" y="5"/>
                    <a:pt x="7" y="3"/>
                  </a:cubicBezTo>
                  <a:cubicBezTo>
                    <a:pt x="5" y="0"/>
                    <a:pt x="2" y="4"/>
                    <a:pt x="0" y="6"/>
                  </a:cubicBezTo>
                  <a:cubicBezTo>
                    <a:pt x="0" y="6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4" name="Freeform 182"/>
            <p:cNvSpPr/>
            <p:nvPr/>
          </p:nvSpPr>
          <p:spPr bwMode="auto">
            <a:xfrm>
              <a:off x="5767388" y="3038475"/>
              <a:ext cx="111125" cy="106363"/>
            </a:xfrm>
            <a:custGeom>
              <a:avLst/>
              <a:gdLst>
                <a:gd name="T0" fmla="*/ 0 w 26"/>
                <a:gd name="T1" fmla="*/ 0 h 25"/>
                <a:gd name="T2" fmla="*/ 0 w 26"/>
                <a:gd name="T3" fmla="*/ 1 h 25"/>
                <a:gd name="T4" fmla="*/ 3 w 26"/>
                <a:gd name="T5" fmla="*/ 2 h 25"/>
                <a:gd name="T6" fmla="*/ 6 w 26"/>
                <a:gd name="T7" fmla="*/ 5 h 25"/>
                <a:gd name="T8" fmla="*/ 15 w 26"/>
                <a:gd name="T9" fmla="*/ 11 h 25"/>
                <a:gd name="T10" fmla="*/ 25 w 26"/>
                <a:gd name="T11" fmla="*/ 23 h 25"/>
                <a:gd name="T12" fmla="*/ 26 w 26"/>
                <a:gd name="T13" fmla="*/ 25 h 25"/>
                <a:gd name="T14" fmla="*/ 26 w 26"/>
                <a:gd name="T15" fmla="*/ 23 h 25"/>
                <a:gd name="T16" fmla="*/ 23 w 26"/>
                <a:gd name="T17" fmla="*/ 2 h 25"/>
                <a:gd name="T18" fmla="*/ 18 w 26"/>
                <a:gd name="T19" fmla="*/ 6 h 25"/>
                <a:gd name="T20" fmla="*/ 0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4" y="3"/>
                    <a:pt x="5" y="4"/>
                    <a:pt x="6" y="5"/>
                  </a:cubicBezTo>
                  <a:cubicBezTo>
                    <a:pt x="9" y="7"/>
                    <a:pt x="12" y="9"/>
                    <a:pt x="15" y="11"/>
                  </a:cubicBezTo>
                  <a:cubicBezTo>
                    <a:pt x="19" y="15"/>
                    <a:pt x="23" y="19"/>
                    <a:pt x="25" y="23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16"/>
                    <a:pt x="26" y="9"/>
                    <a:pt x="23" y="2"/>
                  </a:cubicBezTo>
                  <a:cubicBezTo>
                    <a:pt x="23" y="4"/>
                    <a:pt x="21" y="6"/>
                    <a:pt x="18" y="6"/>
                  </a:cubicBezTo>
                  <a:cubicBezTo>
                    <a:pt x="11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5" name="Freeform 183"/>
            <p:cNvSpPr/>
            <p:nvPr/>
          </p:nvSpPr>
          <p:spPr bwMode="auto">
            <a:xfrm>
              <a:off x="6061075" y="3427413"/>
              <a:ext cx="414338" cy="93663"/>
            </a:xfrm>
            <a:custGeom>
              <a:avLst/>
              <a:gdLst>
                <a:gd name="T0" fmla="*/ 25 w 97"/>
                <a:gd name="T1" fmla="*/ 21 h 22"/>
                <a:gd name="T2" fmla="*/ 37 w 97"/>
                <a:gd name="T3" fmla="*/ 20 h 22"/>
                <a:gd name="T4" fmla="*/ 49 w 97"/>
                <a:gd name="T5" fmla="*/ 18 h 22"/>
                <a:gd name="T6" fmla="*/ 73 w 97"/>
                <a:gd name="T7" fmla="*/ 18 h 22"/>
                <a:gd name="T8" fmla="*/ 84 w 97"/>
                <a:gd name="T9" fmla="*/ 18 h 22"/>
                <a:gd name="T10" fmla="*/ 94 w 97"/>
                <a:gd name="T11" fmla="*/ 18 h 22"/>
                <a:gd name="T12" fmla="*/ 97 w 97"/>
                <a:gd name="T13" fmla="*/ 10 h 22"/>
                <a:gd name="T14" fmla="*/ 95 w 97"/>
                <a:gd name="T15" fmla="*/ 3 h 22"/>
                <a:gd name="T16" fmla="*/ 97 w 97"/>
                <a:gd name="T17" fmla="*/ 1 h 22"/>
                <a:gd name="T18" fmla="*/ 59 w 97"/>
                <a:gd name="T19" fmla="*/ 2 h 22"/>
                <a:gd name="T20" fmla="*/ 31 w 97"/>
                <a:gd name="T21" fmla="*/ 6 h 22"/>
                <a:gd name="T22" fmla="*/ 17 w 97"/>
                <a:gd name="T23" fmla="*/ 11 h 22"/>
                <a:gd name="T24" fmla="*/ 7 w 97"/>
                <a:gd name="T25" fmla="*/ 15 h 22"/>
                <a:gd name="T26" fmla="*/ 0 w 97"/>
                <a:gd name="T27" fmla="*/ 22 h 22"/>
                <a:gd name="T28" fmla="*/ 0 w 97"/>
                <a:gd name="T29" fmla="*/ 22 h 22"/>
                <a:gd name="T30" fmla="*/ 25 w 97"/>
                <a:gd name="T3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22">
                  <a:moveTo>
                    <a:pt x="25" y="21"/>
                  </a:moveTo>
                  <a:cubicBezTo>
                    <a:pt x="29" y="20"/>
                    <a:pt x="33" y="20"/>
                    <a:pt x="37" y="20"/>
                  </a:cubicBezTo>
                  <a:cubicBezTo>
                    <a:pt x="41" y="19"/>
                    <a:pt x="45" y="19"/>
                    <a:pt x="49" y="18"/>
                  </a:cubicBezTo>
                  <a:cubicBezTo>
                    <a:pt x="57" y="17"/>
                    <a:pt x="65" y="18"/>
                    <a:pt x="73" y="18"/>
                  </a:cubicBezTo>
                  <a:cubicBezTo>
                    <a:pt x="77" y="18"/>
                    <a:pt x="81" y="18"/>
                    <a:pt x="84" y="18"/>
                  </a:cubicBezTo>
                  <a:cubicBezTo>
                    <a:pt x="88" y="18"/>
                    <a:pt x="91" y="18"/>
                    <a:pt x="94" y="18"/>
                  </a:cubicBezTo>
                  <a:cubicBezTo>
                    <a:pt x="93" y="14"/>
                    <a:pt x="93" y="11"/>
                    <a:pt x="97" y="10"/>
                  </a:cubicBezTo>
                  <a:cubicBezTo>
                    <a:pt x="96" y="8"/>
                    <a:pt x="94" y="6"/>
                    <a:pt x="95" y="3"/>
                  </a:cubicBezTo>
                  <a:cubicBezTo>
                    <a:pt x="95" y="2"/>
                    <a:pt x="96" y="2"/>
                    <a:pt x="97" y="1"/>
                  </a:cubicBezTo>
                  <a:cubicBezTo>
                    <a:pt x="85" y="0"/>
                    <a:pt x="72" y="0"/>
                    <a:pt x="59" y="2"/>
                  </a:cubicBezTo>
                  <a:cubicBezTo>
                    <a:pt x="50" y="3"/>
                    <a:pt x="41" y="4"/>
                    <a:pt x="31" y="6"/>
                  </a:cubicBezTo>
                  <a:cubicBezTo>
                    <a:pt x="26" y="8"/>
                    <a:pt x="21" y="9"/>
                    <a:pt x="17" y="11"/>
                  </a:cubicBezTo>
                  <a:cubicBezTo>
                    <a:pt x="13" y="12"/>
                    <a:pt x="10" y="14"/>
                    <a:pt x="7" y="15"/>
                  </a:cubicBezTo>
                  <a:cubicBezTo>
                    <a:pt x="5" y="17"/>
                    <a:pt x="2" y="20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21"/>
                    <a:pt x="16" y="21"/>
                    <a:pt x="25" y="21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6" name="Freeform 184"/>
            <p:cNvSpPr/>
            <p:nvPr/>
          </p:nvSpPr>
          <p:spPr bwMode="auto">
            <a:xfrm>
              <a:off x="6078538" y="3422650"/>
              <a:ext cx="34925" cy="46038"/>
            </a:xfrm>
            <a:custGeom>
              <a:avLst/>
              <a:gdLst>
                <a:gd name="T0" fmla="*/ 1 w 8"/>
                <a:gd name="T1" fmla="*/ 10 h 11"/>
                <a:gd name="T2" fmla="*/ 2 w 8"/>
                <a:gd name="T3" fmla="*/ 11 h 11"/>
                <a:gd name="T4" fmla="*/ 4 w 8"/>
                <a:gd name="T5" fmla="*/ 10 h 11"/>
                <a:gd name="T6" fmla="*/ 7 w 8"/>
                <a:gd name="T7" fmla="*/ 4 h 11"/>
                <a:gd name="T8" fmla="*/ 4 w 8"/>
                <a:gd name="T9" fmla="*/ 1 h 11"/>
                <a:gd name="T10" fmla="*/ 1 w 8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1" y="10"/>
                  </a:move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5" y="8"/>
                    <a:pt x="7" y="6"/>
                    <a:pt x="7" y="4"/>
                  </a:cubicBezTo>
                  <a:cubicBezTo>
                    <a:pt x="8" y="2"/>
                    <a:pt x="7" y="0"/>
                    <a:pt x="4" y="1"/>
                  </a:cubicBezTo>
                  <a:cubicBezTo>
                    <a:pt x="1" y="1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7" name="Freeform 185"/>
            <p:cNvSpPr/>
            <p:nvPr/>
          </p:nvSpPr>
          <p:spPr bwMode="auto">
            <a:xfrm>
              <a:off x="6467475" y="3473450"/>
              <a:ext cx="303213" cy="227013"/>
            </a:xfrm>
            <a:custGeom>
              <a:avLst/>
              <a:gdLst>
                <a:gd name="T0" fmla="*/ 69 w 71"/>
                <a:gd name="T1" fmla="*/ 48 h 53"/>
                <a:gd name="T2" fmla="*/ 70 w 71"/>
                <a:gd name="T3" fmla="*/ 38 h 53"/>
                <a:gd name="T4" fmla="*/ 46 w 71"/>
                <a:gd name="T5" fmla="*/ 18 h 53"/>
                <a:gd name="T6" fmla="*/ 23 w 71"/>
                <a:gd name="T7" fmla="*/ 8 h 53"/>
                <a:gd name="T8" fmla="*/ 5 w 71"/>
                <a:gd name="T9" fmla="*/ 0 h 53"/>
                <a:gd name="T10" fmla="*/ 4 w 71"/>
                <a:gd name="T11" fmla="*/ 1 h 53"/>
                <a:gd name="T12" fmla="*/ 1 w 71"/>
                <a:gd name="T13" fmla="*/ 8 h 53"/>
                <a:gd name="T14" fmla="*/ 1 w 71"/>
                <a:gd name="T15" fmla="*/ 8 h 53"/>
                <a:gd name="T16" fmla="*/ 6 w 71"/>
                <a:gd name="T17" fmla="*/ 16 h 53"/>
                <a:gd name="T18" fmla="*/ 30 w 71"/>
                <a:gd name="T19" fmla="*/ 30 h 53"/>
                <a:gd name="T20" fmla="*/ 45 w 71"/>
                <a:gd name="T21" fmla="*/ 40 h 53"/>
                <a:gd name="T22" fmla="*/ 58 w 71"/>
                <a:gd name="T23" fmla="*/ 52 h 53"/>
                <a:gd name="T24" fmla="*/ 69 w 71"/>
                <a:gd name="T2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53">
                  <a:moveTo>
                    <a:pt x="69" y="48"/>
                  </a:moveTo>
                  <a:cubicBezTo>
                    <a:pt x="71" y="45"/>
                    <a:pt x="71" y="41"/>
                    <a:pt x="70" y="38"/>
                  </a:cubicBezTo>
                  <a:cubicBezTo>
                    <a:pt x="63" y="30"/>
                    <a:pt x="55" y="23"/>
                    <a:pt x="46" y="18"/>
                  </a:cubicBezTo>
                  <a:cubicBezTo>
                    <a:pt x="39" y="14"/>
                    <a:pt x="31" y="11"/>
                    <a:pt x="23" y="8"/>
                  </a:cubicBezTo>
                  <a:cubicBezTo>
                    <a:pt x="17" y="6"/>
                    <a:pt x="10" y="5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1"/>
                    <a:pt x="4" y="14"/>
                    <a:pt x="6" y="16"/>
                  </a:cubicBezTo>
                  <a:cubicBezTo>
                    <a:pt x="13" y="22"/>
                    <a:pt x="21" y="26"/>
                    <a:pt x="30" y="30"/>
                  </a:cubicBezTo>
                  <a:cubicBezTo>
                    <a:pt x="35" y="33"/>
                    <a:pt x="40" y="37"/>
                    <a:pt x="45" y="40"/>
                  </a:cubicBezTo>
                  <a:cubicBezTo>
                    <a:pt x="50" y="44"/>
                    <a:pt x="54" y="47"/>
                    <a:pt x="58" y="52"/>
                  </a:cubicBezTo>
                  <a:cubicBezTo>
                    <a:pt x="62" y="53"/>
                    <a:pt x="66" y="52"/>
                    <a:pt x="69" y="48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8" name="Freeform 186"/>
            <p:cNvSpPr/>
            <p:nvPr/>
          </p:nvSpPr>
          <p:spPr bwMode="auto">
            <a:xfrm>
              <a:off x="5827713" y="3597275"/>
              <a:ext cx="174625" cy="482600"/>
            </a:xfrm>
            <a:custGeom>
              <a:avLst/>
              <a:gdLst>
                <a:gd name="T0" fmla="*/ 12 w 41"/>
                <a:gd name="T1" fmla="*/ 96 h 113"/>
                <a:gd name="T2" fmla="*/ 30 w 41"/>
                <a:gd name="T3" fmla="*/ 48 h 113"/>
                <a:gd name="T4" fmla="*/ 35 w 41"/>
                <a:gd name="T5" fmla="*/ 21 h 113"/>
                <a:gd name="T6" fmla="*/ 39 w 41"/>
                <a:gd name="T7" fmla="*/ 8 h 113"/>
                <a:gd name="T8" fmla="*/ 41 w 41"/>
                <a:gd name="T9" fmla="*/ 0 h 113"/>
                <a:gd name="T10" fmla="*/ 27 w 41"/>
                <a:gd name="T11" fmla="*/ 12 h 113"/>
                <a:gd name="T12" fmla="*/ 27 w 41"/>
                <a:gd name="T13" fmla="*/ 12 h 113"/>
                <a:gd name="T14" fmla="*/ 19 w 41"/>
                <a:gd name="T15" fmla="*/ 22 h 113"/>
                <a:gd name="T16" fmla="*/ 4 w 41"/>
                <a:gd name="T17" fmla="*/ 73 h 113"/>
                <a:gd name="T18" fmla="*/ 4 w 41"/>
                <a:gd name="T19" fmla="*/ 113 h 113"/>
                <a:gd name="T20" fmla="*/ 8 w 41"/>
                <a:gd name="T21" fmla="*/ 105 h 113"/>
                <a:gd name="T22" fmla="*/ 12 w 41"/>
                <a:gd name="T23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13">
                  <a:moveTo>
                    <a:pt x="12" y="96"/>
                  </a:moveTo>
                  <a:cubicBezTo>
                    <a:pt x="20" y="81"/>
                    <a:pt x="29" y="65"/>
                    <a:pt x="30" y="48"/>
                  </a:cubicBezTo>
                  <a:cubicBezTo>
                    <a:pt x="31" y="39"/>
                    <a:pt x="33" y="30"/>
                    <a:pt x="35" y="21"/>
                  </a:cubicBezTo>
                  <a:cubicBezTo>
                    <a:pt x="37" y="17"/>
                    <a:pt x="38" y="13"/>
                    <a:pt x="39" y="8"/>
                  </a:cubicBezTo>
                  <a:cubicBezTo>
                    <a:pt x="39" y="5"/>
                    <a:pt x="40" y="2"/>
                    <a:pt x="41" y="0"/>
                  </a:cubicBezTo>
                  <a:cubicBezTo>
                    <a:pt x="36" y="4"/>
                    <a:pt x="32" y="8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6"/>
                    <a:pt x="22" y="20"/>
                    <a:pt x="19" y="22"/>
                  </a:cubicBezTo>
                  <a:cubicBezTo>
                    <a:pt x="11" y="38"/>
                    <a:pt x="7" y="56"/>
                    <a:pt x="4" y="73"/>
                  </a:cubicBezTo>
                  <a:cubicBezTo>
                    <a:pt x="2" y="85"/>
                    <a:pt x="0" y="100"/>
                    <a:pt x="4" y="113"/>
                  </a:cubicBezTo>
                  <a:cubicBezTo>
                    <a:pt x="5" y="110"/>
                    <a:pt x="7" y="108"/>
                    <a:pt x="8" y="105"/>
                  </a:cubicBezTo>
                  <a:cubicBezTo>
                    <a:pt x="9" y="102"/>
                    <a:pt x="11" y="99"/>
                    <a:pt x="12" y="9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9" name="Freeform 187"/>
            <p:cNvSpPr/>
            <p:nvPr/>
          </p:nvSpPr>
          <p:spPr bwMode="auto">
            <a:xfrm>
              <a:off x="6010275" y="3529013"/>
              <a:ext cx="366713" cy="414338"/>
            </a:xfrm>
            <a:custGeom>
              <a:avLst/>
              <a:gdLst>
                <a:gd name="T0" fmla="*/ 81 w 86"/>
                <a:gd name="T1" fmla="*/ 72 h 97"/>
                <a:gd name="T2" fmla="*/ 71 w 86"/>
                <a:gd name="T3" fmla="*/ 63 h 97"/>
                <a:gd name="T4" fmla="*/ 60 w 86"/>
                <a:gd name="T5" fmla="*/ 55 h 97"/>
                <a:gd name="T6" fmla="*/ 37 w 86"/>
                <a:gd name="T7" fmla="*/ 38 h 97"/>
                <a:gd name="T8" fmla="*/ 10 w 86"/>
                <a:gd name="T9" fmla="*/ 0 h 97"/>
                <a:gd name="T10" fmla="*/ 10 w 86"/>
                <a:gd name="T11" fmla="*/ 0 h 97"/>
                <a:gd name="T12" fmla="*/ 0 w 86"/>
                <a:gd name="T13" fmla="*/ 13 h 97"/>
                <a:gd name="T14" fmla="*/ 1 w 86"/>
                <a:gd name="T15" fmla="*/ 13 h 97"/>
                <a:gd name="T16" fmla="*/ 0 w 86"/>
                <a:gd name="T17" fmla="*/ 14 h 97"/>
                <a:gd name="T18" fmla="*/ 1 w 86"/>
                <a:gd name="T19" fmla="*/ 15 h 97"/>
                <a:gd name="T20" fmla="*/ 5 w 86"/>
                <a:gd name="T21" fmla="*/ 18 h 97"/>
                <a:gd name="T22" fmla="*/ 11 w 86"/>
                <a:gd name="T23" fmla="*/ 23 h 97"/>
                <a:gd name="T24" fmla="*/ 24 w 86"/>
                <a:gd name="T25" fmla="*/ 35 h 97"/>
                <a:gd name="T26" fmla="*/ 29 w 86"/>
                <a:gd name="T27" fmla="*/ 41 h 97"/>
                <a:gd name="T28" fmla="*/ 48 w 86"/>
                <a:gd name="T29" fmla="*/ 55 h 97"/>
                <a:gd name="T30" fmla="*/ 65 w 86"/>
                <a:gd name="T31" fmla="*/ 70 h 97"/>
                <a:gd name="T32" fmla="*/ 78 w 86"/>
                <a:gd name="T33" fmla="*/ 87 h 97"/>
                <a:gd name="T34" fmla="*/ 85 w 86"/>
                <a:gd name="T35" fmla="*/ 97 h 97"/>
                <a:gd name="T36" fmla="*/ 83 w 86"/>
                <a:gd name="T37" fmla="*/ 75 h 97"/>
                <a:gd name="T38" fmla="*/ 81 w 86"/>
                <a:gd name="T39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7">
                  <a:moveTo>
                    <a:pt x="81" y="72"/>
                  </a:moveTo>
                  <a:cubicBezTo>
                    <a:pt x="78" y="69"/>
                    <a:pt x="75" y="66"/>
                    <a:pt x="71" y="63"/>
                  </a:cubicBezTo>
                  <a:cubicBezTo>
                    <a:pt x="68" y="60"/>
                    <a:pt x="64" y="57"/>
                    <a:pt x="60" y="55"/>
                  </a:cubicBezTo>
                  <a:cubicBezTo>
                    <a:pt x="52" y="49"/>
                    <a:pt x="44" y="45"/>
                    <a:pt x="37" y="38"/>
                  </a:cubicBezTo>
                  <a:cubicBezTo>
                    <a:pt x="24" y="28"/>
                    <a:pt x="14" y="16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5"/>
                    <a:pt x="4" y="9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3" y="16"/>
                    <a:pt x="4" y="17"/>
                    <a:pt x="5" y="18"/>
                  </a:cubicBezTo>
                  <a:cubicBezTo>
                    <a:pt x="7" y="20"/>
                    <a:pt x="9" y="21"/>
                    <a:pt x="11" y="23"/>
                  </a:cubicBezTo>
                  <a:cubicBezTo>
                    <a:pt x="16" y="27"/>
                    <a:pt x="20" y="30"/>
                    <a:pt x="24" y="35"/>
                  </a:cubicBezTo>
                  <a:cubicBezTo>
                    <a:pt x="26" y="37"/>
                    <a:pt x="28" y="39"/>
                    <a:pt x="29" y="41"/>
                  </a:cubicBezTo>
                  <a:cubicBezTo>
                    <a:pt x="35" y="46"/>
                    <a:pt x="41" y="50"/>
                    <a:pt x="48" y="55"/>
                  </a:cubicBezTo>
                  <a:cubicBezTo>
                    <a:pt x="54" y="59"/>
                    <a:pt x="60" y="64"/>
                    <a:pt x="65" y="70"/>
                  </a:cubicBezTo>
                  <a:cubicBezTo>
                    <a:pt x="70" y="75"/>
                    <a:pt x="74" y="81"/>
                    <a:pt x="78" y="87"/>
                  </a:cubicBezTo>
                  <a:cubicBezTo>
                    <a:pt x="80" y="90"/>
                    <a:pt x="83" y="93"/>
                    <a:pt x="85" y="97"/>
                  </a:cubicBezTo>
                  <a:cubicBezTo>
                    <a:pt x="86" y="89"/>
                    <a:pt x="86" y="82"/>
                    <a:pt x="83" y="75"/>
                  </a:cubicBezTo>
                  <a:cubicBezTo>
                    <a:pt x="83" y="74"/>
                    <a:pt x="82" y="73"/>
                    <a:pt x="81" y="72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0" name="Freeform 188"/>
            <p:cNvSpPr/>
            <p:nvPr/>
          </p:nvSpPr>
          <p:spPr bwMode="auto">
            <a:xfrm>
              <a:off x="6134100" y="3708400"/>
              <a:ext cx="239713" cy="336550"/>
            </a:xfrm>
            <a:custGeom>
              <a:avLst/>
              <a:gdLst>
                <a:gd name="T0" fmla="*/ 34 w 56"/>
                <a:gd name="T1" fmla="*/ 27 h 79"/>
                <a:gd name="T2" fmla="*/ 17 w 56"/>
                <a:gd name="T3" fmla="*/ 12 h 79"/>
                <a:gd name="T4" fmla="*/ 0 w 56"/>
                <a:gd name="T5" fmla="*/ 0 h 79"/>
                <a:gd name="T6" fmla="*/ 2 w 56"/>
                <a:gd name="T7" fmla="*/ 3 h 79"/>
                <a:gd name="T8" fmla="*/ 5 w 56"/>
                <a:gd name="T9" fmla="*/ 14 h 79"/>
                <a:gd name="T10" fmla="*/ 26 w 56"/>
                <a:gd name="T11" fmla="*/ 47 h 79"/>
                <a:gd name="T12" fmla="*/ 46 w 56"/>
                <a:gd name="T13" fmla="*/ 79 h 79"/>
                <a:gd name="T14" fmla="*/ 47 w 56"/>
                <a:gd name="T15" fmla="*/ 78 h 79"/>
                <a:gd name="T16" fmla="*/ 56 w 56"/>
                <a:gd name="T17" fmla="*/ 56 h 79"/>
                <a:gd name="T18" fmla="*/ 48 w 56"/>
                <a:gd name="T19" fmla="*/ 44 h 79"/>
                <a:gd name="T20" fmla="*/ 34 w 56"/>
                <a:gd name="T21" fmla="*/ 2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9">
                  <a:moveTo>
                    <a:pt x="34" y="27"/>
                  </a:moveTo>
                  <a:cubicBezTo>
                    <a:pt x="29" y="21"/>
                    <a:pt x="23" y="17"/>
                    <a:pt x="17" y="12"/>
                  </a:cubicBezTo>
                  <a:cubicBezTo>
                    <a:pt x="11" y="8"/>
                    <a:pt x="5" y="5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7"/>
                    <a:pt x="4" y="10"/>
                    <a:pt x="5" y="14"/>
                  </a:cubicBezTo>
                  <a:cubicBezTo>
                    <a:pt x="14" y="24"/>
                    <a:pt x="20" y="36"/>
                    <a:pt x="26" y="47"/>
                  </a:cubicBezTo>
                  <a:cubicBezTo>
                    <a:pt x="32" y="58"/>
                    <a:pt x="39" y="69"/>
                    <a:pt x="46" y="79"/>
                  </a:cubicBezTo>
                  <a:cubicBezTo>
                    <a:pt x="46" y="79"/>
                    <a:pt x="47" y="78"/>
                    <a:pt x="47" y="78"/>
                  </a:cubicBezTo>
                  <a:cubicBezTo>
                    <a:pt x="51" y="72"/>
                    <a:pt x="54" y="63"/>
                    <a:pt x="56" y="56"/>
                  </a:cubicBezTo>
                  <a:cubicBezTo>
                    <a:pt x="54" y="52"/>
                    <a:pt x="50" y="48"/>
                    <a:pt x="48" y="44"/>
                  </a:cubicBezTo>
                  <a:cubicBezTo>
                    <a:pt x="44" y="38"/>
                    <a:pt x="39" y="32"/>
                    <a:pt x="34" y="27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1" name="Freeform 189"/>
            <p:cNvSpPr/>
            <p:nvPr/>
          </p:nvSpPr>
          <p:spPr bwMode="auto">
            <a:xfrm>
              <a:off x="6065838" y="3529013"/>
              <a:ext cx="406400" cy="350838"/>
            </a:xfrm>
            <a:custGeom>
              <a:avLst/>
              <a:gdLst>
                <a:gd name="T0" fmla="*/ 87 w 95"/>
                <a:gd name="T1" fmla="*/ 72 h 82"/>
                <a:gd name="T2" fmla="*/ 78 w 95"/>
                <a:gd name="T3" fmla="*/ 62 h 82"/>
                <a:gd name="T4" fmla="*/ 56 w 95"/>
                <a:gd name="T5" fmla="*/ 42 h 82"/>
                <a:gd name="T6" fmla="*/ 30 w 95"/>
                <a:gd name="T7" fmla="*/ 27 h 82"/>
                <a:gd name="T8" fmla="*/ 11 w 95"/>
                <a:gd name="T9" fmla="*/ 12 h 82"/>
                <a:gd name="T10" fmla="*/ 5 w 95"/>
                <a:gd name="T11" fmla="*/ 6 h 82"/>
                <a:gd name="T12" fmla="*/ 2 w 95"/>
                <a:gd name="T13" fmla="*/ 1 h 82"/>
                <a:gd name="T14" fmla="*/ 0 w 95"/>
                <a:gd name="T15" fmla="*/ 0 h 82"/>
                <a:gd name="T16" fmla="*/ 27 w 95"/>
                <a:gd name="T17" fmla="*/ 38 h 82"/>
                <a:gd name="T18" fmla="*/ 49 w 95"/>
                <a:gd name="T19" fmla="*/ 53 h 82"/>
                <a:gd name="T20" fmla="*/ 68 w 95"/>
                <a:gd name="T21" fmla="*/ 69 h 82"/>
                <a:gd name="T22" fmla="*/ 89 w 95"/>
                <a:gd name="T23" fmla="*/ 81 h 82"/>
                <a:gd name="T24" fmla="*/ 95 w 95"/>
                <a:gd name="T25" fmla="*/ 82 h 82"/>
                <a:gd name="T26" fmla="*/ 92 w 95"/>
                <a:gd name="T27" fmla="*/ 78 h 82"/>
                <a:gd name="T28" fmla="*/ 87 w 95"/>
                <a:gd name="T2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82">
                  <a:moveTo>
                    <a:pt x="87" y="72"/>
                  </a:moveTo>
                  <a:cubicBezTo>
                    <a:pt x="84" y="68"/>
                    <a:pt x="81" y="65"/>
                    <a:pt x="78" y="62"/>
                  </a:cubicBezTo>
                  <a:cubicBezTo>
                    <a:pt x="71" y="54"/>
                    <a:pt x="64" y="48"/>
                    <a:pt x="56" y="42"/>
                  </a:cubicBezTo>
                  <a:cubicBezTo>
                    <a:pt x="47" y="37"/>
                    <a:pt x="38" y="32"/>
                    <a:pt x="30" y="27"/>
                  </a:cubicBezTo>
                  <a:cubicBezTo>
                    <a:pt x="23" y="22"/>
                    <a:pt x="17" y="17"/>
                    <a:pt x="11" y="12"/>
                  </a:cubicBezTo>
                  <a:cubicBezTo>
                    <a:pt x="9" y="10"/>
                    <a:pt x="7" y="8"/>
                    <a:pt x="5" y="6"/>
                  </a:cubicBezTo>
                  <a:cubicBezTo>
                    <a:pt x="3" y="5"/>
                    <a:pt x="2" y="3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3" y="16"/>
                    <a:pt x="15" y="27"/>
                    <a:pt x="27" y="38"/>
                  </a:cubicBezTo>
                  <a:cubicBezTo>
                    <a:pt x="33" y="44"/>
                    <a:pt x="41" y="48"/>
                    <a:pt x="49" y="53"/>
                  </a:cubicBezTo>
                  <a:cubicBezTo>
                    <a:pt x="56" y="58"/>
                    <a:pt x="62" y="63"/>
                    <a:pt x="68" y="69"/>
                  </a:cubicBezTo>
                  <a:cubicBezTo>
                    <a:pt x="74" y="75"/>
                    <a:pt x="81" y="80"/>
                    <a:pt x="89" y="81"/>
                  </a:cubicBezTo>
                  <a:cubicBezTo>
                    <a:pt x="91" y="82"/>
                    <a:pt x="93" y="82"/>
                    <a:pt x="95" y="82"/>
                  </a:cubicBezTo>
                  <a:cubicBezTo>
                    <a:pt x="93" y="80"/>
                    <a:pt x="93" y="79"/>
                    <a:pt x="92" y="78"/>
                  </a:cubicBezTo>
                  <a:cubicBezTo>
                    <a:pt x="90" y="76"/>
                    <a:pt x="89" y="74"/>
                    <a:pt x="87" y="7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2" name="Freeform 190"/>
            <p:cNvSpPr/>
            <p:nvPr/>
          </p:nvSpPr>
          <p:spPr bwMode="auto">
            <a:xfrm>
              <a:off x="6045200" y="3908425"/>
              <a:ext cx="131763" cy="282575"/>
            </a:xfrm>
            <a:custGeom>
              <a:avLst/>
              <a:gdLst>
                <a:gd name="T0" fmla="*/ 28 w 31"/>
                <a:gd name="T1" fmla="*/ 29 h 66"/>
                <a:gd name="T2" fmla="*/ 20 w 31"/>
                <a:gd name="T3" fmla="*/ 12 h 66"/>
                <a:gd name="T4" fmla="*/ 10 w 31"/>
                <a:gd name="T5" fmla="*/ 0 h 66"/>
                <a:gd name="T6" fmla="*/ 10 w 31"/>
                <a:gd name="T7" fmla="*/ 2 h 66"/>
                <a:gd name="T8" fmla="*/ 8 w 31"/>
                <a:gd name="T9" fmla="*/ 15 h 66"/>
                <a:gd name="T10" fmla="*/ 8 w 31"/>
                <a:gd name="T11" fmla="*/ 28 h 66"/>
                <a:gd name="T12" fmla="*/ 7 w 31"/>
                <a:gd name="T13" fmla="*/ 40 h 66"/>
                <a:gd name="T14" fmla="*/ 0 w 31"/>
                <a:gd name="T15" fmla="*/ 65 h 66"/>
                <a:gd name="T16" fmla="*/ 16 w 31"/>
                <a:gd name="T17" fmla="*/ 63 h 66"/>
                <a:gd name="T18" fmla="*/ 30 w 31"/>
                <a:gd name="T19" fmla="*/ 63 h 66"/>
                <a:gd name="T20" fmla="*/ 28 w 31"/>
                <a:gd name="T21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66">
                  <a:moveTo>
                    <a:pt x="28" y="29"/>
                  </a:moveTo>
                  <a:cubicBezTo>
                    <a:pt x="26" y="23"/>
                    <a:pt x="24" y="17"/>
                    <a:pt x="20" y="12"/>
                  </a:cubicBezTo>
                  <a:cubicBezTo>
                    <a:pt x="17" y="8"/>
                    <a:pt x="13" y="4"/>
                    <a:pt x="10" y="0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6"/>
                    <a:pt x="8" y="11"/>
                    <a:pt x="8" y="15"/>
                  </a:cubicBezTo>
                  <a:cubicBezTo>
                    <a:pt x="8" y="19"/>
                    <a:pt x="8" y="24"/>
                    <a:pt x="8" y="28"/>
                  </a:cubicBezTo>
                  <a:cubicBezTo>
                    <a:pt x="8" y="32"/>
                    <a:pt x="8" y="36"/>
                    <a:pt x="7" y="40"/>
                  </a:cubicBezTo>
                  <a:cubicBezTo>
                    <a:pt x="5" y="48"/>
                    <a:pt x="2" y="57"/>
                    <a:pt x="0" y="65"/>
                  </a:cubicBezTo>
                  <a:cubicBezTo>
                    <a:pt x="5" y="66"/>
                    <a:pt x="10" y="64"/>
                    <a:pt x="16" y="63"/>
                  </a:cubicBezTo>
                  <a:cubicBezTo>
                    <a:pt x="20" y="63"/>
                    <a:pt x="25" y="64"/>
                    <a:pt x="30" y="63"/>
                  </a:cubicBezTo>
                  <a:cubicBezTo>
                    <a:pt x="31" y="52"/>
                    <a:pt x="31" y="40"/>
                    <a:pt x="28" y="29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3" name="Freeform 191"/>
            <p:cNvSpPr/>
            <p:nvPr/>
          </p:nvSpPr>
          <p:spPr bwMode="auto">
            <a:xfrm>
              <a:off x="6156325" y="3771900"/>
              <a:ext cx="174625" cy="325438"/>
            </a:xfrm>
            <a:custGeom>
              <a:avLst/>
              <a:gdLst>
                <a:gd name="T0" fmla="*/ 11 w 41"/>
                <a:gd name="T1" fmla="*/ 15 h 76"/>
                <a:gd name="T2" fmla="*/ 0 w 41"/>
                <a:gd name="T3" fmla="*/ 0 h 76"/>
                <a:gd name="T4" fmla="*/ 4 w 41"/>
                <a:gd name="T5" fmla="*/ 26 h 76"/>
                <a:gd name="T6" fmla="*/ 12 w 41"/>
                <a:gd name="T7" fmla="*/ 53 h 76"/>
                <a:gd name="T8" fmla="*/ 23 w 41"/>
                <a:gd name="T9" fmla="*/ 76 h 76"/>
                <a:gd name="T10" fmla="*/ 41 w 41"/>
                <a:gd name="T11" fmla="*/ 64 h 76"/>
                <a:gd name="T12" fmla="*/ 21 w 41"/>
                <a:gd name="T13" fmla="*/ 32 h 76"/>
                <a:gd name="T14" fmla="*/ 11 w 41"/>
                <a:gd name="T1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6">
                  <a:moveTo>
                    <a:pt x="11" y="15"/>
                  </a:moveTo>
                  <a:cubicBezTo>
                    <a:pt x="7" y="10"/>
                    <a:pt x="4" y="5"/>
                    <a:pt x="0" y="0"/>
                  </a:cubicBezTo>
                  <a:cubicBezTo>
                    <a:pt x="1" y="9"/>
                    <a:pt x="2" y="17"/>
                    <a:pt x="4" y="26"/>
                  </a:cubicBezTo>
                  <a:cubicBezTo>
                    <a:pt x="6" y="35"/>
                    <a:pt x="9" y="44"/>
                    <a:pt x="12" y="53"/>
                  </a:cubicBezTo>
                  <a:cubicBezTo>
                    <a:pt x="15" y="61"/>
                    <a:pt x="20" y="68"/>
                    <a:pt x="23" y="76"/>
                  </a:cubicBezTo>
                  <a:cubicBezTo>
                    <a:pt x="28" y="72"/>
                    <a:pt x="36" y="70"/>
                    <a:pt x="41" y="64"/>
                  </a:cubicBezTo>
                  <a:cubicBezTo>
                    <a:pt x="33" y="54"/>
                    <a:pt x="27" y="43"/>
                    <a:pt x="21" y="32"/>
                  </a:cubicBezTo>
                  <a:cubicBezTo>
                    <a:pt x="18" y="26"/>
                    <a:pt x="14" y="21"/>
                    <a:pt x="11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4" name="Freeform 192"/>
            <p:cNvSpPr/>
            <p:nvPr/>
          </p:nvSpPr>
          <p:spPr bwMode="auto">
            <a:xfrm>
              <a:off x="6022975" y="3614738"/>
              <a:ext cx="227013" cy="563563"/>
            </a:xfrm>
            <a:custGeom>
              <a:avLst/>
              <a:gdLst>
                <a:gd name="T0" fmla="*/ 53 w 53"/>
                <a:gd name="T1" fmla="*/ 114 h 132"/>
                <a:gd name="T2" fmla="*/ 46 w 53"/>
                <a:gd name="T3" fmla="*/ 99 h 132"/>
                <a:gd name="T4" fmla="*/ 40 w 53"/>
                <a:gd name="T5" fmla="*/ 83 h 132"/>
                <a:gd name="T6" fmla="*/ 33 w 53"/>
                <a:gd name="T7" fmla="*/ 56 h 132"/>
                <a:gd name="T8" fmla="*/ 30 w 53"/>
                <a:gd name="T9" fmla="*/ 36 h 132"/>
                <a:gd name="T10" fmla="*/ 30 w 53"/>
                <a:gd name="T11" fmla="*/ 36 h 132"/>
                <a:gd name="T12" fmla="*/ 30 w 53"/>
                <a:gd name="T13" fmla="*/ 36 h 132"/>
                <a:gd name="T14" fmla="*/ 29 w 53"/>
                <a:gd name="T15" fmla="*/ 30 h 132"/>
                <a:gd name="T16" fmla="*/ 23 w 53"/>
                <a:gd name="T17" fmla="*/ 18 h 132"/>
                <a:gd name="T18" fmla="*/ 13 w 53"/>
                <a:gd name="T19" fmla="*/ 8 h 132"/>
                <a:gd name="T20" fmla="*/ 3 w 53"/>
                <a:gd name="T21" fmla="*/ 0 h 132"/>
                <a:gd name="T22" fmla="*/ 6 w 53"/>
                <a:gd name="T23" fmla="*/ 36 h 132"/>
                <a:gd name="T24" fmla="*/ 9 w 53"/>
                <a:gd name="T25" fmla="*/ 47 h 132"/>
                <a:gd name="T26" fmla="*/ 9 w 53"/>
                <a:gd name="T27" fmla="*/ 47 h 132"/>
                <a:gd name="T28" fmla="*/ 9 w 53"/>
                <a:gd name="T29" fmla="*/ 47 h 132"/>
                <a:gd name="T30" fmla="*/ 9 w 53"/>
                <a:gd name="T31" fmla="*/ 48 h 132"/>
                <a:gd name="T32" fmla="*/ 12 w 53"/>
                <a:gd name="T33" fmla="*/ 59 h 132"/>
                <a:gd name="T34" fmla="*/ 14 w 53"/>
                <a:gd name="T35" fmla="*/ 68 h 132"/>
                <a:gd name="T36" fmla="*/ 21 w 53"/>
                <a:gd name="T37" fmla="*/ 76 h 132"/>
                <a:gd name="T38" fmla="*/ 27 w 53"/>
                <a:gd name="T39" fmla="*/ 82 h 132"/>
                <a:gd name="T40" fmla="*/ 34 w 53"/>
                <a:gd name="T41" fmla="*/ 98 h 132"/>
                <a:gd name="T42" fmla="*/ 36 w 53"/>
                <a:gd name="T43" fmla="*/ 132 h 132"/>
                <a:gd name="T44" fmla="*/ 41 w 53"/>
                <a:gd name="T45" fmla="*/ 129 h 132"/>
                <a:gd name="T46" fmla="*/ 53 w 53"/>
                <a:gd name="T47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32">
                  <a:moveTo>
                    <a:pt x="53" y="114"/>
                  </a:moveTo>
                  <a:cubicBezTo>
                    <a:pt x="52" y="109"/>
                    <a:pt x="49" y="104"/>
                    <a:pt x="46" y="99"/>
                  </a:cubicBezTo>
                  <a:cubicBezTo>
                    <a:pt x="44" y="94"/>
                    <a:pt x="42" y="88"/>
                    <a:pt x="40" y="83"/>
                  </a:cubicBezTo>
                  <a:cubicBezTo>
                    <a:pt x="37" y="74"/>
                    <a:pt x="34" y="65"/>
                    <a:pt x="33" y="56"/>
                  </a:cubicBezTo>
                  <a:cubicBezTo>
                    <a:pt x="32" y="49"/>
                    <a:pt x="31" y="43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4"/>
                    <a:pt x="29" y="32"/>
                    <a:pt x="29" y="30"/>
                  </a:cubicBezTo>
                  <a:cubicBezTo>
                    <a:pt x="28" y="26"/>
                    <a:pt x="26" y="22"/>
                    <a:pt x="23" y="18"/>
                  </a:cubicBezTo>
                  <a:cubicBezTo>
                    <a:pt x="20" y="15"/>
                    <a:pt x="17" y="11"/>
                    <a:pt x="13" y="8"/>
                  </a:cubicBezTo>
                  <a:cubicBezTo>
                    <a:pt x="10" y="5"/>
                    <a:pt x="6" y="3"/>
                    <a:pt x="3" y="0"/>
                  </a:cubicBezTo>
                  <a:cubicBezTo>
                    <a:pt x="0" y="12"/>
                    <a:pt x="3" y="25"/>
                    <a:pt x="6" y="36"/>
                  </a:cubicBezTo>
                  <a:cubicBezTo>
                    <a:pt x="7" y="40"/>
                    <a:pt x="8" y="44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8"/>
                    <a:pt x="9" y="48"/>
                  </a:cubicBezTo>
                  <a:cubicBezTo>
                    <a:pt x="10" y="51"/>
                    <a:pt x="11" y="55"/>
                    <a:pt x="12" y="59"/>
                  </a:cubicBezTo>
                  <a:cubicBezTo>
                    <a:pt x="13" y="62"/>
                    <a:pt x="14" y="65"/>
                    <a:pt x="14" y="68"/>
                  </a:cubicBezTo>
                  <a:cubicBezTo>
                    <a:pt x="17" y="71"/>
                    <a:pt x="19" y="73"/>
                    <a:pt x="21" y="76"/>
                  </a:cubicBezTo>
                  <a:cubicBezTo>
                    <a:pt x="23" y="78"/>
                    <a:pt x="25" y="80"/>
                    <a:pt x="27" y="82"/>
                  </a:cubicBezTo>
                  <a:cubicBezTo>
                    <a:pt x="30" y="87"/>
                    <a:pt x="33" y="93"/>
                    <a:pt x="34" y="98"/>
                  </a:cubicBezTo>
                  <a:cubicBezTo>
                    <a:pt x="37" y="109"/>
                    <a:pt x="37" y="121"/>
                    <a:pt x="36" y="132"/>
                  </a:cubicBezTo>
                  <a:cubicBezTo>
                    <a:pt x="38" y="131"/>
                    <a:pt x="39" y="131"/>
                    <a:pt x="41" y="129"/>
                  </a:cubicBezTo>
                  <a:cubicBezTo>
                    <a:pt x="46" y="125"/>
                    <a:pt x="48" y="118"/>
                    <a:pt x="53" y="114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5" name="Freeform 193"/>
            <p:cNvSpPr/>
            <p:nvPr/>
          </p:nvSpPr>
          <p:spPr bwMode="auto">
            <a:xfrm>
              <a:off x="6075363" y="3536950"/>
              <a:ext cx="465138" cy="342900"/>
            </a:xfrm>
            <a:custGeom>
              <a:avLst/>
              <a:gdLst>
                <a:gd name="T0" fmla="*/ 93 w 109"/>
                <a:gd name="T1" fmla="*/ 55 h 80"/>
                <a:gd name="T2" fmla="*/ 80 w 109"/>
                <a:gd name="T3" fmla="*/ 38 h 80"/>
                <a:gd name="T4" fmla="*/ 72 w 109"/>
                <a:gd name="T5" fmla="*/ 28 h 80"/>
                <a:gd name="T6" fmla="*/ 63 w 109"/>
                <a:gd name="T7" fmla="*/ 18 h 80"/>
                <a:gd name="T8" fmla="*/ 56 w 109"/>
                <a:gd name="T9" fmla="*/ 14 h 80"/>
                <a:gd name="T10" fmla="*/ 53 w 109"/>
                <a:gd name="T11" fmla="*/ 12 h 80"/>
                <a:gd name="T12" fmla="*/ 46 w 109"/>
                <a:gd name="T13" fmla="*/ 11 h 80"/>
                <a:gd name="T14" fmla="*/ 19 w 109"/>
                <a:gd name="T15" fmla="*/ 5 h 80"/>
                <a:gd name="T16" fmla="*/ 7 w 109"/>
                <a:gd name="T17" fmla="*/ 2 h 80"/>
                <a:gd name="T18" fmla="*/ 0 w 109"/>
                <a:gd name="T19" fmla="*/ 0 h 80"/>
                <a:gd name="T20" fmla="*/ 3 w 109"/>
                <a:gd name="T21" fmla="*/ 4 h 80"/>
                <a:gd name="T22" fmla="*/ 10 w 109"/>
                <a:gd name="T23" fmla="*/ 9 h 80"/>
                <a:gd name="T24" fmla="*/ 28 w 109"/>
                <a:gd name="T25" fmla="*/ 24 h 80"/>
                <a:gd name="T26" fmla="*/ 54 w 109"/>
                <a:gd name="T27" fmla="*/ 39 h 80"/>
                <a:gd name="T28" fmla="*/ 75 w 109"/>
                <a:gd name="T29" fmla="*/ 58 h 80"/>
                <a:gd name="T30" fmla="*/ 85 w 109"/>
                <a:gd name="T31" fmla="*/ 69 h 80"/>
                <a:gd name="T32" fmla="*/ 90 w 109"/>
                <a:gd name="T33" fmla="*/ 75 h 80"/>
                <a:gd name="T34" fmla="*/ 94 w 109"/>
                <a:gd name="T35" fmla="*/ 80 h 80"/>
                <a:gd name="T36" fmla="*/ 108 w 109"/>
                <a:gd name="T37" fmla="*/ 77 h 80"/>
                <a:gd name="T38" fmla="*/ 109 w 109"/>
                <a:gd name="T39" fmla="*/ 76 h 80"/>
                <a:gd name="T40" fmla="*/ 105 w 109"/>
                <a:gd name="T41" fmla="*/ 65 h 80"/>
                <a:gd name="T42" fmla="*/ 93 w 109"/>
                <a:gd name="T43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80">
                  <a:moveTo>
                    <a:pt x="93" y="55"/>
                  </a:moveTo>
                  <a:cubicBezTo>
                    <a:pt x="88" y="49"/>
                    <a:pt x="84" y="43"/>
                    <a:pt x="80" y="38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4"/>
                    <a:pt x="67" y="20"/>
                    <a:pt x="63" y="18"/>
                  </a:cubicBezTo>
                  <a:cubicBezTo>
                    <a:pt x="61" y="16"/>
                    <a:pt x="58" y="15"/>
                    <a:pt x="56" y="14"/>
                  </a:cubicBezTo>
                  <a:cubicBezTo>
                    <a:pt x="55" y="13"/>
                    <a:pt x="54" y="13"/>
                    <a:pt x="53" y="12"/>
                  </a:cubicBezTo>
                  <a:cubicBezTo>
                    <a:pt x="51" y="12"/>
                    <a:pt x="49" y="12"/>
                    <a:pt x="46" y="11"/>
                  </a:cubicBezTo>
                  <a:cubicBezTo>
                    <a:pt x="37" y="10"/>
                    <a:pt x="28" y="8"/>
                    <a:pt x="19" y="5"/>
                  </a:cubicBezTo>
                  <a:cubicBezTo>
                    <a:pt x="15" y="3"/>
                    <a:pt x="11" y="3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ubicBezTo>
                    <a:pt x="5" y="6"/>
                    <a:pt x="7" y="8"/>
                    <a:pt x="10" y="9"/>
                  </a:cubicBezTo>
                  <a:cubicBezTo>
                    <a:pt x="16" y="14"/>
                    <a:pt x="22" y="20"/>
                    <a:pt x="28" y="24"/>
                  </a:cubicBezTo>
                  <a:cubicBezTo>
                    <a:pt x="36" y="29"/>
                    <a:pt x="45" y="34"/>
                    <a:pt x="54" y="39"/>
                  </a:cubicBezTo>
                  <a:cubicBezTo>
                    <a:pt x="62" y="45"/>
                    <a:pt x="69" y="51"/>
                    <a:pt x="75" y="58"/>
                  </a:cubicBezTo>
                  <a:cubicBezTo>
                    <a:pt x="79" y="61"/>
                    <a:pt x="82" y="65"/>
                    <a:pt x="85" y="69"/>
                  </a:cubicBezTo>
                  <a:cubicBezTo>
                    <a:pt x="87" y="71"/>
                    <a:pt x="88" y="73"/>
                    <a:pt x="90" y="75"/>
                  </a:cubicBezTo>
                  <a:cubicBezTo>
                    <a:pt x="91" y="76"/>
                    <a:pt x="92" y="78"/>
                    <a:pt x="94" y="80"/>
                  </a:cubicBezTo>
                  <a:cubicBezTo>
                    <a:pt x="99" y="79"/>
                    <a:pt x="103" y="78"/>
                    <a:pt x="108" y="77"/>
                  </a:cubicBezTo>
                  <a:cubicBezTo>
                    <a:pt x="108" y="76"/>
                    <a:pt x="108" y="76"/>
                    <a:pt x="109" y="76"/>
                  </a:cubicBezTo>
                  <a:cubicBezTo>
                    <a:pt x="108" y="72"/>
                    <a:pt x="107" y="69"/>
                    <a:pt x="105" y="65"/>
                  </a:cubicBezTo>
                  <a:cubicBezTo>
                    <a:pt x="100" y="63"/>
                    <a:pt x="96" y="59"/>
                    <a:pt x="93" y="55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6" name="Freeform 194"/>
            <p:cNvSpPr/>
            <p:nvPr/>
          </p:nvSpPr>
          <p:spPr bwMode="auto">
            <a:xfrm>
              <a:off x="5353050" y="3503613"/>
              <a:ext cx="350838" cy="192088"/>
            </a:xfrm>
            <a:custGeom>
              <a:avLst/>
              <a:gdLst>
                <a:gd name="T0" fmla="*/ 67 w 82"/>
                <a:gd name="T1" fmla="*/ 15 h 45"/>
                <a:gd name="T2" fmla="*/ 82 w 82"/>
                <a:gd name="T3" fmla="*/ 2 h 45"/>
                <a:gd name="T4" fmla="*/ 67 w 82"/>
                <a:gd name="T5" fmla="*/ 0 h 45"/>
                <a:gd name="T6" fmla="*/ 34 w 82"/>
                <a:gd name="T7" fmla="*/ 20 h 45"/>
                <a:gd name="T8" fmla="*/ 0 w 82"/>
                <a:gd name="T9" fmla="*/ 35 h 45"/>
                <a:gd name="T10" fmla="*/ 2 w 82"/>
                <a:gd name="T11" fmla="*/ 40 h 45"/>
                <a:gd name="T12" fmla="*/ 5 w 82"/>
                <a:gd name="T13" fmla="*/ 45 h 45"/>
                <a:gd name="T14" fmla="*/ 48 w 82"/>
                <a:gd name="T15" fmla="*/ 24 h 45"/>
                <a:gd name="T16" fmla="*/ 67 w 82"/>
                <a:gd name="T17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45">
                  <a:moveTo>
                    <a:pt x="67" y="15"/>
                  </a:moveTo>
                  <a:cubicBezTo>
                    <a:pt x="72" y="11"/>
                    <a:pt x="77" y="7"/>
                    <a:pt x="82" y="2"/>
                  </a:cubicBezTo>
                  <a:cubicBezTo>
                    <a:pt x="77" y="2"/>
                    <a:pt x="72" y="1"/>
                    <a:pt x="67" y="0"/>
                  </a:cubicBezTo>
                  <a:cubicBezTo>
                    <a:pt x="57" y="9"/>
                    <a:pt x="46" y="14"/>
                    <a:pt x="34" y="20"/>
                  </a:cubicBezTo>
                  <a:cubicBezTo>
                    <a:pt x="23" y="25"/>
                    <a:pt x="11" y="29"/>
                    <a:pt x="0" y="35"/>
                  </a:cubicBezTo>
                  <a:cubicBezTo>
                    <a:pt x="1" y="37"/>
                    <a:pt x="2" y="38"/>
                    <a:pt x="2" y="40"/>
                  </a:cubicBezTo>
                  <a:cubicBezTo>
                    <a:pt x="3" y="41"/>
                    <a:pt x="4" y="43"/>
                    <a:pt x="5" y="45"/>
                  </a:cubicBezTo>
                  <a:cubicBezTo>
                    <a:pt x="19" y="39"/>
                    <a:pt x="33" y="30"/>
                    <a:pt x="48" y="24"/>
                  </a:cubicBezTo>
                  <a:cubicBezTo>
                    <a:pt x="54" y="21"/>
                    <a:pt x="61" y="18"/>
                    <a:pt x="67" y="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7" name="Freeform 195"/>
            <p:cNvSpPr/>
            <p:nvPr/>
          </p:nvSpPr>
          <p:spPr bwMode="auto">
            <a:xfrm>
              <a:off x="5691188" y="3529013"/>
              <a:ext cx="247650" cy="184150"/>
            </a:xfrm>
            <a:custGeom>
              <a:avLst/>
              <a:gdLst>
                <a:gd name="T0" fmla="*/ 48 w 58"/>
                <a:gd name="T1" fmla="*/ 19 h 43"/>
                <a:gd name="T2" fmla="*/ 50 w 58"/>
                <a:gd name="T3" fmla="*/ 13 h 43"/>
                <a:gd name="T4" fmla="*/ 50 w 58"/>
                <a:gd name="T5" fmla="*/ 13 h 43"/>
                <a:gd name="T6" fmla="*/ 50 w 58"/>
                <a:gd name="T7" fmla="*/ 13 h 43"/>
                <a:gd name="T8" fmla="*/ 51 w 58"/>
                <a:gd name="T9" fmla="*/ 12 h 43"/>
                <a:gd name="T10" fmla="*/ 56 w 58"/>
                <a:gd name="T11" fmla="*/ 3 h 43"/>
                <a:gd name="T12" fmla="*/ 58 w 58"/>
                <a:gd name="T13" fmla="*/ 1 h 43"/>
                <a:gd name="T14" fmla="*/ 58 w 58"/>
                <a:gd name="T15" fmla="*/ 0 h 43"/>
                <a:gd name="T16" fmla="*/ 58 w 58"/>
                <a:gd name="T17" fmla="*/ 0 h 43"/>
                <a:gd name="T18" fmla="*/ 58 w 58"/>
                <a:gd name="T19" fmla="*/ 0 h 43"/>
                <a:gd name="T20" fmla="*/ 57 w 58"/>
                <a:gd name="T21" fmla="*/ 0 h 43"/>
                <a:gd name="T22" fmla="*/ 45 w 58"/>
                <a:gd name="T23" fmla="*/ 7 h 43"/>
                <a:gd name="T24" fmla="*/ 32 w 58"/>
                <a:gd name="T25" fmla="*/ 15 h 43"/>
                <a:gd name="T26" fmla="*/ 15 w 58"/>
                <a:gd name="T27" fmla="*/ 29 h 43"/>
                <a:gd name="T28" fmla="*/ 4 w 58"/>
                <a:gd name="T29" fmla="*/ 39 h 43"/>
                <a:gd name="T30" fmla="*/ 0 w 58"/>
                <a:gd name="T31" fmla="*/ 43 h 43"/>
                <a:gd name="T32" fmla="*/ 40 w 58"/>
                <a:gd name="T33" fmla="*/ 30 h 43"/>
                <a:gd name="T34" fmla="*/ 48 w 58"/>
                <a:gd name="T35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3">
                  <a:moveTo>
                    <a:pt x="48" y="19"/>
                  </a:moveTo>
                  <a:cubicBezTo>
                    <a:pt x="49" y="17"/>
                    <a:pt x="49" y="15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49" y="12"/>
                    <a:pt x="50" y="12"/>
                    <a:pt x="51" y="12"/>
                  </a:cubicBezTo>
                  <a:cubicBezTo>
                    <a:pt x="52" y="9"/>
                    <a:pt x="54" y="6"/>
                    <a:pt x="56" y="3"/>
                  </a:cubicBezTo>
                  <a:cubicBezTo>
                    <a:pt x="57" y="2"/>
                    <a:pt x="57" y="2"/>
                    <a:pt x="58" y="1"/>
                  </a:cubicBezTo>
                  <a:cubicBezTo>
                    <a:pt x="58" y="1"/>
                    <a:pt x="58" y="1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2"/>
                    <a:pt x="49" y="5"/>
                    <a:pt x="45" y="7"/>
                  </a:cubicBezTo>
                  <a:cubicBezTo>
                    <a:pt x="41" y="10"/>
                    <a:pt x="36" y="13"/>
                    <a:pt x="32" y="15"/>
                  </a:cubicBezTo>
                  <a:cubicBezTo>
                    <a:pt x="26" y="20"/>
                    <a:pt x="20" y="24"/>
                    <a:pt x="15" y="29"/>
                  </a:cubicBezTo>
                  <a:cubicBezTo>
                    <a:pt x="11" y="32"/>
                    <a:pt x="7" y="35"/>
                    <a:pt x="4" y="39"/>
                  </a:cubicBezTo>
                  <a:cubicBezTo>
                    <a:pt x="3" y="40"/>
                    <a:pt x="2" y="42"/>
                    <a:pt x="0" y="43"/>
                  </a:cubicBezTo>
                  <a:cubicBezTo>
                    <a:pt x="13" y="38"/>
                    <a:pt x="26" y="32"/>
                    <a:pt x="40" y="30"/>
                  </a:cubicBezTo>
                  <a:cubicBezTo>
                    <a:pt x="42" y="26"/>
                    <a:pt x="45" y="22"/>
                    <a:pt x="48" y="19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8" name="Freeform 196"/>
            <p:cNvSpPr/>
            <p:nvPr/>
          </p:nvSpPr>
          <p:spPr bwMode="auto">
            <a:xfrm>
              <a:off x="5921375" y="3832225"/>
              <a:ext cx="161925" cy="354013"/>
            </a:xfrm>
            <a:custGeom>
              <a:avLst/>
              <a:gdLst>
                <a:gd name="T0" fmla="*/ 36 w 38"/>
                <a:gd name="T1" fmla="*/ 41 h 83"/>
                <a:gd name="T2" fmla="*/ 37 w 38"/>
                <a:gd name="T3" fmla="*/ 29 h 83"/>
                <a:gd name="T4" fmla="*/ 37 w 38"/>
                <a:gd name="T5" fmla="*/ 15 h 83"/>
                <a:gd name="T6" fmla="*/ 34 w 38"/>
                <a:gd name="T7" fmla="*/ 3 h 83"/>
                <a:gd name="T8" fmla="*/ 33 w 38"/>
                <a:gd name="T9" fmla="*/ 0 h 83"/>
                <a:gd name="T10" fmla="*/ 30 w 38"/>
                <a:gd name="T11" fmla="*/ 15 h 83"/>
                <a:gd name="T12" fmla="*/ 21 w 38"/>
                <a:gd name="T13" fmla="*/ 33 h 83"/>
                <a:gd name="T14" fmla="*/ 9 w 38"/>
                <a:gd name="T15" fmla="*/ 56 h 83"/>
                <a:gd name="T16" fmla="*/ 4 w 38"/>
                <a:gd name="T17" fmla="*/ 67 h 83"/>
                <a:gd name="T18" fmla="*/ 0 w 38"/>
                <a:gd name="T19" fmla="*/ 75 h 83"/>
                <a:gd name="T20" fmla="*/ 0 w 38"/>
                <a:gd name="T21" fmla="*/ 75 h 83"/>
                <a:gd name="T22" fmla="*/ 11 w 38"/>
                <a:gd name="T23" fmla="*/ 76 h 83"/>
                <a:gd name="T24" fmla="*/ 23 w 38"/>
                <a:gd name="T25" fmla="*/ 82 h 83"/>
                <a:gd name="T26" fmla="*/ 28 w 38"/>
                <a:gd name="T27" fmla="*/ 83 h 83"/>
                <a:gd name="T28" fmla="*/ 34 w 38"/>
                <a:gd name="T29" fmla="*/ 61 h 83"/>
                <a:gd name="T30" fmla="*/ 36 w 38"/>
                <a:gd name="T3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83">
                  <a:moveTo>
                    <a:pt x="36" y="41"/>
                  </a:moveTo>
                  <a:cubicBezTo>
                    <a:pt x="36" y="37"/>
                    <a:pt x="36" y="33"/>
                    <a:pt x="37" y="29"/>
                  </a:cubicBezTo>
                  <a:cubicBezTo>
                    <a:pt x="37" y="24"/>
                    <a:pt x="38" y="20"/>
                    <a:pt x="37" y="15"/>
                  </a:cubicBezTo>
                  <a:cubicBezTo>
                    <a:pt x="37" y="11"/>
                    <a:pt x="35" y="7"/>
                    <a:pt x="34" y="3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3" y="5"/>
                    <a:pt x="31" y="10"/>
                    <a:pt x="30" y="15"/>
                  </a:cubicBezTo>
                  <a:cubicBezTo>
                    <a:pt x="27" y="21"/>
                    <a:pt x="24" y="27"/>
                    <a:pt x="21" y="33"/>
                  </a:cubicBezTo>
                  <a:cubicBezTo>
                    <a:pt x="17" y="41"/>
                    <a:pt x="13" y="48"/>
                    <a:pt x="9" y="56"/>
                  </a:cubicBezTo>
                  <a:cubicBezTo>
                    <a:pt x="7" y="60"/>
                    <a:pt x="5" y="63"/>
                    <a:pt x="4" y="67"/>
                  </a:cubicBezTo>
                  <a:cubicBezTo>
                    <a:pt x="3" y="70"/>
                    <a:pt x="1" y="72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7" y="75"/>
                    <a:pt x="11" y="76"/>
                  </a:cubicBezTo>
                  <a:cubicBezTo>
                    <a:pt x="15" y="78"/>
                    <a:pt x="19" y="81"/>
                    <a:pt x="23" y="82"/>
                  </a:cubicBezTo>
                  <a:cubicBezTo>
                    <a:pt x="25" y="83"/>
                    <a:pt x="26" y="83"/>
                    <a:pt x="28" y="83"/>
                  </a:cubicBezTo>
                  <a:cubicBezTo>
                    <a:pt x="30" y="76"/>
                    <a:pt x="33" y="69"/>
                    <a:pt x="34" y="61"/>
                  </a:cubicBezTo>
                  <a:cubicBezTo>
                    <a:pt x="36" y="55"/>
                    <a:pt x="36" y="48"/>
                    <a:pt x="36" y="41"/>
                  </a:cubicBez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9" name="Freeform 197"/>
            <p:cNvSpPr/>
            <p:nvPr/>
          </p:nvSpPr>
          <p:spPr bwMode="auto">
            <a:xfrm>
              <a:off x="5375275" y="3516313"/>
              <a:ext cx="554038" cy="227013"/>
            </a:xfrm>
            <a:custGeom>
              <a:avLst/>
              <a:gdLst>
                <a:gd name="T0" fmla="*/ 31 w 130"/>
                <a:gd name="T1" fmla="*/ 46 h 53"/>
                <a:gd name="T2" fmla="*/ 58 w 130"/>
                <a:gd name="T3" fmla="*/ 36 h 53"/>
                <a:gd name="T4" fmla="*/ 84 w 130"/>
                <a:gd name="T5" fmla="*/ 24 h 53"/>
                <a:gd name="T6" fmla="*/ 107 w 130"/>
                <a:gd name="T7" fmla="*/ 12 h 53"/>
                <a:gd name="T8" fmla="*/ 129 w 130"/>
                <a:gd name="T9" fmla="*/ 3 h 53"/>
                <a:gd name="T10" fmla="*/ 130 w 130"/>
                <a:gd name="T11" fmla="*/ 3 h 53"/>
                <a:gd name="T12" fmla="*/ 124 w 130"/>
                <a:gd name="T13" fmla="*/ 2 h 53"/>
                <a:gd name="T14" fmla="*/ 112 w 130"/>
                <a:gd name="T15" fmla="*/ 2 h 53"/>
                <a:gd name="T16" fmla="*/ 88 w 130"/>
                <a:gd name="T17" fmla="*/ 1 h 53"/>
                <a:gd name="T18" fmla="*/ 77 w 130"/>
                <a:gd name="T19" fmla="*/ 0 h 53"/>
                <a:gd name="T20" fmla="*/ 77 w 130"/>
                <a:gd name="T21" fmla="*/ 0 h 53"/>
                <a:gd name="T22" fmla="*/ 62 w 130"/>
                <a:gd name="T23" fmla="*/ 12 h 53"/>
                <a:gd name="T24" fmla="*/ 44 w 130"/>
                <a:gd name="T25" fmla="*/ 21 h 53"/>
                <a:gd name="T26" fmla="*/ 0 w 130"/>
                <a:gd name="T27" fmla="*/ 43 h 53"/>
                <a:gd name="T28" fmla="*/ 5 w 130"/>
                <a:gd name="T29" fmla="*/ 49 h 53"/>
                <a:gd name="T30" fmla="*/ 10 w 130"/>
                <a:gd name="T31" fmla="*/ 53 h 53"/>
                <a:gd name="T32" fmla="*/ 20 w 130"/>
                <a:gd name="T33" fmla="*/ 49 h 53"/>
                <a:gd name="T34" fmla="*/ 31 w 130"/>
                <a:gd name="T35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53">
                  <a:moveTo>
                    <a:pt x="31" y="46"/>
                  </a:moveTo>
                  <a:cubicBezTo>
                    <a:pt x="40" y="43"/>
                    <a:pt x="49" y="40"/>
                    <a:pt x="58" y="36"/>
                  </a:cubicBezTo>
                  <a:cubicBezTo>
                    <a:pt x="67" y="33"/>
                    <a:pt x="75" y="29"/>
                    <a:pt x="84" y="24"/>
                  </a:cubicBezTo>
                  <a:cubicBezTo>
                    <a:pt x="92" y="20"/>
                    <a:pt x="99" y="16"/>
                    <a:pt x="107" y="12"/>
                  </a:cubicBezTo>
                  <a:cubicBezTo>
                    <a:pt x="114" y="8"/>
                    <a:pt x="122" y="5"/>
                    <a:pt x="129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8" y="3"/>
                    <a:pt x="126" y="2"/>
                    <a:pt x="124" y="2"/>
                  </a:cubicBezTo>
                  <a:cubicBezTo>
                    <a:pt x="120" y="2"/>
                    <a:pt x="116" y="2"/>
                    <a:pt x="112" y="2"/>
                  </a:cubicBezTo>
                  <a:cubicBezTo>
                    <a:pt x="104" y="2"/>
                    <a:pt x="96" y="1"/>
                    <a:pt x="88" y="1"/>
                  </a:cubicBezTo>
                  <a:cubicBezTo>
                    <a:pt x="85" y="0"/>
                    <a:pt x="81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3" y="5"/>
                    <a:pt x="68" y="8"/>
                    <a:pt x="62" y="12"/>
                  </a:cubicBezTo>
                  <a:cubicBezTo>
                    <a:pt x="57" y="15"/>
                    <a:pt x="51" y="19"/>
                    <a:pt x="44" y="21"/>
                  </a:cubicBezTo>
                  <a:cubicBezTo>
                    <a:pt x="29" y="27"/>
                    <a:pt x="15" y="36"/>
                    <a:pt x="0" y="43"/>
                  </a:cubicBezTo>
                  <a:cubicBezTo>
                    <a:pt x="1" y="45"/>
                    <a:pt x="3" y="48"/>
                    <a:pt x="5" y="49"/>
                  </a:cubicBezTo>
                  <a:cubicBezTo>
                    <a:pt x="6" y="51"/>
                    <a:pt x="8" y="52"/>
                    <a:pt x="10" y="53"/>
                  </a:cubicBezTo>
                  <a:cubicBezTo>
                    <a:pt x="13" y="52"/>
                    <a:pt x="16" y="50"/>
                    <a:pt x="20" y="49"/>
                  </a:cubicBezTo>
                  <a:cubicBezTo>
                    <a:pt x="23" y="48"/>
                    <a:pt x="27" y="47"/>
                    <a:pt x="31" y="46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0" name="Freeform 198"/>
            <p:cNvSpPr/>
            <p:nvPr/>
          </p:nvSpPr>
          <p:spPr bwMode="auto">
            <a:xfrm>
              <a:off x="5899150" y="3635375"/>
              <a:ext cx="39688" cy="25400"/>
            </a:xfrm>
            <a:custGeom>
              <a:avLst/>
              <a:gdLst>
                <a:gd name="T0" fmla="*/ 6 w 9"/>
                <a:gd name="T1" fmla="*/ 2 h 6"/>
                <a:gd name="T2" fmla="*/ 7 w 9"/>
                <a:gd name="T3" fmla="*/ 2 h 6"/>
                <a:gd name="T4" fmla="*/ 9 w 9"/>
                <a:gd name="T5" fmla="*/ 0 h 6"/>
                <a:gd name="T6" fmla="*/ 9 w 9"/>
                <a:gd name="T7" fmla="*/ 0 h 6"/>
                <a:gd name="T8" fmla="*/ 3 w 9"/>
                <a:gd name="T9" fmla="*/ 1 h 6"/>
                <a:gd name="T10" fmla="*/ 3 w 9"/>
                <a:gd name="T11" fmla="*/ 1 h 6"/>
                <a:gd name="T12" fmla="*/ 0 w 9"/>
                <a:gd name="T13" fmla="*/ 1 h 6"/>
                <a:gd name="T14" fmla="*/ 0 w 9"/>
                <a:gd name="T15" fmla="*/ 1 h 6"/>
                <a:gd name="T16" fmla="*/ 0 w 9"/>
                <a:gd name="T17" fmla="*/ 6 h 6"/>
                <a:gd name="T18" fmla="*/ 6 w 9"/>
                <a:gd name="T19" fmla="*/ 3 h 6"/>
                <a:gd name="T20" fmla="*/ 3 w 9"/>
                <a:gd name="T21" fmla="*/ 3 h 6"/>
                <a:gd name="T22" fmla="*/ 1 w 9"/>
                <a:gd name="T23" fmla="*/ 3 h 6"/>
                <a:gd name="T24" fmla="*/ 1 w 9"/>
                <a:gd name="T25" fmla="*/ 3 h 6"/>
                <a:gd name="T26" fmla="*/ 3 w 9"/>
                <a:gd name="T27" fmla="*/ 2 h 6"/>
                <a:gd name="T28" fmla="*/ 6 w 9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6">
                  <a:moveTo>
                    <a:pt x="6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2" y="5"/>
                    <a:pt x="4" y="4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1" name="Freeform 199"/>
            <p:cNvSpPr/>
            <p:nvPr/>
          </p:nvSpPr>
          <p:spPr bwMode="auto">
            <a:xfrm>
              <a:off x="5421313" y="3533775"/>
              <a:ext cx="495300" cy="242888"/>
            </a:xfrm>
            <a:custGeom>
              <a:avLst/>
              <a:gdLst>
                <a:gd name="T0" fmla="*/ 77 w 116"/>
                <a:gd name="T1" fmla="*/ 28 h 57"/>
                <a:gd name="T2" fmla="*/ 89 w 116"/>
                <a:gd name="T3" fmla="*/ 18 h 57"/>
                <a:gd name="T4" fmla="*/ 100 w 116"/>
                <a:gd name="T5" fmla="*/ 10 h 57"/>
                <a:gd name="T6" fmla="*/ 116 w 116"/>
                <a:gd name="T7" fmla="*/ 0 h 57"/>
                <a:gd name="T8" fmla="*/ 101 w 116"/>
                <a:gd name="T9" fmla="*/ 6 h 57"/>
                <a:gd name="T10" fmla="*/ 52 w 116"/>
                <a:gd name="T11" fmla="*/ 31 h 57"/>
                <a:gd name="T12" fmla="*/ 25 w 116"/>
                <a:gd name="T13" fmla="*/ 41 h 57"/>
                <a:gd name="T14" fmla="*/ 11 w 116"/>
                <a:gd name="T15" fmla="*/ 45 h 57"/>
                <a:gd name="T16" fmla="*/ 0 w 116"/>
                <a:gd name="T17" fmla="*/ 50 h 57"/>
                <a:gd name="T18" fmla="*/ 2 w 116"/>
                <a:gd name="T19" fmla="*/ 51 h 57"/>
                <a:gd name="T20" fmla="*/ 14 w 116"/>
                <a:gd name="T21" fmla="*/ 56 h 57"/>
                <a:gd name="T22" fmla="*/ 26 w 116"/>
                <a:gd name="T23" fmla="*/ 55 h 57"/>
                <a:gd name="T24" fmla="*/ 54 w 116"/>
                <a:gd name="T25" fmla="*/ 45 h 57"/>
                <a:gd name="T26" fmla="*/ 61 w 116"/>
                <a:gd name="T27" fmla="*/ 43 h 57"/>
                <a:gd name="T28" fmla="*/ 67 w 116"/>
                <a:gd name="T29" fmla="*/ 37 h 57"/>
                <a:gd name="T30" fmla="*/ 77 w 116"/>
                <a:gd name="T3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57">
                  <a:moveTo>
                    <a:pt x="77" y="28"/>
                  </a:moveTo>
                  <a:cubicBezTo>
                    <a:pt x="81" y="24"/>
                    <a:pt x="85" y="21"/>
                    <a:pt x="89" y="18"/>
                  </a:cubicBezTo>
                  <a:cubicBezTo>
                    <a:pt x="92" y="15"/>
                    <a:pt x="96" y="13"/>
                    <a:pt x="100" y="10"/>
                  </a:cubicBezTo>
                  <a:cubicBezTo>
                    <a:pt x="101" y="9"/>
                    <a:pt x="110" y="3"/>
                    <a:pt x="116" y="0"/>
                  </a:cubicBezTo>
                  <a:cubicBezTo>
                    <a:pt x="111" y="2"/>
                    <a:pt x="106" y="4"/>
                    <a:pt x="101" y="6"/>
                  </a:cubicBezTo>
                  <a:cubicBezTo>
                    <a:pt x="84" y="14"/>
                    <a:pt x="69" y="24"/>
                    <a:pt x="52" y="31"/>
                  </a:cubicBezTo>
                  <a:cubicBezTo>
                    <a:pt x="43" y="35"/>
                    <a:pt x="34" y="38"/>
                    <a:pt x="25" y="41"/>
                  </a:cubicBezTo>
                  <a:cubicBezTo>
                    <a:pt x="20" y="42"/>
                    <a:pt x="16" y="44"/>
                    <a:pt x="11" y="45"/>
                  </a:cubicBezTo>
                  <a:cubicBezTo>
                    <a:pt x="7" y="47"/>
                    <a:pt x="4" y="48"/>
                    <a:pt x="0" y="50"/>
                  </a:cubicBezTo>
                  <a:cubicBezTo>
                    <a:pt x="1" y="50"/>
                    <a:pt x="2" y="51"/>
                    <a:pt x="2" y="51"/>
                  </a:cubicBezTo>
                  <a:cubicBezTo>
                    <a:pt x="6" y="54"/>
                    <a:pt x="10" y="56"/>
                    <a:pt x="14" y="56"/>
                  </a:cubicBezTo>
                  <a:cubicBezTo>
                    <a:pt x="18" y="57"/>
                    <a:pt x="22" y="56"/>
                    <a:pt x="26" y="55"/>
                  </a:cubicBezTo>
                  <a:cubicBezTo>
                    <a:pt x="36" y="52"/>
                    <a:pt x="45" y="49"/>
                    <a:pt x="54" y="45"/>
                  </a:cubicBezTo>
                  <a:cubicBezTo>
                    <a:pt x="56" y="45"/>
                    <a:pt x="59" y="44"/>
                    <a:pt x="61" y="43"/>
                  </a:cubicBezTo>
                  <a:cubicBezTo>
                    <a:pt x="63" y="41"/>
                    <a:pt x="65" y="39"/>
                    <a:pt x="67" y="37"/>
                  </a:cubicBezTo>
                  <a:cubicBezTo>
                    <a:pt x="70" y="33"/>
                    <a:pt x="73" y="31"/>
                    <a:pt x="77" y="28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2" name="Freeform 200"/>
            <p:cNvSpPr>
              <a:spLocks noEditPoints="1"/>
            </p:cNvSpPr>
            <p:nvPr/>
          </p:nvSpPr>
          <p:spPr bwMode="auto">
            <a:xfrm>
              <a:off x="5899150" y="3400425"/>
              <a:ext cx="204788" cy="234950"/>
            </a:xfrm>
            <a:custGeom>
              <a:avLst/>
              <a:gdLst>
                <a:gd name="T0" fmla="*/ 15 w 48"/>
                <a:gd name="T1" fmla="*/ 50 h 55"/>
                <a:gd name="T2" fmla="*/ 1 w 48"/>
                <a:gd name="T3" fmla="*/ 51 h 55"/>
                <a:gd name="T4" fmla="*/ 1 w 48"/>
                <a:gd name="T5" fmla="*/ 53 h 55"/>
                <a:gd name="T6" fmla="*/ 11 w 48"/>
                <a:gd name="T7" fmla="*/ 53 h 55"/>
                <a:gd name="T8" fmla="*/ 3 w 48"/>
                <a:gd name="T9" fmla="*/ 54 h 55"/>
                <a:gd name="T10" fmla="*/ 1 w 48"/>
                <a:gd name="T11" fmla="*/ 54 h 55"/>
                <a:gd name="T12" fmla="*/ 1 w 48"/>
                <a:gd name="T13" fmla="*/ 55 h 55"/>
                <a:gd name="T14" fmla="*/ 10 w 48"/>
                <a:gd name="T15" fmla="*/ 55 h 55"/>
                <a:gd name="T16" fmla="*/ 35 w 48"/>
                <a:gd name="T17" fmla="*/ 28 h 55"/>
                <a:gd name="T18" fmla="*/ 41 w 48"/>
                <a:gd name="T19" fmla="*/ 15 h 55"/>
                <a:gd name="T20" fmla="*/ 46 w 48"/>
                <a:gd name="T21" fmla="*/ 4 h 55"/>
                <a:gd name="T22" fmla="*/ 46 w 48"/>
                <a:gd name="T23" fmla="*/ 3 h 55"/>
                <a:gd name="T24" fmla="*/ 45 w 48"/>
                <a:gd name="T25" fmla="*/ 0 h 55"/>
                <a:gd name="T26" fmla="*/ 43 w 48"/>
                <a:gd name="T27" fmla="*/ 2 h 55"/>
                <a:gd name="T28" fmla="*/ 32 w 48"/>
                <a:gd name="T29" fmla="*/ 8 h 55"/>
                <a:gd name="T30" fmla="*/ 30 w 48"/>
                <a:gd name="T31" fmla="*/ 10 h 55"/>
                <a:gd name="T32" fmla="*/ 27 w 48"/>
                <a:gd name="T33" fmla="*/ 13 h 55"/>
                <a:gd name="T34" fmla="*/ 40 w 48"/>
                <a:gd name="T35" fmla="*/ 12 h 55"/>
                <a:gd name="T36" fmla="*/ 31 w 48"/>
                <a:gd name="T37" fmla="*/ 13 h 55"/>
                <a:gd name="T38" fmla="*/ 24 w 48"/>
                <a:gd name="T39" fmla="*/ 17 h 55"/>
                <a:gd name="T40" fmla="*/ 31 w 48"/>
                <a:gd name="T41" fmla="*/ 15 h 55"/>
                <a:gd name="T42" fmla="*/ 40 w 48"/>
                <a:gd name="T43" fmla="*/ 16 h 55"/>
                <a:gd name="T44" fmla="*/ 25 w 48"/>
                <a:gd name="T45" fmla="*/ 17 h 55"/>
                <a:gd name="T46" fmla="*/ 21 w 48"/>
                <a:gd name="T47" fmla="*/ 20 h 55"/>
                <a:gd name="T48" fmla="*/ 41 w 48"/>
                <a:gd name="T49" fmla="*/ 18 h 55"/>
                <a:gd name="T50" fmla="*/ 30 w 48"/>
                <a:gd name="T51" fmla="*/ 20 h 55"/>
                <a:gd name="T52" fmla="*/ 20 w 48"/>
                <a:gd name="T53" fmla="*/ 21 h 55"/>
                <a:gd name="T54" fmla="*/ 26 w 48"/>
                <a:gd name="T55" fmla="*/ 23 h 55"/>
                <a:gd name="T56" fmla="*/ 37 w 48"/>
                <a:gd name="T57" fmla="*/ 23 h 55"/>
                <a:gd name="T58" fmla="*/ 17 w 48"/>
                <a:gd name="T59" fmla="*/ 25 h 55"/>
                <a:gd name="T60" fmla="*/ 16 w 48"/>
                <a:gd name="T61" fmla="*/ 27 h 55"/>
                <a:gd name="T62" fmla="*/ 34 w 48"/>
                <a:gd name="T63" fmla="*/ 25 h 55"/>
                <a:gd name="T64" fmla="*/ 23 w 48"/>
                <a:gd name="T65" fmla="*/ 27 h 55"/>
                <a:gd name="T66" fmla="*/ 14 w 48"/>
                <a:gd name="T67" fmla="*/ 28 h 55"/>
                <a:gd name="T68" fmla="*/ 14 w 48"/>
                <a:gd name="T69" fmla="*/ 29 h 55"/>
                <a:gd name="T70" fmla="*/ 33 w 48"/>
                <a:gd name="T71" fmla="*/ 29 h 55"/>
                <a:gd name="T72" fmla="*/ 21 w 48"/>
                <a:gd name="T73" fmla="*/ 29 h 55"/>
                <a:gd name="T74" fmla="*/ 13 w 48"/>
                <a:gd name="T75" fmla="*/ 30 h 55"/>
                <a:gd name="T76" fmla="*/ 12 w 48"/>
                <a:gd name="T77" fmla="*/ 30 h 55"/>
                <a:gd name="T78" fmla="*/ 8 w 48"/>
                <a:gd name="T79" fmla="*/ 35 h 55"/>
                <a:gd name="T80" fmla="*/ 28 w 48"/>
                <a:gd name="T81" fmla="*/ 34 h 55"/>
                <a:gd name="T82" fmla="*/ 17 w 48"/>
                <a:gd name="T83" fmla="*/ 35 h 55"/>
                <a:gd name="T84" fmla="*/ 7 w 48"/>
                <a:gd name="T85" fmla="*/ 37 h 55"/>
                <a:gd name="T86" fmla="*/ 10 w 48"/>
                <a:gd name="T87" fmla="*/ 40 h 55"/>
                <a:gd name="T88" fmla="*/ 23 w 48"/>
                <a:gd name="T89" fmla="*/ 40 h 55"/>
                <a:gd name="T90" fmla="*/ 6 w 48"/>
                <a:gd name="T91" fmla="*/ 42 h 55"/>
                <a:gd name="T92" fmla="*/ 3 w 48"/>
                <a:gd name="T93" fmla="*/ 44 h 55"/>
                <a:gd name="T94" fmla="*/ 18 w 48"/>
                <a:gd name="T95" fmla="*/ 44 h 55"/>
                <a:gd name="T96" fmla="*/ 6 w 48"/>
                <a:gd name="T97" fmla="*/ 45 h 55"/>
                <a:gd name="T98" fmla="*/ 3 w 48"/>
                <a:gd name="T99" fmla="*/ 46 h 55"/>
                <a:gd name="T100" fmla="*/ 10 w 48"/>
                <a:gd name="T101" fmla="*/ 47 h 55"/>
                <a:gd name="T102" fmla="*/ 19 w 48"/>
                <a:gd name="T103" fmla="*/ 47 h 55"/>
                <a:gd name="T104" fmla="*/ 3 w 48"/>
                <a:gd name="T105" fmla="*/ 48 h 55"/>
                <a:gd name="T106" fmla="*/ 3 w 48"/>
                <a:gd name="T107" fmla="*/ 49 h 55"/>
                <a:gd name="T108" fmla="*/ 1 w 48"/>
                <a:gd name="T109" fmla="*/ 50 h 55"/>
                <a:gd name="T110" fmla="*/ 27 w 48"/>
                <a:gd name="T111" fmla="*/ 32 h 55"/>
                <a:gd name="T112" fmla="*/ 11 w 48"/>
                <a:gd name="T113" fmla="*/ 33 h 55"/>
                <a:gd name="T114" fmla="*/ 27 w 48"/>
                <a:gd name="T115" fmla="*/ 31 h 55"/>
                <a:gd name="T116" fmla="*/ 22 w 48"/>
                <a:gd name="T117" fmla="*/ 37 h 55"/>
                <a:gd name="T118" fmla="*/ 6 w 48"/>
                <a:gd name="T119" fmla="*/ 40 h 55"/>
                <a:gd name="T120" fmla="*/ 13 w 48"/>
                <a:gd name="T121" fmla="*/ 37 h 55"/>
                <a:gd name="T122" fmla="*/ 22 w 48"/>
                <a:gd name="T123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55">
                  <a:moveTo>
                    <a:pt x="15" y="49"/>
                  </a:moveTo>
                  <a:cubicBezTo>
                    <a:pt x="16" y="49"/>
                    <a:pt x="16" y="50"/>
                    <a:pt x="15" y="50"/>
                  </a:cubicBezTo>
                  <a:cubicBezTo>
                    <a:pt x="11" y="50"/>
                    <a:pt x="6" y="50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2"/>
                    <a:pt x="1" y="52"/>
                    <a:pt x="1" y="53"/>
                  </a:cubicBezTo>
                  <a:cubicBezTo>
                    <a:pt x="4" y="52"/>
                    <a:pt x="8" y="52"/>
                    <a:pt x="11" y="52"/>
                  </a:cubicBezTo>
                  <a:cubicBezTo>
                    <a:pt x="12" y="52"/>
                    <a:pt x="12" y="53"/>
                    <a:pt x="11" y="53"/>
                  </a:cubicBezTo>
                  <a:cubicBezTo>
                    <a:pt x="8" y="53"/>
                    <a:pt x="6" y="53"/>
                    <a:pt x="3" y="53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4"/>
                    <a:pt x="1" y="54"/>
                    <a:pt x="1" y="54"/>
                  </a:cubicBezTo>
                  <a:cubicBezTo>
                    <a:pt x="1" y="54"/>
                    <a:pt x="1" y="54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3" y="54"/>
                    <a:pt x="6" y="55"/>
                    <a:pt x="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5" y="51"/>
                    <a:pt x="20" y="46"/>
                    <a:pt x="25" y="41"/>
                  </a:cubicBezTo>
                  <a:cubicBezTo>
                    <a:pt x="29" y="37"/>
                    <a:pt x="32" y="32"/>
                    <a:pt x="35" y="28"/>
                  </a:cubicBezTo>
                  <a:cubicBezTo>
                    <a:pt x="38" y="24"/>
                    <a:pt x="42" y="21"/>
                    <a:pt x="44" y="17"/>
                  </a:cubicBezTo>
                  <a:cubicBezTo>
                    <a:pt x="43" y="18"/>
                    <a:pt x="41" y="17"/>
                    <a:pt x="41" y="15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40" y="10"/>
                    <a:pt x="42" y="5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3"/>
                    <a:pt x="46" y="3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7" y="1"/>
                    <a:pt x="46" y="1"/>
                    <a:pt x="45" y="0"/>
                  </a:cubicBezTo>
                  <a:cubicBezTo>
                    <a:pt x="45" y="1"/>
                    <a:pt x="44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7"/>
                    <a:pt x="36" y="10"/>
                    <a:pt x="32" y="9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1" y="9"/>
                    <a:pt x="30" y="9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1"/>
                    <a:pt x="29" y="11"/>
                  </a:cubicBezTo>
                  <a:cubicBezTo>
                    <a:pt x="29" y="12"/>
                    <a:pt x="28" y="13"/>
                    <a:pt x="27" y="13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4" y="12"/>
                    <a:pt x="37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7" y="12"/>
                    <a:pt x="34" y="13"/>
                    <a:pt x="31" y="13"/>
                  </a:cubicBezTo>
                  <a:cubicBezTo>
                    <a:pt x="30" y="14"/>
                    <a:pt x="28" y="14"/>
                    <a:pt x="26" y="14"/>
                  </a:cubicBezTo>
                  <a:cubicBezTo>
                    <a:pt x="26" y="15"/>
                    <a:pt x="25" y="16"/>
                    <a:pt x="24" y="17"/>
                  </a:cubicBezTo>
                  <a:cubicBezTo>
                    <a:pt x="25" y="16"/>
                    <a:pt x="25" y="16"/>
                    <a:pt x="26" y="16"/>
                  </a:cubicBezTo>
                  <a:cubicBezTo>
                    <a:pt x="27" y="16"/>
                    <a:pt x="29" y="15"/>
                    <a:pt x="31" y="15"/>
                  </a:cubicBezTo>
                  <a:cubicBezTo>
                    <a:pt x="34" y="15"/>
                    <a:pt x="37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7" y="15"/>
                    <a:pt x="34" y="15"/>
                    <a:pt x="30" y="16"/>
                  </a:cubicBezTo>
                  <a:cubicBezTo>
                    <a:pt x="29" y="16"/>
                    <a:pt x="27" y="16"/>
                    <a:pt x="25" y="17"/>
                  </a:cubicBezTo>
                  <a:cubicBezTo>
                    <a:pt x="25" y="17"/>
                    <a:pt x="24" y="17"/>
                    <a:pt x="23" y="18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4" y="19"/>
                    <a:pt x="27" y="19"/>
                    <a:pt x="30" y="19"/>
                  </a:cubicBezTo>
                  <a:cubicBezTo>
                    <a:pt x="34" y="19"/>
                    <a:pt x="37" y="19"/>
                    <a:pt x="41" y="18"/>
                  </a:cubicBezTo>
                  <a:cubicBezTo>
                    <a:pt x="41" y="18"/>
                    <a:pt x="41" y="19"/>
                    <a:pt x="41" y="19"/>
                  </a:cubicBezTo>
                  <a:cubicBezTo>
                    <a:pt x="37" y="19"/>
                    <a:pt x="34" y="19"/>
                    <a:pt x="30" y="20"/>
                  </a:cubicBezTo>
                  <a:cubicBezTo>
                    <a:pt x="28" y="20"/>
                    <a:pt x="27" y="20"/>
                    <a:pt x="25" y="20"/>
                  </a:cubicBezTo>
                  <a:cubicBezTo>
                    <a:pt x="23" y="21"/>
                    <a:pt x="22" y="21"/>
                    <a:pt x="20" y="21"/>
                  </a:cubicBezTo>
                  <a:cubicBezTo>
                    <a:pt x="20" y="22"/>
                    <a:pt x="19" y="23"/>
                    <a:pt x="18" y="24"/>
                  </a:cubicBezTo>
                  <a:cubicBezTo>
                    <a:pt x="21" y="23"/>
                    <a:pt x="23" y="23"/>
                    <a:pt x="26" y="23"/>
                  </a:cubicBezTo>
                  <a:cubicBezTo>
                    <a:pt x="29" y="23"/>
                    <a:pt x="33" y="22"/>
                    <a:pt x="36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33" y="23"/>
                    <a:pt x="29" y="23"/>
                    <a:pt x="26" y="24"/>
                  </a:cubicBezTo>
                  <a:cubicBezTo>
                    <a:pt x="23" y="24"/>
                    <a:pt x="20" y="24"/>
                    <a:pt x="17" y="25"/>
                  </a:cubicBezTo>
                  <a:cubicBezTo>
                    <a:pt x="17" y="25"/>
                    <a:pt x="16" y="26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6"/>
                    <a:pt x="20" y="26"/>
                    <a:pt x="22" y="26"/>
                  </a:cubicBezTo>
                  <a:cubicBezTo>
                    <a:pt x="26" y="26"/>
                    <a:pt x="30" y="26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0" y="27"/>
                    <a:pt x="26" y="27"/>
                    <a:pt x="23" y="27"/>
                  </a:cubicBezTo>
                  <a:cubicBezTo>
                    <a:pt x="21" y="27"/>
                    <a:pt x="19" y="27"/>
                    <a:pt x="17" y="27"/>
                  </a:cubicBezTo>
                  <a:cubicBezTo>
                    <a:pt x="16" y="27"/>
                    <a:pt x="15" y="28"/>
                    <a:pt x="14" y="28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8"/>
                    <a:pt x="18" y="28"/>
                    <a:pt x="20" y="28"/>
                  </a:cubicBezTo>
                  <a:cubicBezTo>
                    <a:pt x="24" y="28"/>
                    <a:pt x="29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29"/>
                    <a:pt x="25" y="29"/>
                    <a:pt x="21" y="29"/>
                  </a:cubicBezTo>
                  <a:cubicBezTo>
                    <a:pt x="19" y="29"/>
                    <a:pt x="16" y="29"/>
                    <a:pt x="14" y="29"/>
                  </a:cubicBezTo>
                  <a:cubicBezTo>
                    <a:pt x="14" y="29"/>
                    <a:pt x="13" y="30"/>
                    <a:pt x="13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9" y="34"/>
                    <a:pt x="9" y="35"/>
                    <a:pt x="8" y="35"/>
                  </a:cubicBezTo>
                  <a:cubicBezTo>
                    <a:pt x="10" y="34"/>
                    <a:pt x="14" y="34"/>
                    <a:pt x="16" y="34"/>
                  </a:cubicBezTo>
                  <a:cubicBezTo>
                    <a:pt x="20" y="34"/>
                    <a:pt x="24" y="34"/>
                    <a:pt x="28" y="34"/>
                  </a:cubicBezTo>
                  <a:cubicBezTo>
                    <a:pt x="28" y="34"/>
                    <a:pt x="28" y="35"/>
                    <a:pt x="28" y="35"/>
                  </a:cubicBezTo>
                  <a:cubicBezTo>
                    <a:pt x="24" y="35"/>
                    <a:pt x="21" y="34"/>
                    <a:pt x="17" y="35"/>
                  </a:cubicBezTo>
                  <a:cubicBezTo>
                    <a:pt x="14" y="35"/>
                    <a:pt x="10" y="35"/>
                    <a:pt x="8" y="37"/>
                  </a:cubicBezTo>
                  <a:cubicBezTo>
                    <a:pt x="8" y="37"/>
                    <a:pt x="7" y="37"/>
                    <a:pt x="7" y="37"/>
                  </a:cubicBezTo>
                  <a:cubicBezTo>
                    <a:pt x="6" y="38"/>
                    <a:pt x="5" y="40"/>
                    <a:pt x="5" y="41"/>
                  </a:cubicBezTo>
                  <a:cubicBezTo>
                    <a:pt x="6" y="41"/>
                    <a:pt x="8" y="40"/>
                    <a:pt x="10" y="40"/>
                  </a:cubicBezTo>
                  <a:cubicBezTo>
                    <a:pt x="14" y="40"/>
                    <a:pt x="18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9" y="41"/>
                    <a:pt x="15" y="41"/>
                    <a:pt x="11" y="41"/>
                  </a:cubicBezTo>
                  <a:cubicBezTo>
                    <a:pt x="10" y="41"/>
                    <a:pt x="8" y="41"/>
                    <a:pt x="6" y="42"/>
                  </a:cubicBezTo>
                  <a:cubicBezTo>
                    <a:pt x="5" y="42"/>
                    <a:pt x="5" y="42"/>
                    <a:pt x="4" y="42"/>
                  </a:cubicBezTo>
                  <a:cubicBezTo>
                    <a:pt x="4" y="43"/>
                    <a:pt x="4" y="44"/>
                    <a:pt x="3" y="44"/>
                  </a:cubicBezTo>
                  <a:cubicBezTo>
                    <a:pt x="8" y="43"/>
                    <a:pt x="13" y="43"/>
                    <a:pt x="18" y="43"/>
                  </a:cubicBezTo>
                  <a:cubicBezTo>
                    <a:pt x="19" y="43"/>
                    <a:pt x="19" y="44"/>
                    <a:pt x="18" y="44"/>
                  </a:cubicBezTo>
                  <a:cubicBezTo>
                    <a:pt x="16" y="44"/>
                    <a:pt x="13" y="44"/>
                    <a:pt x="11" y="44"/>
                  </a:cubicBezTo>
                  <a:cubicBezTo>
                    <a:pt x="9" y="44"/>
                    <a:pt x="8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4" y="46"/>
                    <a:pt x="3" y="46"/>
                  </a:cubicBezTo>
                  <a:cubicBezTo>
                    <a:pt x="3" y="46"/>
                    <a:pt x="2" y="47"/>
                    <a:pt x="2" y="47"/>
                  </a:cubicBezTo>
                  <a:cubicBezTo>
                    <a:pt x="5" y="47"/>
                    <a:pt x="7" y="47"/>
                    <a:pt x="10" y="47"/>
                  </a:cubicBezTo>
                  <a:cubicBezTo>
                    <a:pt x="13" y="46"/>
                    <a:pt x="16" y="46"/>
                    <a:pt x="19" y="46"/>
                  </a:cubicBezTo>
                  <a:cubicBezTo>
                    <a:pt x="19" y="46"/>
                    <a:pt x="20" y="47"/>
                    <a:pt x="19" y="47"/>
                  </a:cubicBezTo>
                  <a:cubicBezTo>
                    <a:pt x="16" y="47"/>
                    <a:pt x="13" y="47"/>
                    <a:pt x="10" y="47"/>
                  </a:cubicBezTo>
                  <a:cubicBezTo>
                    <a:pt x="7" y="47"/>
                    <a:pt x="5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9"/>
                    <a:pt x="3" y="49"/>
                  </a:cubicBezTo>
                  <a:cubicBezTo>
                    <a:pt x="3" y="49"/>
                    <a:pt x="2" y="49"/>
                    <a:pt x="2" y="49"/>
                  </a:cubicBezTo>
                  <a:cubicBezTo>
                    <a:pt x="2" y="49"/>
                    <a:pt x="2" y="49"/>
                    <a:pt x="1" y="50"/>
                  </a:cubicBezTo>
                  <a:cubicBezTo>
                    <a:pt x="6" y="49"/>
                    <a:pt x="11" y="49"/>
                    <a:pt x="15" y="49"/>
                  </a:cubicBezTo>
                  <a:close/>
                  <a:moveTo>
                    <a:pt x="27" y="32"/>
                  </a:moveTo>
                  <a:cubicBezTo>
                    <a:pt x="22" y="32"/>
                    <a:pt x="16" y="31"/>
                    <a:pt x="11" y="33"/>
                  </a:cubicBezTo>
                  <a:cubicBezTo>
                    <a:pt x="11" y="34"/>
                    <a:pt x="11" y="33"/>
                    <a:pt x="11" y="33"/>
                  </a:cubicBezTo>
                  <a:cubicBezTo>
                    <a:pt x="12" y="31"/>
                    <a:pt x="16" y="31"/>
                    <a:pt x="18" y="31"/>
                  </a:cubicBezTo>
                  <a:cubicBezTo>
                    <a:pt x="21" y="31"/>
                    <a:pt x="24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lose/>
                  <a:moveTo>
                    <a:pt x="22" y="37"/>
                  </a:moveTo>
                  <a:cubicBezTo>
                    <a:pt x="19" y="37"/>
                    <a:pt x="16" y="37"/>
                    <a:pt x="14" y="38"/>
                  </a:cubicBezTo>
                  <a:cubicBezTo>
                    <a:pt x="11" y="38"/>
                    <a:pt x="9" y="39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38"/>
                    <a:pt x="11" y="37"/>
                    <a:pt x="13" y="37"/>
                  </a:cubicBezTo>
                  <a:cubicBezTo>
                    <a:pt x="16" y="37"/>
                    <a:pt x="19" y="37"/>
                    <a:pt x="23" y="37"/>
                  </a:cubicBezTo>
                  <a:cubicBezTo>
                    <a:pt x="23" y="37"/>
                    <a:pt x="23" y="37"/>
                    <a:pt x="22" y="3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3" name="Freeform 201"/>
            <p:cNvSpPr/>
            <p:nvPr/>
          </p:nvSpPr>
          <p:spPr bwMode="auto">
            <a:xfrm>
              <a:off x="5843588" y="3614738"/>
              <a:ext cx="153988" cy="520700"/>
            </a:xfrm>
            <a:custGeom>
              <a:avLst/>
              <a:gdLst>
                <a:gd name="T0" fmla="*/ 12 w 36"/>
                <a:gd name="T1" fmla="*/ 115 h 122"/>
                <a:gd name="T2" fmla="*/ 17 w 36"/>
                <a:gd name="T3" fmla="*/ 103 h 122"/>
                <a:gd name="T4" fmla="*/ 26 w 36"/>
                <a:gd name="T5" fmla="*/ 77 h 122"/>
                <a:gd name="T6" fmla="*/ 33 w 36"/>
                <a:gd name="T7" fmla="*/ 50 h 122"/>
                <a:gd name="T8" fmla="*/ 34 w 36"/>
                <a:gd name="T9" fmla="*/ 22 h 122"/>
                <a:gd name="T10" fmla="*/ 36 w 36"/>
                <a:gd name="T11" fmla="*/ 6 h 122"/>
                <a:gd name="T12" fmla="*/ 36 w 36"/>
                <a:gd name="T13" fmla="*/ 0 h 122"/>
                <a:gd name="T14" fmla="*/ 35 w 36"/>
                <a:gd name="T15" fmla="*/ 5 h 122"/>
                <a:gd name="T16" fmla="*/ 32 w 36"/>
                <a:gd name="T17" fmla="*/ 17 h 122"/>
                <a:gd name="T18" fmla="*/ 27 w 36"/>
                <a:gd name="T19" fmla="*/ 44 h 122"/>
                <a:gd name="T20" fmla="*/ 21 w 36"/>
                <a:gd name="T21" fmla="*/ 67 h 122"/>
                <a:gd name="T22" fmla="*/ 10 w 36"/>
                <a:gd name="T23" fmla="*/ 90 h 122"/>
                <a:gd name="T24" fmla="*/ 4 w 36"/>
                <a:gd name="T25" fmla="*/ 101 h 122"/>
                <a:gd name="T26" fmla="*/ 0 w 36"/>
                <a:gd name="T27" fmla="*/ 110 h 122"/>
                <a:gd name="T28" fmla="*/ 1 w 36"/>
                <a:gd name="T29" fmla="*/ 112 h 122"/>
                <a:gd name="T30" fmla="*/ 9 w 36"/>
                <a:gd name="T31" fmla="*/ 122 h 122"/>
                <a:gd name="T32" fmla="*/ 10 w 36"/>
                <a:gd name="T33" fmla="*/ 119 h 122"/>
                <a:gd name="T34" fmla="*/ 12 w 36"/>
                <a:gd name="T35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22">
                  <a:moveTo>
                    <a:pt x="12" y="115"/>
                  </a:moveTo>
                  <a:cubicBezTo>
                    <a:pt x="14" y="111"/>
                    <a:pt x="16" y="107"/>
                    <a:pt x="17" y="103"/>
                  </a:cubicBezTo>
                  <a:cubicBezTo>
                    <a:pt x="21" y="95"/>
                    <a:pt x="23" y="86"/>
                    <a:pt x="26" y="77"/>
                  </a:cubicBezTo>
                  <a:cubicBezTo>
                    <a:pt x="28" y="68"/>
                    <a:pt x="31" y="59"/>
                    <a:pt x="33" y="50"/>
                  </a:cubicBezTo>
                  <a:cubicBezTo>
                    <a:pt x="34" y="41"/>
                    <a:pt x="34" y="31"/>
                    <a:pt x="34" y="22"/>
                  </a:cubicBezTo>
                  <a:cubicBezTo>
                    <a:pt x="35" y="17"/>
                    <a:pt x="35" y="11"/>
                    <a:pt x="36" y="6"/>
                  </a:cubicBezTo>
                  <a:cubicBezTo>
                    <a:pt x="36" y="4"/>
                    <a:pt x="36" y="2"/>
                    <a:pt x="36" y="0"/>
                  </a:cubicBezTo>
                  <a:cubicBezTo>
                    <a:pt x="36" y="2"/>
                    <a:pt x="36" y="3"/>
                    <a:pt x="35" y="5"/>
                  </a:cubicBezTo>
                  <a:cubicBezTo>
                    <a:pt x="35" y="9"/>
                    <a:pt x="33" y="13"/>
                    <a:pt x="32" y="17"/>
                  </a:cubicBezTo>
                  <a:cubicBezTo>
                    <a:pt x="30" y="26"/>
                    <a:pt x="28" y="35"/>
                    <a:pt x="27" y="44"/>
                  </a:cubicBezTo>
                  <a:cubicBezTo>
                    <a:pt x="26" y="52"/>
                    <a:pt x="24" y="60"/>
                    <a:pt x="21" y="67"/>
                  </a:cubicBezTo>
                  <a:cubicBezTo>
                    <a:pt x="17" y="75"/>
                    <a:pt x="13" y="83"/>
                    <a:pt x="10" y="90"/>
                  </a:cubicBezTo>
                  <a:cubicBezTo>
                    <a:pt x="8" y="94"/>
                    <a:pt x="6" y="98"/>
                    <a:pt x="4" y="101"/>
                  </a:cubicBezTo>
                  <a:cubicBezTo>
                    <a:pt x="3" y="104"/>
                    <a:pt x="2" y="107"/>
                    <a:pt x="0" y="110"/>
                  </a:cubicBezTo>
                  <a:cubicBezTo>
                    <a:pt x="1" y="110"/>
                    <a:pt x="1" y="111"/>
                    <a:pt x="1" y="112"/>
                  </a:cubicBezTo>
                  <a:cubicBezTo>
                    <a:pt x="3" y="115"/>
                    <a:pt x="6" y="119"/>
                    <a:pt x="9" y="122"/>
                  </a:cubicBezTo>
                  <a:cubicBezTo>
                    <a:pt x="9" y="121"/>
                    <a:pt x="10" y="120"/>
                    <a:pt x="10" y="119"/>
                  </a:cubicBezTo>
                  <a:cubicBezTo>
                    <a:pt x="11" y="118"/>
                    <a:pt x="11" y="117"/>
                    <a:pt x="12" y="115"/>
                  </a:cubicBezTo>
                  <a:close/>
                </a:path>
              </a:pathLst>
            </a:custGeom>
            <a:solidFill>
              <a:srgbClr val="B8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4" name="Freeform 202"/>
            <p:cNvSpPr/>
            <p:nvPr/>
          </p:nvSpPr>
          <p:spPr bwMode="auto">
            <a:xfrm>
              <a:off x="5749925" y="3700463"/>
              <a:ext cx="111125" cy="136525"/>
            </a:xfrm>
            <a:custGeom>
              <a:avLst/>
              <a:gdLst>
                <a:gd name="T0" fmla="*/ 23 w 26"/>
                <a:gd name="T1" fmla="*/ 6 h 32"/>
                <a:gd name="T2" fmla="*/ 22 w 26"/>
                <a:gd name="T3" fmla="*/ 5 h 32"/>
                <a:gd name="T4" fmla="*/ 23 w 26"/>
                <a:gd name="T5" fmla="*/ 0 h 32"/>
                <a:gd name="T6" fmla="*/ 12 w 26"/>
                <a:gd name="T7" fmla="*/ 13 h 32"/>
                <a:gd name="T8" fmla="*/ 4 w 26"/>
                <a:gd name="T9" fmla="*/ 22 h 32"/>
                <a:gd name="T10" fmla="*/ 0 w 26"/>
                <a:gd name="T11" fmla="*/ 30 h 32"/>
                <a:gd name="T12" fmla="*/ 6 w 26"/>
                <a:gd name="T13" fmla="*/ 27 h 32"/>
                <a:gd name="T14" fmla="*/ 15 w 26"/>
                <a:gd name="T15" fmla="*/ 19 h 32"/>
                <a:gd name="T16" fmla="*/ 26 w 26"/>
                <a:gd name="T17" fmla="*/ 5 h 32"/>
                <a:gd name="T18" fmla="*/ 23 w 26"/>
                <a:gd name="T1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2">
                  <a:moveTo>
                    <a:pt x="23" y="6"/>
                  </a:moveTo>
                  <a:cubicBezTo>
                    <a:pt x="23" y="6"/>
                    <a:pt x="22" y="5"/>
                    <a:pt x="22" y="5"/>
                  </a:cubicBezTo>
                  <a:cubicBezTo>
                    <a:pt x="22" y="3"/>
                    <a:pt x="22" y="1"/>
                    <a:pt x="23" y="0"/>
                  </a:cubicBezTo>
                  <a:cubicBezTo>
                    <a:pt x="19" y="4"/>
                    <a:pt x="15" y="8"/>
                    <a:pt x="12" y="13"/>
                  </a:cubicBezTo>
                  <a:cubicBezTo>
                    <a:pt x="9" y="16"/>
                    <a:pt x="6" y="19"/>
                    <a:pt x="4" y="22"/>
                  </a:cubicBezTo>
                  <a:cubicBezTo>
                    <a:pt x="3" y="24"/>
                    <a:pt x="0" y="27"/>
                    <a:pt x="0" y="30"/>
                  </a:cubicBezTo>
                  <a:cubicBezTo>
                    <a:pt x="1" y="32"/>
                    <a:pt x="6" y="28"/>
                    <a:pt x="6" y="27"/>
                  </a:cubicBezTo>
                  <a:cubicBezTo>
                    <a:pt x="9" y="25"/>
                    <a:pt x="12" y="22"/>
                    <a:pt x="15" y="19"/>
                  </a:cubicBezTo>
                  <a:cubicBezTo>
                    <a:pt x="19" y="14"/>
                    <a:pt x="23" y="10"/>
                    <a:pt x="26" y="5"/>
                  </a:cubicBezTo>
                  <a:cubicBezTo>
                    <a:pt x="25" y="5"/>
                    <a:pt x="24" y="5"/>
                    <a:pt x="23" y="6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5" name="Freeform 203"/>
            <p:cNvSpPr/>
            <p:nvPr/>
          </p:nvSpPr>
          <p:spPr bwMode="auto">
            <a:xfrm>
              <a:off x="5883275" y="3589338"/>
              <a:ext cx="177800" cy="563563"/>
            </a:xfrm>
            <a:custGeom>
              <a:avLst/>
              <a:gdLst>
                <a:gd name="T0" fmla="*/ 18 w 42"/>
                <a:gd name="T1" fmla="*/ 112 h 132"/>
                <a:gd name="T2" fmla="*/ 29 w 42"/>
                <a:gd name="T3" fmla="*/ 90 h 132"/>
                <a:gd name="T4" fmla="*/ 38 w 42"/>
                <a:gd name="T5" fmla="*/ 72 h 132"/>
                <a:gd name="T6" fmla="*/ 41 w 42"/>
                <a:gd name="T7" fmla="*/ 62 h 132"/>
                <a:gd name="T8" fmla="*/ 42 w 42"/>
                <a:gd name="T9" fmla="*/ 55 h 132"/>
                <a:gd name="T10" fmla="*/ 40 w 42"/>
                <a:gd name="T11" fmla="*/ 49 h 132"/>
                <a:gd name="T12" fmla="*/ 35 w 42"/>
                <a:gd name="T13" fmla="*/ 26 h 132"/>
                <a:gd name="T14" fmla="*/ 35 w 42"/>
                <a:gd name="T15" fmla="*/ 5 h 132"/>
                <a:gd name="T16" fmla="*/ 35 w 42"/>
                <a:gd name="T17" fmla="*/ 5 h 132"/>
                <a:gd name="T18" fmla="*/ 31 w 42"/>
                <a:gd name="T19" fmla="*/ 1 h 132"/>
                <a:gd name="T20" fmla="*/ 30 w 42"/>
                <a:gd name="T21" fmla="*/ 0 h 132"/>
                <a:gd name="T22" fmla="*/ 29 w 42"/>
                <a:gd name="T23" fmla="*/ 0 h 132"/>
                <a:gd name="T24" fmla="*/ 29 w 42"/>
                <a:gd name="T25" fmla="*/ 1 h 132"/>
                <a:gd name="T26" fmla="*/ 29 w 42"/>
                <a:gd name="T27" fmla="*/ 1 h 132"/>
                <a:gd name="T28" fmla="*/ 29 w 42"/>
                <a:gd name="T29" fmla="*/ 1 h 132"/>
                <a:gd name="T30" fmla="*/ 28 w 42"/>
                <a:gd name="T31" fmla="*/ 6 h 132"/>
                <a:gd name="T32" fmla="*/ 27 w 42"/>
                <a:gd name="T33" fmla="*/ 13 h 132"/>
                <a:gd name="T34" fmla="*/ 26 w 42"/>
                <a:gd name="T35" fmla="*/ 28 h 132"/>
                <a:gd name="T36" fmla="*/ 24 w 42"/>
                <a:gd name="T37" fmla="*/ 55 h 132"/>
                <a:gd name="T38" fmla="*/ 18 w 42"/>
                <a:gd name="T39" fmla="*/ 83 h 132"/>
                <a:gd name="T40" fmla="*/ 9 w 42"/>
                <a:gd name="T41" fmla="*/ 110 h 132"/>
                <a:gd name="T42" fmla="*/ 3 w 42"/>
                <a:gd name="T43" fmla="*/ 123 h 132"/>
                <a:gd name="T44" fmla="*/ 1 w 42"/>
                <a:gd name="T45" fmla="*/ 127 h 132"/>
                <a:gd name="T46" fmla="*/ 0 w 42"/>
                <a:gd name="T47" fmla="*/ 128 h 132"/>
                <a:gd name="T48" fmla="*/ 8 w 42"/>
                <a:gd name="T49" fmla="*/ 132 h 132"/>
                <a:gd name="T50" fmla="*/ 13 w 42"/>
                <a:gd name="T51" fmla="*/ 123 h 132"/>
                <a:gd name="T52" fmla="*/ 18 w 42"/>
                <a:gd name="T53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32">
                  <a:moveTo>
                    <a:pt x="18" y="112"/>
                  </a:moveTo>
                  <a:cubicBezTo>
                    <a:pt x="22" y="105"/>
                    <a:pt x="26" y="97"/>
                    <a:pt x="29" y="90"/>
                  </a:cubicBezTo>
                  <a:cubicBezTo>
                    <a:pt x="32" y="84"/>
                    <a:pt x="35" y="78"/>
                    <a:pt x="38" y="72"/>
                  </a:cubicBezTo>
                  <a:cubicBezTo>
                    <a:pt x="39" y="69"/>
                    <a:pt x="40" y="66"/>
                    <a:pt x="41" y="62"/>
                  </a:cubicBezTo>
                  <a:cubicBezTo>
                    <a:pt x="41" y="60"/>
                    <a:pt x="42" y="57"/>
                    <a:pt x="42" y="55"/>
                  </a:cubicBezTo>
                  <a:cubicBezTo>
                    <a:pt x="41" y="53"/>
                    <a:pt x="41" y="51"/>
                    <a:pt x="40" y="49"/>
                  </a:cubicBezTo>
                  <a:cubicBezTo>
                    <a:pt x="38" y="42"/>
                    <a:pt x="36" y="34"/>
                    <a:pt x="35" y="26"/>
                  </a:cubicBezTo>
                  <a:cubicBezTo>
                    <a:pt x="34" y="19"/>
                    <a:pt x="33" y="12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2" y="2"/>
                    <a:pt x="31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5"/>
                    <a:pt x="28" y="6"/>
                  </a:cubicBezTo>
                  <a:cubicBezTo>
                    <a:pt x="28" y="8"/>
                    <a:pt x="27" y="11"/>
                    <a:pt x="27" y="13"/>
                  </a:cubicBezTo>
                  <a:cubicBezTo>
                    <a:pt x="27" y="18"/>
                    <a:pt x="27" y="23"/>
                    <a:pt x="26" y="28"/>
                  </a:cubicBezTo>
                  <a:cubicBezTo>
                    <a:pt x="25" y="37"/>
                    <a:pt x="25" y="46"/>
                    <a:pt x="24" y="55"/>
                  </a:cubicBezTo>
                  <a:cubicBezTo>
                    <a:pt x="23" y="65"/>
                    <a:pt x="20" y="74"/>
                    <a:pt x="18" y="83"/>
                  </a:cubicBezTo>
                  <a:cubicBezTo>
                    <a:pt x="15" y="92"/>
                    <a:pt x="13" y="101"/>
                    <a:pt x="9" y="110"/>
                  </a:cubicBezTo>
                  <a:cubicBezTo>
                    <a:pt x="7" y="114"/>
                    <a:pt x="5" y="119"/>
                    <a:pt x="3" y="123"/>
                  </a:cubicBezTo>
                  <a:cubicBezTo>
                    <a:pt x="2" y="124"/>
                    <a:pt x="1" y="125"/>
                    <a:pt x="1" y="127"/>
                  </a:cubicBezTo>
                  <a:cubicBezTo>
                    <a:pt x="1" y="127"/>
                    <a:pt x="0" y="128"/>
                    <a:pt x="0" y="128"/>
                  </a:cubicBezTo>
                  <a:cubicBezTo>
                    <a:pt x="2" y="130"/>
                    <a:pt x="5" y="131"/>
                    <a:pt x="8" y="132"/>
                  </a:cubicBezTo>
                  <a:cubicBezTo>
                    <a:pt x="10" y="129"/>
                    <a:pt x="11" y="126"/>
                    <a:pt x="13" y="123"/>
                  </a:cubicBezTo>
                  <a:cubicBezTo>
                    <a:pt x="14" y="119"/>
                    <a:pt x="16" y="116"/>
                    <a:pt x="18" y="112"/>
                  </a:cubicBezTo>
                  <a:close/>
                </a:path>
              </a:pathLst>
            </a:custGeom>
            <a:solidFill>
              <a:srgbClr val="8BC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6" name="Freeform 204"/>
            <p:cNvSpPr/>
            <p:nvPr/>
          </p:nvSpPr>
          <p:spPr bwMode="auto">
            <a:xfrm>
              <a:off x="5853113" y="3622675"/>
              <a:ext cx="71438" cy="90488"/>
            </a:xfrm>
            <a:custGeom>
              <a:avLst/>
              <a:gdLst>
                <a:gd name="T0" fmla="*/ 17 w 17"/>
                <a:gd name="T1" fmla="*/ 8 h 21"/>
                <a:gd name="T2" fmla="*/ 11 w 17"/>
                <a:gd name="T3" fmla="*/ 12 h 21"/>
                <a:gd name="T4" fmla="*/ 9 w 17"/>
                <a:gd name="T5" fmla="*/ 11 h 21"/>
                <a:gd name="T6" fmla="*/ 10 w 17"/>
                <a:gd name="T7" fmla="*/ 0 h 21"/>
                <a:gd name="T8" fmla="*/ 4 w 17"/>
                <a:gd name="T9" fmla="*/ 8 h 21"/>
                <a:gd name="T10" fmla="*/ 4 w 17"/>
                <a:gd name="T11" fmla="*/ 9 h 21"/>
                <a:gd name="T12" fmla="*/ 0 w 17"/>
                <a:gd name="T13" fmla="*/ 21 h 21"/>
                <a:gd name="T14" fmla="*/ 11 w 17"/>
                <a:gd name="T15" fmla="*/ 15 h 21"/>
                <a:gd name="T16" fmla="*/ 16 w 17"/>
                <a:gd name="T17" fmla="*/ 10 h 21"/>
                <a:gd name="T18" fmla="*/ 17 w 17"/>
                <a:gd name="T1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1">
                  <a:moveTo>
                    <a:pt x="17" y="8"/>
                  </a:moveTo>
                  <a:cubicBezTo>
                    <a:pt x="15" y="10"/>
                    <a:pt x="13" y="11"/>
                    <a:pt x="11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7"/>
                    <a:pt x="9" y="4"/>
                    <a:pt x="10" y="0"/>
                  </a:cubicBezTo>
                  <a:cubicBezTo>
                    <a:pt x="8" y="3"/>
                    <a:pt x="6" y="5"/>
                    <a:pt x="4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2" y="13"/>
                    <a:pt x="0" y="17"/>
                    <a:pt x="0" y="21"/>
                  </a:cubicBezTo>
                  <a:cubicBezTo>
                    <a:pt x="4" y="20"/>
                    <a:pt x="8" y="18"/>
                    <a:pt x="11" y="15"/>
                  </a:cubicBezTo>
                  <a:cubicBezTo>
                    <a:pt x="13" y="13"/>
                    <a:pt x="15" y="12"/>
                    <a:pt x="16" y="10"/>
                  </a:cubicBezTo>
                  <a:cubicBezTo>
                    <a:pt x="17" y="9"/>
                    <a:pt x="17" y="9"/>
                    <a:pt x="17" y="8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7" name="Freeform 205"/>
            <p:cNvSpPr>
              <a:spLocks noEditPoints="1"/>
            </p:cNvSpPr>
            <p:nvPr/>
          </p:nvSpPr>
          <p:spPr bwMode="auto">
            <a:xfrm>
              <a:off x="5314950" y="2649538"/>
              <a:ext cx="1570038" cy="1554163"/>
            </a:xfrm>
            <a:custGeom>
              <a:avLst/>
              <a:gdLst>
                <a:gd name="T0" fmla="*/ 187 w 368"/>
                <a:gd name="T1" fmla="*/ 177 h 364"/>
                <a:gd name="T2" fmla="*/ 232 w 368"/>
                <a:gd name="T3" fmla="*/ 146 h 364"/>
                <a:gd name="T4" fmla="*/ 200 w 368"/>
                <a:gd name="T5" fmla="*/ 121 h 364"/>
                <a:gd name="T6" fmla="*/ 168 w 368"/>
                <a:gd name="T7" fmla="*/ 182 h 364"/>
                <a:gd name="T8" fmla="*/ 85 w 368"/>
                <a:gd name="T9" fmla="*/ 39 h 364"/>
                <a:gd name="T10" fmla="*/ 2 w 368"/>
                <a:gd name="T11" fmla="*/ 207 h 364"/>
                <a:gd name="T12" fmla="*/ 103 w 368"/>
                <a:gd name="T13" fmla="*/ 271 h 364"/>
                <a:gd name="T14" fmla="*/ 234 w 368"/>
                <a:gd name="T15" fmla="*/ 333 h 364"/>
                <a:gd name="T16" fmla="*/ 276 w 368"/>
                <a:gd name="T17" fmla="*/ 183 h 364"/>
                <a:gd name="T18" fmla="*/ 270 w 368"/>
                <a:gd name="T19" fmla="*/ 185 h 364"/>
                <a:gd name="T20" fmla="*/ 274 w 368"/>
                <a:gd name="T21" fmla="*/ 223 h 364"/>
                <a:gd name="T22" fmla="*/ 178 w 368"/>
                <a:gd name="T23" fmla="*/ 207 h 364"/>
                <a:gd name="T24" fmla="*/ 258 w 368"/>
                <a:gd name="T25" fmla="*/ 245 h 364"/>
                <a:gd name="T26" fmla="*/ 288 w 368"/>
                <a:gd name="T27" fmla="*/ 255 h 364"/>
                <a:gd name="T28" fmla="*/ 271 w 368"/>
                <a:gd name="T29" fmla="*/ 234 h 364"/>
                <a:gd name="T30" fmla="*/ 83 w 368"/>
                <a:gd name="T31" fmla="*/ 95 h 364"/>
                <a:gd name="T32" fmla="*/ 82 w 368"/>
                <a:gd name="T33" fmla="*/ 99 h 364"/>
                <a:gd name="T34" fmla="*/ 112 w 368"/>
                <a:gd name="T35" fmla="*/ 66 h 364"/>
                <a:gd name="T36" fmla="*/ 105 w 368"/>
                <a:gd name="T37" fmla="*/ 61 h 364"/>
                <a:gd name="T38" fmla="*/ 82 w 368"/>
                <a:gd name="T39" fmla="*/ 92 h 364"/>
                <a:gd name="T40" fmla="*/ 131 w 368"/>
                <a:gd name="T41" fmla="*/ 94 h 364"/>
                <a:gd name="T42" fmla="*/ 141 w 368"/>
                <a:gd name="T43" fmla="*/ 150 h 364"/>
                <a:gd name="T44" fmla="*/ 175 w 368"/>
                <a:gd name="T45" fmla="*/ 127 h 364"/>
                <a:gd name="T46" fmla="*/ 155 w 368"/>
                <a:gd name="T47" fmla="*/ 45 h 364"/>
                <a:gd name="T48" fmla="*/ 155 w 368"/>
                <a:gd name="T49" fmla="*/ 197 h 364"/>
                <a:gd name="T50" fmla="*/ 141 w 368"/>
                <a:gd name="T51" fmla="*/ 177 h 364"/>
                <a:gd name="T52" fmla="*/ 149 w 368"/>
                <a:gd name="T53" fmla="*/ 203 h 364"/>
                <a:gd name="T54" fmla="*/ 121 w 368"/>
                <a:gd name="T55" fmla="*/ 183 h 364"/>
                <a:gd name="T56" fmla="*/ 114 w 368"/>
                <a:gd name="T57" fmla="*/ 181 h 364"/>
                <a:gd name="T58" fmla="*/ 4 w 368"/>
                <a:gd name="T59" fmla="*/ 217 h 364"/>
                <a:gd name="T60" fmla="*/ 79 w 368"/>
                <a:gd name="T61" fmla="*/ 200 h 364"/>
                <a:gd name="T62" fmla="*/ 9 w 368"/>
                <a:gd name="T63" fmla="*/ 234 h 364"/>
                <a:gd name="T64" fmla="*/ 91 w 368"/>
                <a:gd name="T65" fmla="*/ 203 h 364"/>
                <a:gd name="T66" fmla="*/ 79 w 368"/>
                <a:gd name="T67" fmla="*/ 252 h 364"/>
                <a:gd name="T68" fmla="*/ 88 w 368"/>
                <a:gd name="T69" fmla="*/ 249 h 364"/>
                <a:gd name="T70" fmla="*/ 136 w 368"/>
                <a:gd name="T71" fmla="*/ 225 h 364"/>
                <a:gd name="T72" fmla="*/ 148 w 368"/>
                <a:gd name="T73" fmla="*/ 220 h 364"/>
                <a:gd name="T74" fmla="*/ 165 w 368"/>
                <a:gd name="T75" fmla="*/ 210 h 364"/>
                <a:gd name="T76" fmla="*/ 154 w 368"/>
                <a:gd name="T77" fmla="*/ 203 h 364"/>
                <a:gd name="T78" fmla="*/ 167 w 368"/>
                <a:gd name="T79" fmla="*/ 196 h 364"/>
                <a:gd name="T80" fmla="*/ 177 w 368"/>
                <a:gd name="T81" fmla="*/ 188 h 364"/>
                <a:gd name="T82" fmla="*/ 183 w 368"/>
                <a:gd name="T83" fmla="*/ 180 h 364"/>
                <a:gd name="T84" fmla="*/ 148 w 368"/>
                <a:gd name="T85" fmla="*/ 228 h 364"/>
                <a:gd name="T86" fmla="*/ 140 w 368"/>
                <a:gd name="T87" fmla="*/ 232 h 364"/>
                <a:gd name="T88" fmla="*/ 124 w 368"/>
                <a:gd name="T89" fmla="*/ 251 h 364"/>
                <a:gd name="T90" fmla="*/ 139 w 368"/>
                <a:gd name="T91" fmla="*/ 244 h 364"/>
                <a:gd name="T92" fmla="*/ 145 w 368"/>
                <a:gd name="T93" fmla="*/ 293 h 364"/>
                <a:gd name="T94" fmla="*/ 134 w 368"/>
                <a:gd name="T95" fmla="*/ 347 h 364"/>
                <a:gd name="T96" fmla="*/ 168 w 368"/>
                <a:gd name="T97" fmla="*/ 225 h 364"/>
                <a:gd name="T98" fmla="*/ 146 w 368"/>
                <a:gd name="T99" fmla="*/ 344 h 364"/>
                <a:gd name="T100" fmla="*/ 179 w 368"/>
                <a:gd name="T101" fmla="*/ 323 h 364"/>
                <a:gd name="T102" fmla="*/ 175 w 368"/>
                <a:gd name="T103" fmla="*/ 274 h 364"/>
                <a:gd name="T104" fmla="*/ 219 w 368"/>
                <a:gd name="T105" fmla="*/ 340 h 364"/>
                <a:gd name="T106" fmla="*/ 192 w 368"/>
                <a:gd name="T107" fmla="*/ 248 h 364"/>
                <a:gd name="T108" fmla="*/ 163 w 368"/>
                <a:gd name="T109" fmla="*/ 220 h 364"/>
                <a:gd name="T110" fmla="*/ 176 w 368"/>
                <a:gd name="T111" fmla="*/ 206 h 364"/>
                <a:gd name="T112" fmla="*/ 253 w 368"/>
                <a:gd name="T113" fmla="*/ 266 h 364"/>
                <a:gd name="T114" fmla="*/ 283 w 368"/>
                <a:gd name="T115" fmla="*/ 273 h 364"/>
                <a:gd name="T116" fmla="*/ 309 w 368"/>
                <a:gd name="T117" fmla="*/ 251 h 364"/>
                <a:gd name="T118" fmla="*/ 326 w 368"/>
                <a:gd name="T119" fmla="*/ 245 h 364"/>
                <a:gd name="T120" fmla="*/ 328 w 368"/>
                <a:gd name="T121" fmla="*/ 24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4">
                  <a:moveTo>
                    <a:pt x="363" y="224"/>
                  </a:moveTo>
                  <a:cubicBezTo>
                    <a:pt x="358" y="215"/>
                    <a:pt x="349" y="209"/>
                    <a:pt x="341" y="204"/>
                  </a:cubicBezTo>
                  <a:cubicBezTo>
                    <a:pt x="336" y="201"/>
                    <a:pt x="331" y="198"/>
                    <a:pt x="326" y="195"/>
                  </a:cubicBezTo>
                  <a:cubicBezTo>
                    <a:pt x="326" y="195"/>
                    <a:pt x="326" y="195"/>
                    <a:pt x="326" y="195"/>
                  </a:cubicBezTo>
                  <a:cubicBezTo>
                    <a:pt x="322" y="193"/>
                    <a:pt x="318" y="192"/>
                    <a:pt x="314" y="190"/>
                  </a:cubicBezTo>
                  <a:cubicBezTo>
                    <a:pt x="293" y="182"/>
                    <a:pt x="271" y="180"/>
                    <a:pt x="249" y="181"/>
                  </a:cubicBezTo>
                  <a:cubicBezTo>
                    <a:pt x="237" y="181"/>
                    <a:pt x="225" y="183"/>
                    <a:pt x="214" y="185"/>
                  </a:cubicBezTo>
                  <a:cubicBezTo>
                    <a:pt x="208" y="186"/>
                    <a:pt x="203" y="187"/>
                    <a:pt x="197" y="189"/>
                  </a:cubicBezTo>
                  <a:cubicBezTo>
                    <a:pt x="192" y="190"/>
                    <a:pt x="188" y="193"/>
                    <a:pt x="183" y="195"/>
                  </a:cubicBezTo>
                  <a:cubicBezTo>
                    <a:pt x="184" y="194"/>
                    <a:pt x="184" y="193"/>
                    <a:pt x="185" y="192"/>
                  </a:cubicBezTo>
                  <a:cubicBezTo>
                    <a:pt x="185" y="192"/>
                    <a:pt x="185" y="192"/>
                    <a:pt x="185" y="191"/>
                  </a:cubicBezTo>
                  <a:cubicBezTo>
                    <a:pt x="187" y="190"/>
                    <a:pt x="188" y="187"/>
                    <a:pt x="188" y="185"/>
                  </a:cubicBezTo>
                  <a:cubicBezTo>
                    <a:pt x="189" y="183"/>
                    <a:pt x="188" y="181"/>
                    <a:pt x="186" y="180"/>
                  </a:cubicBezTo>
                  <a:cubicBezTo>
                    <a:pt x="186" y="180"/>
                    <a:pt x="187" y="179"/>
                    <a:pt x="187" y="179"/>
                  </a:cubicBezTo>
                  <a:cubicBezTo>
                    <a:pt x="188" y="178"/>
                    <a:pt x="188" y="177"/>
                    <a:pt x="187" y="177"/>
                  </a:cubicBezTo>
                  <a:cubicBezTo>
                    <a:pt x="187" y="177"/>
                    <a:pt x="187" y="176"/>
                    <a:pt x="186" y="176"/>
                  </a:cubicBezTo>
                  <a:cubicBezTo>
                    <a:pt x="189" y="175"/>
                    <a:pt x="192" y="172"/>
                    <a:pt x="195" y="170"/>
                  </a:cubicBezTo>
                  <a:cubicBezTo>
                    <a:pt x="198" y="168"/>
                    <a:pt x="201" y="166"/>
                    <a:pt x="206" y="164"/>
                  </a:cubicBezTo>
                  <a:cubicBezTo>
                    <a:pt x="210" y="163"/>
                    <a:pt x="215" y="162"/>
                    <a:pt x="220" y="160"/>
                  </a:cubicBezTo>
                  <a:cubicBezTo>
                    <a:pt x="225" y="158"/>
                    <a:pt x="239" y="151"/>
                    <a:pt x="233" y="144"/>
                  </a:cubicBezTo>
                  <a:cubicBezTo>
                    <a:pt x="233" y="144"/>
                    <a:pt x="233" y="143"/>
                    <a:pt x="233" y="143"/>
                  </a:cubicBezTo>
                  <a:cubicBezTo>
                    <a:pt x="233" y="143"/>
                    <a:pt x="233" y="143"/>
                    <a:pt x="233" y="143"/>
                  </a:cubicBezTo>
                  <a:cubicBezTo>
                    <a:pt x="232" y="143"/>
                    <a:pt x="232" y="142"/>
                    <a:pt x="231" y="143"/>
                  </a:cubicBezTo>
                  <a:cubicBezTo>
                    <a:pt x="231" y="143"/>
                    <a:pt x="231" y="143"/>
                    <a:pt x="231" y="144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9" y="145"/>
                    <a:pt x="229" y="145"/>
                    <a:pt x="229" y="145"/>
                  </a:cubicBezTo>
                  <a:cubicBezTo>
                    <a:pt x="229" y="146"/>
                    <a:pt x="230" y="147"/>
                    <a:pt x="230" y="146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6" y="153"/>
                    <a:pt x="220" y="159"/>
                    <a:pt x="215" y="160"/>
                  </a:cubicBezTo>
                  <a:cubicBezTo>
                    <a:pt x="211" y="162"/>
                    <a:pt x="206" y="162"/>
                    <a:pt x="201" y="164"/>
                  </a:cubicBezTo>
                  <a:cubicBezTo>
                    <a:pt x="196" y="167"/>
                    <a:pt x="190" y="172"/>
                    <a:pt x="186" y="176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5" y="176"/>
                    <a:pt x="185" y="176"/>
                    <a:pt x="185" y="175"/>
                  </a:cubicBezTo>
                  <a:cubicBezTo>
                    <a:pt x="185" y="175"/>
                    <a:pt x="184" y="175"/>
                    <a:pt x="183" y="174"/>
                  </a:cubicBezTo>
                  <a:cubicBezTo>
                    <a:pt x="191" y="166"/>
                    <a:pt x="191" y="154"/>
                    <a:pt x="191" y="143"/>
                  </a:cubicBezTo>
                  <a:cubicBezTo>
                    <a:pt x="190" y="137"/>
                    <a:pt x="191" y="132"/>
                    <a:pt x="193" y="126"/>
                  </a:cubicBezTo>
                  <a:cubicBezTo>
                    <a:pt x="194" y="125"/>
                    <a:pt x="195" y="120"/>
                    <a:pt x="197" y="119"/>
                  </a:cubicBezTo>
                  <a:cubicBezTo>
                    <a:pt x="197" y="119"/>
                    <a:pt x="197" y="120"/>
                    <a:pt x="197" y="121"/>
                  </a:cubicBezTo>
                  <a:cubicBezTo>
                    <a:pt x="197" y="121"/>
                    <a:pt x="197" y="121"/>
                    <a:pt x="197" y="121"/>
                  </a:cubicBezTo>
                  <a:cubicBezTo>
                    <a:pt x="197" y="121"/>
                    <a:pt x="197" y="121"/>
                    <a:pt x="197" y="121"/>
                  </a:cubicBezTo>
                  <a:cubicBezTo>
                    <a:pt x="196" y="122"/>
                    <a:pt x="197" y="122"/>
                    <a:pt x="198" y="122"/>
                  </a:cubicBezTo>
                  <a:cubicBezTo>
                    <a:pt x="199" y="122"/>
                    <a:pt x="199" y="121"/>
                    <a:pt x="200" y="121"/>
                  </a:cubicBezTo>
                  <a:cubicBezTo>
                    <a:pt x="200" y="121"/>
                    <a:pt x="201" y="120"/>
                    <a:pt x="201" y="120"/>
                  </a:cubicBezTo>
                  <a:cubicBezTo>
                    <a:pt x="202" y="120"/>
                    <a:pt x="201" y="119"/>
                    <a:pt x="201" y="11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201" y="117"/>
                    <a:pt x="200" y="116"/>
                    <a:pt x="200" y="117"/>
                  </a:cubicBezTo>
                  <a:cubicBezTo>
                    <a:pt x="200" y="117"/>
                    <a:pt x="199" y="117"/>
                    <a:pt x="199" y="117"/>
                  </a:cubicBezTo>
                  <a:cubicBezTo>
                    <a:pt x="194" y="114"/>
                    <a:pt x="190" y="127"/>
                    <a:pt x="189" y="131"/>
                  </a:cubicBezTo>
                  <a:cubicBezTo>
                    <a:pt x="187" y="138"/>
                    <a:pt x="189" y="145"/>
                    <a:pt x="189" y="152"/>
                  </a:cubicBezTo>
                  <a:cubicBezTo>
                    <a:pt x="189" y="160"/>
                    <a:pt x="187" y="167"/>
                    <a:pt x="182" y="174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81" y="175"/>
                    <a:pt x="180" y="176"/>
                    <a:pt x="179" y="177"/>
                  </a:cubicBezTo>
                  <a:cubicBezTo>
                    <a:pt x="178" y="175"/>
                    <a:pt x="175" y="175"/>
                    <a:pt x="174" y="176"/>
                  </a:cubicBezTo>
                  <a:cubicBezTo>
                    <a:pt x="172" y="177"/>
                    <a:pt x="170" y="179"/>
                    <a:pt x="169" y="182"/>
                  </a:cubicBezTo>
                  <a:cubicBezTo>
                    <a:pt x="169" y="182"/>
                    <a:pt x="169" y="182"/>
                    <a:pt x="169" y="182"/>
                  </a:cubicBezTo>
                  <a:cubicBezTo>
                    <a:pt x="169" y="182"/>
                    <a:pt x="169" y="182"/>
                    <a:pt x="168" y="182"/>
                  </a:cubicBezTo>
                  <a:cubicBezTo>
                    <a:pt x="171" y="175"/>
                    <a:pt x="172" y="168"/>
                    <a:pt x="173" y="161"/>
                  </a:cubicBezTo>
                  <a:cubicBezTo>
                    <a:pt x="175" y="152"/>
                    <a:pt x="176" y="143"/>
                    <a:pt x="177" y="134"/>
                  </a:cubicBezTo>
                  <a:cubicBezTo>
                    <a:pt x="178" y="125"/>
                    <a:pt x="178" y="116"/>
                    <a:pt x="177" y="107"/>
                  </a:cubicBezTo>
                  <a:cubicBezTo>
                    <a:pt x="175" y="99"/>
                    <a:pt x="173" y="91"/>
                    <a:pt x="171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1" y="81"/>
                    <a:pt x="170" y="81"/>
                    <a:pt x="170" y="80"/>
                  </a:cubicBezTo>
                  <a:cubicBezTo>
                    <a:pt x="168" y="71"/>
                    <a:pt x="166" y="62"/>
                    <a:pt x="162" y="54"/>
                  </a:cubicBezTo>
                  <a:cubicBezTo>
                    <a:pt x="159" y="48"/>
                    <a:pt x="156" y="42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0" y="32"/>
                    <a:pt x="147" y="29"/>
                    <a:pt x="143" y="26"/>
                  </a:cubicBezTo>
                  <a:cubicBezTo>
                    <a:pt x="135" y="17"/>
                    <a:pt x="125" y="9"/>
                    <a:pt x="115" y="4"/>
                  </a:cubicBezTo>
                  <a:cubicBezTo>
                    <a:pt x="110" y="2"/>
                    <a:pt x="105" y="0"/>
                    <a:pt x="100" y="2"/>
                  </a:cubicBezTo>
                  <a:cubicBezTo>
                    <a:pt x="94" y="5"/>
                    <a:pt x="92" y="12"/>
                    <a:pt x="91" y="17"/>
                  </a:cubicBezTo>
                  <a:cubicBezTo>
                    <a:pt x="90" y="25"/>
                    <a:pt x="89" y="32"/>
                    <a:pt x="85" y="39"/>
                  </a:cubicBezTo>
                  <a:cubicBezTo>
                    <a:pt x="82" y="45"/>
                    <a:pt x="78" y="51"/>
                    <a:pt x="74" y="57"/>
                  </a:cubicBezTo>
                  <a:cubicBezTo>
                    <a:pt x="71" y="62"/>
                    <a:pt x="68" y="67"/>
                    <a:pt x="65" y="73"/>
                  </a:cubicBezTo>
                  <a:cubicBezTo>
                    <a:pt x="64" y="75"/>
                    <a:pt x="63" y="77"/>
                    <a:pt x="63" y="79"/>
                  </a:cubicBezTo>
                  <a:cubicBezTo>
                    <a:pt x="61" y="83"/>
                    <a:pt x="60" y="88"/>
                    <a:pt x="59" y="93"/>
                  </a:cubicBezTo>
                  <a:cubicBezTo>
                    <a:pt x="59" y="100"/>
                    <a:pt x="60" y="106"/>
                    <a:pt x="64" y="111"/>
                  </a:cubicBezTo>
                  <a:cubicBezTo>
                    <a:pt x="68" y="119"/>
                    <a:pt x="75" y="124"/>
                    <a:pt x="81" y="129"/>
                  </a:cubicBezTo>
                  <a:cubicBezTo>
                    <a:pt x="68" y="125"/>
                    <a:pt x="52" y="126"/>
                    <a:pt x="41" y="135"/>
                  </a:cubicBezTo>
                  <a:cubicBezTo>
                    <a:pt x="37" y="137"/>
                    <a:pt x="35" y="141"/>
                    <a:pt x="32" y="144"/>
                  </a:cubicBezTo>
                  <a:cubicBezTo>
                    <a:pt x="29" y="147"/>
                    <a:pt x="26" y="151"/>
                    <a:pt x="23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3" y="155"/>
                    <a:pt x="23" y="155"/>
                  </a:cubicBezTo>
                  <a:cubicBezTo>
                    <a:pt x="17" y="161"/>
                    <a:pt x="14" y="170"/>
                    <a:pt x="10" y="177"/>
                  </a:cubicBezTo>
                  <a:cubicBezTo>
                    <a:pt x="8" y="181"/>
                    <a:pt x="4" y="183"/>
                    <a:pt x="2" y="186"/>
                  </a:cubicBezTo>
                  <a:cubicBezTo>
                    <a:pt x="0" y="189"/>
                    <a:pt x="0" y="193"/>
                    <a:pt x="1" y="196"/>
                  </a:cubicBezTo>
                  <a:cubicBezTo>
                    <a:pt x="1" y="199"/>
                    <a:pt x="2" y="203"/>
                    <a:pt x="2" y="207"/>
                  </a:cubicBezTo>
                  <a:cubicBezTo>
                    <a:pt x="2" y="211"/>
                    <a:pt x="2" y="214"/>
                    <a:pt x="2" y="218"/>
                  </a:cubicBezTo>
                  <a:cubicBezTo>
                    <a:pt x="2" y="219"/>
                    <a:pt x="2" y="219"/>
                    <a:pt x="2" y="219"/>
                  </a:cubicBezTo>
                  <a:cubicBezTo>
                    <a:pt x="2" y="220"/>
                    <a:pt x="2" y="220"/>
                    <a:pt x="2" y="220"/>
                  </a:cubicBezTo>
                  <a:cubicBezTo>
                    <a:pt x="2" y="222"/>
                    <a:pt x="2" y="225"/>
                    <a:pt x="3" y="227"/>
                  </a:cubicBezTo>
                  <a:cubicBezTo>
                    <a:pt x="4" y="231"/>
                    <a:pt x="7" y="235"/>
                    <a:pt x="9" y="239"/>
                  </a:cubicBezTo>
                  <a:cubicBezTo>
                    <a:pt x="10" y="242"/>
                    <a:pt x="12" y="246"/>
                    <a:pt x="14" y="249"/>
                  </a:cubicBezTo>
                  <a:cubicBezTo>
                    <a:pt x="16" y="253"/>
                    <a:pt x="18" y="255"/>
                    <a:pt x="22" y="257"/>
                  </a:cubicBezTo>
                  <a:cubicBezTo>
                    <a:pt x="28" y="261"/>
                    <a:pt x="35" y="266"/>
                    <a:pt x="42" y="266"/>
                  </a:cubicBezTo>
                  <a:cubicBezTo>
                    <a:pt x="47" y="266"/>
                    <a:pt x="51" y="264"/>
                    <a:pt x="55" y="263"/>
                  </a:cubicBezTo>
                  <a:cubicBezTo>
                    <a:pt x="61" y="261"/>
                    <a:pt x="66" y="259"/>
                    <a:pt x="71" y="258"/>
                  </a:cubicBezTo>
                  <a:cubicBezTo>
                    <a:pt x="81" y="254"/>
                    <a:pt x="90" y="251"/>
                    <a:pt x="100" y="247"/>
                  </a:cubicBezTo>
                  <a:cubicBezTo>
                    <a:pt x="109" y="243"/>
                    <a:pt x="118" y="240"/>
                    <a:pt x="127" y="238"/>
                  </a:cubicBezTo>
                  <a:cubicBezTo>
                    <a:pt x="126" y="240"/>
                    <a:pt x="126" y="241"/>
                    <a:pt x="125" y="243"/>
                  </a:cubicBezTo>
                  <a:cubicBezTo>
                    <a:pt x="120" y="248"/>
                    <a:pt x="115" y="254"/>
                    <a:pt x="110" y="260"/>
                  </a:cubicBezTo>
                  <a:cubicBezTo>
                    <a:pt x="107" y="263"/>
                    <a:pt x="105" y="267"/>
                    <a:pt x="103" y="271"/>
                  </a:cubicBezTo>
                  <a:cubicBezTo>
                    <a:pt x="102" y="272"/>
                    <a:pt x="100" y="275"/>
                    <a:pt x="101" y="277"/>
                  </a:cubicBezTo>
                  <a:cubicBezTo>
                    <a:pt x="105" y="283"/>
                    <a:pt x="128" y="255"/>
                    <a:pt x="131" y="250"/>
                  </a:cubicBezTo>
                  <a:cubicBezTo>
                    <a:pt x="133" y="249"/>
                    <a:pt x="134" y="248"/>
                    <a:pt x="136" y="247"/>
                  </a:cubicBezTo>
                  <a:cubicBezTo>
                    <a:pt x="129" y="261"/>
                    <a:pt x="125" y="276"/>
                    <a:pt x="123" y="291"/>
                  </a:cubicBezTo>
                  <a:cubicBezTo>
                    <a:pt x="120" y="304"/>
                    <a:pt x="118" y="317"/>
                    <a:pt x="121" y="330"/>
                  </a:cubicBezTo>
                  <a:cubicBezTo>
                    <a:pt x="122" y="336"/>
                    <a:pt x="124" y="342"/>
                    <a:pt x="128" y="346"/>
                  </a:cubicBezTo>
                  <a:cubicBezTo>
                    <a:pt x="130" y="349"/>
                    <a:pt x="133" y="350"/>
                    <a:pt x="135" y="352"/>
                  </a:cubicBezTo>
                  <a:cubicBezTo>
                    <a:pt x="138" y="354"/>
                    <a:pt x="142" y="354"/>
                    <a:pt x="146" y="354"/>
                  </a:cubicBezTo>
                  <a:cubicBezTo>
                    <a:pt x="150" y="355"/>
                    <a:pt x="154" y="356"/>
                    <a:pt x="159" y="358"/>
                  </a:cubicBezTo>
                  <a:cubicBezTo>
                    <a:pt x="162" y="360"/>
                    <a:pt x="166" y="362"/>
                    <a:pt x="170" y="363"/>
                  </a:cubicBezTo>
                  <a:cubicBezTo>
                    <a:pt x="176" y="364"/>
                    <a:pt x="183" y="361"/>
                    <a:pt x="189" y="360"/>
                  </a:cubicBezTo>
                  <a:cubicBezTo>
                    <a:pt x="194" y="360"/>
                    <a:pt x="199" y="361"/>
                    <a:pt x="203" y="360"/>
                  </a:cubicBezTo>
                  <a:cubicBezTo>
                    <a:pt x="207" y="359"/>
                    <a:pt x="210" y="356"/>
                    <a:pt x="212" y="353"/>
                  </a:cubicBezTo>
                  <a:cubicBezTo>
                    <a:pt x="215" y="349"/>
                    <a:pt x="217" y="345"/>
                    <a:pt x="221" y="342"/>
                  </a:cubicBezTo>
                  <a:cubicBezTo>
                    <a:pt x="225" y="338"/>
                    <a:pt x="230" y="336"/>
                    <a:pt x="234" y="333"/>
                  </a:cubicBezTo>
                  <a:cubicBezTo>
                    <a:pt x="243" y="328"/>
                    <a:pt x="247" y="318"/>
                    <a:pt x="249" y="308"/>
                  </a:cubicBezTo>
                  <a:cubicBezTo>
                    <a:pt x="251" y="300"/>
                    <a:pt x="252" y="292"/>
                    <a:pt x="250" y="283"/>
                  </a:cubicBezTo>
                  <a:cubicBezTo>
                    <a:pt x="254" y="286"/>
                    <a:pt x="258" y="289"/>
                    <a:pt x="263" y="290"/>
                  </a:cubicBezTo>
                  <a:cubicBezTo>
                    <a:pt x="269" y="291"/>
                    <a:pt x="276" y="290"/>
                    <a:pt x="282" y="288"/>
                  </a:cubicBezTo>
                  <a:cubicBezTo>
                    <a:pt x="295" y="285"/>
                    <a:pt x="306" y="278"/>
                    <a:pt x="317" y="270"/>
                  </a:cubicBezTo>
                  <a:cubicBezTo>
                    <a:pt x="321" y="268"/>
                    <a:pt x="324" y="264"/>
                    <a:pt x="327" y="261"/>
                  </a:cubicBezTo>
                  <a:cubicBezTo>
                    <a:pt x="331" y="259"/>
                    <a:pt x="336" y="258"/>
                    <a:pt x="339" y="256"/>
                  </a:cubicBezTo>
                  <a:cubicBezTo>
                    <a:pt x="343" y="253"/>
                    <a:pt x="346" y="250"/>
                    <a:pt x="350" y="247"/>
                  </a:cubicBezTo>
                  <a:cubicBezTo>
                    <a:pt x="350" y="247"/>
                    <a:pt x="351" y="247"/>
                    <a:pt x="352" y="247"/>
                  </a:cubicBezTo>
                  <a:cubicBezTo>
                    <a:pt x="352" y="247"/>
                    <a:pt x="352" y="247"/>
                    <a:pt x="352" y="247"/>
                  </a:cubicBezTo>
                  <a:cubicBezTo>
                    <a:pt x="353" y="248"/>
                    <a:pt x="353" y="247"/>
                    <a:pt x="353" y="246"/>
                  </a:cubicBezTo>
                  <a:cubicBezTo>
                    <a:pt x="353" y="246"/>
                    <a:pt x="353" y="246"/>
                    <a:pt x="353" y="246"/>
                  </a:cubicBezTo>
                  <a:cubicBezTo>
                    <a:pt x="355" y="246"/>
                    <a:pt x="358" y="246"/>
                    <a:pt x="360" y="245"/>
                  </a:cubicBezTo>
                  <a:cubicBezTo>
                    <a:pt x="368" y="241"/>
                    <a:pt x="367" y="231"/>
                    <a:pt x="363" y="224"/>
                  </a:cubicBezTo>
                  <a:close/>
                  <a:moveTo>
                    <a:pt x="276" y="183"/>
                  </a:moveTo>
                  <a:cubicBezTo>
                    <a:pt x="280" y="184"/>
                    <a:pt x="284" y="184"/>
                    <a:pt x="288" y="185"/>
                  </a:cubicBezTo>
                  <a:cubicBezTo>
                    <a:pt x="301" y="187"/>
                    <a:pt x="315" y="192"/>
                    <a:pt x="327" y="198"/>
                  </a:cubicBezTo>
                  <a:cubicBezTo>
                    <a:pt x="334" y="207"/>
                    <a:pt x="346" y="217"/>
                    <a:pt x="339" y="228"/>
                  </a:cubicBezTo>
                  <a:cubicBezTo>
                    <a:pt x="333" y="222"/>
                    <a:pt x="326" y="216"/>
                    <a:pt x="318" y="212"/>
                  </a:cubicBezTo>
                  <a:cubicBezTo>
                    <a:pt x="311" y="207"/>
                    <a:pt x="304" y="204"/>
                    <a:pt x="296" y="201"/>
                  </a:cubicBezTo>
                  <a:cubicBezTo>
                    <a:pt x="289" y="198"/>
                    <a:pt x="281" y="197"/>
                    <a:pt x="275" y="193"/>
                  </a:cubicBezTo>
                  <a:cubicBezTo>
                    <a:pt x="275" y="193"/>
                    <a:pt x="275" y="192"/>
                    <a:pt x="275" y="192"/>
                  </a:cubicBezTo>
                  <a:cubicBezTo>
                    <a:pt x="274" y="191"/>
                    <a:pt x="272" y="189"/>
                    <a:pt x="271" y="187"/>
                  </a:cubicBezTo>
                  <a:cubicBezTo>
                    <a:pt x="271" y="185"/>
                    <a:pt x="273" y="184"/>
                    <a:pt x="276" y="183"/>
                  </a:cubicBezTo>
                  <a:close/>
                  <a:moveTo>
                    <a:pt x="182" y="197"/>
                  </a:moveTo>
                  <a:cubicBezTo>
                    <a:pt x="185" y="196"/>
                    <a:pt x="188" y="194"/>
                    <a:pt x="192" y="193"/>
                  </a:cubicBezTo>
                  <a:cubicBezTo>
                    <a:pt x="196" y="191"/>
                    <a:pt x="201" y="190"/>
                    <a:pt x="206" y="188"/>
                  </a:cubicBezTo>
                  <a:cubicBezTo>
                    <a:pt x="216" y="186"/>
                    <a:pt x="225" y="185"/>
                    <a:pt x="234" y="184"/>
                  </a:cubicBezTo>
                  <a:cubicBezTo>
                    <a:pt x="247" y="182"/>
                    <a:pt x="260" y="182"/>
                    <a:pt x="272" y="183"/>
                  </a:cubicBezTo>
                  <a:cubicBezTo>
                    <a:pt x="271" y="184"/>
                    <a:pt x="270" y="184"/>
                    <a:pt x="270" y="185"/>
                  </a:cubicBezTo>
                  <a:cubicBezTo>
                    <a:pt x="269" y="188"/>
                    <a:pt x="271" y="190"/>
                    <a:pt x="272" y="192"/>
                  </a:cubicBezTo>
                  <a:cubicBezTo>
                    <a:pt x="268" y="193"/>
                    <a:pt x="268" y="196"/>
                    <a:pt x="269" y="200"/>
                  </a:cubicBezTo>
                  <a:cubicBezTo>
                    <a:pt x="266" y="200"/>
                    <a:pt x="263" y="200"/>
                    <a:pt x="259" y="200"/>
                  </a:cubicBezTo>
                  <a:cubicBezTo>
                    <a:pt x="256" y="200"/>
                    <a:pt x="252" y="200"/>
                    <a:pt x="248" y="200"/>
                  </a:cubicBezTo>
                  <a:cubicBezTo>
                    <a:pt x="240" y="200"/>
                    <a:pt x="232" y="199"/>
                    <a:pt x="224" y="200"/>
                  </a:cubicBezTo>
                  <a:cubicBezTo>
                    <a:pt x="220" y="201"/>
                    <a:pt x="216" y="201"/>
                    <a:pt x="212" y="202"/>
                  </a:cubicBezTo>
                  <a:cubicBezTo>
                    <a:pt x="208" y="202"/>
                    <a:pt x="204" y="202"/>
                    <a:pt x="200" y="203"/>
                  </a:cubicBezTo>
                  <a:cubicBezTo>
                    <a:pt x="191" y="203"/>
                    <a:pt x="183" y="203"/>
                    <a:pt x="175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77" y="202"/>
                    <a:pt x="180" y="199"/>
                    <a:pt x="182" y="197"/>
                  </a:cubicBezTo>
                  <a:close/>
                  <a:moveTo>
                    <a:pt x="269" y="213"/>
                  </a:moveTo>
                  <a:cubicBezTo>
                    <a:pt x="269" y="216"/>
                    <a:pt x="271" y="219"/>
                    <a:pt x="273" y="22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273" y="222"/>
                    <a:pt x="274" y="223"/>
                    <a:pt x="274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71" y="224"/>
                    <a:pt x="268" y="223"/>
                    <a:pt x="264" y="223"/>
                  </a:cubicBezTo>
                  <a:cubicBezTo>
                    <a:pt x="261" y="222"/>
                    <a:pt x="257" y="222"/>
                    <a:pt x="254" y="221"/>
                  </a:cubicBezTo>
                  <a:cubicBezTo>
                    <a:pt x="246" y="220"/>
                    <a:pt x="238" y="220"/>
                    <a:pt x="231" y="219"/>
                  </a:cubicBezTo>
                  <a:cubicBezTo>
                    <a:pt x="231" y="219"/>
                    <a:pt x="231" y="219"/>
                    <a:pt x="231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28" y="219"/>
                    <a:pt x="227" y="219"/>
                    <a:pt x="225" y="219"/>
                  </a:cubicBezTo>
                  <a:cubicBezTo>
                    <a:pt x="216" y="217"/>
                    <a:pt x="207" y="215"/>
                    <a:pt x="198" y="212"/>
                  </a:cubicBezTo>
                  <a:cubicBezTo>
                    <a:pt x="192" y="210"/>
                    <a:pt x="184" y="210"/>
                    <a:pt x="178" y="207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8" y="206"/>
                    <a:pt x="178" y="206"/>
                    <a:pt x="178" y="207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7" y="206"/>
                    <a:pt x="176" y="206"/>
                    <a:pt x="176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83" y="204"/>
                    <a:pt x="191" y="204"/>
                    <a:pt x="199" y="203"/>
                  </a:cubicBezTo>
                  <a:cubicBezTo>
                    <a:pt x="207" y="203"/>
                    <a:pt x="216" y="202"/>
                    <a:pt x="224" y="201"/>
                  </a:cubicBezTo>
                  <a:cubicBezTo>
                    <a:pt x="232" y="200"/>
                    <a:pt x="240" y="200"/>
                    <a:pt x="248" y="201"/>
                  </a:cubicBezTo>
                  <a:cubicBezTo>
                    <a:pt x="252" y="201"/>
                    <a:pt x="255" y="201"/>
                    <a:pt x="259" y="201"/>
                  </a:cubicBezTo>
                  <a:cubicBezTo>
                    <a:pt x="263" y="201"/>
                    <a:pt x="266" y="201"/>
                    <a:pt x="269" y="201"/>
                  </a:cubicBezTo>
                  <a:cubicBezTo>
                    <a:pt x="270" y="204"/>
                    <a:pt x="272" y="206"/>
                    <a:pt x="273" y="208"/>
                  </a:cubicBezTo>
                  <a:cubicBezTo>
                    <a:pt x="270" y="208"/>
                    <a:pt x="268" y="209"/>
                    <a:pt x="269" y="213"/>
                  </a:cubicBezTo>
                  <a:close/>
                  <a:moveTo>
                    <a:pt x="275" y="258"/>
                  </a:moveTo>
                  <a:cubicBezTo>
                    <a:pt x="276" y="261"/>
                    <a:pt x="278" y="265"/>
                    <a:pt x="280" y="268"/>
                  </a:cubicBezTo>
                  <a:cubicBezTo>
                    <a:pt x="281" y="269"/>
                    <a:pt x="282" y="271"/>
                    <a:pt x="283" y="272"/>
                  </a:cubicBezTo>
                  <a:cubicBezTo>
                    <a:pt x="278" y="270"/>
                    <a:pt x="274" y="265"/>
                    <a:pt x="271" y="261"/>
                  </a:cubicBezTo>
                  <a:cubicBezTo>
                    <a:pt x="266" y="256"/>
                    <a:pt x="262" y="251"/>
                    <a:pt x="258" y="245"/>
                  </a:cubicBezTo>
                  <a:cubicBezTo>
                    <a:pt x="256" y="242"/>
                    <a:pt x="253" y="239"/>
                    <a:pt x="251" y="236"/>
                  </a:cubicBezTo>
                  <a:cubicBezTo>
                    <a:pt x="248" y="232"/>
                    <a:pt x="246" y="229"/>
                    <a:pt x="243" y="226"/>
                  </a:cubicBezTo>
                  <a:cubicBezTo>
                    <a:pt x="241" y="225"/>
                    <a:pt x="239" y="223"/>
                    <a:pt x="236" y="222"/>
                  </a:cubicBezTo>
                  <a:cubicBezTo>
                    <a:pt x="235" y="222"/>
                    <a:pt x="234" y="221"/>
                    <a:pt x="233" y="220"/>
                  </a:cubicBezTo>
                  <a:cubicBezTo>
                    <a:pt x="233" y="220"/>
                    <a:pt x="232" y="220"/>
                    <a:pt x="232" y="220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6" y="221"/>
                    <a:pt x="239" y="223"/>
                    <a:pt x="243" y="224"/>
                  </a:cubicBezTo>
                  <a:cubicBezTo>
                    <a:pt x="248" y="226"/>
                    <a:pt x="252" y="228"/>
                    <a:pt x="257" y="231"/>
                  </a:cubicBezTo>
                  <a:cubicBezTo>
                    <a:pt x="261" y="234"/>
                    <a:pt x="266" y="237"/>
                    <a:pt x="270" y="240"/>
                  </a:cubicBezTo>
                  <a:cubicBezTo>
                    <a:pt x="273" y="242"/>
                    <a:pt x="276" y="245"/>
                    <a:pt x="280" y="247"/>
                  </a:cubicBezTo>
                  <a:cubicBezTo>
                    <a:pt x="280" y="247"/>
                    <a:pt x="280" y="248"/>
                    <a:pt x="281" y="248"/>
                  </a:cubicBezTo>
                  <a:cubicBezTo>
                    <a:pt x="276" y="248"/>
                    <a:pt x="273" y="253"/>
                    <a:pt x="275" y="258"/>
                  </a:cubicBezTo>
                  <a:close/>
                  <a:moveTo>
                    <a:pt x="283" y="252"/>
                  </a:moveTo>
                  <a:cubicBezTo>
                    <a:pt x="284" y="252"/>
                    <a:pt x="284" y="252"/>
                    <a:pt x="285" y="252"/>
                  </a:cubicBezTo>
                  <a:cubicBezTo>
                    <a:pt x="286" y="253"/>
                    <a:pt x="287" y="254"/>
                    <a:pt x="288" y="255"/>
                  </a:cubicBezTo>
                  <a:cubicBezTo>
                    <a:pt x="290" y="257"/>
                    <a:pt x="292" y="259"/>
                    <a:pt x="294" y="261"/>
                  </a:cubicBezTo>
                  <a:cubicBezTo>
                    <a:pt x="296" y="263"/>
                    <a:pt x="297" y="265"/>
                    <a:pt x="298" y="267"/>
                  </a:cubicBezTo>
                  <a:cubicBezTo>
                    <a:pt x="299" y="273"/>
                    <a:pt x="293" y="280"/>
                    <a:pt x="287" y="276"/>
                  </a:cubicBezTo>
                  <a:cubicBezTo>
                    <a:pt x="285" y="272"/>
                    <a:pt x="283" y="269"/>
                    <a:pt x="281" y="265"/>
                  </a:cubicBezTo>
                  <a:cubicBezTo>
                    <a:pt x="280" y="263"/>
                    <a:pt x="278" y="260"/>
                    <a:pt x="277" y="257"/>
                  </a:cubicBezTo>
                  <a:cubicBezTo>
                    <a:pt x="275" y="252"/>
                    <a:pt x="279" y="248"/>
                    <a:pt x="283" y="252"/>
                  </a:cubicBezTo>
                  <a:close/>
                  <a:moveTo>
                    <a:pt x="270" y="239"/>
                  </a:moveTo>
                  <a:cubicBezTo>
                    <a:pt x="266" y="236"/>
                    <a:pt x="261" y="233"/>
                    <a:pt x="257" y="230"/>
                  </a:cubicBezTo>
                  <a:cubicBezTo>
                    <a:pt x="253" y="227"/>
                    <a:pt x="249" y="225"/>
                    <a:pt x="244" y="223"/>
                  </a:cubicBezTo>
                  <a:cubicBezTo>
                    <a:pt x="240" y="222"/>
                    <a:pt x="237" y="221"/>
                    <a:pt x="233" y="220"/>
                  </a:cubicBezTo>
                  <a:cubicBezTo>
                    <a:pt x="240" y="221"/>
                    <a:pt x="247" y="221"/>
                    <a:pt x="254" y="222"/>
                  </a:cubicBezTo>
                  <a:cubicBezTo>
                    <a:pt x="258" y="223"/>
                    <a:pt x="261" y="223"/>
                    <a:pt x="265" y="224"/>
                  </a:cubicBezTo>
                  <a:cubicBezTo>
                    <a:pt x="267" y="224"/>
                    <a:pt x="269" y="225"/>
                    <a:pt x="271" y="224"/>
                  </a:cubicBezTo>
                  <a:cubicBezTo>
                    <a:pt x="270" y="225"/>
                    <a:pt x="270" y="225"/>
                    <a:pt x="270" y="226"/>
                  </a:cubicBezTo>
                  <a:cubicBezTo>
                    <a:pt x="269" y="229"/>
                    <a:pt x="270" y="232"/>
                    <a:pt x="271" y="234"/>
                  </a:cubicBezTo>
                  <a:cubicBezTo>
                    <a:pt x="273" y="238"/>
                    <a:pt x="275" y="241"/>
                    <a:pt x="278" y="244"/>
                  </a:cubicBezTo>
                  <a:cubicBezTo>
                    <a:pt x="275" y="242"/>
                    <a:pt x="273" y="241"/>
                    <a:pt x="270" y="239"/>
                  </a:cubicBezTo>
                  <a:close/>
                  <a:moveTo>
                    <a:pt x="183" y="182"/>
                  </a:moveTo>
                  <a:cubicBezTo>
                    <a:pt x="186" y="181"/>
                    <a:pt x="187" y="183"/>
                    <a:pt x="186" y="185"/>
                  </a:cubicBezTo>
                  <a:cubicBezTo>
                    <a:pt x="186" y="187"/>
                    <a:pt x="184" y="189"/>
                    <a:pt x="183" y="191"/>
                  </a:cubicBezTo>
                  <a:cubicBezTo>
                    <a:pt x="182" y="191"/>
                    <a:pt x="181" y="192"/>
                    <a:pt x="181" y="192"/>
                  </a:cubicBezTo>
                  <a:cubicBezTo>
                    <a:pt x="180" y="192"/>
                    <a:pt x="180" y="192"/>
                    <a:pt x="180" y="191"/>
                  </a:cubicBezTo>
                  <a:cubicBezTo>
                    <a:pt x="179" y="188"/>
                    <a:pt x="180" y="182"/>
                    <a:pt x="183" y="182"/>
                  </a:cubicBezTo>
                  <a:close/>
                  <a:moveTo>
                    <a:pt x="178" y="178"/>
                  </a:moveTo>
                  <a:cubicBezTo>
                    <a:pt x="179" y="180"/>
                    <a:pt x="176" y="181"/>
                    <a:pt x="175" y="182"/>
                  </a:cubicBezTo>
                  <a:cubicBezTo>
                    <a:pt x="174" y="183"/>
                    <a:pt x="172" y="183"/>
                    <a:pt x="171" y="183"/>
                  </a:cubicBezTo>
                  <a:cubicBezTo>
                    <a:pt x="171" y="183"/>
                    <a:pt x="171" y="182"/>
                    <a:pt x="171" y="182"/>
                  </a:cubicBezTo>
                  <a:cubicBezTo>
                    <a:pt x="172" y="182"/>
                    <a:pt x="171" y="181"/>
                    <a:pt x="171" y="181"/>
                  </a:cubicBezTo>
                  <a:cubicBezTo>
                    <a:pt x="173" y="179"/>
                    <a:pt x="176" y="175"/>
                    <a:pt x="178" y="178"/>
                  </a:cubicBezTo>
                  <a:close/>
                  <a:moveTo>
                    <a:pt x="83" y="95"/>
                  </a:moveTo>
                  <a:cubicBezTo>
                    <a:pt x="87" y="97"/>
                    <a:pt x="93" y="99"/>
                    <a:pt x="98" y="100"/>
                  </a:cubicBezTo>
                  <a:cubicBezTo>
                    <a:pt x="103" y="100"/>
                    <a:pt x="105" y="97"/>
                    <a:pt x="106" y="93"/>
                  </a:cubicBezTo>
                  <a:cubicBezTo>
                    <a:pt x="106" y="93"/>
                    <a:pt x="107" y="93"/>
                    <a:pt x="107" y="94"/>
                  </a:cubicBezTo>
                  <a:cubicBezTo>
                    <a:pt x="109" y="94"/>
                    <a:pt x="110" y="95"/>
                    <a:pt x="111" y="96"/>
                  </a:cubicBezTo>
                  <a:cubicBezTo>
                    <a:pt x="114" y="98"/>
                    <a:pt x="117" y="100"/>
                    <a:pt x="119" y="102"/>
                  </a:cubicBezTo>
                  <a:cubicBezTo>
                    <a:pt x="124" y="106"/>
                    <a:pt x="128" y="111"/>
                    <a:pt x="131" y="116"/>
                  </a:cubicBezTo>
                  <a:cubicBezTo>
                    <a:pt x="131" y="117"/>
                    <a:pt x="131" y="117"/>
                    <a:pt x="132" y="117"/>
                  </a:cubicBezTo>
                  <a:cubicBezTo>
                    <a:pt x="132" y="117"/>
                    <a:pt x="132" y="117"/>
                    <a:pt x="132" y="118"/>
                  </a:cubicBezTo>
                  <a:cubicBezTo>
                    <a:pt x="133" y="125"/>
                    <a:pt x="135" y="132"/>
                    <a:pt x="137" y="140"/>
                  </a:cubicBezTo>
                  <a:cubicBezTo>
                    <a:pt x="138" y="142"/>
                    <a:pt x="138" y="144"/>
                    <a:pt x="139" y="147"/>
                  </a:cubicBezTo>
                  <a:cubicBezTo>
                    <a:pt x="137" y="143"/>
                    <a:pt x="134" y="140"/>
                    <a:pt x="130" y="138"/>
                  </a:cubicBezTo>
                  <a:cubicBezTo>
                    <a:pt x="126" y="134"/>
                    <a:pt x="121" y="130"/>
                    <a:pt x="116" y="127"/>
                  </a:cubicBezTo>
                  <a:cubicBezTo>
                    <a:pt x="110" y="122"/>
                    <a:pt x="104" y="118"/>
                    <a:pt x="98" y="113"/>
                  </a:cubicBezTo>
                  <a:cubicBezTo>
                    <a:pt x="93" y="108"/>
                    <a:pt x="87" y="104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3" y="98"/>
                    <a:pt x="83" y="96"/>
                    <a:pt x="83" y="95"/>
                  </a:cubicBezTo>
                  <a:close/>
                  <a:moveTo>
                    <a:pt x="74" y="87"/>
                  </a:moveTo>
                  <a:cubicBezTo>
                    <a:pt x="77" y="89"/>
                    <a:pt x="79" y="90"/>
                    <a:pt x="81" y="92"/>
                  </a:cubicBezTo>
                  <a:cubicBezTo>
                    <a:pt x="80" y="92"/>
                    <a:pt x="80" y="93"/>
                    <a:pt x="80" y="93"/>
                  </a:cubicBezTo>
                  <a:cubicBezTo>
                    <a:pt x="81" y="95"/>
                    <a:pt x="82" y="98"/>
                    <a:pt x="79" y="98"/>
                  </a:cubicBezTo>
                  <a:cubicBezTo>
                    <a:pt x="77" y="98"/>
                    <a:pt x="74" y="97"/>
                    <a:pt x="73" y="96"/>
                  </a:cubicBezTo>
                  <a:cubicBezTo>
                    <a:pt x="70" y="95"/>
                    <a:pt x="68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8" y="90"/>
                    <a:pt x="70" y="86"/>
                    <a:pt x="74" y="87"/>
                  </a:cubicBezTo>
                  <a:close/>
                  <a:moveTo>
                    <a:pt x="150" y="89"/>
                  </a:moveTo>
                  <a:cubicBezTo>
                    <a:pt x="151" y="90"/>
                    <a:pt x="151" y="90"/>
                    <a:pt x="151" y="91"/>
                  </a:cubicBezTo>
                  <a:cubicBezTo>
                    <a:pt x="152" y="96"/>
                    <a:pt x="147" y="99"/>
                    <a:pt x="142" y="99"/>
                  </a:cubicBezTo>
                  <a:cubicBezTo>
                    <a:pt x="136" y="98"/>
                    <a:pt x="131" y="93"/>
                    <a:pt x="129" y="88"/>
                  </a:cubicBezTo>
                  <a:cubicBezTo>
                    <a:pt x="127" y="84"/>
                    <a:pt x="125" y="81"/>
                    <a:pt x="122" y="78"/>
                  </a:cubicBezTo>
                  <a:cubicBezTo>
                    <a:pt x="119" y="74"/>
                    <a:pt x="115" y="70"/>
                    <a:pt x="112" y="66"/>
                  </a:cubicBezTo>
                  <a:cubicBezTo>
                    <a:pt x="110" y="65"/>
                    <a:pt x="108" y="63"/>
                    <a:pt x="106" y="61"/>
                  </a:cubicBezTo>
                  <a:cubicBezTo>
                    <a:pt x="107" y="61"/>
                    <a:pt x="107" y="60"/>
                    <a:pt x="107" y="60"/>
                  </a:cubicBezTo>
                  <a:cubicBezTo>
                    <a:pt x="103" y="51"/>
                    <a:pt x="112" y="40"/>
                    <a:pt x="122" y="41"/>
                  </a:cubicBezTo>
                  <a:cubicBezTo>
                    <a:pt x="125" y="45"/>
                    <a:pt x="128" y="48"/>
                    <a:pt x="132" y="52"/>
                  </a:cubicBezTo>
                  <a:cubicBezTo>
                    <a:pt x="137" y="58"/>
                    <a:pt x="141" y="65"/>
                    <a:pt x="145" y="72"/>
                  </a:cubicBezTo>
                  <a:cubicBezTo>
                    <a:pt x="146" y="75"/>
                    <a:pt x="148" y="79"/>
                    <a:pt x="149" y="82"/>
                  </a:cubicBezTo>
                  <a:cubicBezTo>
                    <a:pt x="150" y="84"/>
                    <a:pt x="150" y="86"/>
                    <a:pt x="151" y="87"/>
                  </a:cubicBezTo>
                  <a:cubicBezTo>
                    <a:pt x="151" y="88"/>
                    <a:pt x="150" y="88"/>
                    <a:pt x="150" y="89"/>
                  </a:cubicBezTo>
                  <a:close/>
                  <a:moveTo>
                    <a:pt x="126" y="88"/>
                  </a:moveTo>
                  <a:cubicBezTo>
                    <a:pt x="127" y="89"/>
                    <a:pt x="127" y="89"/>
                    <a:pt x="127" y="89"/>
                  </a:cubicBezTo>
                  <a:cubicBezTo>
                    <a:pt x="129" y="94"/>
                    <a:pt x="124" y="96"/>
                    <a:pt x="120" y="95"/>
                  </a:cubicBezTo>
                  <a:cubicBezTo>
                    <a:pt x="115" y="95"/>
                    <a:pt x="110" y="90"/>
                    <a:pt x="105" y="88"/>
                  </a:cubicBezTo>
                  <a:cubicBezTo>
                    <a:pt x="105" y="88"/>
                    <a:pt x="105" y="88"/>
                    <a:pt x="104" y="89"/>
                  </a:cubicBezTo>
                  <a:cubicBezTo>
                    <a:pt x="101" y="84"/>
                    <a:pt x="95" y="80"/>
                    <a:pt x="90" y="77"/>
                  </a:cubicBezTo>
                  <a:cubicBezTo>
                    <a:pt x="95" y="71"/>
                    <a:pt x="89" y="57"/>
                    <a:pt x="105" y="61"/>
                  </a:cubicBezTo>
                  <a:cubicBezTo>
                    <a:pt x="107" y="63"/>
                    <a:pt x="109" y="65"/>
                    <a:pt x="110" y="66"/>
                  </a:cubicBezTo>
                  <a:cubicBezTo>
                    <a:pt x="117" y="73"/>
                    <a:pt x="123" y="79"/>
                    <a:pt x="127" y="87"/>
                  </a:cubicBezTo>
                  <a:cubicBezTo>
                    <a:pt x="127" y="87"/>
                    <a:pt x="126" y="88"/>
                    <a:pt x="126" y="88"/>
                  </a:cubicBezTo>
                  <a:close/>
                  <a:moveTo>
                    <a:pt x="124" y="97"/>
                  </a:moveTo>
                  <a:cubicBezTo>
                    <a:pt x="127" y="97"/>
                    <a:pt x="129" y="95"/>
                    <a:pt x="129" y="93"/>
                  </a:cubicBezTo>
                  <a:cubicBezTo>
                    <a:pt x="132" y="100"/>
                    <a:pt x="132" y="107"/>
                    <a:pt x="132" y="114"/>
                  </a:cubicBezTo>
                  <a:cubicBezTo>
                    <a:pt x="132" y="114"/>
                    <a:pt x="132" y="115"/>
                    <a:pt x="132" y="116"/>
                  </a:cubicBezTo>
                  <a:cubicBezTo>
                    <a:pt x="132" y="115"/>
                    <a:pt x="131" y="115"/>
                    <a:pt x="131" y="114"/>
                  </a:cubicBezTo>
                  <a:cubicBezTo>
                    <a:pt x="129" y="110"/>
                    <a:pt x="125" y="106"/>
                    <a:pt x="121" y="102"/>
                  </a:cubicBezTo>
                  <a:cubicBezTo>
                    <a:pt x="118" y="100"/>
                    <a:pt x="115" y="98"/>
                    <a:pt x="112" y="96"/>
                  </a:cubicBezTo>
                  <a:cubicBezTo>
                    <a:pt x="111" y="95"/>
                    <a:pt x="110" y="94"/>
                    <a:pt x="109" y="93"/>
                  </a:cubicBezTo>
                  <a:cubicBezTo>
                    <a:pt x="108" y="93"/>
                    <a:pt x="107" y="92"/>
                    <a:pt x="106" y="92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12" y="94"/>
                    <a:pt x="117" y="99"/>
                    <a:pt x="124" y="97"/>
                  </a:cubicBezTo>
                  <a:close/>
                  <a:moveTo>
                    <a:pt x="82" y="92"/>
                  </a:moveTo>
                  <a:cubicBezTo>
                    <a:pt x="80" y="90"/>
                    <a:pt x="78" y="88"/>
                    <a:pt x="76" y="87"/>
                  </a:cubicBezTo>
                  <a:cubicBezTo>
                    <a:pt x="76" y="87"/>
                    <a:pt x="77" y="86"/>
                    <a:pt x="77" y="86"/>
                  </a:cubicBezTo>
                  <a:cubicBezTo>
                    <a:pt x="77" y="83"/>
                    <a:pt x="79" y="80"/>
                    <a:pt x="81" y="79"/>
                  </a:cubicBezTo>
                  <a:cubicBezTo>
                    <a:pt x="82" y="79"/>
                    <a:pt x="82" y="79"/>
                    <a:pt x="82" y="78"/>
                  </a:cubicBezTo>
                  <a:cubicBezTo>
                    <a:pt x="84" y="78"/>
                    <a:pt x="86" y="78"/>
                    <a:pt x="88" y="77"/>
                  </a:cubicBezTo>
                  <a:cubicBezTo>
                    <a:pt x="88" y="78"/>
                    <a:pt x="89" y="78"/>
                    <a:pt x="90" y="78"/>
                  </a:cubicBezTo>
                  <a:cubicBezTo>
                    <a:pt x="92" y="79"/>
                    <a:pt x="94" y="81"/>
                    <a:pt x="96" y="82"/>
                  </a:cubicBezTo>
                  <a:cubicBezTo>
                    <a:pt x="99" y="84"/>
                    <a:pt x="101" y="87"/>
                    <a:pt x="104" y="89"/>
                  </a:cubicBezTo>
                  <a:cubicBezTo>
                    <a:pt x="104" y="89"/>
                    <a:pt x="104" y="89"/>
                    <a:pt x="104" y="90"/>
                  </a:cubicBezTo>
                  <a:cubicBezTo>
                    <a:pt x="104" y="92"/>
                    <a:pt x="104" y="95"/>
                    <a:pt x="101" y="97"/>
                  </a:cubicBezTo>
                  <a:cubicBezTo>
                    <a:pt x="99" y="98"/>
                    <a:pt x="97" y="97"/>
                    <a:pt x="95" y="97"/>
                  </a:cubicBezTo>
                  <a:cubicBezTo>
                    <a:pt x="90" y="96"/>
                    <a:pt x="86" y="94"/>
                    <a:pt x="82" y="92"/>
                  </a:cubicBezTo>
                  <a:close/>
                  <a:moveTo>
                    <a:pt x="133" y="121"/>
                  </a:moveTo>
                  <a:cubicBezTo>
                    <a:pt x="132" y="113"/>
                    <a:pt x="133" y="105"/>
                    <a:pt x="131" y="97"/>
                  </a:cubicBezTo>
                  <a:cubicBezTo>
                    <a:pt x="131" y="96"/>
                    <a:pt x="131" y="95"/>
                    <a:pt x="131" y="94"/>
                  </a:cubicBezTo>
                  <a:cubicBezTo>
                    <a:pt x="134" y="98"/>
                    <a:pt x="138" y="100"/>
                    <a:pt x="143" y="101"/>
                  </a:cubicBezTo>
                  <a:cubicBezTo>
                    <a:pt x="149" y="115"/>
                    <a:pt x="154" y="130"/>
                    <a:pt x="157" y="146"/>
                  </a:cubicBezTo>
                  <a:cubicBezTo>
                    <a:pt x="159" y="161"/>
                    <a:pt x="160" y="176"/>
                    <a:pt x="159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8" y="191"/>
                    <a:pt x="159" y="191"/>
                    <a:pt x="159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9" y="192"/>
                    <a:pt x="159" y="193"/>
                    <a:pt x="159" y="193"/>
                  </a:cubicBezTo>
                  <a:cubicBezTo>
                    <a:pt x="159" y="193"/>
                    <a:pt x="158" y="194"/>
                    <a:pt x="157" y="195"/>
                  </a:cubicBezTo>
                  <a:cubicBezTo>
                    <a:pt x="157" y="192"/>
                    <a:pt x="155" y="190"/>
                    <a:pt x="153" y="187"/>
                  </a:cubicBezTo>
                  <a:cubicBezTo>
                    <a:pt x="151" y="184"/>
                    <a:pt x="151" y="179"/>
                    <a:pt x="149" y="175"/>
                  </a:cubicBezTo>
                  <a:cubicBezTo>
                    <a:pt x="148" y="171"/>
                    <a:pt x="147" y="166"/>
                    <a:pt x="146" y="162"/>
                  </a:cubicBezTo>
                  <a:cubicBezTo>
                    <a:pt x="145" y="158"/>
                    <a:pt x="143" y="154"/>
                    <a:pt x="142" y="151"/>
                  </a:cubicBezTo>
                  <a:cubicBezTo>
                    <a:pt x="142" y="151"/>
                    <a:pt x="142" y="151"/>
                    <a:pt x="142" y="150"/>
                  </a:cubicBezTo>
                  <a:cubicBezTo>
                    <a:pt x="142" y="150"/>
                    <a:pt x="142" y="150"/>
                    <a:pt x="141" y="150"/>
                  </a:cubicBezTo>
                  <a:cubicBezTo>
                    <a:pt x="141" y="149"/>
                    <a:pt x="141" y="149"/>
                    <a:pt x="141" y="148"/>
                  </a:cubicBezTo>
                  <a:cubicBezTo>
                    <a:pt x="137" y="140"/>
                    <a:pt x="134" y="130"/>
                    <a:pt x="133" y="121"/>
                  </a:cubicBezTo>
                  <a:close/>
                  <a:moveTo>
                    <a:pt x="175" y="127"/>
                  </a:moveTo>
                  <a:cubicBezTo>
                    <a:pt x="175" y="137"/>
                    <a:pt x="173" y="146"/>
                    <a:pt x="171" y="156"/>
                  </a:cubicBezTo>
                  <a:cubicBezTo>
                    <a:pt x="170" y="166"/>
                    <a:pt x="169" y="176"/>
                    <a:pt x="164" y="185"/>
                  </a:cubicBezTo>
                  <a:cubicBezTo>
                    <a:pt x="164" y="186"/>
                    <a:pt x="164" y="186"/>
                    <a:pt x="165" y="186"/>
                  </a:cubicBezTo>
                  <a:cubicBezTo>
                    <a:pt x="164" y="188"/>
                    <a:pt x="163" y="189"/>
                    <a:pt x="161" y="190"/>
                  </a:cubicBezTo>
                  <a:cubicBezTo>
                    <a:pt x="161" y="190"/>
                    <a:pt x="160" y="190"/>
                    <a:pt x="160" y="190"/>
                  </a:cubicBezTo>
                  <a:cubicBezTo>
                    <a:pt x="162" y="176"/>
                    <a:pt x="160" y="160"/>
                    <a:pt x="157" y="146"/>
                  </a:cubicBezTo>
                  <a:cubicBezTo>
                    <a:pt x="154" y="130"/>
                    <a:pt x="150" y="115"/>
                    <a:pt x="144" y="101"/>
                  </a:cubicBezTo>
                  <a:cubicBezTo>
                    <a:pt x="144" y="101"/>
                    <a:pt x="145" y="101"/>
                    <a:pt x="145" y="101"/>
                  </a:cubicBezTo>
                  <a:cubicBezTo>
                    <a:pt x="149" y="101"/>
                    <a:pt x="153" y="98"/>
                    <a:pt x="153" y="94"/>
                  </a:cubicBezTo>
                  <a:cubicBezTo>
                    <a:pt x="156" y="97"/>
                    <a:pt x="159" y="99"/>
                    <a:pt x="163" y="99"/>
                  </a:cubicBezTo>
                  <a:cubicBezTo>
                    <a:pt x="169" y="99"/>
                    <a:pt x="170" y="94"/>
                    <a:pt x="171" y="89"/>
                  </a:cubicBezTo>
                  <a:cubicBezTo>
                    <a:pt x="174" y="102"/>
                    <a:pt x="176" y="114"/>
                    <a:pt x="175" y="127"/>
                  </a:cubicBezTo>
                  <a:close/>
                  <a:moveTo>
                    <a:pt x="165" y="69"/>
                  </a:moveTo>
                  <a:cubicBezTo>
                    <a:pt x="166" y="75"/>
                    <a:pt x="168" y="80"/>
                    <a:pt x="169" y="85"/>
                  </a:cubicBezTo>
                  <a:cubicBezTo>
                    <a:pt x="169" y="90"/>
                    <a:pt x="169" y="96"/>
                    <a:pt x="164" y="97"/>
                  </a:cubicBezTo>
                  <a:cubicBezTo>
                    <a:pt x="160" y="97"/>
                    <a:pt x="155" y="94"/>
                    <a:pt x="153" y="90"/>
                  </a:cubicBezTo>
                  <a:cubicBezTo>
                    <a:pt x="153" y="89"/>
                    <a:pt x="153" y="89"/>
                    <a:pt x="152" y="88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6"/>
                    <a:pt x="151" y="84"/>
                    <a:pt x="150" y="82"/>
                  </a:cubicBezTo>
                  <a:cubicBezTo>
                    <a:pt x="149" y="79"/>
                    <a:pt x="147" y="75"/>
                    <a:pt x="145" y="72"/>
                  </a:cubicBezTo>
                  <a:cubicBezTo>
                    <a:pt x="142" y="65"/>
                    <a:pt x="137" y="58"/>
                    <a:pt x="132" y="52"/>
                  </a:cubicBezTo>
                  <a:cubicBezTo>
                    <a:pt x="129" y="48"/>
                    <a:pt x="126" y="45"/>
                    <a:pt x="123" y="41"/>
                  </a:cubicBezTo>
                  <a:cubicBezTo>
                    <a:pt x="124" y="41"/>
                    <a:pt x="125" y="40"/>
                    <a:pt x="124" y="39"/>
                  </a:cubicBezTo>
                  <a:cubicBezTo>
                    <a:pt x="123" y="35"/>
                    <a:pt x="124" y="30"/>
                    <a:pt x="126" y="27"/>
                  </a:cubicBezTo>
                  <a:cubicBezTo>
                    <a:pt x="131" y="24"/>
                    <a:pt x="136" y="26"/>
                    <a:pt x="142" y="30"/>
                  </a:cubicBezTo>
                  <a:cubicBezTo>
                    <a:pt x="143" y="31"/>
                    <a:pt x="148" y="37"/>
                    <a:pt x="151" y="38"/>
                  </a:cubicBezTo>
                  <a:cubicBezTo>
                    <a:pt x="152" y="40"/>
                    <a:pt x="154" y="42"/>
                    <a:pt x="155" y="45"/>
                  </a:cubicBezTo>
                  <a:cubicBezTo>
                    <a:pt x="160" y="52"/>
                    <a:pt x="162" y="61"/>
                    <a:pt x="165" y="69"/>
                  </a:cubicBezTo>
                  <a:close/>
                  <a:moveTo>
                    <a:pt x="62" y="98"/>
                  </a:moveTo>
                  <a:cubicBezTo>
                    <a:pt x="61" y="96"/>
                    <a:pt x="61" y="94"/>
                    <a:pt x="62" y="93"/>
                  </a:cubicBezTo>
                  <a:cubicBezTo>
                    <a:pt x="66" y="95"/>
                    <a:pt x="70" y="98"/>
                    <a:pt x="75" y="99"/>
                  </a:cubicBezTo>
                  <a:cubicBezTo>
                    <a:pt x="77" y="100"/>
                    <a:pt x="79" y="100"/>
                    <a:pt x="81" y="100"/>
                  </a:cubicBezTo>
                  <a:cubicBezTo>
                    <a:pt x="92" y="109"/>
                    <a:pt x="103" y="118"/>
                    <a:pt x="115" y="127"/>
                  </a:cubicBezTo>
                  <a:cubicBezTo>
                    <a:pt x="124" y="133"/>
                    <a:pt x="134" y="140"/>
                    <a:pt x="140" y="150"/>
                  </a:cubicBezTo>
                  <a:cubicBezTo>
                    <a:pt x="141" y="151"/>
                    <a:pt x="141" y="152"/>
                    <a:pt x="142" y="153"/>
                  </a:cubicBezTo>
                  <a:cubicBezTo>
                    <a:pt x="144" y="157"/>
                    <a:pt x="145" y="162"/>
                    <a:pt x="146" y="166"/>
                  </a:cubicBezTo>
                  <a:cubicBezTo>
                    <a:pt x="147" y="171"/>
                    <a:pt x="149" y="176"/>
                    <a:pt x="150" y="180"/>
                  </a:cubicBezTo>
                  <a:cubicBezTo>
                    <a:pt x="150" y="182"/>
                    <a:pt x="151" y="184"/>
                    <a:pt x="152" y="186"/>
                  </a:cubicBezTo>
                  <a:cubicBezTo>
                    <a:pt x="153" y="187"/>
                    <a:pt x="154" y="189"/>
                    <a:pt x="154" y="191"/>
                  </a:cubicBezTo>
                  <a:cubicBezTo>
                    <a:pt x="155" y="192"/>
                    <a:pt x="156" y="194"/>
                    <a:pt x="157" y="195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55" y="197"/>
                    <a:pt x="155" y="197"/>
                    <a:pt x="155" y="197"/>
                  </a:cubicBezTo>
                  <a:cubicBezTo>
                    <a:pt x="152" y="193"/>
                    <a:pt x="149" y="190"/>
                    <a:pt x="147" y="185"/>
                  </a:cubicBezTo>
                  <a:cubicBezTo>
                    <a:pt x="145" y="181"/>
                    <a:pt x="143" y="177"/>
                    <a:pt x="140" y="174"/>
                  </a:cubicBezTo>
                  <a:cubicBezTo>
                    <a:pt x="138" y="173"/>
                    <a:pt x="136" y="172"/>
                    <a:pt x="134" y="170"/>
                  </a:cubicBezTo>
                  <a:cubicBezTo>
                    <a:pt x="132" y="169"/>
                    <a:pt x="130" y="166"/>
                    <a:pt x="128" y="164"/>
                  </a:cubicBezTo>
                  <a:cubicBezTo>
                    <a:pt x="125" y="161"/>
                    <a:pt x="123" y="157"/>
                    <a:pt x="120" y="153"/>
                  </a:cubicBezTo>
                  <a:cubicBezTo>
                    <a:pt x="113" y="146"/>
                    <a:pt x="105" y="140"/>
                    <a:pt x="98" y="134"/>
                  </a:cubicBezTo>
                  <a:cubicBezTo>
                    <a:pt x="89" y="127"/>
                    <a:pt x="81" y="121"/>
                    <a:pt x="73" y="115"/>
                  </a:cubicBezTo>
                  <a:cubicBezTo>
                    <a:pt x="70" y="112"/>
                    <a:pt x="67" y="110"/>
                    <a:pt x="64" y="107"/>
                  </a:cubicBezTo>
                  <a:cubicBezTo>
                    <a:pt x="63" y="104"/>
                    <a:pt x="62" y="101"/>
                    <a:pt x="62" y="98"/>
                  </a:cubicBezTo>
                  <a:close/>
                  <a:moveTo>
                    <a:pt x="73" y="119"/>
                  </a:moveTo>
                  <a:cubicBezTo>
                    <a:pt x="70" y="116"/>
                    <a:pt x="67" y="113"/>
                    <a:pt x="65" y="109"/>
                  </a:cubicBezTo>
                  <a:cubicBezTo>
                    <a:pt x="72" y="115"/>
                    <a:pt x="79" y="121"/>
                    <a:pt x="87" y="126"/>
                  </a:cubicBezTo>
                  <a:cubicBezTo>
                    <a:pt x="95" y="133"/>
                    <a:pt x="103" y="139"/>
                    <a:pt x="111" y="146"/>
                  </a:cubicBezTo>
                  <a:cubicBezTo>
                    <a:pt x="119" y="152"/>
                    <a:pt x="124" y="160"/>
                    <a:pt x="130" y="167"/>
                  </a:cubicBezTo>
                  <a:cubicBezTo>
                    <a:pt x="133" y="171"/>
                    <a:pt x="138" y="173"/>
                    <a:pt x="141" y="177"/>
                  </a:cubicBezTo>
                  <a:cubicBezTo>
                    <a:pt x="145" y="180"/>
                    <a:pt x="146" y="185"/>
                    <a:pt x="148" y="189"/>
                  </a:cubicBezTo>
                  <a:cubicBezTo>
                    <a:pt x="149" y="191"/>
                    <a:pt x="150" y="193"/>
                    <a:pt x="152" y="194"/>
                  </a:cubicBezTo>
                  <a:cubicBezTo>
                    <a:pt x="146" y="190"/>
                    <a:pt x="138" y="187"/>
                    <a:pt x="132" y="182"/>
                  </a:cubicBezTo>
                  <a:cubicBezTo>
                    <a:pt x="125" y="176"/>
                    <a:pt x="118" y="168"/>
                    <a:pt x="112" y="160"/>
                  </a:cubicBezTo>
                  <a:cubicBezTo>
                    <a:pt x="107" y="152"/>
                    <a:pt x="101" y="145"/>
                    <a:pt x="94" y="138"/>
                  </a:cubicBezTo>
                  <a:cubicBezTo>
                    <a:pt x="91" y="136"/>
                    <a:pt x="89" y="133"/>
                    <a:pt x="86" y="131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2" y="127"/>
                    <a:pt x="77" y="123"/>
                    <a:pt x="73" y="119"/>
                  </a:cubicBezTo>
                  <a:close/>
                  <a:moveTo>
                    <a:pt x="42" y="136"/>
                  </a:moveTo>
                  <a:cubicBezTo>
                    <a:pt x="53" y="127"/>
                    <a:pt x="71" y="127"/>
                    <a:pt x="85" y="132"/>
                  </a:cubicBezTo>
                  <a:cubicBezTo>
                    <a:pt x="90" y="137"/>
                    <a:pt x="96" y="143"/>
                    <a:pt x="101" y="148"/>
                  </a:cubicBezTo>
                  <a:cubicBezTo>
                    <a:pt x="106" y="155"/>
                    <a:pt x="111" y="162"/>
                    <a:pt x="117" y="168"/>
                  </a:cubicBezTo>
                  <a:cubicBezTo>
                    <a:pt x="122" y="174"/>
                    <a:pt x="127" y="181"/>
                    <a:pt x="134" y="185"/>
                  </a:cubicBezTo>
                  <a:cubicBezTo>
                    <a:pt x="140" y="190"/>
                    <a:pt x="148" y="193"/>
                    <a:pt x="154" y="198"/>
                  </a:cubicBezTo>
                  <a:cubicBezTo>
                    <a:pt x="152" y="200"/>
                    <a:pt x="151" y="201"/>
                    <a:pt x="149" y="203"/>
                  </a:cubicBezTo>
                  <a:cubicBezTo>
                    <a:pt x="148" y="202"/>
                    <a:pt x="146" y="202"/>
                    <a:pt x="144" y="202"/>
                  </a:cubicBezTo>
                  <a:cubicBezTo>
                    <a:pt x="142" y="201"/>
                    <a:pt x="140" y="200"/>
                    <a:pt x="138" y="198"/>
                  </a:cubicBezTo>
                  <a:cubicBezTo>
                    <a:pt x="134" y="195"/>
                    <a:pt x="131" y="191"/>
                    <a:pt x="127" y="188"/>
                  </a:cubicBezTo>
                  <a:cubicBezTo>
                    <a:pt x="127" y="187"/>
                    <a:pt x="126" y="187"/>
                    <a:pt x="126" y="187"/>
                  </a:cubicBezTo>
                  <a:cubicBezTo>
                    <a:pt x="126" y="186"/>
                    <a:pt x="126" y="186"/>
                    <a:pt x="125" y="186"/>
                  </a:cubicBezTo>
                  <a:cubicBezTo>
                    <a:pt x="112" y="174"/>
                    <a:pt x="99" y="161"/>
                    <a:pt x="83" y="152"/>
                  </a:cubicBezTo>
                  <a:cubicBezTo>
                    <a:pt x="77" y="148"/>
                    <a:pt x="70" y="145"/>
                    <a:pt x="63" y="142"/>
                  </a:cubicBezTo>
                  <a:cubicBezTo>
                    <a:pt x="56" y="140"/>
                    <a:pt x="50" y="139"/>
                    <a:pt x="43" y="139"/>
                  </a:cubicBezTo>
                  <a:cubicBezTo>
                    <a:pt x="41" y="138"/>
                    <a:pt x="40" y="139"/>
                    <a:pt x="39" y="139"/>
                  </a:cubicBezTo>
                  <a:cubicBezTo>
                    <a:pt x="40" y="138"/>
                    <a:pt x="41" y="137"/>
                    <a:pt x="42" y="136"/>
                  </a:cubicBezTo>
                  <a:close/>
                  <a:moveTo>
                    <a:pt x="39" y="139"/>
                  </a:moveTo>
                  <a:cubicBezTo>
                    <a:pt x="45" y="139"/>
                    <a:pt x="51" y="140"/>
                    <a:pt x="57" y="141"/>
                  </a:cubicBezTo>
                  <a:cubicBezTo>
                    <a:pt x="65" y="143"/>
                    <a:pt x="72" y="146"/>
                    <a:pt x="78" y="150"/>
                  </a:cubicBezTo>
                  <a:cubicBezTo>
                    <a:pt x="86" y="153"/>
                    <a:pt x="92" y="158"/>
                    <a:pt x="98" y="163"/>
                  </a:cubicBezTo>
                  <a:cubicBezTo>
                    <a:pt x="106" y="169"/>
                    <a:pt x="114" y="176"/>
                    <a:pt x="121" y="183"/>
                  </a:cubicBezTo>
                  <a:cubicBezTo>
                    <a:pt x="122" y="183"/>
                    <a:pt x="122" y="184"/>
                    <a:pt x="123" y="185"/>
                  </a:cubicBezTo>
                  <a:cubicBezTo>
                    <a:pt x="121" y="184"/>
                    <a:pt x="118" y="182"/>
                    <a:pt x="115" y="181"/>
                  </a:cubicBezTo>
                  <a:cubicBezTo>
                    <a:pt x="110" y="180"/>
                    <a:pt x="106" y="178"/>
                    <a:pt x="101" y="176"/>
                  </a:cubicBezTo>
                  <a:cubicBezTo>
                    <a:pt x="96" y="175"/>
                    <a:pt x="92" y="173"/>
                    <a:pt x="87" y="171"/>
                  </a:cubicBezTo>
                  <a:cubicBezTo>
                    <a:pt x="83" y="170"/>
                    <a:pt x="78" y="168"/>
                    <a:pt x="73" y="167"/>
                  </a:cubicBezTo>
                  <a:cubicBezTo>
                    <a:pt x="65" y="165"/>
                    <a:pt x="56" y="163"/>
                    <a:pt x="47" y="162"/>
                  </a:cubicBezTo>
                  <a:cubicBezTo>
                    <a:pt x="40" y="161"/>
                    <a:pt x="31" y="160"/>
                    <a:pt x="25" y="155"/>
                  </a:cubicBezTo>
                  <a:cubicBezTo>
                    <a:pt x="25" y="155"/>
                    <a:pt x="25" y="155"/>
                    <a:pt x="26" y="154"/>
                  </a:cubicBezTo>
                  <a:cubicBezTo>
                    <a:pt x="30" y="149"/>
                    <a:pt x="34" y="144"/>
                    <a:pt x="39" y="139"/>
                  </a:cubicBezTo>
                  <a:close/>
                  <a:moveTo>
                    <a:pt x="14" y="173"/>
                  </a:moveTo>
                  <a:cubicBezTo>
                    <a:pt x="17" y="167"/>
                    <a:pt x="20" y="161"/>
                    <a:pt x="25" y="155"/>
                  </a:cubicBezTo>
                  <a:cubicBezTo>
                    <a:pt x="31" y="160"/>
                    <a:pt x="38" y="161"/>
                    <a:pt x="45" y="162"/>
                  </a:cubicBezTo>
                  <a:cubicBezTo>
                    <a:pt x="54" y="164"/>
                    <a:pt x="62" y="165"/>
                    <a:pt x="71" y="167"/>
                  </a:cubicBezTo>
                  <a:cubicBezTo>
                    <a:pt x="81" y="169"/>
                    <a:pt x="90" y="173"/>
                    <a:pt x="100" y="176"/>
                  </a:cubicBezTo>
                  <a:cubicBezTo>
                    <a:pt x="104" y="178"/>
                    <a:pt x="109" y="180"/>
                    <a:pt x="114" y="181"/>
                  </a:cubicBezTo>
                  <a:cubicBezTo>
                    <a:pt x="118" y="183"/>
                    <a:pt x="123" y="185"/>
                    <a:pt x="127" y="188"/>
                  </a:cubicBezTo>
                  <a:cubicBezTo>
                    <a:pt x="131" y="191"/>
                    <a:pt x="134" y="195"/>
                    <a:pt x="137" y="198"/>
                  </a:cubicBezTo>
                  <a:cubicBezTo>
                    <a:pt x="139" y="200"/>
                    <a:pt x="141" y="201"/>
                    <a:pt x="143" y="202"/>
                  </a:cubicBezTo>
                  <a:cubicBezTo>
                    <a:pt x="145" y="202"/>
                    <a:pt x="147" y="203"/>
                    <a:pt x="149" y="204"/>
                  </a:cubicBezTo>
                  <a:cubicBezTo>
                    <a:pt x="148" y="204"/>
                    <a:pt x="148" y="204"/>
                    <a:pt x="148" y="204"/>
                  </a:cubicBezTo>
                  <a:cubicBezTo>
                    <a:pt x="147" y="204"/>
                    <a:pt x="145" y="204"/>
                    <a:pt x="144" y="203"/>
                  </a:cubicBezTo>
                  <a:cubicBezTo>
                    <a:pt x="142" y="203"/>
                    <a:pt x="139" y="202"/>
                    <a:pt x="136" y="201"/>
                  </a:cubicBezTo>
                  <a:cubicBezTo>
                    <a:pt x="132" y="200"/>
                    <a:pt x="127" y="198"/>
                    <a:pt x="123" y="196"/>
                  </a:cubicBezTo>
                  <a:cubicBezTo>
                    <a:pt x="114" y="193"/>
                    <a:pt x="105" y="189"/>
                    <a:pt x="96" y="187"/>
                  </a:cubicBezTo>
                  <a:cubicBezTo>
                    <a:pt x="86" y="184"/>
                    <a:pt x="77" y="182"/>
                    <a:pt x="68" y="181"/>
                  </a:cubicBezTo>
                  <a:cubicBezTo>
                    <a:pt x="63" y="180"/>
                    <a:pt x="58" y="179"/>
                    <a:pt x="53" y="178"/>
                  </a:cubicBezTo>
                  <a:cubicBezTo>
                    <a:pt x="49" y="178"/>
                    <a:pt x="45" y="177"/>
                    <a:pt x="40" y="176"/>
                  </a:cubicBezTo>
                  <a:cubicBezTo>
                    <a:pt x="31" y="174"/>
                    <a:pt x="22" y="174"/>
                    <a:pt x="13" y="176"/>
                  </a:cubicBezTo>
                  <a:cubicBezTo>
                    <a:pt x="13" y="175"/>
                    <a:pt x="14" y="174"/>
                    <a:pt x="14" y="173"/>
                  </a:cubicBezTo>
                  <a:close/>
                  <a:moveTo>
                    <a:pt x="4" y="217"/>
                  </a:moveTo>
                  <a:cubicBezTo>
                    <a:pt x="4" y="214"/>
                    <a:pt x="4" y="211"/>
                    <a:pt x="4" y="207"/>
                  </a:cubicBezTo>
                  <a:cubicBezTo>
                    <a:pt x="4" y="203"/>
                    <a:pt x="3" y="199"/>
                    <a:pt x="3" y="195"/>
                  </a:cubicBezTo>
                  <a:cubicBezTo>
                    <a:pt x="2" y="190"/>
                    <a:pt x="4" y="187"/>
                    <a:pt x="7" y="184"/>
                  </a:cubicBezTo>
                  <a:cubicBezTo>
                    <a:pt x="9" y="182"/>
                    <a:pt x="11" y="179"/>
                    <a:pt x="12" y="177"/>
                  </a:cubicBezTo>
                  <a:cubicBezTo>
                    <a:pt x="30" y="172"/>
                    <a:pt x="47" y="178"/>
                    <a:pt x="65" y="181"/>
                  </a:cubicBezTo>
                  <a:cubicBezTo>
                    <a:pt x="74" y="183"/>
                    <a:pt x="84" y="184"/>
                    <a:pt x="93" y="187"/>
                  </a:cubicBezTo>
                  <a:cubicBezTo>
                    <a:pt x="103" y="189"/>
                    <a:pt x="112" y="193"/>
                    <a:pt x="121" y="196"/>
                  </a:cubicBezTo>
                  <a:cubicBezTo>
                    <a:pt x="126" y="198"/>
                    <a:pt x="131" y="200"/>
                    <a:pt x="136" y="202"/>
                  </a:cubicBezTo>
                  <a:cubicBezTo>
                    <a:pt x="138" y="202"/>
                    <a:pt x="141" y="203"/>
                    <a:pt x="143" y="204"/>
                  </a:cubicBezTo>
                  <a:cubicBezTo>
                    <a:pt x="144" y="204"/>
                    <a:pt x="146" y="205"/>
                    <a:pt x="148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3" y="205"/>
                    <a:pt x="140" y="205"/>
                    <a:pt x="136" y="204"/>
                  </a:cubicBezTo>
                  <a:cubicBezTo>
                    <a:pt x="131" y="204"/>
                    <a:pt x="126" y="204"/>
                    <a:pt x="121" y="204"/>
                  </a:cubicBezTo>
                  <a:cubicBezTo>
                    <a:pt x="112" y="204"/>
                    <a:pt x="102" y="203"/>
                    <a:pt x="93" y="202"/>
                  </a:cubicBezTo>
                  <a:cubicBezTo>
                    <a:pt x="88" y="201"/>
                    <a:pt x="83" y="201"/>
                    <a:pt x="79" y="200"/>
                  </a:cubicBezTo>
                  <a:cubicBezTo>
                    <a:pt x="74" y="199"/>
                    <a:pt x="70" y="198"/>
                    <a:pt x="65" y="198"/>
                  </a:cubicBezTo>
                  <a:cubicBezTo>
                    <a:pt x="58" y="197"/>
                    <a:pt x="51" y="200"/>
                    <a:pt x="45" y="203"/>
                  </a:cubicBezTo>
                  <a:cubicBezTo>
                    <a:pt x="32" y="210"/>
                    <a:pt x="18" y="215"/>
                    <a:pt x="4" y="219"/>
                  </a:cubicBezTo>
                  <a:cubicBezTo>
                    <a:pt x="4" y="218"/>
                    <a:pt x="4" y="218"/>
                    <a:pt x="4" y="217"/>
                  </a:cubicBezTo>
                  <a:close/>
                  <a:moveTo>
                    <a:pt x="6" y="229"/>
                  </a:moveTo>
                  <a:cubicBezTo>
                    <a:pt x="4" y="226"/>
                    <a:pt x="4" y="223"/>
                    <a:pt x="4" y="220"/>
                  </a:cubicBezTo>
                  <a:cubicBezTo>
                    <a:pt x="12" y="218"/>
                    <a:pt x="21" y="215"/>
                    <a:pt x="29" y="211"/>
                  </a:cubicBezTo>
                  <a:cubicBezTo>
                    <a:pt x="33" y="210"/>
                    <a:pt x="37" y="208"/>
                    <a:pt x="40" y="206"/>
                  </a:cubicBezTo>
                  <a:cubicBezTo>
                    <a:pt x="44" y="204"/>
                    <a:pt x="47" y="203"/>
                    <a:pt x="50" y="201"/>
                  </a:cubicBezTo>
                  <a:cubicBezTo>
                    <a:pt x="54" y="200"/>
                    <a:pt x="57" y="199"/>
                    <a:pt x="61" y="198"/>
                  </a:cubicBezTo>
                  <a:cubicBezTo>
                    <a:pt x="65" y="198"/>
                    <a:pt x="70" y="199"/>
                    <a:pt x="74" y="200"/>
                  </a:cubicBezTo>
                  <a:cubicBezTo>
                    <a:pt x="75" y="200"/>
                    <a:pt x="75" y="200"/>
                    <a:pt x="76" y="200"/>
                  </a:cubicBezTo>
                  <a:cubicBezTo>
                    <a:pt x="71" y="204"/>
                    <a:pt x="66" y="207"/>
                    <a:pt x="60" y="210"/>
                  </a:cubicBezTo>
                  <a:cubicBezTo>
                    <a:pt x="55" y="213"/>
                    <a:pt x="49" y="216"/>
                    <a:pt x="42" y="219"/>
                  </a:cubicBezTo>
                  <a:cubicBezTo>
                    <a:pt x="31" y="224"/>
                    <a:pt x="20" y="229"/>
                    <a:pt x="9" y="234"/>
                  </a:cubicBezTo>
                  <a:cubicBezTo>
                    <a:pt x="8" y="233"/>
                    <a:pt x="7" y="231"/>
                    <a:pt x="6" y="229"/>
                  </a:cubicBezTo>
                  <a:close/>
                  <a:moveTo>
                    <a:pt x="11" y="240"/>
                  </a:moveTo>
                  <a:cubicBezTo>
                    <a:pt x="11" y="238"/>
                    <a:pt x="10" y="237"/>
                    <a:pt x="9" y="235"/>
                  </a:cubicBezTo>
                  <a:cubicBezTo>
                    <a:pt x="20" y="229"/>
                    <a:pt x="32" y="225"/>
                    <a:pt x="43" y="220"/>
                  </a:cubicBezTo>
                  <a:cubicBezTo>
                    <a:pt x="55" y="214"/>
                    <a:pt x="66" y="209"/>
                    <a:pt x="76" y="200"/>
                  </a:cubicBezTo>
                  <a:cubicBezTo>
                    <a:pt x="81" y="201"/>
                    <a:pt x="86" y="202"/>
                    <a:pt x="91" y="202"/>
                  </a:cubicBezTo>
                  <a:cubicBezTo>
                    <a:pt x="86" y="207"/>
                    <a:pt x="81" y="211"/>
                    <a:pt x="76" y="215"/>
                  </a:cubicBezTo>
                  <a:cubicBezTo>
                    <a:pt x="70" y="218"/>
                    <a:pt x="63" y="221"/>
                    <a:pt x="57" y="224"/>
                  </a:cubicBezTo>
                  <a:cubicBezTo>
                    <a:pt x="42" y="230"/>
                    <a:pt x="28" y="239"/>
                    <a:pt x="14" y="245"/>
                  </a:cubicBezTo>
                  <a:cubicBezTo>
                    <a:pt x="13" y="243"/>
                    <a:pt x="12" y="241"/>
                    <a:pt x="11" y="240"/>
                  </a:cubicBezTo>
                  <a:close/>
                  <a:moveTo>
                    <a:pt x="19" y="252"/>
                  </a:moveTo>
                  <a:cubicBezTo>
                    <a:pt x="17" y="251"/>
                    <a:pt x="15" y="248"/>
                    <a:pt x="14" y="246"/>
                  </a:cubicBezTo>
                  <a:cubicBezTo>
                    <a:pt x="29" y="239"/>
                    <a:pt x="43" y="230"/>
                    <a:pt x="58" y="224"/>
                  </a:cubicBezTo>
                  <a:cubicBezTo>
                    <a:pt x="65" y="222"/>
                    <a:pt x="71" y="218"/>
                    <a:pt x="76" y="215"/>
                  </a:cubicBezTo>
                  <a:cubicBezTo>
                    <a:pt x="82" y="211"/>
                    <a:pt x="87" y="208"/>
                    <a:pt x="91" y="203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5" y="203"/>
                    <a:pt x="99" y="203"/>
                    <a:pt x="102" y="204"/>
                  </a:cubicBezTo>
                  <a:cubicBezTo>
                    <a:pt x="110" y="204"/>
                    <a:pt x="118" y="205"/>
                    <a:pt x="126" y="205"/>
                  </a:cubicBezTo>
                  <a:cubicBezTo>
                    <a:pt x="130" y="205"/>
                    <a:pt x="134" y="205"/>
                    <a:pt x="138" y="205"/>
                  </a:cubicBezTo>
                  <a:cubicBezTo>
                    <a:pt x="140" y="205"/>
                    <a:pt x="142" y="206"/>
                    <a:pt x="144" y="206"/>
                  </a:cubicBezTo>
                  <a:cubicBezTo>
                    <a:pt x="144" y="206"/>
                    <a:pt x="144" y="206"/>
                    <a:pt x="143" y="206"/>
                  </a:cubicBezTo>
                  <a:cubicBezTo>
                    <a:pt x="136" y="208"/>
                    <a:pt x="128" y="211"/>
                    <a:pt x="121" y="215"/>
                  </a:cubicBezTo>
                  <a:cubicBezTo>
                    <a:pt x="113" y="219"/>
                    <a:pt x="106" y="223"/>
                    <a:pt x="98" y="227"/>
                  </a:cubicBezTo>
                  <a:cubicBezTo>
                    <a:pt x="89" y="232"/>
                    <a:pt x="81" y="236"/>
                    <a:pt x="72" y="239"/>
                  </a:cubicBezTo>
                  <a:cubicBezTo>
                    <a:pt x="63" y="243"/>
                    <a:pt x="54" y="246"/>
                    <a:pt x="45" y="249"/>
                  </a:cubicBezTo>
                  <a:cubicBezTo>
                    <a:pt x="41" y="250"/>
                    <a:pt x="37" y="251"/>
                    <a:pt x="34" y="252"/>
                  </a:cubicBezTo>
                  <a:cubicBezTo>
                    <a:pt x="30" y="253"/>
                    <a:pt x="27" y="255"/>
                    <a:pt x="24" y="256"/>
                  </a:cubicBezTo>
                  <a:cubicBezTo>
                    <a:pt x="22" y="255"/>
                    <a:pt x="20" y="254"/>
                    <a:pt x="19" y="252"/>
                  </a:cubicBezTo>
                  <a:close/>
                  <a:moveTo>
                    <a:pt x="86" y="250"/>
                  </a:moveTo>
                  <a:cubicBezTo>
                    <a:pt x="84" y="251"/>
                    <a:pt x="81" y="252"/>
                    <a:pt x="79" y="252"/>
                  </a:cubicBezTo>
                  <a:cubicBezTo>
                    <a:pt x="70" y="256"/>
                    <a:pt x="61" y="259"/>
                    <a:pt x="51" y="262"/>
                  </a:cubicBezTo>
                  <a:cubicBezTo>
                    <a:pt x="47" y="263"/>
                    <a:pt x="43" y="264"/>
                    <a:pt x="39" y="263"/>
                  </a:cubicBezTo>
                  <a:cubicBezTo>
                    <a:pt x="35" y="263"/>
                    <a:pt x="31" y="261"/>
                    <a:pt x="27" y="258"/>
                  </a:cubicBezTo>
                  <a:cubicBezTo>
                    <a:pt x="27" y="258"/>
                    <a:pt x="26" y="257"/>
                    <a:pt x="25" y="257"/>
                  </a:cubicBezTo>
                  <a:cubicBezTo>
                    <a:pt x="29" y="255"/>
                    <a:pt x="32" y="254"/>
                    <a:pt x="36" y="252"/>
                  </a:cubicBezTo>
                  <a:cubicBezTo>
                    <a:pt x="41" y="251"/>
                    <a:pt x="45" y="249"/>
                    <a:pt x="50" y="248"/>
                  </a:cubicBezTo>
                  <a:cubicBezTo>
                    <a:pt x="59" y="245"/>
                    <a:pt x="68" y="242"/>
                    <a:pt x="77" y="238"/>
                  </a:cubicBezTo>
                  <a:cubicBezTo>
                    <a:pt x="94" y="231"/>
                    <a:pt x="109" y="221"/>
                    <a:pt x="126" y="213"/>
                  </a:cubicBezTo>
                  <a:cubicBezTo>
                    <a:pt x="131" y="211"/>
                    <a:pt x="136" y="209"/>
                    <a:pt x="141" y="207"/>
                  </a:cubicBezTo>
                  <a:cubicBezTo>
                    <a:pt x="135" y="210"/>
                    <a:pt x="126" y="216"/>
                    <a:pt x="125" y="217"/>
                  </a:cubicBezTo>
                  <a:cubicBezTo>
                    <a:pt x="121" y="220"/>
                    <a:pt x="117" y="222"/>
                    <a:pt x="114" y="225"/>
                  </a:cubicBezTo>
                  <a:cubicBezTo>
                    <a:pt x="110" y="228"/>
                    <a:pt x="106" y="231"/>
                    <a:pt x="102" y="235"/>
                  </a:cubicBezTo>
                  <a:cubicBezTo>
                    <a:pt x="98" y="238"/>
                    <a:pt x="95" y="240"/>
                    <a:pt x="92" y="244"/>
                  </a:cubicBezTo>
                  <a:cubicBezTo>
                    <a:pt x="90" y="246"/>
                    <a:pt x="88" y="248"/>
                    <a:pt x="86" y="250"/>
                  </a:cubicBezTo>
                  <a:close/>
                  <a:moveTo>
                    <a:pt x="88" y="249"/>
                  </a:moveTo>
                  <a:cubicBezTo>
                    <a:pt x="90" y="248"/>
                    <a:pt x="91" y="246"/>
                    <a:pt x="92" y="245"/>
                  </a:cubicBezTo>
                  <a:cubicBezTo>
                    <a:pt x="95" y="241"/>
                    <a:pt x="99" y="238"/>
                    <a:pt x="103" y="235"/>
                  </a:cubicBezTo>
                  <a:cubicBezTo>
                    <a:pt x="108" y="230"/>
                    <a:pt x="114" y="226"/>
                    <a:pt x="120" y="221"/>
                  </a:cubicBezTo>
                  <a:cubicBezTo>
                    <a:pt x="124" y="219"/>
                    <a:pt x="129" y="216"/>
                    <a:pt x="133" y="213"/>
                  </a:cubicBezTo>
                  <a:cubicBezTo>
                    <a:pt x="137" y="211"/>
                    <a:pt x="141" y="208"/>
                    <a:pt x="145" y="206"/>
                  </a:cubicBezTo>
                  <a:cubicBezTo>
                    <a:pt x="145" y="206"/>
                    <a:pt x="145" y="206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145" y="208"/>
                    <a:pt x="145" y="208"/>
                    <a:pt x="144" y="209"/>
                  </a:cubicBezTo>
                  <a:cubicBezTo>
                    <a:pt x="142" y="212"/>
                    <a:pt x="140" y="215"/>
                    <a:pt x="139" y="218"/>
                  </a:cubicBezTo>
                  <a:cubicBezTo>
                    <a:pt x="138" y="218"/>
                    <a:pt x="137" y="218"/>
                    <a:pt x="138" y="219"/>
                  </a:cubicBezTo>
                  <a:cubicBezTo>
                    <a:pt x="138" y="219"/>
                    <a:pt x="138" y="220"/>
                    <a:pt x="138" y="219"/>
                  </a:cubicBezTo>
                  <a:cubicBezTo>
                    <a:pt x="138" y="219"/>
                    <a:pt x="138" y="219"/>
                    <a:pt x="138" y="219"/>
                  </a:cubicBezTo>
                  <a:cubicBezTo>
                    <a:pt x="137" y="221"/>
                    <a:pt x="137" y="223"/>
                    <a:pt x="136" y="225"/>
                  </a:cubicBezTo>
                  <a:cubicBezTo>
                    <a:pt x="133" y="228"/>
                    <a:pt x="130" y="232"/>
                    <a:pt x="128" y="236"/>
                  </a:cubicBezTo>
                  <a:cubicBezTo>
                    <a:pt x="114" y="238"/>
                    <a:pt x="101" y="244"/>
                    <a:pt x="88" y="249"/>
                  </a:cubicBezTo>
                  <a:close/>
                  <a:moveTo>
                    <a:pt x="139" y="225"/>
                  </a:moveTo>
                  <a:cubicBezTo>
                    <a:pt x="139" y="225"/>
                    <a:pt x="140" y="225"/>
                    <a:pt x="140" y="225"/>
                  </a:cubicBezTo>
                  <a:cubicBezTo>
                    <a:pt x="140" y="225"/>
                    <a:pt x="140" y="224"/>
                    <a:pt x="140" y="224"/>
                  </a:cubicBezTo>
                  <a:cubicBezTo>
                    <a:pt x="140" y="224"/>
                    <a:pt x="140" y="224"/>
                    <a:pt x="140" y="224"/>
                  </a:cubicBezTo>
                  <a:cubicBezTo>
                    <a:pt x="142" y="224"/>
                    <a:pt x="144" y="223"/>
                    <a:pt x="147" y="223"/>
                  </a:cubicBezTo>
                  <a:cubicBezTo>
                    <a:pt x="150" y="223"/>
                    <a:pt x="153" y="223"/>
                    <a:pt x="156" y="223"/>
                  </a:cubicBezTo>
                  <a:cubicBezTo>
                    <a:pt x="157" y="223"/>
                    <a:pt x="156" y="222"/>
                    <a:pt x="156" y="222"/>
                  </a:cubicBezTo>
                  <a:cubicBezTo>
                    <a:pt x="153" y="222"/>
                    <a:pt x="150" y="222"/>
                    <a:pt x="147" y="223"/>
                  </a:cubicBezTo>
                  <a:cubicBezTo>
                    <a:pt x="144" y="223"/>
                    <a:pt x="142" y="223"/>
                    <a:pt x="139" y="223"/>
                  </a:cubicBezTo>
                  <a:cubicBezTo>
                    <a:pt x="139" y="223"/>
                    <a:pt x="140" y="222"/>
                    <a:pt x="140" y="222"/>
                  </a:cubicBezTo>
                  <a:cubicBezTo>
                    <a:pt x="141" y="222"/>
                    <a:pt x="142" y="222"/>
                    <a:pt x="143" y="221"/>
                  </a:cubicBezTo>
                  <a:cubicBezTo>
                    <a:pt x="143" y="221"/>
                    <a:pt x="143" y="221"/>
                    <a:pt x="143" y="221"/>
                  </a:cubicBezTo>
                  <a:cubicBezTo>
                    <a:pt x="145" y="221"/>
                    <a:pt x="146" y="220"/>
                    <a:pt x="148" y="220"/>
                  </a:cubicBezTo>
                  <a:cubicBezTo>
                    <a:pt x="150" y="220"/>
                    <a:pt x="153" y="220"/>
                    <a:pt x="155" y="220"/>
                  </a:cubicBezTo>
                  <a:cubicBezTo>
                    <a:pt x="156" y="220"/>
                    <a:pt x="156" y="219"/>
                    <a:pt x="155" y="219"/>
                  </a:cubicBezTo>
                  <a:cubicBezTo>
                    <a:pt x="150" y="219"/>
                    <a:pt x="145" y="219"/>
                    <a:pt x="140" y="220"/>
                  </a:cubicBezTo>
                  <a:cubicBezTo>
                    <a:pt x="141" y="220"/>
                    <a:pt x="141" y="219"/>
                    <a:pt x="141" y="218"/>
                  </a:cubicBezTo>
                  <a:cubicBezTo>
                    <a:pt x="142" y="218"/>
                    <a:pt x="142" y="218"/>
                    <a:pt x="143" y="218"/>
                  </a:cubicBezTo>
                  <a:cubicBezTo>
                    <a:pt x="145" y="217"/>
                    <a:pt x="147" y="217"/>
                    <a:pt x="148" y="217"/>
                  </a:cubicBezTo>
                  <a:cubicBezTo>
                    <a:pt x="152" y="217"/>
                    <a:pt x="156" y="217"/>
                    <a:pt x="160" y="216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55" y="216"/>
                    <a:pt x="151" y="216"/>
                    <a:pt x="147" y="216"/>
                  </a:cubicBezTo>
                  <a:cubicBezTo>
                    <a:pt x="145" y="216"/>
                    <a:pt x="143" y="217"/>
                    <a:pt x="142" y="217"/>
                  </a:cubicBezTo>
                  <a:cubicBezTo>
                    <a:pt x="142" y="216"/>
                    <a:pt x="143" y="214"/>
                    <a:pt x="144" y="213"/>
                  </a:cubicBezTo>
                  <a:cubicBezTo>
                    <a:pt x="144" y="213"/>
                    <a:pt x="145" y="213"/>
                    <a:pt x="145" y="213"/>
                  </a:cubicBezTo>
                  <a:cubicBezTo>
                    <a:pt x="147" y="211"/>
                    <a:pt x="151" y="211"/>
                    <a:pt x="154" y="211"/>
                  </a:cubicBezTo>
                  <a:cubicBezTo>
                    <a:pt x="158" y="210"/>
                    <a:pt x="161" y="211"/>
                    <a:pt x="165" y="211"/>
                  </a:cubicBezTo>
                  <a:cubicBezTo>
                    <a:pt x="165" y="211"/>
                    <a:pt x="165" y="210"/>
                    <a:pt x="165" y="210"/>
                  </a:cubicBezTo>
                  <a:cubicBezTo>
                    <a:pt x="161" y="210"/>
                    <a:pt x="157" y="210"/>
                    <a:pt x="153" y="210"/>
                  </a:cubicBezTo>
                  <a:cubicBezTo>
                    <a:pt x="151" y="210"/>
                    <a:pt x="147" y="210"/>
                    <a:pt x="145" y="211"/>
                  </a:cubicBezTo>
                  <a:cubicBezTo>
                    <a:pt x="146" y="211"/>
                    <a:pt x="146" y="210"/>
                    <a:pt x="147" y="209"/>
                  </a:cubicBezTo>
                  <a:cubicBezTo>
                    <a:pt x="148" y="208"/>
                    <a:pt x="148" y="207"/>
                    <a:pt x="149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06"/>
                    <a:pt x="151" y="205"/>
                    <a:pt x="151" y="205"/>
                  </a:cubicBezTo>
                  <a:cubicBezTo>
                    <a:pt x="153" y="205"/>
                    <a:pt x="156" y="205"/>
                    <a:pt x="158" y="205"/>
                  </a:cubicBezTo>
                  <a:cubicBezTo>
                    <a:pt x="162" y="205"/>
                    <a:pt x="166" y="205"/>
                    <a:pt x="171" y="205"/>
                  </a:cubicBezTo>
                  <a:cubicBezTo>
                    <a:pt x="171" y="205"/>
                    <a:pt x="171" y="205"/>
                    <a:pt x="170" y="205"/>
                  </a:cubicBezTo>
                  <a:cubicBezTo>
                    <a:pt x="166" y="205"/>
                    <a:pt x="161" y="204"/>
                    <a:pt x="157" y="204"/>
                  </a:cubicBezTo>
                  <a:cubicBezTo>
                    <a:pt x="155" y="204"/>
                    <a:pt x="153" y="204"/>
                    <a:pt x="151" y="205"/>
                  </a:cubicBezTo>
                  <a:cubicBezTo>
                    <a:pt x="151" y="205"/>
                    <a:pt x="151" y="205"/>
                    <a:pt x="151" y="205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2" y="204"/>
                    <a:pt x="153" y="203"/>
                    <a:pt x="154" y="203"/>
                  </a:cubicBezTo>
                  <a:cubicBezTo>
                    <a:pt x="156" y="203"/>
                    <a:pt x="158" y="203"/>
                    <a:pt x="160" y="203"/>
                  </a:cubicBezTo>
                  <a:cubicBezTo>
                    <a:pt x="163" y="203"/>
                    <a:pt x="167" y="203"/>
                    <a:pt x="171" y="202"/>
                  </a:cubicBezTo>
                  <a:cubicBezTo>
                    <a:pt x="171" y="201"/>
                    <a:pt x="171" y="201"/>
                    <a:pt x="171" y="201"/>
                  </a:cubicBezTo>
                  <a:cubicBezTo>
                    <a:pt x="167" y="202"/>
                    <a:pt x="163" y="202"/>
                    <a:pt x="159" y="202"/>
                  </a:cubicBezTo>
                  <a:cubicBezTo>
                    <a:pt x="157" y="202"/>
                    <a:pt x="155" y="202"/>
                    <a:pt x="153" y="203"/>
                  </a:cubicBezTo>
                  <a:cubicBezTo>
                    <a:pt x="153" y="203"/>
                    <a:pt x="153" y="203"/>
                    <a:pt x="152" y="203"/>
                  </a:cubicBezTo>
                  <a:cubicBezTo>
                    <a:pt x="153" y="202"/>
                    <a:pt x="154" y="201"/>
                    <a:pt x="154" y="201"/>
                  </a:cubicBezTo>
                  <a:cubicBezTo>
                    <a:pt x="157" y="200"/>
                    <a:pt x="160" y="200"/>
                    <a:pt x="163" y="200"/>
                  </a:cubicBezTo>
                  <a:cubicBezTo>
                    <a:pt x="166" y="199"/>
                    <a:pt x="170" y="199"/>
                    <a:pt x="174" y="199"/>
                  </a:cubicBezTo>
                  <a:cubicBezTo>
                    <a:pt x="174" y="199"/>
                    <a:pt x="174" y="198"/>
                    <a:pt x="173" y="198"/>
                  </a:cubicBezTo>
                  <a:cubicBezTo>
                    <a:pt x="170" y="198"/>
                    <a:pt x="166" y="199"/>
                    <a:pt x="163" y="199"/>
                  </a:cubicBezTo>
                  <a:cubicBezTo>
                    <a:pt x="160" y="199"/>
                    <a:pt x="158" y="199"/>
                    <a:pt x="155" y="200"/>
                  </a:cubicBezTo>
                  <a:cubicBezTo>
                    <a:pt x="156" y="199"/>
                    <a:pt x="157" y="198"/>
                    <a:pt x="157" y="197"/>
                  </a:cubicBezTo>
                  <a:cubicBezTo>
                    <a:pt x="159" y="197"/>
                    <a:pt x="160" y="197"/>
                    <a:pt x="162" y="196"/>
                  </a:cubicBezTo>
                  <a:cubicBezTo>
                    <a:pt x="164" y="196"/>
                    <a:pt x="165" y="196"/>
                    <a:pt x="167" y="196"/>
                  </a:cubicBezTo>
                  <a:cubicBezTo>
                    <a:pt x="171" y="195"/>
                    <a:pt x="174" y="195"/>
                    <a:pt x="178" y="195"/>
                  </a:cubicBezTo>
                  <a:cubicBezTo>
                    <a:pt x="178" y="195"/>
                    <a:pt x="178" y="194"/>
                    <a:pt x="178" y="194"/>
                  </a:cubicBezTo>
                  <a:cubicBezTo>
                    <a:pt x="174" y="195"/>
                    <a:pt x="171" y="195"/>
                    <a:pt x="167" y="195"/>
                  </a:cubicBezTo>
                  <a:cubicBezTo>
                    <a:pt x="164" y="195"/>
                    <a:pt x="161" y="195"/>
                    <a:pt x="158" y="196"/>
                  </a:cubicBezTo>
                  <a:cubicBezTo>
                    <a:pt x="159" y="195"/>
                    <a:pt x="160" y="195"/>
                    <a:pt x="160" y="194"/>
                  </a:cubicBezTo>
                  <a:cubicBezTo>
                    <a:pt x="161" y="193"/>
                    <a:pt x="162" y="193"/>
                    <a:pt x="162" y="193"/>
                  </a:cubicBezTo>
                  <a:cubicBezTo>
                    <a:pt x="164" y="192"/>
                    <a:pt x="166" y="192"/>
                    <a:pt x="167" y="192"/>
                  </a:cubicBezTo>
                  <a:cubicBezTo>
                    <a:pt x="171" y="191"/>
                    <a:pt x="174" y="191"/>
                    <a:pt x="177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4" y="191"/>
                    <a:pt x="171" y="191"/>
                    <a:pt x="168" y="191"/>
                  </a:cubicBezTo>
                  <a:cubicBezTo>
                    <a:pt x="166" y="191"/>
                    <a:pt x="164" y="192"/>
                    <a:pt x="163" y="192"/>
                  </a:cubicBezTo>
                  <a:cubicBezTo>
                    <a:pt x="162" y="192"/>
                    <a:pt x="162" y="192"/>
                    <a:pt x="161" y="193"/>
                  </a:cubicBezTo>
                  <a:cubicBezTo>
                    <a:pt x="162" y="192"/>
                    <a:pt x="163" y="191"/>
                    <a:pt x="163" y="190"/>
                  </a:cubicBezTo>
                  <a:cubicBezTo>
                    <a:pt x="165" y="190"/>
                    <a:pt x="167" y="190"/>
                    <a:pt x="168" y="189"/>
                  </a:cubicBezTo>
                  <a:cubicBezTo>
                    <a:pt x="171" y="189"/>
                    <a:pt x="174" y="188"/>
                    <a:pt x="177" y="188"/>
                  </a:cubicBezTo>
                  <a:cubicBezTo>
                    <a:pt x="177" y="188"/>
                    <a:pt x="177" y="188"/>
                    <a:pt x="177" y="188"/>
                  </a:cubicBezTo>
                  <a:cubicBezTo>
                    <a:pt x="174" y="188"/>
                    <a:pt x="171" y="188"/>
                    <a:pt x="168" y="189"/>
                  </a:cubicBezTo>
                  <a:cubicBezTo>
                    <a:pt x="167" y="189"/>
                    <a:pt x="165" y="189"/>
                    <a:pt x="164" y="189"/>
                  </a:cubicBezTo>
                  <a:cubicBezTo>
                    <a:pt x="165" y="189"/>
                    <a:pt x="166" y="188"/>
                    <a:pt x="166" y="187"/>
                  </a:cubicBezTo>
                  <a:cubicBezTo>
                    <a:pt x="167" y="187"/>
                    <a:pt x="167" y="186"/>
                    <a:pt x="167" y="18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67" y="185"/>
                    <a:pt x="168" y="185"/>
                    <a:pt x="169" y="184"/>
                  </a:cubicBezTo>
                  <a:cubicBezTo>
                    <a:pt x="169" y="184"/>
                    <a:pt x="169" y="185"/>
                    <a:pt x="169" y="185"/>
                  </a:cubicBezTo>
                  <a:cubicBezTo>
                    <a:pt x="173" y="186"/>
                    <a:pt x="181" y="183"/>
                    <a:pt x="180" y="178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81" y="178"/>
                    <a:pt x="182" y="177"/>
                    <a:pt x="182" y="176"/>
                  </a:cubicBezTo>
                  <a:cubicBezTo>
                    <a:pt x="183" y="177"/>
                    <a:pt x="184" y="177"/>
                    <a:pt x="185" y="178"/>
                  </a:cubicBezTo>
                  <a:cubicBezTo>
                    <a:pt x="185" y="178"/>
                    <a:pt x="184" y="179"/>
                    <a:pt x="183" y="179"/>
                  </a:cubicBezTo>
                  <a:cubicBezTo>
                    <a:pt x="183" y="179"/>
                    <a:pt x="183" y="180"/>
                    <a:pt x="18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79" y="181"/>
                    <a:pt x="177" y="186"/>
                    <a:pt x="178" y="190"/>
                  </a:cubicBezTo>
                  <a:cubicBezTo>
                    <a:pt x="178" y="190"/>
                    <a:pt x="178" y="191"/>
                    <a:pt x="178" y="191"/>
                  </a:cubicBezTo>
                  <a:cubicBezTo>
                    <a:pt x="178" y="193"/>
                    <a:pt x="180" y="194"/>
                    <a:pt x="181" y="193"/>
                  </a:cubicBezTo>
                  <a:cubicBezTo>
                    <a:pt x="179" y="197"/>
                    <a:pt x="175" y="200"/>
                    <a:pt x="172" y="204"/>
                  </a:cubicBezTo>
                  <a:cubicBezTo>
                    <a:pt x="169" y="208"/>
                    <a:pt x="166" y="213"/>
                    <a:pt x="162" y="217"/>
                  </a:cubicBezTo>
                  <a:cubicBezTo>
                    <a:pt x="157" y="222"/>
                    <a:pt x="152" y="227"/>
                    <a:pt x="147" y="231"/>
                  </a:cubicBezTo>
                  <a:cubicBezTo>
                    <a:pt x="147" y="231"/>
                    <a:pt x="147" y="231"/>
                    <a:pt x="146" y="231"/>
                  </a:cubicBezTo>
                  <a:cubicBezTo>
                    <a:pt x="143" y="231"/>
                    <a:pt x="140" y="230"/>
                    <a:pt x="138" y="231"/>
                  </a:cubicBezTo>
                  <a:cubicBezTo>
                    <a:pt x="138" y="231"/>
                    <a:pt x="138" y="231"/>
                    <a:pt x="137" y="231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30"/>
                    <a:pt x="139" y="230"/>
                    <a:pt x="140" y="230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0" y="229"/>
                    <a:pt x="140" y="229"/>
                    <a:pt x="140" y="229"/>
                  </a:cubicBezTo>
                  <a:cubicBezTo>
                    <a:pt x="143" y="229"/>
                    <a:pt x="145" y="229"/>
                    <a:pt x="148" y="229"/>
                  </a:cubicBezTo>
                  <a:cubicBezTo>
                    <a:pt x="149" y="229"/>
                    <a:pt x="149" y="228"/>
                    <a:pt x="148" y="228"/>
                  </a:cubicBezTo>
                  <a:cubicBezTo>
                    <a:pt x="145" y="228"/>
                    <a:pt x="141" y="228"/>
                    <a:pt x="138" y="229"/>
                  </a:cubicBezTo>
                  <a:cubicBezTo>
                    <a:pt x="138" y="228"/>
                    <a:pt x="138" y="228"/>
                    <a:pt x="138" y="227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38" y="227"/>
                    <a:pt x="138" y="227"/>
                    <a:pt x="138" y="227"/>
                  </a:cubicBezTo>
                  <a:cubicBezTo>
                    <a:pt x="143" y="226"/>
                    <a:pt x="148" y="226"/>
                    <a:pt x="152" y="226"/>
                  </a:cubicBezTo>
                  <a:cubicBezTo>
                    <a:pt x="153" y="226"/>
                    <a:pt x="153" y="225"/>
                    <a:pt x="152" y="225"/>
                  </a:cubicBezTo>
                  <a:cubicBezTo>
                    <a:pt x="148" y="225"/>
                    <a:pt x="143" y="225"/>
                    <a:pt x="138" y="226"/>
                  </a:cubicBezTo>
                  <a:cubicBezTo>
                    <a:pt x="139" y="225"/>
                    <a:pt x="139" y="225"/>
                    <a:pt x="139" y="225"/>
                  </a:cubicBezTo>
                  <a:close/>
                  <a:moveTo>
                    <a:pt x="138" y="234"/>
                  </a:moveTo>
                  <a:cubicBezTo>
                    <a:pt x="139" y="235"/>
                    <a:pt x="140" y="234"/>
                    <a:pt x="140" y="234"/>
                  </a:cubicBezTo>
                  <a:cubicBezTo>
                    <a:pt x="141" y="234"/>
                    <a:pt x="142" y="234"/>
                    <a:pt x="143" y="234"/>
                  </a:cubicBezTo>
                  <a:cubicBezTo>
                    <a:pt x="141" y="235"/>
                    <a:pt x="139" y="236"/>
                    <a:pt x="137" y="237"/>
                  </a:cubicBezTo>
                  <a:cubicBezTo>
                    <a:pt x="137" y="235"/>
                    <a:pt x="137" y="234"/>
                    <a:pt x="137" y="232"/>
                  </a:cubicBezTo>
                  <a:cubicBezTo>
                    <a:pt x="137" y="232"/>
                    <a:pt x="137" y="232"/>
                    <a:pt x="137" y="232"/>
                  </a:cubicBezTo>
                  <a:cubicBezTo>
                    <a:pt x="138" y="232"/>
                    <a:pt x="139" y="232"/>
                    <a:pt x="140" y="232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42" y="231"/>
                    <a:pt x="144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5" y="232"/>
                    <a:pt x="145" y="233"/>
                    <a:pt x="144" y="233"/>
                  </a:cubicBezTo>
                  <a:cubicBezTo>
                    <a:pt x="144" y="233"/>
                    <a:pt x="144" y="233"/>
                    <a:pt x="143" y="233"/>
                  </a:cubicBezTo>
                  <a:cubicBezTo>
                    <a:pt x="142" y="233"/>
                    <a:pt x="141" y="233"/>
                    <a:pt x="140" y="233"/>
                  </a:cubicBezTo>
                  <a:cubicBezTo>
                    <a:pt x="139" y="233"/>
                    <a:pt x="138" y="233"/>
                    <a:pt x="138" y="234"/>
                  </a:cubicBezTo>
                  <a:cubicBezTo>
                    <a:pt x="137" y="234"/>
                    <a:pt x="137" y="234"/>
                    <a:pt x="138" y="234"/>
                  </a:cubicBezTo>
                  <a:close/>
                  <a:moveTo>
                    <a:pt x="117" y="265"/>
                  </a:moveTo>
                  <a:cubicBezTo>
                    <a:pt x="114" y="268"/>
                    <a:pt x="111" y="271"/>
                    <a:pt x="108" y="273"/>
                  </a:cubicBezTo>
                  <a:cubicBezTo>
                    <a:pt x="108" y="274"/>
                    <a:pt x="103" y="278"/>
                    <a:pt x="102" y="276"/>
                  </a:cubicBezTo>
                  <a:cubicBezTo>
                    <a:pt x="102" y="273"/>
                    <a:pt x="105" y="270"/>
                    <a:pt x="106" y="268"/>
                  </a:cubicBezTo>
                  <a:cubicBezTo>
                    <a:pt x="108" y="265"/>
                    <a:pt x="111" y="262"/>
                    <a:pt x="114" y="259"/>
                  </a:cubicBezTo>
                  <a:cubicBezTo>
                    <a:pt x="117" y="254"/>
                    <a:pt x="121" y="250"/>
                    <a:pt x="125" y="246"/>
                  </a:cubicBezTo>
                  <a:cubicBezTo>
                    <a:pt x="124" y="247"/>
                    <a:pt x="124" y="249"/>
                    <a:pt x="124" y="251"/>
                  </a:cubicBezTo>
                  <a:cubicBezTo>
                    <a:pt x="124" y="251"/>
                    <a:pt x="125" y="252"/>
                    <a:pt x="125" y="252"/>
                  </a:cubicBezTo>
                  <a:cubicBezTo>
                    <a:pt x="126" y="251"/>
                    <a:pt x="127" y="251"/>
                    <a:pt x="128" y="251"/>
                  </a:cubicBezTo>
                  <a:cubicBezTo>
                    <a:pt x="125" y="256"/>
                    <a:pt x="121" y="260"/>
                    <a:pt x="117" y="265"/>
                  </a:cubicBezTo>
                  <a:close/>
                  <a:moveTo>
                    <a:pt x="137" y="243"/>
                  </a:moveTo>
                  <a:cubicBezTo>
                    <a:pt x="134" y="246"/>
                    <a:pt x="130" y="248"/>
                    <a:pt x="126" y="249"/>
                  </a:cubicBezTo>
                  <a:cubicBezTo>
                    <a:pt x="126" y="245"/>
                    <a:pt x="128" y="241"/>
                    <a:pt x="130" y="237"/>
                  </a:cubicBezTo>
                  <a:cubicBezTo>
                    <a:pt x="130" y="237"/>
                    <a:pt x="131" y="236"/>
                    <a:pt x="130" y="236"/>
                  </a:cubicBezTo>
                  <a:cubicBezTo>
                    <a:pt x="132" y="233"/>
                    <a:pt x="134" y="231"/>
                    <a:pt x="136" y="228"/>
                  </a:cubicBezTo>
                  <a:cubicBezTo>
                    <a:pt x="135" y="232"/>
                    <a:pt x="135" y="235"/>
                    <a:pt x="135" y="239"/>
                  </a:cubicBezTo>
                  <a:cubicBezTo>
                    <a:pt x="135" y="240"/>
                    <a:pt x="136" y="240"/>
                    <a:pt x="137" y="240"/>
                  </a:cubicBezTo>
                  <a:cubicBezTo>
                    <a:pt x="139" y="239"/>
                    <a:pt x="141" y="238"/>
                    <a:pt x="143" y="236"/>
                  </a:cubicBezTo>
                  <a:cubicBezTo>
                    <a:pt x="143" y="237"/>
                    <a:pt x="143" y="237"/>
                    <a:pt x="142" y="238"/>
                  </a:cubicBezTo>
                  <a:cubicBezTo>
                    <a:pt x="141" y="240"/>
                    <a:pt x="139" y="241"/>
                    <a:pt x="137" y="243"/>
                  </a:cubicBezTo>
                  <a:close/>
                  <a:moveTo>
                    <a:pt x="124" y="295"/>
                  </a:moveTo>
                  <a:cubicBezTo>
                    <a:pt x="127" y="278"/>
                    <a:pt x="131" y="260"/>
                    <a:pt x="139" y="244"/>
                  </a:cubicBezTo>
                  <a:cubicBezTo>
                    <a:pt x="142" y="242"/>
                    <a:pt x="146" y="238"/>
                    <a:pt x="147" y="234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52" y="230"/>
                    <a:pt x="156" y="226"/>
                    <a:pt x="161" y="222"/>
                  </a:cubicBezTo>
                  <a:cubicBezTo>
                    <a:pt x="160" y="224"/>
                    <a:pt x="159" y="227"/>
                    <a:pt x="159" y="230"/>
                  </a:cubicBezTo>
                  <a:cubicBezTo>
                    <a:pt x="158" y="235"/>
                    <a:pt x="157" y="239"/>
                    <a:pt x="155" y="243"/>
                  </a:cubicBezTo>
                  <a:cubicBezTo>
                    <a:pt x="153" y="252"/>
                    <a:pt x="151" y="261"/>
                    <a:pt x="150" y="270"/>
                  </a:cubicBezTo>
                  <a:cubicBezTo>
                    <a:pt x="149" y="287"/>
                    <a:pt x="140" y="303"/>
                    <a:pt x="132" y="318"/>
                  </a:cubicBezTo>
                  <a:cubicBezTo>
                    <a:pt x="131" y="321"/>
                    <a:pt x="129" y="324"/>
                    <a:pt x="128" y="327"/>
                  </a:cubicBezTo>
                  <a:cubicBezTo>
                    <a:pt x="127" y="330"/>
                    <a:pt x="125" y="332"/>
                    <a:pt x="124" y="335"/>
                  </a:cubicBezTo>
                  <a:cubicBezTo>
                    <a:pt x="120" y="322"/>
                    <a:pt x="122" y="307"/>
                    <a:pt x="124" y="295"/>
                  </a:cubicBezTo>
                  <a:close/>
                  <a:moveTo>
                    <a:pt x="125" y="338"/>
                  </a:moveTo>
                  <a:cubicBezTo>
                    <a:pt x="125" y="337"/>
                    <a:pt x="125" y="336"/>
                    <a:pt x="124" y="336"/>
                  </a:cubicBezTo>
                  <a:cubicBezTo>
                    <a:pt x="126" y="333"/>
                    <a:pt x="127" y="330"/>
                    <a:pt x="128" y="327"/>
                  </a:cubicBezTo>
                  <a:cubicBezTo>
                    <a:pt x="130" y="324"/>
                    <a:pt x="132" y="320"/>
                    <a:pt x="134" y="316"/>
                  </a:cubicBezTo>
                  <a:cubicBezTo>
                    <a:pt x="137" y="309"/>
                    <a:pt x="141" y="301"/>
                    <a:pt x="145" y="293"/>
                  </a:cubicBezTo>
                  <a:cubicBezTo>
                    <a:pt x="148" y="286"/>
                    <a:pt x="150" y="278"/>
                    <a:pt x="151" y="270"/>
                  </a:cubicBezTo>
                  <a:cubicBezTo>
                    <a:pt x="152" y="261"/>
                    <a:pt x="154" y="252"/>
                    <a:pt x="156" y="243"/>
                  </a:cubicBezTo>
                  <a:cubicBezTo>
                    <a:pt x="157" y="239"/>
                    <a:pt x="159" y="235"/>
                    <a:pt x="159" y="231"/>
                  </a:cubicBezTo>
                  <a:cubicBezTo>
                    <a:pt x="160" y="229"/>
                    <a:pt x="160" y="228"/>
                    <a:pt x="160" y="226"/>
                  </a:cubicBezTo>
                  <a:cubicBezTo>
                    <a:pt x="160" y="228"/>
                    <a:pt x="160" y="230"/>
                    <a:pt x="160" y="232"/>
                  </a:cubicBezTo>
                  <a:cubicBezTo>
                    <a:pt x="159" y="237"/>
                    <a:pt x="159" y="243"/>
                    <a:pt x="158" y="248"/>
                  </a:cubicBezTo>
                  <a:cubicBezTo>
                    <a:pt x="158" y="257"/>
                    <a:pt x="158" y="267"/>
                    <a:pt x="157" y="276"/>
                  </a:cubicBezTo>
                  <a:cubicBezTo>
                    <a:pt x="155" y="285"/>
                    <a:pt x="152" y="294"/>
                    <a:pt x="150" y="303"/>
                  </a:cubicBezTo>
                  <a:cubicBezTo>
                    <a:pt x="147" y="312"/>
                    <a:pt x="145" y="321"/>
                    <a:pt x="141" y="329"/>
                  </a:cubicBezTo>
                  <a:cubicBezTo>
                    <a:pt x="140" y="333"/>
                    <a:pt x="138" y="337"/>
                    <a:pt x="136" y="341"/>
                  </a:cubicBezTo>
                  <a:cubicBezTo>
                    <a:pt x="135" y="343"/>
                    <a:pt x="135" y="344"/>
                    <a:pt x="134" y="345"/>
                  </a:cubicBezTo>
                  <a:cubicBezTo>
                    <a:pt x="134" y="346"/>
                    <a:pt x="133" y="347"/>
                    <a:pt x="133" y="348"/>
                  </a:cubicBezTo>
                  <a:cubicBezTo>
                    <a:pt x="130" y="345"/>
                    <a:pt x="127" y="341"/>
                    <a:pt x="125" y="338"/>
                  </a:cubicBezTo>
                  <a:close/>
                  <a:moveTo>
                    <a:pt x="133" y="348"/>
                  </a:moveTo>
                  <a:cubicBezTo>
                    <a:pt x="133" y="348"/>
                    <a:pt x="134" y="347"/>
                    <a:pt x="134" y="347"/>
                  </a:cubicBezTo>
                  <a:cubicBezTo>
                    <a:pt x="134" y="345"/>
                    <a:pt x="135" y="344"/>
                    <a:pt x="136" y="343"/>
                  </a:cubicBezTo>
                  <a:cubicBezTo>
                    <a:pt x="138" y="339"/>
                    <a:pt x="140" y="334"/>
                    <a:pt x="142" y="330"/>
                  </a:cubicBezTo>
                  <a:cubicBezTo>
                    <a:pt x="146" y="321"/>
                    <a:pt x="148" y="312"/>
                    <a:pt x="151" y="303"/>
                  </a:cubicBezTo>
                  <a:cubicBezTo>
                    <a:pt x="153" y="294"/>
                    <a:pt x="156" y="285"/>
                    <a:pt x="157" y="275"/>
                  </a:cubicBezTo>
                  <a:cubicBezTo>
                    <a:pt x="158" y="266"/>
                    <a:pt x="158" y="257"/>
                    <a:pt x="159" y="248"/>
                  </a:cubicBezTo>
                  <a:cubicBezTo>
                    <a:pt x="160" y="243"/>
                    <a:pt x="160" y="238"/>
                    <a:pt x="160" y="233"/>
                  </a:cubicBezTo>
                  <a:cubicBezTo>
                    <a:pt x="160" y="231"/>
                    <a:pt x="161" y="228"/>
                    <a:pt x="161" y="226"/>
                  </a:cubicBezTo>
                  <a:cubicBezTo>
                    <a:pt x="161" y="225"/>
                    <a:pt x="161" y="222"/>
                    <a:pt x="162" y="221"/>
                  </a:cubicBezTo>
                  <a:cubicBezTo>
                    <a:pt x="162" y="221"/>
                    <a:pt x="162" y="221"/>
                    <a:pt x="162" y="221"/>
                  </a:cubicBezTo>
                  <a:cubicBezTo>
                    <a:pt x="162" y="221"/>
                    <a:pt x="162" y="221"/>
                    <a:pt x="162" y="221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2" y="220"/>
                    <a:pt x="163" y="220"/>
                    <a:pt x="163" y="220"/>
                  </a:cubicBezTo>
                  <a:cubicBezTo>
                    <a:pt x="163" y="220"/>
                    <a:pt x="163" y="221"/>
                    <a:pt x="164" y="221"/>
                  </a:cubicBezTo>
                  <a:cubicBezTo>
                    <a:pt x="165" y="222"/>
                    <a:pt x="167" y="224"/>
                    <a:pt x="168" y="225"/>
                  </a:cubicBezTo>
                  <a:cubicBezTo>
                    <a:pt x="168" y="225"/>
                    <a:pt x="168" y="225"/>
                    <a:pt x="168" y="225"/>
                  </a:cubicBezTo>
                  <a:cubicBezTo>
                    <a:pt x="166" y="232"/>
                    <a:pt x="167" y="239"/>
                    <a:pt x="168" y="246"/>
                  </a:cubicBezTo>
                  <a:cubicBezTo>
                    <a:pt x="169" y="254"/>
                    <a:pt x="171" y="262"/>
                    <a:pt x="173" y="269"/>
                  </a:cubicBezTo>
                  <a:cubicBezTo>
                    <a:pt x="174" y="271"/>
                    <a:pt x="174" y="273"/>
                    <a:pt x="175" y="275"/>
                  </a:cubicBezTo>
                  <a:cubicBezTo>
                    <a:pt x="175" y="277"/>
                    <a:pt x="174" y="280"/>
                    <a:pt x="174" y="282"/>
                  </a:cubicBezTo>
                  <a:cubicBezTo>
                    <a:pt x="173" y="286"/>
                    <a:pt x="172" y="289"/>
                    <a:pt x="171" y="292"/>
                  </a:cubicBezTo>
                  <a:cubicBezTo>
                    <a:pt x="168" y="298"/>
                    <a:pt x="165" y="304"/>
                    <a:pt x="162" y="310"/>
                  </a:cubicBezTo>
                  <a:cubicBezTo>
                    <a:pt x="159" y="317"/>
                    <a:pt x="155" y="325"/>
                    <a:pt x="151" y="332"/>
                  </a:cubicBezTo>
                  <a:cubicBezTo>
                    <a:pt x="149" y="336"/>
                    <a:pt x="147" y="339"/>
                    <a:pt x="146" y="343"/>
                  </a:cubicBezTo>
                  <a:cubicBezTo>
                    <a:pt x="144" y="346"/>
                    <a:pt x="143" y="349"/>
                    <a:pt x="141" y="352"/>
                  </a:cubicBezTo>
                  <a:cubicBezTo>
                    <a:pt x="138" y="351"/>
                    <a:pt x="135" y="350"/>
                    <a:pt x="133" y="348"/>
                  </a:cubicBezTo>
                  <a:close/>
                  <a:moveTo>
                    <a:pt x="165" y="359"/>
                  </a:moveTo>
                  <a:cubicBezTo>
                    <a:pt x="161" y="358"/>
                    <a:pt x="157" y="355"/>
                    <a:pt x="153" y="353"/>
                  </a:cubicBezTo>
                  <a:cubicBezTo>
                    <a:pt x="149" y="352"/>
                    <a:pt x="145" y="352"/>
                    <a:pt x="142" y="352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43" y="349"/>
                    <a:pt x="145" y="347"/>
                    <a:pt x="146" y="344"/>
                  </a:cubicBezTo>
                  <a:cubicBezTo>
                    <a:pt x="147" y="340"/>
                    <a:pt x="149" y="337"/>
                    <a:pt x="151" y="333"/>
                  </a:cubicBezTo>
                  <a:cubicBezTo>
                    <a:pt x="155" y="325"/>
                    <a:pt x="159" y="318"/>
                    <a:pt x="163" y="310"/>
                  </a:cubicBezTo>
                  <a:cubicBezTo>
                    <a:pt x="166" y="304"/>
                    <a:pt x="169" y="298"/>
                    <a:pt x="172" y="292"/>
                  </a:cubicBezTo>
                  <a:cubicBezTo>
                    <a:pt x="173" y="287"/>
                    <a:pt x="175" y="282"/>
                    <a:pt x="175" y="277"/>
                  </a:cubicBezTo>
                  <a:cubicBezTo>
                    <a:pt x="176" y="278"/>
                    <a:pt x="176" y="279"/>
                    <a:pt x="176" y="280"/>
                  </a:cubicBezTo>
                  <a:cubicBezTo>
                    <a:pt x="177" y="284"/>
                    <a:pt x="179" y="288"/>
                    <a:pt x="179" y="292"/>
                  </a:cubicBezTo>
                  <a:cubicBezTo>
                    <a:pt x="180" y="297"/>
                    <a:pt x="179" y="301"/>
                    <a:pt x="179" y="306"/>
                  </a:cubicBezTo>
                  <a:cubicBezTo>
                    <a:pt x="178" y="310"/>
                    <a:pt x="178" y="314"/>
                    <a:pt x="178" y="318"/>
                  </a:cubicBezTo>
                  <a:cubicBezTo>
                    <a:pt x="178" y="325"/>
                    <a:pt x="178" y="332"/>
                    <a:pt x="176" y="338"/>
                  </a:cubicBezTo>
                  <a:cubicBezTo>
                    <a:pt x="175" y="346"/>
                    <a:pt x="172" y="353"/>
                    <a:pt x="170" y="360"/>
                  </a:cubicBezTo>
                  <a:cubicBezTo>
                    <a:pt x="168" y="360"/>
                    <a:pt x="167" y="360"/>
                    <a:pt x="165" y="359"/>
                  </a:cubicBezTo>
                  <a:close/>
                  <a:moveTo>
                    <a:pt x="187" y="358"/>
                  </a:moveTo>
                  <a:cubicBezTo>
                    <a:pt x="181" y="359"/>
                    <a:pt x="176" y="361"/>
                    <a:pt x="171" y="360"/>
                  </a:cubicBezTo>
                  <a:cubicBezTo>
                    <a:pt x="173" y="352"/>
                    <a:pt x="176" y="343"/>
                    <a:pt x="178" y="335"/>
                  </a:cubicBezTo>
                  <a:cubicBezTo>
                    <a:pt x="179" y="331"/>
                    <a:pt x="179" y="327"/>
                    <a:pt x="179" y="323"/>
                  </a:cubicBezTo>
                  <a:cubicBezTo>
                    <a:pt x="179" y="319"/>
                    <a:pt x="179" y="314"/>
                    <a:pt x="179" y="310"/>
                  </a:cubicBezTo>
                  <a:cubicBezTo>
                    <a:pt x="179" y="306"/>
                    <a:pt x="180" y="301"/>
                    <a:pt x="181" y="297"/>
                  </a:cubicBezTo>
                  <a:cubicBezTo>
                    <a:pt x="181" y="296"/>
                    <a:pt x="181" y="296"/>
                    <a:pt x="181" y="295"/>
                  </a:cubicBezTo>
                  <a:cubicBezTo>
                    <a:pt x="184" y="299"/>
                    <a:pt x="188" y="303"/>
                    <a:pt x="191" y="307"/>
                  </a:cubicBezTo>
                  <a:cubicBezTo>
                    <a:pt x="195" y="312"/>
                    <a:pt x="197" y="318"/>
                    <a:pt x="199" y="324"/>
                  </a:cubicBezTo>
                  <a:cubicBezTo>
                    <a:pt x="202" y="335"/>
                    <a:pt x="202" y="347"/>
                    <a:pt x="201" y="358"/>
                  </a:cubicBezTo>
                  <a:cubicBezTo>
                    <a:pt x="196" y="359"/>
                    <a:pt x="191" y="358"/>
                    <a:pt x="187" y="358"/>
                  </a:cubicBezTo>
                  <a:close/>
                  <a:moveTo>
                    <a:pt x="207" y="355"/>
                  </a:moveTo>
                  <a:cubicBezTo>
                    <a:pt x="205" y="357"/>
                    <a:pt x="204" y="357"/>
                    <a:pt x="202" y="358"/>
                  </a:cubicBezTo>
                  <a:cubicBezTo>
                    <a:pt x="203" y="347"/>
                    <a:pt x="203" y="335"/>
                    <a:pt x="200" y="324"/>
                  </a:cubicBezTo>
                  <a:cubicBezTo>
                    <a:pt x="199" y="319"/>
                    <a:pt x="196" y="313"/>
                    <a:pt x="193" y="308"/>
                  </a:cubicBezTo>
                  <a:cubicBezTo>
                    <a:pt x="191" y="306"/>
                    <a:pt x="189" y="304"/>
                    <a:pt x="187" y="302"/>
                  </a:cubicBezTo>
                  <a:cubicBezTo>
                    <a:pt x="185" y="299"/>
                    <a:pt x="183" y="297"/>
                    <a:pt x="180" y="294"/>
                  </a:cubicBezTo>
                  <a:cubicBezTo>
                    <a:pt x="180" y="291"/>
                    <a:pt x="179" y="288"/>
                    <a:pt x="178" y="285"/>
                  </a:cubicBezTo>
                  <a:cubicBezTo>
                    <a:pt x="177" y="281"/>
                    <a:pt x="176" y="277"/>
                    <a:pt x="175" y="274"/>
                  </a:cubicBezTo>
                  <a:cubicBezTo>
                    <a:pt x="175" y="274"/>
                    <a:pt x="175" y="273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4" y="270"/>
                    <a:pt x="173" y="266"/>
                    <a:pt x="172" y="262"/>
                  </a:cubicBezTo>
                  <a:cubicBezTo>
                    <a:pt x="169" y="251"/>
                    <a:pt x="166" y="238"/>
                    <a:pt x="169" y="226"/>
                  </a:cubicBezTo>
                  <a:cubicBezTo>
                    <a:pt x="172" y="229"/>
                    <a:pt x="176" y="231"/>
                    <a:pt x="179" y="234"/>
                  </a:cubicBezTo>
                  <a:cubicBezTo>
                    <a:pt x="183" y="237"/>
                    <a:pt x="186" y="241"/>
                    <a:pt x="189" y="244"/>
                  </a:cubicBezTo>
                  <a:cubicBezTo>
                    <a:pt x="192" y="248"/>
                    <a:pt x="194" y="252"/>
                    <a:pt x="195" y="256"/>
                  </a:cubicBezTo>
                  <a:cubicBezTo>
                    <a:pt x="195" y="258"/>
                    <a:pt x="196" y="260"/>
                    <a:pt x="196" y="262"/>
                  </a:cubicBezTo>
                  <a:cubicBezTo>
                    <a:pt x="196" y="262"/>
                    <a:pt x="196" y="262"/>
                    <a:pt x="196" y="262"/>
                  </a:cubicBezTo>
                  <a:cubicBezTo>
                    <a:pt x="196" y="262"/>
                    <a:pt x="196" y="262"/>
                    <a:pt x="196" y="262"/>
                  </a:cubicBezTo>
                  <a:cubicBezTo>
                    <a:pt x="197" y="269"/>
                    <a:pt x="198" y="275"/>
                    <a:pt x="199" y="282"/>
                  </a:cubicBezTo>
                  <a:cubicBezTo>
                    <a:pt x="200" y="291"/>
                    <a:pt x="203" y="300"/>
                    <a:pt x="206" y="309"/>
                  </a:cubicBezTo>
                  <a:cubicBezTo>
                    <a:pt x="208" y="314"/>
                    <a:pt x="210" y="320"/>
                    <a:pt x="212" y="325"/>
                  </a:cubicBezTo>
                  <a:cubicBezTo>
                    <a:pt x="215" y="330"/>
                    <a:pt x="218" y="335"/>
                    <a:pt x="219" y="340"/>
                  </a:cubicBezTo>
                  <a:cubicBezTo>
                    <a:pt x="214" y="344"/>
                    <a:pt x="212" y="351"/>
                    <a:pt x="207" y="355"/>
                  </a:cubicBezTo>
                  <a:close/>
                  <a:moveTo>
                    <a:pt x="220" y="339"/>
                  </a:moveTo>
                  <a:cubicBezTo>
                    <a:pt x="217" y="331"/>
                    <a:pt x="212" y="324"/>
                    <a:pt x="209" y="316"/>
                  </a:cubicBezTo>
                  <a:cubicBezTo>
                    <a:pt x="206" y="307"/>
                    <a:pt x="203" y="298"/>
                    <a:pt x="201" y="289"/>
                  </a:cubicBezTo>
                  <a:cubicBezTo>
                    <a:pt x="199" y="280"/>
                    <a:pt x="198" y="272"/>
                    <a:pt x="197" y="263"/>
                  </a:cubicBezTo>
                  <a:cubicBezTo>
                    <a:pt x="201" y="268"/>
                    <a:pt x="204" y="273"/>
                    <a:pt x="208" y="278"/>
                  </a:cubicBezTo>
                  <a:cubicBezTo>
                    <a:pt x="211" y="284"/>
                    <a:pt x="215" y="289"/>
                    <a:pt x="218" y="295"/>
                  </a:cubicBezTo>
                  <a:cubicBezTo>
                    <a:pt x="224" y="306"/>
                    <a:pt x="230" y="317"/>
                    <a:pt x="238" y="327"/>
                  </a:cubicBezTo>
                  <a:cubicBezTo>
                    <a:pt x="233" y="333"/>
                    <a:pt x="225" y="335"/>
                    <a:pt x="220" y="339"/>
                  </a:cubicBezTo>
                  <a:close/>
                  <a:moveTo>
                    <a:pt x="239" y="326"/>
                  </a:moveTo>
                  <a:cubicBezTo>
                    <a:pt x="239" y="326"/>
                    <a:pt x="238" y="327"/>
                    <a:pt x="238" y="327"/>
                  </a:cubicBezTo>
                  <a:cubicBezTo>
                    <a:pt x="231" y="317"/>
                    <a:pt x="224" y="306"/>
                    <a:pt x="218" y="295"/>
                  </a:cubicBezTo>
                  <a:cubicBezTo>
                    <a:pt x="212" y="284"/>
                    <a:pt x="206" y="272"/>
                    <a:pt x="197" y="262"/>
                  </a:cubicBezTo>
                  <a:cubicBezTo>
                    <a:pt x="196" y="258"/>
                    <a:pt x="195" y="255"/>
                    <a:pt x="194" y="251"/>
                  </a:cubicBezTo>
                  <a:cubicBezTo>
                    <a:pt x="193" y="250"/>
                    <a:pt x="193" y="249"/>
                    <a:pt x="192" y="248"/>
                  </a:cubicBezTo>
                  <a:cubicBezTo>
                    <a:pt x="197" y="253"/>
                    <a:pt x="203" y="256"/>
                    <a:pt x="209" y="260"/>
                  </a:cubicBezTo>
                  <a:cubicBezTo>
                    <a:pt x="215" y="265"/>
                    <a:pt x="221" y="269"/>
                    <a:pt x="226" y="275"/>
                  </a:cubicBezTo>
                  <a:cubicBezTo>
                    <a:pt x="231" y="280"/>
                    <a:pt x="236" y="286"/>
                    <a:pt x="240" y="292"/>
                  </a:cubicBezTo>
                  <a:cubicBezTo>
                    <a:pt x="242" y="296"/>
                    <a:pt x="246" y="300"/>
                    <a:pt x="248" y="304"/>
                  </a:cubicBezTo>
                  <a:cubicBezTo>
                    <a:pt x="246" y="311"/>
                    <a:pt x="243" y="320"/>
                    <a:pt x="239" y="326"/>
                  </a:cubicBezTo>
                  <a:close/>
                  <a:moveTo>
                    <a:pt x="248" y="303"/>
                  </a:moveTo>
                  <a:cubicBezTo>
                    <a:pt x="246" y="299"/>
                    <a:pt x="243" y="296"/>
                    <a:pt x="241" y="293"/>
                  </a:cubicBezTo>
                  <a:cubicBezTo>
                    <a:pt x="237" y="287"/>
                    <a:pt x="233" y="281"/>
                    <a:pt x="228" y="276"/>
                  </a:cubicBezTo>
                  <a:cubicBezTo>
                    <a:pt x="223" y="270"/>
                    <a:pt x="217" y="265"/>
                    <a:pt x="211" y="261"/>
                  </a:cubicBezTo>
                  <a:cubicBezTo>
                    <a:pt x="204" y="256"/>
                    <a:pt x="198" y="252"/>
                    <a:pt x="192" y="247"/>
                  </a:cubicBezTo>
                  <a:cubicBezTo>
                    <a:pt x="191" y="245"/>
                    <a:pt x="189" y="243"/>
                    <a:pt x="187" y="241"/>
                  </a:cubicBezTo>
                  <a:cubicBezTo>
                    <a:pt x="183" y="236"/>
                    <a:pt x="179" y="233"/>
                    <a:pt x="174" y="229"/>
                  </a:cubicBezTo>
                  <a:cubicBezTo>
                    <a:pt x="172" y="227"/>
                    <a:pt x="170" y="226"/>
                    <a:pt x="168" y="224"/>
                  </a:cubicBezTo>
                  <a:cubicBezTo>
                    <a:pt x="167" y="223"/>
                    <a:pt x="166" y="222"/>
                    <a:pt x="164" y="221"/>
                  </a:cubicBezTo>
                  <a:cubicBezTo>
                    <a:pt x="164" y="221"/>
                    <a:pt x="164" y="220"/>
                    <a:pt x="163" y="220"/>
                  </a:cubicBezTo>
                  <a:cubicBezTo>
                    <a:pt x="164" y="220"/>
                    <a:pt x="164" y="220"/>
                    <a:pt x="164" y="219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7" y="215"/>
                    <a:pt x="170" y="211"/>
                    <a:pt x="173" y="206"/>
                  </a:cubicBezTo>
                  <a:cubicBezTo>
                    <a:pt x="173" y="206"/>
                    <a:pt x="173" y="206"/>
                    <a:pt x="173" y="206"/>
                  </a:cubicBezTo>
                  <a:cubicBezTo>
                    <a:pt x="177" y="222"/>
                    <a:pt x="187" y="234"/>
                    <a:pt x="200" y="244"/>
                  </a:cubicBezTo>
                  <a:cubicBezTo>
                    <a:pt x="207" y="251"/>
                    <a:pt x="215" y="255"/>
                    <a:pt x="223" y="261"/>
                  </a:cubicBezTo>
                  <a:cubicBezTo>
                    <a:pt x="227" y="263"/>
                    <a:pt x="231" y="266"/>
                    <a:pt x="234" y="269"/>
                  </a:cubicBezTo>
                  <a:cubicBezTo>
                    <a:pt x="238" y="272"/>
                    <a:pt x="241" y="275"/>
                    <a:pt x="244" y="278"/>
                  </a:cubicBezTo>
                  <a:cubicBezTo>
                    <a:pt x="245" y="279"/>
                    <a:pt x="246" y="280"/>
                    <a:pt x="246" y="281"/>
                  </a:cubicBezTo>
                  <a:cubicBezTo>
                    <a:pt x="249" y="288"/>
                    <a:pt x="249" y="295"/>
                    <a:pt x="248" y="303"/>
                  </a:cubicBezTo>
                  <a:close/>
                  <a:moveTo>
                    <a:pt x="265" y="287"/>
                  </a:moveTo>
                  <a:cubicBezTo>
                    <a:pt x="257" y="286"/>
                    <a:pt x="250" y="281"/>
                    <a:pt x="244" y="275"/>
                  </a:cubicBezTo>
                  <a:cubicBezTo>
                    <a:pt x="238" y="269"/>
                    <a:pt x="232" y="264"/>
                    <a:pt x="225" y="259"/>
                  </a:cubicBezTo>
                  <a:cubicBezTo>
                    <a:pt x="217" y="254"/>
                    <a:pt x="209" y="250"/>
                    <a:pt x="203" y="244"/>
                  </a:cubicBezTo>
                  <a:cubicBezTo>
                    <a:pt x="191" y="233"/>
                    <a:pt x="179" y="222"/>
                    <a:pt x="176" y="206"/>
                  </a:cubicBezTo>
                  <a:cubicBezTo>
                    <a:pt x="176" y="207"/>
                    <a:pt x="177" y="207"/>
                    <a:pt x="178" y="207"/>
                  </a:cubicBezTo>
                  <a:cubicBezTo>
                    <a:pt x="178" y="209"/>
                    <a:pt x="179" y="211"/>
                    <a:pt x="181" y="212"/>
                  </a:cubicBezTo>
                  <a:cubicBezTo>
                    <a:pt x="183" y="214"/>
                    <a:pt x="185" y="216"/>
                    <a:pt x="187" y="218"/>
                  </a:cubicBezTo>
                  <a:cubicBezTo>
                    <a:pt x="193" y="223"/>
                    <a:pt x="199" y="228"/>
                    <a:pt x="206" y="233"/>
                  </a:cubicBezTo>
                  <a:cubicBezTo>
                    <a:pt x="214" y="238"/>
                    <a:pt x="223" y="243"/>
                    <a:pt x="232" y="248"/>
                  </a:cubicBezTo>
                  <a:cubicBezTo>
                    <a:pt x="240" y="254"/>
                    <a:pt x="247" y="260"/>
                    <a:pt x="254" y="268"/>
                  </a:cubicBezTo>
                  <a:cubicBezTo>
                    <a:pt x="257" y="271"/>
                    <a:pt x="260" y="274"/>
                    <a:pt x="263" y="278"/>
                  </a:cubicBezTo>
                  <a:cubicBezTo>
                    <a:pt x="265" y="280"/>
                    <a:pt x="266" y="282"/>
                    <a:pt x="268" y="284"/>
                  </a:cubicBezTo>
                  <a:cubicBezTo>
                    <a:pt x="269" y="285"/>
                    <a:pt x="269" y="286"/>
                    <a:pt x="271" y="288"/>
                  </a:cubicBezTo>
                  <a:cubicBezTo>
                    <a:pt x="269" y="288"/>
                    <a:pt x="267" y="288"/>
                    <a:pt x="265" y="287"/>
                  </a:cubicBezTo>
                  <a:close/>
                  <a:moveTo>
                    <a:pt x="286" y="285"/>
                  </a:moveTo>
                  <a:cubicBezTo>
                    <a:pt x="281" y="286"/>
                    <a:pt x="277" y="287"/>
                    <a:pt x="272" y="288"/>
                  </a:cubicBezTo>
                  <a:cubicBezTo>
                    <a:pt x="270" y="286"/>
                    <a:pt x="269" y="284"/>
                    <a:pt x="268" y="283"/>
                  </a:cubicBezTo>
                  <a:cubicBezTo>
                    <a:pt x="266" y="281"/>
                    <a:pt x="265" y="279"/>
                    <a:pt x="263" y="277"/>
                  </a:cubicBezTo>
                  <a:cubicBezTo>
                    <a:pt x="260" y="273"/>
                    <a:pt x="257" y="269"/>
                    <a:pt x="253" y="266"/>
                  </a:cubicBezTo>
                  <a:cubicBezTo>
                    <a:pt x="247" y="259"/>
                    <a:pt x="240" y="253"/>
                    <a:pt x="232" y="247"/>
                  </a:cubicBezTo>
                  <a:cubicBezTo>
                    <a:pt x="223" y="242"/>
                    <a:pt x="214" y="237"/>
                    <a:pt x="206" y="232"/>
                  </a:cubicBezTo>
                  <a:cubicBezTo>
                    <a:pt x="200" y="228"/>
                    <a:pt x="194" y="222"/>
                    <a:pt x="188" y="217"/>
                  </a:cubicBezTo>
                  <a:cubicBezTo>
                    <a:pt x="185" y="216"/>
                    <a:pt x="183" y="214"/>
                    <a:pt x="181" y="212"/>
                  </a:cubicBezTo>
                  <a:cubicBezTo>
                    <a:pt x="180" y="211"/>
                    <a:pt x="179" y="209"/>
                    <a:pt x="178" y="208"/>
                  </a:cubicBezTo>
                  <a:cubicBezTo>
                    <a:pt x="180" y="209"/>
                    <a:pt x="183" y="209"/>
                    <a:pt x="185" y="210"/>
                  </a:cubicBezTo>
                  <a:cubicBezTo>
                    <a:pt x="189" y="211"/>
                    <a:pt x="193" y="211"/>
                    <a:pt x="197" y="213"/>
                  </a:cubicBezTo>
                  <a:cubicBezTo>
                    <a:pt x="206" y="216"/>
                    <a:pt x="215" y="218"/>
                    <a:pt x="224" y="219"/>
                  </a:cubicBezTo>
                  <a:cubicBezTo>
                    <a:pt x="227" y="220"/>
                    <a:pt x="229" y="220"/>
                    <a:pt x="231" y="220"/>
                  </a:cubicBezTo>
                  <a:cubicBezTo>
                    <a:pt x="232" y="221"/>
                    <a:pt x="233" y="221"/>
                    <a:pt x="234" y="222"/>
                  </a:cubicBezTo>
                  <a:cubicBezTo>
                    <a:pt x="236" y="223"/>
                    <a:pt x="239" y="224"/>
                    <a:pt x="241" y="226"/>
                  </a:cubicBezTo>
                  <a:cubicBezTo>
                    <a:pt x="245" y="228"/>
                    <a:pt x="248" y="232"/>
                    <a:pt x="250" y="236"/>
                  </a:cubicBezTo>
                  <a:cubicBezTo>
                    <a:pt x="253" y="239"/>
                    <a:pt x="255" y="242"/>
                    <a:pt x="258" y="246"/>
                  </a:cubicBezTo>
                  <a:cubicBezTo>
                    <a:pt x="262" y="251"/>
                    <a:pt x="266" y="257"/>
                    <a:pt x="271" y="263"/>
                  </a:cubicBezTo>
                  <a:cubicBezTo>
                    <a:pt x="274" y="267"/>
                    <a:pt x="278" y="271"/>
                    <a:pt x="283" y="273"/>
                  </a:cubicBezTo>
                  <a:cubicBezTo>
                    <a:pt x="285" y="277"/>
                    <a:pt x="286" y="280"/>
                    <a:pt x="287" y="284"/>
                  </a:cubicBezTo>
                  <a:cubicBezTo>
                    <a:pt x="286" y="284"/>
                    <a:pt x="286" y="284"/>
                    <a:pt x="286" y="285"/>
                  </a:cubicBezTo>
                  <a:close/>
                  <a:moveTo>
                    <a:pt x="299" y="266"/>
                  </a:moveTo>
                  <a:cubicBezTo>
                    <a:pt x="298" y="264"/>
                    <a:pt x="297" y="263"/>
                    <a:pt x="296" y="261"/>
                  </a:cubicBezTo>
                  <a:cubicBezTo>
                    <a:pt x="294" y="259"/>
                    <a:pt x="292" y="257"/>
                    <a:pt x="289" y="255"/>
                  </a:cubicBezTo>
                  <a:cubicBezTo>
                    <a:pt x="288" y="253"/>
                    <a:pt x="286" y="252"/>
                    <a:pt x="285" y="250"/>
                  </a:cubicBezTo>
                  <a:cubicBezTo>
                    <a:pt x="285" y="250"/>
                    <a:pt x="285" y="250"/>
                    <a:pt x="285" y="250"/>
                  </a:cubicBezTo>
                  <a:cubicBezTo>
                    <a:pt x="282" y="246"/>
                    <a:pt x="278" y="242"/>
                    <a:pt x="275" y="237"/>
                  </a:cubicBezTo>
                  <a:cubicBezTo>
                    <a:pt x="274" y="235"/>
                    <a:pt x="272" y="232"/>
                    <a:pt x="272" y="229"/>
                  </a:cubicBezTo>
                  <a:cubicBezTo>
                    <a:pt x="271" y="226"/>
                    <a:pt x="274" y="225"/>
                    <a:pt x="277" y="225"/>
                  </a:cubicBezTo>
                  <a:cubicBezTo>
                    <a:pt x="277" y="225"/>
                    <a:pt x="277" y="225"/>
                    <a:pt x="277" y="225"/>
                  </a:cubicBezTo>
                  <a:cubicBezTo>
                    <a:pt x="279" y="227"/>
                    <a:pt x="282" y="229"/>
                    <a:pt x="285" y="231"/>
                  </a:cubicBezTo>
                  <a:cubicBezTo>
                    <a:pt x="290" y="234"/>
                    <a:pt x="295" y="236"/>
                    <a:pt x="299" y="240"/>
                  </a:cubicBezTo>
                  <a:cubicBezTo>
                    <a:pt x="303" y="243"/>
                    <a:pt x="306" y="247"/>
                    <a:pt x="309" y="250"/>
                  </a:cubicBezTo>
                  <a:cubicBezTo>
                    <a:pt x="309" y="251"/>
                    <a:pt x="309" y="251"/>
                    <a:pt x="309" y="251"/>
                  </a:cubicBezTo>
                  <a:cubicBezTo>
                    <a:pt x="314" y="258"/>
                    <a:pt x="308" y="270"/>
                    <a:pt x="299" y="266"/>
                  </a:cubicBezTo>
                  <a:close/>
                  <a:moveTo>
                    <a:pt x="324" y="257"/>
                  </a:moveTo>
                  <a:cubicBezTo>
                    <a:pt x="319" y="260"/>
                    <a:pt x="314" y="254"/>
                    <a:pt x="310" y="251"/>
                  </a:cubicBezTo>
                  <a:cubicBezTo>
                    <a:pt x="308" y="247"/>
                    <a:pt x="305" y="244"/>
                    <a:pt x="301" y="240"/>
                  </a:cubicBezTo>
                  <a:cubicBezTo>
                    <a:pt x="297" y="237"/>
                    <a:pt x="292" y="234"/>
                    <a:pt x="288" y="231"/>
                  </a:cubicBezTo>
                  <a:cubicBezTo>
                    <a:pt x="284" y="229"/>
                    <a:pt x="281" y="227"/>
                    <a:pt x="278" y="225"/>
                  </a:cubicBezTo>
                  <a:cubicBezTo>
                    <a:pt x="278" y="224"/>
                    <a:pt x="278" y="224"/>
                    <a:pt x="277" y="223"/>
                  </a:cubicBezTo>
                  <a:cubicBezTo>
                    <a:pt x="275" y="221"/>
                    <a:pt x="274" y="219"/>
                    <a:pt x="272" y="216"/>
                  </a:cubicBezTo>
                  <a:cubicBezTo>
                    <a:pt x="271" y="215"/>
                    <a:pt x="271" y="213"/>
                    <a:pt x="271" y="212"/>
                  </a:cubicBezTo>
                  <a:cubicBezTo>
                    <a:pt x="270" y="209"/>
                    <a:pt x="273" y="210"/>
                    <a:pt x="275" y="211"/>
                  </a:cubicBezTo>
                  <a:cubicBezTo>
                    <a:pt x="275" y="211"/>
                    <a:pt x="276" y="210"/>
                    <a:pt x="276" y="210"/>
                  </a:cubicBezTo>
                  <a:cubicBezTo>
                    <a:pt x="282" y="215"/>
                    <a:pt x="290" y="219"/>
                    <a:pt x="297" y="223"/>
                  </a:cubicBezTo>
                  <a:cubicBezTo>
                    <a:pt x="303" y="226"/>
                    <a:pt x="308" y="229"/>
                    <a:pt x="313" y="233"/>
                  </a:cubicBezTo>
                  <a:cubicBezTo>
                    <a:pt x="318" y="236"/>
                    <a:pt x="322" y="240"/>
                    <a:pt x="326" y="244"/>
                  </a:cubicBezTo>
                  <a:cubicBezTo>
                    <a:pt x="326" y="244"/>
                    <a:pt x="326" y="245"/>
                    <a:pt x="326" y="245"/>
                  </a:cubicBezTo>
                  <a:cubicBezTo>
                    <a:pt x="327" y="245"/>
                    <a:pt x="327" y="245"/>
                    <a:pt x="327" y="245"/>
                  </a:cubicBezTo>
                  <a:cubicBezTo>
                    <a:pt x="331" y="248"/>
                    <a:pt x="328" y="255"/>
                    <a:pt x="324" y="257"/>
                  </a:cubicBezTo>
                  <a:close/>
                  <a:moveTo>
                    <a:pt x="328" y="245"/>
                  </a:moveTo>
                  <a:cubicBezTo>
                    <a:pt x="324" y="240"/>
                    <a:pt x="320" y="237"/>
                    <a:pt x="315" y="233"/>
                  </a:cubicBezTo>
                  <a:cubicBezTo>
                    <a:pt x="310" y="230"/>
                    <a:pt x="305" y="226"/>
                    <a:pt x="300" y="223"/>
                  </a:cubicBezTo>
                  <a:cubicBezTo>
                    <a:pt x="291" y="219"/>
                    <a:pt x="283" y="215"/>
                    <a:pt x="276" y="209"/>
                  </a:cubicBezTo>
                  <a:cubicBezTo>
                    <a:pt x="274" y="207"/>
                    <a:pt x="272" y="204"/>
                    <a:pt x="271" y="201"/>
                  </a:cubicBezTo>
                  <a:cubicBezTo>
                    <a:pt x="271" y="201"/>
                    <a:pt x="271" y="201"/>
                    <a:pt x="271" y="201"/>
                  </a:cubicBezTo>
                  <a:cubicBezTo>
                    <a:pt x="270" y="197"/>
                    <a:pt x="270" y="194"/>
                    <a:pt x="274" y="194"/>
                  </a:cubicBezTo>
                  <a:cubicBezTo>
                    <a:pt x="275" y="194"/>
                    <a:pt x="275" y="194"/>
                    <a:pt x="275" y="193"/>
                  </a:cubicBezTo>
                  <a:cubicBezTo>
                    <a:pt x="280" y="198"/>
                    <a:pt x="287" y="199"/>
                    <a:pt x="293" y="201"/>
                  </a:cubicBezTo>
                  <a:cubicBezTo>
                    <a:pt x="301" y="204"/>
                    <a:pt x="309" y="207"/>
                    <a:pt x="316" y="211"/>
                  </a:cubicBezTo>
                  <a:cubicBezTo>
                    <a:pt x="325" y="216"/>
                    <a:pt x="333" y="223"/>
                    <a:pt x="340" y="231"/>
                  </a:cubicBezTo>
                  <a:cubicBezTo>
                    <a:pt x="341" y="234"/>
                    <a:pt x="341" y="238"/>
                    <a:pt x="339" y="241"/>
                  </a:cubicBezTo>
                  <a:cubicBezTo>
                    <a:pt x="336" y="245"/>
                    <a:pt x="332" y="246"/>
                    <a:pt x="328" y="24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8" name="Freeform 206"/>
            <p:cNvSpPr/>
            <p:nvPr/>
          </p:nvSpPr>
          <p:spPr bwMode="auto">
            <a:xfrm>
              <a:off x="5946775" y="3533775"/>
              <a:ext cx="68263" cy="12700"/>
            </a:xfrm>
            <a:custGeom>
              <a:avLst/>
              <a:gdLst>
                <a:gd name="T0" fmla="*/ 7 w 16"/>
                <a:gd name="T1" fmla="*/ 0 h 3"/>
                <a:gd name="T2" fmla="*/ 0 w 16"/>
                <a:gd name="T3" fmla="*/ 2 h 3"/>
                <a:gd name="T4" fmla="*/ 0 w 16"/>
                <a:gd name="T5" fmla="*/ 2 h 3"/>
                <a:gd name="T6" fmla="*/ 16 w 16"/>
                <a:gd name="T7" fmla="*/ 1 h 3"/>
                <a:gd name="T8" fmla="*/ 16 w 16"/>
                <a:gd name="T9" fmla="*/ 0 h 3"/>
                <a:gd name="T10" fmla="*/ 7 w 1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">
                  <a:moveTo>
                    <a:pt x="7" y="0"/>
                  </a:moveTo>
                  <a:cubicBezTo>
                    <a:pt x="5" y="0"/>
                    <a:pt x="1" y="0"/>
                    <a:pt x="0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5" y="0"/>
                    <a:pt x="11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3" y="0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9" name="Freeform 207"/>
            <p:cNvSpPr/>
            <p:nvPr/>
          </p:nvSpPr>
          <p:spPr bwMode="auto">
            <a:xfrm>
              <a:off x="5924550" y="3559175"/>
              <a:ext cx="73025" cy="12700"/>
            </a:xfrm>
            <a:custGeom>
              <a:avLst/>
              <a:gdLst>
                <a:gd name="T0" fmla="*/ 17 w 17"/>
                <a:gd name="T1" fmla="*/ 0 h 3"/>
                <a:gd name="T2" fmla="*/ 7 w 17"/>
                <a:gd name="T3" fmla="*/ 0 h 3"/>
                <a:gd name="T4" fmla="*/ 0 w 17"/>
                <a:gd name="T5" fmla="*/ 3 h 3"/>
                <a:gd name="T6" fmla="*/ 0 w 17"/>
                <a:gd name="T7" fmla="*/ 3 h 3"/>
                <a:gd name="T8" fmla="*/ 8 w 17"/>
                <a:gd name="T9" fmla="*/ 1 h 3"/>
                <a:gd name="T10" fmla="*/ 16 w 17"/>
                <a:gd name="T11" fmla="*/ 0 h 3"/>
                <a:gd name="T12" fmla="*/ 17 w 1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3" y="0"/>
                    <a:pt x="10" y="0"/>
                    <a:pt x="7" y="0"/>
                  </a:cubicBezTo>
                  <a:cubicBezTo>
                    <a:pt x="5" y="0"/>
                    <a:pt x="1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5" y="1"/>
                    <a:pt x="8" y="1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98" name="矩形: 圆角 1197"/>
          <p:cNvSpPr/>
          <p:nvPr/>
        </p:nvSpPr>
        <p:spPr>
          <a:xfrm rot="5400000">
            <a:off x="2632327" y="5326218"/>
            <a:ext cx="399544" cy="305724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9" name="矩形: 圆角 1198"/>
          <p:cNvSpPr/>
          <p:nvPr/>
        </p:nvSpPr>
        <p:spPr>
          <a:xfrm rot="5400000">
            <a:off x="2632327" y="-1545620"/>
            <a:ext cx="399544" cy="305724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00" name="组合 1199"/>
          <p:cNvGrpSpPr/>
          <p:nvPr/>
        </p:nvGrpSpPr>
        <p:grpSpPr>
          <a:xfrm rot="16200000">
            <a:off x="4942326" y="4780920"/>
            <a:ext cx="787400" cy="846138"/>
            <a:chOff x="5708650" y="3008313"/>
            <a:chExt cx="787400" cy="846138"/>
          </a:xfrm>
        </p:grpSpPr>
        <p:sp>
          <p:nvSpPr>
            <p:cNvPr id="1201" name="Freeform 656"/>
            <p:cNvSpPr/>
            <p:nvPr/>
          </p:nvSpPr>
          <p:spPr bwMode="auto">
            <a:xfrm>
              <a:off x="5919788" y="3217863"/>
              <a:ext cx="85725" cy="180975"/>
            </a:xfrm>
            <a:custGeom>
              <a:avLst/>
              <a:gdLst>
                <a:gd name="T0" fmla="*/ 20 w 20"/>
                <a:gd name="T1" fmla="*/ 42 h 42"/>
                <a:gd name="T2" fmla="*/ 17 w 20"/>
                <a:gd name="T3" fmla="*/ 32 h 42"/>
                <a:gd name="T4" fmla="*/ 13 w 20"/>
                <a:gd name="T5" fmla="*/ 22 h 42"/>
                <a:gd name="T6" fmla="*/ 7 w 20"/>
                <a:gd name="T7" fmla="*/ 0 h 42"/>
                <a:gd name="T8" fmla="*/ 0 w 20"/>
                <a:gd name="T9" fmla="*/ 3 h 42"/>
                <a:gd name="T10" fmla="*/ 13 w 20"/>
                <a:gd name="T11" fmla="*/ 33 h 42"/>
                <a:gd name="T12" fmla="*/ 20 w 20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2">
                  <a:moveTo>
                    <a:pt x="20" y="42"/>
                  </a:moveTo>
                  <a:cubicBezTo>
                    <a:pt x="20" y="39"/>
                    <a:pt x="18" y="35"/>
                    <a:pt x="17" y="32"/>
                  </a:cubicBezTo>
                  <a:cubicBezTo>
                    <a:pt x="15" y="29"/>
                    <a:pt x="13" y="26"/>
                    <a:pt x="13" y="22"/>
                  </a:cubicBezTo>
                  <a:cubicBezTo>
                    <a:pt x="11" y="15"/>
                    <a:pt x="7" y="7"/>
                    <a:pt x="7" y="0"/>
                  </a:cubicBezTo>
                  <a:cubicBezTo>
                    <a:pt x="5" y="1"/>
                    <a:pt x="2" y="1"/>
                    <a:pt x="0" y="3"/>
                  </a:cubicBezTo>
                  <a:cubicBezTo>
                    <a:pt x="0" y="14"/>
                    <a:pt x="6" y="24"/>
                    <a:pt x="13" y="33"/>
                  </a:cubicBezTo>
                  <a:cubicBezTo>
                    <a:pt x="15" y="36"/>
                    <a:pt x="18" y="39"/>
                    <a:pt x="20" y="42"/>
                  </a:cubicBezTo>
                  <a:close/>
                </a:path>
              </a:pathLst>
            </a:custGeom>
            <a:solidFill>
              <a:srgbClr val="91B6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2" name="Freeform 657"/>
            <p:cNvSpPr/>
            <p:nvPr/>
          </p:nvSpPr>
          <p:spPr bwMode="auto">
            <a:xfrm>
              <a:off x="6013450" y="3157538"/>
              <a:ext cx="138113" cy="211138"/>
            </a:xfrm>
            <a:custGeom>
              <a:avLst/>
              <a:gdLst>
                <a:gd name="T0" fmla="*/ 12 w 32"/>
                <a:gd name="T1" fmla="*/ 29 h 49"/>
                <a:gd name="T2" fmla="*/ 24 w 32"/>
                <a:gd name="T3" fmla="*/ 49 h 49"/>
                <a:gd name="T4" fmla="*/ 32 w 32"/>
                <a:gd name="T5" fmla="*/ 38 h 49"/>
                <a:gd name="T6" fmla="*/ 28 w 32"/>
                <a:gd name="T7" fmla="*/ 18 h 49"/>
                <a:gd name="T8" fmla="*/ 27 w 32"/>
                <a:gd name="T9" fmla="*/ 0 h 49"/>
                <a:gd name="T10" fmla="*/ 0 w 32"/>
                <a:gd name="T11" fmla="*/ 9 h 49"/>
                <a:gd name="T12" fmla="*/ 6 w 32"/>
                <a:gd name="T13" fmla="*/ 20 h 49"/>
                <a:gd name="T14" fmla="*/ 12 w 32"/>
                <a:gd name="T15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9">
                  <a:moveTo>
                    <a:pt x="12" y="29"/>
                  </a:moveTo>
                  <a:cubicBezTo>
                    <a:pt x="16" y="35"/>
                    <a:pt x="22" y="42"/>
                    <a:pt x="24" y="49"/>
                  </a:cubicBezTo>
                  <a:cubicBezTo>
                    <a:pt x="27" y="45"/>
                    <a:pt x="30" y="42"/>
                    <a:pt x="32" y="38"/>
                  </a:cubicBezTo>
                  <a:cubicBezTo>
                    <a:pt x="31" y="32"/>
                    <a:pt x="29" y="25"/>
                    <a:pt x="28" y="18"/>
                  </a:cubicBezTo>
                  <a:cubicBezTo>
                    <a:pt x="26" y="12"/>
                    <a:pt x="25" y="6"/>
                    <a:pt x="27" y="0"/>
                  </a:cubicBezTo>
                  <a:cubicBezTo>
                    <a:pt x="18" y="3"/>
                    <a:pt x="9" y="6"/>
                    <a:pt x="0" y="9"/>
                  </a:cubicBezTo>
                  <a:cubicBezTo>
                    <a:pt x="1" y="13"/>
                    <a:pt x="3" y="16"/>
                    <a:pt x="6" y="20"/>
                  </a:cubicBezTo>
                  <a:cubicBezTo>
                    <a:pt x="8" y="23"/>
                    <a:pt x="10" y="26"/>
                    <a:pt x="12" y="29"/>
                  </a:cubicBezTo>
                  <a:close/>
                </a:path>
              </a:pathLst>
            </a:custGeom>
            <a:solidFill>
              <a:srgbClr val="90C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3" name="Freeform 658"/>
            <p:cNvSpPr/>
            <p:nvPr/>
          </p:nvSpPr>
          <p:spPr bwMode="auto">
            <a:xfrm>
              <a:off x="5954713" y="3197225"/>
              <a:ext cx="163513" cy="266700"/>
            </a:xfrm>
            <a:custGeom>
              <a:avLst/>
              <a:gdLst>
                <a:gd name="T0" fmla="*/ 6 w 38"/>
                <a:gd name="T1" fmla="*/ 29 h 62"/>
                <a:gd name="T2" fmla="*/ 13 w 38"/>
                <a:gd name="T3" fmla="*/ 48 h 62"/>
                <a:gd name="T4" fmla="*/ 16 w 38"/>
                <a:gd name="T5" fmla="*/ 51 h 62"/>
                <a:gd name="T6" fmla="*/ 24 w 38"/>
                <a:gd name="T7" fmla="*/ 62 h 62"/>
                <a:gd name="T8" fmla="*/ 34 w 38"/>
                <a:gd name="T9" fmla="*/ 47 h 62"/>
                <a:gd name="T10" fmla="*/ 38 w 38"/>
                <a:gd name="T11" fmla="*/ 41 h 62"/>
                <a:gd name="T12" fmla="*/ 31 w 38"/>
                <a:gd name="T13" fmla="*/ 29 h 62"/>
                <a:gd name="T14" fmla="*/ 23 w 38"/>
                <a:gd name="T15" fmla="*/ 18 h 62"/>
                <a:gd name="T16" fmla="*/ 13 w 38"/>
                <a:gd name="T17" fmla="*/ 0 h 62"/>
                <a:gd name="T18" fmla="*/ 0 w 38"/>
                <a:gd name="T19" fmla="*/ 4 h 62"/>
                <a:gd name="T20" fmla="*/ 3 w 38"/>
                <a:gd name="T21" fmla="*/ 17 h 62"/>
                <a:gd name="T22" fmla="*/ 6 w 38"/>
                <a:gd name="T23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62">
                  <a:moveTo>
                    <a:pt x="6" y="29"/>
                  </a:moveTo>
                  <a:cubicBezTo>
                    <a:pt x="9" y="35"/>
                    <a:pt x="14" y="42"/>
                    <a:pt x="13" y="48"/>
                  </a:cubicBezTo>
                  <a:cubicBezTo>
                    <a:pt x="14" y="49"/>
                    <a:pt x="15" y="50"/>
                    <a:pt x="16" y="51"/>
                  </a:cubicBezTo>
                  <a:cubicBezTo>
                    <a:pt x="18" y="55"/>
                    <a:pt x="22" y="58"/>
                    <a:pt x="24" y="62"/>
                  </a:cubicBezTo>
                  <a:cubicBezTo>
                    <a:pt x="27" y="57"/>
                    <a:pt x="30" y="52"/>
                    <a:pt x="34" y="47"/>
                  </a:cubicBezTo>
                  <a:cubicBezTo>
                    <a:pt x="35" y="45"/>
                    <a:pt x="36" y="43"/>
                    <a:pt x="38" y="41"/>
                  </a:cubicBezTo>
                  <a:cubicBezTo>
                    <a:pt x="36" y="37"/>
                    <a:pt x="34" y="33"/>
                    <a:pt x="31" y="29"/>
                  </a:cubicBezTo>
                  <a:cubicBezTo>
                    <a:pt x="28" y="25"/>
                    <a:pt x="25" y="22"/>
                    <a:pt x="23" y="18"/>
                  </a:cubicBezTo>
                  <a:cubicBezTo>
                    <a:pt x="20" y="12"/>
                    <a:pt x="15" y="7"/>
                    <a:pt x="13" y="0"/>
                  </a:cubicBezTo>
                  <a:cubicBezTo>
                    <a:pt x="9" y="1"/>
                    <a:pt x="5" y="3"/>
                    <a:pt x="0" y="4"/>
                  </a:cubicBezTo>
                  <a:cubicBezTo>
                    <a:pt x="1" y="9"/>
                    <a:pt x="2" y="13"/>
                    <a:pt x="3" y="17"/>
                  </a:cubicBezTo>
                  <a:cubicBezTo>
                    <a:pt x="4" y="21"/>
                    <a:pt x="5" y="25"/>
                    <a:pt x="6" y="29"/>
                  </a:cubicBezTo>
                  <a:close/>
                </a:path>
              </a:pathLst>
            </a:custGeom>
            <a:solidFill>
              <a:srgbClr val="59B8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4" name="Freeform 659"/>
            <p:cNvSpPr/>
            <p:nvPr/>
          </p:nvSpPr>
          <p:spPr bwMode="auto">
            <a:xfrm>
              <a:off x="5824538" y="3257550"/>
              <a:ext cx="173038" cy="377825"/>
            </a:xfrm>
            <a:custGeom>
              <a:avLst/>
              <a:gdLst>
                <a:gd name="T0" fmla="*/ 11 w 40"/>
                <a:gd name="T1" fmla="*/ 52 h 88"/>
                <a:gd name="T2" fmla="*/ 16 w 40"/>
                <a:gd name="T3" fmla="*/ 63 h 88"/>
                <a:gd name="T4" fmla="*/ 23 w 40"/>
                <a:gd name="T5" fmla="*/ 72 h 88"/>
                <a:gd name="T6" fmla="*/ 35 w 40"/>
                <a:gd name="T7" fmla="*/ 88 h 88"/>
                <a:gd name="T8" fmla="*/ 38 w 40"/>
                <a:gd name="T9" fmla="*/ 80 h 88"/>
                <a:gd name="T10" fmla="*/ 40 w 40"/>
                <a:gd name="T11" fmla="*/ 75 h 88"/>
                <a:gd name="T12" fmla="*/ 31 w 40"/>
                <a:gd name="T13" fmla="*/ 57 h 88"/>
                <a:gd name="T14" fmla="*/ 22 w 40"/>
                <a:gd name="T15" fmla="*/ 40 h 88"/>
                <a:gd name="T16" fmla="*/ 15 w 40"/>
                <a:gd name="T17" fmla="*/ 18 h 88"/>
                <a:gd name="T18" fmla="*/ 12 w 40"/>
                <a:gd name="T19" fmla="*/ 8 h 88"/>
                <a:gd name="T20" fmla="*/ 10 w 40"/>
                <a:gd name="T21" fmla="*/ 0 h 88"/>
                <a:gd name="T22" fmla="*/ 0 w 40"/>
                <a:gd name="T23" fmla="*/ 7 h 88"/>
                <a:gd name="T24" fmla="*/ 3 w 40"/>
                <a:gd name="T25" fmla="*/ 30 h 88"/>
                <a:gd name="T26" fmla="*/ 11 w 40"/>
                <a:gd name="T27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88">
                  <a:moveTo>
                    <a:pt x="11" y="52"/>
                  </a:moveTo>
                  <a:cubicBezTo>
                    <a:pt x="13" y="55"/>
                    <a:pt x="14" y="59"/>
                    <a:pt x="16" y="63"/>
                  </a:cubicBezTo>
                  <a:cubicBezTo>
                    <a:pt x="18" y="66"/>
                    <a:pt x="21" y="69"/>
                    <a:pt x="23" y="72"/>
                  </a:cubicBezTo>
                  <a:cubicBezTo>
                    <a:pt x="27" y="77"/>
                    <a:pt x="30" y="83"/>
                    <a:pt x="35" y="88"/>
                  </a:cubicBezTo>
                  <a:cubicBezTo>
                    <a:pt x="36" y="85"/>
                    <a:pt x="37" y="83"/>
                    <a:pt x="38" y="80"/>
                  </a:cubicBezTo>
                  <a:cubicBezTo>
                    <a:pt x="39" y="78"/>
                    <a:pt x="39" y="76"/>
                    <a:pt x="40" y="75"/>
                  </a:cubicBezTo>
                  <a:cubicBezTo>
                    <a:pt x="38" y="68"/>
                    <a:pt x="35" y="63"/>
                    <a:pt x="31" y="57"/>
                  </a:cubicBezTo>
                  <a:cubicBezTo>
                    <a:pt x="27" y="52"/>
                    <a:pt x="24" y="46"/>
                    <a:pt x="22" y="40"/>
                  </a:cubicBezTo>
                  <a:cubicBezTo>
                    <a:pt x="19" y="33"/>
                    <a:pt x="17" y="25"/>
                    <a:pt x="15" y="18"/>
                  </a:cubicBezTo>
                  <a:cubicBezTo>
                    <a:pt x="14" y="15"/>
                    <a:pt x="13" y="12"/>
                    <a:pt x="12" y="8"/>
                  </a:cubicBezTo>
                  <a:cubicBezTo>
                    <a:pt x="11" y="5"/>
                    <a:pt x="11" y="3"/>
                    <a:pt x="10" y="0"/>
                  </a:cubicBezTo>
                  <a:cubicBezTo>
                    <a:pt x="6" y="2"/>
                    <a:pt x="3" y="5"/>
                    <a:pt x="0" y="7"/>
                  </a:cubicBezTo>
                  <a:cubicBezTo>
                    <a:pt x="0" y="15"/>
                    <a:pt x="1" y="23"/>
                    <a:pt x="3" y="30"/>
                  </a:cubicBezTo>
                  <a:cubicBezTo>
                    <a:pt x="5" y="38"/>
                    <a:pt x="8" y="45"/>
                    <a:pt x="11" y="52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5" name="Freeform 660"/>
            <p:cNvSpPr/>
            <p:nvPr/>
          </p:nvSpPr>
          <p:spPr bwMode="auto">
            <a:xfrm>
              <a:off x="5872163" y="3230563"/>
              <a:ext cx="185738" cy="339725"/>
            </a:xfrm>
            <a:custGeom>
              <a:avLst/>
              <a:gdLst>
                <a:gd name="T0" fmla="*/ 5 w 43"/>
                <a:gd name="T1" fmla="*/ 24 h 79"/>
                <a:gd name="T2" fmla="*/ 9 w 43"/>
                <a:gd name="T3" fmla="*/ 35 h 79"/>
                <a:gd name="T4" fmla="*/ 12 w 43"/>
                <a:gd name="T5" fmla="*/ 45 h 79"/>
                <a:gd name="T6" fmla="*/ 23 w 43"/>
                <a:gd name="T7" fmla="*/ 65 h 79"/>
                <a:gd name="T8" fmla="*/ 30 w 43"/>
                <a:gd name="T9" fmla="*/ 79 h 79"/>
                <a:gd name="T10" fmla="*/ 43 w 43"/>
                <a:gd name="T11" fmla="*/ 55 h 79"/>
                <a:gd name="T12" fmla="*/ 32 w 43"/>
                <a:gd name="T13" fmla="*/ 42 h 79"/>
                <a:gd name="T14" fmla="*/ 22 w 43"/>
                <a:gd name="T15" fmla="*/ 29 h 79"/>
                <a:gd name="T16" fmla="*/ 9 w 43"/>
                <a:gd name="T17" fmla="*/ 0 h 79"/>
                <a:gd name="T18" fmla="*/ 6 w 43"/>
                <a:gd name="T19" fmla="*/ 1 h 79"/>
                <a:gd name="T20" fmla="*/ 0 w 43"/>
                <a:gd name="T21" fmla="*/ 5 h 79"/>
                <a:gd name="T22" fmla="*/ 2 w 43"/>
                <a:gd name="T23" fmla="*/ 13 h 79"/>
                <a:gd name="T24" fmla="*/ 5 w 43"/>
                <a:gd name="T25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9">
                  <a:moveTo>
                    <a:pt x="5" y="24"/>
                  </a:moveTo>
                  <a:cubicBezTo>
                    <a:pt x="7" y="27"/>
                    <a:pt x="8" y="31"/>
                    <a:pt x="9" y="35"/>
                  </a:cubicBezTo>
                  <a:cubicBezTo>
                    <a:pt x="10" y="38"/>
                    <a:pt x="11" y="42"/>
                    <a:pt x="12" y="45"/>
                  </a:cubicBezTo>
                  <a:cubicBezTo>
                    <a:pt x="15" y="52"/>
                    <a:pt x="18" y="59"/>
                    <a:pt x="23" y="65"/>
                  </a:cubicBezTo>
                  <a:cubicBezTo>
                    <a:pt x="25" y="69"/>
                    <a:pt x="29" y="74"/>
                    <a:pt x="30" y="79"/>
                  </a:cubicBezTo>
                  <a:cubicBezTo>
                    <a:pt x="34" y="71"/>
                    <a:pt x="38" y="63"/>
                    <a:pt x="43" y="55"/>
                  </a:cubicBezTo>
                  <a:cubicBezTo>
                    <a:pt x="39" y="51"/>
                    <a:pt x="36" y="47"/>
                    <a:pt x="32" y="42"/>
                  </a:cubicBezTo>
                  <a:cubicBezTo>
                    <a:pt x="29" y="38"/>
                    <a:pt x="25" y="34"/>
                    <a:pt x="22" y="29"/>
                  </a:cubicBezTo>
                  <a:cubicBezTo>
                    <a:pt x="15" y="20"/>
                    <a:pt x="10" y="11"/>
                    <a:pt x="9" y="0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3"/>
                    <a:pt x="2" y="4"/>
                    <a:pt x="0" y="5"/>
                  </a:cubicBezTo>
                  <a:cubicBezTo>
                    <a:pt x="1" y="8"/>
                    <a:pt x="2" y="10"/>
                    <a:pt x="2" y="13"/>
                  </a:cubicBezTo>
                  <a:cubicBezTo>
                    <a:pt x="3" y="17"/>
                    <a:pt x="4" y="20"/>
                    <a:pt x="5" y="24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6" name="Freeform 661"/>
            <p:cNvSpPr/>
            <p:nvPr/>
          </p:nvSpPr>
          <p:spPr bwMode="auto">
            <a:xfrm>
              <a:off x="6130925" y="3192463"/>
              <a:ext cx="309563" cy="188913"/>
            </a:xfrm>
            <a:custGeom>
              <a:avLst/>
              <a:gdLst>
                <a:gd name="T0" fmla="*/ 43 w 72"/>
                <a:gd name="T1" fmla="*/ 17 h 44"/>
                <a:gd name="T2" fmla="*/ 27 w 72"/>
                <a:gd name="T3" fmla="*/ 26 h 44"/>
                <a:gd name="T4" fmla="*/ 10 w 72"/>
                <a:gd name="T5" fmla="*/ 31 h 44"/>
                <a:gd name="T6" fmla="*/ 2 w 72"/>
                <a:gd name="T7" fmla="*/ 42 h 44"/>
                <a:gd name="T8" fmla="*/ 0 w 72"/>
                <a:gd name="T9" fmla="*/ 44 h 44"/>
                <a:gd name="T10" fmla="*/ 40 w 72"/>
                <a:gd name="T11" fmla="*/ 39 h 44"/>
                <a:gd name="T12" fmla="*/ 41 w 72"/>
                <a:gd name="T13" fmla="*/ 38 h 44"/>
                <a:gd name="T14" fmla="*/ 50 w 72"/>
                <a:gd name="T15" fmla="*/ 33 h 44"/>
                <a:gd name="T16" fmla="*/ 58 w 72"/>
                <a:gd name="T17" fmla="*/ 25 h 44"/>
                <a:gd name="T18" fmla="*/ 72 w 72"/>
                <a:gd name="T19" fmla="*/ 13 h 44"/>
                <a:gd name="T20" fmla="*/ 71 w 72"/>
                <a:gd name="T21" fmla="*/ 10 h 44"/>
                <a:gd name="T22" fmla="*/ 67 w 72"/>
                <a:gd name="T23" fmla="*/ 0 h 44"/>
                <a:gd name="T24" fmla="*/ 43 w 72"/>
                <a:gd name="T25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44">
                  <a:moveTo>
                    <a:pt x="43" y="17"/>
                  </a:moveTo>
                  <a:cubicBezTo>
                    <a:pt x="38" y="20"/>
                    <a:pt x="32" y="23"/>
                    <a:pt x="27" y="26"/>
                  </a:cubicBezTo>
                  <a:cubicBezTo>
                    <a:pt x="22" y="28"/>
                    <a:pt x="16" y="31"/>
                    <a:pt x="10" y="31"/>
                  </a:cubicBezTo>
                  <a:cubicBezTo>
                    <a:pt x="8" y="35"/>
                    <a:pt x="5" y="38"/>
                    <a:pt x="2" y="42"/>
                  </a:cubicBezTo>
                  <a:cubicBezTo>
                    <a:pt x="2" y="43"/>
                    <a:pt x="1" y="43"/>
                    <a:pt x="0" y="44"/>
                  </a:cubicBezTo>
                  <a:cubicBezTo>
                    <a:pt x="14" y="44"/>
                    <a:pt x="27" y="42"/>
                    <a:pt x="40" y="39"/>
                  </a:cubicBezTo>
                  <a:cubicBezTo>
                    <a:pt x="40" y="38"/>
                    <a:pt x="40" y="38"/>
                    <a:pt x="41" y="38"/>
                  </a:cubicBezTo>
                  <a:cubicBezTo>
                    <a:pt x="44" y="37"/>
                    <a:pt x="47" y="35"/>
                    <a:pt x="50" y="33"/>
                  </a:cubicBezTo>
                  <a:cubicBezTo>
                    <a:pt x="53" y="31"/>
                    <a:pt x="55" y="28"/>
                    <a:pt x="58" y="25"/>
                  </a:cubicBezTo>
                  <a:cubicBezTo>
                    <a:pt x="62" y="21"/>
                    <a:pt x="67" y="16"/>
                    <a:pt x="72" y="13"/>
                  </a:cubicBezTo>
                  <a:cubicBezTo>
                    <a:pt x="71" y="12"/>
                    <a:pt x="71" y="11"/>
                    <a:pt x="71" y="10"/>
                  </a:cubicBezTo>
                  <a:cubicBezTo>
                    <a:pt x="70" y="7"/>
                    <a:pt x="68" y="3"/>
                    <a:pt x="67" y="0"/>
                  </a:cubicBezTo>
                  <a:cubicBezTo>
                    <a:pt x="62" y="8"/>
                    <a:pt x="52" y="13"/>
                    <a:pt x="43" y="17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7" name="Freeform 662"/>
            <p:cNvSpPr/>
            <p:nvPr/>
          </p:nvSpPr>
          <p:spPr bwMode="auto">
            <a:xfrm>
              <a:off x="5743575" y="3290888"/>
              <a:ext cx="227013" cy="422275"/>
            </a:xfrm>
            <a:custGeom>
              <a:avLst/>
              <a:gdLst>
                <a:gd name="T0" fmla="*/ 24 w 53"/>
                <a:gd name="T1" fmla="*/ 74 h 98"/>
                <a:gd name="T2" fmla="*/ 40 w 53"/>
                <a:gd name="T3" fmla="*/ 92 h 98"/>
                <a:gd name="T4" fmla="*/ 46 w 53"/>
                <a:gd name="T5" fmla="*/ 98 h 98"/>
                <a:gd name="T6" fmla="*/ 47 w 53"/>
                <a:gd name="T7" fmla="*/ 96 h 98"/>
                <a:gd name="T8" fmla="*/ 53 w 53"/>
                <a:gd name="T9" fmla="*/ 81 h 98"/>
                <a:gd name="T10" fmla="*/ 41 w 53"/>
                <a:gd name="T11" fmla="*/ 63 h 98"/>
                <a:gd name="T12" fmla="*/ 34 w 53"/>
                <a:gd name="T13" fmla="*/ 54 h 98"/>
                <a:gd name="T14" fmla="*/ 29 w 53"/>
                <a:gd name="T15" fmla="*/ 44 h 98"/>
                <a:gd name="T16" fmla="*/ 20 w 53"/>
                <a:gd name="T17" fmla="*/ 21 h 98"/>
                <a:gd name="T18" fmla="*/ 18 w 53"/>
                <a:gd name="T19" fmla="*/ 0 h 98"/>
                <a:gd name="T20" fmla="*/ 17 w 53"/>
                <a:gd name="T21" fmla="*/ 1 h 98"/>
                <a:gd name="T22" fmla="*/ 1 w 53"/>
                <a:gd name="T23" fmla="*/ 20 h 98"/>
                <a:gd name="T24" fmla="*/ 0 w 53"/>
                <a:gd name="T25" fmla="*/ 22 h 98"/>
                <a:gd name="T26" fmla="*/ 11 w 53"/>
                <a:gd name="T27" fmla="*/ 48 h 98"/>
                <a:gd name="T28" fmla="*/ 24 w 53"/>
                <a:gd name="T29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98">
                  <a:moveTo>
                    <a:pt x="24" y="74"/>
                  </a:moveTo>
                  <a:cubicBezTo>
                    <a:pt x="28" y="81"/>
                    <a:pt x="33" y="87"/>
                    <a:pt x="40" y="92"/>
                  </a:cubicBezTo>
                  <a:cubicBezTo>
                    <a:pt x="40" y="93"/>
                    <a:pt x="45" y="96"/>
                    <a:pt x="46" y="98"/>
                  </a:cubicBezTo>
                  <a:cubicBezTo>
                    <a:pt x="47" y="98"/>
                    <a:pt x="47" y="97"/>
                    <a:pt x="47" y="96"/>
                  </a:cubicBezTo>
                  <a:cubicBezTo>
                    <a:pt x="49" y="91"/>
                    <a:pt x="51" y="86"/>
                    <a:pt x="53" y="81"/>
                  </a:cubicBezTo>
                  <a:cubicBezTo>
                    <a:pt x="48" y="76"/>
                    <a:pt x="45" y="69"/>
                    <a:pt x="41" y="63"/>
                  </a:cubicBezTo>
                  <a:cubicBezTo>
                    <a:pt x="38" y="60"/>
                    <a:pt x="36" y="57"/>
                    <a:pt x="34" y="54"/>
                  </a:cubicBezTo>
                  <a:cubicBezTo>
                    <a:pt x="32" y="51"/>
                    <a:pt x="30" y="47"/>
                    <a:pt x="29" y="44"/>
                  </a:cubicBezTo>
                  <a:cubicBezTo>
                    <a:pt x="26" y="36"/>
                    <a:pt x="22" y="29"/>
                    <a:pt x="20" y="21"/>
                  </a:cubicBezTo>
                  <a:cubicBezTo>
                    <a:pt x="19" y="14"/>
                    <a:pt x="18" y="7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1" y="7"/>
                    <a:pt x="5" y="13"/>
                    <a:pt x="1" y="20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2" y="31"/>
                    <a:pt x="7" y="39"/>
                    <a:pt x="11" y="48"/>
                  </a:cubicBezTo>
                  <a:cubicBezTo>
                    <a:pt x="15" y="57"/>
                    <a:pt x="19" y="66"/>
                    <a:pt x="24" y="74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8" name="Freeform 663"/>
            <p:cNvSpPr/>
            <p:nvPr/>
          </p:nvSpPr>
          <p:spPr bwMode="auto">
            <a:xfrm>
              <a:off x="6176963" y="3124200"/>
              <a:ext cx="238125" cy="196850"/>
            </a:xfrm>
            <a:custGeom>
              <a:avLst/>
              <a:gdLst>
                <a:gd name="T0" fmla="*/ 35 w 55"/>
                <a:gd name="T1" fmla="*/ 11 h 46"/>
                <a:gd name="T2" fmla="*/ 27 w 55"/>
                <a:gd name="T3" fmla="*/ 16 h 46"/>
                <a:gd name="T4" fmla="*/ 21 w 55"/>
                <a:gd name="T5" fmla="*/ 20 h 46"/>
                <a:gd name="T6" fmla="*/ 12 w 55"/>
                <a:gd name="T7" fmla="*/ 29 h 46"/>
                <a:gd name="T8" fmla="*/ 8 w 55"/>
                <a:gd name="T9" fmla="*/ 34 h 46"/>
                <a:gd name="T10" fmla="*/ 7 w 55"/>
                <a:gd name="T11" fmla="*/ 35 h 46"/>
                <a:gd name="T12" fmla="*/ 3 w 55"/>
                <a:gd name="T13" fmla="*/ 43 h 46"/>
                <a:gd name="T14" fmla="*/ 0 w 55"/>
                <a:gd name="T15" fmla="*/ 46 h 46"/>
                <a:gd name="T16" fmla="*/ 17 w 55"/>
                <a:gd name="T17" fmla="*/ 40 h 46"/>
                <a:gd name="T18" fmla="*/ 32 w 55"/>
                <a:gd name="T19" fmla="*/ 32 h 46"/>
                <a:gd name="T20" fmla="*/ 55 w 55"/>
                <a:gd name="T21" fmla="*/ 15 h 46"/>
                <a:gd name="T22" fmla="*/ 50 w 55"/>
                <a:gd name="T23" fmla="*/ 5 h 46"/>
                <a:gd name="T24" fmla="*/ 48 w 55"/>
                <a:gd name="T25" fmla="*/ 0 h 46"/>
                <a:gd name="T26" fmla="*/ 35 w 55"/>
                <a:gd name="T2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46">
                  <a:moveTo>
                    <a:pt x="35" y="11"/>
                  </a:moveTo>
                  <a:cubicBezTo>
                    <a:pt x="32" y="13"/>
                    <a:pt x="29" y="14"/>
                    <a:pt x="27" y="16"/>
                  </a:cubicBezTo>
                  <a:cubicBezTo>
                    <a:pt x="25" y="17"/>
                    <a:pt x="23" y="19"/>
                    <a:pt x="21" y="20"/>
                  </a:cubicBezTo>
                  <a:cubicBezTo>
                    <a:pt x="18" y="23"/>
                    <a:pt x="15" y="26"/>
                    <a:pt x="12" y="29"/>
                  </a:cubicBezTo>
                  <a:cubicBezTo>
                    <a:pt x="11" y="31"/>
                    <a:pt x="9" y="32"/>
                    <a:pt x="8" y="34"/>
                  </a:cubicBezTo>
                  <a:cubicBezTo>
                    <a:pt x="8" y="34"/>
                    <a:pt x="7" y="34"/>
                    <a:pt x="7" y="35"/>
                  </a:cubicBezTo>
                  <a:cubicBezTo>
                    <a:pt x="6" y="37"/>
                    <a:pt x="4" y="40"/>
                    <a:pt x="3" y="43"/>
                  </a:cubicBezTo>
                  <a:cubicBezTo>
                    <a:pt x="2" y="44"/>
                    <a:pt x="1" y="45"/>
                    <a:pt x="0" y="46"/>
                  </a:cubicBezTo>
                  <a:cubicBezTo>
                    <a:pt x="6" y="45"/>
                    <a:pt x="11" y="43"/>
                    <a:pt x="17" y="40"/>
                  </a:cubicBezTo>
                  <a:cubicBezTo>
                    <a:pt x="22" y="37"/>
                    <a:pt x="27" y="34"/>
                    <a:pt x="32" y="32"/>
                  </a:cubicBezTo>
                  <a:cubicBezTo>
                    <a:pt x="40" y="28"/>
                    <a:pt x="51" y="23"/>
                    <a:pt x="55" y="15"/>
                  </a:cubicBezTo>
                  <a:cubicBezTo>
                    <a:pt x="53" y="12"/>
                    <a:pt x="52" y="8"/>
                    <a:pt x="50" y="5"/>
                  </a:cubicBezTo>
                  <a:cubicBezTo>
                    <a:pt x="49" y="3"/>
                    <a:pt x="48" y="2"/>
                    <a:pt x="48" y="0"/>
                  </a:cubicBezTo>
                  <a:cubicBezTo>
                    <a:pt x="44" y="4"/>
                    <a:pt x="39" y="8"/>
                    <a:pt x="35" y="11"/>
                  </a:cubicBezTo>
                  <a:close/>
                </a:path>
              </a:pathLst>
            </a:custGeom>
            <a:solidFill>
              <a:srgbClr val="A3B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9" name="Freeform 664"/>
            <p:cNvSpPr/>
            <p:nvPr/>
          </p:nvSpPr>
          <p:spPr bwMode="auto">
            <a:xfrm>
              <a:off x="6121400" y="3127375"/>
              <a:ext cx="85725" cy="193675"/>
            </a:xfrm>
            <a:custGeom>
              <a:avLst/>
              <a:gdLst>
                <a:gd name="T0" fmla="*/ 18 w 20"/>
                <a:gd name="T1" fmla="*/ 32 h 45"/>
                <a:gd name="T2" fmla="*/ 18 w 20"/>
                <a:gd name="T3" fmla="*/ 33 h 45"/>
                <a:gd name="T4" fmla="*/ 18 w 20"/>
                <a:gd name="T5" fmla="*/ 33 h 45"/>
                <a:gd name="T6" fmla="*/ 19 w 20"/>
                <a:gd name="T7" fmla="*/ 28 h 45"/>
                <a:gd name="T8" fmla="*/ 20 w 20"/>
                <a:gd name="T9" fmla="*/ 22 h 45"/>
                <a:gd name="T10" fmla="*/ 19 w 20"/>
                <a:gd name="T11" fmla="*/ 14 h 45"/>
                <a:gd name="T12" fmla="*/ 19 w 20"/>
                <a:gd name="T13" fmla="*/ 0 h 45"/>
                <a:gd name="T14" fmla="*/ 3 w 20"/>
                <a:gd name="T15" fmla="*/ 6 h 45"/>
                <a:gd name="T16" fmla="*/ 8 w 20"/>
                <a:gd name="T17" fmla="*/ 45 h 45"/>
                <a:gd name="T18" fmla="*/ 18 w 20"/>
                <a:gd name="T1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45">
                  <a:moveTo>
                    <a:pt x="18" y="32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1"/>
                    <a:pt x="19" y="29"/>
                    <a:pt x="19" y="28"/>
                  </a:cubicBezTo>
                  <a:cubicBezTo>
                    <a:pt x="20" y="26"/>
                    <a:pt x="20" y="24"/>
                    <a:pt x="20" y="22"/>
                  </a:cubicBezTo>
                  <a:cubicBezTo>
                    <a:pt x="20" y="20"/>
                    <a:pt x="20" y="17"/>
                    <a:pt x="19" y="14"/>
                  </a:cubicBezTo>
                  <a:cubicBezTo>
                    <a:pt x="19" y="10"/>
                    <a:pt x="17" y="4"/>
                    <a:pt x="19" y="0"/>
                  </a:cubicBezTo>
                  <a:cubicBezTo>
                    <a:pt x="14" y="2"/>
                    <a:pt x="9" y="4"/>
                    <a:pt x="3" y="6"/>
                  </a:cubicBezTo>
                  <a:cubicBezTo>
                    <a:pt x="0" y="20"/>
                    <a:pt x="7" y="32"/>
                    <a:pt x="8" y="45"/>
                  </a:cubicBezTo>
                  <a:cubicBezTo>
                    <a:pt x="11" y="41"/>
                    <a:pt x="15" y="36"/>
                    <a:pt x="18" y="32"/>
                  </a:cubicBezTo>
                  <a:close/>
                </a:path>
              </a:pathLst>
            </a:custGeom>
            <a:solidFill>
              <a:srgbClr val="79B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0" name="Freeform 665"/>
            <p:cNvSpPr/>
            <p:nvPr/>
          </p:nvSpPr>
          <p:spPr bwMode="auto">
            <a:xfrm>
              <a:off x="6281738" y="3046413"/>
              <a:ext cx="98425" cy="146050"/>
            </a:xfrm>
            <a:custGeom>
              <a:avLst/>
              <a:gdLst>
                <a:gd name="T0" fmla="*/ 5 w 23"/>
                <a:gd name="T1" fmla="*/ 28 h 34"/>
                <a:gd name="T2" fmla="*/ 0 w 23"/>
                <a:gd name="T3" fmla="*/ 34 h 34"/>
                <a:gd name="T4" fmla="*/ 1 w 23"/>
                <a:gd name="T5" fmla="*/ 34 h 34"/>
                <a:gd name="T6" fmla="*/ 9 w 23"/>
                <a:gd name="T7" fmla="*/ 29 h 34"/>
                <a:gd name="T8" fmla="*/ 23 w 23"/>
                <a:gd name="T9" fmla="*/ 17 h 34"/>
                <a:gd name="T10" fmla="*/ 19 w 23"/>
                <a:gd name="T11" fmla="*/ 7 h 34"/>
                <a:gd name="T12" fmla="*/ 18 w 23"/>
                <a:gd name="T13" fmla="*/ 0 h 34"/>
                <a:gd name="T14" fmla="*/ 17 w 23"/>
                <a:gd name="T15" fmla="*/ 2 h 34"/>
                <a:gd name="T16" fmla="*/ 12 w 23"/>
                <a:gd name="T17" fmla="*/ 16 h 34"/>
                <a:gd name="T18" fmla="*/ 5 w 23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4">
                  <a:moveTo>
                    <a:pt x="5" y="28"/>
                  </a:moveTo>
                  <a:cubicBezTo>
                    <a:pt x="4" y="30"/>
                    <a:pt x="2" y="32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32"/>
                    <a:pt x="7" y="30"/>
                    <a:pt x="9" y="29"/>
                  </a:cubicBezTo>
                  <a:cubicBezTo>
                    <a:pt x="14" y="25"/>
                    <a:pt x="19" y="21"/>
                    <a:pt x="23" y="17"/>
                  </a:cubicBezTo>
                  <a:cubicBezTo>
                    <a:pt x="22" y="14"/>
                    <a:pt x="20" y="10"/>
                    <a:pt x="19" y="7"/>
                  </a:cubicBezTo>
                  <a:cubicBezTo>
                    <a:pt x="19" y="5"/>
                    <a:pt x="18" y="3"/>
                    <a:pt x="18" y="0"/>
                  </a:cubicBezTo>
                  <a:cubicBezTo>
                    <a:pt x="18" y="1"/>
                    <a:pt x="17" y="1"/>
                    <a:pt x="17" y="2"/>
                  </a:cubicBezTo>
                  <a:cubicBezTo>
                    <a:pt x="15" y="6"/>
                    <a:pt x="14" y="11"/>
                    <a:pt x="12" y="16"/>
                  </a:cubicBezTo>
                  <a:cubicBezTo>
                    <a:pt x="11" y="20"/>
                    <a:pt x="8" y="24"/>
                    <a:pt x="5" y="28"/>
                  </a:cubicBezTo>
                  <a:close/>
                </a:path>
              </a:pathLst>
            </a:custGeom>
            <a:solidFill>
              <a:srgbClr val="8D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1" name="Freeform 666"/>
            <p:cNvSpPr/>
            <p:nvPr/>
          </p:nvSpPr>
          <p:spPr bwMode="auto">
            <a:xfrm>
              <a:off x="6194425" y="3033713"/>
              <a:ext cx="155575" cy="227013"/>
            </a:xfrm>
            <a:custGeom>
              <a:avLst/>
              <a:gdLst>
                <a:gd name="T0" fmla="*/ 4 w 36"/>
                <a:gd name="T1" fmla="*/ 48 h 53"/>
                <a:gd name="T2" fmla="*/ 2 w 36"/>
                <a:gd name="T3" fmla="*/ 53 h 53"/>
                <a:gd name="T4" fmla="*/ 4 w 36"/>
                <a:gd name="T5" fmla="*/ 52 h 53"/>
                <a:gd name="T6" fmla="*/ 7 w 36"/>
                <a:gd name="T7" fmla="*/ 48 h 53"/>
                <a:gd name="T8" fmla="*/ 10 w 36"/>
                <a:gd name="T9" fmla="*/ 46 h 53"/>
                <a:gd name="T10" fmla="*/ 27 w 36"/>
                <a:gd name="T11" fmla="*/ 26 h 53"/>
                <a:gd name="T12" fmla="*/ 32 w 36"/>
                <a:gd name="T13" fmla="*/ 13 h 53"/>
                <a:gd name="T14" fmla="*/ 35 w 36"/>
                <a:gd name="T15" fmla="*/ 5 h 53"/>
                <a:gd name="T16" fmla="*/ 35 w 36"/>
                <a:gd name="T17" fmla="*/ 4 h 53"/>
                <a:gd name="T18" fmla="*/ 36 w 36"/>
                <a:gd name="T19" fmla="*/ 3 h 53"/>
                <a:gd name="T20" fmla="*/ 36 w 36"/>
                <a:gd name="T21" fmla="*/ 0 h 53"/>
                <a:gd name="T22" fmla="*/ 32 w 36"/>
                <a:gd name="T23" fmla="*/ 3 h 53"/>
                <a:gd name="T24" fmla="*/ 23 w 36"/>
                <a:gd name="T25" fmla="*/ 9 h 53"/>
                <a:gd name="T26" fmla="*/ 4 w 36"/>
                <a:gd name="T27" fmla="*/ 21 h 53"/>
                <a:gd name="T28" fmla="*/ 4 w 36"/>
                <a:gd name="T29" fmla="*/ 21 h 53"/>
                <a:gd name="T30" fmla="*/ 4 w 36"/>
                <a:gd name="T31" fmla="*/ 39 h 53"/>
                <a:gd name="T32" fmla="*/ 4 w 36"/>
                <a:gd name="T3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3">
                  <a:moveTo>
                    <a:pt x="4" y="48"/>
                  </a:moveTo>
                  <a:cubicBezTo>
                    <a:pt x="4" y="50"/>
                    <a:pt x="3" y="52"/>
                    <a:pt x="2" y="53"/>
                  </a:cubicBezTo>
                  <a:cubicBezTo>
                    <a:pt x="3" y="53"/>
                    <a:pt x="4" y="52"/>
                    <a:pt x="4" y="52"/>
                  </a:cubicBezTo>
                  <a:cubicBezTo>
                    <a:pt x="5" y="50"/>
                    <a:pt x="6" y="49"/>
                    <a:pt x="7" y="48"/>
                  </a:cubicBezTo>
                  <a:cubicBezTo>
                    <a:pt x="8" y="47"/>
                    <a:pt x="9" y="47"/>
                    <a:pt x="10" y="46"/>
                  </a:cubicBezTo>
                  <a:cubicBezTo>
                    <a:pt x="16" y="40"/>
                    <a:pt x="22" y="34"/>
                    <a:pt x="27" y="26"/>
                  </a:cubicBezTo>
                  <a:cubicBezTo>
                    <a:pt x="29" y="22"/>
                    <a:pt x="31" y="18"/>
                    <a:pt x="32" y="13"/>
                  </a:cubicBezTo>
                  <a:cubicBezTo>
                    <a:pt x="33" y="10"/>
                    <a:pt x="34" y="7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6" y="3"/>
                  </a:cubicBezTo>
                  <a:cubicBezTo>
                    <a:pt x="35" y="2"/>
                    <a:pt x="36" y="1"/>
                    <a:pt x="36" y="0"/>
                  </a:cubicBezTo>
                  <a:cubicBezTo>
                    <a:pt x="35" y="1"/>
                    <a:pt x="33" y="2"/>
                    <a:pt x="32" y="3"/>
                  </a:cubicBezTo>
                  <a:cubicBezTo>
                    <a:pt x="29" y="5"/>
                    <a:pt x="26" y="7"/>
                    <a:pt x="23" y="9"/>
                  </a:cubicBezTo>
                  <a:cubicBezTo>
                    <a:pt x="17" y="14"/>
                    <a:pt x="11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6"/>
                    <a:pt x="3" y="34"/>
                    <a:pt x="4" y="39"/>
                  </a:cubicBezTo>
                  <a:cubicBezTo>
                    <a:pt x="4" y="42"/>
                    <a:pt x="4" y="45"/>
                    <a:pt x="4" y="48"/>
                  </a:cubicBezTo>
                  <a:close/>
                </a:path>
              </a:pathLst>
            </a:custGeom>
            <a:solidFill>
              <a:srgbClr val="B29D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2" name="Freeform 667"/>
            <p:cNvSpPr/>
            <p:nvPr/>
          </p:nvSpPr>
          <p:spPr bwMode="auto">
            <a:xfrm>
              <a:off x="5949950" y="3743325"/>
              <a:ext cx="339725" cy="90488"/>
            </a:xfrm>
            <a:custGeom>
              <a:avLst/>
              <a:gdLst>
                <a:gd name="T0" fmla="*/ 2 w 79"/>
                <a:gd name="T1" fmla="*/ 0 h 21"/>
                <a:gd name="T2" fmla="*/ 2 w 79"/>
                <a:gd name="T3" fmla="*/ 0 h 21"/>
                <a:gd name="T4" fmla="*/ 0 w 79"/>
                <a:gd name="T5" fmla="*/ 3 h 21"/>
                <a:gd name="T6" fmla="*/ 1 w 79"/>
                <a:gd name="T7" fmla="*/ 3 h 21"/>
                <a:gd name="T8" fmla="*/ 22 w 79"/>
                <a:gd name="T9" fmla="*/ 18 h 21"/>
                <a:gd name="T10" fmla="*/ 52 w 79"/>
                <a:gd name="T11" fmla="*/ 18 h 21"/>
                <a:gd name="T12" fmla="*/ 79 w 79"/>
                <a:gd name="T13" fmla="*/ 4 h 21"/>
                <a:gd name="T14" fmla="*/ 36 w 79"/>
                <a:gd name="T15" fmla="*/ 8 h 21"/>
                <a:gd name="T16" fmla="*/ 2 w 7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11"/>
                    <a:pt x="14" y="16"/>
                    <a:pt x="22" y="18"/>
                  </a:cubicBezTo>
                  <a:cubicBezTo>
                    <a:pt x="32" y="21"/>
                    <a:pt x="42" y="21"/>
                    <a:pt x="52" y="18"/>
                  </a:cubicBezTo>
                  <a:cubicBezTo>
                    <a:pt x="62" y="15"/>
                    <a:pt x="71" y="10"/>
                    <a:pt x="79" y="4"/>
                  </a:cubicBezTo>
                  <a:cubicBezTo>
                    <a:pt x="65" y="8"/>
                    <a:pt x="50" y="8"/>
                    <a:pt x="36" y="8"/>
                  </a:cubicBezTo>
                  <a:cubicBezTo>
                    <a:pt x="25" y="8"/>
                    <a:pt x="10" y="9"/>
                    <a:pt x="2" y="0"/>
                  </a:cubicBezTo>
                  <a:close/>
                </a:path>
              </a:pathLst>
            </a:custGeom>
            <a:solidFill>
              <a:srgbClr val="75B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3" name="Freeform 668"/>
            <p:cNvSpPr/>
            <p:nvPr/>
          </p:nvSpPr>
          <p:spPr bwMode="auto">
            <a:xfrm>
              <a:off x="6078538" y="3303588"/>
              <a:ext cx="392113" cy="180975"/>
            </a:xfrm>
            <a:custGeom>
              <a:avLst/>
              <a:gdLst>
                <a:gd name="T0" fmla="*/ 32 w 91"/>
                <a:gd name="T1" fmla="*/ 17 h 42"/>
                <a:gd name="T2" fmla="*/ 12 w 91"/>
                <a:gd name="T3" fmla="*/ 19 h 42"/>
                <a:gd name="T4" fmla="*/ 3 w 91"/>
                <a:gd name="T5" fmla="*/ 34 h 42"/>
                <a:gd name="T6" fmla="*/ 0 w 91"/>
                <a:gd name="T7" fmla="*/ 40 h 42"/>
                <a:gd name="T8" fmla="*/ 46 w 91"/>
                <a:gd name="T9" fmla="*/ 34 h 42"/>
                <a:gd name="T10" fmla="*/ 91 w 91"/>
                <a:gd name="T11" fmla="*/ 17 h 42"/>
                <a:gd name="T12" fmla="*/ 89 w 91"/>
                <a:gd name="T13" fmla="*/ 8 h 42"/>
                <a:gd name="T14" fmla="*/ 88 w 91"/>
                <a:gd name="T15" fmla="*/ 0 h 42"/>
                <a:gd name="T16" fmla="*/ 51 w 91"/>
                <a:gd name="T17" fmla="*/ 14 h 42"/>
                <a:gd name="T18" fmla="*/ 32 w 91"/>
                <a:gd name="T1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42">
                  <a:moveTo>
                    <a:pt x="32" y="17"/>
                  </a:moveTo>
                  <a:cubicBezTo>
                    <a:pt x="25" y="18"/>
                    <a:pt x="19" y="20"/>
                    <a:pt x="12" y="19"/>
                  </a:cubicBezTo>
                  <a:cubicBezTo>
                    <a:pt x="9" y="24"/>
                    <a:pt x="6" y="29"/>
                    <a:pt x="3" y="34"/>
                  </a:cubicBezTo>
                  <a:cubicBezTo>
                    <a:pt x="2" y="36"/>
                    <a:pt x="1" y="38"/>
                    <a:pt x="0" y="40"/>
                  </a:cubicBezTo>
                  <a:cubicBezTo>
                    <a:pt x="16" y="42"/>
                    <a:pt x="31" y="37"/>
                    <a:pt x="46" y="34"/>
                  </a:cubicBezTo>
                  <a:cubicBezTo>
                    <a:pt x="62" y="30"/>
                    <a:pt x="77" y="25"/>
                    <a:pt x="91" y="17"/>
                  </a:cubicBezTo>
                  <a:cubicBezTo>
                    <a:pt x="90" y="14"/>
                    <a:pt x="90" y="11"/>
                    <a:pt x="89" y="8"/>
                  </a:cubicBezTo>
                  <a:cubicBezTo>
                    <a:pt x="89" y="5"/>
                    <a:pt x="88" y="3"/>
                    <a:pt x="88" y="0"/>
                  </a:cubicBezTo>
                  <a:cubicBezTo>
                    <a:pt x="76" y="5"/>
                    <a:pt x="64" y="11"/>
                    <a:pt x="51" y="14"/>
                  </a:cubicBezTo>
                  <a:cubicBezTo>
                    <a:pt x="45" y="15"/>
                    <a:pt x="38" y="16"/>
                    <a:pt x="32" y="17"/>
                  </a:cubicBezTo>
                  <a:close/>
                </a:path>
              </a:pathLst>
            </a:custGeom>
            <a:solidFill>
              <a:srgbClr val="B4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4" name="Freeform 669"/>
            <p:cNvSpPr/>
            <p:nvPr/>
          </p:nvSpPr>
          <p:spPr bwMode="auto">
            <a:xfrm>
              <a:off x="6022975" y="3381375"/>
              <a:ext cx="452438" cy="198438"/>
            </a:xfrm>
            <a:custGeom>
              <a:avLst/>
              <a:gdLst>
                <a:gd name="T0" fmla="*/ 33 w 105"/>
                <a:gd name="T1" fmla="*/ 22 h 46"/>
                <a:gd name="T2" fmla="*/ 12 w 105"/>
                <a:gd name="T3" fmla="*/ 23 h 46"/>
                <a:gd name="T4" fmla="*/ 6 w 105"/>
                <a:gd name="T5" fmla="*/ 34 h 46"/>
                <a:gd name="T6" fmla="*/ 0 w 105"/>
                <a:gd name="T7" fmla="*/ 46 h 46"/>
                <a:gd name="T8" fmla="*/ 10 w 105"/>
                <a:gd name="T9" fmla="*/ 44 h 46"/>
                <a:gd name="T10" fmla="*/ 22 w 105"/>
                <a:gd name="T11" fmla="*/ 41 h 46"/>
                <a:gd name="T12" fmla="*/ 54 w 105"/>
                <a:gd name="T13" fmla="*/ 33 h 46"/>
                <a:gd name="T14" fmla="*/ 84 w 105"/>
                <a:gd name="T15" fmla="*/ 24 h 46"/>
                <a:gd name="T16" fmla="*/ 105 w 105"/>
                <a:gd name="T17" fmla="*/ 17 h 46"/>
                <a:gd name="T18" fmla="*/ 104 w 105"/>
                <a:gd name="T19" fmla="*/ 0 h 46"/>
                <a:gd name="T20" fmla="*/ 58 w 105"/>
                <a:gd name="T21" fmla="*/ 17 h 46"/>
                <a:gd name="T22" fmla="*/ 33 w 105"/>
                <a:gd name="T2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46">
                  <a:moveTo>
                    <a:pt x="33" y="22"/>
                  </a:moveTo>
                  <a:cubicBezTo>
                    <a:pt x="26" y="23"/>
                    <a:pt x="19" y="24"/>
                    <a:pt x="12" y="23"/>
                  </a:cubicBezTo>
                  <a:cubicBezTo>
                    <a:pt x="10" y="27"/>
                    <a:pt x="8" y="30"/>
                    <a:pt x="6" y="34"/>
                  </a:cubicBezTo>
                  <a:cubicBezTo>
                    <a:pt x="4" y="38"/>
                    <a:pt x="2" y="42"/>
                    <a:pt x="0" y="46"/>
                  </a:cubicBezTo>
                  <a:cubicBezTo>
                    <a:pt x="3" y="46"/>
                    <a:pt x="7" y="45"/>
                    <a:pt x="10" y="44"/>
                  </a:cubicBezTo>
                  <a:cubicBezTo>
                    <a:pt x="14" y="43"/>
                    <a:pt x="18" y="42"/>
                    <a:pt x="22" y="41"/>
                  </a:cubicBezTo>
                  <a:cubicBezTo>
                    <a:pt x="33" y="38"/>
                    <a:pt x="43" y="36"/>
                    <a:pt x="54" y="33"/>
                  </a:cubicBezTo>
                  <a:cubicBezTo>
                    <a:pt x="64" y="30"/>
                    <a:pt x="74" y="27"/>
                    <a:pt x="84" y="24"/>
                  </a:cubicBezTo>
                  <a:cubicBezTo>
                    <a:pt x="90" y="22"/>
                    <a:pt x="99" y="21"/>
                    <a:pt x="105" y="17"/>
                  </a:cubicBezTo>
                  <a:cubicBezTo>
                    <a:pt x="105" y="11"/>
                    <a:pt x="105" y="6"/>
                    <a:pt x="104" y="0"/>
                  </a:cubicBezTo>
                  <a:cubicBezTo>
                    <a:pt x="90" y="8"/>
                    <a:pt x="74" y="13"/>
                    <a:pt x="58" y="17"/>
                  </a:cubicBezTo>
                  <a:cubicBezTo>
                    <a:pt x="49" y="19"/>
                    <a:pt x="41" y="21"/>
                    <a:pt x="33" y="22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5" name="Freeform 670"/>
            <p:cNvSpPr/>
            <p:nvPr/>
          </p:nvSpPr>
          <p:spPr bwMode="auto">
            <a:xfrm>
              <a:off x="5721350" y="3394075"/>
              <a:ext cx="219075" cy="352425"/>
            </a:xfrm>
            <a:custGeom>
              <a:avLst/>
              <a:gdLst>
                <a:gd name="T0" fmla="*/ 48 w 51"/>
                <a:gd name="T1" fmla="*/ 82 h 82"/>
                <a:gd name="T2" fmla="*/ 51 w 51"/>
                <a:gd name="T3" fmla="*/ 75 h 82"/>
                <a:gd name="T4" fmla="*/ 49 w 51"/>
                <a:gd name="T5" fmla="*/ 74 h 82"/>
                <a:gd name="T6" fmla="*/ 46 w 51"/>
                <a:gd name="T7" fmla="*/ 71 h 82"/>
                <a:gd name="T8" fmla="*/ 39 w 51"/>
                <a:gd name="T9" fmla="*/ 66 h 82"/>
                <a:gd name="T10" fmla="*/ 25 w 51"/>
                <a:gd name="T11" fmla="*/ 46 h 82"/>
                <a:gd name="T12" fmla="*/ 13 w 51"/>
                <a:gd name="T13" fmla="*/ 21 h 82"/>
                <a:gd name="T14" fmla="*/ 4 w 51"/>
                <a:gd name="T15" fmla="*/ 0 h 82"/>
                <a:gd name="T16" fmla="*/ 0 w 51"/>
                <a:gd name="T17" fmla="*/ 18 h 82"/>
                <a:gd name="T18" fmla="*/ 3 w 51"/>
                <a:gd name="T19" fmla="*/ 41 h 82"/>
                <a:gd name="T20" fmla="*/ 17 w 51"/>
                <a:gd name="T21" fmla="*/ 59 h 82"/>
                <a:gd name="T22" fmla="*/ 30 w 51"/>
                <a:gd name="T23" fmla="*/ 72 h 82"/>
                <a:gd name="T24" fmla="*/ 47 w 51"/>
                <a:gd name="T25" fmla="*/ 82 h 82"/>
                <a:gd name="T26" fmla="*/ 48 w 51"/>
                <a:gd name="T2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82">
                  <a:moveTo>
                    <a:pt x="48" y="82"/>
                  </a:moveTo>
                  <a:cubicBezTo>
                    <a:pt x="49" y="80"/>
                    <a:pt x="50" y="78"/>
                    <a:pt x="51" y="75"/>
                  </a:cubicBezTo>
                  <a:cubicBezTo>
                    <a:pt x="51" y="75"/>
                    <a:pt x="49" y="74"/>
                    <a:pt x="49" y="74"/>
                  </a:cubicBezTo>
                  <a:cubicBezTo>
                    <a:pt x="48" y="73"/>
                    <a:pt x="47" y="72"/>
                    <a:pt x="46" y="71"/>
                  </a:cubicBezTo>
                  <a:cubicBezTo>
                    <a:pt x="44" y="69"/>
                    <a:pt x="41" y="67"/>
                    <a:pt x="39" y="66"/>
                  </a:cubicBezTo>
                  <a:cubicBezTo>
                    <a:pt x="33" y="60"/>
                    <a:pt x="29" y="53"/>
                    <a:pt x="25" y="46"/>
                  </a:cubicBezTo>
                  <a:cubicBezTo>
                    <a:pt x="20" y="38"/>
                    <a:pt x="17" y="29"/>
                    <a:pt x="13" y="21"/>
                  </a:cubicBezTo>
                  <a:cubicBezTo>
                    <a:pt x="10" y="14"/>
                    <a:pt x="6" y="7"/>
                    <a:pt x="4" y="0"/>
                  </a:cubicBezTo>
                  <a:cubicBezTo>
                    <a:pt x="2" y="6"/>
                    <a:pt x="1" y="12"/>
                    <a:pt x="0" y="18"/>
                  </a:cubicBezTo>
                  <a:cubicBezTo>
                    <a:pt x="0" y="26"/>
                    <a:pt x="0" y="34"/>
                    <a:pt x="3" y="41"/>
                  </a:cubicBezTo>
                  <a:cubicBezTo>
                    <a:pt x="6" y="48"/>
                    <a:pt x="11" y="54"/>
                    <a:pt x="17" y="59"/>
                  </a:cubicBezTo>
                  <a:cubicBezTo>
                    <a:pt x="21" y="63"/>
                    <a:pt x="26" y="68"/>
                    <a:pt x="30" y="72"/>
                  </a:cubicBezTo>
                  <a:cubicBezTo>
                    <a:pt x="35" y="77"/>
                    <a:pt x="41" y="82"/>
                    <a:pt x="47" y="82"/>
                  </a:cubicBezTo>
                  <a:cubicBezTo>
                    <a:pt x="48" y="82"/>
                    <a:pt x="48" y="82"/>
                    <a:pt x="48" y="82"/>
                  </a:cubicBezTo>
                  <a:close/>
                </a:path>
              </a:pathLst>
            </a:custGeom>
            <a:solidFill>
              <a:srgbClr val="8D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6" name="Freeform 671"/>
            <p:cNvSpPr/>
            <p:nvPr/>
          </p:nvSpPr>
          <p:spPr bwMode="auto">
            <a:xfrm>
              <a:off x="5997575" y="3459163"/>
              <a:ext cx="473075" cy="184150"/>
            </a:xfrm>
            <a:custGeom>
              <a:avLst/>
              <a:gdLst>
                <a:gd name="T0" fmla="*/ 60 w 110"/>
                <a:gd name="T1" fmla="*/ 16 h 43"/>
                <a:gd name="T2" fmla="*/ 26 w 110"/>
                <a:gd name="T3" fmla="*/ 24 h 43"/>
                <a:gd name="T4" fmla="*/ 14 w 110"/>
                <a:gd name="T5" fmla="*/ 28 h 43"/>
                <a:gd name="T6" fmla="*/ 6 w 110"/>
                <a:gd name="T7" fmla="*/ 29 h 43"/>
                <a:gd name="T8" fmla="*/ 0 w 110"/>
                <a:gd name="T9" fmla="*/ 43 h 43"/>
                <a:gd name="T10" fmla="*/ 14 w 110"/>
                <a:gd name="T11" fmla="*/ 43 h 43"/>
                <a:gd name="T12" fmla="*/ 29 w 110"/>
                <a:gd name="T13" fmla="*/ 43 h 43"/>
                <a:gd name="T14" fmla="*/ 57 w 110"/>
                <a:gd name="T15" fmla="*/ 40 h 43"/>
                <a:gd name="T16" fmla="*/ 105 w 110"/>
                <a:gd name="T17" fmla="*/ 24 h 43"/>
                <a:gd name="T18" fmla="*/ 108 w 110"/>
                <a:gd name="T19" fmla="*/ 16 h 43"/>
                <a:gd name="T20" fmla="*/ 110 w 110"/>
                <a:gd name="T21" fmla="*/ 0 h 43"/>
                <a:gd name="T22" fmla="*/ 92 w 110"/>
                <a:gd name="T23" fmla="*/ 6 h 43"/>
                <a:gd name="T24" fmla="*/ 60 w 110"/>
                <a:gd name="T25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43">
                  <a:moveTo>
                    <a:pt x="60" y="16"/>
                  </a:moveTo>
                  <a:cubicBezTo>
                    <a:pt x="49" y="18"/>
                    <a:pt x="37" y="21"/>
                    <a:pt x="26" y="24"/>
                  </a:cubicBezTo>
                  <a:cubicBezTo>
                    <a:pt x="22" y="25"/>
                    <a:pt x="18" y="26"/>
                    <a:pt x="14" y="28"/>
                  </a:cubicBezTo>
                  <a:cubicBezTo>
                    <a:pt x="11" y="28"/>
                    <a:pt x="8" y="29"/>
                    <a:pt x="6" y="29"/>
                  </a:cubicBezTo>
                  <a:cubicBezTo>
                    <a:pt x="4" y="34"/>
                    <a:pt x="2" y="38"/>
                    <a:pt x="0" y="43"/>
                  </a:cubicBezTo>
                  <a:cubicBezTo>
                    <a:pt x="4" y="43"/>
                    <a:pt x="9" y="43"/>
                    <a:pt x="14" y="43"/>
                  </a:cubicBezTo>
                  <a:cubicBezTo>
                    <a:pt x="19" y="43"/>
                    <a:pt x="24" y="43"/>
                    <a:pt x="29" y="43"/>
                  </a:cubicBezTo>
                  <a:cubicBezTo>
                    <a:pt x="38" y="42"/>
                    <a:pt x="48" y="41"/>
                    <a:pt x="57" y="40"/>
                  </a:cubicBezTo>
                  <a:cubicBezTo>
                    <a:pt x="74" y="38"/>
                    <a:pt x="92" y="33"/>
                    <a:pt x="105" y="24"/>
                  </a:cubicBezTo>
                  <a:cubicBezTo>
                    <a:pt x="106" y="21"/>
                    <a:pt x="107" y="18"/>
                    <a:pt x="108" y="16"/>
                  </a:cubicBezTo>
                  <a:cubicBezTo>
                    <a:pt x="109" y="11"/>
                    <a:pt x="110" y="5"/>
                    <a:pt x="110" y="0"/>
                  </a:cubicBezTo>
                  <a:cubicBezTo>
                    <a:pt x="105" y="4"/>
                    <a:pt x="98" y="5"/>
                    <a:pt x="92" y="6"/>
                  </a:cubicBezTo>
                  <a:cubicBezTo>
                    <a:pt x="81" y="10"/>
                    <a:pt x="71" y="13"/>
                    <a:pt x="60" y="16"/>
                  </a:cubicBezTo>
                  <a:close/>
                </a:path>
              </a:pathLst>
            </a:custGeom>
            <a:solidFill>
              <a:srgbClr val="8D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7" name="Freeform 672"/>
            <p:cNvSpPr/>
            <p:nvPr/>
          </p:nvSpPr>
          <p:spPr bwMode="auto">
            <a:xfrm>
              <a:off x="6327775" y="3252788"/>
              <a:ext cx="125413" cy="98425"/>
            </a:xfrm>
            <a:custGeom>
              <a:avLst/>
              <a:gdLst>
                <a:gd name="T0" fmla="*/ 11 w 29"/>
                <a:gd name="T1" fmla="*/ 14 h 23"/>
                <a:gd name="T2" fmla="*/ 0 w 29"/>
                <a:gd name="T3" fmla="*/ 23 h 23"/>
                <a:gd name="T4" fmla="*/ 29 w 29"/>
                <a:gd name="T5" fmla="*/ 11 h 23"/>
                <a:gd name="T6" fmla="*/ 26 w 29"/>
                <a:gd name="T7" fmla="*/ 0 h 23"/>
                <a:gd name="T8" fmla="*/ 11 w 29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11" y="14"/>
                  </a:moveTo>
                  <a:cubicBezTo>
                    <a:pt x="8" y="17"/>
                    <a:pt x="4" y="21"/>
                    <a:pt x="0" y="23"/>
                  </a:cubicBezTo>
                  <a:cubicBezTo>
                    <a:pt x="10" y="20"/>
                    <a:pt x="19" y="15"/>
                    <a:pt x="29" y="11"/>
                  </a:cubicBezTo>
                  <a:cubicBezTo>
                    <a:pt x="28" y="7"/>
                    <a:pt x="27" y="3"/>
                    <a:pt x="26" y="0"/>
                  </a:cubicBezTo>
                  <a:cubicBezTo>
                    <a:pt x="21" y="4"/>
                    <a:pt x="16" y="9"/>
                    <a:pt x="11" y="14"/>
                  </a:cubicBezTo>
                  <a:close/>
                </a:path>
              </a:pathLst>
            </a:custGeom>
            <a:solidFill>
              <a:srgbClr val="8D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8" name="Freeform 673"/>
            <p:cNvSpPr/>
            <p:nvPr/>
          </p:nvSpPr>
          <p:spPr bwMode="auto">
            <a:xfrm>
              <a:off x="5962650" y="3567113"/>
              <a:ext cx="485775" cy="163513"/>
            </a:xfrm>
            <a:custGeom>
              <a:avLst/>
              <a:gdLst>
                <a:gd name="T0" fmla="*/ 36 w 113"/>
                <a:gd name="T1" fmla="*/ 19 h 38"/>
                <a:gd name="T2" fmla="*/ 8 w 113"/>
                <a:gd name="T3" fmla="*/ 19 h 38"/>
                <a:gd name="T4" fmla="*/ 3 w 113"/>
                <a:gd name="T5" fmla="*/ 31 h 38"/>
                <a:gd name="T6" fmla="*/ 0 w 113"/>
                <a:gd name="T7" fmla="*/ 38 h 38"/>
                <a:gd name="T8" fmla="*/ 0 w 113"/>
                <a:gd name="T9" fmla="*/ 38 h 38"/>
                <a:gd name="T10" fmla="*/ 14 w 113"/>
                <a:gd name="T11" fmla="*/ 37 h 38"/>
                <a:gd name="T12" fmla="*/ 28 w 113"/>
                <a:gd name="T13" fmla="*/ 35 h 38"/>
                <a:gd name="T14" fmla="*/ 55 w 113"/>
                <a:gd name="T15" fmla="*/ 28 h 38"/>
                <a:gd name="T16" fmla="*/ 81 w 113"/>
                <a:gd name="T17" fmla="*/ 18 h 38"/>
                <a:gd name="T18" fmla="*/ 107 w 113"/>
                <a:gd name="T19" fmla="*/ 11 h 38"/>
                <a:gd name="T20" fmla="*/ 107 w 113"/>
                <a:gd name="T21" fmla="*/ 11 h 38"/>
                <a:gd name="T22" fmla="*/ 113 w 113"/>
                <a:gd name="T23" fmla="*/ 0 h 38"/>
                <a:gd name="T24" fmla="*/ 66 w 113"/>
                <a:gd name="T25" fmla="*/ 16 h 38"/>
                <a:gd name="T26" fmla="*/ 36 w 113"/>
                <a:gd name="T2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38">
                  <a:moveTo>
                    <a:pt x="36" y="19"/>
                  </a:moveTo>
                  <a:cubicBezTo>
                    <a:pt x="27" y="19"/>
                    <a:pt x="17" y="20"/>
                    <a:pt x="8" y="19"/>
                  </a:cubicBezTo>
                  <a:cubicBezTo>
                    <a:pt x="6" y="23"/>
                    <a:pt x="4" y="27"/>
                    <a:pt x="3" y="31"/>
                  </a:cubicBezTo>
                  <a:cubicBezTo>
                    <a:pt x="2" y="34"/>
                    <a:pt x="1" y="3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8"/>
                    <a:pt x="9" y="38"/>
                    <a:pt x="14" y="37"/>
                  </a:cubicBezTo>
                  <a:cubicBezTo>
                    <a:pt x="19" y="37"/>
                    <a:pt x="23" y="36"/>
                    <a:pt x="28" y="35"/>
                  </a:cubicBezTo>
                  <a:cubicBezTo>
                    <a:pt x="37" y="33"/>
                    <a:pt x="46" y="30"/>
                    <a:pt x="55" y="28"/>
                  </a:cubicBezTo>
                  <a:cubicBezTo>
                    <a:pt x="64" y="25"/>
                    <a:pt x="72" y="21"/>
                    <a:pt x="81" y="18"/>
                  </a:cubicBezTo>
                  <a:cubicBezTo>
                    <a:pt x="89" y="15"/>
                    <a:pt x="98" y="14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9" y="8"/>
                    <a:pt x="111" y="4"/>
                    <a:pt x="113" y="0"/>
                  </a:cubicBezTo>
                  <a:cubicBezTo>
                    <a:pt x="99" y="9"/>
                    <a:pt x="83" y="14"/>
                    <a:pt x="66" y="16"/>
                  </a:cubicBezTo>
                  <a:cubicBezTo>
                    <a:pt x="56" y="17"/>
                    <a:pt x="46" y="18"/>
                    <a:pt x="36" y="19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9" name="Freeform 674"/>
            <p:cNvSpPr/>
            <p:nvPr/>
          </p:nvSpPr>
          <p:spPr bwMode="auto">
            <a:xfrm>
              <a:off x="6211888" y="3713163"/>
              <a:ext cx="138113" cy="55563"/>
            </a:xfrm>
            <a:custGeom>
              <a:avLst/>
              <a:gdLst>
                <a:gd name="T0" fmla="*/ 0 w 32"/>
                <a:gd name="T1" fmla="*/ 13 h 13"/>
                <a:gd name="T2" fmla="*/ 21 w 32"/>
                <a:gd name="T3" fmla="*/ 9 h 13"/>
                <a:gd name="T4" fmla="*/ 32 w 32"/>
                <a:gd name="T5" fmla="*/ 0 h 13"/>
                <a:gd name="T6" fmla="*/ 11 w 32"/>
                <a:gd name="T7" fmla="*/ 8 h 13"/>
                <a:gd name="T8" fmla="*/ 0 w 3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0" y="13"/>
                  </a:moveTo>
                  <a:cubicBezTo>
                    <a:pt x="7" y="12"/>
                    <a:pt x="14" y="11"/>
                    <a:pt x="21" y="9"/>
                  </a:cubicBezTo>
                  <a:cubicBezTo>
                    <a:pt x="25" y="6"/>
                    <a:pt x="29" y="3"/>
                    <a:pt x="32" y="0"/>
                  </a:cubicBezTo>
                  <a:cubicBezTo>
                    <a:pt x="25" y="3"/>
                    <a:pt x="18" y="5"/>
                    <a:pt x="11" y="8"/>
                  </a:cubicBezTo>
                  <a:cubicBezTo>
                    <a:pt x="7" y="10"/>
                    <a:pt x="4" y="12"/>
                    <a:pt x="0" y="13"/>
                  </a:cubicBezTo>
                  <a:close/>
                </a:path>
              </a:pathLst>
            </a:custGeom>
            <a:solidFill>
              <a:srgbClr val="A1B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0" name="Freeform 675"/>
            <p:cNvSpPr/>
            <p:nvPr/>
          </p:nvSpPr>
          <p:spPr bwMode="auto">
            <a:xfrm>
              <a:off x="5957888" y="3622675"/>
              <a:ext cx="460375" cy="150813"/>
            </a:xfrm>
            <a:custGeom>
              <a:avLst/>
              <a:gdLst>
                <a:gd name="T0" fmla="*/ 54 w 107"/>
                <a:gd name="T1" fmla="*/ 16 h 35"/>
                <a:gd name="T2" fmla="*/ 26 w 107"/>
                <a:gd name="T3" fmla="*/ 23 h 35"/>
                <a:gd name="T4" fmla="*/ 1 w 107"/>
                <a:gd name="T5" fmla="*/ 26 h 35"/>
                <a:gd name="T6" fmla="*/ 1 w 107"/>
                <a:gd name="T7" fmla="*/ 26 h 35"/>
                <a:gd name="T8" fmla="*/ 0 w 107"/>
                <a:gd name="T9" fmla="*/ 28 h 35"/>
                <a:gd name="T10" fmla="*/ 0 w 107"/>
                <a:gd name="T11" fmla="*/ 28 h 35"/>
                <a:gd name="T12" fmla="*/ 36 w 107"/>
                <a:gd name="T13" fmla="*/ 35 h 35"/>
                <a:gd name="T14" fmla="*/ 55 w 107"/>
                <a:gd name="T15" fmla="*/ 34 h 35"/>
                <a:gd name="T16" fmla="*/ 72 w 107"/>
                <a:gd name="T17" fmla="*/ 28 h 35"/>
                <a:gd name="T18" fmla="*/ 93 w 107"/>
                <a:gd name="T19" fmla="*/ 19 h 35"/>
                <a:gd name="T20" fmla="*/ 96 w 107"/>
                <a:gd name="T21" fmla="*/ 15 h 35"/>
                <a:gd name="T22" fmla="*/ 107 w 107"/>
                <a:gd name="T23" fmla="*/ 0 h 35"/>
                <a:gd name="T24" fmla="*/ 80 w 107"/>
                <a:gd name="T25" fmla="*/ 7 h 35"/>
                <a:gd name="T26" fmla="*/ 54 w 107"/>
                <a:gd name="T2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35">
                  <a:moveTo>
                    <a:pt x="54" y="16"/>
                  </a:moveTo>
                  <a:cubicBezTo>
                    <a:pt x="45" y="19"/>
                    <a:pt x="36" y="21"/>
                    <a:pt x="26" y="23"/>
                  </a:cubicBezTo>
                  <a:cubicBezTo>
                    <a:pt x="19" y="25"/>
                    <a:pt x="9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0" y="35"/>
                    <a:pt x="24" y="35"/>
                    <a:pt x="36" y="35"/>
                  </a:cubicBezTo>
                  <a:cubicBezTo>
                    <a:pt x="42" y="35"/>
                    <a:pt x="49" y="35"/>
                    <a:pt x="55" y="34"/>
                  </a:cubicBezTo>
                  <a:cubicBezTo>
                    <a:pt x="61" y="33"/>
                    <a:pt x="66" y="30"/>
                    <a:pt x="72" y="28"/>
                  </a:cubicBezTo>
                  <a:cubicBezTo>
                    <a:pt x="79" y="24"/>
                    <a:pt x="86" y="22"/>
                    <a:pt x="93" y="19"/>
                  </a:cubicBezTo>
                  <a:cubicBezTo>
                    <a:pt x="94" y="18"/>
                    <a:pt x="95" y="17"/>
                    <a:pt x="96" y="15"/>
                  </a:cubicBezTo>
                  <a:cubicBezTo>
                    <a:pt x="100" y="11"/>
                    <a:pt x="104" y="5"/>
                    <a:pt x="107" y="0"/>
                  </a:cubicBezTo>
                  <a:cubicBezTo>
                    <a:pt x="98" y="2"/>
                    <a:pt x="89" y="3"/>
                    <a:pt x="80" y="7"/>
                  </a:cubicBezTo>
                  <a:cubicBezTo>
                    <a:pt x="71" y="10"/>
                    <a:pt x="63" y="14"/>
                    <a:pt x="54" y="16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1" name="Freeform 676"/>
            <p:cNvSpPr/>
            <p:nvPr/>
          </p:nvSpPr>
          <p:spPr bwMode="auto">
            <a:xfrm>
              <a:off x="5880100" y="3295650"/>
              <a:ext cx="306388" cy="550863"/>
            </a:xfrm>
            <a:custGeom>
              <a:avLst/>
              <a:gdLst>
                <a:gd name="T0" fmla="*/ 38 w 71"/>
                <a:gd name="T1" fmla="*/ 52 h 128"/>
                <a:gd name="T2" fmla="*/ 49 w 71"/>
                <a:gd name="T3" fmla="*/ 34 h 128"/>
                <a:gd name="T4" fmla="*/ 55 w 71"/>
                <a:gd name="T5" fmla="*/ 24 h 128"/>
                <a:gd name="T6" fmla="*/ 60 w 71"/>
                <a:gd name="T7" fmla="*/ 15 h 128"/>
                <a:gd name="T8" fmla="*/ 71 w 71"/>
                <a:gd name="T9" fmla="*/ 0 h 128"/>
                <a:gd name="T10" fmla="*/ 64 w 71"/>
                <a:gd name="T11" fmla="*/ 8 h 128"/>
                <a:gd name="T12" fmla="*/ 36 w 71"/>
                <a:gd name="T13" fmla="*/ 53 h 128"/>
                <a:gd name="T14" fmla="*/ 24 w 71"/>
                <a:gd name="T15" fmla="*/ 78 h 128"/>
                <a:gd name="T16" fmla="*/ 23 w 71"/>
                <a:gd name="T17" fmla="*/ 81 h 128"/>
                <a:gd name="T18" fmla="*/ 23 w 71"/>
                <a:gd name="T19" fmla="*/ 81 h 128"/>
                <a:gd name="T20" fmla="*/ 14 w 71"/>
                <a:gd name="T21" fmla="*/ 102 h 128"/>
                <a:gd name="T22" fmla="*/ 6 w 71"/>
                <a:gd name="T23" fmla="*/ 118 h 128"/>
                <a:gd name="T24" fmla="*/ 0 w 71"/>
                <a:gd name="T25" fmla="*/ 126 h 128"/>
                <a:gd name="T26" fmla="*/ 1 w 71"/>
                <a:gd name="T27" fmla="*/ 127 h 128"/>
                <a:gd name="T28" fmla="*/ 3 w 71"/>
                <a:gd name="T29" fmla="*/ 128 h 128"/>
                <a:gd name="T30" fmla="*/ 4 w 71"/>
                <a:gd name="T31" fmla="*/ 128 h 128"/>
                <a:gd name="T32" fmla="*/ 12 w 71"/>
                <a:gd name="T33" fmla="*/ 112 h 128"/>
                <a:gd name="T34" fmla="*/ 21 w 71"/>
                <a:gd name="T35" fmla="*/ 92 h 128"/>
                <a:gd name="T36" fmla="*/ 38 w 71"/>
                <a:gd name="T37" fmla="*/ 5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28">
                  <a:moveTo>
                    <a:pt x="38" y="52"/>
                  </a:moveTo>
                  <a:cubicBezTo>
                    <a:pt x="41" y="46"/>
                    <a:pt x="45" y="40"/>
                    <a:pt x="49" y="34"/>
                  </a:cubicBezTo>
                  <a:cubicBezTo>
                    <a:pt x="51" y="30"/>
                    <a:pt x="53" y="27"/>
                    <a:pt x="55" y="24"/>
                  </a:cubicBezTo>
                  <a:cubicBezTo>
                    <a:pt x="56" y="21"/>
                    <a:pt x="58" y="18"/>
                    <a:pt x="60" y="15"/>
                  </a:cubicBezTo>
                  <a:cubicBezTo>
                    <a:pt x="64" y="10"/>
                    <a:pt x="68" y="6"/>
                    <a:pt x="71" y="0"/>
                  </a:cubicBezTo>
                  <a:cubicBezTo>
                    <a:pt x="69" y="3"/>
                    <a:pt x="67" y="5"/>
                    <a:pt x="64" y="8"/>
                  </a:cubicBezTo>
                  <a:cubicBezTo>
                    <a:pt x="53" y="22"/>
                    <a:pt x="44" y="38"/>
                    <a:pt x="36" y="53"/>
                  </a:cubicBezTo>
                  <a:cubicBezTo>
                    <a:pt x="32" y="61"/>
                    <a:pt x="28" y="69"/>
                    <a:pt x="24" y="78"/>
                  </a:cubicBezTo>
                  <a:cubicBezTo>
                    <a:pt x="24" y="79"/>
                    <a:pt x="23" y="80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0" y="88"/>
                    <a:pt x="18" y="95"/>
                    <a:pt x="14" y="102"/>
                  </a:cubicBezTo>
                  <a:cubicBezTo>
                    <a:pt x="12" y="107"/>
                    <a:pt x="9" y="113"/>
                    <a:pt x="6" y="118"/>
                  </a:cubicBezTo>
                  <a:cubicBezTo>
                    <a:pt x="5" y="120"/>
                    <a:pt x="3" y="125"/>
                    <a:pt x="0" y="126"/>
                  </a:cubicBezTo>
                  <a:cubicBezTo>
                    <a:pt x="0" y="127"/>
                    <a:pt x="1" y="127"/>
                    <a:pt x="1" y="127"/>
                  </a:cubicBezTo>
                  <a:cubicBezTo>
                    <a:pt x="2" y="127"/>
                    <a:pt x="2" y="127"/>
                    <a:pt x="3" y="128"/>
                  </a:cubicBezTo>
                  <a:cubicBezTo>
                    <a:pt x="3" y="128"/>
                    <a:pt x="4" y="128"/>
                    <a:pt x="4" y="128"/>
                  </a:cubicBezTo>
                  <a:cubicBezTo>
                    <a:pt x="6" y="122"/>
                    <a:pt x="9" y="117"/>
                    <a:pt x="12" y="112"/>
                  </a:cubicBezTo>
                  <a:cubicBezTo>
                    <a:pt x="16" y="105"/>
                    <a:pt x="19" y="99"/>
                    <a:pt x="21" y="92"/>
                  </a:cubicBezTo>
                  <a:cubicBezTo>
                    <a:pt x="26" y="79"/>
                    <a:pt x="31" y="65"/>
                    <a:pt x="38" y="52"/>
                  </a:cubicBezTo>
                  <a:close/>
                </a:path>
              </a:pathLst>
            </a:custGeom>
            <a:solidFill>
              <a:srgbClr val="2CC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2" name="Freeform 677"/>
            <p:cNvSpPr>
              <a:spLocks noEditPoints="1"/>
            </p:cNvSpPr>
            <p:nvPr/>
          </p:nvSpPr>
          <p:spPr bwMode="auto">
            <a:xfrm>
              <a:off x="5708650" y="3008313"/>
              <a:ext cx="787400" cy="846138"/>
            </a:xfrm>
            <a:custGeom>
              <a:avLst/>
              <a:gdLst>
                <a:gd name="T0" fmla="*/ 154 w 183"/>
                <a:gd name="T1" fmla="*/ 14 h 197"/>
                <a:gd name="T2" fmla="*/ 150 w 183"/>
                <a:gd name="T3" fmla="*/ 2 h 197"/>
                <a:gd name="T4" fmla="*/ 71 w 183"/>
                <a:gd name="T5" fmla="*/ 42 h 197"/>
                <a:gd name="T6" fmla="*/ 26 w 183"/>
                <a:gd name="T7" fmla="*/ 63 h 197"/>
                <a:gd name="T8" fmla="*/ 20 w 183"/>
                <a:gd name="T9" fmla="*/ 153 h 197"/>
                <a:gd name="T10" fmla="*/ 38 w 183"/>
                <a:gd name="T11" fmla="*/ 193 h 197"/>
                <a:gd name="T12" fmla="*/ 45 w 183"/>
                <a:gd name="T13" fmla="*/ 197 h 197"/>
                <a:gd name="T14" fmla="*/ 88 w 183"/>
                <a:gd name="T15" fmla="*/ 193 h 197"/>
                <a:gd name="T16" fmla="*/ 169 w 183"/>
                <a:gd name="T17" fmla="*/ 53 h 197"/>
                <a:gd name="T18" fmla="*/ 138 w 183"/>
                <a:gd name="T19" fmla="*/ 82 h 197"/>
                <a:gd name="T20" fmla="*/ 141 w 183"/>
                <a:gd name="T21" fmla="*/ 60 h 197"/>
                <a:gd name="T22" fmla="*/ 141 w 183"/>
                <a:gd name="T23" fmla="*/ 59 h 197"/>
                <a:gd name="T24" fmla="*/ 117 w 183"/>
                <a:gd name="T25" fmla="*/ 61 h 197"/>
                <a:gd name="T26" fmla="*/ 157 w 183"/>
                <a:gd name="T27" fmla="*/ 27 h 197"/>
                <a:gd name="T28" fmla="*/ 156 w 183"/>
                <a:gd name="T29" fmla="*/ 26 h 197"/>
                <a:gd name="T30" fmla="*/ 145 w 183"/>
                <a:gd name="T31" fmla="*/ 25 h 197"/>
                <a:gd name="T32" fmla="*/ 145 w 183"/>
                <a:gd name="T33" fmla="*/ 9 h 197"/>
                <a:gd name="T34" fmla="*/ 145 w 183"/>
                <a:gd name="T35" fmla="*/ 19 h 197"/>
                <a:gd name="T36" fmla="*/ 115 w 183"/>
                <a:gd name="T37" fmla="*/ 59 h 197"/>
                <a:gd name="T38" fmla="*/ 115 w 183"/>
                <a:gd name="T39" fmla="*/ 28 h 197"/>
                <a:gd name="T40" fmla="*/ 114 w 183"/>
                <a:gd name="T41" fmla="*/ 61 h 197"/>
                <a:gd name="T42" fmla="*/ 99 w 183"/>
                <a:gd name="T43" fmla="*/ 53 h 197"/>
                <a:gd name="T44" fmla="*/ 71 w 183"/>
                <a:gd name="T45" fmla="*/ 44 h 197"/>
                <a:gd name="T46" fmla="*/ 95 w 183"/>
                <a:gd name="T47" fmla="*/ 85 h 197"/>
                <a:gd name="T48" fmla="*/ 63 w 183"/>
                <a:gd name="T49" fmla="*/ 73 h 197"/>
                <a:gd name="T50" fmla="*/ 62 w 183"/>
                <a:gd name="T51" fmla="*/ 71 h 197"/>
                <a:gd name="T52" fmla="*/ 56 w 183"/>
                <a:gd name="T53" fmla="*/ 49 h 197"/>
                <a:gd name="T54" fmla="*/ 81 w 183"/>
                <a:gd name="T55" fmla="*/ 107 h 197"/>
                <a:gd name="T56" fmla="*/ 43 w 183"/>
                <a:gd name="T57" fmla="*/ 76 h 197"/>
                <a:gd name="T58" fmla="*/ 39 w 183"/>
                <a:gd name="T59" fmla="*/ 66 h 197"/>
                <a:gd name="T60" fmla="*/ 65 w 183"/>
                <a:gd name="T61" fmla="*/ 138 h 197"/>
                <a:gd name="T62" fmla="*/ 30 w 183"/>
                <a:gd name="T63" fmla="*/ 88 h 197"/>
                <a:gd name="T64" fmla="*/ 26 w 183"/>
                <a:gd name="T65" fmla="*/ 66 h 197"/>
                <a:gd name="T66" fmla="*/ 61 w 183"/>
                <a:gd name="T67" fmla="*/ 147 h 197"/>
                <a:gd name="T68" fmla="*/ 19 w 183"/>
                <a:gd name="T69" fmla="*/ 114 h 197"/>
                <a:gd name="T70" fmla="*/ 6 w 183"/>
                <a:gd name="T71" fmla="*/ 131 h 197"/>
                <a:gd name="T72" fmla="*/ 42 w 183"/>
                <a:gd name="T73" fmla="*/ 155 h 197"/>
                <a:gd name="T74" fmla="*/ 50 w 183"/>
                <a:gd name="T75" fmla="*/ 172 h 197"/>
                <a:gd name="T76" fmla="*/ 41 w 183"/>
                <a:gd name="T77" fmla="*/ 194 h 197"/>
                <a:gd name="T78" fmla="*/ 63 w 183"/>
                <a:gd name="T79" fmla="*/ 148 h 197"/>
                <a:gd name="T80" fmla="*/ 100 w 183"/>
                <a:gd name="T81" fmla="*/ 82 h 197"/>
                <a:gd name="T82" fmla="*/ 52 w 183"/>
                <a:gd name="T83" fmla="*/ 179 h 197"/>
                <a:gd name="T84" fmla="*/ 58 w 183"/>
                <a:gd name="T85" fmla="*/ 171 h 197"/>
                <a:gd name="T86" fmla="*/ 138 w 183"/>
                <a:gd name="T87" fmla="*/ 173 h 197"/>
                <a:gd name="T88" fmla="*/ 154 w 183"/>
                <a:gd name="T89" fmla="*/ 158 h 197"/>
                <a:gd name="T90" fmla="*/ 58 w 183"/>
                <a:gd name="T91" fmla="*/ 171 h 197"/>
                <a:gd name="T92" fmla="*/ 112 w 183"/>
                <a:gd name="T93" fmla="*/ 159 h 197"/>
                <a:gd name="T94" fmla="*/ 166 w 183"/>
                <a:gd name="T95" fmla="*/ 141 h 197"/>
                <a:gd name="T96" fmla="*/ 59 w 183"/>
                <a:gd name="T97" fmla="*/ 168 h 197"/>
                <a:gd name="T98" fmla="*/ 125 w 183"/>
                <a:gd name="T99" fmla="*/ 146 h 197"/>
                <a:gd name="T100" fmla="*/ 124 w 183"/>
                <a:gd name="T101" fmla="*/ 145 h 197"/>
                <a:gd name="T102" fmla="*/ 81 w 183"/>
                <a:gd name="T103" fmla="*/ 133 h 197"/>
                <a:gd name="T104" fmla="*/ 175 w 183"/>
                <a:gd name="T105" fmla="*/ 121 h 197"/>
                <a:gd name="T106" fmla="*/ 83 w 183"/>
                <a:gd name="T107" fmla="*/ 131 h 197"/>
                <a:gd name="T108" fmla="*/ 131 w 183"/>
                <a:gd name="T109" fmla="*/ 104 h 197"/>
                <a:gd name="T110" fmla="*/ 132 w 183"/>
                <a:gd name="T111" fmla="*/ 103 h 197"/>
                <a:gd name="T112" fmla="*/ 137 w 183"/>
                <a:gd name="T113" fmla="*/ 83 h 197"/>
                <a:gd name="T114" fmla="*/ 155 w 183"/>
                <a:gd name="T115" fmla="*/ 7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3" h="197">
                  <a:moveTo>
                    <a:pt x="172" y="55"/>
                  </a:moveTo>
                  <a:cubicBezTo>
                    <a:pt x="173" y="55"/>
                    <a:pt x="172" y="54"/>
                    <a:pt x="172" y="54"/>
                  </a:cubicBezTo>
                  <a:cubicBezTo>
                    <a:pt x="172" y="53"/>
                    <a:pt x="171" y="53"/>
                    <a:pt x="171" y="52"/>
                  </a:cubicBezTo>
                  <a:cubicBezTo>
                    <a:pt x="168" y="43"/>
                    <a:pt x="162" y="35"/>
                    <a:pt x="158" y="26"/>
                  </a:cubicBezTo>
                  <a:cubicBezTo>
                    <a:pt x="157" y="22"/>
                    <a:pt x="155" y="18"/>
                    <a:pt x="154" y="14"/>
                  </a:cubicBezTo>
                  <a:cubicBezTo>
                    <a:pt x="153" y="11"/>
                    <a:pt x="152" y="8"/>
                    <a:pt x="152" y="5"/>
                  </a:cubicBezTo>
                  <a:cubicBezTo>
                    <a:pt x="153" y="5"/>
                    <a:pt x="153" y="5"/>
                    <a:pt x="153" y="4"/>
                  </a:cubicBezTo>
                  <a:cubicBezTo>
                    <a:pt x="153" y="3"/>
                    <a:pt x="153" y="2"/>
                    <a:pt x="153" y="1"/>
                  </a:cubicBezTo>
                  <a:cubicBezTo>
                    <a:pt x="153" y="1"/>
                    <a:pt x="152" y="0"/>
                    <a:pt x="152" y="1"/>
                  </a:cubicBezTo>
                  <a:cubicBezTo>
                    <a:pt x="151" y="1"/>
                    <a:pt x="151" y="2"/>
                    <a:pt x="150" y="2"/>
                  </a:cubicBezTo>
                  <a:cubicBezTo>
                    <a:pt x="150" y="2"/>
                    <a:pt x="150" y="2"/>
                    <a:pt x="150" y="3"/>
                  </a:cubicBezTo>
                  <a:cubicBezTo>
                    <a:pt x="148" y="6"/>
                    <a:pt x="144" y="7"/>
                    <a:pt x="141" y="9"/>
                  </a:cubicBezTo>
                  <a:cubicBezTo>
                    <a:pt x="137" y="12"/>
                    <a:pt x="133" y="15"/>
                    <a:pt x="129" y="18"/>
                  </a:cubicBezTo>
                  <a:cubicBezTo>
                    <a:pt x="122" y="23"/>
                    <a:pt x="114" y="27"/>
                    <a:pt x="105" y="30"/>
                  </a:cubicBezTo>
                  <a:cubicBezTo>
                    <a:pt x="94" y="35"/>
                    <a:pt x="82" y="38"/>
                    <a:pt x="71" y="42"/>
                  </a:cubicBezTo>
                  <a:cubicBezTo>
                    <a:pt x="71" y="41"/>
                    <a:pt x="70" y="41"/>
                    <a:pt x="70" y="42"/>
                  </a:cubicBezTo>
                  <a:cubicBezTo>
                    <a:pt x="64" y="44"/>
                    <a:pt x="59" y="45"/>
                    <a:pt x="54" y="47"/>
                  </a:cubicBezTo>
                  <a:cubicBezTo>
                    <a:pt x="46" y="50"/>
                    <a:pt x="38" y="54"/>
                    <a:pt x="32" y="58"/>
                  </a:cubicBezTo>
                  <a:cubicBezTo>
                    <a:pt x="30" y="60"/>
                    <a:pt x="28" y="61"/>
                    <a:pt x="27" y="62"/>
                  </a:cubicBezTo>
                  <a:cubicBezTo>
                    <a:pt x="26" y="62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2" y="67"/>
                    <a:pt x="18" y="70"/>
                    <a:pt x="15" y="74"/>
                  </a:cubicBezTo>
                  <a:cubicBezTo>
                    <a:pt x="5" y="85"/>
                    <a:pt x="0" y="99"/>
                    <a:pt x="1" y="114"/>
                  </a:cubicBezTo>
                  <a:cubicBezTo>
                    <a:pt x="1" y="121"/>
                    <a:pt x="2" y="129"/>
                    <a:pt x="5" y="135"/>
                  </a:cubicBezTo>
                  <a:cubicBezTo>
                    <a:pt x="9" y="142"/>
                    <a:pt x="14" y="147"/>
                    <a:pt x="20" y="153"/>
                  </a:cubicBezTo>
                  <a:cubicBezTo>
                    <a:pt x="25" y="157"/>
                    <a:pt x="29" y="162"/>
                    <a:pt x="34" y="166"/>
                  </a:cubicBezTo>
                  <a:cubicBezTo>
                    <a:pt x="38" y="170"/>
                    <a:pt x="44" y="174"/>
                    <a:pt x="50" y="174"/>
                  </a:cubicBezTo>
                  <a:cubicBezTo>
                    <a:pt x="49" y="177"/>
                    <a:pt x="47" y="179"/>
                    <a:pt x="46" y="182"/>
                  </a:cubicBezTo>
                  <a:cubicBezTo>
                    <a:pt x="45" y="184"/>
                    <a:pt x="44" y="186"/>
                    <a:pt x="43" y="188"/>
                  </a:cubicBezTo>
                  <a:cubicBezTo>
                    <a:pt x="42" y="189"/>
                    <a:pt x="40" y="193"/>
                    <a:pt x="38" y="193"/>
                  </a:cubicBezTo>
                  <a:cubicBezTo>
                    <a:pt x="37" y="193"/>
                    <a:pt x="37" y="194"/>
                    <a:pt x="38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8" y="194"/>
                    <a:pt x="38" y="195"/>
                    <a:pt x="39" y="195"/>
                  </a:cubicBezTo>
                  <a:cubicBezTo>
                    <a:pt x="40" y="195"/>
                    <a:pt x="41" y="196"/>
                    <a:pt x="42" y="196"/>
                  </a:cubicBezTo>
                  <a:cubicBezTo>
                    <a:pt x="43" y="197"/>
                    <a:pt x="44" y="197"/>
                    <a:pt x="45" y="197"/>
                  </a:cubicBezTo>
                  <a:cubicBezTo>
                    <a:pt x="45" y="197"/>
                    <a:pt x="46" y="197"/>
                    <a:pt x="46" y="196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48" y="189"/>
                    <a:pt x="52" y="183"/>
                    <a:pt x="55" y="176"/>
                  </a:cubicBezTo>
                  <a:cubicBezTo>
                    <a:pt x="58" y="181"/>
                    <a:pt x="63" y="184"/>
                    <a:pt x="67" y="187"/>
                  </a:cubicBezTo>
                  <a:cubicBezTo>
                    <a:pt x="74" y="190"/>
                    <a:pt x="81" y="192"/>
                    <a:pt x="88" y="193"/>
                  </a:cubicBezTo>
                  <a:cubicBezTo>
                    <a:pt x="104" y="195"/>
                    <a:pt x="119" y="188"/>
                    <a:pt x="132" y="180"/>
                  </a:cubicBezTo>
                  <a:cubicBezTo>
                    <a:pt x="156" y="165"/>
                    <a:pt x="174" y="141"/>
                    <a:pt x="179" y="114"/>
                  </a:cubicBezTo>
                  <a:cubicBezTo>
                    <a:pt x="183" y="94"/>
                    <a:pt x="179" y="74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lose/>
                  <a:moveTo>
                    <a:pt x="169" y="53"/>
                  </a:moveTo>
                  <a:cubicBezTo>
                    <a:pt x="169" y="54"/>
                    <a:pt x="169" y="55"/>
                    <a:pt x="170" y="56"/>
                  </a:cubicBezTo>
                  <a:cubicBezTo>
                    <a:pt x="165" y="59"/>
                    <a:pt x="160" y="64"/>
                    <a:pt x="156" y="68"/>
                  </a:cubicBezTo>
                  <a:cubicBezTo>
                    <a:pt x="153" y="71"/>
                    <a:pt x="151" y="74"/>
                    <a:pt x="148" y="76"/>
                  </a:cubicBezTo>
                  <a:cubicBezTo>
                    <a:pt x="145" y="78"/>
                    <a:pt x="142" y="80"/>
                    <a:pt x="139" y="81"/>
                  </a:cubicBezTo>
                  <a:cubicBezTo>
                    <a:pt x="138" y="81"/>
                    <a:pt x="138" y="81"/>
                    <a:pt x="138" y="82"/>
                  </a:cubicBezTo>
                  <a:cubicBezTo>
                    <a:pt x="125" y="85"/>
                    <a:pt x="112" y="87"/>
                    <a:pt x="98" y="87"/>
                  </a:cubicBezTo>
                  <a:cubicBezTo>
                    <a:pt x="99" y="86"/>
                    <a:pt x="100" y="86"/>
                    <a:pt x="100" y="85"/>
                  </a:cubicBezTo>
                  <a:cubicBezTo>
                    <a:pt x="103" y="81"/>
                    <a:pt x="106" y="78"/>
                    <a:pt x="108" y="74"/>
                  </a:cubicBezTo>
                  <a:cubicBezTo>
                    <a:pt x="114" y="74"/>
                    <a:pt x="120" y="71"/>
                    <a:pt x="125" y="69"/>
                  </a:cubicBezTo>
                  <a:cubicBezTo>
                    <a:pt x="130" y="66"/>
                    <a:pt x="136" y="63"/>
                    <a:pt x="141" y="60"/>
                  </a:cubicBezTo>
                  <a:cubicBezTo>
                    <a:pt x="150" y="56"/>
                    <a:pt x="160" y="51"/>
                    <a:pt x="165" y="43"/>
                  </a:cubicBezTo>
                  <a:cubicBezTo>
                    <a:pt x="166" y="46"/>
                    <a:pt x="168" y="50"/>
                    <a:pt x="169" y="53"/>
                  </a:cubicBezTo>
                  <a:close/>
                  <a:moveTo>
                    <a:pt x="159" y="32"/>
                  </a:moveTo>
                  <a:cubicBezTo>
                    <a:pt x="161" y="35"/>
                    <a:pt x="162" y="39"/>
                    <a:pt x="164" y="42"/>
                  </a:cubicBezTo>
                  <a:cubicBezTo>
                    <a:pt x="160" y="50"/>
                    <a:pt x="149" y="55"/>
                    <a:pt x="141" y="59"/>
                  </a:cubicBezTo>
                  <a:cubicBezTo>
                    <a:pt x="136" y="61"/>
                    <a:pt x="131" y="64"/>
                    <a:pt x="126" y="67"/>
                  </a:cubicBezTo>
                  <a:cubicBezTo>
                    <a:pt x="120" y="70"/>
                    <a:pt x="115" y="72"/>
                    <a:pt x="109" y="73"/>
                  </a:cubicBezTo>
                  <a:cubicBezTo>
                    <a:pt x="110" y="72"/>
                    <a:pt x="111" y="71"/>
                    <a:pt x="112" y="70"/>
                  </a:cubicBezTo>
                  <a:cubicBezTo>
                    <a:pt x="113" y="67"/>
                    <a:pt x="115" y="64"/>
                    <a:pt x="116" y="62"/>
                  </a:cubicBezTo>
                  <a:cubicBezTo>
                    <a:pt x="116" y="61"/>
                    <a:pt x="117" y="61"/>
                    <a:pt x="117" y="61"/>
                  </a:cubicBezTo>
                  <a:cubicBezTo>
                    <a:pt x="118" y="59"/>
                    <a:pt x="120" y="58"/>
                    <a:pt x="121" y="56"/>
                  </a:cubicBezTo>
                  <a:cubicBezTo>
                    <a:pt x="124" y="53"/>
                    <a:pt x="127" y="50"/>
                    <a:pt x="130" y="47"/>
                  </a:cubicBezTo>
                  <a:cubicBezTo>
                    <a:pt x="132" y="46"/>
                    <a:pt x="134" y="44"/>
                    <a:pt x="136" y="43"/>
                  </a:cubicBezTo>
                  <a:cubicBezTo>
                    <a:pt x="138" y="41"/>
                    <a:pt x="141" y="40"/>
                    <a:pt x="144" y="38"/>
                  </a:cubicBezTo>
                  <a:cubicBezTo>
                    <a:pt x="148" y="35"/>
                    <a:pt x="153" y="31"/>
                    <a:pt x="157" y="27"/>
                  </a:cubicBezTo>
                  <a:cubicBezTo>
                    <a:pt x="157" y="29"/>
                    <a:pt x="158" y="30"/>
                    <a:pt x="159" y="32"/>
                  </a:cubicBezTo>
                  <a:close/>
                  <a:moveTo>
                    <a:pt x="150" y="11"/>
                  </a:moveTo>
                  <a:cubicBezTo>
                    <a:pt x="150" y="10"/>
                    <a:pt x="151" y="10"/>
                    <a:pt x="151" y="9"/>
                  </a:cubicBezTo>
                  <a:cubicBezTo>
                    <a:pt x="151" y="12"/>
                    <a:pt x="152" y="14"/>
                    <a:pt x="152" y="16"/>
                  </a:cubicBezTo>
                  <a:cubicBezTo>
                    <a:pt x="153" y="19"/>
                    <a:pt x="155" y="23"/>
                    <a:pt x="156" y="26"/>
                  </a:cubicBezTo>
                  <a:cubicBezTo>
                    <a:pt x="152" y="30"/>
                    <a:pt x="147" y="34"/>
                    <a:pt x="142" y="38"/>
                  </a:cubicBezTo>
                  <a:cubicBezTo>
                    <a:pt x="140" y="39"/>
                    <a:pt x="137" y="41"/>
                    <a:pt x="134" y="43"/>
                  </a:cubicBezTo>
                  <a:cubicBezTo>
                    <a:pt x="134" y="43"/>
                    <a:pt x="134" y="43"/>
                    <a:pt x="133" y="43"/>
                  </a:cubicBezTo>
                  <a:cubicBezTo>
                    <a:pt x="135" y="41"/>
                    <a:pt x="137" y="39"/>
                    <a:pt x="138" y="37"/>
                  </a:cubicBezTo>
                  <a:cubicBezTo>
                    <a:pt x="141" y="33"/>
                    <a:pt x="144" y="29"/>
                    <a:pt x="145" y="25"/>
                  </a:cubicBezTo>
                  <a:cubicBezTo>
                    <a:pt x="147" y="20"/>
                    <a:pt x="148" y="15"/>
                    <a:pt x="150" y="11"/>
                  </a:cubicBezTo>
                  <a:close/>
                  <a:moveTo>
                    <a:pt x="117" y="27"/>
                  </a:moveTo>
                  <a:cubicBezTo>
                    <a:pt x="117" y="27"/>
                    <a:pt x="117" y="27"/>
                    <a:pt x="117" y="27"/>
                  </a:cubicBezTo>
                  <a:cubicBezTo>
                    <a:pt x="124" y="24"/>
                    <a:pt x="130" y="20"/>
                    <a:pt x="136" y="15"/>
                  </a:cubicBezTo>
                  <a:cubicBezTo>
                    <a:pt x="139" y="13"/>
                    <a:pt x="142" y="11"/>
                    <a:pt x="145" y="9"/>
                  </a:cubicBezTo>
                  <a:cubicBezTo>
                    <a:pt x="146" y="8"/>
                    <a:pt x="148" y="7"/>
                    <a:pt x="149" y="6"/>
                  </a:cubicBezTo>
                  <a:cubicBezTo>
                    <a:pt x="149" y="7"/>
                    <a:pt x="148" y="8"/>
                    <a:pt x="149" y="9"/>
                  </a:cubicBezTo>
                  <a:cubicBezTo>
                    <a:pt x="148" y="9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1"/>
                  </a:cubicBezTo>
                  <a:cubicBezTo>
                    <a:pt x="147" y="13"/>
                    <a:pt x="146" y="16"/>
                    <a:pt x="145" y="19"/>
                  </a:cubicBezTo>
                  <a:cubicBezTo>
                    <a:pt x="144" y="24"/>
                    <a:pt x="142" y="28"/>
                    <a:pt x="140" y="32"/>
                  </a:cubicBezTo>
                  <a:cubicBezTo>
                    <a:pt x="135" y="40"/>
                    <a:pt x="129" y="46"/>
                    <a:pt x="123" y="52"/>
                  </a:cubicBezTo>
                  <a:cubicBezTo>
                    <a:pt x="122" y="53"/>
                    <a:pt x="121" y="53"/>
                    <a:pt x="120" y="54"/>
                  </a:cubicBezTo>
                  <a:cubicBezTo>
                    <a:pt x="119" y="55"/>
                    <a:pt x="118" y="56"/>
                    <a:pt x="117" y="58"/>
                  </a:cubicBezTo>
                  <a:cubicBezTo>
                    <a:pt x="117" y="58"/>
                    <a:pt x="116" y="59"/>
                    <a:pt x="115" y="59"/>
                  </a:cubicBezTo>
                  <a:cubicBezTo>
                    <a:pt x="116" y="58"/>
                    <a:pt x="117" y="56"/>
                    <a:pt x="117" y="54"/>
                  </a:cubicBezTo>
                  <a:cubicBezTo>
                    <a:pt x="117" y="51"/>
                    <a:pt x="117" y="48"/>
                    <a:pt x="117" y="45"/>
                  </a:cubicBezTo>
                  <a:cubicBezTo>
                    <a:pt x="116" y="40"/>
                    <a:pt x="113" y="32"/>
                    <a:pt x="117" y="27"/>
                  </a:cubicBezTo>
                  <a:close/>
                  <a:moveTo>
                    <a:pt x="99" y="34"/>
                  </a:moveTo>
                  <a:cubicBezTo>
                    <a:pt x="105" y="32"/>
                    <a:pt x="110" y="30"/>
                    <a:pt x="115" y="28"/>
                  </a:cubicBezTo>
                  <a:cubicBezTo>
                    <a:pt x="113" y="32"/>
                    <a:pt x="115" y="38"/>
                    <a:pt x="115" y="42"/>
                  </a:cubicBezTo>
                  <a:cubicBezTo>
                    <a:pt x="116" y="45"/>
                    <a:pt x="116" y="48"/>
                    <a:pt x="116" y="50"/>
                  </a:cubicBezTo>
                  <a:cubicBezTo>
                    <a:pt x="116" y="52"/>
                    <a:pt x="116" y="54"/>
                    <a:pt x="115" y="56"/>
                  </a:cubicBezTo>
                  <a:cubicBezTo>
                    <a:pt x="115" y="57"/>
                    <a:pt x="114" y="59"/>
                    <a:pt x="114" y="61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4" y="61"/>
                    <a:pt x="114" y="61"/>
                    <a:pt x="114" y="60"/>
                  </a:cubicBezTo>
                  <a:cubicBezTo>
                    <a:pt x="111" y="64"/>
                    <a:pt x="107" y="69"/>
                    <a:pt x="104" y="73"/>
                  </a:cubicBezTo>
                  <a:cubicBezTo>
                    <a:pt x="103" y="60"/>
                    <a:pt x="96" y="48"/>
                    <a:pt x="99" y="34"/>
                  </a:cubicBezTo>
                  <a:close/>
                  <a:moveTo>
                    <a:pt x="98" y="35"/>
                  </a:moveTo>
                  <a:cubicBezTo>
                    <a:pt x="96" y="41"/>
                    <a:pt x="97" y="47"/>
                    <a:pt x="99" y="53"/>
                  </a:cubicBezTo>
                  <a:cubicBezTo>
                    <a:pt x="100" y="60"/>
                    <a:pt x="102" y="67"/>
                    <a:pt x="103" y="73"/>
                  </a:cubicBezTo>
                  <a:cubicBezTo>
                    <a:pt x="101" y="77"/>
                    <a:pt x="98" y="80"/>
                    <a:pt x="95" y="84"/>
                  </a:cubicBezTo>
                  <a:cubicBezTo>
                    <a:pt x="93" y="77"/>
                    <a:pt x="87" y="70"/>
                    <a:pt x="83" y="64"/>
                  </a:cubicBezTo>
                  <a:cubicBezTo>
                    <a:pt x="81" y="61"/>
                    <a:pt x="79" y="58"/>
                    <a:pt x="77" y="55"/>
                  </a:cubicBezTo>
                  <a:cubicBezTo>
                    <a:pt x="74" y="51"/>
                    <a:pt x="72" y="48"/>
                    <a:pt x="71" y="44"/>
                  </a:cubicBezTo>
                  <a:cubicBezTo>
                    <a:pt x="80" y="41"/>
                    <a:pt x="89" y="38"/>
                    <a:pt x="98" y="35"/>
                  </a:cubicBezTo>
                  <a:close/>
                  <a:moveTo>
                    <a:pt x="70" y="44"/>
                  </a:moveTo>
                  <a:cubicBezTo>
                    <a:pt x="72" y="51"/>
                    <a:pt x="77" y="56"/>
                    <a:pt x="80" y="62"/>
                  </a:cubicBezTo>
                  <a:cubicBezTo>
                    <a:pt x="82" y="66"/>
                    <a:pt x="85" y="69"/>
                    <a:pt x="88" y="73"/>
                  </a:cubicBezTo>
                  <a:cubicBezTo>
                    <a:pt x="91" y="77"/>
                    <a:pt x="93" y="81"/>
                    <a:pt x="95" y="85"/>
                  </a:cubicBezTo>
                  <a:cubicBezTo>
                    <a:pt x="93" y="87"/>
                    <a:pt x="92" y="89"/>
                    <a:pt x="91" y="91"/>
                  </a:cubicBezTo>
                  <a:cubicBezTo>
                    <a:pt x="87" y="96"/>
                    <a:pt x="84" y="101"/>
                    <a:pt x="81" y="106"/>
                  </a:cubicBezTo>
                  <a:cubicBezTo>
                    <a:pt x="79" y="102"/>
                    <a:pt x="75" y="99"/>
                    <a:pt x="73" y="95"/>
                  </a:cubicBezTo>
                  <a:cubicBezTo>
                    <a:pt x="72" y="94"/>
                    <a:pt x="71" y="93"/>
                    <a:pt x="70" y="92"/>
                  </a:cubicBezTo>
                  <a:cubicBezTo>
                    <a:pt x="71" y="86"/>
                    <a:pt x="66" y="79"/>
                    <a:pt x="63" y="73"/>
                  </a:cubicBezTo>
                  <a:cubicBezTo>
                    <a:pt x="62" y="69"/>
                    <a:pt x="61" y="65"/>
                    <a:pt x="60" y="61"/>
                  </a:cubicBezTo>
                  <a:cubicBezTo>
                    <a:pt x="59" y="57"/>
                    <a:pt x="58" y="53"/>
                    <a:pt x="57" y="48"/>
                  </a:cubicBezTo>
                  <a:cubicBezTo>
                    <a:pt x="62" y="47"/>
                    <a:pt x="66" y="45"/>
                    <a:pt x="70" y="44"/>
                  </a:cubicBezTo>
                  <a:close/>
                  <a:moveTo>
                    <a:pt x="56" y="49"/>
                  </a:moveTo>
                  <a:cubicBezTo>
                    <a:pt x="56" y="56"/>
                    <a:pt x="60" y="64"/>
                    <a:pt x="62" y="71"/>
                  </a:cubicBezTo>
                  <a:cubicBezTo>
                    <a:pt x="62" y="75"/>
                    <a:pt x="64" y="78"/>
                    <a:pt x="66" y="81"/>
                  </a:cubicBezTo>
                  <a:cubicBezTo>
                    <a:pt x="67" y="84"/>
                    <a:pt x="69" y="88"/>
                    <a:pt x="69" y="91"/>
                  </a:cubicBezTo>
                  <a:cubicBezTo>
                    <a:pt x="67" y="88"/>
                    <a:pt x="64" y="85"/>
                    <a:pt x="62" y="82"/>
                  </a:cubicBezTo>
                  <a:cubicBezTo>
                    <a:pt x="55" y="73"/>
                    <a:pt x="49" y="63"/>
                    <a:pt x="49" y="52"/>
                  </a:cubicBezTo>
                  <a:cubicBezTo>
                    <a:pt x="51" y="51"/>
                    <a:pt x="54" y="50"/>
                    <a:pt x="56" y="49"/>
                  </a:cubicBezTo>
                  <a:close/>
                  <a:moveTo>
                    <a:pt x="44" y="53"/>
                  </a:moveTo>
                  <a:cubicBezTo>
                    <a:pt x="45" y="53"/>
                    <a:pt x="46" y="53"/>
                    <a:pt x="47" y="52"/>
                  </a:cubicBezTo>
                  <a:cubicBezTo>
                    <a:pt x="48" y="63"/>
                    <a:pt x="53" y="72"/>
                    <a:pt x="60" y="81"/>
                  </a:cubicBezTo>
                  <a:cubicBezTo>
                    <a:pt x="63" y="86"/>
                    <a:pt x="67" y="90"/>
                    <a:pt x="70" y="94"/>
                  </a:cubicBezTo>
                  <a:cubicBezTo>
                    <a:pt x="74" y="99"/>
                    <a:pt x="77" y="103"/>
                    <a:pt x="81" y="107"/>
                  </a:cubicBezTo>
                  <a:cubicBezTo>
                    <a:pt x="76" y="115"/>
                    <a:pt x="72" y="123"/>
                    <a:pt x="68" y="131"/>
                  </a:cubicBezTo>
                  <a:cubicBezTo>
                    <a:pt x="67" y="126"/>
                    <a:pt x="63" y="121"/>
                    <a:pt x="61" y="117"/>
                  </a:cubicBezTo>
                  <a:cubicBezTo>
                    <a:pt x="56" y="111"/>
                    <a:pt x="53" y="104"/>
                    <a:pt x="50" y="97"/>
                  </a:cubicBezTo>
                  <a:cubicBezTo>
                    <a:pt x="49" y="94"/>
                    <a:pt x="48" y="90"/>
                    <a:pt x="47" y="87"/>
                  </a:cubicBezTo>
                  <a:cubicBezTo>
                    <a:pt x="46" y="83"/>
                    <a:pt x="45" y="79"/>
                    <a:pt x="43" y="76"/>
                  </a:cubicBezTo>
                  <a:cubicBezTo>
                    <a:pt x="42" y="72"/>
                    <a:pt x="41" y="69"/>
                    <a:pt x="40" y="65"/>
                  </a:cubicBezTo>
                  <a:cubicBezTo>
                    <a:pt x="40" y="62"/>
                    <a:pt x="39" y="60"/>
                    <a:pt x="38" y="57"/>
                  </a:cubicBezTo>
                  <a:cubicBezTo>
                    <a:pt x="40" y="56"/>
                    <a:pt x="42" y="55"/>
                    <a:pt x="44" y="53"/>
                  </a:cubicBezTo>
                  <a:close/>
                  <a:moveTo>
                    <a:pt x="37" y="58"/>
                  </a:moveTo>
                  <a:cubicBezTo>
                    <a:pt x="38" y="61"/>
                    <a:pt x="38" y="63"/>
                    <a:pt x="39" y="66"/>
                  </a:cubicBezTo>
                  <a:cubicBezTo>
                    <a:pt x="40" y="70"/>
                    <a:pt x="41" y="73"/>
                    <a:pt x="42" y="76"/>
                  </a:cubicBezTo>
                  <a:cubicBezTo>
                    <a:pt x="44" y="83"/>
                    <a:pt x="46" y="91"/>
                    <a:pt x="49" y="98"/>
                  </a:cubicBezTo>
                  <a:cubicBezTo>
                    <a:pt x="51" y="104"/>
                    <a:pt x="54" y="110"/>
                    <a:pt x="58" y="115"/>
                  </a:cubicBezTo>
                  <a:cubicBezTo>
                    <a:pt x="62" y="121"/>
                    <a:pt x="65" y="126"/>
                    <a:pt x="67" y="133"/>
                  </a:cubicBezTo>
                  <a:cubicBezTo>
                    <a:pt x="66" y="134"/>
                    <a:pt x="66" y="136"/>
                    <a:pt x="65" y="138"/>
                  </a:cubicBezTo>
                  <a:cubicBezTo>
                    <a:pt x="64" y="141"/>
                    <a:pt x="63" y="143"/>
                    <a:pt x="62" y="146"/>
                  </a:cubicBezTo>
                  <a:cubicBezTo>
                    <a:pt x="57" y="141"/>
                    <a:pt x="54" y="135"/>
                    <a:pt x="50" y="130"/>
                  </a:cubicBezTo>
                  <a:cubicBezTo>
                    <a:pt x="48" y="127"/>
                    <a:pt x="45" y="124"/>
                    <a:pt x="43" y="121"/>
                  </a:cubicBezTo>
                  <a:cubicBezTo>
                    <a:pt x="41" y="117"/>
                    <a:pt x="40" y="113"/>
                    <a:pt x="38" y="110"/>
                  </a:cubicBezTo>
                  <a:cubicBezTo>
                    <a:pt x="35" y="103"/>
                    <a:pt x="32" y="96"/>
                    <a:pt x="30" y="88"/>
                  </a:cubicBezTo>
                  <a:cubicBezTo>
                    <a:pt x="28" y="81"/>
                    <a:pt x="27" y="73"/>
                    <a:pt x="27" y="65"/>
                  </a:cubicBezTo>
                  <a:cubicBezTo>
                    <a:pt x="30" y="63"/>
                    <a:pt x="33" y="60"/>
                    <a:pt x="37" y="58"/>
                  </a:cubicBezTo>
                  <a:close/>
                  <a:moveTo>
                    <a:pt x="9" y="86"/>
                  </a:moveTo>
                  <a:cubicBezTo>
                    <a:pt x="13" y="79"/>
                    <a:pt x="19" y="73"/>
                    <a:pt x="25" y="67"/>
                  </a:cubicBezTo>
                  <a:cubicBezTo>
                    <a:pt x="25" y="67"/>
                    <a:pt x="26" y="67"/>
                    <a:pt x="26" y="66"/>
                  </a:cubicBezTo>
                  <a:cubicBezTo>
                    <a:pt x="26" y="73"/>
                    <a:pt x="27" y="80"/>
                    <a:pt x="28" y="87"/>
                  </a:cubicBezTo>
                  <a:cubicBezTo>
                    <a:pt x="30" y="95"/>
                    <a:pt x="34" y="102"/>
                    <a:pt x="37" y="110"/>
                  </a:cubicBezTo>
                  <a:cubicBezTo>
                    <a:pt x="38" y="113"/>
                    <a:pt x="40" y="117"/>
                    <a:pt x="42" y="120"/>
                  </a:cubicBezTo>
                  <a:cubicBezTo>
                    <a:pt x="44" y="123"/>
                    <a:pt x="46" y="126"/>
                    <a:pt x="49" y="129"/>
                  </a:cubicBezTo>
                  <a:cubicBezTo>
                    <a:pt x="53" y="135"/>
                    <a:pt x="56" y="142"/>
                    <a:pt x="61" y="147"/>
                  </a:cubicBezTo>
                  <a:cubicBezTo>
                    <a:pt x="59" y="152"/>
                    <a:pt x="57" y="157"/>
                    <a:pt x="55" y="162"/>
                  </a:cubicBezTo>
                  <a:cubicBezTo>
                    <a:pt x="55" y="163"/>
                    <a:pt x="55" y="164"/>
                    <a:pt x="54" y="164"/>
                  </a:cubicBezTo>
                  <a:cubicBezTo>
                    <a:pt x="53" y="162"/>
                    <a:pt x="48" y="159"/>
                    <a:pt x="48" y="158"/>
                  </a:cubicBezTo>
                  <a:cubicBezTo>
                    <a:pt x="41" y="153"/>
                    <a:pt x="36" y="147"/>
                    <a:pt x="32" y="140"/>
                  </a:cubicBezTo>
                  <a:cubicBezTo>
                    <a:pt x="27" y="132"/>
                    <a:pt x="23" y="123"/>
                    <a:pt x="19" y="114"/>
                  </a:cubicBezTo>
                  <a:cubicBezTo>
                    <a:pt x="15" y="105"/>
                    <a:pt x="10" y="97"/>
                    <a:pt x="8" y="88"/>
                  </a:cubicBezTo>
                  <a:cubicBezTo>
                    <a:pt x="9" y="87"/>
                    <a:pt x="9" y="87"/>
                    <a:pt x="9" y="86"/>
                  </a:cubicBezTo>
                  <a:close/>
                  <a:moveTo>
                    <a:pt x="33" y="162"/>
                  </a:moveTo>
                  <a:cubicBezTo>
                    <a:pt x="29" y="158"/>
                    <a:pt x="24" y="153"/>
                    <a:pt x="20" y="149"/>
                  </a:cubicBezTo>
                  <a:cubicBezTo>
                    <a:pt x="14" y="144"/>
                    <a:pt x="9" y="138"/>
                    <a:pt x="6" y="131"/>
                  </a:cubicBezTo>
                  <a:cubicBezTo>
                    <a:pt x="3" y="124"/>
                    <a:pt x="3" y="116"/>
                    <a:pt x="3" y="108"/>
                  </a:cubicBezTo>
                  <a:cubicBezTo>
                    <a:pt x="4" y="102"/>
                    <a:pt x="5" y="96"/>
                    <a:pt x="7" y="90"/>
                  </a:cubicBezTo>
                  <a:cubicBezTo>
                    <a:pt x="9" y="97"/>
                    <a:pt x="13" y="104"/>
                    <a:pt x="16" y="111"/>
                  </a:cubicBezTo>
                  <a:cubicBezTo>
                    <a:pt x="20" y="119"/>
                    <a:pt x="23" y="128"/>
                    <a:pt x="28" y="136"/>
                  </a:cubicBezTo>
                  <a:cubicBezTo>
                    <a:pt x="32" y="143"/>
                    <a:pt x="36" y="150"/>
                    <a:pt x="42" y="155"/>
                  </a:cubicBezTo>
                  <a:cubicBezTo>
                    <a:pt x="44" y="157"/>
                    <a:pt x="47" y="159"/>
                    <a:pt x="49" y="161"/>
                  </a:cubicBezTo>
                  <a:cubicBezTo>
                    <a:pt x="50" y="162"/>
                    <a:pt x="51" y="163"/>
                    <a:pt x="52" y="164"/>
                  </a:cubicBezTo>
                  <a:cubicBezTo>
                    <a:pt x="52" y="164"/>
                    <a:pt x="54" y="165"/>
                    <a:pt x="54" y="165"/>
                  </a:cubicBezTo>
                  <a:cubicBezTo>
                    <a:pt x="53" y="168"/>
                    <a:pt x="52" y="170"/>
                    <a:pt x="51" y="172"/>
                  </a:cubicBezTo>
                  <a:cubicBezTo>
                    <a:pt x="51" y="172"/>
                    <a:pt x="51" y="172"/>
                    <a:pt x="50" y="172"/>
                  </a:cubicBezTo>
                  <a:cubicBezTo>
                    <a:pt x="44" y="172"/>
                    <a:pt x="38" y="167"/>
                    <a:pt x="33" y="162"/>
                  </a:cubicBezTo>
                  <a:close/>
                  <a:moveTo>
                    <a:pt x="52" y="179"/>
                  </a:moveTo>
                  <a:cubicBezTo>
                    <a:pt x="49" y="184"/>
                    <a:pt x="46" y="189"/>
                    <a:pt x="44" y="195"/>
                  </a:cubicBezTo>
                  <a:cubicBezTo>
                    <a:pt x="44" y="195"/>
                    <a:pt x="43" y="195"/>
                    <a:pt x="43" y="195"/>
                  </a:cubicBezTo>
                  <a:cubicBezTo>
                    <a:pt x="42" y="194"/>
                    <a:pt x="42" y="194"/>
                    <a:pt x="41" y="194"/>
                  </a:cubicBezTo>
                  <a:cubicBezTo>
                    <a:pt x="41" y="194"/>
                    <a:pt x="40" y="194"/>
                    <a:pt x="40" y="193"/>
                  </a:cubicBezTo>
                  <a:cubicBezTo>
                    <a:pt x="43" y="192"/>
                    <a:pt x="45" y="187"/>
                    <a:pt x="46" y="185"/>
                  </a:cubicBezTo>
                  <a:cubicBezTo>
                    <a:pt x="49" y="180"/>
                    <a:pt x="52" y="174"/>
                    <a:pt x="54" y="169"/>
                  </a:cubicBezTo>
                  <a:cubicBezTo>
                    <a:pt x="58" y="162"/>
                    <a:pt x="60" y="155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3" y="147"/>
                    <a:pt x="64" y="146"/>
                    <a:pt x="64" y="145"/>
                  </a:cubicBezTo>
                  <a:cubicBezTo>
                    <a:pt x="68" y="136"/>
                    <a:pt x="72" y="128"/>
                    <a:pt x="76" y="120"/>
                  </a:cubicBezTo>
                  <a:cubicBezTo>
                    <a:pt x="84" y="105"/>
                    <a:pt x="93" y="89"/>
                    <a:pt x="104" y="75"/>
                  </a:cubicBezTo>
                  <a:cubicBezTo>
                    <a:pt x="107" y="72"/>
                    <a:pt x="109" y="70"/>
                    <a:pt x="111" y="67"/>
                  </a:cubicBezTo>
                  <a:cubicBezTo>
                    <a:pt x="108" y="73"/>
                    <a:pt x="104" y="77"/>
                    <a:pt x="100" y="82"/>
                  </a:cubicBezTo>
                  <a:cubicBezTo>
                    <a:pt x="98" y="85"/>
                    <a:pt x="96" y="88"/>
                    <a:pt x="95" y="91"/>
                  </a:cubicBezTo>
                  <a:cubicBezTo>
                    <a:pt x="93" y="94"/>
                    <a:pt x="91" y="97"/>
                    <a:pt x="89" y="101"/>
                  </a:cubicBezTo>
                  <a:cubicBezTo>
                    <a:pt x="85" y="107"/>
                    <a:pt x="81" y="113"/>
                    <a:pt x="78" y="119"/>
                  </a:cubicBezTo>
                  <a:cubicBezTo>
                    <a:pt x="71" y="132"/>
                    <a:pt x="66" y="146"/>
                    <a:pt x="61" y="159"/>
                  </a:cubicBezTo>
                  <a:cubicBezTo>
                    <a:pt x="59" y="166"/>
                    <a:pt x="56" y="172"/>
                    <a:pt x="52" y="179"/>
                  </a:cubicBezTo>
                  <a:close/>
                  <a:moveTo>
                    <a:pt x="108" y="189"/>
                  </a:moveTo>
                  <a:cubicBezTo>
                    <a:pt x="98" y="192"/>
                    <a:pt x="88" y="192"/>
                    <a:pt x="78" y="189"/>
                  </a:cubicBezTo>
                  <a:cubicBezTo>
                    <a:pt x="70" y="187"/>
                    <a:pt x="60" y="182"/>
                    <a:pt x="57" y="174"/>
                  </a:cubicBezTo>
                  <a:cubicBezTo>
                    <a:pt x="57" y="174"/>
                    <a:pt x="57" y="174"/>
                    <a:pt x="56" y="174"/>
                  </a:cubicBezTo>
                  <a:cubicBezTo>
                    <a:pt x="57" y="173"/>
                    <a:pt x="57" y="172"/>
                    <a:pt x="58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6" y="180"/>
                    <a:pt x="81" y="179"/>
                    <a:pt x="92" y="179"/>
                  </a:cubicBezTo>
                  <a:cubicBezTo>
                    <a:pt x="106" y="179"/>
                    <a:pt x="121" y="179"/>
                    <a:pt x="135" y="175"/>
                  </a:cubicBezTo>
                  <a:cubicBezTo>
                    <a:pt x="127" y="181"/>
                    <a:pt x="118" y="186"/>
                    <a:pt x="108" y="189"/>
                  </a:cubicBezTo>
                  <a:close/>
                  <a:moveTo>
                    <a:pt x="138" y="173"/>
                  </a:moveTo>
                  <a:cubicBezTo>
                    <a:pt x="131" y="175"/>
                    <a:pt x="124" y="176"/>
                    <a:pt x="117" y="177"/>
                  </a:cubicBezTo>
                  <a:cubicBezTo>
                    <a:pt x="121" y="176"/>
                    <a:pt x="124" y="174"/>
                    <a:pt x="128" y="172"/>
                  </a:cubicBezTo>
                  <a:cubicBezTo>
                    <a:pt x="135" y="169"/>
                    <a:pt x="142" y="167"/>
                    <a:pt x="149" y="164"/>
                  </a:cubicBezTo>
                  <a:cubicBezTo>
                    <a:pt x="146" y="167"/>
                    <a:pt x="142" y="170"/>
                    <a:pt x="138" y="173"/>
                  </a:cubicBezTo>
                  <a:close/>
                  <a:moveTo>
                    <a:pt x="154" y="158"/>
                  </a:moveTo>
                  <a:cubicBezTo>
                    <a:pt x="153" y="160"/>
                    <a:pt x="152" y="161"/>
                    <a:pt x="151" y="162"/>
                  </a:cubicBezTo>
                  <a:cubicBezTo>
                    <a:pt x="144" y="165"/>
                    <a:pt x="137" y="167"/>
                    <a:pt x="130" y="171"/>
                  </a:cubicBezTo>
                  <a:cubicBezTo>
                    <a:pt x="124" y="173"/>
                    <a:pt x="119" y="176"/>
                    <a:pt x="113" y="177"/>
                  </a:cubicBezTo>
                  <a:cubicBezTo>
                    <a:pt x="107" y="178"/>
                    <a:pt x="100" y="178"/>
                    <a:pt x="94" y="178"/>
                  </a:cubicBezTo>
                  <a:cubicBezTo>
                    <a:pt x="82" y="178"/>
                    <a:pt x="68" y="178"/>
                    <a:pt x="58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0"/>
                    <a:pt x="59" y="169"/>
                    <a:pt x="59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67" y="170"/>
                    <a:pt x="77" y="168"/>
                    <a:pt x="84" y="166"/>
                  </a:cubicBezTo>
                  <a:cubicBezTo>
                    <a:pt x="94" y="164"/>
                    <a:pt x="103" y="162"/>
                    <a:pt x="112" y="159"/>
                  </a:cubicBezTo>
                  <a:cubicBezTo>
                    <a:pt x="121" y="157"/>
                    <a:pt x="129" y="153"/>
                    <a:pt x="138" y="150"/>
                  </a:cubicBezTo>
                  <a:cubicBezTo>
                    <a:pt x="147" y="146"/>
                    <a:pt x="156" y="145"/>
                    <a:pt x="165" y="143"/>
                  </a:cubicBezTo>
                  <a:cubicBezTo>
                    <a:pt x="162" y="148"/>
                    <a:pt x="158" y="154"/>
                    <a:pt x="154" y="158"/>
                  </a:cubicBezTo>
                  <a:close/>
                  <a:moveTo>
                    <a:pt x="166" y="141"/>
                  </a:moveTo>
                  <a:cubicBezTo>
                    <a:pt x="166" y="141"/>
                    <a:pt x="166" y="141"/>
                    <a:pt x="166" y="141"/>
                  </a:cubicBezTo>
                  <a:cubicBezTo>
                    <a:pt x="157" y="144"/>
                    <a:pt x="148" y="145"/>
                    <a:pt x="140" y="148"/>
                  </a:cubicBezTo>
                  <a:cubicBezTo>
                    <a:pt x="131" y="151"/>
                    <a:pt x="123" y="155"/>
                    <a:pt x="114" y="158"/>
                  </a:cubicBezTo>
                  <a:cubicBezTo>
                    <a:pt x="105" y="160"/>
                    <a:pt x="96" y="163"/>
                    <a:pt x="87" y="165"/>
                  </a:cubicBezTo>
                  <a:cubicBezTo>
                    <a:pt x="82" y="166"/>
                    <a:pt x="78" y="167"/>
                    <a:pt x="73" y="167"/>
                  </a:cubicBezTo>
                  <a:cubicBezTo>
                    <a:pt x="68" y="168"/>
                    <a:pt x="64" y="168"/>
                    <a:pt x="59" y="168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6"/>
                    <a:pt x="61" y="164"/>
                    <a:pt x="62" y="161"/>
                  </a:cubicBezTo>
                  <a:cubicBezTo>
                    <a:pt x="63" y="157"/>
                    <a:pt x="65" y="153"/>
                    <a:pt x="67" y="149"/>
                  </a:cubicBezTo>
                  <a:cubicBezTo>
                    <a:pt x="76" y="150"/>
                    <a:pt x="86" y="149"/>
                    <a:pt x="95" y="149"/>
                  </a:cubicBezTo>
                  <a:cubicBezTo>
                    <a:pt x="105" y="148"/>
                    <a:pt x="115" y="147"/>
                    <a:pt x="125" y="146"/>
                  </a:cubicBezTo>
                  <a:cubicBezTo>
                    <a:pt x="142" y="144"/>
                    <a:pt x="158" y="139"/>
                    <a:pt x="172" y="130"/>
                  </a:cubicBezTo>
                  <a:cubicBezTo>
                    <a:pt x="170" y="134"/>
                    <a:pt x="168" y="138"/>
                    <a:pt x="166" y="141"/>
                  </a:cubicBezTo>
                  <a:close/>
                  <a:moveTo>
                    <a:pt x="175" y="121"/>
                  </a:moveTo>
                  <a:cubicBezTo>
                    <a:pt x="174" y="123"/>
                    <a:pt x="173" y="126"/>
                    <a:pt x="172" y="129"/>
                  </a:cubicBezTo>
                  <a:cubicBezTo>
                    <a:pt x="159" y="138"/>
                    <a:pt x="141" y="143"/>
                    <a:pt x="124" y="145"/>
                  </a:cubicBezTo>
                  <a:cubicBezTo>
                    <a:pt x="115" y="146"/>
                    <a:pt x="105" y="147"/>
                    <a:pt x="96" y="148"/>
                  </a:cubicBezTo>
                  <a:cubicBezTo>
                    <a:pt x="91" y="148"/>
                    <a:pt x="86" y="148"/>
                    <a:pt x="81" y="148"/>
                  </a:cubicBezTo>
                  <a:cubicBezTo>
                    <a:pt x="76" y="148"/>
                    <a:pt x="71" y="148"/>
                    <a:pt x="67" y="148"/>
                  </a:cubicBezTo>
                  <a:cubicBezTo>
                    <a:pt x="69" y="143"/>
                    <a:pt x="71" y="139"/>
                    <a:pt x="73" y="134"/>
                  </a:cubicBezTo>
                  <a:cubicBezTo>
                    <a:pt x="75" y="134"/>
                    <a:pt x="78" y="133"/>
                    <a:pt x="81" y="133"/>
                  </a:cubicBezTo>
                  <a:cubicBezTo>
                    <a:pt x="85" y="131"/>
                    <a:pt x="89" y="130"/>
                    <a:pt x="93" y="129"/>
                  </a:cubicBezTo>
                  <a:cubicBezTo>
                    <a:pt x="104" y="126"/>
                    <a:pt x="116" y="123"/>
                    <a:pt x="127" y="121"/>
                  </a:cubicBezTo>
                  <a:cubicBezTo>
                    <a:pt x="138" y="118"/>
                    <a:pt x="148" y="115"/>
                    <a:pt x="159" y="111"/>
                  </a:cubicBezTo>
                  <a:cubicBezTo>
                    <a:pt x="165" y="110"/>
                    <a:pt x="172" y="109"/>
                    <a:pt x="177" y="105"/>
                  </a:cubicBezTo>
                  <a:cubicBezTo>
                    <a:pt x="177" y="110"/>
                    <a:pt x="176" y="116"/>
                    <a:pt x="175" y="121"/>
                  </a:cubicBezTo>
                  <a:close/>
                  <a:moveTo>
                    <a:pt x="178" y="104"/>
                  </a:moveTo>
                  <a:cubicBezTo>
                    <a:pt x="172" y="108"/>
                    <a:pt x="163" y="109"/>
                    <a:pt x="157" y="111"/>
                  </a:cubicBezTo>
                  <a:cubicBezTo>
                    <a:pt x="147" y="114"/>
                    <a:pt x="137" y="117"/>
                    <a:pt x="127" y="120"/>
                  </a:cubicBezTo>
                  <a:cubicBezTo>
                    <a:pt x="116" y="123"/>
                    <a:pt x="106" y="125"/>
                    <a:pt x="95" y="128"/>
                  </a:cubicBezTo>
                  <a:cubicBezTo>
                    <a:pt x="91" y="129"/>
                    <a:pt x="87" y="130"/>
                    <a:pt x="83" y="131"/>
                  </a:cubicBezTo>
                  <a:cubicBezTo>
                    <a:pt x="80" y="132"/>
                    <a:pt x="76" y="133"/>
                    <a:pt x="73" y="133"/>
                  </a:cubicBezTo>
                  <a:cubicBezTo>
                    <a:pt x="75" y="129"/>
                    <a:pt x="77" y="125"/>
                    <a:pt x="79" y="121"/>
                  </a:cubicBezTo>
                  <a:cubicBezTo>
                    <a:pt x="81" y="117"/>
                    <a:pt x="83" y="114"/>
                    <a:pt x="85" y="110"/>
                  </a:cubicBezTo>
                  <a:cubicBezTo>
                    <a:pt x="92" y="111"/>
                    <a:pt x="99" y="110"/>
                    <a:pt x="106" y="109"/>
                  </a:cubicBezTo>
                  <a:cubicBezTo>
                    <a:pt x="114" y="108"/>
                    <a:pt x="122" y="106"/>
                    <a:pt x="131" y="104"/>
                  </a:cubicBezTo>
                  <a:cubicBezTo>
                    <a:pt x="147" y="100"/>
                    <a:pt x="163" y="95"/>
                    <a:pt x="177" y="87"/>
                  </a:cubicBezTo>
                  <a:cubicBezTo>
                    <a:pt x="178" y="93"/>
                    <a:pt x="178" y="98"/>
                    <a:pt x="178" y="104"/>
                  </a:cubicBezTo>
                  <a:close/>
                  <a:moveTo>
                    <a:pt x="175" y="77"/>
                  </a:moveTo>
                  <a:cubicBezTo>
                    <a:pt x="176" y="80"/>
                    <a:pt x="176" y="83"/>
                    <a:pt x="177" y="86"/>
                  </a:cubicBezTo>
                  <a:cubicBezTo>
                    <a:pt x="163" y="94"/>
                    <a:pt x="148" y="99"/>
                    <a:pt x="132" y="103"/>
                  </a:cubicBezTo>
                  <a:cubicBezTo>
                    <a:pt x="117" y="106"/>
                    <a:pt x="102" y="111"/>
                    <a:pt x="86" y="109"/>
                  </a:cubicBezTo>
                  <a:cubicBezTo>
                    <a:pt x="87" y="107"/>
                    <a:pt x="88" y="105"/>
                    <a:pt x="89" y="103"/>
                  </a:cubicBezTo>
                  <a:cubicBezTo>
                    <a:pt x="92" y="98"/>
                    <a:pt x="95" y="93"/>
                    <a:pt x="98" y="88"/>
                  </a:cubicBezTo>
                  <a:cubicBezTo>
                    <a:pt x="105" y="89"/>
                    <a:pt x="111" y="87"/>
                    <a:pt x="118" y="86"/>
                  </a:cubicBezTo>
                  <a:cubicBezTo>
                    <a:pt x="124" y="85"/>
                    <a:pt x="131" y="84"/>
                    <a:pt x="137" y="83"/>
                  </a:cubicBezTo>
                  <a:cubicBezTo>
                    <a:pt x="150" y="80"/>
                    <a:pt x="162" y="74"/>
                    <a:pt x="174" y="69"/>
                  </a:cubicBezTo>
                  <a:cubicBezTo>
                    <a:pt x="174" y="72"/>
                    <a:pt x="175" y="74"/>
                    <a:pt x="175" y="77"/>
                  </a:cubicBezTo>
                  <a:close/>
                  <a:moveTo>
                    <a:pt x="173" y="68"/>
                  </a:moveTo>
                  <a:cubicBezTo>
                    <a:pt x="163" y="72"/>
                    <a:pt x="154" y="77"/>
                    <a:pt x="144" y="80"/>
                  </a:cubicBezTo>
                  <a:cubicBezTo>
                    <a:pt x="148" y="78"/>
                    <a:pt x="152" y="74"/>
                    <a:pt x="155" y="71"/>
                  </a:cubicBezTo>
                  <a:cubicBezTo>
                    <a:pt x="160" y="66"/>
                    <a:pt x="165" y="61"/>
                    <a:pt x="170" y="57"/>
                  </a:cubicBezTo>
                  <a:cubicBezTo>
                    <a:pt x="171" y="60"/>
                    <a:pt x="172" y="64"/>
                    <a:pt x="173" y="6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23" name="组合 1222"/>
          <p:cNvGrpSpPr/>
          <p:nvPr/>
        </p:nvGrpSpPr>
        <p:grpSpPr>
          <a:xfrm>
            <a:off x="4169215" y="3186446"/>
            <a:ext cx="479655" cy="407923"/>
            <a:chOff x="5657850" y="3049588"/>
            <a:chExt cx="881063" cy="749300"/>
          </a:xfrm>
        </p:grpSpPr>
        <p:sp>
          <p:nvSpPr>
            <p:cNvPr id="1224" name="Freeform 101"/>
            <p:cNvSpPr/>
            <p:nvPr/>
          </p:nvSpPr>
          <p:spPr bwMode="auto">
            <a:xfrm>
              <a:off x="5680075" y="3222625"/>
              <a:ext cx="317500" cy="485775"/>
            </a:xfrm>
            <a:custGeom>
              <a:avLst/>
              <a:gdLst>
                <a:gd name="T0" fmla="*/ 26 w 74"/>
                <a:gd name="T1" fmla="*/ 37 h 113"/>
                <a:gd name="T2" fmla="*/ 37 w 74"/>
                <a:gd name="T3" fmla="*/ 46 h 113"/>
                <a:gd name="T4" fmla="*/ 48 w 74"/>
                <a:gd name="T5" fmla="*/ 77 h 113"/>
                <a:gd name="T6" fmla="*/ 74 w 74"/>
                <a:gd name="T7" fmla="*/ 113 h 113"/>
                <a:gd name="T8" fmla="*/ 72 w 74"/>
                <a:gd name="T9" fmla="*/ 112 h 113"/>
                <a:gd name="T10" fmla="*/ 15 w 74"/>
                <a:gd name="T11" fmla="*/ 68 h 113"/>
                <a:gd name="T12" fmla="*/ 0 w 74"/>
                <a:gd name="T13" fmla="*/ 0 h 113"/>
                <a:gd name="T14" fmla="*/ 1 w 74"/>
                <a:gd name="T15" fmla="*/ 0 h 113"/>
                <a:gd name="T16" fmla="*/ 26 w 74"/>
                <a:gd name="T17" fmla="*/ 3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13">
                  <a:moveTo>
                    <a:pt x="26" y="37"/>
                  </a:moveTo>
                  <a:cubicBezTo>
                    <a:pt x="29" y="40"/>
                    <a:pt x="33" y="43"/>
                    <a:pt x="37" y="46"/>
                  </a:cubicBezTo>
                  <a:cubicBezTo>
                    <a:pt x="43" y="55"/>
                    <a:pt x="45" y="67"/>
                    <a:pt x="48" y="77"/>
                  </a:cubicBezTo>
                  <a:cubicBezTo>
                    <a:pt x="53" y="90"/>
                    <a:pt x="62" y="104"/>
                    <a:pt x="74" y="113"/>
                  </a:cubicBezTo>
                  <a:cubicBezTo>
                    <a:pt x="73" y="112"/>
                    <a:pt x="72" y="112"/>
                    <a:pt x="72" y="112"/>
                  </a:cubicBezTo>
                  <a:cubicBezTo>
                    <a:pt x="49" y="105"/>
                    <a:pt x="28" y="88"/>
                    <a:pt x="15" y="68"/>
                  </a:cubicBezTo>
                  <a:cubicBezTo>
                    <a:pt x="3" y="47"/>
                    <a:pt x="1" y="2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15"/>
                    <a:pt x="15" y="27"/>
                    <a:pt x="26" y="37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5" name="Freeform 102"/>
            <p:cNvSpPr/>
            <p:nvPr/>
          </p:nvSpPr>
          <p:spPr bwMode="auto">
            <a:xfrm>
              <a:off x="5859463" y="3436938"/>
              <a:ext cx="606425" cy="314325"/>
            </a:xfrm>
            <a:custGeom>
              <a:avLst/>
              <a:gdLst>
                <a:gd name="T0" fmla="*/ 5 w 141"/>
                <a:gd name="T1" fmla="*/ 20 h 73"/>
                <a:gd name="T2" fmla="*/ 0 w 141"/>
                <a:gd name="T3" fmla="*/ 0 h 73"/>
                <a:gd name="T4" fmla="*/ 30 w 141"/>
                <a:gd name="T5" fmla="*/ 20 h 73"/>
                <a:gd name="T6" fmla="*/ 93 w 141"/>
                <a:gd name="T7" fmla="*/ 49 h 73"/>
                <a:gd name="T8" fmla="*/ 141 w 141"/>
                <a:gd name="T9" fmla="*/ 73 h 73"/>
                <a:gd name="T10" fmla="*/ 129 w 141"/>
                <a:gd name="T11" fmla="*/ 71 h 73"/>
                <a:gd name="T12" fmla="*/ 97 w 141"/>
                <a:gd name="T13" fmla="*/ 68 h 73"/>
                <a:gd name="T14" fmla="*/ 73 w 141"/>
                <a:gd name="T15" fmla="*/ 68 h 73"/>
                <a:gd name="T16" fmla="*/ 41 w 141"/>
                <a:gd name="T17" fmla="*/ 45 h 73"/>
                <a:gd name="T18" fmla="*/ 20 w 141"/>
                <a:gd name="T19" fmla="*/ 16 h 73"/>
                <a:gd name="T20" fmla="*/ 20 w 141"/>
                <a:gd name="T21" fmla="*/ 16 h 73"/>
                <a:gd name="T22" fmla="*/ 43 w 141"/>
                <a:gd name="T23" fmla="*/ 48 h 73"/>
                <a:gd name="T24" fmla="*/ 68 w 141"/>
                <a:gd name="T25" fmla="*/ 68 h 73"/>
                <a:gd name="T26" fmla="*/ 37 w 141"/>
                <a:gd name="T27" fmla="*/ 64 h 73"/>
                <a:gd name="T28" fmla="*/ 5 w 141"/>
                <a:gd name="T29" fmla="*/ 2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73">
                  <a:moveTo>
                    <a:pt x="5" y="20"/>
                  </a:moveTo>
                  <a:cubicBezTo>
                    <a:pt x="4" y="17"/>
                    <a:pt x="3" y="7"/>
                    <a:pt x="0" y="0"/>
                  </a:cubicBezTo>
                  <a:cubicBezTo>
                    <a:pt x="9" y="8"/>
                    <a:pt x="19" y="14"/>
                    <a:pt x="30" y="20"/>
                  </a:cubicBezTo>
                  <a:cubicBezTo>
                    <a:pt x="50" y="31"/>
                    <a:pt x="72" y="40"/>
                    <a:pt x="93" y="49"/>
                  </a:cubicBezTo>
                  <a:cubicBezTo>
                    <a:pt x="110" y="56"/>
                    <a:pt x="126" y="63"/>
                    <a:pt x="141" y="73"/>
                  </a:cubicBezTo>
                  <a:cubicBezTo>
                    <a:pt x="137" y="72"/>
                    <a:pt x="133" y="71"/>
                    <a:pt x="129" y="71"/>
                  </a:cubicBezTo>
                  <a:cubicBezTo>
                    <a:pt x="118" y="69"/>
                    <a:pt x="108" y="69"/>
                    <a:pt x="97" y="68"/>
                  </a:cubicBezTo>
                  <a:cubicBezTo>
                    <a:pt x="89" y="68"/>
                    <a:pt x="81" y="68"/>
                    <a:pt x="73" y="68"/>
                  </a:cubicBezTo>
                  <a:cubicBezTo>
                    <a:pt x="61" y="63"/>
                    <a:pt x="49" y="55"/>
                    <a:pt x="41" y="45"/>
                  </a:cubicBezTo>
                  <a:cubicBezTo>
                    <a:pt x="34" y="35"/>
                    <a:pt x="29" y="2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9" y="26"/>
                    <a:pt x="34" y="39"/>
                    <a:pt x="43" y="48"/>
                  </a:cubicBezTo>
                  <a:cubicBezTo>
                    <a:pt x="50" y="56"/>
                    <a:pt x="59" y="63"/>
                    <a:pt x="68" y="68"/>
                  </a:cubicBezTo>
                  <a:cubicBezTo>
                    <a:pt x="58" y="67"/>
                    <a:pt x="47" y="66"/>
                    <a:pt x="37" y="64"/>
                  </a:cubicBezTo>
                  <a:cubicBezTo>
                    <a:pt x="22" y="55"/>
                    <a:pt x="10" y="37"/>
                    <a:pt x="5" y="20"/>
                  </a:cubicBezTo>
                  <a:close/>
                </a:path>
              </a:pathLst>
            </a:custGeom>
            <a:solidFill>
              <a:srgbClr val="B29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6" name="Freeform 103"/>
            <p:cNvSpPr/>
            <p:nvPr/>
          </p:nvSpPr>
          <p:spPr bwMode="auto">
            <a:xfrm>
              <a:off x="5700713" y="3227388"/>
              <a:ext cx="211138" cy="123825"/>
            </a:xfrm>
            <a:custGeom>
              <a:avLst/>
              <a:gdLst>
                <a:gd name="T0" fmla="*/ 28 w 49"/>
                <a:gd name="T1" fmla="*/ 28 h 29"/>
                <a:gd name="T2" fmla="*/ 18 w 49"/>
                <a:gd name="T3" fmla="*/ 28 h 29"/>
                <a:gd name="T4" fmla="*/ 17 w 49"/>
                <a:gd name="T5" fmla="*/ 26 h 29"/>
                <a:gd name="T6" fmla="*/ 3 w 49"/>
                <a:gd name="T7" fmla="*/ 5 h 29"/>
                <a:gd name="T8" fmla="*/ 0 w 49"/>
                <a:gd name="T9" fmla="*/ 0 h 29"/>
                <a:gd name="T10" fmla="*/ 41 w 49"/>
                <a:gd name="T11" fmla="*/ 20 h 29"/>
                <a:gd name="T12" fmla="*/ 49 w 49"/>
                <a:gd name="T13" fmla="*/ 22 h 29"/>
                <a:gd name="T14" fmla="*/ 42 w 49"/>
                <a:gd name="T15" fmla="*/ 24 h 29"/>
                <a:gd name="T16" fmla="*/ 28 w 49"/>
                <a:gd name="T1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9">
                  <a:moveTo>
                    <a:pt x="28" y="28"/>
                  </a:moveTo>
                  <a:cubicBezTo>
                    <a:pt x="25" y="29"/>
                    <a:pt x="21" y="28"/>
                    <a:pt x="18" y="28"/>
                  </a:cubicBezTo>
                  <a:cubicBezTo>
                    <a:pt x="18" y="28"/>
                    <a:pt x="17" y="27"/>
                    <a:pt x="17" y="26"/>
                  </a:cubicBezTo>
                  <a:cubicBezTo>
                    <a:pt x="11" y="20"/>
                    <a:pt x="7" y="12"/>
                    <a:pt x="3" y="5"/>
                  </a:cubicBezTo>
                  <a:cubicBezTo>
                    <a:pt x="2" y="3"/>
                    <a:pt x="1" y="1"/>
                    <a:pt x="0" y="0"/>
                  </a:cubicBezTo>
                  <a:cubicBezTo>
                    <a:pt x="11" y="10"/>
                    <a:pt x="26" y="16"/>
                    <a:pt x="41" y="20"/>
                  </a:cubicBezTo>
                  <a:cubicBezTo>
                    <a:pt x="44" y="21"/>
                    <a:pt x="46" y="21"/>
                    <a:pt x="49" y="22"/>
                  </a:cubicBezTo>
                  <a:cubicBezTo>
                    <a:pt x="47" y="23"/>
                    <a:pt x="44" y="23"/>
                    <a:pt x="42" y="24"/>
                  </a:cubicBezTo>
                  <a:cubicBezTo>
                    <a:pt x="38" y="25"/>
                    <a:pt x="33" y="27"/>
                    <a:pt x="28" y="28"/>
                  </a:cubicBezTo>
                  <a:close/>
                </a:path>
              </a:pathLst>
            </a:custGeom>
            <a:solidFill>
              <a:srgbClr val="B2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7" name="Freeform 104"/>
            <p:cNvSpPr/>
            <p:nvPr/>
          </p:nvSpPr>
          <p:spPr bwMode="auto">
            <a:xfrm>
              <a:off x="6254750" y="3635375"/>
              <a:ext cx="266700" cy="138113"/>
            </a:xfrm>
            <a:custGeom>
              <a:avLst/>
              <a:gdLst>
                <a:gd name="T0" fmla="*/ 0 w 62"/>
                <a:gd name="T1" fmla="*/ 0 h 32"/>
                <a:gd name="T2" fmla="*/ 27 w 62"/>
                <a:gd name="T3" fmla="*/ 3 h 32"/>
                <a:gd name="T4" fmla="*/ 62 w 62"/>
                <a:gd name="T5" fmla="*/ 16 h 32"/>
                <a:gd name="T6" fmla="*/ 61 w 62"/>
                <a:gd name="T7" fmla="*/ 32 h 32"/>
                <a:gd name="T8" fmla="*/ 56 w 62"/>
                <a:gd name="T9" fmla="*/ 30 h 32"/>
                <a:gd name="T10" fmla="*/ 10 w 62"/>
                <a:gd name="T11" fmla="*/ 4 h 32"/>
                <a:gd name="T12" fmla="*/ 0 w 6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2">
                  <a:moveTo>
                    <a:pt x="0" y="0"/>
                  </a:moveTo>
                  <a:cubicBezTo>
                    <a:pt x="9" y="1"/>
                    <a:pt x="18" y="1"/>
                    <a:pt x="27" y="3"/>
                  </a:cubicBezTo>
                  <a:cubicBezTo>
                    <a:pt x="39" y="5"/>
                    <a:pt x="51" y="8"/>
                    <a:pt x="62" y="16"/>
                  </a:cubicBezTo>
                  <a:cubicBezTo>
                    <a:pt x="62" y="21"/>
                    <a:pt x="62" y="27"/>
                    <a:pt x="61" y="32"/>
                  </a:cubicBezTo>
                  <a:cubicBezTo>
                    <a:pt x="59" y="31"/>
                    <a:pt x="58" y="30"/>
                    <a:pt x="56" y="30"/>
                  </a:cubicBezTo>
                  <a:cubicBezTo>
                    <a:pt x="42" y="18"/>
                    <a:pt x="26" y="11"/>
                    <a:pt x="10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8" name="Freeform 105"/>
            <p:cNvSpPr/>
            <p:nvPr/>
          </p:nvSpPr>
          <p:spPr bwMode="auto">
            <a:xfrm>
              <a:off x="5786438" y="3330575"/>
              <a:ext cx="515938" cy="133350"/>
            </a:xfrm>
            <a:custGeom>
              <a:avLst/>
              <a:gdLst>
                <a:gd name="T0" fmla="*/ 75 w 120"/>
                <a:gd name="T1" fmla="*/ 23 h 31"/>
                <a:gd name="T2" fmla="*/ 23 w 120"/>
                <a:gd name="T3" fmla="*/ 27 h 31"/>
                <a:gd name="T4" fmla="*/ 17 w 120"/>
                <a:gd name="T5" fmla="*/ 23 h 31"/>
                <a:gd name="T6" fmla="*/ 17 w 120"/>
                <a:gd name="T7" fmla="*/ 21 h 31"/>
                <a:gd name="T8" fmla="*/ 0 w 120"/>
                <a:gd name="T9" fmla="*/ 6 h 31"/>
                <a:gd name="T10" fmla="*/ 20 w 120"/>
                <a:gd name="T11" fmla="*/ 2 h 31"/>
                <a:gd name="T12" fmla="*/ 38 w 120"/>
                <a:gd name="T13" fmla="*/ 0 h 31"/>
                <a:gd name="T14" fmla="*/ 82 w 120"/>
                <a:gd name="T15" fmla="*/ 10 h 31"/>
                <a:gd name="T16" fmla="*/ 116 w 120"/>
                <a:gd name="T17" fmla="*/ 22 h 31"/>
                <a:gd name="T18" fmla="*/ 120 w 120"/>
                <a:gd name="T19" fmla="*/ 24 h 31"/>
                <a:gd name="T20" fmla="*/ 75 w 120"/>
                <a:gd name="T2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31">
                  <a:moveTo>
                    <a:pt x="75" y="23"/>
                  </a:moveTo>
                  <a:cubicBezTo>
                    <a:pt x="57" y="24"/>
                    <a:pt x="41" y="31"/>
                    <a:pt x="23" y="27"/>
                  </a:cubicBezTo>
                  <a:cubicBezTo>
                    <a:pt x="21" y="26"/>
                    <a:pt x="19" y="24"/>
                    <a:pt x="17" y="23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1" y="17"/>
                    <a:pt x="5" y="12"/>
                    <a:pt x="0" y="6"/>
                  </a:cubicBezTo>
                  <a:cubicBezTo>
                    <a:pt x="7" y="6"/>
                    <a:pt x="13" y="4"/>
                    <a:pt x="20" y="2"/>
                  </a:cubicBezTo>
                  <a:cubicBezTo>
                    <a:pt x="26" y="1"/>
                    <a:pt x="32" y="0"/>
                    <a:pt x="38" y="0"/>
                  </a:cubicBezTo>
                  <a:cubicBezTo>
                    <a:pt x="52" y="3"/>
                    <a:pt x="67" y="6"/>
                    <a:pt x="82" y="10"/>
                  </a:cubicBezTo>
                  <a:cubicBezTo>
                    <a:pt x="94" y="13"/>
                    <a:pt x="105" y="16"/>
                    <a:pt x="116" y="22"/>
                  </a:cubicBezTo>
                  <a:cubicBezTo>
                    <a:pt x="117" y="22"/>
                    <a:pt x="119" y="23"/>
                    <a:pt x="120" y="24"/>
                  </a:cubicBezTo>
                  <a:cubicBezTo>
                    <a:pt x="106" y="21"/>
                    <a:pt x="90" y="21"/>
                    <a:pt x="75" y="23"/>
                  </a:cubicBezTo>
                  <a:close/>
                </a:path>
              </a:pathLst>
            </a:custGeom>
            <a:solidFill>
              <a:srgbClr val="8D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9" name="Freeform 106"/>
            <p:cNvSpPr/>
            <p:nvPr/>
          </p:nvSpPr>
          <p:spPr bwMode="auto">
            <a:xfrm>
              <a:off x="6018213" y="3532188"/>
              <a:ext cx="498475" cy="158750"/>
            </a:xfrm>
            <a:custGeom>
              <a:avLst/>
              <a:gdLst>
                <a:gd name="T0" fmla="*/ 49 w 116"/>
                <a:gd name="T1" fmla="*/ 21 h 37"/>
                <a:gd name="T2" fmla="*/ 1 w 116"/>
                <a:gd name="T3" fmla="*/ 0 h 37"/>
                <a:gd name="T4" fmla="*/ 0 w 116"/>
                <a:gd name="T5" fmla="*/ 0 h 37"/>
                <a:gd name="T6" fmla="*/ 21 w 116"/>
                <a:gd name="T7" fmla="*/ 3 h 37"/>
                <a:gd name="T8" fmla="*/ 53 w 116"/>
                <a:gd name="T9" fmla="*/ 5 h 37"/>
                <a:gd name="T10" fmla="*/ 111 w 116"/>
                <a:gd name="T11" fmla="*/ 17 h 37"/>
                <a:gd name="T12" fmla="*/ 112 w 116"/>
                <a:gd name="T13" fmla="*/ 21 h 37"/>
                <a:gd name="T14" fmla="*/ 116 w 116"/>
                <a:gd name="T15" fmla="*/ 37 h 37"/>
                <a:gd name="T16" fmla="*/ 84 w 116"/>
                <a:gd name="T17" fmla="*/ 25 h 37"/>
                <a:gd name="T18" fmla="*/ 49 w 116"/>
                <a:gd name="T1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7">
                  <a:moveTo>
                    <a:pt x="49" y="21"/>
                  </a:moveTo>
                  <a:cubicBezTo>
                    <a:pt x="33" y="14"/>
                    <a:pt x="17" y="8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7" y="1"/>
                    <a:pt x="14" y="2"/>
                    <a:pt x="21" y="3"/>
                  </a:cubicBezTo>
                  <a:cubicBezTo>
                    <a:pt x="31" y="4"/>
                    <a:pt x="42" y="5"/>
                    <a:pt x="53" y="5"/>
                  </a:cubicBezTo>
                  <a:cubicBezTo>
                    <a:pt x="73" y="6"/>
                    <a:pt x="94" y="5"/>
                    <a:pt x="111" y="17"/>
                  </a:cubicBezTo>
                  <a:cubicBezTo>
                    <a:pt x="111" y="18"/>
                    <a:pt x="112" y="19"/>
                    <a:pt x="112" y="21"/>
                  </a:cubicBezTo>
                  <a:cubicBezTo>
                    <a:pt x="115" y="26"/>
                    <a:pt x="116" y="31"/>
                    <a:pt x="116" y="37"/>
                  </a:cubicBezTo>
                  <a:cubicBezTo>
                    <a:pt x="107" y="30"/>
                    <a:pt x="95" y="27"/>
                    <a:pt x="84" y="25"/>
                  </a:cubicBezTo>
                  <a:cubicBezTo>
                    <a:pt x="72" y="23"/>
                    <a:pt x="60" y="21"/>
                    <a:pt x="49" y="21"/>
                  </a:cubicBezTo>
                  <a:close/>
                </a:path>
              </a:pathLst>
            </a:custGeom>
            <a:solidFill>
              <a:srgbClr val="59C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0" name="Freeform 107"/>
            <p:cNvSpPr/>
            <p:nvPr/>
          </p:nvSpPr>
          <p:spPr bwMode="auto">
            <a:xfrm>
              <a:off x="5894388" y="3429000"/>
              <a:ext cx="584200" cy="155575"/>
            </a:xfrm>
            <a:custGeom>
              <a:avLst/>
              <a:gdLst>
                <a:gd name="T0" fmla="*/ 52 w 136"/>
                <a:gd name="T1" fmla="*/ 25 h 36"/>
                <a:gd name="T2" fmla="*/ 24 w 136"/>
                <a:gd name="T3" fmla="*/ 21 h 36"/>
                <a:gd name="T4" fmla="*/ 0 w 136"/>
                <a:gd name="T5" fmla="*/ 5 h 36"/>
                <a:gd name="T6" fmla="*/ 46 w 136"/>
                <a:gd name="T7" fmla="*/ 2 h 36"/>
                <a:gd name="T8" fmla="*/ 100 w 136"/>
                <a:gd name="T9" fmla="*/ 5 h 36"/>
                <a:gd name="T10" fmla="*/ 101 w 136"/>
                <a:gd name="T11" fmla="*/ 5 h 36"/>
                <a:gd name="T12" fmla="*/ 118 w 136"/>
                <a:gd name="T13" fmla="*/ 18 h 36"/>
                <a:gd name="T14" fmla="*/ 136 w 136"/>
                <a:gd name="T15" fmla="*/ 36 h 36"/>
                <a:gd name="T16" fmla="*/ 86 w 136"/>
                <a:gd name="T17" fmla="*/ 27 h 36"/>
                <a:gd name="T18" fmla="*/ 52 w 136"/>
                <a:gd name="T1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36">
                  <a:moveTo>
                    <a:pt x="52" y="25"/>
                  </a:moveTo>
                  <a:cubicBezTo>
                    <a:pt x="42" y="24"/>
                    <a:pt x="33" y="22"/>
                    <a:pt x="24" y="21"/>
                  </a:cubicBezTo>
                  <a:cubicBezTo>
                    <a:pt x="16" y="16"/>
                    <a:pt x="7" y="11"/>
                    <a:pt x="0" y="5"/>
                  </a:cubicBezTo>
                  <a:cubicBezTo>
                    <a:pt x="15" y="9"/>
                    <a:pt x="30" y="4"/>
                    <a:pt x="46" y="2"/>
                  </a:cubicBezTo>
                  <a:cubicBezTo>
                    <a:pt x="64" y="0"/>
                    <a:pt x="82" y="1"/>
                    <a:pt x="100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7" y="9"/>
                    <a:pt x="113" y="13"/>
                    <a:pt x="118" y="18"/>
                  </a:cubicBezTo>
                  <a:cubicBezTo>
                    <a:pt x="125" y="23"/>
                    <a:pt x="131" y="29"/>
                    <a:pt x="136" y="36"/>
                  </a:cubicBezTo>
                  <a:cubicBezTo>
                    <a:pt x="121" y="27"/>
                    <a:pt x="103" y="27"/>
                    <a:pt x="86" y="27"/>
                  </a:cubicBezTo>
                  <a:cubicBezTo>
                    <a:pt x="75" y="27"/>
                    <a:pt x="63" y="26"/>
                    <a:pt x="52" y="25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1" name="Freeform 108"/>
            <p:cNvSpPr>
              <a:spLocks noEditPoints="1"/>
            </p:cNvSpPr>
            <p:nvPr/>
          </p:nvSpPr>
          <p:spPr bwMode="auto">
            <a:xfrm>
              <a:off x="5657850" y="3049588"/>
              <a:ext cx="881063" cy="749300"/>
            </a:xfrm>
            <a:custGeom>
              <a:avLst/>
              <a:gdLst>
                <a:gd name="T0" fmla="*/ 8 w 205"/>
                <a:gd name="T1" fmla="*/ 33 h 174"/>
                <a:gd name="T2" fmla="*/ 8 w 205"/>
                <a:gd name="T3" fmla="*/ 11 h 174"/>
                <a:gd name="T4" fmla="*/ 1 w 205"/>
                <a:gd name="T5" fmla="*/ 2 h 174"/>
                <a:gd name="T6" fmla="*/ 4 w 205"/>
                <a:gd name="T7" fmla="*/ 37 h 174"/>
                <a:gd name="T8" fmla="*/ 66 w 205"/>
                <a:gd name="T9" fmla="*/ 151 h 174"/>
                <a:gd name="T10" fmla="*/ 166 w 205"/>
                <a:gd name="T11" fmla="*/ 163 h 174"/>
                <a:gd name="T12" fmla="*/ 204 w 205"/>
                <a:gd name="T13" fmla="*/ 172 h 174"/>
                <a:gd name="T14" fmla="*/ 181 w 205"/>
                <a:gd name="T15" fmla="*/ 108 h 174"/>
                <a:gd name="T16" fmla="*/ 60 w 205"/>
                <a:gd name="T17" fmla="*/ 59 h 174"/>
                <a:gd name="T18" fmla="*/ 59 w 205"/>
                <a:gd name="T19" fmla="*/ 63 h 174"/>
                <a:gd name="T20" fmla="*/ 38 w 205"/>
                <a:gd name="T21" fmla="*/ 69 h 174"/>
                <a:gd name="T22" fmla="*/ 27 w 205"/>
                <a:gd name="T23" fmla="*/ 67 h 174"/>
                <a:gd name="T24" fmla="*/ 10 w 205"/>
                <a:gd name="T25" fmla="*/ 41 h 174"/>
                <a:gd name="T26" fmla="*/ 146 w 205"/>
                <a:gd name="T27" fmla="*/ 87 h 174"/>
                <a:gd name="T28" fmla="*/ 105 w 205"/>
                <a:gd name="T29" fmla="*/ 88 h 174"/>
                <a:gd name="T30" fmla="*/ 47 w 205"/>
                <a:gd name="T31" fmla="*/ 88 h 174"/>
                <a:gd name="T32" fmla="*/ 30 w 205"/>
                <a:gd name="T33" fmla="*/ 71 h 174"/>
                <a:gd name="T34" fmla="*/ 68 w 205"/>
                <a:gd name="T35" fmla="*/ 65 h 174"/>
                <a:gd name="T36" fmla="*/ 146 w 205"/>
                <a:gd name="T37" fmla="*/ 87 h 174"/>
                <a:gd name="T38" fmla="*/ 191 w 205"/>
                <a:gd name="T39" fmla="*/ 124 h 174"/>
                <a:gd name="T40" fmla="*/ 107 w 205"/>
                <a:gd name="T41" fmla="*/ 113 h 174"/>
                <a:gd name="T42" fmla="*/ 55 w 205"/>
                <a:gd name="T43" fmla="*/ 93 h 174"/>
                <a:gd name="T44" fmla="*/ 155 w 205"/>
                <a:gd name="T45" fmla="*/ 93 h 174"/>
                <a:gd name="T46" fmla="*/ 173 w 205"/>
                <a:gd name="T47" fmla="*/ 106 h 174"/>
                <a:gd name="T48" fmla="*/ 200 w 205"/>
                <a:gd name="T49" fmla="*/ 149 h 174"/>
                <a:gd name="T50" fmla="*/ 133 w 205"/>
                <a:gd name="T51" fmla="*/ 133 h 174"/>
                <a:gd name="T52" fmla="*/ 84 w 205"/>
                <a:gd name="T53" fmla="*/ 112 h 174"/>
                <a:gd name="T54" fmla="*/ 137 w 205"/>
                <a:gd name="T55" fmla="*/ 117 h 174"/>
                <a:gd name="T56" fmla="*/ 196 w 205"/>
                <a:gd name="T57" fmla="*/ 133 h 174"/>
                <a:gd name="T58" fmla="*/ 195 w 205"/>
                <a:gd name="T59" fmla="*/ 166 h 174"/>
                <a:gd name="T60" fmla="*/ 139 w 205"/>
                <a:gd name="T61" fmla="*/ 136 h 174"/>
                <a:gd name="T62" fmla="*/ 201 w 205"/>
                <a:gd name="T63" fmla="*/ 152 h 174"/>
                <a:gd name="T64" fmla="*/ 115 w 205"/>
                <a:gd name="T65" fmla="*/ 158 h 174"/>
                <a:gd name="T66" fmla="*/ 52 w 205"/>
                <a:gd name="T67" fmla="*/ 110 h 174"/>
                <a:gd name="T68" fmla="*/ 77 w 205"/>
                <a:gd name="T69" fmla="*/ 110 h 174"/>
                <a:gd name="T70" fmla="*/ 188 w 205"/>
                <a:gd name="T71" fmla="*/ 163 h 174"/>
                <a:gd name="T72" fmla="*/ 144 w 205"/>
                <a:gd name="T73" fmla="*/ 158 h 174"/>
                <a:gd name="T74" fmla="*/ 88 w 205"/>
                <a:gd name="T75" fmla="*/ 135 h 174"/>
                <a:gd name="T76" fmla="*/ 67 w 205"/>
                <a:gd name="T77" fmla="*/ 106 h 174"/>
                <a:gd name="T78" fmla="*/ 115 w 205"/>
                <a:gd name="T79" fmla="*/ 158 h 174"/>
                <a:gd name="T80" fmla="*/ 31 w 205"/>
                <a:gd name="T81" fmla="*/ 77 h 174"/>
                <a:gd name="T82" fmla="*/ 53 w 205"/>
                <a:gd name="T83" fmla="*/ 117 h 174"/>
                <a:gd name="T84" fmla="*/ 77 w 205"/>
                <a:gd name="T85" fmla="*/ 152 h 174"/>
                <a:gd name="T86" fmla="*/ 5 w 205"/>
                <a:gd name="T87" fmla="*/ 4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" h="174">
                  <a:moveTo>
                    <a:pt x="60" y="59"/>
                  </a:moveTo>
                  <a:cubicBezTo>
                    <a:pt x="41" y="55"/>
                    <a:pt x="21" y="49"/>
                    <a:pt x="8" y="33"/>
                  </a:cubicBezTo>
                  <a:cubicBezTo>
                    <a:pt x="8" y="29"/>
                    <a:pt x="8" y="25"/>
                    <a:pt x="8" y="20"/>
                  </a:cubicBezTo>
                  <a:cubicBezTo>
                    <a:pt x="9" y="17"/>
                    <a:pt x="10" y="14"/>
                    <a:pt x="8" y="11"/>
                  </a:cubicBezTo>
                  <a:cubicBezTo>
                    <a:pt x="7" y="8"/>
                    <a:pt x="4" y="6"/>
                    <a:pt x="4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9"/>
                    <a:pt x="1" y="16"/>
                    <a:pt x="1" y="23"/>
                  </a:cubicBezTo>
                  <a:cubicBezTo>
                    <a:pt x="2" y="27"/>
                    <a:pt x="2" y="32"/>
                    <a:pt x="4" y="37"/>
                  </a:cubicBezTo>
                  <a:cubicBezTo>
                    <a:pt x="3" y="61"/>
                    <a:pt x="4" y="86"/>
                    <a:pt x="17" y="107"/>
                  </a:cubicBezTo>
                  <a:cubicBezTo>
                    <a:pt x="28" y="126"/>
                    <a:pt x="46" y="142"/>
                    <a:pt x="66" y="151"/>
                  </a:cubicBezTo>
                  <a:cubicBezTo>
                    <a:pt x="86" y="160"/>
                    <a:pt x="109" y="161"/>
                    <a:pt x="131" y="161"/>
                  </a:cubicBezTo>
                  <a:cubicBezTo>
                    <a:pt x="143" y="162"/>
                    <a:pt x="154" y="162"/>
                    <a:pt x="166" y="163"/>
                  </a:cubicBezTo>
                  <a:cubicBezTo>
                    <a:pt x="177" y="164"/>
                    <a:pt x="192" y="166"/>
                    <a:pt x="200" y="173"/>
                  </a:cubicBezTo>
                  <a:cubicBezTo>
                    <a:pt x="202" y="174"/>
                    <a:pt x="203" y="174"/>
                    <a:pt x="204" y="172"/>
                  </a:cubicBezTo>
                  <a:cubicBezTo>
                    <a:pt x="205" y="159"/>
                    <a:pt x="205" y="146"/>
                    <a:pt x="201" y="133"/>
                  </a:cubicBezTo>
                  <a:cubicBezTo>
                    <a:pt x="197" y="123"/>
                    <a:pt x="189" y="114"/>
                    <a:pt x="181" y="108"/>
                  </a:cubicBezTo>
                  <a:cubicBezTo>
                    <a:pt x="164" y="92"/>
                    <a:pt x="146" y="81"/>
                    <a:pt x="124" y="74"/>
                  </a:cubicBezTo>
                  <a:cubicBezTo>
                    <a:pt x="103" y="68"/>
                    <a:pt x="81" y="65"/>
                    <a:pt x="60" y="59"/>
                  </a:cubicBezTo>
                  <a:close/>
                  <a:moveTo>
                    <a:pt x="51" y="61"/>
                  </a:moveTo>
                  <a:cubicBezTo>
                    <a:pt x="54" y="62"/>
                    <a:pt x="56" y="62"/>
                    <a:pt x="59" y="63"/>
                  </a:cubicBezTo>
                  <a:cubicBezTo>
                    <a:pt x="57" y="64"/>
                    <a:pt x="54" y="64"/>
                    <a:pt x="52" y="65"/>
                  </a:cubicBezTo>
                  <a:cubicBezTo>
                    <a:pt x="48" y="66"/>
                    <a:pt x="43" y="68"/>
                    <a:pt x="38" y="69"/>
                  </a:cubicBezTo>
                  <a:cubicBezTo>
                    <a:pt x="35" y="70"/>
                    <a:pt x="31" y="69"/>
                    <a:pt x="28" y="69"/>
                  </a:cubicBezTo>
                  <a:cubicBezTo>
                    <a:pt x="28" y="69"/>
                    <a:pt x="27" y="68"/>
                    <a:pt x="27" y="67"/>
                  </a:cubicBezTo>
                  <a:cubicBezTo>
                    <a:pt x="21" y="61"/>
                    <a:pt x="17" y="53"/>
                    <a:pt x="13" y="46"/>
                  </a:cubicBezTo>
                  <a:cubicBezTo>
                    <a:pt x="12" y="44"/>
                    <a:pt x="11" y="42"/>
                    <a:pt x="10" y="41"/>
                  </a:cubicBezTo>
                  <a:cubicBezTo>
                    <a:pt x="21" y="51"/>
                    <a:pt x="36" y="57"/>
                    <a:pt x="51" y="61"/>
                  </a:cubicBezTo>
                  <a:close/>
                  <a:moveTo>
                    <a:pt x="146" y="87"/>
                  </a:moveTo>
                  <a:cubicBezTo>
                    <a:pt x="147" y="87"/>
                    <a:pt x="149" y="88"/>
                    <a:pt x="150" y="89"/>
                  </a:cubicBezTo>
                  <a:cubicBezTo>
                    <a:pt x="136" y="86"/>
                    <a:pt x="120" y="86"/>
                    <a:pt x="105" y="88"/>
                  </a:cubicBezTo>
                  <a:cubicBezTo>
                    <a:pt x="87" y="89"/>
                    <a:pt x="71" y="96"/>
                    <a:pt x="53" y="92"/>
                  </a:cubicBezTo>
                  <a:cubicBezTo>
                    <a:pt x="51" y="91"/>
                    <a:pt x="49" y="89"/>
                    <a:pt x="47" y="88"/>
                  </a:cubicBezTo>
                  <a:cubicBezTo>
                    <a:pt x="47" y="87"/>
                    <a:pt x="47" y="87"/>
                    <a:pt x="47" y="86"/>
                  </a:cubicBezTo>
                  <a:cubicBezTo>
                    <a:pt x="41" y="82"/>
                    <a:pt x="35" y="77"/>
                    <a:pt x="30" y="71"/>
                  </a:cubicBezTo>
                  <a:cubicBezTo>
                    <a:pt x="37" y="71"/>
                    <a:pt x="43" y="69"/>
                    <a:pt x="50" y="67"/>
                  </a:cubicBezTo>
                  <a:cubicBezTo>
                    <a:pt x="56" y="66"/>
                    <a:pt x="62" y="65"/>
                    <a:pt x="68" y="65"/>
                  </a:cubicBezTo>
                  <a:cubicBezTo>
                    <a:pt x="82" y="68"/>
                    <a:pt x="97" y="71"/>
                    <a:pt x="112" y="75"/>
                  </a:cubicBezTo>
                  <a:cubicBezTo>
                    <a:pt x="124" y="78"/>
                    <a:pt x="135" y="81"/>
                    <a:pt x="146" y="87"/>
                  </a:cubicBezTo>
                  <a:close/>
                  <a:moveTo>
                    <a:pt x="173" y="106"/>
                  </a:moveTo>
                  <a:cubicBezTo>
                    <a:pt x="180" y="111"/>
                    <a:pt x="186" y="117"/>
                    <a:pt x="191" y="124"/>
                  </a:cubicBezTo>
                  <a:cubicBezTo>
                    <a:pt x="176" y="115"/>
                    <a:pt x="158" y="115"/>
                    <a:pt x="141" y="115"/>
                  </a:cubicBezTo>
                  <a:cubicBezTo>
                    <a:pt x="130" y="115"/>
                    <a:pt x="118" y="114"/>
                    <a:pt x="107" y="113"/>
                  </a:cubicBezTo>
                  <a:cubicBezTo>
                    <a:pt x="97" y="112"/>
                    <a:pt x="88" y="110"/>
                    <a:pt x="79" y="109"/>
                  </a:cubicBezTo>
                  <a:cubicBezTo>
                    <a:pt x="71" y="104"/>
                    <a:pt x="62" y="99"/>
                    <a:pt x="55" y="93"/>
                  </a:cubicBezTo>
                  <a:cubicBezTo>
                    <a:pt x="70" y="97"/>
                    <a:pt x="85" y="92"/>
                    <a:pt x="101" y="90"/>
                  </a:cubicBezTo>
                  <a:cubicBezTo>
                    <a:pt x="119" y="88"/>
                    <a:pt x="137" y="89"/>
                    <a:pt x="155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62" y="97"/>
                    <a:pt x="168" y="101"/>
                    <a:pt x="173" y="106"/>
                  </a:cubicBezTo>
                  <a:close/>
                  <a:moveTo>
                    <a:pt x="196" y="133"/>
                  </a:moveTo>
                  <a:cubicBezTo>
                    <a:pt x="199" y="138"/>
                    <a:pt x="200" y="143"/>
                    <a:pt x="200" y="149"/>
                  </a:cubicBezTo>
                  <a:cubicBezTo>
                    <a:pt x="191" y="142"/>
                    <a:pt x="179" y="139"/>
                    <a:pt x="168" y="137"/>
                  </a:cubicBezTo>
                  <a:cubicBezTo>
                    <a:pt x="156" y="135"/>
                    <a:pt x="144" y="133"/>
                    <a:pt x="133" y="133"/>
                  </a:cubicBezTo>
                  <a:cubicBezTo>
                    <a:pt x="117" y="126"/>
                    <a:pt x="101" y="120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91" y="113"/>
                    <a:pt x="98" y="114"/>
                    <a:pt x="105" y="115"/>
                  </a:cubicBezTo>
                  <a:cubicBezTo>
                    <a:pt x="115" y="116"/>
                    <a:pt x="126" y="117"/>
                    <a:pt x="137" y="117"/>
                  </a:cubicBezTo>
                  <a:cubicBezTo>
                    <a:pt x="157" y="118"/>
                    <a:pt x="178" y="117"/>
                    <a:pt x="195" y="129"/>
                  </a:cubicBezTo>
                  <a:cubicBezTo>
                    <a:pt x="195" y="130"/>
                    <a:pt x="196" y="131"/>
                    <a:pt x="196" y="133"/>
                  </a:cubicBezTo>
                  <a:close/>
                  <a:moveTo>
                    <a:pt x="200" y="168"/>
                  </a:moveTo>
                  <a:cubicBezTo>
                    <a:pt x="198" y="167"/>
                    <a:pt x="197" y="166"/>
                    <a:pt x="195" y="166"/>
                  </a:cubicBezTo>
                  <a:cubicBezTo>
                    <a:pt x="181" y="154"/>
                    <a:pt x="165" y="147"/>
                    <a:pt x="149" y="140"/>
                  </a:cubicBezTo>
                  <a:cubicBezTo>
                    <a:pt x="146" y="139"/>
                    <a:pt x="143" y="137"/>
                    <a:pt x="139" y="136"/>
                  </a:cubicBezTo>
                  <a:cubicBezTo>
                    <a:pt x="148" y="137"/>
                    <a:pt x="157" y="137"/>
                    <a:pt x="166" y="139"/>
                  </a:cubicBezTo>
                  <a:cubicBezTo>
                    <a:pt x="178" y="141"/>
                    <a:pt x="190" y="144"/>
                    <a:pt x="201" y="152"/>
                  </a:cubicBezTo>
                  <a:cubicBezTo>
                    <a:pt x="201" y="157"/>
                    <a:pt x="201" y="163"/>
                    <a:pt x="200" y="168"/>
                  </a:cubicBezTo>
                  <a:close/>
                  <a:moveTo>
                    <a:pt x="115" y="158"/>
                  </a:moveTo>
                  <a:cubicBezTo>
                    <a:pt x="105" y="157"/>
                    <a:pt x="94" y="156"/>
                    <a:pt x="84" y="154"/>
                  </a:cubicBezTo>
                  <a:cubicBezTo>
                    <a:pt x="69" y="145"/>
                    <a:pt x="57" y="127"/>
                    <a:pt x="52" y="110"/>
                  </a:cubicBezTo>
                  <a:cubicBezTo>
                    <a:pt x="51" y="107"/>
                    <a:pt x="50" y="97"/>
                    <a:pt x="47" y="90"/>
                  </a:cubicBezTo>
                  <a:cubicBezTo>
                    <a:pt x="56" y="98"/>
                    <a:pt x="66" y="104"/>
                    <a:pt x="77" y="110"/>
                  </a:cubicBezTo>
                  <a:cubicBezTo>
                    <a:pt x="97" y="121"/>
                    <a:pt x="119" y="130"/>
                    <a:pt x="140" y="139"/>
                  </a:cubicBezTo>
                  <a:cubicBezTo>
                    <a:pt x="157" y="146"/>
                    <a:pt x="173" y="153"/>
                    <a:pt x="188" y="163"/>
                  </a:cubicBezTo>
                  <a:cubicBezTo>
                    <a:pt x="184" y="162"/>
                    <a:pt x="180" y="161"/>
                    <a:pt x="176" y="161"/>
                  </a:cubicBezTo>
                  <a:cubicBezTo>
                    <a:pt x="165" y="159"/>
                    <a:pt x="155" y="159"/>
                    <a:pt x="144" y="158"/>
                  </a:cubicBezTo>
                  <a:cubicBezTo>
                    <a:pt x="136" y="158"/>
                    <a:pt x="128" y="158"/>
                    <a:pt x="120" y="158"/>
                  </a:cubicBezTo>
                  <a:cubicBezTo>
                    <a:pt x="108" y="153"/>
                    <a:pt x="96" y="145"/>
                    <a:pt x="88" y="135"/>
                  </a:cubicBezTo>
                  <a:cubicBezTo>
                    <a:pt x="81" y="125"/>
                    <a:pt x="76" y="115"/>
                    <a:pt x="67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6" y="116"/>
                    <a:pt x="81" y="129"/>
                    <a:pt x="90" y="138"/>
                  </a:cubicBezTo>
                  <a:cubicBezTo>
                    <a:pt x="97" y="146"/>
                    <a:pt x="106" y="153"/>
                    <a:pt x="115" y="158"/>
                  </a:cubicBezTo>
                  <a:close/>
                  <a:moveTo>
                    <a:pt x="6" y="40"/>
                  </a:moveTo>
                  <a:cubicBezTo>
                    <a:pt x="9" y="55"/>
                    <a:pt x="20" y="67"/>
                    <a:pt x="31" y="77"/>
                  </a:cubicBezTo>
                  <a:cubicBezTo>
                    <a:pt x="34" y="80"/>
                    <a:pt x="38" y="83"/>
                    <a:pt x="42" y="86"/>
                  </a:cubicBezTo>
                  <a:cubicBezTo>
                    <a:pt x="48" y="95"/>
                    <a:pt x="50" y="107"/>
                    <a:pt x="53" y="117"/>
                  </a:cubicBezTo>
                  <a:cubicBezTo>
                    <a:pt x="58" y="130"/>
                    <a:pt x="67" y="144"/>
                    <a:pt x="79" y="153"/>
                  </a:cubicBezTo>
                  <a:cubicBezTo>
                    <a:pt x="78" y="152"/>
                    <a:pt x="77" y="152"/>
                    <a:pt x="77" y="152"/>
                  </a:cubicBezTo>
                  <a:cubicBezTo>
                    <a:pt x="54" y="145"/>
                    <a:pt x="33" y="128"/>
                    <a:pt x="20" y="108"/>
                  </a:cubicBezTo>
                  <a:cubicBezTo>
                    <a:pt x="8" y="87"/>
                    <a:pt x="6" y="63"/>
                    <a:pt x="5" y="40"/>
                  </a:cubicBezTo>
                  <a:cubicBezTo>
                    <a:pt x="6" y="40"/>
                    <a:pt x="6" y="40"/>
                    <a:pt x="6" y="4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32" name="久石譲-Sum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71744" y="6142995"/>
            <a:ext cx="609600" cy="609600"/>
          </a:xfrm>
          <a:prstGeom prst="rect">
            <a:avLst/>
          </a:prstGeom>
        </p:spPr>
      </p:pic>
      <p:cxnSp>
        <p:nvCxnSpPr>
          <p:cNvPr id="364" name="直接连接符 363"/>
          <p:cNvCxnSpPr/>
          <p:nvPr/>
        </p:nvCxnSpPr>
        <p:spPr>
          <a:xfrm>
            <a:off x="6373155" y="2921714"/>
            <a:ext cx="98629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266623" y="314950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感谢聆听</a:t>
            </a:r>
          </a:p>
        </p:txBody>
      </p:sp>
      <p:sp>
        <p:nvSpPr>
          <p:cNvPr id="3" name="矩形 2"/>
          <p:cNvSpPr/>
          <p:nvPr/>
        </p:nvSpPr>
        <p:spPr>
          <a:xfrm>
            <a:off x="5860795" y="4975388"/>
            <a:ext cx="57873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汇报时间：</a:t>
            </a:r>
            <a:r>
              <a:rPr lang="en-US" altLang="zh-CN" sz="2400">
                <a:cs typeface="+mn-ea"/>
                <a:sym typeface="+mn-lt"/>
              </a:rPr>
              <a:t>2020</a:t>
            </a:r>
            <a:r>
              <a:rPr lang="zh-CN" altLang="en-US" sz="2400">
                <a:cs typeface="+mn-ea"/>
                <a:sym typeface="+mn-lt"/>
              </a:rPr>
              <a:t>年</a:t>
            </a:r>
            <a:r>
              <a:rPr lang="en-US" altLang="zh-CN" sz="2400">
                <a:cs typeface="+mn-ea"/>
                <a:sym typeface="+mn-lt"/>
              </a:rPr>
              <a:t>3</a:t>
            </a:r>
            <a:r>
              <a:rPr lang="zh-CN" altLang="en-US" sz="2400">
                <a:cs typeface="+mn-ea"/>
                <a:sym typeface="+mn-lt"/>
              </a:rPr>
              <a:t>月      汇报人：</a:t>
            </a:r>
            <a:r>
              <a:rPr lang="en-US" altLang="zh-CN" sz="2400">
                <a:cs typeface="+mn-ea"/>
                <a:sym typeface="+mn-lt"/>
              </a:rPr>
              <a:t>xiazaii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53"/>
          <p:cNvGrpSpPr/>
          <p:nvPr/>
        </p:nvGrpSpPr>
        <p:grpSpPr>
          <a:xfrm>
            <a:off x="4963822" y="1288018"/>
            <a:ext cx="2122760" cy="3376250"/>
            <a:chOff x="4502150" y="901700"/>
            <a:chExt cx="3175000" cy="5049838"/>
          </a:xfrm>
        </p:grpSpPr>
        <p:sp>
          <p:nvSpPr>
            <p:cNvPr id="155" name="Freeform 69"/>
            <p:cNvSpPr>
              <a:spLocks noEditPoints="1"/>
            </p:cNvSpPr>
            <p:nvPr/>
          </p:nvSpPr>
          <p:spPr bwMode="auto">
            <a:xfrm>
              <a:off x="6673850" y="2740025"/>
              <a:ext cx="825500" cy="1230313"/>
            </a:xfrm>
            <a:custGeom>
              <a:avLst/>
              <a:gdLst>
                <a:gd name="T0" fmla="*/ 43 w 194"/>
                <a:gd name="T1" fmla="*/ 79 h 290"/>
                <a:gd name="T2" fmla="*/ 43 w 194"/>
                <a:gd name="T3" fmla="*/ 66 h 290"/>
                <a:gd name="T4" fmla="*/ 60 w 194"/>
                <a:gd name="T5" fmla="*/ 91 h 290"/>
                <a:gd name="T6" fmla="*/ 77 w 194"/>
                <a:gd name="T7" fmla="*/ 100 h 290"/>
                <a:gd name="T8" fmla="*/ 75 w 194"/>
                <a:gd name="T9" fmla="*/ 104 h 290"/>
                <a:gd name="T10" fmla="*/ 72 w 194"/>
                <a:gd name="T11" fmla="*/ 109 h 290"/>
                <a:gd name="T12" fmla="*/ 63 w 194"/>
                <a:gd name="T13" fmla="*/ 107 h 290"/>
                <a:gd name="T14" fmla="*/ 46 w 194"/>
                <a:gd name="T15" fmla="*/ 133 h 290"/>
                <a:gd name="T16" fmla="*/ 43 w 194"/>
                <a:gd name="T17" fmla="*/ 190 h 290"/>
                <a:gd name="T18" fmla="*/ 48 w 194"/>
                <a:gd name="T19" fmla="*/ 183 h 290"/>
                <a:gd name="T20" fmla="*/ 74 w 194"/>
                <a:gd name="T21" fmla="*/ 231 h 290"/>
                <a:gd name="T22" fmla="*/ 94 w 194"/>
                <a:gd name="T23" fmla="*/ 235 h 290"/>
                <a:gd name="T24" fmla="*/ 92 w 194"/>
                <a:gd name="T25" fmla="*/ 208 h 290"/>
                <a:gd name="T26" fmla="*/ 99 w 194"/>
                <a:gd name="T27" fmla="*/ 231 h 290"/>
                <a:gd name="T28" fmla="*/ 100 w 194"/>
                <a:gd name="T29" fmla="*/ 189 h 290"/>
                <a:gd name="T30" fmla="*/ 119 w 194"/>
                <a:gd name="T31" fmla="*/ 251 h 290"/>
                <a:gd name="T32" fmla="*/ 120 w 194"/>
                <a:gd name="T33" fmla="*/ 238 h 290"/>
                <a:gd name="T34" fmla="*/ 123 w 194"/>
                <a:gd name="T35" fmla="*/ 236 h 290"/>
                <a:gd name="T36" fmla="*/ 132 w 194"/>
                <a:gd name="T37" fmla="*/ 255 h 290"/>
                <a:gd name="T38" fmla="*/ 141 w 194"/>
                <a:gd name="T39" fmla="*/ 240 h 290"/>
                <a:gd name="T40" fmla="*/ 148 w 194"/>
                <a:gd name="T41" fmla="*/ 244 h 290"/>
                <a:gd name="T42" fmla="*/ 184 w 194"/>
                <a:gd name="T43" fmla="*/ 267 h 290"/>
                <a:gd name="T44" fmla="*/ 182 w 194"/>
                <a:gd name="T45" fmla="*/ 218 h 290"/>
                <a:gd name="T46" fmla="*/ 170 w 194"/>
                <a:gd name="T47" fmla="*/ 181 h 290"/>
                <a:gd name="T48" fmla="*/ 168 w 194"/>
                <a:gd name="T49" fmla="*/ 173 h 290"/>
                <a:gd name="T50" fmla="*/ 144 w 194"/>
                <a:gd name="T51" fmla="*/ 122 h 290"/>
                <a:gd name="T52" fmla="*/ 132 w 194"/>
                <a:gd name="T53" fmla="*/ 48 h 290"/>
                <a:gd name="T54" fmla="*/ 118 w 194"/>
                <a:gd name="T55" fmla="*/ 49 h 290"/>
                <a:gd name="T56" fmla="*/ 89 w 194"/>
                <a:gd name="T57" fmla="*/ 55 h 290"/>
                <a:gd name="T58" fmla="*/ 82 w 194"/>
                <a:gd name="T59" fmla="*/ 78 h 290"/>
                <a:gd name="T60" fmla="*/ 73 w 194"/>
                <a:gd name="T61" fmla="*/ 78 h 290"/>
                <a:gd name="T62" fmla="*/ 68 w 194"/>
                <a:gd name="T63" fmla="*/ 63 h 290"/>
                <a:gd name="T64" fmla="*/ 76 w 194"/>
                <a:gd name="T65" fmla="*/ 25 h 290"/>
                <a:gd name="T66" fmla="*/ 73 w 194"/>
                <a:gd name="T67" fmla="*/ 7 h 290"/>
                <a:gd name="T68" fmla="*/ 23 w 194"/>
                <a:gd name="T69" fmla="*/ 18 h 290"/>
                <a:gd name="T70" fmla="*/ 13 w 194"/>
                <a:gd name="T71" fmla="*/ 50 h 290"/>
                <a:gd name="T72" fmla="*/ 167 w 194"/>
                <a:gd name="T73" fmla="*/ 246 h 290"/>
                <a:gd name="T74" fmla="*/ 170 w 194"/>
                <a:gd name="T75" fmla="*/ 260 h 290"/>
                <a:gd name="T76" fmla="*/ 170 w 194"/>
                <a:gd name="T77" fmla="*/ 280 h 290"/>
                <a:gd name="T78" fmla="*/ 161 w 194"/>
                <a:gd name="T79" fmla="*/ 266 h 290"/>
                <a:gd name="T80" fmla="*/ 131 w 194"/>
                <a:gd name="T81" fmla="*/ 216 h 290"/>
                <a:gd name="T82" fmla="*/ 133 w 194"/>
                <a:gd name="T83" fmla="*/ 237 h 290"/>
                <a:gd name="T84" fmla="*/ 64 w 194"/>
                <a:gd name="T85" fmla="*/ 220 h 290"/>
                <a:gd name="T86" fmla="*/ 66 w 194"/>
                <a:gd name="T87" fmla="*/ 220 h 290"/>
                <a:gd name="T88" fmla="*/ 65 w 194"/>
                <a:gd name="T89" fmla="*/ 177 h 290"/>
                <a:gd name="T90" fmla="*/ 68 w 194"/>
                <a:gd name="T91" fmla="*/ 181 h 290"/>
                <a:gd name="T92" fmla="*/ 83 w 194"/>
                <a:gd name="T93" fmla="*/ 204 h 290"/>
                <a:gd name="T94" fmla="*/ 73 w 194"/>
                <a:gd name="T95" fmla="*/ 179 h 290"/>
                <a:gd name="T96" fmla="*/ 52 w 194"/>
                <a:gd name="T97" fmla="*/ 82 h 290"/>
                <a:gd name="T98" fmla="*/ 48 w 194"/>
                <a:gd name="T99" fmla="*/ 59 h 290"/>
                <a:gd name="T100" fmla="*/ 35 w 194"/>
                <a:gd name="T101" fmla="*/ 63 h 290"/>
                <a:gd name="T102" fmla="*/ 26 w 194"/>
                <a:gd name="T103" fmla="*/ 59 h 290"/>
                <a:gd name="T104" fmla="*/ 26 w 194"/>
                <a:gd name="T105" fmla="*/ 5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290">
                  <a:moveTo>
                    <a:pt x="0" y="57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4" y="62"/>
                    <a:pt x="8" y="63"/>
                    <a:pt x="12" y="64"/>
                  </a:cubicBezTo>
                  <a:cubicBezTo>
                    <a:pt x="23" y="67"/>
                    <a:pt x="33" y="73"/>
                    <a:pt x="43" y="79"/>
                  </a:cubicBezTo>
                  <a:cubicBezTo>
                    <a:pt x="40" y="76"/>
                    <a:pt x="40" y="71"/>
                    <a:pt x="39" y="67"/>
                  </a:cubicBezTo>
                  <a:cubicBezTo>
                    <a:pt x="38" y="62"/>
                    <a:pt x="37" y="58"/>
                    <a:pt x="37" y="53"/>
                  </a:cubicBezTo>
                  <a:cubicBezTo>
                    <a:pt x="37" y="51"/>
                    <a:pt x="40" y="51"/>
                    <a:pt x="41" y="53"/>
                  </a:cubicBezTo>
                  <a:cubicBezTo>
                    <a:pt x="42" y="57"/>
                    <a:pt x="43" y="62"/>
                    <a:pt x="43" y="66"/>
                  </a:cubicBezTo>
                  <a:cubicBezTo>
                    <a:pt x="44" y="70"/>
                    <a:pt x="46" y="75"/>
                    <a:pt x="45" y="79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5" y="81"/>
                    <a:pt x="47" y="82"/>
                    <a:pt x="48" y="83"/>
                  </a:cubicBezTo>
                  <a:cubicBezTo>
                    <a:pt x="52" y="86"/>
                    <a:pt x="56" y="88"/>
                    <a:pt x="60" y="91"/>
                  </a:cubicBezTo>
                  <a:cubicBezTo>
                    <a:pt x="58" y="85"/>
                    <a:pt x="56" y="77"/>
                    <a:pt x="56" y="71"/>
                  </a:cubicBezTo>
                  <a:cubicBezTo>
                    <a:pt x="56" y="68"/>
                    <a:pt x="60" y="69"/>
                    <a:pt x="60" y="71"/>
                  </a:cubicBezTo>
                  <a:cubicBezTo>
                    <a:pt x="60" y="78"/>
                    <a:pt x="64" y="86"/>
                    <a:pt x="63" y="93"/>
                  </a:cubicBezTo>
                  <a:cubicBezTo>
                    <a:pt x="68" y="95"/>
                    <a:pt x="72" y="98"/>
                    <a:pt x="77" y="100"/>
                  </a:cubicBezTo>
                  <a:cubicBezTo>
                    <a:pt x="78" y="100"/>
                    <a:pt x="79" y="102"/>
                    <a:pt x="79" y="103"/>
                  </a:cubicBezTo>
                  <a:cubicBezTo>
                    <a:pt x="78" y="103"/>
                    <a:pt x="78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6" y="104"/>
                    <a:pt x="75" y="104"/>
                    <a:pt x="75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8"/>
                    <a:pt x="73" y="109"/>
                  </a:cubicBezTo>
                  <a:cubicBezTo>
                    <a:pt x="73" y="109"/>
                    <a:pt x="72" y="109"/>
                    <a:pt x="72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69" y="109"/>
                    <a:pt x="68" y="108"/>
                    <a:pt x="66" y="107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57" y="112"/>
                    <a:pt x="59" y="120"/>
                    <a:pt x="60" y="124"/>
                  </a:cubicBezTo>
                  <a:cubicBezTo>
                    <a:pt x="61" y="125"/>
                    <a:pt x="60" y="126"/>
                    <a:pt x="60" y="127"/>
                  </a:cubicBezTo>
                  <a:cubicBezTo>
                    <a:pt x="59" y="128"/>
                    <a:pt x="58" y="128"/>
                    <a:pt x="57" y="128"/>
                  </a:cubicBezTo>
                  <a:cubicBezTo>
                    <a:pt x="51" y="129"/>
                    <a:pt x="47" y="131"/>
                    <a:pt x="46" y="133"/>
                  </a:cubicBezTo>
                  <a:cubicBezTo>
                    <a:pt x="44" y="137"/>
                    <a:pt x="44" y="141"/>
                    <a:pt x="46" y="147"/>
                  </a:cubicBezTo>
                  <a:cubicBezTo>
                    <a:pt x="48" y="153"/>
                    <a:pt x="48" y="160"/>
                    <a:pt x="46" y="169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4" y="178"/>
                    <a:pt x="43" y="184"/>
                    <a:pt x="43" y="190"/>
                  </a:cubicBezTo>
                  <a:cubicBezTo>
                    <a:pt x="44" y="190"/>
                    <a:pt x="45" y="190"/>
                    <a:pt x="45" y="191"/>
                  </a:cubicBezTo>
                  <a:cubicBezTo>
                    <a:pt x="46" y="193"/>
                    <a:pt x="46" y="195"/>
                    <a:pt x="47" y="196"/>
                  </a:cubicBezTo>
                  <a:cubicBezTo>
                    <a:pt x="46" y="192"/>
                    <a:pt x="45" y="188"/>
                    <a:pt x="45" y="184"/>
                  </a:cubicBezTo>
                  <a:cubicBezTo>
                    <a:pt x="44" y="182"/>
                    <a:pt x="47" y="181"/>
                    <a:pt x="48" y="183"/>
                  </a:cubicBezTo>
                  <a:cubicBezTo>
                    <a:pt x="50" y="189"/>
                    <a:pt x="51" y="195"/>
                    <a:pt x="53" y="201"/>
                  </a:cubicBezTo>
                  <a:cubicBezTo>
                    <a:pt x="54" y="206"/>
                    <a:pt x="55" y="211"/>
                    <a:pt x="54" y="215"/>
                  </a:cubicBezTo>
                  <a:cubicBezTo>
                    <a:pt x="54" y="216"/>
                    <a:pt x="53" y="217"/>
                    <a:pt x="52" y="216"/>
                  </a:cubicBezTo>
                  <a:cubicBezTo>
                    <a:pt x="57" y="222"/>
                    <a:pt x="64" y="227"/>
                    <a:pt x="74" y="231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31"/>
                    <a:pt x="76" y="231"/>
                    <a:pt x="76" y="231"/>
                  </a:cubicBezTo>
                  <a:cubicBezTo>
                    <a:pt x="82" y="231"/>
                    <a:pt x="89" y="233"/>
                    <a:pt x="94" y="235"/>
                  </a:cubicBezTo>
                  <a:cubicBezTo>
                    <a:pt x="94" y="235"/>
                    <a:pt x="94" y="235"/>
                    <a:pt x="94" y="235"/>
                  </a:cubicBezTo>
                  <a:cubicBezTo>
                    <a:pt x="95" y="234"/>
                    <a:pt x="95" y="234"/>
                    <a:pt x="95" y="234"/>
                  </a:cubicBezTo>
                  <a:cubicBezTo>
                    <a:pt x="96" y="234"/>
                    <a:pt x="96" y="234"/>
                    <a:pt x="96" y="234"/>
                  </a:cubicBezTo>
                  <a:cubicBezTo>
                    <a:pt x="93" y="226"/>
                    <a:pt x="93" y="216"/>
                    <a:pt x="92" y="208"/>
                  </a:cubicBezTo>
                  <a:cubicBezTo>
                    <a:pt x="90" y="197"/>
                    <a:pt x="87" y="187"/>
                    <a:pt x="84" y="178"/>
                  </a:cubicBezTo>
                  <a:cubicBezTo>
                    <a:pt x="83" y="176"/>
                    <a:pt x="86" y="175"/>
                    <a:pt x="87" y="177"/>
                  </a:cubicBezTo>
                  <a:cubicBezTo>
                    <a:pt x="91" y="186"/>
                    <a:pt x="94" y="196"/>
                    <a:pt x="96" y="207"/>
                  </a:cubicBezTo>
                  <a:cubicBezTo>
                    <a:pt x="98" y="214"/>
                    <a:pt x="100" y="223"/>
                    <a:pt x="99" y="231"/>
                  </a:cubicBezTo>
                  <a:cubicBezTo>
                    <a:pt x="100" y="230"/>
                    <a:pt x="101" y="228"/>
                    <a:pt x="101" y="226"/>
                  </a:cubicBezTo>
                  <a:cubicBezTo>
                    <a:pt x="101" y="225"/>
                    <a:pt x="102" y="225"/>
                    <a:pt x="102" y="225"/>
                  </a:cubicBezTo>
                  <a:cubicBezTo>
                    <a:pt x="97" y="211"/>
                    <a:pt x="93" y="188"/>
                    <a:pt x="100" y="186"/>
                  </a:cubicBezTo>
                  <a:cubicBezTo>
                    <a:pt x="101" y="186"/>
                    <a:pt x="102" y="189"/>
                    <a:pt x="100" y="189"/>
                  </a:cubicBezTo>
                  <a:cubicBezTo>
                    <a:pt x="99" y="190"/>
                    <a:pt x="104" y="210"/>
                    <a:pt x="106" y="224"/>
                  </a:cubicBezTo>
                  <a:cubicBezTo>
                    <a:pt x="107" y="224"/>
                    <a:pt x="107" y="224"/>
                    <a:pt x="108" y="225"/>
                  </a:cubicBezTo>
                  <a:cubicBezTo>
                    <a:pt x="108" y="225"/>
                    <a:pt x="108" y="226"/>
                    <a:pt x="108" y="227"/>
                  </a:cubicBezTo>
                  <a:cubicBezTo>
                    <a:pt x="107" y="237"/>
                    <a:pt x="110" y="245"/>
                    <a:pt x="119" y="251"/>
                  </a:cubicBezTo>
                  <a:cubicBezTo>
                    <a:pt x="117" y="247"/>
                    <a:pt x="117" y="243"/>
                    <a:pt x="116" y="239"/>
                  </a:cubicBezTo>
                  <a:cubicBezTo>
                    <a:pt x="114" y="232"/>
                    <a:pt x="113" y="226"/>
                    <a:pt x="112" y="220"/>
                  </a:cubicBezTo>
                  <a:cubicBezTo>
                    <a:pt x="111" y="218"/>
                    <a:pt x="115" y="217"/>
                    <a:pt x="115" y="219"/>
                  </a:cubicBezTo>
                  <a:cubicBezTo>
                    <a:pt x="117" y="226"/>
                    <a:pt x="119" y="232"/>
                    <a:pt x="120" y="238"/>
                  </a:cubicBezTo>
                  <a:cubicBezTo>
                    <a:pt x="121" y="242"/>
                    <a:pt x="123" y="247"/>
                    <a:pt x="122" y="252"/>
                  </a:cubicBezTo>
                  <a:cubicBezTo>
                    <a:pt x="122" y="252"/>
                    <a:pt x="122" y="252"/>
                    <a:pt x="122" y="252"/>
                  </a:cubicBezTo>
                  <a:cubicBezTo>
                    <a:pt x="124" y="254"/>
                    <a:pt x="127" y="255"/>
                    <a:pt x="130" y="255"/>
                  </a:cubicBezTo>
                  <a:cubicBezTo>
                    <a:pt x="127" y="249"/>
                    <a:pt x="126" y="242"/>
                    <a:pt x="123" y="236"/>
                  </a:cubicBezTo>
                  <a:cubicBezTo>
                    <a:pt x="121" y="230"/>
                    <a:pt x="119" y="223"/>
                    <a:pt x="118" y="216"/>
                  </a:cubicBezTo>
                  <a:cubicBezTo>
                    <a:pt x="118" y="214"/>
                    <a:pt x="121" y="213"/>
                    <a:pt x="122" y="215"/>
                  </a:cubicBezTo>
                  <a:cubicBezTo>
                    <a:pt x="123" y="224"/>
                    <a:pt x="126" y="231"/>
                    <a:pt x="129" y="239"/>
                  </a:cubicBezTo>
                  <a:cubicBezTo>
                    <a:pt x="131" y="244"/>
                    <a:pt x="133" y="250"/>
                    <a:pt x="132" y="255"/>
                  </a:cubicBezTo>
                  <a:cubicBezTo>
                    <a:pt x="135" y="255"/>
                    <a:pt x="137" y="254"/>
                    <a:pt x="139" y="253"/>
                  </a:cubicBezTo>
                  <a:cubicBezTo>
                    <a:pt x="140" y="252"/>
                    <a:pt x="142" y="250"/>
                    <a:pt x="142" y="246"/>
                  </a:cubicBezTo>
                  <a:cubicBezTo>
                    <a:pt x="142" y="245"/>
                    <a:pt x="142" y="244"/>
                    <a:pt x="142" y="244"/>
                  </a:cubicBezTo>
                  <a:cubicBezTo>
                    <a:pt x="142" y="243"/>
                    <a:pt x="142" y="241"/>
                    <a:pt x="141" y="240"/>
                  </a:cubicBezTo>
                  <a:cubicBezTo>
                    <a:pt x="140" y="234"/>
                    <a:pt x="139" y="228"/>
                    <a:pt x="138" y="222"/>
                  </a:cubicBezTo>
                  <a:cubicBezTo>
                    <a:pt x="138" y="219"/>
                    <a:pt x="141" y="219"/>
                    <a:pt x="142" y="221"/>
                  </a:cubicBezTo>
                  <a:cubicBezTo>
                    <a:pt x="143" y="227"/>
                    <a:pt x="144" y="233"/>
                    <a:pt x="146" y="239"/>
                  </a:cubicBezTo>
                  <a:cubicBezTo>
                    <a:pt x="147" y="241"/>
                    <a:pt x="147" y="242"/>
                    <a:pt x="148" y="244"/>
                  </a:cubicBezTo>
                  <a:cubicBezTo>
                    <a:pt x="155" y="250"/>
                    <a:pt x="157" y="261"/>
                    <a:pt x="158" y="271"/>
                  </a:cubicBezTo>
                  <a:cubicBezTo>
                    <a:pt x="159" y="276"/>
                    <a:pt x="160" y="282"/>
                    <a:pt x="162" y="286"/>
                  </a:cubicBezTo>
                  <a:cubicBezTo>
                    <a:pt x="163" y="290"/>
                    <a:pt x="165" y="290"/>
                    <a:pt x="166" y="290"/>
                  </a:cubicBezTo>
                  <a:cubicBezTo>
                    <a:pt x="173" y="290"/>
                    <a:pt x="184" y="272"/>
                    <a:pt x="184" y="267"/>
                  </a:cubicBezTo>
                  <a:cubicBezTo>
                    <a:pt x="184" y="264"/>
                    <a:pt x="183" y="261"/>
                    <a:pt x="182" y="258"/>
                  </a:cubicBezTo>
                  <a:cubicBezTo>
                    <a:pt x="181" y="255"/>
                    <a:pt x="181" y="253"/>
                    <a:pt x="181" y="250"/>
                  </a:cubicBezTo>
                  <a:cubicBezTo>
                    <a:pt x="181" y="246"/>
                    <a:pt x="181" y="243"/>
                    <a:pt x="182" y="238"/>
                  </a:cubicBezTo>
                  <a:cubicBezTo>
                    <a:pt x="184" y="232"/>
                    <a:pt x="185" y="225"/>
                    <a:pt x="182" y="218"/>
                  </a:cubicBezTo>
                  <a:cubicBezTo>
                    <a:pt x="182" y="217"/>
                    <a:pt x="182" y="215"/>
                    <a:pt x="184" y="214"/>
                  </a:cubicBezTo>
                  <a:cubicBezTo>
                    <a:pt x="191" y="211"/>
                    <a:pt x="194" y="203"/>
                    <a:pt x="192" y="195"/>
                  </a:cubicBezTo>
                  <a:cubicBezTo>
                    <a:pt x="191" y="187"/>
                    <a:pt x="185" y="180"/>
                    <a:pt x="176" y="180"/>
                  </a:cubicBezTo>
                  <a:cubicBezTo>
                    <a:pt x="174" y="180"/>
                    <a:pt x="172" y="180"/>
                    <a:pt x="170" y="181"/>
                  </a:cubicBezTo>
                  <a:cubicBezTo>
                    <a:pt x="170" y="181"/>
                    <a:pt x="170" y="181"/>
                    <a:pt x="169" y="181"/>
                  </a:cubicBezTo>
                  <a:cubicBezTo>
                    <a:pt x="168" y="181"/>
                    <a:pt x="167" y="179"/>
                    <a:pt x="166" y="178"/>
                  </a:cubicBezTo>
                  <a:cubicBezTo>
                    <a:pt x="166" y="176"/>
                    <a:pt x="166" y="174"/>
                    <a:pt x="168" y="174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74" y="171"/>
                    <a:pt x="181" y="167"/>
                    <a:pt x="179" y="160"/>
                  </a:cubicBezTo>
                  <a:cubicBezTo>
                    <a:pt x="178" y="153"/>
                    <a:pt x="173" y="148"/>
                    <a:pt x="169" y="143"/>
                  </a:cubicBezTo>
                  <a:cubicBezTo>
                    <a:pt x="168" y="142"/>
                    <a:pt x="168" y="142"/>
                    <a:pt x="168" y="142"/>
                  </a:cubicBezTo>
                  <a:cubicBezTo>
                    <a:pt x="160" y="135"/>
                    <a:pt x="152" y="128"/>
                    <a:pt x="144" y="122"/>
                  </a:cubicBezTo>
                  <a:cubicBezTo>
                    <a:pt x="140" y="118"/>
                    <a:pt x="136" y="115"/>
                    <a:pt x="132" y="112"/>
                  </a:cubicBezTo>
                  <a:cubicBezTo>
                    <a:pt x="123" y="104"/>
                    <a:pt x="120" y="95"/>
                    <a:pt x="125" y="83"/>
                  </a:cubicBezTo>
                  <a:cubicBezTo>
                    <a:pt x="126" y="80"/>
                    <a:pt x="127" y="78"/>
                    <a:pt x="128" y="75"/>
                  </a:cubicBezTo>
                  <a:cubicBezTo>
                    <a:pt x="132" y="67"/>
                    <a:pt x="136" y="58"/>
                    <a:pt x="132" y="48"/>
                  </a:cubicBezTo>
                  <a:cubicBezTo>
                    <a:pt x="130" y="44"/>
                    <a:pt x="122" y="39"/>
                    <a:pt x="118" y="39"/>
                  </a:cubicBezTo>
                  <a:cubicBezTo>
                    <a:pt x="116" y="39"/>
                    <a:pt x="116" y="40"/>
                    <a:pt x="115" y="41"/>
                  </a:cubicBezTo>
                  <a:cubicBezTo>
                    <a:pt x="115" y="43"/>
                    <a:pt x="116" y="45"/>
                    <a:pt x="118" y="47"/>
                  </a:cubicBezTo>
                  <a:cubicBezTo>
                    <a:pt x="119" y="48"/>
                    <a:pt x="119" y="49"/>
                    <a:pt x="118" y="49"/>
                  </a:cubicBezTo>
                  <a:cubicBezTo>
                    <a:pt x="118" y="50"/>
                    <a:pt x="117" y="51"/>
                    <a:pt x="116" y="51"/>
                  </a:cubicBezTo>
                  <a:cubicBezTo>
                    <a:pt x="115" y="51"/>
                    <a:pt x="115" y="51"/>
                    <a:pt x="114" y="51"/>
                  </a:cubicBezTo>
                  <a:cubicBezTo>
                    <a:pt x="108" y="47"/>
                    <a:pt x="104" y="45"/>
                    <a:pt x="100" y="45"/>
                  </a:cubicBezTo>
                  <a:cubicBezTo>
                    <a:pt x="95" y="45"/>
                    <a:pt x="91" y="49"/>
                    <a:pt x="89" y="55"/>
                  </a:cubicBezTo>
                  <a:cubicBezTo>
                    <a:pt x="87" y="60"/>
                    <a:pt x="86" y="65"/>
                    <a:pt x="85" y="71"/>
                  </a:cubicBezTo>
                  <a:cubicBezTo>
                    <a:pt x="85" y="73"/>
                    <a:pt x="85" y="75"/>
                    <a:pt x="84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80"/>
                    <a:pt x="81" y="81"/>
                    <a:pt x="80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7" y="80"/>
                    <a:pt x="75" y="79"/>
                    <a:pt x="73" y="78"/>
                  </a:cubicBezTo>
                  <a:cubicBezTo>
                    <a:pt x="71" y="77"/>
                    <a:pt x="69" y="75"/>
                    <a:pt x="66" y="75"/>
                  </a:cubicBezTo>
                  <a:cubicBezTo>
                    <a:pt x="66" y="74"/>
                    <a:pt x="65" y="74"/>
                    <a:pt x="65" y="73"/>
                  </a:cubicBezTo>
                  <a:cubicBezTo>
                    <a:pt x="64" y="73"/>
                    <a:pt x="64" y="72"/>
                    <a:pt x="64" y="71"/>
                  </a:cubicBezTo>
                  <a:cubicBezTo>
                    <a:pt x="66" y="68"/>
                    <a:pt x="67" y="66"/>
                    <a:pt x="68" y="63"/>
                  </a:cubicBezTo>
                  <a:cubicBezTo>
                    <a:pt x="70" y="60"/>
                    <a:pt x="72" y="57"/>
                    <a:pt x="73" y="53"/>
                  </a:cubicBezTo>
                  <a:cubicBezTo>
                    <a:pt x="74" y="50"/>
                    <a:pt x="73" y="46"/>
                    <a:pt x="73" y="43"/>
                  </a:cubicBezTo>
                  <a:cubicBezTo>
                    <a:pt x="72" y="40"/>
                    <a:pt x="71" y="37"/>
                    <a:pt x="72" y="34"/>
                  </a:cubicBezTo>
                  <a:cubicBezTo>
                    <a:pt x="73" y="31"/>
                    <a:pt x="74" y="28"/>
                    <a:pt x="76" y="25"/>
                  </a:cubicBezTo>
                  <a:cubicBezTo>
                    <a:pt x="77" y="23"/>
                    <a:pt x="78" y="21"/>
                    <a:pt x="79" y="19"/>
                  </a:cubicBezTo>
                  <a:cubicBezTo>
                    <a:pt x="80" y="14"/>
                    <a:pt x="80" y="9"/>
                    <a:pt x="76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9"/>
                    <a:pt x="70" y="10"/>
                    <a:pt x="70" y="10"/>
                  </a:cubicBezTo>
                  <a:cubicBezTo>
                    <a:pt x="70" y="10"/>
                    <a:pt x="69" y="9"/>
                    <a:pt x="68" y="9"/>
                  </a:cubicBezTo>
                  <a:cubicBezTo>
                    <a:pt x="65" y="7"/>
                    <a:pt x="60" y="6"/>
                    <a:pt x="55" y="6"/>
                  </a:cubicBezTo>
                  <a:cubicBezTo>
                    <a:pt x="44" y="6"/>
                    <a:pt x="31" y="11"/>
                    <a:pt x="23" y="18"/>
                  </a:cubicBezTo>
                  <a:cubicBezTo>
                    <a:pt x="18" y="23"/>
                    <a:pt x="18" y="29"/>
                    <a:pt x="18" y="35"/>
                  </a:cubicBezTo>
                  <a:cubicBezTo>
                    <a:pt x="19" y="41"/>
                    <a:pt x="19" y="46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1" y="53"/>
                    <a:pt x="7" y="56"/>
                    <a:pt x="0" y="57"/>
                  </a:cubicBezTo>
                  <a:close/>
                  <a:moveTo>
                    <a:pt x="170" y="260"/>
                  </a:moveTo>
                  <a:cubicBezTo>
                    <a:pt x="168" y="255"/>
                    <a:pt x="166" y="251"/>
                    <a:pt x="165" y="246"/>
                  </a:cubicBezTo>
                  <a:cubicBezTo>
                    <a:pt x="165" y="245"/>
                    <a:pt x="167" y="245"/>
                    <a:pt x="167" y="246"/>
                  </a:cubicBezTo>
                  <a:cubicBezTo>
                    <a:pt x="170" y="250"/>
                    <a:pt x="172" y="255"/>
                    <a:pt x="174" y="260"/>
                  </a:cubicBezTo>
                  <a:cubicBezTo>
                    <a:pt x="176" y="264"/>
                    <a:pt x="178" y="269"/>
                    <a:pt x="177" y="274"/>
                  </a:cubicBezTo>
                  <a:cubicBezTo>
                    <a:pt x="177" y="275"/>
                    <a:pt x="175" y="276"/>
                    <a:pt x="175" y="275"/>
                  </a:cubicBezTo>
                  <a:cubicBezTo>
                    <a:pt x="172" y="270"/>
                    <a:pt x="171" y="265"/>
                    <a:pt x="170" y="260"/>
                  </a:cubicBezTo>
                  <a:close/>
                  <a:moveTo>
                    <a:pt x="165" y="268"/>
                  </a:moveTo>
                  <a:cubicBezTo>
                    <a:pt x="164" y="263"/>
                    <a:pt x="161" y="257"/>
                    <a:pt x="159" y="251"/>
                  </a:cubicBezTo>
                  <a:cubicBezTo>
                    <a:pt x="159" y="249"/>
                    <a:pt x="161" y="248"/>
                    <a:pt x="162" y="250"/>
                  </a:cubicBezTo>
                  <a:cubicBezTo>
                    <a:pt x="166" y="258"/>
                    <a:pt x="174" y="271"/>
                    <a:pt x="170" y="280"/>
                  </a:cubicBezTo>
                  <a:cubicBezTo>
                    <a:pt x="170" y="281"/>
                    <a:pt x="169" y="281"/>
                    <a:pt x="169" y="280"/>
                  </a:cubicBezTo>
                  <a:cubicBezTo>
                    <a:pt x="167" y="277"/>
                    <a:pt x="166" y="272"/>
                    <a:pt x="165" y="268"/>
                  </a:cubicBezTo>
                  <a:close/>
                  <a:moveTo>
                    <a:pt x="159" y="267"/>
                  </a:moveTo>
                  <a:cubicBezTo>
                    <a:pt x="158" y="265"/>
                    <a:pt x="160" y="264"/>
                    <a:pt x="161" y="266"/>
                  </a:cubicBezTo>
                  <a:cubicBezTo>
                    <a:pt x="163" y="270"/>
                    <a:pt x="166" y="275"/>
                    <a:pt x="166" y="279"/>
                  </a:cubicBezTo>
                  <a:cubicBezTo>
                    <a:pt x="166" y="280"/>
                    <a:pt x="164" y="280"/>
                    <a:pt x="164" y="280"/>
                  </a:cubicBezTo>
                  <a:cubicBezTo>
                    <a:pt x="161" y="276"/>
                    <a:pt x="160" y="271"/>
                    <a:pt x="159" y="267"/>
                  </a:cubicBezTo>
                  <a:close/>
                  <a:moveTo>
                    <a:pt x="131" y="216"/>
                  </a:moveTo>
                  <a:cubicBezTo>
                    <a:pt x="135" y="221"/>
                    <a:pt x="137" y="227"/>
                    <a:pt x="138" y="234"/>
                  </a:cubicBezTo>
                  <a:cubicBezTo>
                    <a:pt x="139" y="239"/>
                    <a:pt x="141" y="246"/>
                    <a:pt x="139" y="251"/>
                  </a:cubicBezTo>
                  <a:cubicBezTo>
                    <a:pt x="138" y="252"/>
                    <a:pt x="137" y="252"/>
                    <a:pt x="136" y="251"/>
                  </a:cubicBezTo>
                  <a:cubicBezTo>
                    <a:pt x="134" y="247"/>
                    <a:pt x="134" y="241"/>
                    <a:pt x="133" y="237"/>
                  </a:cubicBezTo>
                  <a:cubicBezTo>
                    <a:pt x="132" y="230"/>
                    <a:pt x="131" y="223"/>
                    <a:pt x="128" y="217"/>
                  </a:cubicBezTo>
                  <a:cubicBezTo>
                    <a:pt x="127" y="215"/>
                    <a:pt x="130" y="214"/>
                    <a:pt x="131" y="216"/>
                  </a:cubicBezTo>
                  <a:close/>
                  <a:moveTo>
                    <a:pt x="66" y="220"/>
                  </a:moveTo>
                  <a:cubicBezTo>
                    <a:pt x="65" y="221"/>
                    <a:pt x="64" y="221"/>
                    <a:pt x="64" y="220"/>
                  </a:cubicBezTo>
                  <a:cubicBezTo>
                    <a:pt x="62" y="215"/>
                    <a:pt x="62" y="209"/>
                    <a:pt x="60" y="204"/>
                  </a:cubicBezTo>
                  <a:cubicBezTo>
                    <a:pt x="59" y="197"/>
                    <a:pt x="56" y="191"/>
                    <a:pt x="55" y="185"/>
                  </a:cubicBezTo>
                  <a:cubicBezTo>
                    <a:pt x="55" y="183"/>
                    <a:pt x="58" y="182"/>
                    <a:pt x="58" y="184"/>
                  </a:cubicBezTo>
                  <a:cubicBezTo>
                    <a:pt x="61" y="193"/>
                    <a:pt x="72" y="212"/>
                    <a:pt x="66" y="220"/>
                  </a:cubicBezTo>
                  <a:close/>
                  <a:moveTo>
                    <a:pt x="78" y="225"/>
                  </a:moveTo>
                  <a:cubicBezTo>
                    <a:pt x="77" y="226"/>
                    <a:pt x="76" y="227"/>
                    <a:pt x="76" y="226"/>
                  </a:cubicBezTo>
                  <a:cubicBezTo>
                    <a:pt x="70" y="216"/>
                    <a:pt x="68" y="203"/>
                    <a:pt x="66" y="191"/>
                  </a:cubicBezTo>
                  <a:cubicBezTo>
                    <a:pt x="65" y="187"/>
                    <a:pt x="63" y="181"/>
                    <a:pt x="65" y="177"/>
                  </a:cubicBezTo>
                  <a:cubicBezTo>
                    <a:pt x="65" y="176"/>
                    <a:pt x="66" y="176"/>
                    <a:pt x="66" y="176"/>
                  </a:cubicBezTo>
                  <a:cubicBezTo>
                    <a:pt x="67" y="176"/>
                    <a:pt x="68" y="176"/>
                    <a:pt x="68" y="177"/>
                  </a:cubicBezTo>
                  <a:cubicBezTo>
                    <a:pt x="69" y="178"/>
                    <a:pt x="69" y="179"/>
                    <a:pt x="68" y="179"/>
                  </a:cubicBezTo>
                  <a:cubicBezTo>
                    <a:pt x="68" y="180"/>
                    <a:pt x="68" y="180"/>
                    <a:pt x="68" y="181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70" y="188"/>
                    <a:pt x="71" y="190"/>
                    <a:pt x="71" y="193"/>
                  </a:cubicBezTo>
                  <a:cubicBezTo>
                    <a:pt x="73" y="204"/>
                    <a:pt x="79" y="214"/>
                    <a:pt x="78" y="225"/>
                  </a:cubicBezTo>
                  <a:close/>
                  <a:moveTo>
                    <a:pt x="83" y="204"/>
                  </a:moveTo>
                  <a:cubicBezTo>
                    <a:pt x="85" y="212"/>
                    <a:pt x="88" y="220"/>
                    <a:pt x="86" y="228"/>
                  </a:cubicBezTo>
                  <a:cubicBezTo>
                    <a:pt x="86" y="229"/>
                    <a:pt x="85" y="229"/>
                    <a:pt x="85" y="228"/>
                  </a:cubicBezTo>
                  <a:cubicBezTo>
                    <a:pt x="81" y="221"/>
                    <a:pt x="80" y="213"/>
                    <a:pt x="78" y="205"/>
                  </a:cubicBezTo>
                  <a:cubicBezTo>
                    <a:pt x="76" y="196"/>
                    <a:pt x="74" y="188"/>
                    <a:pt x="73" y="179"/>
                  </a:cubicBezTo>
                  <a:cubicBezTo>
                    <a:pt x="73" y="176"/>
                    <a:pt x="77" y="175"/>
                    <a:pt x="77" y="178"/>
                  </a:cubicBezTo>
                  <a:cubicBezTo>
                    <a:pt x="79" y="187"/>
                    <a:pt x="81" y="195"/>
                    <a:pt x="83" y="204"/>
                  </a:cubicBezTo>
                  <a:close/>
                  <a:moveTo>
                    <a:pt x="48" y="59"/>
                  </a:moveTo>
                  <a:cubicBezTo>
                    <a:pt x="50" y="66"/>
                    <a:pt x="54" y="75"/>
                    <a:pt x="52" y="82"/>
                  </a:cubicBezTo>
                  <a:cubicBezTo>
                    <a:pt x="52" y="83"/>
                    <a:pt x="50" y="83"/>
                    <a:pt x="50" y="82"/>
                  </a:cubicBezTo>
                  <a:cubicBezTo>
                    <a:pt x="48" y="79"/>
                    <a:pt x="48" y="76"/>
                    <a:pt x="47" y="73"/>
                  </a:cubicBezTo>
                  <a:cubicBezTo>
                    <a:pt x="47" y="68"/>
                    <a:pt x="46" y="64"/>
                    <a:pt x="44" y="60"/>
                  </a:cubicBezTo>
                  <a:cubicBezTo>
                    <a:pt x="43" y="58"/>
                    <a:pt x="47" y="57"/>
                    <a:pt x="48" y="59"/>
                  </a:cubicBezTo>
                  <a:close/>
                  <a:moveTo>
                    <a:pt x="31" y="63"/>
                  </a:moveTo>
                  <a:cubicBezTo>
                    <a:pt x="30" y="59"/>
                    <a:pt x="29" y="55"/>
                    <a:pt x="29" y="51"/>
                  </a:cubicBezTo>
                  <a:cubicBezTo>
                    <a:pt x="29" y="49"/>
                    <a:pt x="33" y="49"/>
                    <a:pt x="33" y="51"/>
                  </a:cubicBezTo>
                  <a:cubicBezTo>
                    <a:pt x="33" y="55"/>
                    <a:pt x="34" y="59"/>
                    <a:pt x="35" y="63"/>
                  </a:cubicBezTo>
                  <a:cubicBezTo>
                    <a:pt x="36" y="66"/>
                    <a:pt x="37" y="70"/>
                    <a:pt x="36" y="73"/>
                  </a:cubicBezTo>
                  <a:cubicBezTo>
                    <a:pt x="36" y="73"/>
                    <a:pt x="35" y="74"/>
                    <a:pt x="34" y="73"/>
                  </a:cubicBezTo>
                  <a:cubicBezTo>
                    <a:pt x="32" y="70"/>
                    <a:pt x="32" y="66"/>
                    <a:pt x="31" y="63"/>
                  </a:cubicBezTo>
                  <a:close/>
                  <a:moveTo>
                    <a:pt x="26" y="59"/>
                  </a:moveTo>
                  <a:cubicBezTo>
                    <a:pt x="26" y="56"/>
                    <a:pt x="30" y="57"/>
                    <a:pt x="30" y="59"/>
                  </a:cubicBezTo>
                  <a:cubicBezTo>
                    <a:pt x="30" y="62"/>
                    <a:pt x="30" y="66"/>
                    <a:pt x="29" y="69"/>
                  </a:cubicBezTo>
                  <a:cubicBezTo>
                    <a:pt x="29" y="70"/>
                    <a:pt x="27" y="70"/>
                    <a:pt x="27" y="69"/>
                  </a:cubicBezTo>
                  <a:cubicBezTo>
                    <a:pt x="25" y="66"/>
                    <a:pt x="26" y="62"/>
                    <a:pt x="26" y="59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70"/>
            <p:cNvSpPr/>
            <p:nvPr/>
          </p:nvSpPr>
          <p:spPr bwMode="auto">
            <a:xfrm>
              <a:off x="6869113" y="3617913"/>
              <a:ext cx="22225" cy="38100"/>
            </a:xfrm>
            <a:custGeom>
              <a:avLst/>
              <a:gdLst>
                <a:gd name="T0" fmla="*/ 3 w 5"/>
                <a:gd name="T1" fmla="*/ 1 h 9"/>
                <a:gd name="T2" fmla="*/ 3 w 5"/>
                <a:gd name="T3" fmla="*/ 0 h 9"/>
                <a:gd name="T4" fmla="*/ 5 w 5"/>
                <a:gd name="T5" fmla="*/ 9 h 9"/>
                <a:gd name="T6" fmla="*/ 1 w 5"/>
                <a:gd name="T7" fmla="*/ 2 h 9"/>
                <a:gd name="T8" fmla="*/ 0 w 5"/>
                <a:gd name="T9" fmla="*/ 1 h 9"/>
                <a:gd name="T10" fmla="*/ 1 w 5"/>
                <a:gd name="T11" fmla="*/ 2 h 9"/>
                <a:gd name="T12" fmla="*/ 3 w 5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3"/>
                    <a:pt x="4" y="6"/>
                    <a:pt x="5" y="9"/>
                  </a:cubicBezTo>
                  <a:cubicBezTo>
                    <a:pt x="3" y="7"/>
                    <a:pt x="2" y="4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71"/>
            <p:cNvSpPr>
              <a:spLocks noEditPoints="1"/>
            </p:cNvSpPr>
            <p:nvPr/>
          </p:nvSpPr>
          <p:spPr bwMode="auto">
            <a:xfrm>
              <a:off x="4864100" y="2862263"/>
              <a:ext cx="1227138" cy="1192213"/>
            </a:xfrm>
            <a:custGeom>
              <a:avLst/>
              <a:gdLst>
                <a:gd name="T0" fmla="*/ 169 w 289"/>
                <a:gd name="T1" fmla="*/ 0 h 281"/>
                <a:gd name="T2" fmla="*/ 108 w 289"/>
                <a:gd name="T3" fmla="*/ 55 h 281"/>
                <a:gd name="T4" fmla="*/ 89 w 289"/>
                <a:gd name="T5" fmla="*/ 73 h 281"/>
                <a:gd name="T6" fmla="*/ 75 w 289"/>
                <a:gd name="T7" fmla="*/ 89 h 281"/>
                <a:gd name="T8" fmla="*/ 64 w 289"/>
                <a:gd name="T9" fmla="*/ 90 h 281"/>
                <a:gd name="T10" fmla="*/ 15 w 289"/>
                <a:gd name="T11" fmla="*/ 173 h 281"/>
                <a:gd name="T12" fmla="*/ 21 w 289"/>
                <a:gd name="T13" fmla="*/ 227 h 281"/>
                <a:gd name="T14" fmla="*/ 46 w 289"/>
                <a:gd name="T15" fmla="*/ 263 h 281"/>
                <a:gd name="T16" fmla="*/ 56 w 289"/>
                <a:gd name="T17" fmla="*/ 274 h 281"/>
                <a:gd name="T18" fmla="*/ 48 w 289"/>
                <a:gd name="T19" fmla="*/ 239 h 281"/>
                <a:gd name="T20" fmla="*/ 70 w 289"/>
                <a:gd name="T21" fmla="*/ 255 h 281"/>
                <a:gd name="T22" fmla="*/ 61 w 289"/>
                <a:gd name="T23" fmla="*/ 217 h 281"/>
                <a:gd name="T24" fmla="*/ 74 w 289"/>
                <a:gd name="T25" fmla="*/ 225 h 281"/>
                <a:gd name="T26" fmla="*/ 85 w 289"/>
                <a:gd name="T27" fmla="*/ 227 h 281"/>
                <a:gd name="T28" fmla="*/ 90 w 289"/>
                <a:gd name="T29" fmla="*/ 226 h 281"/>
                <a:gd name="T30" fmla="*/ 80 w 289"/>
                <a:gd name="T31" fmla="*/ 193 h 281"/>
                <a:gd name="T32" fmla="*/ 125 w 289"/>
                <a:gd name="T33" fmla="*/ 259 h 281"/>
                <a:gd name="T34" fmla="*/ 119 w 289"/>
                <a:gd name="T35" fmla="*/ 213 h 281"/>
                <a:gd name="T36" fmla="*/ 144 w 289"/>
                <a:gd name="T37" fmla="*/ 247 h 281"/>
                <a:gd name="T38" fmla="*/ 149 w 289"/>
                <a:gd name="T39" fmla="*/ 253 h 281"/>
                <a:gd name="T40" fmla="*/ 155 w 289"/>
                <a:gd name="T41" fmla="*/ 218 h 281"/>
                <a:gd name="T42" fmla="*/ 150 w 289"/>
                <a:gd name="T43" fmla="*/ 231 h 281"/>
                <a:gd name="T44" fmla="*/ 125 w 289"/>
                <a:gd name="T45" fmla="*/ 153 h 281"/>
                <a:gd name="T46" fmla="*/ 148 w 289"/>
                <a:gd name="T47" fmla="*/ 128 h 281"/>
                <a:gd name="T48" fmla="*/ 164 w 289"/>
                <a:gd name="T49" fmla="*/ 158 h 281"/>
                <a:gd name="T50" fmla="*/ 160 w 289"/>
                <a:gd name="T51" fmla="*/ 134 h 281"/>
                <a:gd name="T52" fmla="*/ 190 w 289"/>
                <a:gd name="T53" fmla="*/ 157 h 281"/>
                <a:gd name="T54" fmla="*/ 193 w 289"/>
                <a:gd name="T55" fmla="*/ 149 h 281"/>
                <a:gd name="T56" fmla="*/ 199 w 289"/>
                <a:gd name="T57" fmla="*/ 137 h 281"/>
                <a:gd name="T58" fmla="*/ 198 w 289"/>
                <a:gd name="T59" fmla="*/ 113 h 281"/>
                <a:gd name="T60" fmla="*/ 212 w 289"/>
                <a:gd name="T61" fmla="*/ 134 h 281"/>
                <a:gd name="T62" fmla="*/ 214 w 289"/>
                <a:gd name="T63" fmla="*/ 126 h 281"/>
                <a:gd name="T64" fmla="*/ 226 w 289"/>
                <a:gd name="T65" fmla="*/ 135 h 281"/>
                <a:gd name="T66" fmla="*/ 236 w 289"/>
                <a:gd name="T67" fmla="*/ 142 h 281"/>
                <a:gd name="T68" fmla="*/ 236 w 289"/>
                <a:gd name="T69" fmla="*/ 143 h 281"/>
                <a:gd name="T70" fmla="*/ 271 w 289"/>
                <a:gd name="T71" fmla="*/ 175 h 281"/>
                <a:gd name="T72" fmla="*/ 282 w 289"/>
                <a:gd name="T73" fmla="*/ 126 h 281"/>
                <a:gd name="T74" fmla="*/ 276 w 289"/>
                <a:gd name="T75" fmla="*/ 93 h 281"/>
                <a:gd name="T76" fmla="*/ 257 w 289"/>
                <a:gd name="T77" fmla="*/ 40 h 281"/>
                <a:gd name="T78" fmla="*/ 222 w 289"/>
                <a:gd name="T79" fmla="*/ 34 h 281"/>
                <a:gd name="T80" fmla="*/ 231 w 289"/>
                <a:gd name="T81" fmla="*/ 33 h 281"/>
                <a:gd name="T82" fmla="*/ 264 w 289"/>
                <a:gd name="T83" fmla="*/ 134 h 281"/>
                <a:gd name="T84" fmla="*/ 265 w 289"/>
                <a:gd name="T85" fmla="*/ 111 h 281"/>
                <a:gd name="T86" fmla="*/ 261 w 289"/>
                <a:gd name="T87" fmla="*/ 146 h 281"/>
                <a:gd name="T88" fmla="*/ 271 w 289"/>
                <a:gd name="T89" fmla="*/ 172 h 281"/>
                <a:gd name="T90" fmla="*/ 264 w 289"/>
                <a:gd name="T91" fmla="*/ 173 h 281"/>
                <a:gd name="T92" fmla="*/ 20 w 289"/>
                <a:gd name="T93" fmla="*/ 263 h 281"/>
                <a:gd name="T94" fmla="*/ 24 w 289"/>
                <a:gd name="T95" fmla="*/ 253 h 281"/>
                <a:gd name="T96" fmla="*/ 24 w 289"/>
                <a:gd name="T97" fmla="*/ 253 h 281"/>
                <a:gd name="T98" fmla="*/ 27 w 289"/>
                <a:gd name="T99" fmla="*/ 251 h 281"/>
                <a:gd name="T100" fmla="*/ 38 w 289"/>
                <a:gd name="T101" fmla="*/ 263 h 281"/>
                <a:gd name="T102" fmla="*/ 63 w 289"/>
                <a:gd name="T103" fmla="*/ 239 h 281"/>
                <a:gd name="T104" fmla="*/ 51 w 289"/>
                <a:gd name="T105" fmla="*/ 223 h 281"/>
                <a:gd name="T106" fmla="*/ 104 w 289"/>
                <a:gd name="T107" fmla="*/ 225 h 281"/>
                <a:gd name="T108" fmla="*/ 126 w 289"/>
                <a:gd name="T109" fmla="*/ 258 h 281"/>
                <a:gd name="T110" fmla="*/ 183 w 289"/>
                <a:gd name="T111" fmla="*/ 152 h 281"/>
                <a:gd name="T112" fmla="*/ 174 w 289"/>
                <a:gd name="T113" fmla="*/ 1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281">
                  <a:moveTo>
                    <a:pt x="228" y="29"/>
                  </a:moveTo>
                  <a:cubicBezTo>
                    <a:pt x="220" y="21"/>
                    <a:pt x="209" y="18"/>
                    <a:pt x="198" y="16"/>
                  </a:cubicBezTo>
                  <a:cubicBezTo>
                    <a:pt x="193" y="15"/>
                    <a:pt x="189" y="14"/>
                    <a:pt x="185" y="13"/>
                  </a:cubicBezTo>
                  <a:cubicBezTo>
                    <a:pt x="182" y="12"/>
                    <a:pt x="179" y="9"/>
                    <a:pt x="177" y="7"/>
                  </a:cubicBezTo>
                  <a:cubicBezTo>
                    <a:pt x="174" y="4"/>
                    <a:pt x="172" y="2"/>
                    <a:pt x="169" y="0"/>
                  </a:cubicBezTo>
                  <a:cubicBezTo>
                    <a:pt x="168" y="0"/>
                    <a:pt x="167" y="0"/>
                    <a:pt x="165" y="0"/>
                  </a:cubicBezTo>
                  <a:cubicBezTo>
                    <a:pt x="157" y="0"/>
                    <a:pt x="149" y="12"/>
                    <a:pt x="143" y="21"/>
                  </a:cubicBezTo>
                  <a:cubicBezTo>
                    <a:pt x="141" y="24"/>
                    <a:pt x="139" y="28"/>
                    <a:pt x="138" y="32"/>
                  </a:cubicBezTo>
                  <a:cubicBezTo>
                    <a:pt x="136" y="38"/>
                    <a:pt x="134" y="43"/>
                    <a:pt x="129" y="47"/>
                  </a:cubicBezTo>
                  <a:cubicBezTo>
                    <a:pt x="123" y="52"/>
                    <a:pt x="117" y="55"/>
                    <a:pt x="108" y="55"/>
                  </a:cubicBezTo>
                  <a:cubicBezTo>
                    <a:pt x="100" y="56"/>
                    <a:pt x="86" y="57"/>
                    <a:pt x="83" y="68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7" y="71"/>
                    <a:pt x="89" y="72"/>
                    <a:pt x="89" y="73"/>
                  </a:cubicBezTo>
                  <a:cubicBezTo>
                    <a:pt x="90" y="74"/>
                    <a:pt x="90" y="76"/>
                    <a:pt x="89" y="77"/>
                  </a:cubicBezTo>
                  <a:cubicBezTo>
                    <a:pt x="86" y="80"/>
                    <a:pt x="83" y="83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7" y="87"/>
                    <a:pt x="76" y="88"/>
                    <a:pt x="75" y="89"/>
                  </a:cubicBezTo>
                  <a:cubicBezTo>
                    <a:pt x="74" y="89"/>
                    <a:pt x="74" y="89"/>
                    <a:pt x="73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68" y="89"/>
                    <a:pt x="66" y="89"/>
                    <a:pt x="64" y="90"/>
                  </a:cubicBezTo>
                  <a:cubicBezTo>
                    <a:pt x="52" y="92"/>
                    <a:pt x="40" y="95"/>
                    <a:pt x="35" y="111"/>
                  </a:cubicBezTo>
                  <a:cubicBezTo>
                    <a:pt x="32" y="117"/>
                    <a:pt x="31" y="124"/>
                    <a:pt x="31" y="130"/>
                  </a:cubicBezTo>
                  <a:cubicBezTo>
                    <a:pt x="30" y="135"/>
                    <a:pt x="29" y="140"/>
                    <a:pt x="28" y="145"/>
                  </a:cubicBezTo>
                  <a:cubicBezTo>
                    <a:pt x="26" y="151"/>
                    <a:pt x="23" y="156"/>
                    <a:pt x="20" y="161"/>
                  </a:cubicBezTo>
                  <a:cubicBezTo>
                    <a:pt x="18" y="165"/>
                    <a:pt x="16" y="169"/>
                    <a:pt x="15" y="173"/>
                  </a:cubicBezTo>
                  <a:cubicBezTo>
                    <a:pt x="13" y="176"/>
                    <a:pt x="13" y="179"/>
                    <a:pt x="14" y="181"/>
                  </a:cubicBezTo>
                  <a:cubicBezTo>
                    <a:pt x="16" y="186"/>
                    <a:pt x="22" y="188"/>
                    <a:pt x="28" y="189"/>
                  </a:cubicBezTo>
                  <a:cubicBezTo>
                    <a:pt x="30" y="190"/>
                    <a:pt x="32" y="191"/>
                    <a:pt x="33" y="192"/>
                  </a:cubicBezTo>
                  <a:cubicBezTo>
                    <a:pt x="39" y="195"/>
                    <a:pt x="40" y="202"/>
                    <a:pt x="39" y="207"/>
                  </a:cubicBezTo>
                  <a:cubicBezTo>
                    <a:pt x="37" y="216"/>
                    <a:pt x="29" y="221"/>
                    <a:pt x="21" y="227"/>
                  </a:cubicBezTo>
                  <a:cubicBezTo>
                    <a:pt x="13" y="232"/>
                    <a:pt x="4" y="238"/>
                    <a:pt x="2" y="248"/>
                  </a:cubicBezTo>
                  <a:cubicBezTo>
                    <a:pt x="0" y="262"/>
                    <a:pt x="11" y="275"/>
                    <a:pt x="23" y="280"/>
                  </a:cubicBezTo>
                  <a:cubicBezTo>
                    <a:pt x="25" y="280"/>
                    <a:pt x="28" y="281"/>
                    <a:pt x="30" y="281"/>
                  </a:cubicBezTo>
                  <a:cubicBezTo>
                    <a:pt x="37" y="281"/>
                    <a:pt x="45" y="278"/>
                    <a:pt x="51" y="276"/>
                  </a:cubicBezTo>
                  <a:cubicBezTo>
                    <a:pt x="48" y="272"/>
                    <a:pt x="48" y="267"/>
                    <a:pt x="46" y="263"/>
                  </a:cubicBezTo>
                  <a:cubicBezTo>
                    <a:pt x="45" y="257"/>
                    <a:pt x="42" y="251"/>
                    <a:pt x="40" y="245"/>
                  </a:cubicBezTo>
                  <a:cubicBezTo>
                    <a:pt x="39" y="243"/>
                    <a:pt x="42" y="242"/>
                    <a:pt x="43" y="244"/>
                  </a:cubicBezTo>
                  <a:cubicBezTo>
                    <a:pt x="46" y="248"/>
                    <a:pt x="48" y="253"/>
                    <a:pt x="50" y="258"/>
                  </a:cubicBezTo>
                  <a:cubicBezTo>
                    <a:pt x="52" y="263"/>
                    <a:pt x="55" y="269"/>
                    <a:pt x="54" y="275"/>
                  </a:cubicBezTo>
                  <a:cubicBezTo>
                    <a:pt x="55" y="274"/>
                    <a:pt x="55" y="274"/>
                    <a:pt x="56" y="274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9" y="273"/>
                    <a:pt x="61" y="272"/>
                    <a:pt x="62" y="271"/>
                  </a:cubicBezTo>
                  <a:cubicBezTo>
                    <a:pt x="61" y="269"/>
                    <a:pt x="61" y="268"/>
                    <a:pt x="61" y="266"/>
                  </a:cubicBezTo>
                  <a:cubicBezTo>
                    <a:pt x="61" y="263"/>
                    <a:pt x="59" y="259"/>
                    <a:pt x="58" y="256"/>
                  </a:cubicBezTo>
                  <a:cubicBezTo>
                    <a:pt x="55" y="250"/>
                    <a:pt x="52" y="244"/>
                    <a:pt x="48" y="239"/>
                  </a:cubicBezTo>
                  <a:cubicBezTo>
                    <a:pt x="47" y="237"/>
                    <a:pt x="50" y="235"/>
                    <a:pt x="51" y="237"/>
                  </a:cubicBezTo>
                  <a:cubicBezTo>
                    <a:pt x="56" y="244"/>
                    <a:pt x="60" y="251"/>
                    <a:pt x="63" y="258"/>
                  </a:cubicBezTo>
                  <a:cubicBezTo>
                    <a:pt x="64" y="260"/>
                    <a:pt x="66" y="264"/>
                    <a:pt x="66" y="267"/>
                  </a:cubicBezTo>
                  <a:cubicBezTo>
                    <a:pt x="68" y="264"/>
                    <a:pt x="69" y="260"/>
                    <a:pt x="70" y="256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71" y="251"/>
                    <a:pt x="72" y="248"/>
                    <a:pt x="73" y="245"/>
                  </a:cubicBezTo>
                  <a:cubicBezTo>
                    <a:pt x="73" y="245"/>
                    <a:pt x="72" y="245"/>
                    <a:pt x="71" y="244"/>
                  </a:cubicBezTo>
                  <a:cubicBezTo>
                    <a:pt x="68" y="242"/>
                    <a:pt x="67" y="237"/>
                    <a:pt x="66" y="233"/>
                  </a:cubicBezTo>
                  <a:cubicBezTo>
                    <a:pt x="63" y="228"/>
                    <a:pt x="60" y="224"/>
                    <a:pt x="58" y="219"/>
                  </a:cubicBezTo>
                  <a:cubicBezTo>
                    <a:pt x="57" y="217"/>
                    <a:pt x="60" y="215"/>
                    <a:pt x="61" y="217"/>
                  </a:cubicBezTo>
                  <a:cubicBezTo>
                    <a:pt x="64" y="222"/>
                    <a:pt x="67" y="226"/>
                    <a:pt x="69" y="231"/>
                  </a:cubicBezTo>
                  <a:cubicBezTo>
                    <a:pt x="71" y="235"/>
                    <a:pt x="74" y="239"/>
                    <a:pt x="73" y="243"/>
                  </a:cubicBezTo>
                  <a:cubicBezTo>
                    <a:pt x="75" y="240"/>
                    <a:pt x="76" y="237"/>
                    <a:pt x="78" y="234"/>
                  </a:cubicBezTo>
                  <a:cubicBezTo>
                    <a:pt x="78" y="234"/>
                    <a:pt x="78" y="234"/>
                    <a:pt x="78" y="234"/>
                  </a:cubicBezTo>
                  <a:cubicBezTo>
                    <a:pt x="76" y="231"/>
                    <a:pt x="75" y="228"/>
                    <a:pt x="74" y="225"/>
                  </a:cubicBezTo>
                  <a:cubicBezTo>
                    <a:pt x="72" y="221"/>
                    <a:pt x="69" y="217"/>
                    <a:pt x="67" y="213"/>
                  </a:cubicBezTo>
                  <a:cubicBezTo>
                    <a:pt x="65" y="210"/>
                    <a:pt x="70" y="208"/>
                    <a:pt x="71" y="211"/>
                  </a:cubicBezTo>
                  <a:cubicBezTo>
                    <a:pt x="73" y="215"/>
                    <a:pt x="76" y="219"/>
                    <a:pt x="78" y="223"/>
                  </a:cubicBezTo>
                  <a:cubicBezTo>
                    <a:pt x="79" y="225"/>
                    <a:pt x="81" y="228"/>
                    <a:pt x="81" y="230"/>
                  </a:cubicBezTo>
                  <a:cubicBezTo>
                    <a:pt x="82" y="229"/>
                    <a:pt x="84" y="228"/>
                    <a:pt x="85" y="227"/>
                  </a:cubicBezTo>
                  <a:cubicBezTo>
                    <a:pt x="85" y="225"/>
                    <a:pt x="84" y="223"/>
                    <a:pt x="83" y="221"/>
                  </a:cubicBezTo>
                  <a:cubicBezTo>
                    <a:pt x="80" y="216"/>
                    <a:pt x="77" y="210"/>
                    <a:pt x="74" y="204"/>
                  </a:cubicBezTo>
                  <a:cubicBezTo>
                    <a:pt x="73" y="201"/>
                    <a:pt x="77" y="200"/>
                    <a:pt x="78" y="202"/>
                  </a:cubicBezTo>
                  <a:cubicBezTo>
                    <a:pt x="81" y="208"/>
                    <a:pt x="84" y="214"/>
                    <a:pt x="87" y="220"/>
                  </a:cubicBezTo>
                  <a:cubicBezTo>
                    <a:pt x="88" y="222"/>
                    <a:pt x="89" y="224"/>
                    <a:pt x="90" y="226"/>
                  </a:cubicBezTo>
                  <a:cubicBezTo>
                    <a:pt x="90" y="226"/>
                    <a:pt x="90" y="226"/>
                    <a:pt x="91" y="226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93" y="226"/>
                    <a:pt x="95" y="227"/>
                    <a:pt x="96" y="227"/>
                  </a:cubicBezTo>
                  <a:cubicBezTo>
                    <a:pt x="95" y="224"/>
                    <a:pt x="94" y="221"/>
                    <a:pt x="93" y="219"/>
                  </a:cubicBezTo>
                  <a:cubicBezTo>
                    <a:pt x="90" y="210"/>
                    <a:pt x="86" y="201"/>
                    <a:pt x="80" y="193"/>
                  </a:cubicBezTo>
                  <a:cubicBezTo>
                    <a:pt x="79" y="191"/>
                    <a:pt x="82" y="189"/>
                    <a:pt x="83" y="190"/>
                  </a:cubicBezTo>
                  <a:cubicBezTo>
                    <a:pt x="88" y="198"/>
                    <a:pt x="92" y="205"/>
                    <a:pt x="96" y="214"/>
                  </a:cubicBezTo>
                  <a:cubicBezTo>
                    <a:pt x="99" y="221"/>
                    <a:pt x="102" y="229"/>
                    <a:pt x="103" y="236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8" y="245"/>
                    <a:pt x="114" y="255"/>
                    <a:pt x="125" y="259"/>
                  </a:cubicBezTo>
                  <a:cubicBezTo>
                    <a:pt x="127" y="260"/>
                    <a:pt x="130" y="260"/>
                    <a:pt x="132" y="260"/>
                  </a:cubicBezTo>
                  <a:cubicBezTo>
                    <a:pt x="134" y="260"/>
                    <a:pt x="136" y="260"/>
                    <a:pt x="137" y="259"/>
                  </a:cubicBezTo>
                  <a:cubicBezTo>
                    <a:pt x="133" y="253"/>
                    <a:pt x="131" y="246"/>
                    <a:pt x="127" y="239"/>
                  </a:cubicBezTo>
                  <a:cubicBezTo>
                    <a:pt x="122" y="231"/>
                    <a:pt x="119" y="223"/>
                    <a:pt x="116" y="214"/>
                  </a:cubicBezTo>
                  <a:cubicBezTo>
                    <a:pt x="116" y="213"/>
                    <a:pt x="119" y="211"/>
                    <a:pt x="119" y="213"/>
                  </a:cubicBezTo>
                  <a:cubicBezTo>
                    <a:pt x="123" y="223"/>
                    <a:pt x="128" y="231"/>
                    <a:pt x="133" y="240"/>
                  </a:cubicBezTo>
                  <a:cubicBezTo>
                    <a:pt x="136" y="245"/>
                    <a:pt x="140" y="251"/>
                    <a:pt x="142" y="258"/>
                  </a:cubicBezTo>
                  <a:cubicBezTo>
                    <a:pt x="143" y="257"/>
                    <a:pt x="145" y="257"/>
                    <a:pt x="146" y="256"/>
                  </a:cubicBezTo>
                  <a:cubicBezTo>
                    <a:pt x="146" y="256"/>
                    <a:pt x="146" y="256"/>
                    <a:pt x="146" y="256"/>
                  </a:cubicBezTo>
                  <a:cubicBezTo>
                    <a:pt x="144" y="253"/>
                    <a:pt x="144" y="250"/>
                    <a:pt x="144" y="247"/>
                  </a:cubicBezTo>
                  <a:cubicBezTo>
                    <a:pt x="143" y="241"/>
                    <a:pt x="140" y="235"/>
                    <a:pt x="137" y="229"/>
                  </a:cubicBezTo>
                  <a:cubicBezTo>
                    <a:pt x="132" y="219"/>
                    <a:pt x="126" y="209"/>
                    <a:pt x="120" y="199"/>
                  </a:cubicBezTo>
                  <a:cubicBezTo>
                    <a:pt x="119" y="197"/>
                    <a:pt x="122" y="195"/>
                    <a:pt x="123" y="197"/>
                  </a:cubicBezTo>
                  <a:cubicBezTo>
                    <a:pt x="130" y="208"/>
                    <a:pt x="137" y="218"/>
                    <a:pt x="143" y="229"/>
                  </a:cubicBezTo>
                  <a:cubicBezTo>
                    <a:pt x="145" y="234"/>
                    <a:pt x="152" y="247"/>
                    <a:pt x="149" y="253"/>
                  </a:cubicBezTo>
                  <a:cubicBezTo>
                    <a:pt x="151" y="251"/>
                    <a:pt x="153" y="249"/>
                    <a:pt x="154" y="247"/>
                  </a:cubicBezTo>
                  <a:cubicBezTo>
                    <a:pt x="156" y="241"/>
                    <a:pt x="155" y="235"/>
                    <a:pt x="150" y="229"/>
                  </a:cubicBezTo>
                  <a:cubicBezTo>
                    <a:pt x="150" y="228"/>
                    <a:pt x="149" y="227"/>
                    <a:pt x="149" y="226"/>
                  </a:cubicBezTo>
                  <a:cubicBezTo>
                    <a:pt x="150" y="225"/>
                    <a:pt x="150" y="224"/>
                    <a:pt x="152" y="223"/>
                  </a:cubicBezTo>
                  <a:cubicBezTo>
                    <a:pt x="154" y="222"/>
                    <a:pt x="155" y="220"/>
                    <a:pt x="155" y="218"/>
                  </a:cubicBezTo>
                  <a:cubicBezTo>
                    <a:pt x="155" y="212"/>
                    <a:pt x="147" y="204"/>
                    <a:pt x="139" y="198"/>
                  </a:cubicBezTo>
                  <a:cubicBezTo>
                    <a:pt x="138" y="197"/>
                    <a:pt x="137" y="196"/>
                    <a:pt x="136" y="196"/>
                  </a:cubicBezTo>
                  <a:cubicBezTo>
                    <a:pt x="135" y="194"/>
                    <a:pt x="134" y="193"/>
                    <a:pt x="133" y="192"/>
                  </a:cubicBezTo>
                  <a:cubicBezTo>
                    <a:pt x="135" y="198"/>
                    <a:pt x="138" y="203"/>
                    <a:pt x="140" y="209"/>
                  </a:cubicBezTo>
                  <a:cubicBezTo>
                    <a:pt x="143" y="216"/>
                    <a:pt x="147" y="224"/>
                    <a:pt x="150" y="231"/>
                  </a:cubicBezTo>
                  <a:cubicBezTo>
                    <a:pt x="150" y="233"/>
                    <a:pt x="148" y="234"/>
                    <a:pt x="147" y="233"/>
                  </a:cubicBezTo>
                  <a:cubicBezTo>
                    <a:pt x="138" y="221"/>
                    <a:pt x="133" y="203"/>
                    <a:pt x="129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4" y="182"/>
                    <a:pt x="122" y="176"/>
                    <a:pt x="121" y="168"/>
                  </a:cubicBezTo>
                  <a:cubicBezTo>
                    <a:pt x="121" y="161"/>
                    <a:pt x="122" y="156"/>
                    <a:pt x="125" y="153"/>
                  </a:cubicBezTo>
                  <a:cubicBezTo>
                    <a:pt x="128" y="150"/>
                    <a:pt x="133" y="148"/>
                    <a:pt x="139" y="148"/>
                  </a:cubicBezTo>
                  <a:cubicBezTo>
                    <a:pt x="143" y="148"/>
                    <a:pt x="149" y="149"/>
                    <a:pt x="154" y="151"/>
                  </a:cubicBezTo>
                  <a:cubicBezTo>
                    <a:pt x="152" y="148"/>
                    <a:pt x="151" y="146"/>
                    <a:pt x="150" y="143"/>
                  </a:cubicBezTo>
                  <a:cubicBezTo>
                    <a:pt x="148" y="138"/>
                    <a:pt x="146" y="134"/>
                    <a:pt x="145" y="129"/>
                  </a:cubicBezTo>
                  <a:cubicBezTo>
                    <a:pt x="144" y="127"/>
                    <a:pt x="147" y="126"/>
                    <a:pt x="148" y="128"/>
                  </a:cubicBezTo>
                  <a:cubicBezTo>
                    <a:pt x="151" y="132"/>
                    <a:pt x="152" y="137"/>
                    <a:pt x="154" y="141"/>
                  </a:cubicBezTo>
                  <a:cubicBezTo>
                    <a:pt x="156" y="145"/>
                    <a:pt x="158" y="148"/>
                    <a:pt x="159" y="152"/>
                  </a:cubicBezTo>
                  <a:cubicBezTo>
                    <a:pt x="159" y="153"/>
                    <a:pt x="158" y="153"/>
                    <a:pt x="158" y="153"/>
                  </a:cubicBezTo>
                  <a:cubicBezTo>
                    <a:pt x="160" y="153"/>
                    <a:pt x="161" y="154"/>
                    <a:pt x="162" y="155"/>
                  </a:cubicBezTo>
                  <a:cubicBezTo>
                    <a:pt x="163" y="155"/>
                    <a:pt x="164" y="157"/>
                    <a:pt x="164" y="158"/>
                  </a:cubicBezTo>
                  <a:cubicBezTo>
                    <a:pt x="163" y="162"/>
                    <a:pt x="163" y="169"/>
                    <a:pt x="167" y="174"/>
                  </a:cubicBezTo>
                  <a:cubicBezTo>
                    <a:pt x="169" y="177"/>
                    <a:pt x="172" y="179"/>
                    <a:pt x="176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7" y="179"/>
                    <a:pt x="178" y="179"/>
                    <a:pt x="178" y="179"/>
                  </a:cubicBezTo>
                  <a:cubicBezTo>
                    <a:pt x="169" y="166"/>
                    <a:pt x="163" y="149"/>
                    <a:pt x="160" y="134"/>
                  </a:cubicBezTo>
                  <a:cubicBezTo>
                    <a:pt x="160" y="131"/>
                    <a:pt x="163" y="131"/>
                    <a:pt x="163" y="133"/>
                  </a:cubicBezTo>
                  <a:cubicBezTo>
                    <a:pt x="168" y="149"/>
                    <a:pt x="178" y="163"/>
                    <a:pt x="182" y="178"/>
                  </a:cubicBezTo>
                  <a:cubicBezTo>
                    <a:pt x="186" y="177"/>
                    <a:pt x="189" y="175"/>
                    <a:pt x="190" y="172"/>
                  </a:cubicBezTo>
                  <a:cubicBezTo>
                    <a:pt x="191" y="170"/>
                    <a:pt x="191" y="168"/>
                    <a:pt x="190" y="167"/>
                  </a:cubicBezTo>
                  <a:cubicBezTo>
                    <a:pt x="189" y="164"/>
                    <a:pt x="189" y="161"/>
                    <a:pt x="190" y="157"/>
                  </a:cubicBezTo>
                  <a:cubicBezTo>
                    <a:pt x="189" y="154"/>
                    <a:pt x="187" y="150"/>
                    <a:pt x="186" y="147"/>
                  </a:cubicBezTo>
                  <a:cubicBezTo>
                    <a:pt x="182" y="140"/>
                    <a:pt x="179" y="133"/>
                    <a:pt x="176" y="126"/>
                  </a:cubicBezTo>
                  <a:cubicBezTo>
                    <a:pt x="175" y="124"/>
                    <a:pt x="179" y="121"/>
                    <a:pt x="180" y="124"/>
                  </a:cubicBezTo>
                  <a:cubicBezTo>
                    <a:pt x="183" y="131"/>
                    <a:pt x="187" y="138"/>
                    <a:pt x="191" y="145"/>
                  </a:cubicBezTo>
                  <a:cubicBezTo>
                    <a:pt x="191" y="146"/>
                    <a:pt x="192" y="148"/>
                    <a:pt x="193" y="149"/>
                  </a:cubicBezTo>
                  <a:cubicBezTo>
                    <a:pt x="194" y="147"/>
                    <a:pt x="195" y="145"/>
                    <a:pt x="196" y="143"/>
                  </a:cubicBezTo>
                  <a:cubicBezTo>
                    <a:pt x="196" y="143"/>
                    <a:pt x="196" y="143"/>
                    <a:pt x="196" y="143"/>
                  </a:cubicBezTo>
                  <a:cubicBezTo>
                    <a:pt x="193" y="136"/>
                    <a:pt x="192" y="127"/>
                    <a:pt x="185" y="122"/>
                  </a:cubicBezTo>
                  <a:cubicBezTo>
                    <a:pt x="183" y="120"/>
                    <a:pt x="186" y="117"/>
                    <a:pt x="188" y="119"/>
                  </a:cubicBezTo>
                  <a:cubicBezTo>
                    <a:pt x="193" y="123"/>
                    <a:pt x="197" y="130"/>
                    <a:pt x="199" y="137"/>
                  </a:cubicBezTo>
                  <a:cubicBezTo>
                    <a:pt x="199" y="136"/>
                    <a:pt x="200" y="135"/>
                    <a:pt x="202" y="135"/>
                  </a:cubicBezTo>
                  <a:cubicBezTo>
                    <a:pt x="202" y="135"/>
                    <a:pt x="203" y="135"/>
                    <a:pt x="204" y="135"/>
                  </a:cubicBezTo>
                  <a:cubicBezTo>
                    <a:pt x="204" y="136"/>
                    <a:pt x="205" y="136"/>
                    <a:pt x="205" y="136"/>
                  </a:cubicBezTo>
                  <a:cubicBezTo>
                    <a:pt x="201" y="129"/>
                    <a:pt x="199" y="122"/>
                    <a:pt x="194" y="115"/>
                  </a:cubicBezTo>
                  <a:cubicBezTo>
                    <a:pt x="193" y="113"/>
                    <a:pt x="196" y="111"/>
                    <a:pt x="198" y="113"/>
                  </a:cubicBezTo>
                  <a:cubicBezTo>
                    <a:pt x="202" y="120"/>
                    <a:pt x="208" y="128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1" y="134"/>
                    <a:pt x="212" y="134"/>
                  </a:cubicBezTo>
                  <a:cubicBezTo>
                    <a:pt x="213" y="134"/>
                    <a:pt x="214" y="135"/>
                    <a:pt x="215" y="135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5"/>
                    <a:pt x="218" y="135"/>
                    <a:pt x="218" y="135"/>
                  </a:cubicBezTo>
                  <a:cubicBezTo>
                    <a:pt x="216" y="132"/>
                    <a:pt x="215" y="129"/>
                    <a:pt x="214" y="126"/>
                  </a:cubicBezTo>
                  <a:cubicBezTo>
                    <a:pt x="212" y="121"/>
                    <a:pt x="209" y="116"/>
                    <a:pt x="206" y="112"/>
                  </a:cubicBezTo>
                  <a:cubicBezTo>
                    <a:pt x="205" y="110"/>
                    <a:pt x="207" y="108"/>
                    <a:pt x="209" y="110"/>
                  </a:cubicBezTo>
                  <a:cubicBezTo>
                    <a:pt x="214" y="115"/>
                    <a:pt x="222" y="126"/>
                    <a:pt x="221" y="135"/>
                  </a:cubicBezTo>
                  <a:cubicBezTo>
                    <a:pt x="222" y="134"/>
                    <a:pt x="222" y="134"/>
                    <a:pt x="223" y="134"/>
                  </a:cubicBezTo>
                  <a:cubicBezTo>
                    <a:pt x="224" y="134"/>
                    <a:pt x="225" y="134"/>
                    <a:pt x="226" y="135"/>
                  </a:cubicBezTo>
                  <a:cubicBezTo>
                    <a:pt x="226" y="135"/>
                    <a:pt x="226" y="135"/>
                    <a:pt x="226" y="135"/>
                  </a:cubicBezTo>
                  <a:cubicBezTo>
                    <a:pt x="222" y="127"/>
                    <a:pt x="219" y="118"/>
                    <a:pt x="215" y="110"/>
                  </a:cubicBezTo>
                  <a:cubicBezTo>
                    <a:pt x="214" y="108"/>
                    <a:pt x="217" y="107"/>
                    <a:pt x="218" y="108"/>
                  </a:cubicBezTo>
                  <a:cubicBezTo>
                    <a:pt x="223" y="117"/>
                    <a:pt x="228" y="127"/>
                    <a:pt x="230" y="137"/>
                  </a:cubicBezTo>
                  <a:cubicBezTo>
                    <a:pt x="232" y="138"/>
                    <a:pt x="234" y="140"/>
                    <a:pt x="236" y="142"/>
                  </a:cubicBezTo>
                  <a:cubicBezTo>
                    <a:pt x="231" y="134"/>
                    <a:pt x="228" y="125"/>
                    <a:pt x="224" y="117"/>
                  </a:cubicBezTo>
                  <a:cubicBezTo>
                    <a:pt x="223" y="115"/>
                    <a:pt x="226" y="113"/>
                    <a:pt x="228" y="116"/>
                  </a:cubicBezTo>
                  <a:cubicBezTo>
                    <a:pt x="233" y="124"/>
                    <a:pt x="238" y="134"/>
                    <a:pt x="240" y="144"/>
                  </a:cubicBezTo>
                  <a:cubicBezTo>
                    <a:pt x="240" y="145"/>
                    <a:pt x="239" y="146"/>
                    <a:pt x="238" y="145"/>
                  </a:cubicBezTo>
                  <a:cubicBezTo>
                    <a:pt x="237" y="144"/>
                    <a:pt x="237" y="144"/>
                    <a:pt x="236" y="143"/>
                  </a:cubicBezTo>
                  <a:cubicBezTo>
                    <a:pt x="238" y="145"/>
                    <a:pt x="238" y="147"/>
                    <a:pt x="239" y="149"/>
                  </a:cubicBezTo>
                  <a:cubicBezTo>
                    <a:pt x="239" y="151"/>
                    <a:pt x="240" y="153"/>
                    <a:pt x="240" y="155"/>
                  </a:cubicBezTo>
                  <a:cubicBezTo>
                    <a:pt x="242" y="163"/>
                    <a:pt x="243" y="172"/>
                    <a:pt x="254" y="177"/>
                  </a:cubicBezTo>
                  <a:cubicBezTo>
                    <a:pt x="257" y="178"/>
                    <a:pt x="260" y="179"/>
                    <a:pt x="262" y="179"/>
                  </a:cubicBezTo>
                  <a:cubicBezTo>
                    <a:pt x="266" y="179"/>
                    <a:pt x="269" y="177"/>
                    <a:pt x="271" y="175"/>
                  </a:cubicBezTo>
                  <a:cubicBezTo>
                    <a:pt x="277" y="169"/>
                    <a:pt x="278" y="159"/>
                    <a:pt x="278" y="152"/>
                  </a:cubicBezTo>
                  <a:cubicBezTo>
                    <a:pt x="278" y="144"/>
                    <a:pt x="280" y="137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7"/>
                    <a:pt x="282" y="126"/>
                    <a:pt x="282" y="126"/>
                  </a:cubicBezTo>
                  <a:cubicBezTo>
                    <a:pt x="282" y="125"/>
                    <a:pt x="283" y="125"/>
                    <a:pt x="283" y="124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6" y="117"/>
                    <a:pt x="289" y="108"/>
                    <a:pt x="282" y="102"/>
                  </a:cubicBezTo>
                  <a:cubicBezTo>
                    <a:pt x="279" y="99"/>
                    <a:pt x="277" y="97"/>
                    <a:pt x="276" y="93"/>
                  </a:cubicBezTo>
                  <a:cubicBezTo>
                    <a:pt x="274" y="89"/>
                    <a:pt x="276" y="86"/>
                    <a:pt x="278" y="82"/>
                  </a:cubicBezTo>
                  <a:cubicBezTo>
                    <a:pt x="279" y="78"/>
                    <a:pt x="281" y="74"/>
                    <a:pt x="280" y="69"/>
                  </a:cubicBezTo>
                  <a:cubicBezTo>
                    <a:pt x="277" y="58"/>
                    <a:pt x="268" y="46"/>
                    <a:pt x="258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4" y="41"/>
                    <a:pt x="252" y="41"/>
                    <a:pt x="249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4" y="41"/>
                    <a:pt x="240" y="40"/>
                    <a:pt x="237" y="40"/>
                  </a:cubicBezTo>
                  <a:cubicBezTo>
                    <a:pt x="232" y="39"/>
                    <a:pt x="224" y="39"/>
                    <a:pt x="222" y="34"/>
                  </a:cubicBezTo>
                  <a:cubicBezTo>
                    <a:pt x="221" y="33"/>
                    <a:pt x="221" y="33"/>
                    <a:pt x="222" y="33"/>
                  </a:cubicBezTo>
                  <a:cubicBezTo>
                    <a:pt x="222" y="33"/>
                    <a:pt x="222" y="32"/>
                    <a:pt x="222" y="32"/>
                  </a:cubicBezTo>
                  <a:cubicBezTo>
                    <a:pt x="223" y="32"/>
                    <a:pt x="224" y="32"/>
                    <a:pt x="225" y="32"/>
                  </a:cubicBezTo>
                  <a:cubicBezTo>
                    <a:pt x="225" y="32"/>
                    <a:pt x="226" y="32"/>
                    <a:pt x="226" y="32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28" y="29"/>
                  </a:lnTo>
                  <a:close/>
                  <a:moveTo>
                    <a:pt x="259" y="116"/>
                  </a:moveTo>
                  <a:cubicBezTo>
                    <a:pt x="265" y="125"/>
                    <a:pt x="273" y="139"/>
                    <a:pt x="271" y="151"/>
                  </a:cubicBezTo>
                  <a:cubicBezTo>
                    <a:pt x="271" y="152"/>
                    <a:pt x="269" y="152"/>
                    <a:pt x="269" y="151"/>
                  </a:cubicBezTo>
                  <a:cubicBezTo>
                    <a:pt x="267" y="146"/>
                    <a:pt x="266" y="140"/>
                    <a:pt x="264" y="134"/>
                  </a:cubicBezTo>
                  <a:cubicBezTo>
                    <a:pt x="262" y="128"/>
                    <a:pt x="259" y="123"/>
                    <a:pt x="256" y="117"/>
                  </a:cubicBezTo>
                  <a:cubicBezTo>
                    <a:pt x="255" y="115"/>
                    <a:pt x="258" y="114"/>
                    <a:pt x="259" y="116"/>
                  </a:cubicBezTo>
                  <a:close/>
                  <a:moveTo>
                    <a:pt x="276" y="142"/>
                  </a:moveTo>
                  <a:cubicBezTo>
                    <a:pt x="272" y="137"/>
                    <a:pt x="271" y="130"/>
                    <a:pt x="269" y="125"/>
                  </a:cubicBezTo>
                  <a:cubicBezTo>
                    <a:pt x="267" y="121"/>
                    <a:pt x="264" y="115"/>
                    <a:pt x="265" y="111"/>
                  </a:cubicBezTo>
                  <a:cubicBezTo>
                    <a:pt x="265" y="111"/>
                    <a:pt x="266" y="111"/>
                    <a:pt x="266" y="111"/>
                  </a:cubicBezTo>
                  <a:cubicBezTo>
                    <a:pt x="270" y="113"/>
                    <a:pt x="272" y="121"/>
                    <a:pt x="274" y="124"/>
                  </a:cubicBezTo>
                  <a:cubicBezTo>
                    <a:pt x="276" y="129"/>
                    <a:pt x="279" y="136"/>
                    <a:pt x="278" y="141"/>
                  </a:cubicBezTo>
                  <a:cubicBezTo>
                    <a:pt x="278" y="142"/>
                    <a:pt x="277" y="143"/>
                    <a:pt x="276" y="142"/>
                  </a:cubicBezTo>
                  <a:close/>
                  <a:moveTo>
                    <a:pt x="261" y="146"/>
                  </a:moveTo>
                  <a:cubicBezTo>
                    <a:pt x="258" y="137"/>
                    <a:pt x="255" y="129"/>
                    <a:pt x="250" y="120"/>
                  </a:cubicBezTo>
                  <a:cubicBezTo>
                    <a:pt x="249" y="119"/>
                    <a:pt x="252" y="117"/>
                    <a:pt x="253" y="118"/>
                  </a:cubicBezTo>
                  <a:cubicBezTo>
                    <a:pt x="258" y="126"/>
                    <a:pt x="261" y="133"/>
                    <a:pt x="264" y="142"/>
                  </a:cubicBezTo>
                  <a:cubicBezTo>
                    <a:pt x="268" y="151"/>
                    <a:pt x="272" y="161"/>
                    <a:pt x="273" y="171"/>
                  </a:cubicBezTo>
                  <a:cubicBezTo>
                    <a:pt x="273" y="172"/>
                    <a:pt x="272" y="172"/>
                    <a:pt x="271" y="172"/>
                  </a:cubicBezTo>
                  <a:cubicBezTo>
                    <a:pt x="266" y="164"/>
                    <a:pt x="264" y="155"/>
                    <a:pt x="261" y="146"/>
                  </a:cubicBezTo>
                  <a:close/>
                  <a:moveTo>
                    <a:pt x="244" y="128"/>
                  </a:moveTo>
                  <a:cubicBezTo>
                    <a:pt x="250" y="132"/>
                    <a:pt x="253" y="139"/>
                    <a:pt x="257" y="146"/>
                  </a:cubicBezTo>
                  <a:cubicBezTo>
                    <a:pt x="260" y="154"/>
                    <a:pt x="265" y="163"/>
                    <a:pt x="266" y="172"/>
                  </a:cubicBezTo>
                  <a:cubicBezTo>
                    <a:pt x="266" y="173"/>
                    <a:pt x="265" y="174"/>
                    <a:pt x="264" y="173"/>
                  </a:cubicBezTo>
                  <a:cubicBezTo>
                    <a:pt x="260" y="167"/>
                    <a:pt x="258" y="159"/>
                    <a:pt x="255" y="152"/>
                  </a:cubicBezTo>
                  <a:cubicBezTo>
                    <a:pt x="252" y="144"/>
                    <a:pt x="248" y="136"/>
                    <a:pt x="243" y="129"/>
                  </a:cubicBezTo>
                  <a:cubicBezTo>
                    <a:pt x="242" y="128"/>
                    <a:pt x="243" y="127"/>
                    <a:pt x="244" y="128"/>
                  </a:cubicBezTo>
                  <a:close/>
                  <a:moveTo>
                    <a:pt x="16" y="254"/>
                  </a:moveTo>
                  <a:cubicBezTo>
                    <a:pt x="17" y="257"/>
                    <a:pt x="18" y="260"/>
                    <a:pt x="20" y="263"/>
                  </a:cubicBezTo>
                  <a:cubicBezTo>
                    <a:pt x="20" y="265"/>
                    <a:pt x="22" y="269"/>
                    <a:pt x="19" y="270"/>
                  </a:cubicBezTo>
                  <a:cubicBezTo>
                    <a:pt x="17" y="271"/>
                    <a:pt x="15" y="268"/>
                    <a:pt x="15" y="266"/>
                  </a:cubicBezTo>
                  <a:cubicBezTo>
                    <a:pt x="14" y="262"/>
                    <a:pt x="13" y="259"/>
                    <a:pt x="11" y="255"/>
                  </a:cubicBezTo>
                  <a:cubicBezTo>
                    <a:pt x="11" y="253"/>
                    <a:pt x="15" y="251"/>
                    <a:pt x="16" y="254"/>
                  </a:cubicBezTo>
                  <a:close/>
                  <a:moveTo>
                    <a:pt x="24" y="253"/>
                  </a:moveTo>
                  <a:cubicBezTo>
                    <a:pt x="27" y="258"/>
                    <a:pt x="33" y="267"/>
                    <a:pt x="30" y="273"/>
                  </a:cubicBezTo>
                  <a:cubicBezTo>
                    <a:pt x="29" y="275"/>
                    <a:pt x="27" y="274"/>
                    <a:pt x="26" y="272"/>
                  </a:cubicBezTo>
                  <a:cubicBezTo>
                    <a:pt x="26" y="269"/>
                    <a:pt x="25" y="266"/>
                    <a:pt x="24" y="264"/>
                  </a:cubicBezTo>
                  <a:cubicBezTo>
                    <a:pt x="23" y="261"/>
                    <a:pt x="21" y="258"/>
                    <a:pt x="20" y="255"/>
                  </a:cubicBezTo>
                  <a:cubicBezTo>
                    <a:pt x="18" y="252"/>
                    <a:pt x="22" y="250"/>
                    <a:pt x="24" y="253"/>
                  </a:cubicBezTo>
                  <a:close/>
                  <a:moveTo>
                    <a:pt x="39" y="277"/>
                  </a:moveTo>
                  <a:cubicBezTo>
                    <a:pt x="39" y="280"/>
                    <a:pt x="35" y="279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4" y="272"/>
                    <a:pt x="33" y="267"/>
                    <a:pt x="31" y="263"/>
                  </a:cubicBezTo>
                  <a:cubicBezTo>
                    <a:pt x="30" y="259"/>
                    <a:pt x="28" y="255"/>
                    <a:pt x="27" y="251"/>
                  </a:cubicBezTo>
                  <a:cubicBezTo>
                    <a:pt x="27" y="250"/>
                    <a:pt x="29" y="248"/>
                    <a:pt x="30" y="250"/>
                  </a:cubicBezTo>
                  <a:cubicBezTo>
                    <a:pt x="35" y="257"/>
                    <a:pt x="40" y="268"/>
                    <a:pt x="39" y="277"/>
                  </a:cubicBezTo>
                  <a:close/>
                  <a:moveTo>
                    <a:pt x="43" y="272"/>
                  </a:moveTo>
                  <a:cubicBezTo>
                    <a:pt x="42" y="272"/>
                    <a:pt x="41" y="273"/>
                    <a:pt x="41" y="272"/>
                  </a:cubicBezTo>
                  <a:cubicBezTo>
                    <a:pt x="39" y="269"/>
                    <a:pt x="39" y="266"/>
                    <a:pt x="38" y="263"/>
                  </a:cubicBezTo>
                  <a:cubicBezTo>
                    <a:pt x="37" y="259"/>
                    <a:pt x="35" y="255"/>
                    <a:pt x="33" y="252"/>
                  </a:cubicBezTo>
                  <a:cubicBezTo>
                    <a:pt x="32" y="249"/>
                    <a:pt x="36" y="247"/>
                    <a:pt x="37" y="250"/>
                  </a:cubicBezTo>
                  <a:cubicBezTo>
                    <a:pt x="40" y="255"/>
                    <a:pt x="47" y="266"/>
                    <a:pt x="43" y="272"/>
                  </a:cubicBezTo>
                  <a:close/>
                  <a:moveTo>
                    <a:pt x="51" y="223"/>
                  </a:moveTo>
                  <a:cubicBezTo>
                    <a:pt x="55" y="228"/>
                    <a:pt x="59" y="234"/>
                    <a:pt x="63" y="239"/>
                  </a:cubicBezTo>
                  <a:cubicBezTo>
                    <a:pt x="65" y="244"/>
                    <a:pt x="69" y="250"/>
                    <a:pt x="68" y="256"/>
                  </a:cubicBezTo>
                  <a:cubicBezTo>
                    <a:pt x="68" y="257"/>
                    <a:pt x="66" y="257"/>
                    <a:pt x="66" y="256"/>
                  </a:cubicBezTo>
                  <a:cubicBezTo>
                    <a:pt x="63" y="253"/>
                    <a:pt x="62" y="248"/>
                    <a:pt x="59" y="243"/>
                  </a:cubicBezTo>
                  <a:cubicBezTo>
                    <a:pt x="56" y="237"/>
                    <a:pt x="52" y="231"/>
                    <a:pt x="48" y="226"/>
                  </a:cubicBezTo>
                  <a:cubicBezTo>
                    <a:pt x="47" y="224"/>
                    <a:pt x="50" y="221"/>
                    <a:pt x="51" y="223"/>
                  </a:cubicBezTo>
                  <a:close/>
                  <a:moveTo>
                    <a:pt x="98" y="193"/>
                  </a:moveTo>
                  <a:cubicBezTo>
                    <a:pt x="101" y="204"/>
                    <a:pt x="105" y="215"/>
                    <a:pt x="110" y="226"/>
                  </a:cubicBezTo>
                  <a:cubicBezTo>
                    <a:pt x="113" y="234"/>
                    <a:pt x="118" y="242"/>
                    <a:pt x="118" y="251"/>
                  </a:cubicBezTo>
                  <a:cubicBezTo>
                    <a:pt x="118" y="252"/>
                    <a:pt x="117" y="253"/>
                    <a:pt x="116" y="252"/>
                  </a:cubicBezTo>
                  <a:cubicBezTo>
                    <a:pt x="110" y="244"/>
                    <a:pt x="108" y="234"/>
                    <a:pt x="104" y="225"/>
                  </a:cubicBezTo>
                  <a:cubicBezTo>
                    <a:pt x="100" y="215"/>
                    <a:pt x="96" y="205"/>
                    <a:pt x="94" y="194"/>
                  </a:cubicBezTo>
                  <a:cubicBezTo>
                    <a:pt x="94" y="191"/>
                    <a:pt x="97" y="190"/>
                    <a:pt x="98" y="193"/>
                  </a:cubicBezTo>
                  <a:close/>
                  <a:moveTo>
                    <a:pt x="121" y="233"/>
                  </a:moveTo>
                  <a:cubicBezTo>
                    <a:pt x="124" y="240"/>
                    <a:pt x="129" y="249"/>
                    <a:pt x="129" y="257"/>
                  </a:cubicBezTo>
                  <a:cubicBezTo>
                    <a:pt x="129" y="259"/>
                    <a:pt x="127" y="259"/>
                    <a:pt x="126" y="258"/>
                  </a:cubicBezTo>
                  <a:cubicBezTo>
                    <a:pt x="121" y="249"/>
                    <a:pt x="118" y="239"/>
                    <a:pt x="113" y="229"/>
                  </a:cubicBezTo>
                  <a:cubicBezTo>
                    <a:pt x="109" y="221"/>
                    <a:pt x="105" y="212"/>
                    <a:pt x="102" y="202"/>
                  </a:cubicBezTo>
                  <a:cubicBezTo>
                    <a:pt x="102" y="200"/>
                    <a:pt x="105" y="199"/>
                    <a:pt x="106" y="202"/>
                  </a:cubicBezTo>
                  <a:cubicBezTo>
                    <a:pt x="110" y="213"/>
                    <a:pt x="115" y="223"/>
                    <a:pt x="121" y="233"/>
                  </a:cubicBezTo>
                  <a:close/>
                  <a:moveTo>
                    <a:pt x="183" y="152"/>
                  </a:moveTo>
                  <a:cubicBezTo>
                    <a:pt x="185" y="158"/>
                    <a:pt x="188" y="163"/>
                    <a:pt x="188" y="169"/>
                  </a:cubicBezTo>
                  <a:cubicBezTo>
                    <a:pt x="188" y="171"/>
                    <a:pt x="186" y="171"/>
                    <a:pt x="186" y="170"/>
                  </a:cubicBezTo>
                  <a:cubicBezTo>
                    <a:pt x="181" y="165"/>
                    <a:pt x="180" y="158"/>
                    <a:pt x="177" y="152"/>
                  </a:cubicBezTo>
                  <a:cubicBezTo>
                    <a:pt x="175" y="145"/>
                    <a:pt x="173" y="139"/>
                    <a:pt x="171" y="133"/>
                  </a:cubicBezTo>
                  <a:cubicBezTo>
                    <a:pt x="170" y="131"/>
                    <a:pt x="173" y="130"/>
                    <a:pt x="174" y="132"/>
                  </a:cubicBezTo>
                  <a:cubicBezTo>
                    <a:pt x="177" y="138"/>
                    <a:pt x="180" y="145"/>
                    <a:pt x="183" y="152"/>
                  </a:cubicBezTo>
                  <a:close/>
                </a:path>
              </a:pathLst>
            </a:custGeom>
            <a:solidFill>
              <a:srgbClr val="A2A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72"/>
            <p:cNvSpPr>
              <a:spLocks noEditPoints="1"/>
            </p:cNvSpPr>
            <p:nvPr/>
          </p:nvSpPr>
          <p:spPr bwMode="auto">
            <a:xfrm>
              <a:off x="4522788" y="1817688"/>
              <a:ext cx="1628775" cy="836613"/>
            </a:xfrm>
            <a:custGeom>
              <a:avLst/>
              <a:gdLst>
                <a:gd name="T0" fmla="*/ 36 w 383"/>
                <a:gd name="T1" fmla="*/ 185 h 197"/>
                <a:gd name="T2" fmla="*/ 68 w 383"/>
                <a:gd name="T3" fmla="*/ 171 h 197"/>
                <a:gd name="T4" fmla="*/ 90 w 383"/>
                <a:gd name="T5" fmla="*/ 173 h 197"/>
                <a:gd name="T6" fmla="*/ 96 w 383"/>
                <a:gd name="T7" fmla="*/ 160 h 197"/>
                <a:gd name="T8" fmla="*/ 136 w 383"/>
                <a:gd name="T9" fmla="*/ 132 h 197"/>
                <a:gd name="T10" fmla="*/ 131 w 383"/>
                <a:gd name="T11" fmla="*/ 108 h 197"/>
                <a:gd name="T12" fmla="*/ 153 w 383"/>
                <a:gd name="T13" fmla="*/ 120 h 197"/>
                <a:gd name="T14" fmla="*/ 163 w 383"/>
                <a:gd name="T15" fmla="*/ 126 h 197"/>
                <a:gd name="T16" fmla="*/ 184 w 383"/>
                <a:gd name="T17" fmla="*/ 122 h 197"/>
                <a:gd name="T18" fmla="*/ 160 w 383"/>
                <a:gd name="T19" fmla="*/ 89 h 197"/>
                <a:gd name="T20" fmla="*/ 185 w 383"/>
                <a:gd name="T21" fmla="*/ 105 h 197"/>
                <a:gd name="T22" fmla="*/ 184 w 383"/>
                <a:gd name="T23" fmla="*/ 96 h 197"/>
                <a:gd name="T24" fmla="*/ 192 w 383"/>
                <a:gd name="T25" fmla="*/ 91 h 197"/>
                <a:gd name="T26" fmla="*/ 204 w 383"/>
                <a:gd name="T27" fmla="*/ 98 h 197"/>
                <a:gd name="T28" fmla="*/ 195 w 383"/>
                <a:gd name="T29" fmla="*/ 77 h 197"/>
                <a:gd name="T30" fmla="*/ 218 w 383"/>
                <a:gd name="T31" fmla="*/ 93 h 197"/>
                <a:gd name="T32" fmla="*/ 205 w 383"/>
                <a:gd name="T33" fmla="*/ 70 h 197"/>
                <a:gd name="T34" fmla="*/ 227 w 383"/>
                <a:gd name="T35" fmla="*/ 95 h 197"/>
                <a:gd name="T36" fmla="*/ 235 w 383"/>
                <a:gd name="T37" fmla="*/ 93 h 197"/>
                <a:gd name="T38" fmla="*/ 231 w 383"/>
                <a:gd name="T39" fmla="*/ 79 h 197"/>
                <a:gd name="T40" fmla="*/ 246 w 383"/>
                <a:gd name="T41" fmla="*/ 86 h 197"/>
                <a:gd name="T42" fmla="*/ 242 w 383"/>
                <a:gd name="T43" fmla="*/ 81 h 197"/>
                <a:gd name="T44" fmla="*/ 241 w 383"/>
                <a:gd name="T45" fmla="*/ 75 h 197"/>
                <a:gd name="T46" fmla="*/ 258 w 383"/>
                <a:gd name="T47" fmla="*/ 76 h 197"/>
                <a:gd name="T48" fmla="*/ 242 w 383"/>
                <a:gd name="T49" fmla="*/ 48 h 197"/>
                <a:gd name="T50" fmla="*/ 268 w 383"/>
                <a:gd name="T51" fmla="*/ 74 h 197"/>
                <a:gd name="T52" fmla="*/ 340 w 383"/>
                <a:gd name="T53" fmla="*/ 53 h 197"/>
                <a:gd name="T54" fmla="*/ 382 w 383"/>
                <a:gd name="T55" fmla="*/ 46 h 197"/>
                <a:gd name="T56" fmla="*/ 354 w 383"/>
                <a:gd name="T57" fmla="*/ 7 h 197"/>
                <a:gd name="T58" fmla="*/ 339 w 383"/>
                <a:gd name="T59" fmla="*/ 1 h 197"/>
                <a:gd name="T60" fmla="*/ 293 w 383"/>
                <a:gd name="T61" fmla="*/ 5 h 197"/>
                <a:gd name="T62" fmla="*/ 259 w 383"/>
                <a:gd name="T63" fmla="*/ 14 h 197"/>
                <a:gd name="T64" fmla="*/ 234 w 383"/>
                <a:gd name="T65" fmla="*/ 12 h 197"/>
                <a:gd name="T66" fmla="*/ 185 w 383"/>
                <a:gd name="T67" fmla="*/ 49 h 197"/>
                <a:gd name="T68" fmla="*/ 107 w 383"/>
                <a:gd name="T69" fmla="*/ 80 h 197"/>
                <a:gd name="T70" fmla="*/ 78 w 383"/>
                <a:gd name="T71" fmla="*/ 111 h 197"/>
                <a:gd name="T72" fmla="*/ 40 w 383"/>
                <a:gd name="T73" fmla="*/ 149 h 197"/>
                <a:gd name="T74" fmla="*/ 33 w 383"/>
                <a:gd name="T75" fmla="*/ 151 h 197"/>
                <a:gd name="T76" fmla="*/ 354 w 383"/>
                <a:gd name="T77" fmla="*/ 27 h 197"/>
                <a:gd name="T78" fmla="*/ 363 w 383"/>
                <a:gd name="T79" fmla="*/ 42 h 197"/>
                <a:gd name="T80" fmla="*/ 341 w 383"/>
                <a:gd name="T81" fmla="*/ 20 h 197"/>
                <a:gd name="T82" fmla="*/ 348 w 383"/>
                <a:gd name="T83" fmla="*/ 36 h 197"/>
                <a:gd name="T84" fmla="*/ 341 w 383"/>
                <a:gd name="T85" fmla="*/ 37 h 197"/>
                <a:gd name="T86" fmla="*/ 328 w 383"/>
                <a:gd name="T87" fmla="*/ 43 h 197"/>
                <a:gd name="T88" fmla="*/ 337 w 383"/>
                <a:gd name="T89" fmla="*/ 52 h 197"/>
                <a:gd name="T90" fmla="*/ 314 w 383"/>
                <a:gd name="T91" fmla="*/ 38 h 197"/>
                <a:gd name="T92" fmla="*/ 327 w 383"/>
                <a:gd name="T93" fmla="*/ 56 h 197"/>
                <a:gd name="T94" fmla="*/ 297 w 383"/>
                <a:gd name="T95" fmla="*/ 37 h 197"/>
                <a:gd name="T96" fmla="*/ 313 w 383"/>
                <a:gd name="T97" fmla="*/ 62 h 197"/>
                <a:gd name="T98" fmla="*/ 295 w 383"/>
                <a:gd name="T99" fmla="*/ 40 h 197"/>
                <a:gd name="T100" fmla="*/ 295 w 383"/>
                <a:gd name="T101" fmla="*/ 52 h 197"/>
                <a:gd name="T102" fmla="*/ 288 w 383"/>
                <a:gd name="T103" fmla="*/ 53 h 197"/>
                <a:gd name="T104" fmla="*/ 272 w 383"/>
                <a:gd name="T105" fmla="*/ 57 h 197"/>
                <a:gd name="T106" fmla="*/ 282 w 383"/>
                <a:gd name="T107" fmla="*/ 66 h 197"/>
                <a:gd name="T108" fmla="*/ 272 w 383"/>
                <a:gd name="T109" fmla="*/ 71 h 197"/>
                <a:gd name="T110" fmla="*/ 260 w 383"/>
                <a:gd name="T111" fmla="*/ 49 h 197"/>
                <a:gd name="T112" fmla="*/ 176 w 383"/>
                <a:gd name="T113" fmla="*/ 127 h 197"/>
                <a:gd name="T114" fmla="*/ 123 w 383"/>
                <a:gd name="T115" fmla="*/ 126 h 197"/>
                <a:gd name="T116" fmla="*/ 133 w 383"/>
                <a:gd name="T117" fmla="*/ 132 h 197"/>
                <a:gd name="T118" fmla="*/ 117 w 383"/>
                <a:gd name="T119" fmla="*/ 125 h 197"/>
                <a:gd name="T120" fmla="*/ 107 w 383"/>
                <a:gd name="T121" fmla="*/ 12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3" h="197">
                  <a:moveTo>
                    <a:pt x="4" y="193"/>
                  </a:moveTo>
                  <a:cubicBezTo>
                    <a:pt x="5" y="196"/>
                    <a:pt x="9" y="197"/>
                    <a:pt x="12" y="195"/>
                  </a:cubicBezTo>
                  <a:cubicBezTo>
                    <a:pt x="16" y="193"/>
                    <a:pt x="19" y="189"/>
                    <a:pt x="23" y="188"/>
                  </a:cubicBezTo>
                  <a:cubicBezTo>
                    <a:pt x="27" y="188"/>
                    <a:pt x="32" y="187"/>
                    <a:pt x="36" y="185"/>
                  </a:cubicBezTo>
                  <a:cubicBezTo>
                    <a:pt x="40" y="184"/>
                    <a:pt x="42" y="181"/>
                    <a:pt x="44" y="178"/>
                  </a:cubicBezTo>
                  <a:cubicBezTo>
                    <a:pt x="45" y="178"/>
                    <a:pt x="47" y="178"/>
                    <a:pt x="48" y="178"/>
                  </a:cubicBezTo>
                  <a:cubicBezTo>
                    <a:pt x="50" y="179"/>
                    <a:pt x="52" y="179"/>
                    <a:pt x="55" y="179"/>
                  </a:cubicBezTo>
                  <a:cubicBezTo>
                    <a:pt x="60" y="179"/>
                    <a:pt x="65" y="176"/>
                    <a:pt x="68" y="171"/>
                  </a:cubicBezTo>
                  <a:cubicBezTo>
                    <a:pt x="69" y="170"/>
                    <a:pt x="70" y="169"/>
                    <a:pt x="72" y="169"/>
                  </a:cubicBezTo>
                  <a:cubicBezTo>
                    <a:pt x="72" y="169"/>
                    <a:pt x="73" y="169"/>
                    <a:pt x="73" y="169"/>
                  </a:cubicBezTo>
                  <a:cubicBezTo>
                    <a:pt x="75" y="171"/>
                    <a:pt x="80" y="175"/>
                    <a:pt x="85" y="175"/>
                  </a:cubicBezTo>
                  <a:cubicBezTo>
                    <a:pt x="87" y="175"/>
                    <a:pt x="89" y="174"/>
                    <a:pt x="90" y="173"/>
                  </a:cubicBezTo>
                  <a:cubicBezTo>
                    <a:pt x="91" y="171"/>
                    <a:pt x="92" y="168"/>
                    <a:pt x="92" y="164"/>
                  </a:cubicBezTo>
                  <a:cubicBezTo>
                    <a:pt x="92" y="163"/>
                    <a:pt x="92" y="161"/>
                    <a:pt x="93" y="161"/>
                  </a:cubicBezTo>
                  <a:cubicBezTo>
                    <a:pt x="93" y="160"/>
                    <a:pt x="94" y="160"/>
                    <a:pt x="95" y="160"/>
                  </a:cubicBezTo>
                  <a:cubicBezTo>
                    <a:pt x="95" y="160"/>
                    <a:pt x="96" y="160"/>
                    <a:pt x="96" y="160"/>
                  </a:cubicBezTo>
                  <a:cubicBezTo>
                    <a:pt x="97" y="160"/>
                    <a:pt x="98" y="160"/>
                    <a:pt x="99" y="160"/>
                  </a:cubicBezTo>
                  <a:cubicBezTo>
                    <a:pt x="105" y="160"/>
                    <a:pt x="109" y="155"/>
                    <a:pt x="112" y="149"/>
                  </a:cubicBezTo>
                  <a:cubicBezTo>
                    <a:pt x="114" y="146"/>
                    <a:pt x="116" y="143"/>
                    <a:pt x="119" y="141"/>
                  </a:cubicBezTo>
                  <a:cubicBezTo>
                    <a:pt x="124" y="137"/>
                    <a:pt x="130" y="135"/>
                    <a:pt x="136" y="132"/>
                  </a:cubicBezTo>
                  <a:cubicBezTo>
                    <a:pt x="139" y="131"/>
                    <a:pt x="141" y="130"/>
                    <a:pt x="144" y="129"/>
                  </a:cubicBezTo>
                  <a:cubicBezTo>
                    <a:pt x="142" y="127"/>
                    <a:pt x="141" y="124"/>
                    <a:pt x="140" y="123"/>
                  </a:cubicBezTo>
                  <a:cubicBezTo>
                    <a:pt x="136" y="119"/>
                    <a:pt x="132" y="116"/>
                    <a:pt x="128" y="112"/>
                  </a:cubicBezTo>
                  <a:cubicBezTo>
                    <a:pt x="126" y="110"/>
                    <a:pt x="129" y="106"/>
                    <a:pt x="131" y="108"/>
                  </a:cubicBezTo>
                  <a:cubicBezTo>
                    <a:pt x="135" y="111"/>
                    <a:pt x="139" y="115"/>
                    <a:pt x="143" y="118"/>
                  </a:cubicBezTo>
                  <a:cubicBezTo>
                    <a:pt x="145" y="120"/>
                    <a:pt x="147" y="123"/>
                    <a:pt x="149" y="126"/>
                  </a:cubicBezTo>
                  <a:cubicBezTo>
                    <a:pt x="151" y="125"/>
                    <a:pt x="153" y="124"/>
                    <a:pt x="155" y="122"/>
                  </a:cubicBezTo>
                  <a:cubicBezTo>
                    <a:pt x="155" y="122"/>
                    <a:pt x="154" y="121"/>
                    <a:pt x="153" y="120"/>
                  </a:cubicBezTo>
                  <a:cubicBezTo>
                    <a:pt x="149" y="115"/>
                    <a:pt x="145" y="111"/>
                    <a:pt x="139" y="108"/>
                  </a:cubicBezTo>
                  <a:cubicBezTo>
                    <a:pt x="137" y="107"/>
                    <a:pt x="139" y="104"/>
                    <a:pt x="141" y="105"/>
                  </a:cubicBezTo>
                  <a:cubicBezTo>
                    <a:pt x="147" y="108"/>
                    <a:pt x="152" y="112"/>
                    <a:pt x="157" y="117"/>
                  </a:cubicBezTo>
                  <a:cubicBezTo>
                    <a:pt x="159" y="119"/>
                    <a:pt x="162" y="122"/>
                    <a:pt x="163" y="126"/>
                  </a:cubicBezTo>
                  <a:cubicBezTo>
                    <a:pt x="166" y="129"/>
                    <a:pt x="170" y="131"/>
                    <a:pt x="174" y="131"/>
                  </a:cubicBezTo>
                  <a:cubicBezTo>
                    <a:pt x="177" y="131"/>
                    <a:pt x="180" y="129"/>
                    <a:pt x="182" y="126"/>
                  </a:cubicBezTo>
                  <a:cubicBezTo>
                    <a:pt x="183" y="125"/>
                    <a:pt x="184" y="124"/>
                    <a:pt x="184" y="123"/>
                  </a:cubicBezTo>
                  <a:cubicBezTo>
                    <a:pt x="184" y="123"/>
                    <a:pt x="184" y="123"/>
                    <a:pt x="184" y="122"/>
                  </a:cubicBezTo>
                  <a:cubicBezTo>
                    <a:pt x="181" y="121"/>
                    <a:pt x="181" y="119"/>
                    <a:pt x="179" y="116"/>
                  </a:cubicBezTo>
                  <a:cubicBezTo>
                    <a:pt x="177" y="113"/>
                    <a:pt x="175" y="110"/>
                    <a:pt x="172" y="107"/>
                  </a:cubicBezTo>
                  <a:cubicBezTo>
                    <a:pt x="167" y="102"/>
                    <a:pt x="162" y="97"/>
                    <a:pt x="158" y="91"/>
                  </a:cubicBezTo>
                  <a:cubicBezTo>
                    <a:pt x="157" y="90"/>
                    <a:pt x="158" y="88"/>
                    <a:pt x="160" y="89"/>
                  </a:cubicBezTo>
                  <a:cubicBezTo>
                    <a:pt x="165" y="95"/>
                    <a:pt x="171" y="100"/>
                    <a:pt x="176" y="105"/>
                  </a:cubicBezTo>
                  <a:cubicBezTo>
                    <a:pt x="180" y="108"/>
                    <a:pt x="185" y="114"/>
                    <a:pt x="185" y="120"/>
                  </a:cubicBezTo>
                  <a:cubicBezTo>
                    <a:pt x="187" y="116"/>
                    <a:pt x="187" y="111"/>
                    <a:pt x="187" y="108"/>
                  </a:cubicBezTo>
                  <a:cubicBezTo>
                    <a:pt x="186" y="107"/>
                    <a:pt x="185" y="106"/>
                    <a:pt x="185" y="105"/>
                  </a:cubicBezTo>
                  <a:cubicBezTo>
                    <a:pt x="183" y="102"/>
                    <a:pt x="182" y="100"/>
                    <a:pt x="180" y="98"/>
                  </a:cubicBezTo>
                  <a:cubicBezTo>
                    <a:pt x="176" y="95"/>
                    <a:pt x="173" y="92"/>
                    <a:pt x="169" y="88"/>
                  </a:cubicBezTo>
                  <a:cubicBezTo>
                    <a:pt x="168" y="87"/>
                    <a:pt x="170" y="84"/>
                    <a:pt x="172" y="86"/>
                  </a:cubicBezTo>
                  <a:cubicBezTo>
                    <a:pt x="176" y="89"/>
                    <a:pt x="180" y="92"/>
                    <a:pt x="184" y="96"/>
                  </a:cubicBezTo>
                  <a:cubicBezTo>
                    <a:pt x="186" y="98"/>
                    <a:pt x="188" y="100"/>
                    <a:pt x="189" y="103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93" y="103"/>
                    <a:pt x="197" y="101"/>
                    <a:pt x="201" y="100"/>
                  </a:cubicBezTo>
                  <a:cubicBezTo>
                    <a:pt x="198" y="97"/>
                    <a:pt x="195" y="94"/>
                    <a:pt x="192" y="91"/>
                  </a:cubicBezTo>
                  <a:cubicBezTo>
                    <a:pt x="188" y="87"/>
                    <a:pt x="184" y="83"/>
                    <a:pt x="181" y="79"/>
                  </a:cubicBezTo>
                  <a:cubicBezTo>
                    <a:pt x="179" y="77"/>
                    <a:pt x="182" y="75"/>
                    <a:pt x="183" y="76"/>
                  </a:cubicBezTo>
                  <a:cubicBezTo>
                    <a:pt x="187" y="80"/>
                    <a:pt x="191" y="84"/>
                    <a:pt x="195" y="88"/>
                  </a:cubicBezTo>
                  <a:cubicBezTo>
                    <a:pt x="198" y="91"/>
                    <a:pt x="202" y="94"/>
                    <a:pt x="204" y="98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206" y="97"/>
                    <a:pt x="208" y="96"/>
                    <a:pt x="210" y="95"/>
                  </a:cubicBezTo>
                  <a:cubicBezTo>
                    <a:pt x="208" y="93"/>
                    <a:pt x="206" y="91"/>
                    <a:pt x="205" y="89"/>
                  </a:cubicBezTo>
                  <a:cubicBezTo>
                    <a:pt x="202" y="85"/>
                    <a:pt x="198" y="81"/>
                    <a:pt x="195" y="77"/>
                  </a:cubicBezTo>
                  <a:cubicBezTo>
                    <a:pt x="193" y="75"/>
                    <a:pt x="197" y="72"/>
                    <a:pt x="199" y="74"/>
                  </a:cubicBezTo>
                  <a:cubicBezTo>
                    <a:pt x="202" y="78"/>
                    <a:pt x="205" y="82"/>
                    <a:pt x="208" y="86"/>
                  </a:cubicBezTo>
                  <a:cubicBezTo>
                    <a:pt x="211" y="88"/>
                    <a:pt x="213" y="91"/>
                    <a:pt x="215" y="94"/>
                  </a:cubicBezTo>
                  <a:cubicBezTo>
                    <a:pt x="216" y="94"/>
                    <a:pt x="217" y="94"/>
                    <a:pt x="218" y="93"/>
                  </a:cubicBezTo>
                  <a:cubicBezTo>
                    <a:pt x="219" y="93"/>
                    <a:pt x="219" y="93"/>
                    <a:pt x="220" y="93"/>
                  </a:cubicBezTo>
                  <a:cubicBezTo>
                    <a:pt x="221" y="93"/>
                    <a:pt x="221" y="93"/>
                    <a:pt x="222" y="93"/>
                  </a:cubicBezTo>
                  <a:cubicBezTo>
                    <a:pt x="219" y="90"/>
                    <a:pt x="217" y="86"/>
                    <a:pt x="214" y="83"/>
                  </a:cubicBezTo>
                  <a:cubicBezTo>
                    <a:pt x="211" y="79"/>
                    <a:pt x="208" y="74"/>
                    <a:pt x="205" y="70"/>
                  </a:cubicBezTo>
                  <a:cubicBezTo>
                    <a:pt x="203" y="68"/>
                    <a:pt x="206" y="66"/>
                    <a:pt x="207" y="68"/>
                  </a:cubicBezTo>
                  <a:cubicBezTo>
                    <a:pt x="211" y="72"/>
                    <a:pt x="215" y="77"/>
                    <a:pt x="219" y="82"/>
                  </a:cubicBezTo>
                  <a:cubicBezTo>
                    <a:pt x="222" y="85"/>
                    <a:pt x="225" y="90"/>
                    <a:pt x="226" y="95"/>
                  </a:cubicBezTo>
                  <a:cubicBezTo>
                    <a:pt x="226" y="95"/>
                    <a:pt x="227" y="95"/>
                    <a:pt x="227" y="95"/>
                  </a:cubicBezTo>
                  <a:cubicBezTo>
                    <a:pt x="228" y="95"/>
                    <a:pt x="228" y="96"/>
                    <a:pt x="229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1" y="95"/>
                    <a:pt x="231" y="95"/>
                    <a:pt x="231" y="95"/>
                  </a:cubicBezTo>
                  <a:cubicBezTo>
                    <a:pt x="232" y="95"/>
                    <a:pt x="233" y="94"/>
                    <a:pt x="235" y="93"/>
                  </a:cubicBezTo>
                  <a:cubicBezTo>
                    <a:pt x="231" y="90"/>
                    <a:pt x="229" y="85"/>
                    <a:pt x="227" y="81"/>
                  </a:cubicBezTo>
                  <a:cubicBezTo>
                    <a:pt x="224" y="76"/>
                    <a:pt x="221" y="71"/>
                    <a:pt x="219" y="65"/>
                  </a:cubicBezTo>
                  <a:cubicBezTo>
                    <a:pt x="219" y="63"/>
                    <a:pt x="222" y="62"/>
                    <a:pt x="222" y="64"/>
                  </a:cubicBezTo>
                  <a:cubicBezTo>
                    <a:pt x="225" y="69"/>
                    <a:pt x="228" y="74"/>
                    <a:pt x="231" y="79"/>
                  </a:cubicBezTo>
                  <a:cubicBezTo>
                    <a:pt x="233" y="83"/>
                    <a:pt x="236" y="87"/>
                    <a:pt x="237" y="92"/>
                  </a:cubicBezTo>
                  <a:cubicBezTo>
                    <a:pt x="239" y="91"/>
                    <a:pt x="242" y="89"/>
                    <a:pt x="245" y="88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46" y="86"/>
                    <a:pt x="246" y="86"/>
                    <a:pt x="246" y="86"/>
                  </a:cubicBezTo>
                  <a:cubicBezTo>
                    <a:pt x="246" y="85"/>
                    <a:pt x="246" y="84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4" y="82"/>
                    <a:pt x="243" y="81"/>
                    <a:pt x="242" y="81"/>
                  </a:cubicBezTo>
                  <a:cubicBezTo>
                    <a:pt x="242" y="81"/>
                    <a:pt x="242" y="80"/>
                    <a:pt x="242" y="80"/>
                  </a:cubicBezTo>
                  <a:cubicBezTo>
                    <a:pt x="242" y="80"/>
                    <a:pt x="242" y="79"/>
                    <a:pt x="243" y="79"/>
                  </a:cubicBezTo>
                  <a:cubicBezTo>
                    <a:pt x="243" y="79"/>
                    <a:pt x="243" y="79"/>
                    <a:pt x="244" y="79"/>
                  </a:cubicBezTo>
                  <a:cubicBezTo>
                    <a:pt x="243" y="78"/>
                    <a:pt x="242" y="76"/>
                    <a:pt x="241" y="75"/>
                  </a:cubicBezTo>
                  <a:cubicBezTo>
                    <a:pt x="237" y="70"/>
                    <a:pt x="233" y="65"/>
                    <a:pt x="229" y="60"/>
                  </a:cubicBezTo>
                  <a:cubicBezTo>
                    <a:pt x="227" y="57"/>
                    <a:pt x="230" y="54"/>
                    <a:pt x="232" y="57"/>
                  </a:cubicBezTo>
                  <a:cubicBezTo>
                    <a:pt x="238" y="63"/>
                    <a:pt x="245" y="70"/>
                    <a:pt x="249" y="77"/>
                  </a:cubicBezTo>
                  <a:cubicBezTo>
                    <a:pt x="252" y="76"/>
                    <a:pt x="255" y="76"/>
                    <a:pt x="258" y="76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55" y="72"/>
                    <a:pt x="252" y="68"/>
                    <a:pt x="249" y="64"/>
                  </a:cubicBezTo>
                  <a:cubicBezTo>
                    <a:pt x="246" y="59"/>
                    <a:pt x="242" y="55"/>
                    <a:pt x="239" y="50"/>
                  </a:cubicBezTo>
                  <a:cubicBezTo>
                    <a:pt x="238" y="49"/>
                    <a:pt x="241" y="47"/>
                    <a:pt x="242" y="48"/>
                  </a:cubicBezTo>
                  <a:cubicBezTo>
                    <a:pt x="246" y="53"/>
                    <a:pt x="250" y="57"/>
                    <a:pt x="254" y="62"/>
                  </a:cubicBezTo>
                  <a:cubicBezTo>
                    <a:pt x="257" y="65"/>
                    <a:pt x="261" y="70"/>
                    <a:pt x="261" y="75"/>
                  </a:cubicBezTo>
                  <a:cubicBezTo>
                    <a:pt x="261" y="75"/>
                    <a:pt x="261" y="75"/>
                    <a:pt x="261" y="75"/>
                  </a:cubicBezTo>
                  <a:cubicBezTo>
                    <a:pt x="264" y="75"/>
                    <a:pt x="266" y="75"/>
                    <a:pt x="268" y="74"/>
                  </a:cubicBezTo>
                  <a:cubicBezTo>
                    <a:pt x="272" y="73"/>
                    <a:pt x="276" y="72"/>
                    <a:pt x="281" y="71"/>
                  </a:cubicBezTo>
                  <a:cubicBezTo>
                    <a:pt x="285" y="70"/>
                    <a:pt x="289" y="69"/>
                    <a:pt x="294" y="68"/>
                  </a:cubicBezTo>
                  <a:cubicBezTo>
                    <a:pt x="297" y="67"/>
                    <a:pt x="301" y="67"/>
                    <a:pt x="305" y="66"/>
                  </a:cubicBezTo>
                  <a:cubicBezTo>
                    <a:pt x="318" y="65"/>
                    <a:pt x="334" y="63"/>
                    <a:pt x="340" y="53"/>
                  </a:cubicBezTo>
                  <a:cubicBezTo>
                    <a:pt x="340" y="52"/>
                    <a:pt x="340" y="52"/>
                    <a:pt x="341" y="52"/>
                  </a:cubicBezTo>
                  <a:cubicBezTo>
                    <a:pt x="341" y="52"/>
                    <a:pt x="341" y="52"/>
                    <a:pt x="342" y="52"/>
                  </a:cubicBezTo>
                  <a:cubicBezTo>
                    <a:pt x="347" y="54"/>
                    <a:pt x="355" y="57"/>
                    <a:pt x="362" y="57"/>
                  </a:cubicBezTo>
                  <a:cubicBezTo>
                    <a:pt x="371" y="57"/>
                    <a:pt x="378" y="53"/>
                    <a:pt x="382" y="46"/>
                  </a:cubicBezTo>
                  <a:cubicBezTo>
                    <a:pt x="383" y="44"/>
                    <a:pt x="383" y="44"/>
                    <a:pt x="383" y="44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374" y="36"/>
                    <a:pt x="367" y="26"/>
                    <a:pt x="361" y="18"/>
                  </a:cubicBezTo>
                  <a:cubicBezTo>
                    <a:pt x="359" y="14"/>
                    <a:pt x="356" y="10"/>
                    <a:pt x="354" y="7"/>
                  </a:cubicBezTo>
                  <a:cubicBezTo>
                    <a:pt x="352" y="5"/>
                    <a:pt x="350" y="3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6" y="0"/>
                  </a:cubicBezTo>
                  <a:cubicBezTo>
                    <a:pt x="344" y="1"/>
                    <a:pt x="341" y="1"/>
                    <a:pt x="339" y="1"/>
                  </a:cubicBezTo>
                  <a:cubicBezTo>
                    <a:pt x="331" y="3"/>
                    <a:pt x="321" y="4"/>
                    <a:pt x="312" y="5"/>
                  </a:cubicBezTo>
                  <a:cubicBezTo>
                    <a:pt x="311" y="5"/>
                    <a:pt x="310" y="5"/>
                    <a:pt x="308" y="5"/>
                  </a:cubicBezTo>
                  <a:cubicBezTo>
                    <a:pt x="306" y="5"/>
                    <a:pt x="304" y="5"/>
                    <a:pt x="302" y="5"/>
                  </a:cubicBezTo>
                  <a:cubicBezTo>
                    <a:pt x="299" y="5"/>
                    <a:pt x="296" y="5"/>
                    <a:pt x="293" y="5"/>
                  </a:cubicBezTo>
                  <a:cubicBezTo>
                    <a:pt x="282" y="5"/>
                    <a:pt x="269" y="6"/>
                    <a:pt x="266" y="15"/>
                  </a:cubicBezTo>
                  <a:cubicBezTo>
                    <a:pt x="265" y="16"/>
                    <a:pt x="264" y="17"/>
                    <a:pt x="262" y="17"/>
                  </a:cubicBezTo>
                  <a:cubicBezTo>
                    <a:pt x="261" y="17"/>
                    <a:pt x="260" y="16"/>
                    <a:pt x="259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57" y="9"/>
                    <a:pt x="255" y="2"/>
                    <a:pt x="249" y="2"/>
                  </a:cubicBezTo>
                  <a:cubicBezTo>
                    <a:pt x="248" y="2"/>
                    <a:pt x="248" y="2"/>
                    <a:pt x="247" y="2"/>
                  </a:cubicBezTo>
                  <a:cubicBezTo>
                    <a:pt x="242" y="3"/>
                    <a:pt x="238" y="7"/>
                    <a:pt x="235" y="11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28" y="18"/>
                    <a:pt x="224" y="24"/>
                    <a:pt x="219" y="30"/>
                  </a:cubicBezTo>
                  <a:cubicBezTo>
                    <a:pt x="216" y="33"/>
                    <a:pt x="214" y="37"/>
                    <a:pt x="211" y="41"/>
                  </a:cubicBezTo>
                  <a:cubicBezTo>
                    <a:pt x="205" y="47"/>
                    <a:pt x="200" y="50"/>
                    <a:pt x="192" y="50"/>
                  </a:cubicBezTo>
                  <a:cubicBezTo>
                    <a:pt x="190" y="50"/>
                    <a:pt x="188" y="50"/>
                    <a:pt x="185" y="49"/>
                  </a:cubicBezTo>
                  <a:cubicBezTo>
                    <a:pt x="180" y="49"/>
                    <a:pt x="175" y="47"/>
                    <a:pt x="170" y="46"/>
                  </a:cubicBezTo>
                  <a:cubicBezTo>
                    <a:pt x="163" y="44"/>
                    <a:pt x="155" y="43"/>
                    <a:pt x="148" y="43"/>
                  </a:cubicBezTo>
                  <a:cubicBezTo>
                    <a:pt x="139" y="43"/>
                    <a:pt x="131" y="45"/>
                    <a:pt x="124" y="51"/>
                  </a:cubicBezTo>
                  <a:cubicBezTo>
                    <a:pt x="117" y="58"/>
                    <a:pt x="109" y="69"/>
                    <a:pt x="107" y="80"/>
                  </a:cubicBezTo>
                  <a:cubicBezTo>
                    <a:pt x="106" y="85"/>
                    <a:pt x="105" y="88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8" y="97"/>
                    <a:pt x="94" y="101"/>
                    <a:pt x="90" y="105"/>
                  </a:cubicBezTo>
                  <a:cubicBezTo>
                    <a:pt x="87" y="109"/>
                    <a:pt x="83" y="110"/>
                    <a:pt x="78" y="111"/>
                  </a:cubicBezTo>
                  <a:cubicBezTo>
                    <a:pt x="73" y="113"/>
                    <a:pt x="68" y="114"/>
                    <a:pt x="64" y="119"/>
                  </a:cubicBezTo>
                  <a:cubicBezTo>
                    <a:pt x="61" y="123"/>
                    <a:pt x="59" y="126"/>
                    <a:pt x="57" y="130"/>
                  </a:cubicBezTo>
                  <a:cubicBezTo>
                    <a:pt x="55" y="133"/>
                    <a:pt x="53" y="137"/>
                    <a:pt x="51" y="140"/>
                  </a:cubicBezTo>
                  <a:cubicBezTo>
                    <a:pt x="48" y="144"/>
                    <a:pt x="44" y="146"/>
                    <a:pt x="40" y="149"/>
                  </a:cubicBezTo>
                  <a:cubicBezTo>
                    <a:pt x="39" y="149"/>
                    <a:pt x="37" y="150"/>
                    <a:pt x="37" y="151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7" y="151"/>
                    <a:pt x="36" y="151"/>
                    <a:pt x="36" y="151"/>
                  </a:cubicBezTo>
                  <a:cubicBezTo>
                    <a:pt x="35" y="150"/>
                    <a:pt x="34" y="150"/>
                    <a:pt x="33" y="151"/>
                  </a:cubicBezTo>
                  <a:cubicBezTo>
                    <a:pt x="29" y="151"/>
                    <a:pt x="25" y="151"/>
                    <a:pt x="21" y="152"/>
                  </a:cubicBezTo>
                  <a:cubicBezTo>
                    <a:pt x="15" y="154"/>
                    <a:pt x="11" y="158"/>
                    <a:pt x="7" y="162"/>
                  </a:cubicBezTo>
                  <a:cubicBezTo>
                    <a:pt x="0" y="171"/>
                    <a:pt x="0" y="183"/>
                    <a:pt x="4" y="193"/>
                  </a:cubicBezTo>
                  <a:close/>
                  <a:moveTo>
                    <a:pt x="354" y="27"/>
                  </a:moveTo>
                  <a:cubicBezTo>
                    <a:pt x="354" y="26"/>
                    <a:pt x="355" y="25"/>
                    <a:pt x="356" y="25"/>
                  </a:cubicBezTo>
                  <a:cubicBezTo>
                    <a:pt x="360" y="29"/>
                    <a:pt x="363" y="34"/>
                    <a:pt x="366" y="38"/>
                  </a:cubicBezTo>
                  <a:cubicBezTo>
                    <a:pt x="368" y="41"/>
                    <a:pt x="374" y="49"/>
                    <a:pt x="371" y="52"/>
                  </a:cubicBezTo>
                  <a:cubicBezTo>
                    <a:pt x="368" y="54"/>
                    <a:pt x="364" y="44"/>
                    <a:pt x="363" y="42"/>
                  </a:cubicBezTo>
                  <a:cubicBezTo>
                    <a:pt x="360" y="37"/>
                    <a:pt x="357" y="32"/>
                    <a:pt x="354" y="27"/>
                  </a:cubicBezTo>
                  <a:close/>
                  <a:moveTo>
                    <a:pt x="348" y="36"/>
                  </a:moveTo>
                  <a:cubicBezTo>
                    <a:pt x="345" y="31"/>
                    <a:pt x="341" y="27"/>
                    <a:pt x="338" y="21"/>
                  </a:cubicBezTo>
                  <a:cubicBezTo>
                    <a:pt x="337" y="20"/>
                    <a:pt x="340" y="18"/>
                    <a:pt x="341" y="20"/>
                  </a:cubicBezTo>
                  <a:cubicBezTo>
                    <a:pt x="345" y="26"/>
                    <a:pt x="350" y="31"/>
                    <a:pt x="354" y="36"/>
                  </a:cubicBezTo>
                  <a:cubicBezTo>
                    <a:pt x="357" y="40"/>
                    <a:pt x="361" y="45"/>
                    <a:pt x="361" y="50"/>
                  </a:cubicBezTo>
                  <a:cubicBezTo>
                    <a:pt x="361" y="51"/>
                    <a:pt x="359" y="51"/>
                    <a:pt x="359" y="50"/>
                  </a:cubicBezTo>
                  <a:cubicBezTo>
                    <a:pt x="355" y="46"/>
                    <a:pt x="352" y="41"/>
                    <a:pt x="348" y="36"/>
                  </a:cubicBezTo>
                  <a:close/>
                  <a:moveTo>
                    <a:pt x="338" y="39"/>
                  </a:moveTo>
                  <a:cubicBezTo>
                    <a:pt x="334" y="33"/>
                    <a:pt x="331" y="28"/>
                    <a:pt x="328" y="22"/>
                  </a:cubicBezTo>
                  <a:cubicBezTo>
                    <a:pt x="327" y="21"/>
                    <a:pt x="329" y="19"/>
                    <a:pt x="330" y="21"/>
                  </a:cubicBezTo>
                  <a:cubicBezTo>
                    <a:pt x="334" y="26"/>
                    <a:pt x="338" y="31"/>
                    <a:pt x="341" y="37"/>
                  </a:cubicBezTo>
                  <a:cubicBezTo>
                    <a:pt x="344" y="40"/>
                    <a:pt x="347" y="45"/>
                    <a:pt x="348" y="49"/>
                  </a:cubicBezTo>
                  <a:cubicBezTo>
                    <a:pt x="348" y="50"/>
                    <a:pt x="347" y="51"/>
                    <a:pt x="346" y="51"/>
                  </a:cubicBezTo>
                  <a:cubicBezTo>
                    <a:pt x="342" y="48"/>
                    <a:pt x="340" y="43"/>
                    <a:pt x="338" y="39"/>
                  </a:cubicBezTo>
                  <a:close/>
                  <a:moveTo>
                    <a:pt x="328" y="43"/>
                  </a:moveTo>
                  <a:cubicBezTo>
                    <a:pt x="325" y="37"/>
                    <a:pt x="322" y="32"/>
                    <a:pt x="318" y="27"/>
                  </a:cubicBezTo>
                  <a:cubicBezTo>
                    <a:pt x="317" y="26"/>
                    <a:pt x="319" y="24"/>
                    <a:pt x="321" y="25"/>
                  </a:cubicBezTo>
                  <a:cubicBezTo>
                    <a:pt x="324" y="29"/>
                    <a:pt x="327" y="33"/>
                    <a:pt x="330" y="37"/>
                  </a:cubicBezTo>
                  <a:cubicBezTo>
                    <a:pt x="333" y="42"/>
                    <a:pt x="337" y="47"/>
                    <a:pt x="337" y="52"/>
                  </a:cubicBezTo>
                  <a:cubicBezTo>
                    <a:pt x="338" y="54"/>
                    <a:pt x="336" y="54"/>
                    <a:pt x="335" y="54"/>
                  </a:cubicBezTo>
                  <a:cubicBezTo>
                    <a:pt x="332" y="51"/>
                    <a:pt x="330" y="47"/>
                    <a:pt x="328" y="43"/>
                  </a:cubicBezTo>
                  <a:close/>
                  <a:moveTo>
                    <a:pt x="317" y="47"/>
                  </a:moveTo>
                  <a:cubicBezTo>
                    <a:pt x="316" y="44"/>
                    <a:pt x="314" y="41"/>
                    <a:pt x="314" y="38"/>
                  </a:cubicBezTo>
                  <a:cubicBezTo>
                    <a:pt x="314" y="37"/>
                    <a:pt x="316" y="37"/>
                    <a:pt x="317" y="38"/>
                  </a:cubicBezTo>
                  <a:cubicBezTo>
                    <a:pt x="317" y="39"/>
                    <a:pt x="318" y="40"/>
                    <a:pt x="319" y="41"/>
                  </a:cubicBezTo>
                  <a:cubicBezTo>
                    <a:pt x="320" y="42"/>
                    <a:pt x="321" y="44"/>
                    <a:pt x="322" y="46"/>
                  </a:cubicBezTo>
                  <a:cubicBezTo>
                    <a:pt x="324" y="48"/>
                    <a:pt x="328" y="53"/>
                    <a:pt x="327" y="56"/>
                  </a:cubicBezTo>
                  <a:cubicBezTo>
                    <a:pt x="327" y="57"/>
                    <a:pt x="326" y="57"/>
                    <a:pt x="325" y="57"/>
                  </a:cubicBezTo>
                  <a:cubicBezTo>
                    <a:pt x="322" y="56"/>
                    <a:pt x="319" y="50"/>
                    <a:pt x="317" y="47"/>
                  </a:cubicBezTo>
                  <a:close/>
                  <a:moveTo>
                    <a:pt x="306" y="51"/>
                  </a:moveTo>
                  <a:cubicBezTo>
                    <a:pt x="304" y="46"/>
                    <a:pt x="301" y="41"/>
                    <a:pt x="297" y="37"/>
                  </a:cubicBezTo>
                  <a:cubicBezTo>
                    <a:pt x="296" y="35"/>
                    <a:pt x="298" y="33"/>
                    <a:pt x="300" y="35"/>
                  </a:cubicBezTo>
                  <a:cubicBezTo>
                    <a:pt x="304" y="39"/>
                    <a:pt x="307" y="42"/>
                    <a:pt x="310" y="47"/>
                  </a:cubicBezTo>
                  <a:cubicBezTo>
                    <a:pt x="313" y="51"/>
                    <a:pt x="316" y="56"/>
                    <a:pt x="315" y="61"/>
                  </a:cubicBezTo>
                  <a:cubicBezTo>
                    <a:pt x="315" y="62"/>
                    <a:pt x="314" y="62"/>
                    <a:pt x="313" y="62"/>
                  </a:cubicBezTo>
                  <a:cubicBezTo>
                    <a:pt x="310" y="59"/>
                    <a:pt x="308" y="54"/>
                    <a:pt x="306" y="51"/>
                  </a:cubicBezTo>
                  <a:close/>
                  <a:moveTo>
                    <a:pt x="295" y="52"/>
                  </a:moveTo>
                  <a:cubicBezTo>
                    <a:pt x="293" y="48"/>
                    <a:pt x="291" y="44"/>
                    <a:pt x="291" y="40"/>
                  </a:cubicBezTo>
                  <a:cubicBezTo>
                    <a:pt x="291" y="38"/>
                    <a:pt x="295" y="37"/>
                    <a:pt x="295" y="40"/>
                  </a:cubicBezTo>
                  <a:cubicBezTo>
                    <a:pt x="295" y="43"/>
                    <a:pt x="298" y="47"/>
                    <a:pt x="300" y="50"/>
                  </a:cubicBezTo>
                  <a:cubicBezTo>
                    <a:pt x="302" y="53"/>
                    <a:pt x="305" y="56"/>
                    <a:pt x="305" y="59"/>
                  </a:cubicBezTo>
                  <a:cubicBezTo>
                    <a:pt x="306" y="60"/>
                    <a:pt x="305" y="60"/>
                    <a:pt x="304" y="60"/>
                  </a:cubicBezTo>
                  <a:cubicBezTo>
                    <a:pt x="300" y="59"/>
                    <a:pt x="297" y="55"/>
                    <a:pt x="295" y="52"/>
                  </a:cubicBezTo>
                  <a:close/>
                  <a:moveTo>
                    <a:pt x="286" y="58"/>
                  </a:moveTo>
                  <a:cubicBezTo>
                    <a:pt x="283" y="54"/>
                    <a:pt x="280" y="51"/>
                    <a:pt x="277" y="47"/>
                  </a:cubicBezTo>
                  <a:cubicBezTo>
                    <a:pt x="276" y="46"/>
                    <a:pt x="278" y="44"/>
                    <a:pt x="279" y="45"/>
                  </a:cubicBezTo>
                  <a:cubicBezTo>
                    <a:pt x="283" y="46"/>
                    <a:pt x="286" y="50"/>
                    <a:pt x="288" y="53"/>
                  </a:cubicBezTo>
                  <a:cubicBezTo>
                    <a:pt x="291" y="57"/>
                    <a:pt x="294" y="61"/>
                    <a:pt x="294" y="66"/>
                  </a:cubicBezTo>
                  <a:cubicBezTo>
                    <a:pt x="294" y="66"/>
                    <a:pt x="293" y="67"/>
                    <a:pt x="292" y="66"/>
                  </a:cubicBezTo>
                  <a:cubicBezTo>
                    <a:pt x="289" y="64"/>
                    <a:pt x="288" y="61"/>
                    <a:pt x="286" y="58"/>
                  </a:cubicBezTo>
                  <a:close/>
                  <a:moveTo>
                    <a:pt x="272" y="57"/>
                  </a:moveTo>
                  <a:cubicBezTo>
                    <a:pt x="270" y="54"/>
                    <a:pt x="267" y="50"/>
                    <a:pt x="265" y="46"/>
                  </a:cubicBezTo>
                  <a:cubicBezTo>
                    <a:pt x="264" y="45"/>
                    <a:pt x="267" y="43"/>
                    <a:pt x="268" y="44"/>
                  </a:cubicBezTo>
                  <a:cubicBezTo>
                    <a:pt x="271" y="48"/>
                    <a:pt x="274" y="52"/>
                    <a:pt x="277" y="55"/>
                  </a:cubicBezTo>
                  <a:cubicBezTo>
                    <a:pt x="279" y="58"/>
                    <a:pt x="283" y="62"/>
                    <a:pt x="282" y="66"/>
                  </a:cubicBezTo>
                  <a:cubicBezTo>
                    <a:pt x="282" y="67"/>
                    <a:pt x="281" y="68"/>
                    <a:pt x="280" y="67"/>
                  </a:cubicBezTo>
                  <a:cubicBezTo>
                    <a:pt x="277" y="65"/>
                    <a:pt x="275" y="60"/>
                    <a:pt x="272" y="57"/>
                  </a:cubicBezTo>
                  <a:close/>
                  <a:moveTo>
                    <a:pt x="260" y="49"/>
                  </a:moveTo>
                  <a:cubicBezTo>
                    <a:pt x="264" y="55"/>
                    <a:pt x="273" y="63"/>
                    <a:pt x="272" y="71"/>
                  </a:cubicBezTo>
                  <a:cubicBezTo>
                    <a:pt x="271" y="72"/>
                    <a:pt x="271" y="72"/>
                    <a:pt x="270" y="72"/>
                  </a:cubicBezTo>
                  <a:cubicBezTo>
                    <a:pt x="267" y="69"/>
                    <a:pt x="265" y="65"/>
                    <a:pt x="263" y="62"/>
                  </a:cubicBezTo>
                  <a:cubicBezTo>
                    <a:pt x="261" y="58"/>
                    <a:pt x="259" y="54"/>
                    <a:pt x="257" y="50"/>
                  </a:cubicBezTo>
                  <a:cubicBezTo>
                    <a:pt x="256" y="48"/>
                    <a:pt x="259" y="47"/>
                    <a:pt x="260" y="49"/>
                  </a:cubicBezTo>
                  <a:close/>
                  <a:moveTo>
                    <a:pt x="160" y="101"/>
                  </a:moveTo>
                  <a:cubicBezTo>
                    <a:pt x="164" y="105"/>
                    <a:pt x="168" y="110"/>
                    <a:pt x="171" y="114"/>
                  </a:cubicBezTo>
                  <a:cubicBezTo>
                    <a:pt x="174" y="118"/>
                    <a:pt x="178" y="122"/>
                    <a:pt x="178" y="126"/>
                  </a:cubicBezTo>
                  <a:cubicBezTo>
                    <a:pt x="178" y="127"/>
                    <a:pt x="177" y="128"/>
                    <a:pt x="176" y="127"/>
                  </a:cubicBezTo>
                  <a:cubicBezTo>
                    <a:pt x="172" y="125"/>
                    <a:pt x="170" y="120"/>
                    <a:pt x="167" y="116"/>
                  </a:cubicBezTo>
                  <a:cubicBezTo>
                    <a:pt x="163" y="112"/>
                    <a:pt x="160" y="108"/>
                    <a:pt x="157" y="104"/>
                  </a:cubicBezTo>
                  <a:cubicBezTo>
                    <a:pt x="155" y="101"/>
                    <a:pt x="159" y="98"/>
                    <a:pt x="160" y="101"/>
                  </a:cubicBezTo>
                  <a:close/>
                  <a:moveTo>
                    <a:pt x="123" y="126"/>
                  </a:moveTo>
                  <a:cubicBezTo>
                    <a:pt x="120" y="123"/>
                    <a:pt x="117" y="120"/>
                    <a:pt x="114" y="117"/>
                  </a:cubicBezTo>
                  <a:cubicBezTo>
                    <a:pt x="111" y="114"/>
                    <a:pt x="116" y="111"/>
                    <a:pt x="118" y="113"/>
                  </a:cubicBezTo>
                  <a:cubicBezTo>
                    <a:pt x="121" y="116"/>
                    <a:pt x="125" y="119"/>
                    <a:pt x="128" y="123"/>
                  </a:cubicBezTo>
                  <a:cubicBezTo>
                    <a:pt x="130" y="125"/>
                    <a:pt x="135" y="129"/>
                    <a:pt x="133" y="132"/>
                  </a:cubicBezTo>
                  <a:cubicBezTo>
                    <a:pt x="133" y="133"/>
                    <a:pt x="132" y="134"/>
                    <a:pt x="131" y="134"/>
                  </a:cubicBezTo>
                  <a:cubicBezTo>
                    <a:pt x="128" y="134"/>
                    <a:pt x="125" y="129"/>
                    <a:pt x="123" y="126"/>
                  </a:cubicBezTo>
                  <a:close/>
                  <a:moveTo>
                    <a:pt x="110" y="117"/>
                  </a:moveTo>
                  <a:cubicBezTo>
                    <a:pt x="112" y="120"/>
                    <a:pt x="114" y="122"/>
                    <a:pt x="117" y="125"/>
                  </a:cubicBezTo>
                  <a:cubicBezTo>
                    <a:pt x="118" y="127"/>
                    <a:pt x="121" y="129"/>
                    <a:pt x="122" y="132"/>
                  </a:cubicBezTo>
                  <a:cubicBezTo>
                    <a:pt x="122" y="133"/>
                    <a:pt x="121" y="134"/>
                    <a:pt x="120" y="133"/>
                  </a:cubicBezTo>
                  <a:cubicBezTo>
                    <a:pt x="117" y="133"/>
                    <a:pt x="115" y="131"/>
                    <a:pt x="114" y="129"/>
                  </a:cubicBezTo>
                  <a:cubicBezTo>
                    <a:pt x="111" y="126"/>
                    <a:pt x="109" y="123"/>
                    <a:pt x="107" y="120"/>
                  </a:cubicBezTo>
                  <a:cubicBezTo>
                    <a:pt x="105" y="118"/>
                    <a:pt x="108" y="115"/>
                    <a:pt x="110" y="117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73"/>
            <p:cNvSpPr>
              <a:spLocks noEditPoints="1"/>
            </p:cNvSpPr>
            <p:nvPr/>
          </p:nvSpPr>
          <p:spPr bwMode="auto">
            <a:xfrm>
              <a:off x="4859338" y="1971675"/>
              <a:ext cx="2800350" cy="1243013"/>
            </a:xfrm>
            <a:custGeom>
              <a:avLst/>
              <a:gdLst>
                <a:gd name="T0" fmla="*/ 52 w 659"/>
                <a:gd name="T1" fmla="*/ 234 h 293"/>
                <a:gd name="T2" fmla="*/ 54 w 659"/>
                <a:gd name="T3" fmla="*/ 220 h 293"/>
                <a:gd name="T4" fmla="*/ 76 w 659"/>
                <a:gd name="T5" fmla="*/ 237 h 293"/>
                <a:gd name="T6" fmla="*/ 66 w 659"/>
                <a:gd name="T7" fmla="*/ 191 h 293"/>
                <a:gd name="T8" fmla="*/ 82 w 659"/>
                <a:gd name="T9" fmla="*/ 193 h 293"/>
                <a:gd name="T10" fmla="*/ 84 w 659"/>
                <a:gd name="T11" fmla="*/ 179 h 293"/>
                <a:gd name="T12" fmla="*/ 105 w 659"/>
                <a:gd name="T13" fmla="*/ 176 h 293"/>
                <a:gd name="T14" fmla="*/ 119 w 659"/>
                <a:gd name="T15" fmla="*/ 137 h 293"/>
                <a:gd name="T16" fmla="*/ 176 w 659"/>
                <a:gd name="T17" fmla="*/ 139 h 293"/>
                <a:gd name="T18" fmla="*/ 154 w 659"/>
                <a:gd name="T19" fmla="*/ 96 h 293"/>
                <a:gd name="T20" fmla="*/ 208 w 659"/>
                <a:gd name="T21" fmla="*/ 129 h 293"/>
                <a:gd name="T22" fmla="*/ 222 w 659"/>
                <a:gd name="T23" fmla="*/ 121 h 293"/>
                <a:gd name="T24" fmla="*/ 248 w 659"/>
                <a:gd name="T25" fmla="*/ 121 h 293"/>
                <a:gd name="T26" fmla="*/ 271 w 659"/>
                <a:gd name="T27" fmla="*/ 138 h 293"/>
                <a:gd name="T28" fmla="*/ 307 w 659"/>
                <a:gd name="T29" fmla="*/ 128 h 293"/>
                <a:gd name="T30" fmla="*/ 364 w 659"/>
                <a:gd name="T31" fmla="*/ 163 h 293"/>
                <a:gd name="T32" fmla="*/ 367 w 659"/>
                <a:gd name="T33" fmla="*/ 140 h 293"/>
                <a:gd name="T34" fmla="*/ 411 w 659"/>
                <a:gd name="T35" fmla="*/ 166 h 293"/>
                <a:gd name="T36" fmla="*/ 437 w 659"/>
                <a:gd name="T37" fmla="*/ 159 h 293"/>
                <a:gd name="T38" fmla="*/ 446 w 659"/>
                <a:gd name="T39" fmla="*/ 136 h 293"/>
                <a:gd name="T40" fmla="*/ 469 w 659"/>
                <a:gd name="T41" fmla="*/ 137 h 293"/>
                <a:gd name="T42" fmla="*/ 534 w 659"/>
                <a:gd name="T43" fmla="*/ 165 h 293"/>
                <a:gd name="T44" fmla="*/ 531 w 659"/>
                <a:gd name="T45" fmla="*/ 216 h 293"/>
                <a:gd name="T46" fmla="*/ 534 w 659"/>
                <a:gd name="T47" fmla="*/ 201 h 293"/>
                <a:gd name="T48" fmla="*/ 551 w 659"/>
                <a:gd name="T49" fmla="*/ 208 h 293"/>
                <a:gd name="T50" fmla="*/ 565 w 659"/>
                <a:gd name="T51" fmla="*/ 224 h 293"/>
                <a:gd name="T52" fmla="*/ 578 w 659"/>
                <a:gd name="T53" fmla="*/ 223 h 293"/>
                <a:gd name="T54" fmla="*/ 605 w 659"/>
                <a:gd name="T55" fmla="*/ 224 h 293"/>
                <a:gd name="T56" fmla="*/ 615 w 659"/>
                <a:gd name="T57" fmla="*/ 275 h 293"/>
                <a:gd name="T58" fmla="*/ 635 w 659"/>
                <a:gd name="T59" fmla="*/ 289 h 293"/>
                <a:gd name="T60" fmla="*/ 632 w 659"/>
                <a:gd name="T61" fmla="*/ 258 h 293"/>
                <a:gd name="T62" fmla="*/ 657 w 659"/>
                <a:gd name="T63" fmla="*/ 174 h 293"/>
                <a:gd name="T64" fmla="*/ 607 w 659"/>
                <a:gd name="T65" fmla="*/ 120 h 293"/>
                <a:gd name="T66" fmla="*/ 559 w 659"/>
                <a:gd name="T67" fmla="*/ 97 h 293"/>
                <a:gd name="T68" fmla="*/ 525 w 659"/>
                <a:gd name="T69" fmla="*/ 88 h 293"/>
                <a:gd name="T70" fmla="*/ 470 w 659"/>
                <a:gd name="T71" fmla="*/ 44 h 293"/>
                <a:gd name="T72" fmla="*/ 390 w 659"/>
                <a:gd name="T73" fmla="*/ 1 h 293"/>
                <a:gd name="T74" fmla="*/ 376 w 659"/>
                <a:gd name="T75" fmla="*/ 3 h 293"/>
                <a:gd name="T76" fmla="*/ 345 w 659"/>
                <a:gd name="T77" fmla="*/ 30 h 293"/>
                <a:gd name="T78" fmla="*/ 333 w 659"/>
                <a:gd name="T79" fmla="*/ 27 h 293"/>
                <a:gd name="T80" fmla="*/ 300 w 659"/>
                <a:gd name="T81" fmla="*/ 50 h 293"/>
                <a:gd name="T82" fmla="*/ 202 w 659"/>
                <a:gd name="T83" fmla="*/ 58 h 293"/>
                <a:gd name="T84" fmla="*/ 156 w 659"/>
                <a:gd name="T85" fmla="*/ 65 h 293"/>
                <a:gd name="T86" fmla="*/ 129 w 659"/>
                <a:gd name="T87" fmla="*/ 65 h 293"/>
                <a:gd name="T88" fmla="*/ 79 w 659"/>
                <a:gd name="T89" fmla="*/ 93 h 293"/>
                <a:gd name="T90" fmla="*/ 20 w 659"/>
                <a:gd name="T91" fmla="*/ 135 h 293"/>
                <a:gd name="T92" fmla="*/ 590 w 659"/>
                <a:gd name="T93" fmla="*/ 227 h 293"/>
                <a:gd name="T94" fmla="*/ 576 w 659"/>
                <a:gd name="T95" fmla="*/ 221 h 293"/>
                <a:gd name="T96" fmla="*/ 436 w 659"/>
                <a:gd name="T97" fmla="*/ 136 h 293"/>
                <a:gd name="T98" fmla="*/ 419 w 659"/>
                <a:gd name="T99" fmla="*/ 153 h 293"/>
                <a:gd name="T100" fmla="*/ 380 w 659"/>
                <a:gd name="T101" fmla="*/ 124 h 293"/>
                <a:gd name="T102" fmla="*/ 358 w 659"/>
                <a:gd name="T103" fmla="*/ 157 h 293"/>
                <a:gd name="T104" fmla="*/ 336 w 659"/>
                <a:gd name="T105" fmla="*/ 128 h 293"/>
                <a:gd name="T106" fmla="*/ 330 w 659"/>
                <a:gd name="T107" fmla="*/ 126 h 293"/>
                <a:gd name="T108" fmla="*/ 285 w 659"/>
                <a:gd name="T109" fmla="*/ 142 h 293"/>
                <a:gd name="T110" fmla="*/ 277 w 659"/>
                <a:gd name="T111" fmla="*/ 129 h 293"/>
                <a:gd name="T112" fmla="*/ 226 w 659"/>
                <a:gd name="T113" fmla="*/ 93 h 293"/>
                <a:gd name="T114" fmla="*/ 213 w 659"/>
                <a:gd name="T115" fmla="*/ 93 h 293"/>
                <a:gd name="T116" fmla="*/ 185 w 659"/>
                <a:gd name="T117" fmla="*/ 107 h 293"/>
                <a:gd name="T118" fmla="*/ 122 w 659"/>
                <a:gd name="T119" fmla="*/ 153 h 293"/>
                <a:gd name="T120" fmla="*/ 124 w 659"/>
                <a:gd name="T121" fmla="*/ 177 h 293"/>
                <a:gd name="T122" fmla="*/ 99 w 659"/>
                <a:gd name="T123" fmla="*/ 152 h 293"/>
                <a:gd name="T124" fmla="*/ 24 w 659"/>
                <a:gd name="T125" fmla="*/ 21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9" h="293">
                  <a:moveTo>
                    <a:pt x="3" y="198"/>
                  </a:moveTo>
                  <a:cubicBezTo>
                    <a:pt x="4" y="202"/>
                    <a:pt x="9" y="206"/>
                    <a:pt x="14" y="209"/>
                  </a:cubicBezTo>
                  <a:cubicBezTo>
                    <a:pt x="16" y="210"/>
                    <a:pt x="17" y="211"/>
                    <a:pt x="18" y="212"/>
                  </a:cubicBezTo>
                  <a:cubicBezTo>
                    <a:pt x="19" y="213"/>
                    <a:pt x="20" y="214"/>
                    <a:pt x="22" y="216"/>
                  </a:cubicBezTo>
                  <a:cubicBezTo>
                    <a:pt x="27" y="222"/>
                    <a:pt x="33" y="229"/>
                    <a:pt x="39" y="229"/>
                  </a:cubicBezTo>
                  <a:cubicBezTo>
                    <a:pt x="41" y="229"/>
                    <a:pt x="42" y="228"/>
                    <a:pt x="44" y="227"/>
                  </a:cubicBezTo>
                  <a:cubicBezTo>
                    <a:pt x="44" y="227"/>
                    <a:pt x="44" y="227"/>
                    <a:pt x="45" y="227"/>
                  </a:cubicBezTo>
                  <a:cubicBezTo>
                    <a:pt x="46" y="227"/>
                    <a:pt x="48" y="228"/>
                    <a:pt x="48" y="229"/>
                  </a:cubicBezTo>
                  <a:cubicBezTo>
                    <a:pt x="49" y="231"/>
                    <a:pt x="51" y="233"/>
                    <a:pt x="52" y="234"/>
                  </a:cubicBezTo>
                  <a:cubicBezTo>
                    <a:pt x="49" y="229"/>
                    <a:pt x="48" y="223"/>
                    <a:pt x="45" y="218"/>
                  </a:cubicBezTo>
                  <a:cubicBezTo>
                    <a:pt x="43" y="213"/>
                    <a:pt x="40" y="207"/>
                    <a:pt x="37" y="201"/>
                  </a:cubicBezTo>
                  <a:cubicBezTo>
                    <a:pt x="36" y="199"/>
                    <a:pt x="39" y="197"/>
                    <a:pt x="41" y="199"/>
                  </a:cubicBezTo>
                  <a:cubicBezTo>
                    <a:pt x="44" y="206"/>
                    <a:pt x="48" y="212"/>
                    <a:pt x="51" y="219"/>
                  </a:cubicBezTo>
                  <a:cubicBezTo>
                    <a:pt x="54" y="224"/>
                    <a:pt x="57" y="230"/>
                    <a:pt x="56" y="236"/>
                  </a:cubicBezTo>
                  <a:cubicBezTo>
                    <a:pt x="56" y="236"/>
                    <a:pt x="56" y="236"/>
                    <a:pt x="56" y="237"/>
                  </a:cubicBezTo>
                  <a:cubicBezTo>
                    <a:pt x="58" y="237"/>
                    <a:pt x="60" y="237"/>
                    <a:pt x="62" y="237"/>
                  </a:cubicBezTo>
                  <a:cubicBezTo>
                    <a:pt x="62" y="237"/>
                    <a:pt x="63" y="237"/>
                    <a:pt x="64" y="237"/>
                  </a:cubicBezTo>
                  <a:cubicBezTo>
                    <a:pt x="59" y="233"/>
                    <a:pt x="57" y="226"/>
                    <a:pt x="54" y="220"/>
                  </a:cubicBezTo>
                  <a:cubicBezTo>
                    <a:pt x="50" y="214"/>
                    <a:pt x="47" y="207"/>
                    <a:pt x="43" y="200"/>
                  </a:cubicBezTo>
                  <a:cubicBezTo>
                    <a:pt x="42" y="198"/>
                    <a:pt x="46" y="196"/>
                    <a:pt x="47" y="198"/>
                  </a:cubicBezTo>
                  <a:cubicBezTo>
                    <a:pt x="51" y="205"/>
                    <a:pt x="54" y="212"/>
                    <a:pt x="58" y="218"/>
                  </a:cubicBezTo>
                  <a:cubicBezTo>
                    <a:pt x="61" y="224"/>
                    <a:pt x="66" y="230"/>
                    <a:pt x="67" y="236"/>
                  </a:cubicBezTo>
                  <a:cubicBezTo>
                    <a:pt x="67" y="237"/>
                    <a:pt x="67" y="237"/>
                    <a:pt x="66" y="237"/>
                  </a:cubicBezTo>
                  <a:cubicBezTo>
                    <a:pt x="67" y="237"/>
                    <a:pt x="68" y="237"/>
                    <a:pt x="68" y="237"/>
                  </a:cubicBezTo>
                  <a:cubicBezTo>
                    <a:pt x="69" y="237"/>
                    <a:pt x="71" y="237"/>
                    <a:pt x="72" y="237"/>
                  </a:cubicBezTo>
                  <a:cubicBezTo>
                    <a:pt x="73" y="237"/>
                    <a:pt x="74" y="237"/>
                    <a:pt x="75" y="237"/>
                  </a:cubicBezTo>
                  <a:cubicBezTo>
                    <a:pt x="75" y="237"/>
                    <a:pt x="76" y="237"/>
                    <a:pt x="76" y="237"/>
                  </a:cubicBezTo>
                  <a:cubicBezTo>
                    <a:pt x="74" y="231"/>
                    <a:pt x="73" y="226"/>
                    <a:pt x="70" y="221"/>
                  </a:cubicBezTo>
                  <a:cubicBezTo>
                    <a:pt x="66" y="213"/>
                    <a:pt x="61" y="205"/>
                    <a:pt x="56" y="197"/>
                  </a:cubicBezTo>
                  <a:cubicBezTo>
                    <a:pt x="54" y="195"/>
                    <a:pt x="57" y="193"/>
                    <a:pt x="59" y="195"/>
                  </a:cubicBezTo>
                  <a:cubicBezTo>
                    <a:pt x="64" y="202"/>
                    <a:pt x="69" y="208"/>
                    <a:pt x="73" y="216"/>
                  </a:cubicBezTo>
                  <a:cubicBezTo>
                    <a:pt x="76" y="222"/>
                    <a:pt x="80" y="229"/>
                    <a:pt x="81" y="236"/>
                  </a:cubicBezTo>
                  <a:cubicBezTo>
                    <a:pt x="83" y="235"/>
                    <a:pt x="85" y="234"/>
                    <a:pt x="86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2" y="226"/>
                    <a:pt x="80" y="219"/>
                    <a:pt x="77" y="213"/>
                  </a:cubicBezTo>
                  <a:cubicBezTo>
                    <a:pt x="74" y="205"/>
                    <a:pt x="70" y="198"/>
                    <a:pt x="66" y="191"/>
                  </a:cubicBezTo>
                  <a:cubicBezTo>
                    <a:pt x="65" y="189"/>
                    <a:pt x="68" y="188"/>
                    <a:pt x="69" y="189"/>
                  </a:cubicBezTo>
                  <a:cubicBezTo>
                    <a:pt x="73" y="195"/>
                    <a:pt x="77" y="202"/>
                    <a:pt x="80" y="208"/>
                  </a:cubicBezTo>
                  <a:cubicBezTo>
                    <a:pt x="83" y="213"/>
                    <a:pt x="86" y="219"/>
                    <a:pt x="87" y="225"/>
                  </a:cubicBezTo>
                  <a:cubicBezTo>
                    <a:pt x="88" y="223"/>
                    <a:pt x="88" y="221"/>
                    <a:pt x="89" y="218"/>
                  </a:cubicBezTo>
                  <a:cubicBezTo>
                    <a:pt x="89" y="218"/>
                    <a:pt x="88" y="218"/>
                    <a:pt x="88" y="218"/>
                  </a:cubicBezTo>
                  <a:cubicBezTo>
                    <a:pt x="84" y="212"/>
                    <a:pt x="82" y="204"/>
                    <a:pt x="79" y="197"/>
                  </a:cubicBezTo>
                  <a:cubicBezTo>
                    <a:pt x="76" y="190"/>
                    <a:pt x="71" y="183"/>
                    <a:pt x="67" y="176"/>
                  </a:cubicBezTo>
                  <a:cubicBezTo>
                    <a:pt x="66" y="174"/>
                    <a:pt x="68" y="173"/>
                    <a:pt x="69" y="174"/>
                  </a:cubicBezTo>
                  <a:cubicBezTo>
                    <a:pt x="75" y="179"/>
                    <a:pt x="79" y="187"/>
                    <a:pt x="82" y="193"/>
                  </a:cubicBezTo>
                  <a:cubicBezTo>
                    <a:pt x="84" y="198"/>
                    <a:pt x="88" y="204"/>
                    <a:pt x="90" y="210"/>
                  </a:cubicBezTo>
                  <a:cubicBezTo>
                    <a:pt x="90" y="208"/>
                    <a:pt x="90" y="207"/>
                    <a:pt x="90" y="205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0" y="201"/>
                    <a:pt x="90" y="201"/>
                    <a:pt x="90" y="200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5" y="195"/>
                    <a:pt x="83" y="187"/>
                    <a:pt x="80" y="181"/>
                  </a:cubicBezTo>
                  <a:cubicBezTo>
                    <a:pt x="77" y="175"/>
                    <a:pt x="74" y="169"/>
                    <a:pt x="71" y="163"/>
                  </a:cubicBezTo>
                  <a:cubicBezTo>
                    <a:pt x="70" y="161"/>
                    <a:pt x="72" y="160"/>
                    <a:pt x="74" y="161"/>
                  </a:cubicBezTo>
                  <a:cubicBezTo>
                    <a:pt x="79" y="166"/>
                    <a:pt x="82" y="173"/>
                    <a:pt x="84" y="179"/>
                  </a:cubicBezTo>
                  <a:cubicBezTo>
                    <a:pt x="86" y="183"/>
                    <a:pt x="88" y="186"/>
                    <a:pt x="89" y="190"/>
                  </a:cubicBezTo>
                  <a:cubicBezTo>
                    <a:pt x="90" y="185"/>
                    <a:pt x="90" y="181"/>
                    <a:pt x="92" y="176"/>
                  </a:cubicBezTo>
                  <a:cubicBezTo>
                    <a:pt x="92" y="176"/>
                    <a:pt x="92" y="175"/>
                    <a:pt x="92" y="175"/>
                  </a:cubicBezTo>
                  <a:cubicBezTo>
                    <a:pt x="91" y="173"/>
                    <a:pt x="90" y="170"/>
                    <a:pt x="89" y="168"/>
                  </a:cubicBezTo>
                  <a:cubicBezTo>
                    <a:pt x="87" y="163"/>
                    <a:pt x="85" y="160"/>
                    <a:pt x="82" y="156"/>
                  </a:cubicBezTo>
                  <a:cubicBezTo>
                    <a:pt x="81" y="155"/>
                    <a:pt x="83" y="153"/>
                    <a:pt x="84" y="154"/>
                  </a:cubicBezTo>
                  <a:cubicBezTo>
                    <a:pt x="88" y="155"/>
                    <a:pt x="91" y="161"/>
                    <a:pt x="93" y="164"/>
                  </a:cubicBezTo>
                  <a:cubicBezTo>
                    <a:pt x="94" y="167"/>
                    <a:pt x="96" y="171"/>
                    <a:pt x="97" y="174"/>
                  </a:cubicBezTo>
                  <a:cubicBezTo>
                    <a:pt x="100" y="175"/>
                    <a:pt x="103" y="175"/>
                    <a:pt x="105" y="176"/>
                  </a:cubicBezTo>
                  <a:cubicBezTo>
                    <a:pt x="113" y="179"/>
                    <a:pt x="123" y="181"/>
                    <a:pt x="132" y="181"/>
                  </a:cubicBezTo>
                  <a:cubicBezTo>
                    <a:pt x="140" y="181"/>
                    <a:pt x="146" y="178"/>
                    <a:pt x="149" y="172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3" y="166"/>
                    <a:pt x="143" y="166"/>
                    <a:pt x="143" y="166"/>
                  </a:cubicBezTo>
                  <a:cubicBezTo>
                    <a:pt x="140" y="163"/>
                    <a:pt x="137" y="161"/>
                    <a:pt x="134" y="159"/>
                  </a:cubicBezTo>
                  <a:cubicBezTo>
                    <a:pt x="127" y="153"/>
                    <a:pt x="120" y="148"/>
                    <a:pt x="115" y="141"/>
                  </a:cubicBezTo>
                  <a:cubicBezTo>
                    <a:pt x="114" y="140"/>
                    <a:pt x="114" y="139"/>
                    <a:pt x="115" y="138"/>
                  </a:cubicBezTo>
                  <a:cubicBezTo>
                    <a:pt x="115" y="137"/>
                    <a:pt x="116" y="137"/>
                    <a:pt x="117" y="137"/>
                  </a:cubicBezTo>
                  <a:cubicBezTo>
                    <a:pt x="118" y="137"/>
                    <a:pt x="118" y="137"/>
                    <a:pt x="119" y="137"/>
                  </a:cubicBezTo>
                  <a:cubicBezTo>
                    <a:pt x="125" y="141"/>
                    <a:pt x="130" y="146"/>
                    <a:pt x="135" y="151"/>
                  </a:cubicBezTo>
                  <a:cubicBezTo>
                    <a:pt x="138" y="154"/>
                    <a:pt x="141" y="156"/>
                    <a:pt x="143" y="159"/>
                  </a:cubicBezTo>
                  <a:cubicBezTo>
                    <a:pt x="150" y="164"/>
                    <a:pt x="150" y="164"/>
                    <a:pt x="150" y="16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1" y="162"/>
                    <a:pt x="152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4" y="162"/>
                    <a:pt x="155" y="162"/>
                    <a:pt x="156" y="162"/>
                  </a:cubicBezTo>
                  <a:cubicBezTo>
                    <a:pt x="162" y="162"/>
                    <a:pt x="167" y="160"/>
                    <a:pt x="170" y="157"/>
                  </a:cubicBezTo>
                  <a:cubicBezTo>
                    <a:pt x="174" y="153"/>
                    <a:pt x="176" y="147"/>
                    <a:pt x="176" y="139"/>
                  </a:cubicBezTo>
                  <a:cubicBezTo>
                    <a:pt x="176" y="139"/>
                    <a:pt x="176" y="139"/>
                    <a:pt x="176" y="138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73" y="130"/>
                    <a:pt x="169" y="123"/>
                    <a:pt x="165" y="118"/>
                  </a:cubicBezTo>
                  <a:cubicBezTo>
                    <a:pt x="163" y="115"/>
                    <a:pt x="160" y="112"/>
                    <a:pt x="158" y="110"/>
                  </a:cubicBezTo>
                  <a:cubicBezTo>
                    <a:pt x="155" y="107"/>
                    <a:pt x="153" y="104"/>
                    <a:pt x="151" y="102"/>
                  </a:cubicBezTo>
                  <a:cubicBezTo>
                    <a:pt x="150" y="101"/>
                    <a:pt x="150" y="99"/>
                    <a:pt x="151" y="97"/>
                  </a:cubicBezTo>
                  <a:cubicBezTo>
                    <a:pt x="151" y="97"/>
                    <a:pt x="152" y="96"/>
                    <a:pt x="153" y="96"/>
                  </a:cubicBezTo>
                  <a:cubicBezTo>
                    <a:pt x="153" y="96"/>
                    <a:pt x="153" y="96"/>
                    <a:pt x="154" y="96"/>
                  </a:cubicBezTo>
                  <a:cubicBezTo>
                    <a:pt x="164" y="101"/>
                    <a:pt x="171" y="112"/>
                    <a:pt x="177" y="122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2" y="127"/>
                    <a:pt x="184" y="128"/>
                    <a:pt x="186" y="128"/>
                  </a:cubicBezTo>
                  <a:cubicBezTo>
                    <a:pt x="189" y="128"/>
                    <a:pt x="192" y="126"/>
                    <a:pt x="193" y="122"/>
                  </a:cubicBezTo>
                  <a:cubicBezTo>
                    <a:pt x="193" y="120"/>
                    <a:pt x="194" y="120"/>
                    <a:pt x="195" y="120"/>
                  </a:cubicBezTo>
                  <a:cubicBezTo>
                    <a:pt x="197" y="120"/>
                    <a:pt x="198" y="120"/>
                    <a:pt x="199" y="121"/>
                  </a:cubicBezTo>
                  <a:cubicBezTo>
                    <a:pt x="201" y="125"/>
                    <a:pt x="204" y="129"/>
                    <a:pt x="208" y="129"/>
                  </a:cubicBezTo>
                  <a:cubicBezTo>
                    <a:pt x="210" y="129"/>
                    <a:pt x="212" y="127"/>
                    <a:pt x="214" y="123"/>
                  </a:cubicBezTo>
                  <a:cubicBezTo>
                    <a:pt x="212" y="119"/>
                    <a:pt x="210" y="115"/>
                    <a:pt x="208" y="112"/>
                  </a:cubicBezTo>
                  <a:cubicBezTo>
                    <a:pt x="206" y="107"/>
                    <a:pt x="204" y="102"/>
                    <a:pt x="202" y="96"/>
                  </a:cubicBezTo>
                  <a:cubicBezTo>
                    <a:pt x="202" y="94"/>
                    <a:pt x="205" y="93"/>
                    <a:pt x="206" y="95"/>
                  </a:cubicBezTo>
                  <a:cubicBezTo>
                    <a:pt x="209" y="100"/>
                    <a:pt x="211" y="106"/>
                    <a:pt x="214" y="111"/>
                  </a:cubicBezTo>
                  <a:cubicBezTo>
                    <a:pt x="215" y="114"/>
                    <a:pt x="217" y="116"/>
                    <a:pt x="218" y="119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19" y="119"/>
                    <a:pt x="219" y="120"/>
                    <a:pt x="220" y="120"/>
                  </a:cubicBezTo>
                  <a:cubicBezTo>
                    <a:pt x="221" y="120"/>
                    <a:pt x="221" y="121"/>
                    <a:pt x="222" y="121"/>
                  </a:cubicBezTo>
                  <a:cubicBezTo>
                    <a:pt x="226" y="124"/>
                    <a:pt x="230" y="127"/>
                    <a:pt x="235" y="127"/>
                  </a:cubicBezTo>
                  <a:cubicBezTo>
                    <a:pt x="238" y="127"/>
                    <a:pt x="241" y="126"/>
                    <a:pt x="244" y="123"/>
                  </a:cubicBezTo>
                  <a:cubicBezTo>
                    <a:pt x="245" y="123"/>
                    <a:pt x="245" y="122"/>
                    <a:pt x="246" y="122"/>
                  </a:cubicBezTo>
                  <a:cubicBezTo>
                    <a:pt x="246" y="122"/>
                    <a:pt x="246" y="122"/>
                    <a:pt x="246" y="122"/>
                  </a:cubicBezTo>
                  <a:cubicBezTo>
                    <a:pt x="243" y="119"/>
                    <a:pt x="241" y="115"/>
                    <a:pt x="240" y="111"/>
                  </a:cubicBezTo>
                  <a:cubicBezTo>
                    <a:pt x="237" y="106"/>
                    <a:pt x="235" y="101"/>
                    <a:pt x="232" y="97"/>
                  </a:cubicBezTo>
                  <a:cubicBezTo>
                    <a:pt x="231" y="95"/>
                    <a:pt x="233" y="93"/>
                    <a:pt x="235" y="95"/>
                  </a:cubicBezTo>
                  <a:cubicBezTo>
                    <a:pt x="237" y="99"/>
                    <a:pt x="240" y="103"/>
                    <a:pt x="242" y="107"/>
                  </a:cubicBezTo>
                  <a:cubicBezTo>
                    <a:pt x="245" y="112"/>
                    <a:pt x="248" y="116"/>
                    <a:pt x="248" y="121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8" y="121"/>
                    <a:pt x="249" y="121"/>
                    <a:pt x="249" y="121"/>
                  </a:cubicBezTo>
                  <a:cubicBezTo>
                    <a:pt x="251" y="121"/>
                    <a:pt x="254" y="122"/>
                    <a:pt x="256" y="123"/>
                  </a:cubicBezTo>
                  <a:cubicBezTo>
                    <a:pt x="254" y="120"/>
                    <a:pt x="253" y="117"/>
                    <a:pt x="252" y="115"/>
                  </a:cubicBezTo>
                  <a:cubicBezTo>
                    <a:pt x="250" y="110"/>
                    <a:pt x="248" y="105"/>
                    <a:pt x="246" y="101"/>
                  </a:cubicBezTo>
                  <a:cubicBezTo>
                    <a:pt x="246" y="99"/>
                    <a:pt x="248" y="98"/>
                    <a:pt x="249" y="99"/>
                  </a:cubicBezTo>
                  <a:cubicBezTo>
                    <a:pt x="251" y="104"/>
                    <a:pt x="253" y="108"/>
                    <a:pt x="255" y="113"/>
                  </a:cubicBezTo>
                  <a:cubicBezTo>
                    <a:pt x="257" y="117"/>
                    <a:pt x="259" y="121"/>
                    <a:pt x="260" y="125"/>
                  </a:cubicBezTo>
                  <a:cubicBezTo>
                    <a:pt x="265" y="128"/>
                    <a:pt x="269" y="133"/>
                    <a:pt x="271" y="138"/>
                  </a:cubicBezTo>
                  <a:cubicBezTo>
                    <a:pt x="272" y="139"/>
                    <a:pt x="272" y="141"/>
                    <a:pt x="273" y="142"/>
                  </a:cubicBezTo>
                  <a:cubicBezTo>
                    <a:pt x="277" y="151"/>
                    <a:pt x="279" y="158"/>
                    <a:pt x="289" y="165"/>
                  </a:cubicBezTo>
                  <a:cubicBezTo>
                    <a:pt x="290" y="165"/>
                    <a:pt x="290" y="165"/>
                    <a:pt x="291" y="165"/>
                  </a:cubicBezTo>
                  <a:cubicBezTo>
                    <a:pt x="293" y="165"/>
                    <a:pt x="295" y="164"/>
                    <a:pt x="297" y="162"/>
                  </a:cubicBezTo>
                  <a:cubicBezTo>
                    <a:pt x="300" y="161"/>
                    <a:pt x="302" y="159"/>
                    <a:pt x="304" y="159"/>
                  </a:cubicBezTo>
                  <a:cubicBezTo>
                    <a:pt x="309" y="159"/>
                    <a:pt x="315" y="162"/>
                    <a:pt x="321" y="164"/>
                  </a:cubicBezTo>
                  <a:cubicBezTo>
                    <a:pt x="322" y="165"/>
                    <a:pt x="324" y="165"/>
                    <a:pt x="325" y="166"/>
                  </a:cubicBezTo>
                  <a:cubicBezTo>
                    <a:pt x="322" y="160"/>
                    <a:pt x="321" y="153"/>
                    <a:pt x="317" y="147"/>
                  </a:cubicBezTo>
                  <a:cubicBezTo>
                    <a:pt x="314" y="141"/>
                    <a:pt x="310" y="135"/>
                    <a:pt x="307" y="128"/>
                  </a:cubicBezTo>
                  <a:cubicBezTo>
                    <a:pt x="306" y="126"/>
                    <a:pt x="309" y="124"/>
                    <a:pt x="310" y="126"/>
                  </a:cubicBezTo>
                  <a:cubicBezTo>
                    <a:pt x="317" y="138"/>
                    <a:pt x="332" y="153"/>
                    <a:pt x="329" y="167"/>
                  </a:cubicBezTo>
                  <a:cubicBezTo>
                    <a:pt x="333" y="168"/>
                    <a:pt x="337" y="169"/>
                    <a:pt x="341" y="169"/>
                  </a:cubicBezTo>
                  <a:cubicBezTo>
                    <a:pt x="337" y="162"/>
                    <a:pt x="335" y="155"/>
                    <a:pt x="331" y="148"/>
                  </a:cubicBezTo>
                  <a:cubicBezTo>
                    <a:pt x="327" y="141"/>
                    <a:pt x="322" y="134"/>
                    <a:pt x="320" y="126"/>
                  </a:cubicBezTo>
                  <a:cubicBezTo>
                    <a:pt x="320" y="124"/>
                    <a:pt x="323" y="123"/>
                    <a:pt x="323" y="125"/>
                  </a:cubicBezTo>
                  <a:cubicBezTo>
                    <a:pt x="327" y="133"/>
                    <a:pt x="332" y="140"/>
                    <a:pt x="337" y="148"/>
                  </a:cubicBezTo>
                  <a:cubicBezTo>
                    <a:pt x="341" y="154"/>
                    <a:pt x="346" y="162"/>
                    <a:pt x="345" y="169"/>
                  </a:cubicBezTo>
                  <a:cubicBezTo>
                    <a:pt x="351" y="168"/>
                    <a:pt x="358" y="167"/>
                    <a:pt x="364" y="163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7" y="162"/>
                    <a:pt x="367" y="161"/>
                    <a:pt x="368" y="161"/>
                  </a:cubicBezTo>
                  <a:cubicBezTo>
                    <a:pt x="370" y="160"/>
                    <a:pt x="370" y="160"/>
                    <a:pt x="370" y="160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9" y="157"/>
                    <a:pt x="369" y="156"/>
                    <a:pt x="369" y="155"/>
                  </a:cubicBezTo>
                  <a:cubicBezTo>
                    <a:pt x="366" y="151"/>
                    <a:pt x="364" y="145"/>
                    <a:pt x="362" y="140"/>
                  </a:cubicBezTo>
                  <a:cubicBezTo>
                    <a:pt x="359" y="135"/>
                    <a:pt x="355" y="130"/>
                    <a:pt x="353" y="124"/>
                  </a:cubicBezTo>
                  <a:cubicBezTo>
                    <a:pt x="352" y="121"/>
                    <a:pt x="356" y="120"/>
                    <a:pt x="357" y="122"/>
                  </a:cubicBezTo>
                  <a:cubicBezTo>
                    <a:pt x="360" y="128"/>
                    <a:pt x="364" y="134"/>
                    <a:pt x="367" y="140"/>
                  </a:cubicBezTo>
                  <a:cubicBezTo>
                    <a:pt x="369" y="144"/>
                    <a:pt x="373" y="149"/>
                    <a:pt x="372" y="153"/>
                  </a:cubicBezTo>
                  <a:cubicBezTo>
                    <a:pt x="377" y="153"/>
                    <a:pt x="380" y="152"/>
                    <a:pt x="384" y="152"/>
                  </a:cubicBezTo>
                  <a:cubicBezTo>
                    <a:pt x="390" y="152"/>
                    <a:pt x="396" y="154"/>
                    <a:pt x="402" y="156"/>
                  </a:cubicBezTo>
                  <a:cubicBezTo>
                    <a:pt x="401" y="153"/>
                    <a:pt x="400" y="150"/>
                    <a:pt x="399" y="147"/>
                  </a:cubicBezTo>
                  <a:cubicBezTo>
                    <a:pt x="397" y="140"/>
                    <a:pt x="394" y="134"/>
                    <a:pt x="390" y="128"/>
                  </a:cubicBezTo>
                  <a:cubicBezTo>
                    <a:pt x="389" y="126"/>
                    <a:pt x="392" y="124"/>
                    <a:pt x="393" y="126"/>
                  </a:cubicBezTo>
                  <a:cubicBezTo>
                    <a:pt x="397" y="132"/>
                    <a:pt x="401" y="138"/>
                    <a:pt x="403" y="145"/>
                  </a:cubicBezTo>
                  <a:cubicBezTo>
                    <a:pt x="405" y="149"/>
                    <a:pt x="408" y="155"/>
                    <a:pt x="408" y="160"/>
                  </a:cubicBezTo>
                  <a:cubicBezTo>
                    <a:pt x="411" y="162"/>
                    <a:pt x="411" y="163"/>
                    <a:pt x="411" y="166"/>
                  </a:cubicBezTo>
                  <a:cubicBezTo>
                    <a:pt x="411" y="168"/>
                    <a:pt x="412" y="170"/>
                    <a:pt x="413" y="173"/>
                  </a:cubicBezTo>
                  <a:cubicBezTo>
                    <a:pt x="415" y="178"/>
                    <a:pt x="421" y="182"/>
                    <a:pt x="427" y="182"/>
                  </a:cubicBezTo>
                  <a:cubicBezTo>
                    <a:pt x="431" y="182"/>
                    <a:pt x="434" y="181"/>
                    <a:pt x="437" y="178"/>
                  </a:cubicBezTo>
                  <a:cubicBezTo>
                    <a:pt x="438" y="177"/>
                    <a:pt x="438" y="177"/>
                    <a:pt x="439" y="177"/>
                  </a:cubicBezTo>
                  <a:cubicBezTo>
                    <a:pt x="439" y="177"/>
                    <a:pt x="439" y="177"/>
                    <a:pt x="439" y="177"/>
                  </a:cubicBezTo>
                  <a:cubicBezTo>
                    <a:pt x="437" y="172"/>
                    <a:pt x="435" y="166"/>
                    <a:pt x="433" y="161"/>
                  </a:cubicBezTo>
                  <a:cubicBezTo>
                    <a:pt x="430" y="154"/>
                    <a:pt x="427" y="148"/>
                    <a:pt x="424" y="142"/>
                  </a:cubicBezTo>
                  <a:cubicBezTo>
                    <a:pt x="423" y="141"/>
                    <a:pt x="425" y="139"/>
                    <a:pt x="426" y="141"/>
                  </a:cubicBezTo>
                  <a:cubicBezTo>
                    <a:pt x="430" y="146"/>
                    <a:pt x="434" y="152"/>
                    <a:pt x="437" y="159"/>
                  </a:cubicBezTo>
                  <a:cubicBezTo>
                    <a:pt x="440" y="165"/>
                    <a:pt x="444" y="172"/>
                    <a:pt x="444" y="179"/>
                  </a:cubicBezTo>
                  <a:cubicBezTo>
                    <a:pt x="444" y="179"/>
                    <a:pt x="444" y="179"/>
                    <a:pt x="444" y="179"/>
                  </a:cubicBezTo>
                  <a:cubicBezTo>
                    <a:pt x="446" y="180"/>
                    <a:pt x="448" y="181"/>
                    <a:pt x="450" y="181"/>
                  </a:cubicBezTo>
                  <a:cubicBezTo>
                    <a:pt x="453" y="181"/>
                    <a:pt x="455" y="180"/>
                    <a:pt x="457" y="178"/>
                  </a:cubicBezTo>
                  <a:cubicBezTo>
                    <a:pt x="458" y="176"/>
                    <a:pt x="459" y="172"/>
                    <a:pt x="458" y="166"/>
                  </a:cubicBezTo>
                  <a:cubicBezTo>
                    <a:pt x="458" y="166"/>
                    <a:pt x="458" y="166"/>
                    <a:pt x="458" y="165"/>
                  </a:cubicBezTo>
                  <a:cubicBezTo>
                    <a:pt x="457" y="167"/>
                    <a:pt x="456" y="166"/>
                    <a:pt x="455" y="165"/>
                  </a:cubicBezTo>
                  <a:cubicBezTo>
                    <a:pt x="452" y="161"/>
                    <a:pt x="451" y="155"/>
                    <a:pt x="450" y="150"/>
                  </a:cubicBezTo>
                  <a:cubicBezTo>
                    <a:pt x="448" y="145"/>
                    <a:pt x="446" y="141"/>
                    <a:pt x="446" y="136"/>
                  </a:cubicBezTo>
                  <a:cubicBezTo>
                    <a:pt x="446" y="134"/>
                    <a:pt x="448" y="134"/>
                    <a:pt x="449" y="135"/>
                  </a:cubicBezTo>
                  <a:cubicBezTo>
                    <a:pt x="451" y="140"/>
                    <a:pt x="453" y="146"/>
                    <a:pt x="455" y="151"/>
                  </a:cubicBezTo>
                  <a:cubicBezTo>
                    <a:pt x="457" y="155"/>
                    <a:pt x="459" y="160"/>
                    <a:pt x="458" y="164"/>
                  </a:cubicBezTo>
                  <a:cubicBezTo>
                    <a:pt x="458" y="164"/>
                    <a:pt x="459" y="163"/>
                    <a:pt x="459" y="163"/>
                  </a:cubicBezTo>
                  <a:cubicBezTo>
                    <a:pt x="462" y="161"/>
                    <a:pt x="464" y="158"/>
                    <a:pt x="464" y="155"/>
                  </a:cubicBezTo>
                  <a:cubicBezTo>
                    <a:pt x="464" y="153"/>
                    <a:pt x="463" y="150"/>
                    <a:pt x="459" y="148"/>
                  </a:cubicBezTo>
                  <a:cubicBezTo>
                    <a:pt x="458" y="147"/>
                    <a:pt x="458" y="146"/>
                    <a:pt x="458" y="145"/>
                  </a:cubicBezTo>
                  <a:cubicBezTo>
                    <a:pt x="458" y="143"/>
                    <a:pt x="459" y="142"/>
                    <a:pt x="460" y="142"/>
                  </a:cubicBezTo>
                  <a:cubicBezTo>
                    <a:pt x="464" y="141"/>
                    <a:pt x="467" y="139"/>
                    <a:pt x="469" y="137"/>
                  </a:cubicBezTo>
                  <a:cubicBezTo>
                    <a:pt x="469" y="136"/>
                    <a:pt x="470" y="136"/>
                    <a:pt x="471" y="136"/>
                  </a:cubicBezTo>
                  <a:cubicBezTo>
                    <a:pt x="472" y="136"/>
                    <a:pt x="473" y="137"/>
                    <a:pt x="473" y="137"/>
                  </a:cubicBezTo>
                  <a:cubicBezTo>
                    <a:pt x="477" y="141"/>
                    <a:pt x="479" y="144"/>
                    <a:pt x="483" y="144"/>
                  </a:cubicBezTo>
                  <a:cubicBezTo>
                    <a:pt x="486" y="144"/>
                    <a:pt x="489" y="142"/>
                    <a:pt x="492" y="138"/>
                  </a:cubicBezTo>
                  <a:cubicBezTo>
                    <a:pt x="493" y="138"/>
                    <a:pt x="495" y="137"/>
                    <a:pt x="497" y="137"/>
                  </a:cubicBezTo>
                  <a:cubicBezTo>
                    <a:pt x="498" y="137"/>
                    <a:pt x="499" y="137"/>
                    <a:pt x="500" y="138"/>
                  </a:cubicBezTo>
                  <a:cubicBezTo>
                    <a:pt x="501" y="138"/>
                    <a:pt x="501" y="138"/>
                    <a:pt x="501" y="138"/>
                  </a:cubicBezTo>
                  <a:cubicBezTo>
                    <a:pt x="508" y="138"/>
                    <a:pt x="516" y="142"/>
                    <a:pt x="524" y="148"/>
                  </a:cubicBezTo>
                  <a:cubicBezTo>
                    <a:pt x="530" y="153"/>
                    <a:pt x="534" y="159"/>
                    <a:pt x="534" y="165"/>
                  </a:cubicBezTo>
                  <a:cubicBezTo>
                    <a:pt x="534" y="171"/>
                    <a:pt x="531" y="176"/>
                    <a:pt x="525" y="180"/>
                  </a:cubicBezTo>
                  <a:cubicBezTo>
                    <a:pt x="524" y="180"/>
                    <a:pt x="524" y="180"/>
                    <a:pt x="524" y="180"/>
                  </a:cubicBezTo>
                  <a:cubicBezTo>
                    <a:pt x="525" y="182"/>
                    <a:pt x="525" y="182"/>
                    <a:pt x="525" y="182"/>
                  </a:cubicBezTo>
                  <a:cubicBezTo>
                    <a:pt x="525" y="184"/>
                    <a:pt x="525" y="186"/>
                    <a:pt x="525" y="189"/>
                  </a:cubicBezTo>
                  <a:cubicBezTo>
                    <a:pt x="525" y="190"/>
                    <a:pt x="525" y="191"/>
                    <a:pt x="524" y="191"/>
                  </a:cubicBezTo>
                  <a:cubicBezTo>
                    <a:pt x="518" y="196"/>
                    <a:pt x="518" y="200"/>
                    <a:pt x="519" y="203"/>
                  </a:cubicBezTo>
                  <a:cubicBezTo>
                    <a:pt x="521" y="209"/>
                    <a:pt x="529" y="213"/>
                    <a:pt x="536" y="213"/>
                  </a:cubicBezTo>
                  <a:cubicBezTo>
                    <a:pt x="535" y="213"/>
                    <a:pt x="535" y="214"/>
                    <a:pt x="534" y="214"/>
                  </a:cubicBezTo>
                  <a:cubicBezTo>
                    <a:pt x="531" y="216"/>
                    <a:pt x="531" y="216"/>
                    <a:pt x="531" y="216"/>
                  </a:cubicBezTo>
                  <a:cubicBezTo>
                    <a:pt x="535" y="218"/>
                    <a:pt x="535" y="218"/>
                    <a:pt x="535" y="218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6" y="218"/>
                    <a:pt x="536" y="218"/>
                    <a:pt x="536" y="218"/>
                  </a:cubicBezTo>
                  <a:cubicBezTo>
                    <a:pt x="537" y="218"/>
                    <a:pt x="537" y="218"/>
                    <a:pt x="537" y="218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9" y="217"/>
                    <a:pt x="539" y="217"/>
                    <a:pt x="540" y="216"/>
                  </a:cubicBezTo>
                  <a:cubicBezTo>
                    <a:pt x="539" y="214"/>
                    <a:pt x="539" y="212"/>
                    <a:pt x="538" y="210"/>
                  </a:cubicBezTo>
                  <a:cubicBezTo>
                    <a:pt x="537" y="207"/>
                    <a:pt x="535" y="204"/>
                    <a:pt x="534" y="201"/>
                  </a:cubicBezTo>
                  <a:cubicBezTo>
                    <a:pt x="533" y="199"/>
                    <a:pt x="535" y="198"/>
                    <a:pt x="536" y="199"/>
                  </a:cubicBezTo>
                  <a:cubicBezTo>
                    <a:pt x="538" y="203"/>
                    <a:pt x="540" y="206"/>
                    <a:pt x="542" y="210"/>
                  </a:cubicBezTo>
                  <a:cubicBezTo>
                    <a:pt x="543" y="211"/>
                    <a:pt x="544" y="213"/>
                    <a:pt x="544" y="215"/>
                  </a:cubicBezTo>
                  <a:cubicBezTo>
                    <a:pt x="545" y="215"/>
                    <a:pt x="545" y="215"/>
                    <a:pt x="546" y="215"/>
                  </a:cubicBezTo>
                  <a:cubicBezTo>
                    <a:pt x="547" y="215"/>
                    <a:pt x="549" y="215"/>
                    <a:pt x="550" y="215"/>
                  </a:cubicBezTo>
                  <a:cubicBezTo>
                    <a:pt x="549" y="214"/>
                    <a:pt x="548" y="212"/>
                    <a:pt x="547" y="210"/>
                  </a:cubicBezTo>
                  <a:cubicBezTo>
                    <a:pt x="544" y="206"/>
                    <a:pt x="541" y="202"/>
                    <a:pt x="540" y="197"/>
                  </a:cubicBezTo>
                  <a:cubicBezTo>
                    <a:pt x="539" y="195"/>
                    <a:pt x="542" y="193"/>
                    <a:pt x="543" y="195"/>
                  </a:cubicBezTo>
                  <a:cubicBezTo>
                    <a:pt x="546" y="199"/>
                    <a:pt x="548" y="204"/>
                    <a:pt x="551" y="208"/>
                  </a:cubicBezTo>
                  <a:cubicBezTo>
                    <a:pt x="553" y="211"/>
                    <a:pt x="555" y="214"/>
                    <a:pt x="555" y="217"/>
                  </a:cubicBezTo>
                  <a:cubicBezTo>
                    <a:pt x="556" y="218"/>
                    <a:pt x="557" y="218"/>
                    <a:pt x="558" y="219"/>
                  </a:cubicBezTo>
                  <a:cubicBezTo>
                    <a:pt x="559" y="219"/>
                    <a:pt x="559" y="220"/>
                    <a:pt x="560" y="221"/>
                  </a:cubicBezTo>
                  <a:cubicBezTo>
                    <a:pt x="560" y="221"/>
                    <a:pt x="560" y="221"/>
                    <a:pt x="560" y="221"/>
                  </a:cubicBezTo>
                  <a:cubicBezTo>
                    <a:pt x="560" y="221"/>
                    <a:pt x="560" y="221"/>
                    <a:pt x="560" y="221"/>
                  </a:cubicBezTo>
                  <a:cubicBezTo>
                    <a:pt x="561" y="221"/>
                    <a:pt x="561" y="221"/>
                    <a:pt x="561" y="221"/>
                  </a:cubicBezTo>
                  <a:cubicBezTo>
                    <a:pt x="562" y="222"/>
                    <a:pt x="562" y="222"/>
                    <a:pt x="563" y="222"/>
                  </a:cubicBezTo>
                  <a:cubicBezTo>
                    <a:pt x="564" y="223"/>
                    <a:pt x="564" y="223"/>
                    <a:pt x="565" y="224"/>
                  </a:cubicBezTo>
                  <a:cubicBezTo>
                    <a:pt x="565" y="224"/>
                    <a:pt x="565" y="224"/>
                    <a:pt x="565" y="224"/>
                  </a:cubicBezTo>
                  <a:cubicBezTo>
                    <a:pt x="562" y="219"/>
                    <a:pt x="559" y="213"/>
                    <a:pt x="556" y="208"/>
                  </a:cubicBezTo>
                  <a:cubicBezTo>
                    <a:pt x="554" y="204"/>
                    <a:pt x="551" y="200"/>
                    <a:pt x="550" y="195"/>
                  </a:cubicBezTo>
                  <a:cubicBezTo>
                    <a:pt x="550" y="193"/>
                    <a:pt x="552" y="192"/>
                    <a:pt x="553" y="194"/>
                  </a:cubicBezTo>
                  <a:cubicBezTo>
                    <a:pt x="557" y="203"/>
                    <a:pt x="568" y="212"/>
                    <a:pt x="567" y="223"/>
                  </a:cubicBezTo>
                  <a:cubicBezTo>
                    <a:pt x="567" y="224"/>
                    <a:pt x="567" y="224"/>
                    <a:pt x="566" y="224"/>
                  </a:cubicBezTo>
                  <a:cubicBezTo>
                    <a:pt x="567" y="224"/>
                    <a:pt x="568" y="225"/>
                    <a:pt x="569" y="225"/>
                  </a:cubicBezTo>
                  <a:cubicBezTo>
                    <a:pt x="571" y="225"/>
                    <a:pt x="572" y="224"/>
                    <a:pt x="574" y="223"/>
                  </a:cubicBezTo>
                  <a:cubicBezTo>
                    <a:pt x="575" y="223"/>
                    <a:pt x="576" y="222"/>
                    <a:pt x="576" y="222"/>
                  </a:cubicBezTo>
                  <a:cubicBezTo>
                    <a:pt x="577" y="222"/>
                    <a:pt x="578" y="223"/>
                    <a:pt x="578" y="223"/>
                  </a:cubicBezTo>
                  <a:cubicBezTo>
                    <a:pt x="581" y="228"/>
                    <a:pt x="585" y="230"/>
                    <a:pt x="590" y="230"/>
                  </a:cubicBezTo>
                  <a:cubicBezTo>
                    <a:pt x="591" y="230"/>
                    <a:pt x="593" y="230"/>
                    <a:pt x="594" y="229"/>
                  </a:cubicBezTo>
                  <a:cubicBezTo>
                    <a:pt x="594" y="227"/>
                    <a:pt x="593" y="225"/>
                    <a:pt x="592" y="223"/>
                  </a:cubicBezTo>
                  <a:cubicBezTo>
                    <a:pt x="591" y="218"/>
                    <a:pt x="589" y="214"/>
                    <a:pt x="587" y="210"/>
                  </a:cubicBezTo>
                  <a:cubicBezTo>
                    <a:pt x="586" y="207"/>
                    <a:pt x="589" y="206"/>
                    <a:pt x="590" y="208"/>
                  </a:cubicBezTo>
                  <a:cubicBezTo>
                    <a:pt x="593" y="212"/>
                    <a:pt x="594" y="217"/>
                    <a:pt x="596" y="221"/>
                  </a:cubicBezTo>
                  <a:cubicBezTo>
                    <a:pt x="597" y="223"/>
                    <a:pt x="598" y="225"/>
                    <a:pt x="599" y="228"/>
                  </a:cubicBezTo>
                  <a:cubicBezTo>
                    <a:pt x="600" y="227"/>
                    <a:pt x="602" y="226"/>
                    <a:pt x="604" y="224"/>
                  </a:cubicBezTo>
                  <a:cubicBezTo>
                    <a:pt x="604" y="224"/>
                    <a:pt x="605" y="224"/>
                    <a:pt x="605" y="224"/>
                  </a:cubicBezTo>
                  <a:cubicBezTo>
                    <a:pt x="605" y="224"/>
                    <a:pt x="606" y="224"/>
                    <a:pt x="606" y="224"/>
                  </a:cubicBezTo>
                  <a:cubicBezTo>
                    <a:pt x="606" y="225"/>
                    <a:pt x="607" y="225"/>
                    <a:pt x="606" y="226"/>
                  </a:cubicBezTo>
                  <a:cubicBezTo>
                    <a:pt x="606" y="227"/>
                    <a:pt x="605" y="228"/>
                    <a:pt x="605" y="229"/>
                  </a:cubicBezTo>
                  <a:cubicBezTo>
                    <a:pt x="604" y="229"/>
                    <a:pt x="604" y="229"/>
                    <a:pt x="604" y="229"/>
                  </a:cubicBezTo>
                  <a:cubicBezTo>
                    <a:pt x="604" y="230"/>
                    <a:pt x="604" y="230"/>
                    <a:pt x="604" y="230"/>
                  </a:cubicBezTo>
                  <a:cubicBezTo>
                    <a:pt x="605" y="234"/>
                    <a:pt x="604" y="239"/>
                    <a:pt x="604" y="245"/>
                  </a:cubicBezTo>
                  <a:cubicBezTo>
                    <a:pt x="603" y="255"/>
                    <a:pt x="602" y="265"/>
                    <a:pt x="606" y="270"/>
                  </a:cubicBezTo>
                  <a:cubicBezTo>
                    <a:pt x="608" y="272"/>
                    <a:pt x="610" y="274"/>
                    <a:pt x="613" y="274"/>
                  </a:cubicBezTo>
                  <a:cubicBezTo>
                    <a:pt x="614" y="274"/>
                    <a:pt x="615" y="274"/>
                    <a:pt x="615" y="275"/>
                  </a:cubicBezTo>
                  <a:cubicBezTo>
                    <a:pt x="616" y="276"/>
                    <a:pt x="616" y="276"/>
                    <a:pt x="616" y="277"/>
                  </a:cubicBezTo>
                  <a:cubicBezTo>
                    <a:pt x="614" y="282"/>
                    <a:pt x="614" y="287"/>
                    <a:pt x="616" y="289"/>
                  </a:cubicBezTo>
                  <a:cubicBezTo>
                    <a:pt x="618" y="292"/>
                    <a:pt x="621" y="293"/>
                    <a:pt x="624" y="293"/>
                  </a:cubicBezTo>
                  <a:cubicBezTo>
                    <a:pt x="626" y="293"/>
                    <a:pt x="628" y="292"/>
                    <a:pt x="630" y="292"/>
                  </a:cubicBezTo>
                  <a:cubicBezTo>
                    <a:pt x="629" y="288"/>
                    <a:pt x="628" y="284"/>
                    <a:pt x="626" y="280"/>
                  </a:cubicBezTo>
                  <a:cubicBezTo>
                    <a:pt x="625" y="274"/>
                    <a:pt x="622" y="269"/>
                    <a:pt x="619" y="264"/>
                  </a:cubicBezTo>
                  <a:cubicBezTo>
                    <a:pt x="618" y="263"/>
                    <a:pt x="620" y="261"/>
                    <a:pt x="621" y="262"/>
                  </a:cubicBezTo>
                  <a:cubicBezTo>
                    <a:pt x="626" y="269"/>
                    <a:pt x="633" y="280"/>
                    <a:pt x="634" y="290"/>
                  </a:cubicBezTo>
                  <a:cubicBezTo>
                    <a:pt x="634" y="289"/>
                    <a:pt x="635" y="289"/>
                    <a:pt x="635" y="289"/>
                  </a:cubicBezTo>
                  <a:cubicBezTo>
                    <a:pt x="633" y="285"/>
                    <a:pt x="632" y="280"/>
                    <a:pt x="630" y="276"/>
                  </a:cubicBezTo>
                  <a:cubicBezTo>
                    <a:pt x="628" y="271"/>
                    <a:pt x="626" y="266"/>
                    <a:pt x="624" y="261"/>
                  </a:cubicBezTo>
                  <a:cubicBezTo>
                    <a:pt x="623" y="259"/>
                    <a:pt x="626" y="258"/>
                    <a:pt x="627" y="259"/>
                  </a:cubicBezTo>
                  <a:cubicBezTo>
                    <a:pt x="630" y="264"/>
                    <a:pt x="632" y="269"/>
                    <a:pt x="634" y="275"/>
                  </a:cubicBezTo>
                  <a:cubicBezTo>
                    <a:pt x="636" y="278"/>
                    <a:pt x="638" y="282"/>
                    <a:pt x="638" y="286"/>
                  </a:cubicBezTo>
                  <a:cubicBezTo>
                    <a:pt x="639" y="286"/>
                    <a:pt x="640" y="285"/>
                    <a:pt x="641" y="284"/>
                  </a:cubicBezTo>
                  <a:cubicBezTo>
                    <a:pt x="639" y="280"/>
                    <a:pt x="638" y="275"/>
                    <a:pt x="636" y="271"/>
                  </a:cubicBezTo>
                  <a:cubicBezTo>
                    <a:pt x="633" y="267"/>
                    <a:pt x="631" y="263"/>
                    <a:pt x="629" y="259"/>
                  </a:cubicBezTo>
                  <a:cubicBezTo>
                    <a:pt x="629" y="257"/>
                    <a:pt x="631" y="256"/>
                    <a:pt x="632" y="258"/>
                  </a:cubicBezTo>
                  <a:cubicBezTo>
                    <a:pt x="635" y="263"/>
                    <a:pt x="638" y="268"/>
                    <a:pt x="641" y="273"/>
                  </a:cubicBezTo>
                  <a:cubicBezTo>
                    <a:pt x="642" y="275"/>
                    <a:pt x="643" y="277"/>
                    <a:pt x="644" y="279"/>
                  </a:cubicBezTo>
                  <a:cubicBezTo>
                    <a:pt x="647" y="270"/>
                    <a:pt x="643" y="262"/>
                    <a:pt x="640" y="254"/>
                  </a:cubicBezTo>
                  <a:cubicBezTo>
                    <a:pt x="639" y="252"/>
                    <a:pt x="638" y="250"/>
                    <a:pt x="637" y="248"/>
                  </a:cubicBezTo>
                  <a:cubicBezTo>
                    <a:pt x="636" y="244"/>
                    <a:pt x="636" y="239"/>
                    <a:pt x="636" y="235"/>
                  </a:cubicBezTo>
                  <a:cubicBezTo>
                    <a:pt x="635" y="228"/>
                    <a:pt x="635" y="221"/>
                    <a:pt x="629" y="216"/>
                  </a:cubicBezTo>
                  <a:cubicBezTo>
                    <a:pt x="629" y="215"/>
                    <a:pt x="628" y="215"/>
                    <a:pt x="629" y="214"/>
                  </a:cubicBezTo>
                  <a:cubicBezTo>
                    <a:pt x="629" y="213"/>
                    <a:pt x="629" y="212"/>
                    <a:pt x="630" y="212"/>
                  </a:cubicBezTo>
                  <a:cubicBezTo>
                    <a:pt x="640" y="208"/>
                    <a:pt x="655" y="190"/>
                    <a:pt x="657" y="174"/>
                  </a:cubicBezTo>
                  <a:cubicBezTo>
                    <a:pt x="659" y="165"/>
                    <a:pt x="656" y="158"/>
                    <a:pt x="651" y="154"/>
                  </a:cubicBezTo>
                  <a:cubicBezTo>
                    <a:pt x="649" y="153"/>
                    <a:pt x="649" y="152"/>
                    <a:pt x="650" y="150"/>
                  </a:cubicBezTo>
                  <a:cubicBezTo>
                    <a:pt x="652" y="147"/>
                    <a:pt x="652" y="144"/>
                    <a:pt x="651" y="142"/>
                  </a:cubicBezTo>
                  <a:cubicBezTo>
                    <a:pt x="648" y="137"/>
                    <a:pt x="637" y="135"/>
                    <a:pt x="633" y="135"/>
                  </a:cubicBezTo>
                  <a:cubicBezTo>
                    <a:pt x="633" y="135"/>
                    <a:pt x="633" y="135"/>
                    <a:pt x="632" y="135"/>
                  </a:cubicBezTo>
                  <a:cubicBezTo>
                    <a:pt x="632" y="135"/>
                    <a:pt x="631" y="135"/>
                    <a:pt x="631" y="134"/>
                  </a:cubicBezTo>
                  <a:cubicBezTo>
                    <a:pt x="625" y="128"/>
                    <a:pt x="619" y="127"/>
                    <a:pt x="613" y="127"/>
                  </a:cubicBezTo>
                  <a:cubicBezTo>
                    <a:pt x="612" y="127"/>
                    <a:pt x="611" y="126"/>
                    <a:pt x="611" y="126"/>
                  </a:cubicBezTo>
                  <a:cubicBezTo>
                    <a:pt x="610" y="123"/>
                    <a:pt x="608" y="121"/>
                    <a:pt x="607" y="120"/>
                  </a:cubicBezTo>
                  <a:cubicBezTo>
                    <a:pt x="605" y="118"/>
                    <a:pt x="604" y="117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2" y="113"/>
                    <a:pt x="602" y="113"/>
                    <a:pt x="602" y="113"/>
                  </a:cubicBezTo>
                  <a:cubicBezTo>
                    <a:pt x="590" y="108"/>
                    <a:pt x="579" y="99"/>
                    <a:pt x="569" y="92"/>
                  </a:cubicBezTo>
                  <a:cubicBezTo>
                    <a:pt x="566" y="89"/>
                    <a:pt x="566" y="89"/>
                    <a:pt x="566" y="89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4" y="92"/>
                    <a:pt x="563" y="93"/>
                    <a:pt x="563" y="95"/>
                  </a:cubicBezTo>
                  <a:cubicBezTo>
                    <a:pt x="562" y="96"/>
                    <a:pt x="561" y="97"/>
                    <a:pt x="559" y="97"/>
                  </a:cubicBezTo>
                  <a:cubicBezTo>
                    <a:pt x="559" y="97"/>
                    <a:pt x="558" y="97"/>
                    <a:pt x="558" y="97"/>
                  </a:cubicBezTo>
                  <a:cubicBezTo>
                    <a:pt x="557" y="96"/>
                    <a:pt x="555" y="95"/>
                    <a:pt x="554" y="94"/>
                  </a:cubicBezTo>
                  <a:cubicBezTo>
                    <a:pt x="553" y="93"/>
                    <a:pt x="552" y="93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49" y="91"/>
                    <a:pt x="549" y="91"/>
                    <a:pt x="549" y="91"/>
                  </a:cubicBezTo>
                  <a:cubicBezTo>
                    <a:pt x="548" y="91"/>
                    <a:pt x="547" y="91"/>
                    <a:pt x="546" y="91"/>
                  </a:cubicBezTo>
                  <a:cubicBezTo>
                    <a:pt x="542" y="91"/>
                    <a:pt x="538" y="91"/>
                    <a:pt x="534" y="89"/>
                  </a:cubicBezTo>
                  <a:cubicBezTo>
                    <a:pt x="533" y="88"/>
                    <a:pt x="531" y="88"/>
                    <a:pt x="529" y="88"/>
                  </a:cubicBezTo>
                  <a:cubicBezTo>
                    <a:pt x="528" y="88"/>
                    <a:pt x="526" y="88"/>
                    <a:pt x="525" y="88"/>
                  </a:cubicBezTo>
                  <a:cubicBezTo>
                    <a:pt x="523" y="88"/>
                    <a:pt x="522" y="89"/>
                    <a:pt x="520" y="89"/>
                  </a:cubicBezTo>
                  <a:cubicBezTo>
                    <a:pt x="519" y="89"/>
                    <a:pt x="519" y="89"/>
                    <a:pt x="518" y="88"/>
                  </a:cubicBezTo>
                  <a:cubicBezTo>
                    <a:pt x="508" y="87"/>
                    <a:pt x="502" y="81"/>
                    <a:pt x="501" y="72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486" y="67"/>
                    <a:pt x="479" y="57"/>
                    <a:pt x="474" y="49"/>
                  </a:cubicBezTo>
                  <a:cubicBezTo>
                    <a:pt x="474" y="48"/>
                    <a:pt x="474" y="48"/>
                    <a:pt x="474" y="48"/>
                  </a:cubicBezTo>
                  <a:cubicBezTo>
                    <a:pt x="474" y="48"/>
                    <a:pt x="474" y="48"/>
                    <a:pt x="474" y="48"/>
                  </a:cubicBezTo>
                  <a:cubicBezTo>
                    <a:pt x="473" y="47"/>
                    <a:pt x="471" y="46"/>
                    <a:pt x="470" y="44"/>
                  </a:cubicBezTo>
                  <a:cubicBezTo>
                    <a:pt x="465" y="37"/>
                    <a:pt x="457" y="27"/>
                    <a:pt x="449" y="27"/>
                  </a:cubicBezTo>
                  <a:cubicBezTo>
                    <a:pt x="445" y="27"/>
                    <a:pt x="442" y="29"/>
                    <a:pt x="439" y="33"/>
                  </a:cubicBezTo>
                  <a:cubicBezTo>
                    <a:pt x="438" y="34"/>
                    <a:pt x="437" y="34"/>
                    <a:pt x="436" y="34"/>
                  </a:cubicBezTo>
                  <a:cubicBezTo>
                    <a:pt x="436" y="34"/>
                    <a:pt x="435" y="34"/>
                    <a:pt x="434" y="33"/>
                  </a:cubicBezTo>
                  <a:cubicBezTo>
                    <a:pt x="430" y="29"/>
                    <a:pt x="424" y="27"/>
                    <a:pt x="418" y="26"/>
                  </a:cubicBezTo>
                  <a:cubicBezTo>
                    <a:pt x="413" y="24"/>
                    <a:pt x="408" y="23"/>
                    <a:pt x="404" y="20"/>
                  </a:cubicBezTo>
                  <a:cubicBezTo>
                    <a:pt x="401" y="18"/>
                    <a:pt x="399" y="15"/>
                    <a:pt x="398" y="11"/>
                  </a:cubicBezTo>
                  <a:cubicBezTo>
                    <a:pt x="396" y="8"/>
                    <a:pt x="394" y="5"/>
                    <a:pt x="391" y="2"/>
                  </a:cubicBezTo>
                  <a:cubicBezTo>
                    <a:pt x="390" y="1"/>
                    <a:pt x="390" y="1"/>
                    <a:pt x="390" y="1"/>
                  </a:cubicBezTo>
                  <a:cubicBezTo>
                    <a:pt x="389" y="2"/>
                    <a:pt x="389" y="2"/>
                    <a:pt x="389" y="2"/>
                  </a:cubicBezTo>
                  <a:cubicBezTo>
                    <a:pt x="388" y="3"/>
                    <a:pt x="386" y="4"/>
                    <a:pt x="385" y="6"/>
                  </a:cubicBezTo>
                  <a:cubicBezTo>
                    <a:pt x="385" y="6"/>
                    <a:pt x="384" y="7"/>
                    <a:pt x="383" y="7"/>
                  </a:cubicBezTo>
                  <a:cubicBezTo>
                    <a:pt x="382" y="7"/>
                    <a:pt x="382" y="7"/>
                    <a:pt x="382" y="7"/>
                  </a:cubicBezTo>
                  <a:cubicBezTo>
                    <a:pt x="381" y="8"/>
                    <a:pt x="381" y="8"/>
                    <a:pt x="381" y="8"/>
                  </a:cubicBezTo>
                  <a:cubicBezTo>
                    <a:pt x="380" y="10"/>
                    <a:pt x="379" y="10"/>
                    <a:pt x="379" y="10"/>
                  </a:cubicBezTo>
                  <a:cubicBezTo>
                    <a:pt x="377" y="10"/>
                    <a:pt x="376" y="9"/>
                    <a:pt x="376" y="8"/>
                  </a:cubicBezTo>
                  <a:cubicBezTo>
                    <a:pt x="375" y="8"/>
                    <a:pt x="375" y="7"/>
                    <a:pt x="375" y="6"/>
                  </a:cubicBezTo>
                  <a:cubicBezTo>
                    <a:pt x="376" y="5"/>
                    <a:pt x="376" y="4"/>
                    <a:pt x="376" y="3"/>
                  </a:cubicBezTo>
                  <a:cubicBezTo>
                    <a:pt x="377" y="2"/>
                    <a:pt x="377" y="2"/>
                    <a:pt x="377" y="2"/>
                  </a:cubicBezTo>
                  <a:cubicBezTo>
                    <a:pt x="375" y="1"/>
                    <a:pt x="375" y="1"/>
                    <a:pt x="375" y="1"/>
                  </a:cubicBezTo>
                  <a:cubicBezTo>
                    <a:pt x="374" y="0"/>
                    <a:pt x="373" y="0"/>
                    <a:pt x="371" y="0"/>
                  </a:cubicBezTo>
                  <a:cubicBezTo>
                    <a:pt x="368" y="0"/>
                    <a:pt x="366" y="1"/>
                    <a:pt x="363" y="2"/>
                  </a:cubicBezTo>
                  <a:cubicBezTo>
                    <a:pt x="358" y="5"/>
                    <a:pt x="354" y="9"/>
                    <a:pt x="350" y="13"/>
                  </a:cubicBezTo>
                  <a:cubicBezTo>
                    <a:pt x="349" y="15"/>
                    <a:pt x="349" y="15"/>
                    <a:pt x="349" y="15"/>
                  </a:cubicBezTo>
                  <a:cubicBezTo>
                    <a:pt x="349" y="15"/>
                    <a:pt x="349" y="15"/>
                    <a:pt x="349" y="15"/>
                  </a:cubicBezTo>
                  <a:cubicBezTo>
                    <a:pt x="349" y="19"/>
                    <a:pt x="348" y="23"/>
                    <a:pt x="347" y="27"/>
                  </a:cubicBezTo>
                  <a:cubicBezTo>
                    <a:pt x="347" y="29"/>
                    <a:pt x="346" y="30"/>
                    <a:pt x="345" y="30"/>
                  </a:cubicBezTo>
                  <a:cubicBezTo>
                    <a:pt x="345" y="30"/>
                    <a:pt x="344" y="29"/>
                    <a:pt x="343" y="29"/>
                  </a:cubicBezTo>
                  <a:cubicBezTo>
                    <a:pt x="343" y="28"/>
                    <a:pt x="343" y="27"/>
                    <a:pt x="343" y="27"/>
                  </a:cubicBezTo>
                  <a:cubicBezTo>
                    <a:pt x="343" y="25"/>
                    <a:pt x="344" y="23"/>
                    <a:pt x="344" y="21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3" y="19"/>
                    <a:pt x="343" y="19"/>
                    <a:pt x="343" y="19"/>
                  </a:cubicBezTo>
                  <a:cubicBezTo>
                    <a:pt x="343" y="19"/>
                    <a:pt x="342" y="19"/>
                    <a:pt x="342" y="19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0" y="19"/>
                    <a:pt x="340" y="19"/>
                    <a:pt x="340" y="19"/>
                  </a:cubicBezTo>
                  <a:cubicBezTo>
                    <a:pt x="338" y="23"/>
                    <a:pt x="336" y="26"/>
                    <a:pt x="333" y="27"/>
                  </a:cubicBezTo>
                  <a:cubicBezTo>
                    <a:pt x="332" y="27"/>
                    <a:pt x="330" y="28"/>
                    <a:pt x="329" y="28"/>
                  </a:cubicBezTo>
                  <a:cubicBezTo>
                    <a:pt x="326" y="28"/>
                    <a:pt x="322" y="26"/>
                    <a:pt x="319" y="24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1" y="23"/>
                    <a:pt x="308" y="28"/>
                    <a:pt x="306" y="33"/>
                  </a:cubicBezTo>
                  <a:cubicBezTo>
                    <a:pt x="305" y="34"/>
                    <a:pt x="305" y="35"/>
                    <a:pt x="304" y="37"/>
                  </a:cubicBezTo>
                  <a:cubicBezTo>
                    <a:pt x="303" y="39"/>
                    <a:pt x="302" y="41"/>
                    <a:pt x="302" y="44"/>
                  </a:cubicBezTo>
                  <a:cubicBezTo>
                    <a:pt x="302" y="46"/>
                    <a:pt x="302" y="49"/>
                    <a:pt x="300" y="50"/>
                  </a:cubicBezTo>
                  <a:cubicBezTo>
                    <a:pt x="296" y="54"/>
                    <a:pt x="293" y="54"/>
                    <a:pt x="288" y="54"/>
                  </a:cubicBezTo>
                  <a:cubicBezTo>
                    <a:pt x="287" y="54"/>
                    <a:pt x="286" y="55"/>
                    <a:pt x="285" y="55"/>
                  </a:cubicBezTo>
                  <a:cubicBezTo>
                    <a:pt x="275" y="56"/>
                    <a:pt x="270" y="72"/>
                    <a:pt x="268" y="77"/>
                  </a:cubicBezTo>
                  <a:cubicBezTo>
                    <a:pt x="268" y="78"/>
                    <a:pt x="266" y="79"/>
                    <a:pt x="265" y="79"/>
                  </a:cubicBezTo>
                  <a:cubicBezTo>
                    <a:pt x="264" y="79"/>
                    <a:pt x="264" y="79"/>
                    <a:pt x="263" y="79"/>
                  </a:cubicBezTo>
                  <a:cubicBezTo>
                    <a:pt x="251" y="69"/>
                    <a:pt x="231" y="59"/>
                    <a:pt x="214" y="59"/>
                  </a:cubicBezTo>
                  <a:cubicBezTo>
                    <a:pt x="211" y="59"/>
                    <a:pt x="209" y="59"/>
                    <a:pt x="206" y="60"/>
                  </a:cubicBezTo>
                  <a:cubicBezTo>
                    <a:pt x="206" y="60"/>
                    <a:pt x="206" y="60"/>
                    <a:pt x="205" y="60"/>
                  </a:cubicBezTo>
                  <a:cubicBezTo>
                    <a:pt x="204" y="60"/>
                    <a:pt x="203" y="59"/>
                    <a:pt x="202" y="58"/>
                  </a:cubicBezTo>
                  <a:cubicBezTo>
                    <a:pt x="201" y="56"/>
                    <a:pt x="198" y="55"/>
                    <a:pt x="193" y="55"/>
                  </a:cubicBezTo>
                  <a:cubicBezTo>
                    <a:pt x="188" y="55"/>
                    <a:pt x="183" y="56"/>
                    <a:pt x="179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4" y="58"/>
                    <a:pt x="171" y="59"/>
                    <a:pt x="167" y="60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5" y="62"/>
                    <a:pt x="164" y="63"/>
                    <a:pt x="163" y="64"/>
                  </a:cubicBezTo>
                  <a:cubicBezTo>
                    <a:pt x="161" y="65"/>
                    <a:pt x="159" y="65"/>
                    <a:pt x="158" y="65"/>
                  </a:cubicBezTo>
                  <a:cubicBezTo>
                    <a:pt x="157" y="65"/>
                    <a:pt x="157" y="65"/>
                    <a:pt x="156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4" y="66"/>
                    <a:pt x="153" y="65"/>
                    <a:pt x="152" y="65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7" y="63"/>
                    <a:pt x="144" y="62"/>
                    <a:pt x="141" y="62"/>
                  </a:cubicBezTo>
                  <a:cubicBezTo>
                    <a:pt x="139" y="62"/>
                    <a:pt x="137" y="62"/>
                    <a:pt x="135" y="63"/>
                  </a:cubicBezTo>
                  <a:cubicBezTo>
                    <a:pt x="133" y="64"/>
                    <a:pt x="131" y="64"/>
                    <a:pt x="129" y="65"/>
                  </a:cubicBezTo>
                  <a:cubicBezTo>
                    <a:pt x="124" y="68"/>
                    <a:pt x="119" y="70"/>
                    <a:pt x="114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85"/>
                    <a:pt x="109" y="93"/>
                    <a:pt x="103" y="98"/>
                  </a:cubicBezTo>
                  <a:cubicBezTo>
                    <a:pt x="100" y="100"/>
                    <a:pt x="98" y="101"/>
                    <a:pt x="95" y="101"/>
                  </a:cubicBezTo>
                  <a:cubicBezTo>
                    <a:pt x="92" y="101"/>
                    <a:pt x="88" y="99"/>
                    <a:pt x="84" y="97"/>
                  </a:cubicBezTo>
                  <a:cubicBezTo>
                    <a:pt x="84" y="97"/>
                    <a:pt x="83" y="97"/>
                    <a:pt x="83" y="97"/>
                  </a:cubicBezTo>
                  <a:cubicBezTo>
                    <a:pt x="82" y="96"/>
                    <a:pt x="82" y="95"/>
                    <a:pt x="81" y="95"/>
                  </a:cubicBezTo>
                  <a:cubicBezTo>
                    <a:pt x="81" y="94"/>
                    <a:pt x="80" y="94"/>
                    <a:pt x="79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3" y="96"/>
                    <a:pt x="67" y="98"/>
                    <a:pt x="62" y="100"/>
                  </a:cubicBezTo>
                  <a:cubicBezTo>
                    <a:pt x="52" y="104"/>
                    <a:pt x="42" y="109"/>
                    <a:pt x="37" y="118"/>
                  </a:cubicBezTo>
                  <a:cubicBezTo>
                    <a:pt x="32" y="127"/>
                    <a:pt x="28" y="131"/>
                    <a:pt x="21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2" y="135"/>
                    <a:pt x="23" y="137"/>
                    <a:pt x="23" y="138"/>
                  </a:cubicBezTo>
                  <a:cubicBezTo>
                    <a:pt x="23" y="139"/>
                    <a:pt x="22" y="140"/>
                    <a:pt x="21" y="141"/>
                  </a:cubicBezTo>
                  <a:cubicBezTo>
                    <a:pt x="8" y="153"/>
                    <a:pt x="0" y="181"/>
                    <a:pt x="3" y="198"/>
                  </a:cubicBezTo>
                  <a:close/>
                  <a:moveTo>
                    <a:pt x="589" y="227"/>
                  </a:moveTo>
                  <a:cubicBezTo>
                    <a:pt x="586" y="224"/>
                    <a:pt x="585" y="220"/>
                    <a:pt x="584" y="216"/>
                  </a:cubicBezTo>
                  <a:cubicBezTo>
                    <a:pt x="582" y="211"/>
                    <a:pt x="580" y="207"/>
                    <a:pt x="577" y="202"/>
                  </a:cubicBezTo>
                  <a:cubicBezTo>
                    <a:pt x="576" y="201"/>
                    <a:pt x="579" y="199"/>
                    <a:pt x="580" y="200"/>
                  </a:cubicBezTo>
                  <a:cubicBezTo>
                    <a:pt x="583" y="205"/>
                    <a:pt x="586" y="209"/>
                    <a:pt x="588" y="214"/>
                  </a:cubicBezTo>
                  <a:cubicBezTo>
                    <a:pt x="589" y="218"/>
                    <a:pt x="591" y="223"/>
                    <a:pt x="590" y="227"/>
                  </a:cubicBezTo>
                  <a:cubicBezTo>
                    <a:pt x="590" y="227"/>
                    <a:pt x="589" y="228"/>
                    <a:pt x="589" y="227"/>
                  </a:cubicBezTo>
                  <a:close/>
                  <a:moveTo>
                    <a:pt x="576" y="212"/>
                  </a:moveTo>
                  <a:cubicBezTo>
                    <a:pt x="573" y="207"/>
                    <a:pt x="570" y="202"/>
                    <a:pt x="568" y="197"/>
                  </a:cubicBezTo>
                  <a:cubicBezTo>
                    <a:pt x="567" y="195"/>
                    <a:pt x="570" y="193"/>
                    <a:pt x="571" y="195"/>
                  </a:cubicBezTo>
                  <a:cubicBezTo>
                    <a:pt x="576" y="203"/>
                    <a:pt x="586" y="215"/>
                    <a:pt x="584" y="226"/>
                  </a:cubicBezTo>
                  <a:cubicBezTo>
                    <a:pt x="583" y="227"/>
                    <a:pt x="582" y="226"/>
                    <a:pt x="582" y="226"/>
                  </a:cubicBezTo>
                  <a:cubicBezTo>
                    <a:pt x="579" y="222"/>
                    <a:pt x="578" y="217"/>
                    <a:pt x="576" y="212"/>
                  </a:cubicBezTo>
                  <a:close/>
                  <a:moveTo>
                    <a:pt x="562" y="193"/>
                  </a:moveTo>
                  <a:cubicBezTo>
                    <a:pt x="567" y="201"/>
                    <a:pt x="575" y="211"/>
                    <a:pt x="576" y="221"/>
                  </a:cubicBezTo>
                  <a:cubicBezTo>
                    <a:pt x="576" y="222"/>
                    <a:pt x="575" y="223"/>
                    <a:pt x="574" y="222"/>
                  </a:cubicBezTo>
                  <a:cubicBezTo>
                    <a:pt x="568" y="214"/>
                    <a:pt x="563" y="204"/>
                    <a:pt x="559" y="194"/>
                  </a:cubicBezTo>
                  <a:cubicBezTo>
                    <a:pt x="558" y="192"/>
                    <a:pt x="561" y="191"/>
                    <a:pt x="562" y="193"/>
                  </a:cubicBezTo>
                  <a:close/>
                  <a:moveTo>
                    <a:pt x="531" y="205"/>
                  </a:moveTo>
                  <a:cubicBezTo>
                    <a:pt x="532" y="207"/>
                    <a:pt x="533" y="210"/>
                    <a:pt x="534" y="212"/>
                  </a:cubicBezTo>
                  <a:cubicBezTo>
                    <a:pt x="534" y="212"/>
                    <a:pt x="533" y="213"/>
                    <a:pt x="533" y="212"/>
                  </a:cubicBezTo>
                  <a:cubicBezTo>
                    <a:pt x="532" y="210"/>
                    <a:pt x="531" y="208"/>
                    <a:pt x="530" y="206"/>
                  </a:cubicBezTo>
                  <a:cubicBezTo>
                    <a:pt x="529" y="205"/>
                    <a:pt x="530" y="205"/>
                    <a:pt x="531" y="205"/>
                  </a:cubicBezTo>
                  <a:close/>
                  <a:moveTo>
                    <a:pt x="436" y="136"/>
                  </a:moveTo>
                  <a:cubicBezTo>
                    <a:pt x="441" y="141"/>
                    <a:pt x="443" y="147"/>
                    <a:pt x="446" y="153"/>
                  </a:cubicBezTo>
                  <a:cubicBezTo>
                    <a:pt x="448" y="159"/>
                    <a:pt x="451" y="167"/>
                    <a:pt x="450" y="174"/>
                  </a:cubicBezTo>
                  <a:cubicBezTo>
                    <a:pt x="450" y="175"/>
                    <a:pt x="448" y="176"/>
                    <a:pt x="447" y="174"/>
                  </a:cubicBezTo>
                  <a:cubicBezTo>
                    <a:pt x="444" y="171"/>
                    <a:pt x="444" y="165"/>
                    <a:pt x="442" y="160"/>
                  </a:cubicBezTo>
                  <a:cubicBezTo>
                    <a:pt x="440" y="153"/>
                    <a:pt x="438" y="145"/>
                    <a:pt x="433" y="138"/>
                  </a:cubicBezTo>
                  <a:cubicBezTo>
                    <a:pt x="432" y="136"/>
                    <a:pt x="435" y="134"/>
                    <a:pt x="436" y="136"/>
                  </a:cubicBezTo>
                  <a:close/>
                  <a:moveTo>
                    <a:pt x="407" y="138"/>
                  </a:moveTo>
                  <a:cubicBezTo>
                    <a:pt x="407" y="137"/>
                    <a:pt x="408" y="136"/>
                    <a:pt x="409" y="137"/>
                  </a:cubicBezTo>
                  <a:cubicBezTo>
                    <a:pt x="414" y="141"/>
                    <a:pt x="416" y="148"/>
                    <a:pt x="419" y="153"/>
                  </a:cubicBezTo>
                  <a:cubicBezTo>
                    <a:pt x="422" y="159"/>
                    <a:pt x="428" y="168"/>
                    <a:pt x="426" y="174"/>
                  </a:cubicBezTo>
                  <a:cubicBezTo>
                    <a:pt x="426" y="175"/>
                    <a:pt x="424" y="175"/>
                    <a:pt x="423" y="175"/>
                  </a:cubicBezTo>
                  <a:cubicBezTo>
                    <a:pt x="419" y="170"/>
                    <a:pt x="417" y="161"/>
                    <a:pt x="414" y="156"/>
                  </a:cubicBezTo>
                  <a:cubicBezTo>
                    <a:pt x="412" y="151"/>
                    <a:pt x="406" y="144"/>
                    <a:pt x="407" y="138"/>
                  </a:cubicBezTo>
                  <a:close/>
                  <a:moveTo>
                    <a:pt x="380" y="124"/>
                  </a:moveTo>
                  <a:cubicBezTo>
                    <a:pt x="380" y="122"/>
                    <a:pt x="383" y="121"/>
                    <a:pt x="384" y="123"/>
                  </a:cubicBezTo>
                  <a:cubicBezTo>
                    <a:pt x="388" y="131"/>
                    <a:pt x="395" y="140"/>
                    <a:pt x="395" y="150"/>
                  </a:cubicBezTo>
                  <a:cubicBezTo>
                    <a:pt x="395" y="151"/>
                    <a:pt x="394" y="151"/>
                    <a:pt x="393" y="150"/>
                  </a:cubicBezTo>
                  <a:cubicBezTo>
                    <a:pt x="387" y="143"/>
                    <a:pt x="383" y="133"/>
                    <a:pt x="380" y="124"/>
                  </a:cubicBezTo>
                  <a:close/>
                  <a:moveTo>
                    <a:pt x="365" y="119"/>
                  </a:moveTo>
                  <a:cubicBezTo>
                    <a:pt x="369" y="124"/>
                    <a:pt x="373" y="129"/>
                    <a:pt x="376" y="134"/>
                  </a:cubicBezTo>
                  <a:cubicBezTo>
                    <a:pt x="379" y="138"/>
                    <a:pt x="383" y="144"/>
                    <a:pt x="381" y="149"/>
                  </a:cubicBezTo>
                  <a:cubicBezTo>
                    <a:pt x="380" y="150"/>
                    <a:pt x="379" y="150"/>
                    <a:pt x="379" y="150"/>
                  </a:cubicBezTo>
                  <a:cubicBezTo>
                    <a:pt x="375" y="146"/>
                    <a:pt x="374" y="140"/>
                    <a:pt x="372" y="136"/>
                  </a:cubicBezTo>
                  <a:cubicBezTo>
                    <a:pt x="369" y="131"/>
                    <a:pt x="365" y="126"/>
                    <a:pt x="362" y="121"/>
                  </a:cubicBezTo>
                  <a:cubicBezTo>
                    <a:pt x="361" y="119"/>
                    <a:pt x="364" y="117"/>
                    <a:pt x="365" y="119"/>
                  </a:cubicBezTo>
                  <a:close/>
                  <a:moveTo>
                    <a:pt x="358" y="157"/>
                  </a:moveTo>
                  <a:cubicBezTo>
                    <a:pt x="358" y="157"/>
                    <a:pt x="358" y="157"/>
                    <a:pt x="358" y="157"/>
                  </a:cubicBezTo>
                  <a:cubicBezTo>
                    <a:pt x="355" y="147"/>
                    <a:pt x="350" y="139"/>
                    <a:pt x="344" y="130"/>
                  </a:cubicBezTo>
                  <a:cubicBezTo>
                    <a:pt x="343" y="127"/>
                    <a:pt x="346" y="126"/>
                    <a:pt x="348" y="128"/>
                  </a:cubicBezTo>
                  <a:cubicBezTo>
                    <a:pt x="354" y="137"/>
                    <a:pt x="365" y="148"/>
                    <a:pt x="363" y="160"/>
                  </a:cubicBezTo>
                  <a:cubicBezTo>
                    <a:pt x="363" y="162"/>
                    <a:pt x="361" y="163"/>
                    <a:pt x="360" y="161"/>
                  </a:cubicBezTo>
                  <a:cubicBezTo>
                    <a:pt x="359" y="160"/>
                    <a:pt x="358" y="159"/>
                    <a:pt x="357" y="158"/>
                  </a:cubicBezTo>
                  <a:cubicBezTo>
                    <a:pt x="357" y="158"/>
                    <a:pt x="358" y="157"/>
                    <a:pt x="358" y="157"/>
                  </a:cubicBezTo>
                  <a:close/>
                  <a:moveTo>
                    <a:pt x="333" y="123"/>
                  </a:moveTo>
                  <a:cubicBezTo>
                    <a:pt x="334" y="124"/>
                    <a:pt x="335" y="125"/>
                    <a:pt x="336" y="126"/>
                  </a:cubicBezTo>
                  <a:cubicBezTo>
                    <a:pt x="336" y="127"/>
                    <a:pt x="336" y="127"/>
                    <a:pt x="336" y="128"/>
                  </a:cubicBezTo>
                  <a:cubicBezTo>
                    <a:pt x="339" y="132"/>
                    <a:pt x="342" y="138"/>
                    <a:pt x="345" y="142"/>
                  </a:cubicBezTo>
                  <a:cubicBezTo>
                    <a:pt x="347" y="147"/>
                    <a:pt x="352" y="155"/>
                    <a:pt x="350" y="160"/>
                  </a:cubicBezTo>
                  <a:cubicBezTo>
                    <a:pt x="349" y="161"/>
                    <a:pt x="348" y="162"/>
                    <a:pt x="347" y="162"/>
                  </a:cubicBezTo>
                  <a:cubicBezTo>
                    <a:pt x="347" y="162"/>
                    <a:pt x="347" y="162"/>
                    <a:pt x="347" y="162"/>
                  </a:cubicBezTo>
                  <a:cubicBezTo>
                    <a:pt x="346" y="162"/>
                    <a:pt x="346" y="162"/>
                    <a:pt x="346" y="161"/>
                  </a:cubicBezTo>
                  <a:cubicBezTo>
                    <a:pt x="346" y="162"/>
                    <a:pt x="346" y="161"/>
                    <a:pt x="345" y="161"/>
                  </a:cubicBezTo>
                  <a:cubicBezTo>
                    <a:pt x="345" y="160"/>
                    <a:pt x="345" y="158"/>
                    <a:pt x="345" y="157"/>
                  </a:cubicBezTo>
                  <a:cubicBezTo>
                    <a:pt x="344" y="154"/>
                    <a:pt x="342" y="150"/>
                    <a:pt x="341" y="146"/>
                  </a:cubicBezTo>
                  <a:cubicBezTo>
                    <a:pt x="337" y="139"/>
                    <a:pt x="332" y="133"/>
                    <a:pt x="330" y="126"/>
                  </a:cubicBezTo>
                  <a:cubicBezTo>
                    <a:pt x="329" y="124"/>
                    <a:pt x="331" y="122"/>
                    <a:pt x="333" y="123"/>
                  </a:cubicBezTo>
                  <a:close/>
                  <a:moveTo>
                    <a:pt x="292" y="128"/>
                  </a:moveTo>
                  <a:cubicBezTo>
                    <a:pt x="291" y="126"/>
                    <a:pt x="295" y="124"/>
                    <a:pt x="296" y="126"/>
                  </a:cubicBezTo>
                  <a:cubicBezTo>
                    <a:pt x="299" y="132"/>
                    <a:pt x="301" y="137"/>
                    <a:pt x="304" y="142"/>
                  </a:cubicBezTo>
                  <a:cubicBezTo>
                    <a:pt x="307" y="147"/>
                    <a:pt x="310" y="152"/>
                    <a:pt x="310" y="158"/>
                  </a:cubicBezTo>
                  <a:cubicBezTo>
                    <a:pt x="310" y="159"/>
                    <a:pt x="308" y="159"/>
                    <a:pt x="307" y="158"/>
                  </a:cubicBezTo>
                  <a:cubicBezTo>
                    <a:pt x="304" y="155"/>
                    <a:pt x="302" y="149"/>
                    <a:pt x="300" y="144"/>
                  </a:cubicBezTo>
                  <a:cubicBezTo>
                    <a:pt x="297" y="139"/>
                    <a:pt x="295" y="134"/>
                    <a:pt x="292" y="128"/>
                  </a:cubicBezTo>
                  <a:close/>
                  <a:moveTo>
                    <a:pt x="285" y="142"/>
                  </a:moveTo>
                  <a:cubicBezTo>
                    <a:pt x="283" y="138"/>
                    <a:pt x="280" y="131"/>
                    <a:pt x="283" y="126"/>
                  </a:cubicBezTo>
                  <a:cubicBezTo>
                    <a:pt x="284" y="125"/>
                    <a:pt x="286" y="126"/>
                    <a:pt x="286" y="127"/>
                  </a:cubicBezTo>
                  <a:cubicBezTo>
                    <a:pt x="286" y="134"/>
                    <a:pt x="290" y="141"/>
                    <a:pt x="293" y="147"/>
                  </a:cubicBezTo>
                  <a:cubicBezTo>
                    <a:pt x="295" y="151"/>
                    <a:pt x="298" y="158"/>
                    <a:pt x="296" y="162"/>
                  </a:cubicBezTo>
                  <a:cubicBezTo>
                    <a:pt x="296" y="163"/>
                    <a:pt x="294" y="163"/>
                    <a:pt x="294" y="163"/>
                  </a:cubicBezTo>
                  <a:cubicBezTo>
                    <a:pt x="292" y="160"/>
                    <a:pt x="291" y="157"/>
                    <a:pt x="290" y="155"/>
                  </a:cubicBezTo>
                  <a:cubicBezTo>
                    <a:pt x="289" y="150"/>
                    <a:pt x="287" y="146"/>
                    <a:pt x="285" y="142"/>
                  </a:cubicBezTo>
                  <a:close/>
                  <a:moveTo>
                    <a:pt x="273" y="129"/>
                  </a:moveTo>
                  <a:cubicBezTo>
                    <a:pt x="273" y="127"/>
                    <a:pt x="276" y="127"/>
                    <a:pt x="277" y="129"/>
                  </a:cubicBezTo>
                  <a:cubicBezTo>
                    <a:pt x="278" y="134"/>
                    <a:pt x="279" y="138"/>
                    <a:pt x="281" y="142"/>
                  </a:cubicBezTo>
                  <a:cubicBezTo>
                    <a:pt x="283" y="145"/>
                    <a:pt x="285" y="149"/>
                    <a:pt x="285" y="153"/>
                  </a:cubicBezTo>
                  <a:cubicBezTo>
                    <a:pt x="285" y="154"/>
                    <a:pt x="283" y="154"/>
                    <a:pt x="283" y="154"/>
                  </a:cubicBezTo>
                  <a:cubicBezTo>
                    <a:pt x="279" y="151"/>
                    <a:pt x="278" y="146"/>
                    <a:pt x="276" y="143"/>
                  </a:cubicBezTo>
                  <a:cubicBezTo>
                    <a:pt x="274" y="138"/>
                    <a:pt x="273" y="134"/>
                    <a:pt x="273" y="129"/>
                  </a:cubicBezTo>
                  <a:close/>
                  <a:moveTo>
                    <a:pt x="234" y="119"/>
                  </a:moveTo>
                  <a:cubicBezTo>
                    <a:pt x="230" y="116"/>
                    <a:pt x="229" y="112"/>
                    <a:pt x="227" y="108"/>
                  </a:cubicBezTo>
                  <a:cubicBezTo>
                    <a:pt x="225" y="104"/>
                    <a:pt x="224" y="99"/>
                    <a:pt x="222" y="94"/>
                  </a:cubicBezTo>
                  <a:cubicBezTo>
                    <a:pt x="222" y="91"/>
                    <a:pt x="226" y="91"/>
                    <a:pt x="226" y="93"/>
                  </a:cubicBezTo>
                  <a:cubicBezTo>
                    <a:pt x="228" y="98"/>
                    <a:pt x="230" y="102"/>
                    <a:pt x="232" y="106"/>
                  </a:cubicBezTo>
                  <a:cubicBezTo>
                    <a:pt x="233" y="110"/>
                    <a:pt x="236" y="114"/>
                    <a:pt x="236" y="118"/>
                  </a:cubicBezTo>
                  <a:cubicBezTo>
                    <a:pt x="236" y="120"/>
                    <a:pt x="235" y="120"/>
                    <a:pt x="234" y="119"/>
                  </a:cubicBezTo>
                  <a:close/>
                  <a:moveTo>
                    <a:pt x="217" y="92"/>
                  </a:moveTo>
                  <a:cubicBezTo>
                    <a:pt x="219" y="97"/>
                    <a:pt x="221" y="103"/>
                    <a:pt x="224" y="108"/>
                  </a:cubicBezTo>
                  <a:cubicBezTo>
                    <a:pt x="226" y="112"/>
                    <a:pt x="228" y="117"/>
                    <a:pt x="228" y="122"/>
                  </a:cubicBezTo>
                  <a:cubicBezTo>
                    <a:pt x="228" y="123"/>
                    <a:pt x="227" y="123"/>
                    <a:pt x="226" y="122"/>
                  </a:cubicBezTo>
                  <a:cubicBezTo>
                    <a:pt x="222" y="119"/>
                    <a:pt x="220" y="113"/>
                    <a:pt x="218" y="108"/>
                  </a:cubicBezTo>
                  <a:cubicBezTo>
                    <a:pt x="216" y="103"/>
                    <a:pt x="214" y="98"/>
                    <a:pt x="213" y="93"/>
                  </a:cubicBezTo>
                  <a:cubicBezTo>
                    <a:pt x="212" y="91"/>
                    <a:pt x="216" y="90"/>
                    <a:pt x="217" y="92"/>
                  </a:cubicBezTo>
                  <a:close/>
                  <a:moveTo>
                    <a:pt x="199" y="101"/>
                  </a:moveTo>
                  <a:cubicBezTo>
                    <a:pt x="201" y="106"/>
                    <a:pt x="203" y="109"/>
                    <a:pt x="205" y="114"/>
                  </a:cubicBezTo>
                  <a:cubicBezTo>
                    <a:pt x="206" y="117"/>
                    <a:pt x="208" y="121"/>
                    <a:pt x="206" y="125"/>
                  </a:cubicBezTo>
                  <a:cubicBezTo>
                    <a:pt x="206" y="126"/>
                    <a:pt x="205" y="126"/>
                    <a:pt x="204" y="125"/>
                  </a:cubicBezTo>
                  <a:cubicBezTo>
                    <a:pt x="202" y="122"/>
                    <a:pt x="201" y="118"/>
                    <a:pt x="200" y="115"/>
                  </a:cubicBezTo>
                  <a:cubicBezTo>
                    <a:pt x="198" y="111"/>
                    <a:pt x="196" y="107"/>
                    <a:pt x="195" y="103"/>
                  </a:cubicBezTo>
                  <a:cubicBezTo>
                    <a:pt x="194" y="100"/>
                    <a:pt x="198" y="99"/>
                    <a:pt x="199" y="101"/>
                  </a:cubicBezTo>
                  <a:close/>
                  <a:moveTo>
                    <a:pt x="185" y="107"/>
                  </a:moveTo>
                  <a:cubicBezTo>
                    <a:pt x="186" y="110"/>
                    <a:pt x="187" y="114"/>
                    <a:pt x="189" y="117"/>
                  </a:cubicBezTo>
                  <a:cubicBezTo>
                    <a:pt x="190" y="119"/>
                    <a:pt x="192" y="122"/>
                    <a:pt x="191" y="124"/>
                  </a:cubicBezTo>
                  <a:cubicBezTo>
                    <a:pt x="190" y="126"/>
                    <a:pt x="189" y="126"/>
                    <a:pt x="188" y="125"/>
                  </a:cubicBezTo>
                  <a:cubicBezTo>
                    <a:pt x="186" y="124"/>
                    <a:pt x="185" y="121"/>
                    <a:pt x="184" y="118"/>
                  </a:cubicBezTo>
                  <a:cubicBezTo>
                    <a:pt x="183" y="114"/>
                    <a:pt x="182" y="111"/>
                    <a:pt x="181" y="108"/>
                  </a:cubicBezTo>
                  <a:cubicBezTo>
                    <a:pt x="180" y="105"/>
                    <a:pt x="184" y="104"/>
                    <a:pt x="185" y="107"/>
                  </a:cubicBezTo>
                  <a:close/>
                  <a:moveTo>
                    <a:pt x="126" y="168"/>
                  </a:moveTo>
                  <a:cubicBezTo>
                    <a:pt x="124" y="164"/>
                    <a:pt x="121" y="160"/>
                    <a:pt x="119" y="155"/>
                  </a:cubicBezTo>
                  <a:cubicBezTo>
                    <a:pt x="118" y="153"/>
                    <a:pt x="121" y="151"/>
                    <a:pt x="122" y="153"/>
                  </a:cubicBezTo>
                  <a:cubicBezTo>
                    <a:pt x="124" y="157"/>
                    <a:pt x="127" y="161"/>
                    <a:pt x="129" y="165"/>
                  </a:cubicBezTo>
                  <a:cubicBezTo>
                    <a:pt x="131" y="168"/>
                    <a:pt x="134" y="172"/>
                    <a:pt x="134" y="176"/>
                  </a:cubicBezTo>
                  <a:cubicBezTo>
                    <a:pt x="134" y="177"/>
                    <a:pt x="133" y="177"/>
                    <a:pt x="133" y="177"/>
                  </a:cubicBezTo>
                  <a:cubicBezTo>
                    <a:pt x="130" y="175"/>
                    <a:pt x="128" y="171"/>
                    <a:pt x="126" y="168"/>
                  </a:cubicBezTo>
                  <a:close/>
                  <a:moveTo>
                    <a:pt x="116" y="166"/>
                  </a:moveTo>
                  <a:cubicBezTo>
                    <a:pt x="115" y="161"/>
                    <a:pt x="112" y="157"/>
                    <a:pt x="111" y="152"/>
                  </a:cubicBezTo>
                  <a:cubicBezTo>
                    <a:pt x="110" y="151"/>
                    <a:pt x="113" y="150"/>
                    <a:pt x="114" y="151"/>
                  </a:cubicBezTo>
                  <a:cubicBezTo>
                    <a:pt x="116" y="155"/>
                    <a:pt x="119" y="159"/>
                    <a:pt x="121" y="164"/>
                  </a:cubicBezTo>
                  <a:cubicBezTo>
                    <a:pt x="122" y="168"/>
                    <a:pt x="125" y="173"/>
                    <a:pt x="124" y="177"/>
                  </a:cubicBezTo>
                  <a:cubicBezTo>
                    <a:pt x="124" y="178"/>
                    <a:pt x="122" y="178"/>
                    <a:pt x="122" y="178"/>
                  </a:cubicBezTo>
                  <a:cubicBezTo>
                    <a:pt x="119" y="174"/>
                    <a:pt x="118" y="170"/>
                    <a:pt x="116" y="166"/>
                  </a:cubicBezTo>
                  <a:close/>
                  <a:moveTo>
                    <a:pt x="99" y="152"/>
                  </a:moveTo>
                  <a:cubicBezTo>
                    <a:pt x="99" y="149"/>
                    <a:pt x="102" y="149"/>
                    <a:pt x="103" y="150"/>
                  </a:cubicBezTo>
                  <a:cubicBezTo>
                    <a:pt x="105" y="154"/>
                    <a:pt x="107" y="159"/>
                    <a:pt x="109" y="163"/>
                  </a:cubicBezTo>
                  <a:cubicBezTo>
                    <a:pt x="111" y="167"/>
                    <a:pt x="113" y="172"/>
                    <a:pt x="113" y="176"/>
                  </a:cubicBezTo>
                  <a:cubicBezTo>
                    <a:pt x="113" y="177"/>
                    <a:pt x="111" y="178"/>
                    <a:pt x="111" y="177"/>
                  </a:cubicBezTo>
                  <a:cubicBezTo>
                    <a:pt x="107" y="173"/>
                    <a:pt x="106" y="168"/>
                    <a:pt x="104" y="164"/>
                  </a:cubicBezTo>
                  <a:cubicBezTo>
                    <a:pt x="102" y="160"/>
                    <a:pt x="100" y="156"/>
                    <a:pt x="99" y="152"/>
                  </a:cubicBezTo>
                  <a:close/>
                  <a:moveTo>
                    <a:pt x="21" y="201"/>
                  </a:moveTo>
                  <a:cubicBezTo>
                    <a:pt x="23" y="204"/>
                    <a:pt x="25" y="207"/>
                    <a:pt x="27" y="210"/>
                  </a:cubicBezTo>
                  <a:cubicBezTo>
                    <a:pt x="27" y="210"/>
                    <a:pt x="27" y="210"/>
                    <a:pt x="28" y="211"/>
                  </a:cubicBezTo>
                  <a:cubicBezTo>
                    <a:pt x="29" y="209"/>
                    <a:pt x="31" y="209"/>
                    <a:pt x="32" y="211"/>
                  </a:cubicBezTo>
                  <a:cubicBezTo>
                    <a:pt x="34" y="216"/>
                    <a:pt x="38" y="221"/>
                    <a:pt x="38" y="226"/>
                  </a:cubicBezTo>
                  <a:cubicBezTo>
                    <a:pt x="38" y="227"/>
                    <a:pt x="37" y="227"/>
                    <a:pt x="36" y="227"/>
                  </a:cubicBezTo>
                  <a:cubicBezTo>
                    <a:pt x="34" y="225"/>
                    <a:pt x="32" y="221"/>
                    <a:pt x="30" y="218"/>
                  </a:cubicBezTo>
                  <a:cubicBezTo>
                    <a:pt x="30" y="219"/>
                    <a:pt x="29" y="219"/>
                    <a:pt x="29" y="219"/>
                  </a:cubicBezTo>
                  <a:cubicBezTo>
                    <a:pt x="26" y="218"/>
                    <a:pt x="25" y="215"/>
                    <a:pt x="24" y="213"/>
                  </a:cubicBezTo>
                  <a:cubicBezTo>
                    <a:pt x="21" y="210"/>
                    <a:pt x="20" y="206"/>
                    <a:pt x="18" y="202"/>
                  </a:cubicBezTo>
                  <a:cubicBezTo>
                    <a:pt x="17" y="200"/>
                    <a:pt x="20" y="199"/>
                    <a:pt x="21" y="20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74"/>
            <p:cNvSpPr>
              <a:spLocks noEditPoints="1"/>
            </p:cNvSpPr>
            <p:nvPr/>
          </p:nvSpPr>
          <p:spPr bwMode="auto">
            <a:xfrm>
              <a:off x="5153025" y="927100"/>
              <a:ext cx="2473325" cy="1514475"/>
            </a:xfrm>
            <a:custGeom>
              <a:avLst/>
              <a:gdLst>
                <a:gd name="T0" fmla="*/ 571 w 582"/>
                <a:gd name="T1" fmla="*/ 349 h 357"/>
                <a:gd name="T2" fmla="*/ 521 w 582"/>
                <a:gd name="T3" fmla="*/ 273 h 357"/>
                <a:gd name="T4" fmla="*/ 468 w 582"/>
                <a:gd name="T5" fmla="*/ 209 h 357"/>
                <a:gd name="T6" fmla="*/ 489 w 582"/>
                <a:gd name="T7" fmla="*/ 196 h 357"/>
                <a:gd name="T8" fmla="*/ 479 w 582"/>
                <a:gd name="T9" fmla="*/ 145 h 357"/>
                <a:gd name="T10" fmla="*/ 378 w 582"/>
                <a:gd name="T11" fmla="*/ 95 h 357"/>
                <a:gd name="T12" fmla="*/ 360 w 582"/>
                <a:gd name="T13" fmla="*/ 23 h 357"/>
                <a:gd name="T14" fmla="*/ 323 w 582"/>
                <a:gd name="T15" fmla="*/ 17 h 357"/>
                <a:gd name="T16" fmla="*/ 277 w 582"/>
                <a:gd name="T17" fmla="*/ 2 h 357"/>
                <a:gd name="T18" fmla="*/ 231 w 582"/>
                <a:gd name="T19" fmla="*/ 1 h 357"/>
                <a:gd name="T20" fmla="*/ 150 w 582"/>
                <a:gd name="T21" fmla="*/ 83 h 357"/>
                <a:gd name="T22" fmla="*/ 25 w 582"/>
                <a:gd name="T23" fmla="*/ 102 h 357"/>
                <a:gd name="T24" fmla="*/ 38 w 582"/>
                <a:gd name="T25" fmla="*/ 201 h 357"/>
                <a:gd name="T26" fmla="*/ 128 w 582"/>
                <a:gd name="T27" fmla="*/ 174 h 357"/>
                <a:gd name="T28" fmla="*/ 171 w 582"/>
                <a:gd name="T29" fmla="*/ 178 h 357"/>
                <a:gd name="T30" fmla="*/ 124 w 582"/>
                <a:gd name="T31" fmla="*/ 161 h 357"/>
                <a:gd name="T32" fmla="*/ 153 w 582"/>
                <a:gd name="T33" fmla="*/ 151 h 357"/>
                <a:gd name="T34" fmla="*/ 170 w 582"/>
                <a:gd name="T35" fmla="*/ 142 h 357"/>
                <a:gd name="T36" fmla="*/ 178 w 582"/>
                <a:gd name="T37" fmla="*/ 144 h 357"/>
                <a:gd name="T38" fmla="*/ 191 w 582"/>
                <a:gd name="T39" fmla="*/ 142 h 357"/>
                <a:gd name="T40" fmla="*/ 208 w 582"/>
                <a:gd name="T41" fmla="*/ 130 h 357"/>
                <a:gd name="T42" fmla="*/ 201 w 582"/>
                <a:gd name="T43" fmla="*/ 174 h 357"/>
                <a:gd name="T44" fmla="*/ 229 w 582"/>
                <a:gd name="T45" fmla="*/ 187 h 357"/>
                <a:gd name="T46" fmla="*/ 251 w 582"/>
                <a:gd name="T47" fmla="*/ 183 h 357"/>
                <a:gd name="T48" fmla="*/ 274 w 582"/>
                <a:gd name="T49" fmla="*/ 176 h 357"/>
                <a:gd name="T50" fmla="*/ 273 w 582"/>
                <a:gd name="T51" fmla="*/ 167 h 357"/>
                <a:gd name="T52" fmla="*/ 249 w 582"/>
                <a:gd name="T53" fmla="*/ 152 h 357"/>
                <a:gd name="T54" fmla="*/ 261 w 582"/>
                <a:gd name="T55" fmla="*/ 158 h 357"/>
                <a:gd name="T56" fmla="*/ 274 w 582"/>
                <a:gd name="T57" fmla="*/ 162 h 357"/>
                <a:gd name="T58" fmla="*/ 275 w 582"/>
                <a:gd name="T59" fmla="*/ 162 h 357"/>
                <a:gd name="T60" fmla="*/ 321 w 582"/>
                <a:gd name="T61" fmla="*/ 188 h 357"/>
                <a:gd name="T62" fmla="*/ 349 w 582"/>
                <a:gd name="T63" fmla="*/ 213 h 357"/>
                <a:gd name="T64" fmla="*/ 383 w 582"/>
                <a:gd name="T65" fmla="*/ 211 h 357"/>
                <a:gd name="T66" fmla="*/ 424 w 582"/>
                <a:gd name="T67" fmla="*/ 257 h 357"/>
                <a:gd name="T68" fmla="*/ 429 w 582"/>
                <a:gd name="T69" fmla="*/ 280 h 357"/>
                <a:gd name="T70" fmla="*/ 458 w 582"/>
                <a:gd name="T71" fmla="*/ 327 h 357"/>
                <a:gd name="T72" fmla="*/ 463 w 582"/>
                <a:gd name="T73" fmla="*/ 327 h 357"/>
                <a:gd name="T74" fmla="*/ 475 w 582"/>
                <a:gd name="T75" fmla="*/ 326 h 357"/>
                <a:gd name="T76" fmla="*/ 488 w 582"/>
                <a:gd name="T77" fmla="*/ 312 h 357"/>
                <a:gd name="T78" fmla="*/ 499 w 582"/>
                <a:gd name="T79" fmla="*/ 313 h 357"/>
                <a:gd name="T80" fmla="*/ 522 w 582"/>
                <a:gd name="T81" fmla="*/ 347 h 357"/>
                <a:gd name="T82" fmla="*/ 415 w 582"/>
                <a:gd name="T83" fmla="*/ 272 h 357"/>
                <a:gd name="T84" fmla="*/ 239 w 582"/>
                <a:gd name="T85" fmla="*/ 186 h 357"/>
                <a:gd name="T86" fmla="*/ 128 w 582"/>
                <a:gd name="T87" fmla="*/ 149 h 357"/>
                <a:gd name="T88" fmla="*/ 136 w 582"/>
                <a:gd name="T89" fmla="*/ 144 h 357"/>
                <a:gd name="T90" fmla="*/ 145 w 582"/>
                <a:gd name="T91" fmla="*/ 140 h 357"/>
                <a:gd name="T92" fmla="*/ 153 w 582"/>
                <a:gd name="T93" fmla="*/ 125 h 357"/>
                <a:gd name="T94" fmla="*/ 208 w 582"/>
                <a:gd name="T95" fmla="*/ 185 h 357"/>
                <a:gd name="T96" fmla="*/ 217 w 582"/>
                <a:gd name="T97" fmla="*/ 178 h 357"/>
                <a:gd name="T98" fmla="*/ 286 w 582"/>
                <a:gd name="T99" fmla="*/ 158 h 357"/>
                <a:gd name="T100" fmla="*/ 318 w 582"/>
                <a:gd name="T101" fmla="*/ 186 h 357"/>
                <a:gd name="T102" fmla="*/ 334 w 582"/>
                <a:gd name="T103" fmla="*/ 203 h 357"/>
                <a:gd name="T104" fmla="*/ 344 w 582"/>
                <a:gd name="T105" fmla="*/ 173 h 357"/>
                <a:gd name="T106" fmla="*/ 359 w 582"/>
                <a:gd name="T107" fmla="*/ 184 h 357"/>
                <a:gd name="T108" fmla="*/ 370 w 582"/>
                <a:gd name="T109" fmla="*/ 182 h 357"/>
                <a:gd name="T110" fmla="*/ 439 w 582"/>
                <a:gd name="T111" fmla="*/ 281 h 357"/>
                <a:gd name="T112" fmla="*/ 458 w 582"/>
                <a:gd name="T113" fmla="*/ 284 h 357"/>
                <a:gd name="T114" fmla="*/ 480 w 582"/>
                <a:gd name="T115" fmla="*/ 315 h 357"/>
                <a:gd name="T116" fmla="*/ 511 w 582"/>
                <a:gd name="T117" fmla="*/ 324 h 357"/>
                <a:gd name="T118" fmla="*/ 547 w 582"/>
                <a:gd name="T119" fmla="*/ 355 h 357"/>
                <a:gd name="T120" fmla="*/ 529 w 582"/>
                <a:gd name="T121" fmla="*/ 32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2" h="357">
                  <a:moveTo>
                    <a:pt x="531" y="350"/>
                  </a:moveTo>
                  <a:cubicBezTo>
                    <a:pt x="537" y="355"/>
                    <a:pt x="545" y="357"/>
                    <a:pt x="552" y="357"/>
                  </a:cubicBezTo>
                  <a:cubicBezTo>
                    <a:pt x="553" y="357"/>
                    <a:pt x="555" y="357"/>
                    <a:pt x="556" y="357"/>
                  </a:cubicBezTo>
                  <a:cubicBezTo>
                    <a:pt x="551" y="346"/>
                    <a:pt x="550" y="334"/>
                    <a:pt x="549" y="323"/>
                  </a:cubicBezTo>
                  <a:cubicBezTo>
                    <a:pt x="549" y="321"/>
                    <a:pt x="552" y="320"/>
                    <a:pt x="553" y="322"/>
                  </a:cubicBezTo>
                  <a:cubicBezTo>
                    <a:pt x="554" y="334"/>
                    <a:pt x="558" y="345"/>
                    <a:pt x="559" y="356"/>
                  </a:cubicBezTo>
                  <a:cubicBezTo>
                    <a:pt x="563" y="355"/>
                    <a:pt x="567" y="353"/>
                    <a:pt x="571" y="349"/>
                  </a:cubicBezTo>
                  <a:cubicBezTo>
                    <a:pt x="581" y="340"/>
                    <a:pt x="582" y="321"/>
                    <a:pt x="573" y="311"/>
                  </a:cubicBezTo>
                  <a:cubicBezTo>
                    <a:pt x="568" y="306"/>
                    <a:pt x="560" y="304"/>
                    <a:pt x="553" y="302"/>
                  </a:cubicBezTo>
                  <a:cubicBezTo>
                    <a:pt x="551" y="302"/>
                    <a:pt x="550" y="301"/>
                    <a:pt x="548" y="301"/>
                  </a:cubicBezTo>
                  <a:cubicBezTo>
                    <a:pt x="542" y="299"/>
                    <a:pt x="534" y="296"/>
                    <a:pt x="527" y="290"/>
                  </a:cubicBezTo>
                  <a:cubicBezTo>
                    <a:pt x="524" y="287"/>
                    <a:pt x="523" y="285"/>
                    <a:pt x="521" y="281"/>
                  </a:cubicBezTo>
                  <a:cubicBezTo>
                    <a:pt x="521" y="279"/>
                    <a:pt x="521" y="277"/>
                    <a:pt x="521" y="275"/>
                  </a:cubicBezTo>
                  <a:cubicBezTo>
                    <a:pt x="521" y="274"/>
                    <a:pt x="521" y="274"/>
                    <a:pt x="521" y="273"/>
                  </a:cubicBezTo>
                  <a:cubicBezTo>
                    <a:pt x="522" y="265"/>
                    <a:pt x="516" y="264"/>
                    <a:pt x="513" y="264"/>
                  </a:cubicBezTo>
                  <a:cubicBezTo>
                    <a:pt x="512" y="264"/>
                    <a:pt x="511" y="263"/>
                    <a:pt x="510" y="263"/>
                  </a:cubicBezTo>
                  <a:cubicBezTo>
                    <a:pt x="499" y="260"/>
                    <a:pt x="496" y="249"/>
                    <a:pt x="492" y="237"/>
                  </a:cubicBezTo>
                  <a:cubicBezTo>
                    <a:pt x="488" y="224"/>
                    <a:pt x="484" y="211"/>
                    <a:pt x="469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5" y="209"/>
                    <a:pt x="461" y="209"/>
                    <a:pt x="459" y="212"/>
                  </a:cubicBezTo>
                  <a:cubicBezTo>
                    <a:pt x="458" y="213"/>
                    <a:pt x="457" y="215"/>
                    <a:pt x="457" y="216"/>
                  </a:cubicBezTo>
                  <a:cubicBezTo>
                    <a:pt x="456" y="214"/>
                    <a:pt x="456" y="211"/>
                    <a:pt x="457" y="210"/>
                  </a:cubicBezTo>
                  <a:cubicBezTo>
                    <a:pt x="457" y="208"/>
                    <a:pt x="459" y="207"/>
                    <a:pt x="461" y="206"/>
                  </a:cubicBezTo>
                  <a:cubicBezTo>
                    <a:pt x="461" y="206"/>
                    <a:pt x="464" y="206"/>
                    <a:pt x="467" y="206"/>
                  </a:cubicBezTo>
                  <a:cubicBezTo>
                    <a:pt x="477" y="205"/>
                    <a:pt x="486" y="204"/>
                    <a:pt x="488" y="200"/>
                  </a:cubicBezTo>
                  <a:cubicBezTo>
                    <a:pt x="489" y="199"/>
                    <a:pt x="489" y="198"/>
                    <a:pt x="489" y="196"/>
                  </a:cubicBezTo>
                  <a:cubicBezTo>
                    <a:pt x="488" y="195"/>
                    <a:pt x="488" y="194"/>
                    <a:pt x="487" y="193"/>
                  </a:cubicBezTo>
                  <a:cubicBezTo>
                    <a:pt x="486" y="189"/>
                    <a:pt x="485" y="185"/>
                    <a:pt x="482" y="183"/>
                  </a:cubicBezTo>
                  <a:cubicBezTo>
                    <a:pt x="480" y="180"/>
                    <a:pt x="479" y="177"/>
                    <a:pt x="480" y="174"/>
                  </a:cubicBezTo>
                  <a:cubicBezTo>
                    <a:pt x="481" y="173"/>
                    <a:pt x="482" y="172"/>
                    <a:pt x="482" y="171"/>
                  </a:cubicBezTo>
                  <a:cubicBezTo>
                    <a:pt x="486" y="168"/>
                    <a:pt x="485" y="163"/>
                    <a:pt x="485" y="159"/>
                  </a:cubicBezTo>
                  <a:cubicBezTo>
                    <a:pt x="485" y="158"/>
                    <a:pt x="485" y="157"/>
                    <a:pt x="485" y="156"/>
                  </a:cubicBezTo>
                  <a:cubicBezTo>
                    <a:pt x="485" y="151"/>
                    <a:pt x="485" y="148"/>
                    <a:pt x="479" y="145"/>
                  </a:cubicBezTo>
                  <a:cubicBezTo>
                    <a:pt x="476" y="143"/>
                    <a:pt x="472" y="141"/>
                    <a:pt x="469" y="139"/>
                  </a:cubicBezTo>
                  <a:cubicBezTo>
                    <a:pt x="461" y="136"/>
                    <a:pt x="454" y="133"/>
                    <a:pt x="448" y="127"/>
                  </a:cubicBezTo>
                  <a:cubicBezTo>
                    <a:pt x="444" y="124"/>
                    <a:pt x="440" y="119"/>
                    <a:pt x="436" y="115"/>
                  </a:cubicBezTo>
                  <a:cubicBezTo>
                    <a:pt x="430" y="109"/>
                    <a:pt x="424" y="102"/>
                    <a:pt x="417" y="97"/>
                  </a:cubicBezTo>
                  <a:cubicBezTo>
                    <a:pt x="412" y="94"/>
                    <a:pt x="406" y="93"/>
                    <a:pt x="400" y="93"/>
                  </a:cubicBezTo>
                  <a:cubicBezTo>
                    <a:pt x="396" y="93"/>
                    <a:pt x="392" y="93"/>
                    <a:pt x="388" y="94"/>
                  </a:cubicBezTo>
                  <a:cubicBezTo>
                    <a:pt x="385" y="94"/>
                    <a:pt x="381" y="95"/>
                    <a:pt x="378" y="95"/>
                  </a:cubicBezTo>
                  <a:cubicBezTo>
                    <a:pt x="374" y="95"/>
                    <a:pt x="371" y="94"/>
                    <a:pt x="369" y="93"/>
                  </a:cubicBezTo>
                  <a:cubicBezTo>
                    <a:pt x="358" y="90"/>
                    <a:pt x="349" y="83"/>
                    <a:pt x="340" y="75"/>
                  </a:cubicBezTo>
                  <a:cubicBezTo>
                    <a:pt x="335" y="71"/>
                    <a:pt x="330" y="67"/>
                    <a:pt x="324" y="63"/>
                  </a:cubicBezTo>
                  <a:cubicBezTo>
                    <a:pt x="323" y="62"/>
                    <a:pt x="323" y="61"/>
                    <a:pt x="323" y="60"/>
                  </a:cubicBezTo>
                  <a:cubicBezTo>
                    <a:pt x="327" y="51"/>
                    <a:pt x="334" y="46"/>
                    <a:pt x="342" y="41"/>
                  </a:cubicBezTo>
                  <a:cubicBezTo>
                    <a:pt x="343" y="40"/>
                    <a:pt x="344" y="39"/>
                    <a:pt x="345" y="38"/>
                  </a:cubicBezTo>
                  <a:cubicBezTo>
                    <a:pt x="352" y="35"/>
                    <a:pt x="360" y="30"/>
                    <a:pt x="360" y="23"/>
                  </a:cubicBezTo>
                  <a:cubicBezTo>
                    <a:pt x="361" y="21"/>
                    <a:pt x="359" y="18"/>
                    <a:pt x="356" y="16"/>
                  </a:cubicBezTo>
                  <a:cubicBezTo>
                    <a:pt x="352" y="12"/>
                    <a:pt x="349" y="11"/>
                    <a:pt x="344" y="11"/>
                  </a:cubicBezTo>
                  <a:cubicBezTo>
                    <a:pt x="342" y="11"/>
                    <a:pt x="341" y="11"/>
                    <a:pt x="339" y="11"/>
                  </a:cubicBezTo>
                  <a:cubicBezTo>
                    <a:pt x="338" y="11"/>
                    <a:pt x="337" y="11"/>
                    <a:pt x="336" y="11"/>
                  </a:cubicBezTo>
                  <a:cubicBezTo>
                    <a:pt x="333" y="12"/>
                    <a:pt x="331" y="13"/>
                    <a:pt x="329" y="14"/>
                  </a:cubicBezTo>
                  <a:cubicBezTo>
                    <a:pt x="327" y="16"/>
                    <a:pt x="325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0" y="17"/>
                    <a:pt x="319" y="15"/>
                    <a:pt x="317" y="14"/>
                  </a:cubicBezTo>
                  <a:cubicBezTo>
                    <a:pt x="315" y="12"/>
                    <a:pt x="313" y="10"/>
                    <a:pt x="309" y="10"/>
                  </a:cubicBezTo>
                  <a:cubicBezTo>
                    <a:pt x="308" y="10"/>
                    <a:pt x="307" y="10"/>
                    <a:pt x="305" y="11"/>
                  </a:cubicBezTo>
                  <a:cubicBezTo>
                    <a:pt x="302" y="12"/>
                    <a:pt x="299" y="13"/>
                    <a:pt x="296" y="13"/>
                  </a:cubicBezTo>
                  <a:cubicBezTo>
                    <a:pt x="294" y="13"/>
                    <a:pt x="292" y="13"/>
                    <a:pt x="290" y="12"/>
                  </a:cubicBezTo>
                  <a:cubicBezTo>
                    <a:pt x="287" y="11"/>
                    <a:pt x="284" y="8"/>
                    <a:pt x="281" y="6"/>
                  </a:cubicBezTo>
                  <a:cubicBezTo>
                    <a:pt x="280" y="4"/>
                    <a:pt x="278" y="3"/>
                    <a:pt x="277" y="2"/>
                  </a:cubicBezTo>
                  <a:cubicBezTo>
                    <a:pt x="275" y="1"/>
                    <a:pt x="273" y="0"/>
                    <a:pt x="271" y="0"/>
                  </a:cubicBezTo>
                  <a:cubicBezTo>
                    <a:pt x="267" y="0"/>
                    <a:pt x="264" y="1"/>
                    <a:pt x="260" y="3"/>
                  </a:cubicBezTo>
                  <a:cubicBezTo>
                    <a:pt x="259" y="3"/>
                    <a:pt x="258" y="4"/>
                    <a:pt x="257" y="4"/>
                  </a:cubicBezTo>
                  <a:cubicBezTo>
                    <a:pt x="256" y="4"/>
                    <a:pt x="254" y="4"/>
                    <a:pt x="253" y="4"/>
                  </a:cubicBezTo>
                  <a:cubicBezTo>
                    <a:pt x="251" y="4"/>
                    <a:pt x="248" y="4"/>
                    <a:pt x="246" y="3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39" y="2"/>
                    <a:pt x="235" y="1"/>
                    <a:pt x="231" y="1"/>
                  </a:cubicBezTo>
                  <a:cubicBezTo>
                    <a:pt x="226" y="1"/>
                    <a:pt x="222" y="2"/>
                    <a:pt x="217" y="5"/>
                  </a:cubicBezTo>
                  <a:cubicBezTo>
                    <a:pt x="208" y="9"/>
                    <a:pt x="192" y="18"/>
                    <a:pt x="194" y="32"/>
                  </a:cubicBezTo>
                  <a:cubicBezTo>
                    <a:pt x="196" y="43"/>
                    <a:pt x="188" y="47"/>
                    <a:pt x="177" y="51"/>
                  </a:cubicBezTo>
                  <a:cubicBezTo>
                    <a:pt x="171" y="54"/>
                    <a:pt x="165" y="56"/>
                    <a:pt x="159" y="59"/>
                  </a:cubicBezTo>
                  <a:cubicBezTo>
                    <a:pt x="150" y="63"/>
                    <a:pt x="151" y="71"/>
                    <a:pt x="152" y="79"/>
                  </a:cubicBezTo>
                  <a:cubicBezTo>
                    <a:pt x="153" y="80"/>
                    <a:pt x="152" y="81"/>
                    <a:pt x="152" y="82"/>
                  </a:cubicBezTo>
                  <a:cubicBezTo>
                    <a:pt x="151" y="82"/>
                    <a:pt x="151" y="83"/>
                    <a:pt x="150" y="83"/>
                  </a:cubicBezTo>
                  <a:cubicBezTo>
                    <a:pt x="142" y="84"/>
                    <a:pt x="134" y="88"/>
                    <a:pt x="127" y="91"/>
                  </a:cubicBezTo>
                  <a:cubicBezTo>
                    <a:pt x="119" y="95"/>
                    <a:pt x="111" y="99"/>
                    <a:pt x="101" y="99"/>
                  </a:cubicBezTo>
                  <a:cubicBezTo>
                    <a:pt x="100" y="99"/>
                    <a:pt x="98" y="98"/>
                    <a:pt x="97" y="98"/>
                  </a:cubicBezTo>
                  <a:cubicBezTo>
                    <a:pt x="90" y="97"/>
                    <a:pt x="84" y="96"/>
                    <a:pt x="77" y="94"/>
                  </a:cubicBezTo>
                  <a:cubicBezTo>
                    <a:pt x="68" y="92"/>
                    <a:pt x="59" y="89"/>
                    <a:pt x="49" y="89"/>
                  </a:cubicBezTo>
                  <a:cubicBezTo>
                    <a:pt x="45" y="89"/>
                    <a:pt x="40" y="90"/>
                    <a:pt x="36" y="91"/>
                  </a:cubicBezTo>
                  <a:cubicBezTo>
                    <a:pt x="30" y="92"/>
                    <a:pt x="26" y="96"/>
                    <a:pt x="25" y="102"/>
                  </a:cubicBezTo>
                  <a:cubicBezTo>
                    <a:pt x="23" y="107"/>
                    <a:pt x="24" y="113"/>
                    <a:pt x="28" y="117"/>
                  </a:cubicBezTo>
                  <a:cubicBezTo>
                    <a:pt x="33" y="122"/>
                    <a:pt x="34" y="126"/>
                    <a:pt x="34" y="131"/>
                  </a:cubicBezTo>
                  <a:cubicBezTo>
                    <a:pt x="32" y="139"/>
                    <a:pt x="26" y="143"/>
                    <a:pt x="19" y="147"/>
                  </a:cubicBezTo>
                  <a:cubicBezTo>
                    <a:pt x="11" y="152"/>
                    <a:pt x="3" y="156"/>
                    <a:pt x="1" y="167"/>
                  </a:cubicBezTo>
                  <a:cubicBezTo>
                    <a:pt x="0" y="175"/>
                    <a:pt x="3" y="183"/>
                    <a:pt x="11" y="190"/>
                  </a:cubicBezTo>
                  <a:cubicBezTo>
                    <a:pt x="17" y="195"/>
                    <a:pt x="25" y="199"/>
                    <a:pt x="33" y="201"/>
                  </a:cubicBezTo>
                  <a:cubicBezTo>
                    <a:pt x="35" y="201"/>
                    <a:pt x="37" y="201"/>
                    <a:pt x="38" y="201"/>
                  </a:cubicBezTo>
                  <a:cubicBezTo>
                    <a:pt x="51" y="201"/>
                    <a:pt x="60" y="192"/>
                    <a:pt x="68" y="184"/>
                  </a:cubicBezTo>
                  <a:cubicBezTo>
                    <a:pt x="72" y="180"/>
                    <a:pt x="76" y="177"/>
                    <a:pt x="80" y="174"/>
                  </a:cubicBezTo>
                  <a:cubicBezTo>
                    <a:pt x="85" y="170"/>
                    <a:pt x="90" y="168"/>
                    <a:pt x="95" y="168"/>
                  </a:cubicBezTo>
                  <a:cubicBezTo>
                    <a:pt x="102" y="168"/>
                    <a:pt x="108" y="171"/>
                    <a:pt x="115" y="174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119" y="176"/>
                    <a:pt x="120" y="176"/>
                    <a:pt x="121" y="176"/>
                  </a:cubicBezTo>
                  <a:cubicBezTo>
                    <a:pt x="123" y="176"/>
                    <a:pt x="126" y="175"/>
                    <a:pt x="128" y="174"/>
                  </a:cubicBezTo>
                  <a:cubicBezTo>
                    <a:pt x="129" y="174"/>
                    <a:pt x="130" y="173"/>
                    <a:pt x="130" y="173"/>
                  </a:cubicBezTo>
                  <a:cubicBezTo>
                    <a:pt x="132" y="172"/>
                    <a:pt x="135" y="172"/>
                    <a:pt x="138" y="172"/>
                  </a:cubicBezTo>
                  <a:cubicBezTo>
                    <a:pt x="140" y="172"/>
                    <a:pt x="141" y="172"/>
                    <a:pt x="143" y="172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51" y="173"/>
                    <a:pt x="159" y="176"/>
                    <a:pt x="167" y="180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65" y="171"/>
                    <a:pt x="161" y="165"/>
                    <a:pt x="157" y="159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53" y="159"/>
                    <a:pt x="152" y="160"/>
                    <a:pt x="150" y="160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44" y="162"/>
                    <a:pt x="138" y="164"/>
                    <a:pt x="133" y="164"/>
                  </a:cubicBezTo>
                  <a:cubicBezTo>
                    <a:pt x="129" y="164"/>
                    <a:pt x="126" y="163"/>
                    <a:pt x="124" y="161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59"/>
                    <a:pt x="124" y="159"/>
                    <a:pt x="125" y="159"/>
                  </a:cubicBezTo>
                  <a:cubicBezTo>
                    <a:pt x="128" y="158"/>
                    <a:pt x="131" y="157"/>
                    <a:pt x="135" y="157"/>
                  </a:cubicBezTo>
                  <a:cubicBezTo>
                    <a:pt x="138" y="157"/>
                    <a:pt x="141" y="157"/>
                    <a:pt x="143" y="156"/>
                  </a:cubicBezTo>
                  <a:cubicBezTo>
                    <a:pt x="146" y="156"/>
                    <a:pt x="149" y="155"/>
                    <a:pt x="152" y="154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1"/>
                    <a:pt x="152" y="150"/>
                    <a:pt x="153" y="150"/>
                  </a:cubicBezTo>
                  <a:cubicBezTo>
                    <a:pt x="153" y="149"/>
                    <a:pt x="154" y="149"/>
                    <a:pt x="155" y="149"/>
                  </a:cubicBezTo>
                  <a:cubicBezTo>
                    <a:pt x="155" y="149"/>
                    <a:pt x="156" y="149"/>
                    <a:pt x="156" y="150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8" y="151"/>
                    <a:pt x="158" y="151"/>
                    <a:pt x="159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4" y="148"/>
                    <a:pt x="168" y="145"/>
                    <a:pt x="170" y="142"/>
                  </a:cubicBezTo>
                  <a:cubicBezTo>
                    <a:pt x="171" y="141"/>
                    <a:pt x="172" y="141"/>
                    <a:pt x="173" y="141"/>
                  </a:cubicBezTo>
                  <a:cubicBezTo>
                    <a:pt x="173" y="141"/>
                    <a:pt x="173" y="141"/>
                    <a:pt x="174" y="141"/>
                  </a:cubicBezTo>
                  <a:cubicBezTo>
                    <a:pt x="173" y="139"/>
                    <a:pt x="172" y="137"/>
                    <a:pt x="170" y="135"/>
                  </a:cubicBezTo>
                  <a:cubicBezTo>
                    <a:pt x="168" y="132"/>
                    <a:pt x="166" y="129"/>
                    <a:pt x="163" y="127"/>
                  </a:cubicBezTo>
                  <a:cubicBezTo>
                    <a:pt x="161" y="124"/>
                    <a:pt x="165" y="121"/>
                    <a:pt x="167" y="124"/>
                  </a:cubicBezTo>
                  <a:cubicBezTo>
                    <a:pt x="171" y="128"/>
                    <a:pt x="181" y="137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0" y="145"/>
                    <a:pt x="182" y="147"/>
                    <a:pt x="185" y="147"/>
                  </a:cubicBezTo>
                  <a:cubicBezTo>
                    <a:pt x="186" y="147"/>
                    <a:pt x="187" y="146"/>
                    <a:pt x="188" y="145"/>
                  </a:cubicBezTo>
                  <a:cubicBezTo>
                    <a:pt x="185" y="143"/>
                    <a:pt x="183" y="137"/>
                    <a:pt x="181" y="133"/>
                  </a:cubicBezTo>
                  <a:cubicBezTo>
                    <a:pt x="179" y="129"/>
                    <a:pt x="177" y="125"/>
                    <a:pt x="179" y="121"/>
                  </a:cubicBezTo>
                  <a:cubicBezTo>
                    <a:pt x="180" y="119"/>
                    <a:pt x="182" y="120"/>
                    <a:pt x="182" y="122"/>
                  </a:cubicBezTo>
                  <a:cubicBezTo>
                    <a:pt x="180" y="125"/>
                    <a:pt x="185" y="131"/>
                    <a:pt x="186" y="133"/>
                  </a:cubicBezTo>
                  <a:cubicBezTo>
                    <a:pt x="187" y="136"/>
                    <a:pt x="190" y="139"/>
                    <a:pt x="191" y="142"/>
                  </a:cubicBezTo>
                  <a:cubicBezTo>
                    <a:pt x="192" y="140"/>
                    <a:pt x="193" y="138"/>
                    <a:pt x="194" y="136"/>
                  </a:cubicBezTo>
                  <a:cubicBezTo>
                    <a:pt x="194" y="135"/>
                    <a:pt x="195" y="133"/>
                    <a:pt x="196" y="131"/>
                  </a:cubicBezTo>
                  <a:cubicBezTo>
                    <a:pt x="198" y="127"/>
                    <a:pt x="201" y="125"/>
                    <a:pt x="204" y="125"/>
                  </a:cubicBezTo>
                  <a:cubicBezTo>
                    <a:pt x="206" y="125"/>
                    <a:pt x="207" y="126"/>
                    <a:pt x="209" y="127"/>
                  </a:cubicBezTo>
                  <a:cubicBezTo>
                    <a:pt x="210" y="127"/>
                    <a:pt x="210" y="128"/>
                    <a:pt x="210" y="129"/>
                  </a:cubicBezTo>
                  <a:cubicBezTo>
                    <a:pt x="210" y="129"/>
                    <a:pt x="209" y="130"/>
                    <a:pt x="208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07" y="130"/>
                    <a:pt x="206" y="130"/>
                    <a:pt x="206" y="130"/>
                  </a:cubicBezTo>
                  <a:cubicBezTo>
                    <a:pt x="201" y="130"/>
                    <a:pt x="198" y="136"/>
                    <a:pt x="196" y="141"/>
                  </a:cubicBezTo>
                  <a:cubicBezTo>
                    <a:pt x="196" y="144"/>
                    <a:pt x="195" y="146"/>
                    <a:pt x="194" y="148"/>
                  </a:cubicBezTo>
                  <a:cubicBezTo>
                    <a:pt x="193" y="148"/>
                    <a:pt x="193" y="149"/>
                    <a:pt x="192" y="149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6" y="159"/>
                    <a:pt x="198" y="166"/>
                    <a:pt x="201" y="174"/>
                  </a:cubicBezTo>
                  <a:cubicBezTo>
                    <a:pt x="203" y="180"/>
                    <a:pt x="204" y="185"/>
                    <a:pt x="207" y="190"/>
                  </a:cubicBezTo>
                  <a:cubicBezTo>
                    <a:pt x="208" y="194"/>
                    <a:pt x="210" y="198"/>
                    <a:pt x="212" y="201"/>
                  </a:cubicBezTo>
                  <a:cubicBezTo>
                    <a:pt x="213" y="202"/>
                    <a:pt x="213" y="202"/>
                    <a:pt x="213" y="202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15" y="202"/>
                    <a:pt x="217" y="202"/>
                    <a:pt x="219" y="202"/>
                  </a:cubicBezTo>
                  <a:cubicBezTo>
                    <a:pt x="225" y="202"/>
                    <a:pt x="230" y="201"/>
                    <a:pt x="235" y="199"/>
                  </a:cubicBezTo>
                  <a:cubicBezTo>
                    <a:pt x="232" y="197"/>
                    <a:pt x="231" y="191"/>
                    <a:pt x="229" y="187"/>
                  </a:cubicBezTo>
                  <a:cubicBezTo>
                    <a:pt x="227" y="182"/>
                    <a:pt x="224" y="177"/>
                    <a:pt x="222" y="172"/>
                  </a:cubicBezTo>
                  <a:cubicBezTo>
                    <a:pt x="222" y="170"/>
                    <a:pt x="225" y="169"/>
                    <a:pt x="226" y="171"/>
                  </a:cubicBezTo>
                  <a:cubicBezTo>
                    <a:pt x="229" y="176"/>
                    <a:pt x="232" y="181"/>
                    <a:pt x="234" y="186"/>
                  </a:cubicBezTo>
                  <a:cubicBezTo>
                    <a:pt x="236" y="190"/>
                    <a:pt x="239" y="195"/>
                    <a:pt x="237" y="199"/>
                  </a:cubicBezTo>
                  <a:cubicBezTo>
                    <a:pt x="243" y="197"/>
                    <a:pt x="249" y="194"/>
                    <a:pt x="253" y="192"/>
                  </a:cubicBezTo>
                  <a:cubicBezTo>
                    <a:pt x="253" y="192"/>
                    <a:pt x="253" y="192"/>
                    <a:pt x="254" y="192"/>
                  </a:cubicBezTo>
                  <a:cubicBezTo>
                    <a:pt x="252" y="189"/>
                    <a:pt x="252" y="186"/>
                    <a:pt x="251" y="183"/>
                  </a:cubicBezTo>
                  <a:cubicBezTo>
                    <a:pt x="249" y="179"/>
                    <a:pt x="248" y="174"/>
                    <a:pt x="248" y="169"/>
                  </a:cubicBezTo>
                  <a:cubicBezTo>
                    <a:pt x="248" y="167"/>
                    <a:pt x="252" y="167"/>
                    <a:pt x="252" y="169"/>
                  </a:cubicBezTo>
                  <a:cubicBezTo>
                    <a:pt x="252" y="174"/>
                    <a:pt x="254" y="178"/>
                    <a:pt x="256" y="183"/>
                  </a:cubicBezTo>
                  <a:cubicBezTo>
                    <a:pt x="256" y="185"/>
                    <a:pt x="257" y="188"/>
                    <a:pt x="258" y="190"/>
                  </a:cubicBezTo>
                  <a:cubicBezTo>
                    <a:pt x="263" y="187"/>
                    <a:pt x="267" y="184"/>
                    <a:pt x="271" y="180"/>
                  </a:cubicBezTo>
                  <a:cubicBezTo>
                    <a:pt x="272" y="179"/>
                    <a:pt x="273" y="178"/>
                    <a:pt x="274" y="176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4"/>
                    <a:pt x="275" y="173"/>
                    <a:pt x="275" y="172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5" y="171"/>
                    <a:pt x="275" y="170"/>
                    <a:pt x="274" y="169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69" y="166"/>
                    <a:pt x="265" y="165"/>
                    <a:pt x="261" y="164"/>
                  </a:cubicBezTo>
                  <a:cubicBezTo>
                    <a:pt x="250" y="160"/>
                    <a:pt x="235" y="154"/>
                    <a:pt x="227" y="144"/>
                  </a:cubicBezTo>
                  <a:cubicBezTo>
                    <a:pt x="226" y="144"/>
                    <a:pt x="227" y="143"/>
                    <a:pt x="227" y="143"/>
                  </a:cubicBezTo>
                  <a:cubicBezTo>
                    <a:pt x="227" y="143"/>
                    <a:pt x="227" y="142"/>
                    <a:pt x="228" y="142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33" y="144"/>
                    <a:pt x="239" y="147"/>
                    <a:pt x="245" y="150"/>
                  </a:cubicBezTo>
                  <a:cubicBezTo>
                    <a:pt x="246" y="151"/>
                    <a:pt x="248" y="152"/>
                    <a:pt x="249" y="152"/>
                  </a:cubicBezTo>
                  <a:cubicBezTo>
                    <a:pt x="247" y="150"/>
                    <a:pt x="246" y="147"/>
                    <a:pt x="246" y="145"/>
                  </a:cubicBezTo>
                  <a:cubicBezTo>
                    <a:pt x="244" y="141"/>
                    <a:pt x="243" y="138"/>
                    <a:pt x="242" y="134"/>
                  </a:cubicBezTo>
                  <a:cubicBezTo>
                    <a:pt x="241" y="132"/>
                    <a:pt x="246" y="131"/>
                    <a:pt x="246" y="133"/>
                  </a:cubicBezTo>
                  <a:cubicBezTo>
                    <a:pt x="247" y="137"/>
                    <a:pt x="248" y="140"/>
                    <a:pt x="249" y="143"/>
                  </a:cubicBezTo>
                  <a:cubicBezTo>
                    <a:pt x="250" y="145"/>
                    <a:pt x="252" y="149"/>
                    <a:pt x="251" y="152"/>
                  </a:cubicBezTo>
                  <a:cubicBezTo>
                    <a:pt x="251" y="153"/>
                    <a:pt x="250" y="153"/>
                    <a:pt x="250" y="153"/>
                  </a:cubicBezTo>
                  <a:cubicBezTo>
                    <a:pt x="254" y="155"/>
                    <a:pt x="257" y="157"/>
                    <a:pt x="261" y="158"/>
                  </a:cubicBezTo>
                  <a:cubicBezTo>
                    <a:pt x="259" y="155"/>
                    <a:pt x="259" y="151"/>
                    <a:pt x="258" y="147"/>
                  </a:cubicBezTo>
                  <a:cubicBezTo>
                    <a:pt x="256" y="143"/>
                    <a:pt x="254" y="138"/>
                    <a:pt x="254" y="134"/>
                  </a:cubicBezTo>
                  <a:cubicBezTo>
                    <a:pt x="254" y="132"/>
                    <a:pt x="257" y="131"/>
                    <a:pt x="258" y="133"/>
                  </a:cubicBezTo>
                  <a:cubicBezTo>
                    <a:pt x="260" y="137"/>
                    <a:pt x="261" y="142"/>
                    <a:pt x="263" y="146"/>
                  </a:cubicBezTo>
                  <a:cubicBezTo>
                    <a:pt x="264" y="150"/>
                    <a:pt x="266" y="155"/>
                    <a:pt x="265" y="159"/>
                  </a:cubicBezTo>
                  <a:cubicBezTo>
                    <a:pt x="265" y="159"/>
                    <a:pt x="264" y="159"/>
                    <a:pt x="264" y="159"/>
                  </a:cubicBezTo>
                  <a:cubicBezTo>
                    <a:pt x="268" y="161"/>
                    <a:pt x="271" y="161"/>
                    <a:pt x="274" y="162"/>
                  </a:cubicBezTo>
                  <a:cubicBezTo>
                    <a:pt x="274" y="162"/>
                    <a:pt x="274" y="162"/>
                    <a:pt x="274" y="162"/>
                  </a:cubicBezTo>
                  <a:cubicBezTo>
                    <a:pt x="271" y="158"/>
                    <a:pt x="271" y="153"/>
                    <a:pt x="270" y="149"/>
                  </a:cubicBezTo>
                  <a:cubicBezTo>
                    <a:pt x="269" y="144"/>
                    <a:pt x="267" y="139"/>
                    <a:pt x="266" y="134"/>
                  </a:cubicBezTo>
                  <a:cubicBezTo>
                    <a:pt x="265" y="131"/>
                    <a:pt x="268" y="130"/>
                    <a:pt x="269" y="132"/>
                  </a:cubicBezTo>
                  <a:cubicBezTo>
                    <a:pt x="271" y="137"/>
                    <a:pt x="273" y="142"/>
                    <a:pt x="274" y="146"/>
                  </a:cubicBezTo>
                  <a:cubicBezTo>
                    <a:pt x="276" y="151"/>
                    <a:pt x="278" y="157"/>
                    <a:pt x="276" y="161"/>
                  </a:cubicBezTo>
                  <a:cubicBezTo>
                    <a:pt x="276" y="162"/>
                    <a:pt x="275" y="162"/>
                    <a:pt x="275" y="162"/>
                  </a:cubicBezTo>
                  <a:cubicBezTo>
                    <a:pt x="277" y="162"/>
                    <a:pt x="278" y="163"/>
                    <a:pt x="280" y="163"/>
                  </a:cubicBezTo>
                  <a:cubicBezTo>
                    <a:pt x="284" y="163"/>
                    <a:pt x="289" y="161"/>
                    <a:pt x="293" y="159"/>
                  </a:cubicBezTo>
                  <a:cubicBezTo>
                    <a:pt x="293" y="159"/>
                    <a:pt x="294" y="159"/>
                    <a:pt x="294" y="159"/>
                  </a:cubicBezTo>
                  <a:cubicBezTo>
                    <a:pt x="295" y="159"/>
                    <a:pt x="296" y="159"/>
                    <a:pt x="297" y="160"/>
                  </a:cubicBezTo>
                  <a:cubicBezTo>
                    <a:pt x="297" y="162"/>
                    <a:pt x="298" y="165"/>
                    <a:pt x="299" y="168"/>
                  </a:cubicBezTo>
                  <a:cubicBezTo>
                    <a:pt x="302" y="178"/>
                    <a:pt x="306" y="190"/>
                    <a:pt x="314" y="190"/>
                  </a:cubicBezTo>
                  <a:cubicBezTo>
                    <a:pt x="316" y="190"/>
                    <a:pt x="319" y="190"/>
                    <a:pt x="321" y="188"/>
                  </a:cubicBezTo>
                  <a:cubicBezTo>
                    <a:pt x="321" y="188"/>
                    <a:pt x="321" y="188"/>
                    <a:pt x="322" y="188"/>
                  </a:cubicBezTo>
                  <a:cubicBezTo>
                    <a:pt x="323" y="188"/>
                    <a:pt x="324" y="189"/>
                    <a:pt x="324" y="189"/>
                  </a:cubicBezTo>
                  <a:cubicBezTo>
                    <a:pt x="328" y="198"/>
                    <a:pt x="334" y="209"/>
                    <a:pt x="345" y="212"/>
                  </a:cubicBezTo>
                  <a:cubicBezTo>
                    <a:pt x="343" y="205"/>
                    <a:pt x="341" y="198"/>
                    <a:pt x="338" y="191"/>
                  </a:cubicBezTo>
                  <a:cubicBezTo>
                    <a:pt x="336" y="185"/>
                    <a:pt x="334" y="180"/>
                    <a:pt x="333" y="173"/>
                  </a:cubicBezTo>
                  <a:cubicBezTo>
                    <a:pt x="333" y="171"/>
                    <a:pt x="337" y="171"/>
                    <a:pt x="337" y="173"/>
                  </a:cubicBezTo>
                  <a:cubicBezTo>
                    <a:pt x="340" y="186"/>
                    <a:pt x="350" y="199"/>
                    <a:pt x="349" y="213"/>
                  </a:cubicBezTo>
                  <a:cubicBezTo>
                    <a:pt x="350" y="213"/>
                    <a:pt x="351" y="213"/>
                    <a:pt x="351" y="213"/>
                  </a:cubicBezTo>
                  <a:cubicBezTo>
                    <a:pt x="353" y="213"/>
                    <a:pt x="354" y="213"/>
                    <a:pt x="355" y="213"/>
                  </a:cubicBezTo>
                  <a:cubicBezTo>
                    <a:pt x="362" y="213"/>
                    <a:pt x="369" y="212"/>
                    <a:pt x="376" y="211"/>
                  </a:cubicBezTo>
                  <a:cubicBezTo>
                    <a:pt x="378" y="210"/>
                    <a:pt x="380" y="210"/>
                    <a:pt x="382" y="209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1"/>
                    <a:pt x="383" y="211"/>
                    <a:pt x="383" y="211"/>
                  </a:cubicBezTo>
                  <a:cubicBezTo>
                    <a:pt x="383" y="211"/>
                    <a:pt x="383" y="211"/>
                    <a:pt x="383" y="211"/>
                  </a:cubicBezTo>
                  <a:cubicBezTo>
                    <a:pt x="384" y="213"/>
                    <a:pt x="384" y="214"/>
                    <a:pt x="382" y="216"/>
                  </a:cubicBezTo>
                  <a:cubicBezTo>
                    <a:pt x="382" y="217"/>
                    <a:pt x="381" y="218"/>
                    <a:pt x="381" y="219"/>
                  </a:cubicBezTo>
                  <a:cubicBezTo>
                    <a:pt x="378" y="227"/>
                    <a:pt x="387" y="233"/>
                    <a:pt x="392" y="237"/>
                  </a:cubicBezTo>
                  <a:cubicBezTo>
                    <a:pt x="398" y="241"/>
                    <a:pt x="405" y="245"/>
                    <a:pt x="412" y="248"/>
                  </a:cubicBezTo>
                  <a:cubicBezTo>
                    <a:pt x="416" y="249"/>
                    <a:pt x="419" y="251"/>
                    <a:pt x="423" y="253"/>
                  </a:cubicBezTo>
                  <a:cubicBezTo>
                    <a:pt x="424" y="254"/>
                    <a:pt x="424" y="256"/>
                    <a:pt x="424" y="257"/>
                  </a:cubicBezTo>
                  <a:cubicBezTo>
                    <a:pt x="420" y="265"/>
                    <a:pt x="415" y="268"/>
                    <a:pt x="406" y="269"/>
                  </a:cubicBezTo>
                  <a:cubicBezTo>
                    <a:pt x="405" y="269"/>
                    <a:pt x="405" y="270"/>
                    <a:pt x="404" y="270"/>
                  </a:cubicBezTo>
                  <a:cubicBezTo>
                    <a:pt x="402" y="274"/>
                    <a:pt x="409" y="290"/>
                    <a:pt x="409" y="290"/>
                  </a:cubicBezTo>
                  <a:cubicBezTo>
                    <a:pt x="413" y="298"/>
                    <a:pt x="421" y="307"/>
                    <a:pt x="432" y="310"/>
                  </a:cubicBezTo>
                  <a:cubicBezTo>
                    <a:pt x="429" y="306"/>
                    <a:pt x="429" y="301"/>
                    <a:pt x="428" y="296"/>
                  </a:cubicBezTo>
                  <a:cubicBezTo>
                    <a:pt x="426" y="291"/>
                    <a:pt x="425" y="285"/>
                    <a:pt x="426" y="279"/>
                  </a:cubicBezTo>
                  <a:cubicBezTo>
                    <a:pt x="426" y="277"/>
                    <a:pt x="429" y="278"/>
                    <a:pt x="429" y="280"/>
                  </a:cubicBezTo>
                  <a:cubicBezTo>
                    <a:pt x="429" y="286"/>
                    <a:pt x="431" y="292"/>
                    <a:pt x="433" y="298"/>
                  </a:cubicBezTo>
                  <a:cubicBezTo>
                    <a:pt x="434" y="302"/>
                    <a:pt x="436" y="306"/>
                    <a:pt x="435" y="310"/>
                  </a:cubicBezTo>
                  <a:cubicBezTo>
                    <a:pt x="435" y="310"/>
                    <a:pt x="435" y="310"/>
                    <a:pt x="435" y="310"/>
                  </a:cubicBezTo>
                  <a:cubicBezTo>
                    <a:pt x="437" y="311"/>
                    <a:pt x="438" y="312"/>
                    <a:pt x="438" y="314"/>
                  </a:cubicBezTo>
                  <a:cubicBezTo>
                    <a:pt x="438" y="319"/>
                    <a:pt x="439" y="322"/>
                    <a:pt x="441" y="324"/>
                  </a:cubicBezTo>
                  <a:cubicBezTo>
                    <a:pt x="444" y="327"/>
                    <a:pt x="448" y="328"/>
                    <a:pt x="452" y="328"/>
                  </a:cubicBezTo>
                  <a:cubicBezTo>
                    <a:pt x="454" y="328"/>
                    <a:pt x="456" y="327"/>
                    <a:pt x="458" y="327"/>
                  </a:cubicBezTo>
                  <a:cubicBezTo>
                    <a:pt x="458" y="327"/>
                    <a:pt x="458" y="327"/>
                    <a:pt x="458" y="327"/>
                  </a:cubicBezTo>
                  <a:cubicBezTo>
                    <a:pt x="456" y="320"/>
                    <a:pt x="455" y="312"/>
                    <a:pt x="453" y="305"/>
                  </a:cubicBezTo>
                  <a:cubicBezTo>
                    <a:pt x="451" y="297"/>
                    <a:pt x="448" y="290"/>
                    <a:pt x="448" y="283"/>
                  </a:cubicBezTo>
                  <a:cubicBezTo>
                    <a:pt x="448" y="282"/>
                    <a:pt x="450" y="282"/>
                    <a:pt x="450" y="282"/>
                  </a:cubicBezTo>
                  <a:cubicBezTo>
                    <a:pt x="453" y="289"/>
                    <a:pt x="455" y="297"/>
                    <a:pt x="457" y="304"/>
                  </a:cubicBezTo>
                  <a:cubicBezTo>
                    <a:pt x="459" y="311"/>
                    <a:pt x="463" y="319"/>
                    <a:pt x="462" y="327"/>
                  </a:cubicBezTo>
                  <a:cubicBezTo>
                    <a:pt x="462" y="327"/>
                    <a:pt x="463" y="327"/>
                    <a:pt x="463" y="327"/>
                  </a:cubicBezTo>
                  <a:cubicBezTo>
                    <a:pt x="463" y="327"/>
                    <a:pt x="464" y="327"/>
                    <a:pt x="464" y="327"/>
                  </a:cubicBezTo>
                  <a:cubicBezTo>
                    <a:pt x="465" y="327"/>
                    <a:pt x="467" y="328"/>
                    <a:pt x="468" y="329"/>
                  </a:cubicBezTo>
                  <a:cubicBezTo>
                    <a:pt x="472" y="331"/>
                    <a:pt x="472" y="331"/>
                    <a:pt x="472" y="331"/>
                  </a:cubicBezTo>
                  <a:cubicBezTo>
                    <a:pt x="472" y="327"/>
                    <a:pt x="472" y="327"/>
                    <a:pt x="472" y="327"/>
                  </a:cubicBezTo>
                  <a:cubicBezTo>
                    <a:pt x="471" y="327"/>
                    <a:pt x="472" y="327"/>
                    <a:pt x="472" y="326"/>
                  </a:cubicBezTo>
                  <a:cubicBezTo>
                    <a:pt x="472" y="326"/>
                    <a:pt x="473" y="326"/>
                    <a:pt x="474" y="326"/>
                  </a:cubicBezTo>
                  <a:cubicBezTo>
                    <a:pt x="474" y="326"/>
                    <a:pt x="475" y="326"/>
                    <a:pt x="475" y="326"/>
                  </a:cubicBezTo>
                  <a:cubicBezTo>
                    <a:pt x="480" y="328"/>
                    <a:pt x="484" y="331"/>
                    <a:pt x="488" y="334"/>
                  </a:cubicBezTo>
                  <a:cubicBezTo>
                    <a:pt x="489" y="335"/>
                    <a:pt x="489" y="335"/>
                    <a:pt x="489" y="335"/>
                  </a:cubicBezTo>
                  <a:cubicBezTo>
                    <a:pt x="491" y="333"/>
                    <a:pt x="491" y="333"/>
                    <a:pt x="491" y="333"/>
                  </a:cubicBezTo>
                  <a:cubicBezTo>
                    <a:pt x="491" y="331"/>
                    <a:pt x="492" y="330"/>
                    <a:pt x="493" y="328"/>
                  </a:cubicBezTo>
                  <a:cubicBezTo>
                    <a:pt x="493" y="328"/>
                    <a:pt x="493" y="328"/>
                    <a:pt x="494" y="328"/>
                  </a:cubicBezTo>
                  <a:cubicBezTo>
                    <a:pt x="493" y="328"/>
                    <a:pt x="493" y="328"/>
                    <a:pt x="493" y="327"/>
                  </a:cubicBezTo>
                  <a:cubicBezTo>
                    <a:pt x="490" y="323"/>
                    <a:pt x="490" y="317"/>
                    <a:pt x="488" y="312"/>
                  </a:cubicBezTo>
                  <a:cubicBezTo>
                    <a:pt x="486" y="306"/>
                    <a:pt x="484" y="301"/>
                    <a:pt x="483" y="295"/>
                  </a:cubicBezTo>
                  <a:cubicBezTo>
                    <a:pt x="483" y="293"/>
                    <a:pt x="486" y="292"/>
                    <a:pt x="487" y="294"/>
                  </a:cubicBezTo>
                  <a:cubicBezTo>
                    <a:pt x="490" y="304"/>
                    <a:pt x="498" y="317"/>
                    <a:pt x="495" y="327"/>
                  </a:cubicBezTo>
                  <a:cubicBezTo>
                    <a:pt x="495" y="327"/>
                    <a:pt x="496" y="327"/>
                    <a:pt x="496" y="327"/>
                  </a:cubicBezTo>
                  <a:cubicBezTo>
                    <a:pt x="497" y="327"/>
                    <a:pt x="497" y="327"/>
                    <a:pt x="498" y="327"/>
                  </a:cubicBezTo>
                  <a:cubicBezTo>
                    <a:pt x="500" y="329"/>
                    <a:pt x="502" y="331"/>
                    <a:pt x="504" y="333"/>
                  </a:cubicBezTo>
                  <a:cubicBezTo>
                    <a:pt x="502" y="326"/>
                    <a:pt x="501" y="320"/>
                    <a:pt x="499" y="313"/>
                  </a:cubicBezTo>
                  <a:cubicBezTo>
                    <a:pt x="496" y="307"/>
                    <a:pt x="494" y="300"/>
                    <a:pt x="492" y="293"/>
                  </a:cubicBezTo>
                  <a:cubicBezTo>
                    <a:pt x="491" y="292"/>
                    <a:pt x="494" y="291"/>
                    <a:pt x="494" y="292"/>
                  </a:cubicBezTo>
                  <a:cubicBezTo>
                    <a:pt x="499" y="304"/>
                    <a:pt x="511" y="322"/>
                    <a:pt x="507" y="335"/>
                  </a:cubicBezTo>
                  <a:cubicBezTo>
                    <a:pt x="507" y="335"/>
                    <a:pt x="507" y="335"/>
                    <a:pt x="507" y="335"/>
                  </a:cubicBezTo>
                  <a:cubicBezTo>
                    <a:pt x="507" y="335"/>
                    <a:pt x="507" y="335"/>
                    <a:pt x="508" y="336"/>
                  </a:cubicBezTo>
                  <a:cubicBezTo>
                    <a:pt x="509" y="337"/>
                    <a:pt x="511" y="339"/>
                    <a:pt x="513" y="340"/>
                  </a:cubicBezTo>
                  <a:cubicBezTo>
                    <a:pt x="516" y="343"/>
                    <a:pt x="519" y="345"/>
                    <a:pt x="522" y="347"/>
                  </a:cubicBezTo>
                  <a:cubicBezTo>
                    <a:pt x="523" y="347"/>
                    <a:pt x="525" y="348"/>
                    <a:pt x="527" y="348"/>
                  </a:cubicBezTo>
                  <a:cubicBezTo>
                    <a:pt x="528" y="349"/>
                    <a:pt x="530" y="349"/>
                    <a:pt x="531" y="350"/>
                  </a:cubicBezTo>
                  <a:close/>
                  <a:moveTo>
                    <a:pt x="422" y="303"/>
                  </a:moveTo>
                  <a:cubicBezTo>
                    <a:pt x="422" y="305"/>
                    <a:pt x="420" y="304"/>
                    <a:pt x="420" y="303"/>
                  </a:cubicBezTo>
                  <a:cubicBezTo>
                    <a:pt x="417" y="299"/>
                    <a:pt x="416" y="293"/>
                    <a:pt x="415" y="288"/>
                  </a:cubicBezTo>
                  <a:cubicBezTo>
                    <a:pt x="414" y="283"/>
                    <a:pt x="413" y="278"/>
                    <a:pt x="412" y="272"/>
                  </a:cubicBezTo>
                  <a:cubicBezTo>
                    <a:pt x="412" y="270"/>
                    <a:pt x="415" y="270"/>
                    <a:pt x="415" y="272"/>
                  </a:cubicBezTo>
                  <a:cubicBezTo>
                    <a:pt x="417" y="278"/>
                    <a:pt x="419" y="283"/>
                    <a:pt x="420" y="289"/>
                  </a:cubicBezTo>
                  <a:cubicBezTo>
                    <a:pt x="422" y="294"/>
                    <a:pt x="423" y="298"/>
                    <a:pt x="422" y="303"/>
                  </a:cubicBezTo>
                  <a:close/>
                  <a:moveTo>
                    <a:pt x="239" y="173"/>
                  </a:moveTo>
                  <a:cubicBezTo>
                    <a:pt x="241" y="176"/>
                    <a:pt x="242" y="180"/>
                    <a:pt x="243" y="183"/>
                  </a:cubicBezTo>
                  <a:cubicBezTo>
                    <a:pt x="244" y="186"/>
                    <a:pt x="246" y="190"/>
                    <a:pt x="245" y="193"/>
                  </a:cubicBezTo>
                  <a:cubicBezTo>
                    <a:pt x="244" y="194"/>
                    <a:pt x="243" y="194"/>
                    <a:pt x="243" y="193"/>
                  </a:cubicBezTo>
                  <a:cubicBezTo>
                    <a:pt x="240" y="192"/>
                    <a:pt x="240" y="189"/>
                    <a:pt x="239" y="186"/>
                  </a:cubicBezTo>
                  <a:cubicBezTo>
                    <a:pt x="238" y="182"/>
                    <a:pt x="236" y="179"/>
                    <a:pt x="235" y="175"/>
                  </a:cubicBezTo>
                  <a:cubicBezTo>
                    <a:pt x="234" y="172"/>
                    <a:pt x="238" y="170"/>
                    <a:pt x="239" y="173"/>
                  </a:cubicBezTo>
                  <a:close/>
                  <a:moveTo>
                    <a:pt x="128" y="138"/>
                  </a:moveTo>
                  <a:cubicBezTo>
                    <a:pt x="129" y="141"/>
                    <a:pt x="131" y="144"/>
                    <a:pt x="132" y="147"/>
                  </a:cubicBezTo>
                  <a:cubicBezTo>
                    <a:pt x="134" y="150"/>
                    <a:pt x="135" y="153"/>
                    <a:pt x="134" y="156"/>
                  </a:cubicBezTo>
                  <a:cubicBezTo>
                    <a:pt x="134" y="157"/>
                    <a:pt x="133" y="157"/>
                    <a:pt x="132" y="156"/>
                  </a:cubicBezTo>
                  <a:cubicBezTo>
                    <a:pt x="130" y="155"/>
                    <a:pt x="129" y="152"/>
                    <a:pt x="128" y="149"/>
                  </a:cubicBezTo>
                  <a:cubicBezTo>
                    <a:pt x="127" y="146"/>
                    <a:pt x="125" y="143"/>
                    <a:pt x="124" y="141"/>
                  </a:cubicBezTo>
                  <a:cubicBezTo>
                    <a:pt x="123" y="138"/>
                    <a:pt x="126" y="136"/>
                    <a:pt x="128" y="138"/>
                  </a:cubicBezTo>
                  <a:close/>
                  <a:moveTo>
                    <a:pt x="134" y="130"/>
                  </a:moveTo>
                  <a:cubicBezTo>
                    <a:pt x="136" y="134"/>
                    <a:pt x="149" y="149"/>
                    <a:pt x="143" y="154"/>
                  </a:cubicBezTo>
                  <a:cubicBezTo>
                    <a:pt x="142" y="155"/>
                    <a:pt x="142" y="155"/>
                    <a:pt x="141" y="154"/>
                  </a:cubicBezTo>
                  <a:cubicBezTo>
                    <a:pt x="140" y="153"/>
                    <a:pt x="140" y="153"/>
                    <a:pt x="139" y="151"/>
                  </a:cubicBezTo>
                  <a:cubicBezTo>
                    <a:pt x="138" y="149"/>
                    <a:pt x="137" y="146"/>
                    <a:pt x="136" y="144"/>
                  </a:cubicBezTo>
                  <a:cubicBezTo>
                    <a:pt x="134" y="140"/>
                    <a:pt x="132" y="136"/>
                    <a:pt x="131" y="131"/>
                  </a:cubicBezTo>
                  <a:cubicBezTo>
                    <a:pt x="130" y="129"/>
                    <a:pt x="133" y="128"/>
                    <a:pt x="134" y="130"/>
                  </a:cubicBezTo>
                  <a:close/>
                  <a:moveTo>
                    <a:pt x="143" y="127"/>
                  </a:moveTo>
                  <a:cubicBezTo>
                    <a:pt x="146" y="131"/>
                    <a:pt x="148" y="135"/>
                    <a:pt x="150" y="139"/>
                  </a:cubicBezTo>
                  <a:cubicBezTo>
                    <a:pt x="152" y="142"/>
                    <a:pt x="154" y="147"/>
                    <a:pt x="152" y="149"/>
                  </a:cubicBezTo>
                  <a:cubicBezTo>
                    <a:pt x="151" y="150"/>
                    <a:pt x="150" y="150"/>
                    <a:pt x="150" y="149"/>
                  </a:cubicBezTo>
                  <a:cubicBezTo>
                    <a:pt x="147" y="148"/>
                    <a:pt x="146" y="143"/>
                    <a:pt x="145" y="140"/>
                  </a:cubicBezTo>
                  <a:cubicBezTo>
                    <a:pt x="143" y="136"/>
                    <a:pt x="141" y="132"/>
                    <a:pt x="140" y="128"/>
                  </a:cubicBezTo>
                  <a:cubicBezTo>
                    <a:pt x="140" y="126"/>
                    <a:pt x="142" y="125"/>
                    <a:pt x="143" y="127"/>
                  </a:cubicBezTo>
                  <a:close/>
                  <a:moveTo>
                    <a:pt x="163" y="148"/>
                  </a:moveTo>
                  <a:cubicBezTo>
                    <a:pt x="162" y="149"/>
                    <a:pt x="161" y="149"/>
                    <a:pt x="161" y="148"/>
                  </a:cubicBezTo>
                  <a:cubicBezTo>
                    <a:pt x="159" y="145"/>
                    <a:pt x="158" y="141"/>
                    <a:pt x="157" y="138"/>
                  </a:cubicBezTo>
                  <a:cubicBezTo>
                    <a:pt x="155" y="134"/>
                    <a:pt x="152" y="130"/>
                    <a:pt x="150" y="127"/>
                  </a:cubicBezTo>
                  <a:cubicBezTo>
                    <a:pt x="149" y="125"/>
                    <a:pt x="152" y="123"/>
                    <a:pt x="153" y="125"/>
                  </a:cubicBezTo>
                  <a:cubicBezTo>
                    <a:pt x="156" y="130"/>
                    <a:pt x="168" y="141"/>
                    <a:pt x="163" y="148"/>
                  </a:cubicBezTo>
                  <a:close/>
                  <a:moveTo>
                    <a:pt x="211" y="184"/>
                  </a:moveTo>
                  <a:cubicBezTo>
                    <a:pt x="213" y="185"/>
                    <a:pt x="214" y="188"/>
                    <a:pt x="215" y="190"/>
                  </a:cubicBezTo>
                  <a:cubicBezTo>
                    <a:pt x="215" y="192"/>
                    <a:pt x="216" y="194"/>
                    <a:pt x="216" y="196"/>
                  </a:cubicBezTo>
                  <a:cubicBezTo>
                    <a:pt x="216" y="197"/>
                    <a:pt x="215" y="197"/>
                    <a:pt x="214" y="196"/>
                  </a:cubicBezTo>
                  <a:cubicBezTo>
                    <a:pt x="212" y="195"/>
                    <a:pt x="212" y="194"/>
                    <a:pt x="211" y="192"/>
                  </a:cubicBezTo>
                  <a:cubicBezTo>
                    <a:pt x="210" y="189"/>
                    <a:pt x="209" y="187"/>
                    <a:pt x="208" y="185"/>
                  </a:cubicBezTo>
                  <a:cubicBezTo>
                    <a:pt x="207" y="183"/>
                    <a:pt x="210" y="182"/>
                    <a:pt x="211" y="184"/>
                  </a:cubicBezTo>
                  <a:close/>
                  <a:moveTo>
                    <a:pt x="217" y="178"/>
                  </a:moveTo>
                  <a:cubicBezTo>
                    <a:pt x="219" y="181"/>
                    <a:pt x="230" y="198"/>
                    <a:pt x="222" y="200"/>
                  </a:cubicBezTo>
                  <a:cubicBezTo>
                    <a:pt x="221" y="200"/>
                    <a:pt x="221" y="199"/>
                    <a:pt x="221" y="199"/>
                  </a:cubicBezTo>
                  <a:cubicBezTo>
                    <a:pt x="220" y="196"/>
                    <a:pt x="219" y="193"/>
                    <a:pt x="218" y="190"/>
                  </a:cubicBezTo>
                  <a:cubicBezTo>
                    <a:pt x="217" y="187"/>
                    <a:pt x="215" y="183"/>
                    <a:pt x="213" y="180"/>
                  </a:cubicBezTo>
                  <a:cubicBezTo>
                    <a:pt x="212" y="177"/>
                    <a:pt x="216" y="175"/>
                    <a:pt x="217" y="178"/>
                  </a:cubicBezTo>
                  <a:close/>
                  <a:moveTo>
                    <a:pt x="242" y="141"/>
                  </a:moveTo>
                  <a:cubicBezTo>
                    <a:pt x="243" y="142"/>
                    <a:pt x="241" y="144"/>
                    <a:pt x="240" y="143"/>
                  </a:cubicBezTo>
                  <a:cubicBezTo>
                    <a:pt x="239" y="142"/>
                    <a:pt x="239" y="140"/>
                    <a:pt x="238" y="139"/>
                  </a:cubicBezTo>
                  <a:cubicBezTo>
                    <a:pt x="237" y="137"/>
                    <a:pt x="240" y="135"/>
                    <a:pt x="241" y="137"/>
                  </a:cubicBezTo>
                  <a:cubicBezTo>
                    <a:pt x="241" y="138"/>
                    <a:pt x="241" y="140"/>
                    <a:pt x="242" y="141"/>
                  </a:cubicBezTo>
                  <a:close/>
                  <a:moveTo>
                    <a:pt x="288" y="158"/>
                  </a:moveTo>
                  <a:cubicBezTo>
                    <a:pt x="287" y="159"/>
                    <a:pt x="286" y="159"/>
                    <a:pt x="286" y="158"/>
                  </a:cubicBezTo>
                  <a:cubicBezTo>
                    <a:pt x="283" y="155"/>
                    <a:pt x="283" y="151"/>
                    <a:pt x="282" y="147"/>
                  </a:cubicBezTo>
                  <a:cubicBezTo>
                    <a:pt x="280" y="143"/>
                    <a:pt x="279" y="139"/>
                    <a:pt x="280" y="135"/>
                  </a:cubicBezTo>
                  <a:cubicBezTo>
                    <a:pt x="280" y="133"/>
                    <a:pt x="283" y="133"/>
                    <a:pt x="284" y="136"/>
                  </a:cubicBezTo>
                  <a:cubicBezTo>
                    <a:pt x="284" y="140"/>
                    <a:pt x="285" y="144"/>
                    <a:pt x="286" y="148"/>
                  </a:cubicBezTo>
                  <a:cubicBezTo>
                    <a:pt x="287" y="151"/>
                    <a:pt x="289" y="155"/>
                    <a:pt x="288" y="158"/>
                  </a:cubicBezTo>
                  <a:close/>
                  <a:moveTo>
                    <a:pt x="320" y="185"/>
                  </a:moveTo>
                  <a:cubicBezTo>
                    <a:pt x="320" y="186"/>
                    <a:pt x="318" y="187"/>
                    <a:pt x="318" y="186"/>
                  </a:cubicBezTo>
                  <a:cubicBezTo>
                    <a:pt x="312" y="179"/>
                    <a:pt x="310" y="168"/>
                    <a:pt x="309" y="159"/>
                  </a:cubicBezTo>
                  <a:cubicBezTo>
                    <a:pt x="309" y="157"/>
                    <a:pt x="313" y="156"/>
                    <a:pt x="313" y="158"/>
                  </a:cubicBezTo>
                  <a:cubicBezTo>
                    <a:pt x="315" y="167"/>
                    <a:pt x="319" y="176"/>
                    <a:pt x="320" y="185"/>
                  </a:cubicBezTo>
                  <a:close/>
                  <a:moveTo>
                    <a:pt x="328" y="174"/>
                  </a:moveTo>
                  <a:cubicBezTo>
                    <a:pt x="330" y="180"/>
                    <a:pt x="332" y="185"/>
                    <a:pt x="334" y="190"/>
                  </a:cubicBezTo>
                  <a:cubicBezTo>
                    <a:pt x="335" y="194"/>
                    <a:pt x="337" y="198"/>
                    <a:pt x="337" y="202"/>
                  </a:cubicBezTo>
                  <a:cubicBezTo>
                    <a:pt x="337" y="203"/>
                    <a:pt x="335" y="204"/>
                    <a:pt x="334" y="203"/>
                  </a:cubicBezTo>
                  <a:cubicBezTo>
                    <a:pt x="331" y="200"/>
                    <a:pt x="330" y="195"/>
                    <a:pt x="328" y="191"/>
                  </a:cubicBezTo>
                  <a:cubicBezTo>
                    <a:pt x="326" y="186"/>
                    <a:pt x="325" y="180"/>
                    <a:pt x="323" y="175"/>
                  </a:cubicBezTo>
                  <a:cubicBezTo>
                    <a:pt x="323" y="172"/>
                    <a:pt x="327" y="171"/>
                    <a:pt x="328" y="174"/>
                  </a:cubicBezTo>
                  <a:close/>
                  <a:moveTo>
                    <a:pt x="358" y="208"/>
                  </a:moveTo>
                  <a:cubicBezTo>
                    <a:pt x="358" y="209"/>
                    <a:pt x="357" y="209"/>
                    <a:pt x="356" y="208"/>
                  </a:cubicBezTo>
                  <a:cubicBezTo>
                    <a:pt x="353" y="203"/>
                    <a:pt x="352" y="196"/>
                    <a:pt x="350" y="191"/>
                  </a:cubicBezTo>
                  <a:cubicBezTo>
                    <a:pt x="348" y="185"/>
                    <a:pt x="346" y="180"/>
                    <a:pt x="344" y="173"/>
                  </a:cubicBezTo>
                  <a:cubicBezTo>
                    <a:pt x="344" y="172"/>
                    <a:pt x="347" y="170"/>
                    <a:pt x="347" y="172"/>
                  </a:cubicBezTo>
                  <a:cubicBezTo>
                    <a:pt x="351" y="182"/>
                    <a:pt x="362" y="197"/>
                    <a:pt x="358" y="208"/>
                  </a:cubicBezTo>
                  <a:close/>
                  <a:moveTo>
                    <a:pt x="366" y="197"/>
                  </a:moveTo>
                  <a:cubicBezTo>
                    <a:pt x="368" y="200"/>
                    <a:pt x="369" y="204"/>
                    <a:pt x="368" y="208"/>
                  </a:cubicBezTo>
                  <a:cubicBezTo>
                    <a:pt x="367" y="209"/>
                    <a:pt x="366" y="209"/>
                    <a:pt x="366" y="208"/>
                  </a:cubicBezTo>
                  <a:cubicBezTo>
                    <a:pt x="364" y="205"/>
                    <a:pt x="363" y="201"/>
                    <a:pt x="362" y="198"/>
                  </a:cubicBezTo>
                  <a:cubicBezTo>
                    <a:pt x="361" y="193"/>
                    <a:pt x="360" y="189"/>
                    <a:pt x="359" y="184"/>
                  </a:cubicBezTo>
                  <a:cubicBezTo>
                    <a:pt x="359" y="182"/>
                    <a:pt x="362" y="181"/>
                    <a:pt x="363" y="183"/>
                  </a:cubicBezTo>
                  <a:cubicBezTo>
                    <a:pt x="363" y="188"/>
                    <a:pt x="365" y="192"/>
                    <a:pt x="366" y="197"/>
                  </a:cubicBezTo>
                  <a:close/>
                  <a:moveTo>
                    <a:pt x="376" y="204"/>
                  </a:moveTo>
                  <a:cubicBezTo>
                    <a:pt x="376" y="205"/>
                    <a:pt x="374" y="206"/>
                    <a:pt x="374" y="205"/>
                  </a:cubicBezTo>
                  <a:cubicBezTo>
                    <a:pt x="371" y="202"/>
                    <a:pt x="370" y="198"/>
                    <a:pt x="369" y="195"/>
                  </a:cubicBezTo>
                  <a:cubicBezTo>
                    <a:pt x="368" y="191"/>
                    <a:pt x="367" y="187"/>
                    <a:pt x="367" y="183"/>
                  </a:cubicBezTo>
                  <a:cubicBezTo>
                    <a:pt x="367" y="181"/>
                    <a:pt x="369" y="181"/>
                    <a:pt x="370" y="182"/>
                  </a:cubicBezTo>
                  <a:cubicBezTo>
                    <a:pt x="370" y="187"/>
                    <a:pt x="372" y="191"/>
                    <a:pt x="373" y="195"/>
                  </a:cubicBezTo>
                  <a:cubicBezTo>
                    <a:pt x="375" y="198"/>
                    <a:pt x="376" y="201"/>
                    <a:pt x="376" y="204"/>
                  </a:cubicBezTo>
                  <a:close/>
                  <a:moveTo>
                    <a:pt x="449" y="325"/>
                  </a:moveTo>
                  <a:cubicBezTo>
                    <a:pt x="449" y="326"/>
                    <a:pt x="448" y="325"/>
                    <a:pt x="447" y="325"/>
                  </a:cubicBezTo>
                  <a:cubicBezTo>
                    <a:pt x="444" y="319"/>
                    <a:pt x="443" y="311"/>
                    <a:pt x="441" y="305"/>
                  </a:cubicBezTo>
                  <a:cubicBezTo>
                    <a:pt x="439" y="297"/>
                    <a:pt x="437" y="289"/>
                    <a:pt x="436" y="281"/>
                  </a:cubicBezTo>
                  <a:cubicBezTo>
                    <a:pt x="436" y="280"/>
                    <a:pt x="439" y="279"/>
                    <a:pt x="439" y="281"/>
                  </a:cubicBezTo>
                  <a:cubicBezTo>
                    <a:pt x="441" y="289"/>
                    <a:pt x="443" y="296"/>
                    <a:pt x="445" y="304"/>
                  </a:cubicBezTo>
                  <a:cubicBezTo>
                    <a:pt x="447" y="311"/>
                    <a:pt x="451" y="318"/>
                    <a:pt x="449" y="325"/>
                  </a:cubicBezTo>
                  <a:close/>
                  <a:moveTo>
                    <a:pt x="472" y="325"/>
                  </a:moveTo>
                  <a:cubicBezTo>
                    <a:pt x="472" y="326"/>
                    <a:pt x="470" y="326"/>
                    <a:pt x="469" y="325"/>
                  </a:cubicBezTo>
                  <a:cubicBezTo>
                    <a:pt x="467" y="322"/>
                    <a:pt x="467" y="317"/>
                    <a:pt x="466" y="314"/>
                  </a:cubicBezTo>
                  <a:cubicBezTo>
                    <a:pt x="464" y="310"/>
                    <a:pt x="462" y="306"/>
                    <a:pt x="461" y="301"/>
                  </a:cubicBezTo>
                  <a:cubicBezTo>
                    <a:pt x="459" y="296"/>
                    <a:pt x="456" y="290"/>
                    <a:pt x="458" y="284"/>
                  </a:cubicBezTo>
                  <a:cubicBezTo>
                    <a:pt x="459" y="283"/>
                    <a:pt x="461" y="283"/>
                    <a:pt x="461" y="284"/>
                  </a:cubicBezTo>
                  <a:cubicBezTo>
                    <a:pt x="461" y="293"/>
                    <a:pt x="465" y="300"/>
                    <a:pt x="469" y="307"/>
                  </a:cubicBezTo>
                  <a:cubicBezTo>
                    <a:pt x="471" y="312"/>
                    <a:pt x="474" y="320"/>
                    <a:pt x="472" y="325"/>
                  </a:cubicBezTo>
                  <a:close/>
                  <a:moveTo>
                    <a:pt x="484" y="313"/>
                  </a:moveTo>
                  <a:cubicBezTo>
                    <a:pt x="485" y="316"/>
                    <a:pt x="488" y="323"/>
                    <a:pt x="484" y="326"/>
                  </a:cubicBezTo>
                  <a:cubicBezTo>
                    <a:pt x="484" y="326"/>
                    <a:pt x="483" y="326"/>
                    <a:pt x="483" y="326"/>
                  </a:cubicBezTo>
                  <a:cubicBezTo>
                    <a:pt x="480" y="323"/>
                    <a:pt x="481" y="319"/>
                    <a:pt x="480" y="315"/>
                  </a:cubicBezTo>
                  <a:cubicBezTo>
                    <a:pt x="478" y="310"/>
                    <a:pt x="476" y="304"/>
                    <a:pt x="473" y="299"/>
                  </a:cubicBezTo>
                  <a:cubicBezTo>
                    <a:pt x="472" y="296"/>
                    <a:pt x="476" y="294"/>
                    <a:pt x="477" y="297"/>
                  </a:cubicBezTo>
                  <a:cubicBezTo>
                    <a:pt x="480" y="302"/>
                    <a:pt x="482" y="307"/>
                    <a:pt x="484" y="313"/>
                  </a:cubicBezTo>
                  <a:close/>
                  <a:moveTo>
                    <a:pt x="516" y="323"/>
                  </a:moveTo>
                  <a:cubicBezTo>
                    <a:pt x="518" y="329"/>
                    <a:pt x="520" y="335"/>
                    <a:pt x="518" y="341"/>
                  </a:cubicBezTo>
                  <a:cubicBezTo>
                    <a:pt x="518" y="342"/>
                    <a:pt x="517" y="342"/>
                    <a:pt x="516" y="342"/>
                  </a:cubicBezTo>
                  <a:cubicBezTo>
                    <a:pt x="513" y="336"/>
                    <a:pt x="513" y="330"/>
                    <a:pt x="511" y="324"/>
                  </a:cubicBezTo>
                  <a:cubicBezTo>
                    <a:pt x="509" y="316"/>
                    <a:pt x="506" y="309"/>
                    <a:pt x="505" y="302"/>
                  </a:cubicBezTo>
                  <a:cubicBezTo>
                    <a:pt x="504" y="299"/>
                    <a:pt x="508" y="298"/>
                    <a:pt x="508" y="301"/>
                  </a:cubicBezTo>
                  <a:cubicBezTo>
                    <a:pt x="510" y="308"/>
                    <a:pt x="513" y="315"/>
                    <a:pt x="516" y="323"/>
                  </a:cubicBezTo>
                  <a:close/>
                  <a:moveTo>
                    <a:pt x="540" y="338"/>
                  </a:moveTo>
                  <a:cubicBezTo>
                    <a:pt x="537" y="331"/>
                    <a:pt x="535" y="324"/>
                    <a:pt x="531" y="317"/>
                  </a:cubicBezTo>
                  <a:cubicBezTo>
                    <a:pt x="530" y="315"/>
                    <a:pt x="533" y="314"/>
                    <a:pt x="534" y="316"/>
                  </a:cubicBezTo>
                  <a:cubicBezTo>
                    <a:pt x="540" y="326"/>
                    <a:pt x="549" y="342"/>
                    <a:pt x="547" y="355"/>
                  </a:cubicBezTo>
                  <a:cubicBezTo>
                    <a:pt x="547" y="356"/>
                    <a:pt x="545" y="356"/>
                    <a:pt x="545" y="355"/>
                  </a:cubicBezTo>
                  <a:cubicBezTo>
                    <a:pt x="542" y="350"/>
                    <a:pt x="541" y="344"/>
                    <a:pt x="540" y="338"/>
                  </a:cubicBezTo>
                  <a:close/>
                  <a:moveTo>
                    <a:pt x="529" y="347"/>
                  </a:moveTo>
                  <a:cubicBezTo>
                    <a:pt x="526" y="343"/>
                    <a:pt x="526" y="337"/>
                    <a:pt x="524" y="332"/>
                  </a:cubicBezTo>
                  <a:cubicBezTo>
                    <a:pt x="523" y="325"/>
                    <a:pt x="521" y="318"/>
                    <a:pt x="519" y="312"/>
                  </a:cubicBezTo>
                  <a:cubicBezTo>
                    <a:pt x="518" y="309"/>
                    <a:pt x="521" y="308"/>
                    <a:pt x="522" y="310"/>
                  </a:cubicBezTo>
                  <a:cubicBezTo>
                    <a:pt x="525" y="316"/>
                    <a:pt x="527" y="322"/>
                    <a:pt x="529" y="329"/>
                  </a:cubicBezTo>
                  <a:cubicBezTo>
                    <a:pt x="530" y="335"/>
                    <a:pt x="532" y="341"/>
                    <a:pt x="531" y="346"/>
                  </a:cubicBezTo>
                  <a:cubicBezTo>
                    <a:pt x="531" y="347"/>
                    <a:pt x="529" y="348"/>
                    <a:pt x="529" y="347"/>
                  </a:cubicBezTo>
                  <a:close/>
                </a:path>
              </a:pathLst>
            </a:custGeom>
            <a:solidFill>
              <a:srgbClr val="BCC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75"/>
            <p:cNvSpPr/>
            <p:nvPr/>
          </p:nvSpPr>
          <p:spPr bwMode="auto">
            <a:xfrm>
              <a:off x="5840413" y="1550988"/>
              <a:ext cx="192088" cy="241300"/>
            </a:xfrm>
            <a:custGeom>
              <a:avLst/>
              <a:gdLst>
                <a:gd name="T0" fmla="*/ 10 w 45"/>
                <a:gd name="T1" fmla="*/ 1 h 57"/>
                <a:gd name="T2" fmla="*/ 11 w 45"/>
                <a:gd name="T3" fmla="*/ 0 h 57"/>
                <a:gd name="T4" fmla="*/ 12 w 45"/>
                <a:gd name="T5" fmla="*/ 1 h 57"/>
                <a:gd name="T6" fmla="*/ 23 w 45"/>
                <a:gd name="T7" fmla="*/ 5 h 57"/>
                <a:gd name="T8" fmla="*/ 24 w 45"/>
                <a:gd name="T9" fmla="*/ 5 h 57"/>
                <a:gd name="T10" fmla="*/ 25 w 45"/>
                <a:gd name="T11" fmla="*/ 6 h 57"/>
                <a:gd name="T12" fmla="*/ 30 w 45"/>
                <a:gd name="T13" fmla="*/ 21 h 57"/>
                <a:gd name="T14" fmla="*/ 42 w 45"/>
                <a:gd name="T15" fmla="*/ 51 h 57"/>
                <a:gd name="T16" fmla="*/ 45 w 45"/>
                <a:gd name="T17" fmla="*/ 57 h 57"/>
                <a:gd name="T18" fmla="*/ 28 w 45"/>
                <a:gd name="T19" fmla="*/ 39 h 57"/>
                <a:gd name="T20" fmla="*/ 0 w 45"/>
                <a:gd name="T21" fmla="*/ 8 h 57"/>
                <a:gd name="T22" fmla="*/ 10 w 45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7">
                  <a:moveTo>
                    <a:pt x="10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6" y="4"/>
                    <a:pt x="20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11"/>
                    <a:pt x="28" y="16"/>
                    <a:pt x="30" y="21"/>
                  </a:cubicBezTo>
                  <a:cubicBezTo>
                    <a:pt x="34" y="31"/>
                    <a:pt x="37" y="42"/>
                    <a:pt x="42" y="5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0" y="50"/>
                    <a:pt x="34" y="45"/>
                    <a:pt x="28" y="39"/>
                  </a:cubicBezTo>
                  <a:cubicBezTo>
                    <a:pt x="19" y="30"/>
                    <a:pt x="8" y="20"/>
                    <a:pt x="0" y="8"/>
                  </a:cubicBezTo>
                  <a:cubicBezTo>
                    <a:pt x="4" y="6"/>
                    <a:pt x="7" y="4"/>
                    <a:pt x="10" y="1"/>
                  </a:cubicBezTo>
                  <a:close/>
                </a:path>
              </a:pathLst>
            </a:custGeom>
            <a:solidFill>
              <a:srgbClr val="BCC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76"/>
            <p:cNvSpPr/>
            <p:nvPr/>
          </p:nvSpPr>
          <p:spPr bwMode="auto">
            <a:xfrm>
              <a:off x="6065838" y="1792288"/>
              <a:ext cx="166688" cy="192088"/>
            </a:xfrm>
            <a:custGeom>
              <a:avLst/>
              <a:gdLst>
                <a:gd name="T0" fmla="*/ 23 w 39"/>
                <a:gd name="T1" fmla="*/ 0 h 45"/>
                <a:gd name="T2" fmla="*/ 34 w 39"/>
                <a:gd name="T3" fmla="*/ 10 h 45"/>
                <a:gd name="T4" fmla="*/ 34 w 39"/>
                <a:gd name="T5" fmla="*/ 18 h 45"/>
                <a:gd name="T6" fmla="*/ 37 w 39"/>
                <a:gd name="T7" fmla="*/ 22 h 45"/>
                <a:gd name="T8" fmla="*/ 36 w 39"/>
                <a:gd name="T9" fmla="*/ 30 h 45"/>
                <a:gd name="T10" fmla="*/ 24 w 39"/>
                <a:gd name="T11" fmla="*/ 45 h 45"/>
                <a:gd name="T12" fmla="*/ 24 w 39"/>
                <a:gd name="T13" fmla="*/ 44 h 45"/>
                <a:gd name="T14" fmla="*/ 24 w 39"/>
                <a:gd name="T15" fmla="*/ 43 h 45"/>
                <a:gd name="T16" fmla="*/ 4 w 39"/>
                <a:gd name="T17" fmla="*/ 11 h 45"/>
                <a:gd name="T18" fmla="*/ 2 w 39"/>
                <a:gd name="T19" fmla="*/ 7 h 45"/>
                <a:gd name="T20" fmla="*/ 0 w 39"/>
                <a:gd name="T21" fmla="*/ 4 h 45"/>
                <a:gd name="T22" fmla="*/ 4 w 39"/>
                <a:gd name="T23" fmla="*/ 4 h 45"/>
                <a:gd name="T24" fmla="*/ 23 w 39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5">
                  <a:moveTo>
                    <a:pt x="23" y="0"/>
                  </a:moveTo>
                  <a:cubicBezTo>
                    <a:pt x="28" y="2"/>
                    <a:pt x="32" y="5"/>
                    <a:pt x="34" y="10"/>
                  </a:cubicBezTo>
                  <a:cubicBezTo>
                    <a:pt x="36" y="12"/>
                    <a:pt x="33" y="15"/>
                    <a:pt x="34" y="18"/>
                  </a:cubicBezTo>
                  <a:cubicBezTo>
                    <a:pt x="35" y="20"/>
                    <a:pt x="36" y="20"/>
                    <a:pt x="37" y="22"/>
                  </a:cubicBezTo>
                  <a:cubicBezTo>
                    <a:pt x="39" y="24"/>
                    <a:pt x="37" y="28"/>
                    <a:pt x="36" y="30"/>
                  </a:cubicBezTo>
                  <a:cubicBezTo>
                    <a:pt x="33" y="36"/>
                    <a:pt x="30" y="42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7" y="34"/>
                    <a:pt x="11" y="24"/>
                    <a:pt x="4" y="11"/>
                  </a:cubicBezTo>
                  <a:cubicBezTo>
                    <a:pt x="4" y="10"/>
                    <a:pt x="2" y="7"/>
                    <a:pt x="2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0" y="4"/>
                    <a:pt x="16" y="2"/>
                    <a:pt x="23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77"/>
            <p:cNvSpPr>
              <a:spLocks noEditPoints="1"/>
            </p:cNvSpPr>
            <p:nvPr/>
          </p:nvSpPr>
          <p:spPr bwMode="auto">
            <a:xfrm>
              <a:off x="4502150" y="901700"/>
              <a:ext cx="3175000" cy="5049838"/>
            </a:xfrm>
            <a:custGeom>
              <a:avLst/>
              <a:gdLst>
                <a:gd name="T0" fmla="*/ 145 w 747"/>
                <a:gd name="T1" fmla="*/ 497 h 1190"/>
                <a:gd name="T2" fmla="*/ 156 w 747"/>
                <a:gd name="T3" fmla="*/ 542 h 1190"/>
                <a:gd name="T4" fmla="*/ 247 w 747"/>
                <a:gd name="T5" fmla="*/ 710 h 1190"/>
                <a:gd name="T6" fmla="*/ 381 w 747"/>
                <a:gd name="T7" fmla="*/ 779 h 1190"/>
                <a:gd name="T8" fmla="*/ 442 w 747"/>
                <a:gd name="T9" fmla="*/ 509 h 1190"/>
                <a:gd name="T10" fmla="*/ 603 w 747"/>
                <a:gd name="T11" fmla="*/ 675 h 1190"/>
                <a:gd name="T12" fmla="*/ 643 w 747"/>
                <a:gd name="T13" fmla="*/ 537 h 1190"/>
                <a:gd name="T14" fmla="*/ 740 w 747"/>
                <a:gd name="T15" fmla="*/ 403 h 1190"/>
                <a:gd name="T16" fmla="*/ 624 w 747"/>
                <a:gd name="T17" fmla="*/ 141 h 1190"/>
                <a:gd name="T18" fmla="*/ 384 w 747"/>
                <a:gd name="T19" fmla="*/ 0 h 1190"/>
                <a:gd name="T20" fmla="*/ 273 w 747"/>
                <a:gd name="T21" fmla="*/ 188 h 1190"/>
                <a:gd name="T22" fmla="*/ 250 w 747"/>
                <a:gd name="T23" fmla="*/ 212 h 1190"/>
                <a:gd name="T24" fmla="*/ 345 w 747"/>
                <a:gd name="T25" fmla="*/ 174 h 1190"/>
                <a:gd name="T26" fmla="*/ 625 w 747"/>
                <a:gd name="T27" fmla="*/ 333 h 1190"/>
                <a:gd name="T28" fmla="*/ 536 w 747"/>
                <a:gd name="T29" fmla="*/ 217 h 1190"/>
                <a:gd name="T30" fmla="*/ 418 w 747"/>
                <a:gd name="T31" fmla="*/ 165 h 1190"/>
                <a:gd name="T32" fmla="*/ 405 w 747"/>
                <a:gd name="T33" fmla="*/ 175 h 1190"/>
                <a:gd name="T34" fmla="*/ 339 w 747"/>
                <a:gd name="T35" fmla="*/ 139 h 1190"/>
                <a:gd name="T36" fmla="*/ 308 w 747"/>
                <a:gd name="T37" fmla="*/ 165 h 1190"/>
                <a:gd name="T38" fmla="*/ 303 w 747"/>
                <a:gd name="T39" fmla="*/ 89 h 1190"/>
                <a:gd name="T40" fmla="*/ 476 w 747"/>
                <a:gd name="T41" fmla="*/ 66 h 1190"/>
                <a:gd name="T42" fmla="*/ 666 w 747"/>
                <a:gd name="T43" fmla="*/ 270 h 1190"/>
                <a:gd name="T44" fmla="*/ 395 w 747"/>
                <a:gd name="T45" fmla="*/ 272 h 1190"/>
                <a:gd name="T46" fmla="*/ 396 w 747"/>
                <a:gd name="T47" fmla="*/ 269 h 1190"/>
                <a:gd name="T48" fmla="*/ 499 w 747"/>
                <a:gd name="T49" fmla="*/ 222 h 1190"/>
                <a:gd name="T50" fmla="*/ 484 w 747"/>
                <a:gd name="T51" fmla="*/ 215 h 1190"/>
                <a:gd name="T52" fmla="*/ 577 w 747"/>
                <a:gd name="T53" fmla="*/ 508 h 1190"/>
                <a:gd name="T54" fmla="*/ 703 w 747"/>
                <a:gd name="T55" fmla="*/ 628 h 1190"/>
                <a:gd name="T56" fmla="*/ 619 w 747"/>
                <a:gd name="T57" fmla="*/ 660 h 1190"/>
                <a:gd name="T58" fmla="*/ 557 w 747"/>
                <a:gd name="T59" fmla="*/ 566 h 1190"/>
                <a:gd name="T60" fmla="*/ 511 w 747"/>
                <a:gd name="T61" fmla="*/ 490 h 1190"/>
                <a:gd name="T62" fmla="*/ 578 w 747"/>
                <a:gd name="T63" fmla="*/ 436 h 1190"/>
                <a:gd name="T64" fmla="*/ 452 w 747"/>
                <a:gd name="T65" fmla="*/ 416 h 1190"/>
                <a:gd name="T66" fmla="*/ 383 w 747"/>
                <a:gd name="T67" fmla="*/ 600 h 1190"/>
                <a:gd name="T68" fmla="*/ 292 w 747"/>
                <a:gd name="T69" fmla="*/ 387 h 1190"/>
                <a:gd name="T70" fmla="*/ 390 w 747"/>
                <a:gd name="T71" fmla="*/ 604 h 1190"/>
                <a:gd name="T72" fmla="*/ 307 w 747"/>
                <a:gd name="T73" fmla="*/ 496 h 1190"/>
                <a:gd name="T74" fmla="*/ 315 w 747"/>
                <a:gd name="T75" fmla="*/ 599 h 1190"/>
                <a:gd name="T76" fmla="*/ 265 w 747"/>
                <a:gd name="T77" fmla="*/ 586 h 1190"/>
                <a:gd name="T78" fmla="*/ 221 w 747"/>
                <a:gd name="T79" fmla="*/ 658 h 1190"/>
                <a:gd name="T80" fmla="*/ 176 w 747"/>
                <a:gd name="T81" fmla="*/ 688 h 1190"/>
                <a:gd name="T82" fmla="*/ 141 w 747"/>
                <a:gd name="T83" fmla="*/ 736 h 1190"/>
                <a:gd name="T84" fmla="*/ 170 w 747"/>
                <a:gd name="T85" fmla="*/ 533 h 1190"/>
                <a:gd name="T86" fmla="*/ 103 w 747"/>
                <a:gd name="T87" fmla="*/ 386 h 1190"/>
                <a:gd name="T88" fmla="*/ 251 w 747"/>
                <a:gd name="T89" fmla="*/ 312 h 1190"/>
                <a:gd name="T90" fmla="*/ 429 w 747"/>
                <a:gd name="T91" fmla="*/ 282 h 1190"/>
                <a:gd name="T92" fmla="*/ 584 w 747"/>
                <a:gd name="T93" fmla="*/ 322 h 1190"/>
                <a:gd name="T94" fmla="*/ 735 w 747"/>
                <a:gd name="T95" fmla="*/ 406 h 1190"/>
                <a:gd name="T96" fmla="*/ 688 w 747"/>
                <a:gd name="T97" fmla="*/ 497 h 1190"/>
                <a:gd name="T98" fmla="*/ 642 w 747"/>
                <a:gd name="T99" fmla="*/ 471 h 1190"/>
                <a:gd name="T100" fmla="*/ 585 w 747"/>
                <a:gd name="T101" fmla="*/ 390 h 1190"/>
                <a:gd name="T102" fmla="*/ 521 w 747"/>
                <a:gd name="T103" fmla="*/ 430 h 1190"/>
                <a:gd name="T104" fmla="*/ 401 w 747"/>
                <a:gd name="T105" fmla="*/ 399 h 1190"/>
                <a:gd name="T106" fmla="*/ 290 w 747"/>
                <a:gd name="T107" fmla="*/ 347 h 1190"/>
                <a:gd name="T108" fmla="*/ 203 w 747"/>
                <a:gd name="T109" fmla="*/ 389 h 1190"/>
                <a:gd name="T110" fmla="*/ 172 w 747"/>
                <a:gd name="T111" fmla="*/ 470 h 1190"/>
                <a:gd name="T112" fmla="*/ 129 w 747"/>
                <a:gd name="T113" fmla="*/ 470 h 1190"/>
                <a:gd name="T114" fmla="*/ 240 w 747"/>
                <a:gd name="T115" fmla="*/ 227 h 1190"/>
                <a:gd name="T116" fmla="*/ 247 w 747"/>
                <a:gd name="T117" fmla="*/ 264 h 1190"/>
                <a:gd name="T118" fmla="*/ 212 w 747"/>
                <a:gd name="T119" fmla="*/ 284 h 1190"/>
                <a:gd name="T120" fmla="*/ 177 w 747"/>
                <a:gd name="T121" fmla="*/ 323 h 1190"/>
                <a:gd name="T122" fmla="*/ 60 w 747"/>
                <a:gd name="T123" fmla="*/ 395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7" h="1190">
                  <a:moveTo>
                    <a:pt x="13" y="422"/>
                  </a:moveTo>
                  <a:cubicBezTo>
                    <a:pt x="14" y="423"/>
                    <a:pt x="15" y="423"/>
                    <a:pt x="16" y="423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7" y="423"/>
                    <a:pt x="18" y="422"/>
                    <a:pt x="19" y="421"/>
                  </a:cubicBezTo>
                  <a:cubicBezTo>
                    <a:pt x="20" y="420"/>
                    <a:pt x="21" y="418"/>
                    <a:pt x="22" y="417"/>
                  </a:cubicBezTo>
                  <a:cubicBezTo>
                    <a:pt x="22" y="416"/>
                    <a:pt x="22" y="416"/>
                    <a:pt x="22" y="415"/>
                  </a:cubicBezTo>
                  <a:cubicBezTo>
                    <a:pt x="22" y="414"/>
                    <a:pt x="22" y="414"/>
                    <a:pt x="22" y="414"/>
                  </a:cubicBezTo>
                  <a:cubicBezTo>
                    <a:pt x="23" y="414"/>
                    <a:pt x="23" y="414"/>
                    <a:pt x="23" y="414"/>
                  </a:cubicBezTo>
                  <a:cubicBezTo>
                    <a:pt x="24" y="413"/>
                    <a:pt x="26" y="412"/>
                    <a:pt x="27" y="411"/>
                  </a:cubicBezTo>
                  <a:cubicBezTo>
                    <a:pt x="29" y="409"/>
                    <a:pt x="31" y="407"/>
                    <a:pt x="33" y="406"/>
                  </a:cubicBezTo>
                  <a:cubicBezTo>
                    <a:pt x="37" y="403"/>
                    <a:pt x="40" y="402"/>
                    <a:pt x="45" y="402"/>
                  </a:cubicBezTo>
                  <a:cubicBezTo>
                    <a:pt x="45" y="402"/>
                    <a:pt x="46" y="402"/>
                    <a:pt x="46" y="402"/>
                  </a:cubicBezTo>
                  <a:cubicBezTo>
                    <a:pt x="49" y="402"/>
                    <a:pt x="51" y="402"/>
                    <a:pt x="54" y="402"/>
                  </a:cubicBezTo>
                  <a:cubicBezTo>
                    <a:pt x="55" y="403"/>
                    <a:pt x="56" y="403"/>
                    <a:pt x="57" y="403"/>
                  </a:cubicBezTo>
                  <a:cubicBezTo>
                    <a:pt x="58" y="403"/>
                    <a:pt x="59" y="403"/>
                    <a:pt x="60" y="403"/>
                  </a:cubicBezTo>
                  <a:cubicBezTo>
                    <a:pt x="67" y="403"/>
                    <a:pt x="72" y="401"/>
                    <a:pt x="77" y="395"/>
                  </a:cubicBezTo>
                  <a:cubicBezTo>
                    <a:pt x="78" y="394"/>
                    <a:pt x="78" y="394"/>
                    <a:pt x="78" y="39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2" y="397"/>
                    <a:pt x="85" y="398"/>
                    <a:pt x="89" y="398"/>
                  </a:cubicBezTo>
                  <a:cubicBezTo>
                    <a:pt x="91" y="398"/>
                    <a:pt x="91" y="398"/>
                    <a:pt x="91" y="398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87" y="407"/>
                    <a:pt x="84" y="414"/>
                    <a:pt x="82" y="422"/>
                  </a:cubicBezTo>
                  <a:cubicBezTo>
                    <a:pt x="82" y="425"/>
                    <a:pt x="82" y="425"/>
                    <a:pt x="82" y="425"/>
                  </a:cubicBezTo>
                  <a:cubicBezTo>
                    <a:pt x="80" y="434"/>
                    <a:pt x="76" y="447"/>
                    <a:pt x="81" y="455"/>
                  </a:cubicBezTo>
                  <a:cubicBezTo>
                    <a:pt x="85" y="461"/>
                    <a:pt x="92" y="466"/>
                    <a:pt x="98" y="471"/>
                  </a:cubicBezTo>
                  <a:cubicBezTo>
                    <a:pt x="101" y="474"/>
                    <a:pt x="103" y="476"/>
                    <a:pt x="105" y="478"/>
                  </a:cubicBezTo>
                  <a:cubicBezTo>
                    <a:pt x="111" y="483"/>
                    <a:pt x="117" y="488"/>
                    <a:pt x="124" y="488"/>
                  </a:cubicBezTo>
                  <a:cubicBezTo>
                    <a:pt x="125" y="488"/>
                    <a:pt x="125" y="488"/>
                    <a:pt x="126" y="488"/>
                  </a:cubicBezTo>
                  <a:cubicBezTo>
                    <a:pt x="128" y="488"/>
                    <a:pt x="128" y="488"/>
                    <a:pt x="128" y="488"/>
                  </a:cubicBezTo>
                  <a:cubicBezTo>
                    <a:pt x="128" y="489"/>
                    <a:pt x="128" y="489"/>
                    <a:pt x="128" y="489"/>
                  </a:cubicBezTo>
                  <a:cubicBezTo>
                    <a:pt x="132" y="494"/>
                    <a:pt x="138" y="497"/>
                    <a:pt x="145" y="497"/>
                  </a:cubicBezTo>
                  <a:cubicBezTo>
                    <a:pt x="146" y="497"/>
                    <a:pt x="147" y="497"/>
                    <a:pt x="147" y="497"/>
                  </a:cubicBezTo>
                  <a:cubicBezTo>
                    <a:pt x="149" y="497"/>
                    <a:pt x="151" y="497"/>
                    <a:pt x="153" y="497"/>
                  </a:cubicBezTo>
                  <a:cubicBezTo>
                    <a:pt x="160" y="497"/>
                    <a:pt x="169" y="496"/>
                    <a:pt x="173" y="493"/>
                  </a:cubicBezTo>
                  <a:cubicBezTo>
                    <a:pt x="177" y="489"/>
                    <a:pt x="179" y="482"/>
                    <a:pt x="180" y="476"/>
                  </a:cubicBezTo>
                  <a:cubicBezTo>
                    <a:pt x="180" y="475"/>
                    <a:pt x="180" y="474"/>
                    <a:pt x="180" y="474"/>
                  </a:cubicBezTo>
                  <a:cubicBezTo>
                    <a:pt x="182" y="467"/>
                    <a:pt x="181" y="460"/>
                    <a:pt x="181" y="454"/>
                  </a:cubicBezTo>
                  <a:cubicBezTo>
                    <a:pt x="180" y="447"/>
                    <a:pt x="180" y="441"/>
                    <a:pt x="181" y="434"/>
                  </a:cubicBezTo>
                  <a:cubicBezTo>
                    <a:pt x="181" y="432"/>
                    <a:pt x="181" y="432"/>
                    <a:pt x="181" y="432"/>
                  </a:cubicBezTo>
                  <a:cubicBezTo>
                    <a:pt x="187" y="434"/>
                    <a:pt x="187" y="434"/>
                    <a:pt x="187" y="434"/>
                  </a:cubicBezTo>
                  <a:cubicBezTo>
                    <a:pt x="196" y="436"/>
                    <a:pt x="207" y="438"/>
                    <a:pt x="217" y="438"/>
                  </a:cubicBezTo>
                  <a:cubicBezTo>
                    <a:pt x="227" y="438"/>
                    <a:pt x="234" y="435"/>
                    <a:pt x="237" y="429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44" y="432"/>
                    <a:pt x="244" y="432"/>
                    <a:pt x="244" y="432"/>
                  </a:cubicBezTo>
                  <a:cubicBezTo>
                    <a:pt x="248" y="435"/>
                    <a:pt x="252" y="438"/>
                    <a:pt x="255" y="441"/>
                  </a:cubicBezTo>
                  <a:cubicBezTo>
                    <a:pt x="263" y="448"/>
                    <a:pt x="263" y="448"/>
                    <a:pt x="263" y="448"/>
                  </a:cubicBezTo>
                  <a:cubicBezTo>
                    <a:pt x="273" y="456"/>
                    <a:pt x="284" y="465"/>
                    <a:pt x="294" y="473"/>
                  </a:cubicBezTo>
                  <a:cubicBezTo>
                    <a:pt x="293" y="477"/>
                    <a:pt x="293" y="477"/>
                    <a:pt x="293" y="477"/>
                  </a:cubicBezTo>
                  <a:cubicBezTo>
                    <a:pt x="291" y="476"/>
                    <a:pt x="291" y="476"/>
                    <a:pt x="291" y="476"/>
                  </a:cubicBezTo>
                  <a:cubicBezTo>
                    <a:pt x="286" y="475"/>
                    <a:pt x="281" y="474"/>
                    <a:pt x="276" y="472"/>
                  </a:cubicBezTo>
                  <a:cubicBezTo>
                    <a:pt x="271" y="470"/>
                    <a:pt x="268" y="467"/>
                    <a:pt x="265" y="464"/>
                  </a:cubicBezTo>
                  <a:cubicBezTo>
                    <a:pt x="261" y="461"/>
                    <a:pt x="258" y="458"/>
                    <a:pt x="253" y="456"/>
                  </a:cubicBezTo>
                  <a:cubicBezTo>
                    <a:pt x="252" y="456"/>
                    <a:pt x="251" y="456"/>
                    <a:pt x="250" y="456"/>
                  </a:cubicBezTo>
                  <a:cubicBezTo>
                    <a:pt x="244" y="456"/>
                    <a:pt x="239" y="460"/>
                    <a:pt x="235" y="464"/>
                  </a:cubicBezTo>
                  <a:cubicBezTo>
                    <a:pt x="229" y="471"/>
                    <a:pt x="222" y="479"/>
                    <a:pt x="218" y="489"/>
                  </a:cubicBezTo>
                  <a:cubicBezTo>
                    <a:pt x="214" y="498"/>
                    <a:pt x="210" y="508"/>
                    <a:pt x="198" y="510"/>
                  </a:cubicBezTo>
                  <a:cubicBezTo>
                    <a:pt x="196" y="510"/>
                    <a:pt x="194" y="510"/>
                    <a:pt x="191" y="510"/>
                  </a:cubicBezTo>
                  <a:cubicBezTo>
                    <a:pt x="188" y="511"/>
                    <a:pt x="185" y="511"/>
                    <a:pt x="182" y="512"/>
                  </a:cubicBezTo>
                  <a:cubicBezTo>
                    <a:pt x="174" y="513"/>
                    <a:pt x="165" y="517"/>
                    <a:pt x="162" y="525"/>
                  </a:cubicBezTo>
                  <a:cubicBezTo>
                    <a:pt x="160" y="529"/>
                    <a:pt x="158" y="535"/>
                    <a:pt x="157" y="541"/>
                  </a:cubicBezTo>
                  <a:cubicBezTo>
                    <a:pt x="157" y="542"/>
                    <a:pt x="157" y="542"/>
                    <a:pt x="157" y="542"/>
                  </a:cubicBezTo>
                  <a:cubicBezTo>
                    <a:pt x="156" y="542"/>
                    <a:pt x="156" y="542"/>
                    <a:pt x="156" y="542"/>
                  </a:cubicBezTo>
                  <a:cubicBezTo>
                    <a:pt x="152" y="543"/>
                    <a:pt x="148" y="544"/>
                    <a:pt x="144" y="545"/>
                  </a:cubicBezTo>
                  <a:cubicBezTo>
                    <a:pt x="138" y="546"/>
                    <a:pt x="133" y="547"/>
                    <a:pt x="129" y="549"/>
                  </a:cubicBezTo>
                  <a:cubicBezTo>
                    <a:pt x="114" y="557"/>
                    <a:pt x="112" y="572"/>
                    <a:pt x="109" y="587"/>
                  </a:cubicBezTo>
                  <a:cubicBezTo>
                    <a:pt x="108" y="596"/>
                    <a:pt x="106" y="605"/>
                    <a:pt x="102" y="613"/>
                  </a:cubicBezTo>
                  <a:cubicBezTo>
                    <a:pt x="101" y="615"/>
                    <a:pt x="101" y="615"/>
                    <a:pt x="101" y="615"/>
                  </a:cubicBezTo>
                  <a:cubicBezTo>
                    <a:pt x="95" y="626"/>
                    <a:pt x="89" y="638"/>
                    <a:pt x="92" y="647"/>
                  </a:cubicBezTo>
                  <a:cubicBezTo>
                    <a:pt x="94" y="652"/>
                    <a:pt x="98" y="655"/>
                    <a:pt x="105" y="657"/>
                  </a:cubicBezTo>
                  <a:cubicBezTo>
                    <a:pt x="106" y="658"/>
                    <a:pt x="106" y="658"/>
                    <a:pt x="106" y="658"/>
                  </a:cubicBezTo>
                  <a:cubicBezTo>
                    <a:pt x="110" y="659"/>
                    <a:pt x="114" y="661"/>
                    <a:pt x="116" y="664"/>
                  </a:cubicBezTo>
                  <a:cubicBezTo>
                    <a:pt x="116" y="667"/>
                    <a:pt x="116" y="669"/>
                    <a:pt x="114" y="672"/>
                  </a:cubicBezTo>
                  <a:cubicBezTo>
                    <a:pt x="110" y="677"/>
                    <a:pt x="106" y="680"/>
                    <a:pt x="102" y="683"/>
                  </a:cubicBezTo>
                  <a:cubicBezTo>
                    <a:pt x="101" y="683"/>
                    <a:pt x="100" y="684"/>
                    <a:pt x="99" y="685"/>
                  </a:cubicBezTo>
                  <a:cubicBezTo>
                    <a:pt x="92" y="689"/>
                    <a:pt x="86" y="693"/>
                    <a:pt x="82" y="700"/>
                  </a:cubicBezTo>
                  <a:cubicBezTo>
                    <a:pt x="78" y="707"/>
                    <a:pt x="78" y="716"/>
                    <a:pt x="81" y="725"/>
                  </a:cubicBezTo>
                  <a:cubicBezTo>
                    <a:pt x="85" y="736"/>
                    <a:pt x="93" y="745"/>
                    <a:pt x="103" y="748"/>
                  </a:cubicBezTo>
                  <a:cubicBezTo>
                    <a:pt x="107" y="750"/>
                    <a:pt x="111" y="750"/>
                    <a:pt x="115" y="750"/>
                  </a:cubicBezTo>
                  <a:cubicBezTo>
                    <a:pt x="121" y="750"/>
                    <a:pt x="128" y="749"/>
                    <a:pt x="133" y="747"/>
                  </a:cubicBezTo>
                  <a:cubicBezTo>
                    <a:pt x="136" y="746"/>
                    <a:pt x="136" y="746"/>
                    <a:pt x="136" y="746"/>
                  </a:cubicBezTo>
                  <a:cubicBezTo>
                    <a:pt x="144" y="744"/>
                    <a:pt x="153" y="741"/>
                    <a:pt x="157" y="735"/>
                  </a:cubicBezTo>
                  <a:cubicBezTo>
                    <a:pt x="161" y="731"/>
                    <a:pt x="162" y="725"/>
                    <a:pt x="163" y="720"/>
                  </a:cubicBezTo>
                  <a:cubicBezTo>
                    <a:pt x="163" y="717"/>
                    <a:pt x="164" y="715"/>
                    <a:pt x="165" y="713"/>
                  </a:cubicBezTo>
                  <a:cubicBezTo>
                    <a:pt x="165" y="712"/>
                    <a:pt x="165" y="712"/>
                    <a:pt x="165" y="712"/>
                  </a:cubicBezTo>
                  <a:cubicBezTo>
                    <a:pt x="166" y="708"/>
                    <a:pt x="167" y="704"/>
                    <a:pt x="170" y="701"/>
                  </a:cubicBezTo>
                  <a:cubicBezTo>
                    <a:pt x="171" y="699"/>
                    <a:pt x="172" y="697"/>
                    <a:pt x="174" y="697"/>
                  </a:cubicBezTo>
                  <a:cubicBezTo>
                    <a:pt x="174" y="697"/>
                    <a:pt x="174" y="697"/>
                    <a:pt x="175" y="698"/>
                  </a:cubicBezTo>
                  <a:cubicBezTo>
                    <a:pt x="175" y="698"/>
                    <a:pt x="177" y="698"/>
                    <a:pt x="177" y="697"/>
                  </a:cubicBezTo>
                  <a:cubicBezTo>
                    <a:pt x="177" y="697"/>
                    <a:pt x="177" y="697"/>
                    <a:pt x="177" y="697"/>
                  </a:cubicBezTo>
                  <a:cubicBezTo>
                    <a:pt x="178" y="697"/>
                    <a:pt x="179" y="699"/>
                    <a:pt x="180" y="700"/>
                  </a:cubicBezTo>
                  <a:cubicBezTo>
                    <a:pt x="191" y="721"/>
                    <a:pt x="203" y="731"/>
                    <a:pt x="216" y="731"/>
                  </a:cubicBezTo>
                  <a:cubicBezTo>
                    <a:pt x="219" y="731"/>
                    <a:pt x="222" y="730"/>
                    <a:pt x="224" y="729"/>
                  </a:cubicBezTo>
                  <a:cubicBezTo>
                    <a:pt x="235" y="726"/>
                    <a:pt x="244" y="719"/>
                    <a:pt x="247" y="710"/>
                  </a:cubicBezTo>
                  <a:cubicBezTo>
                    <a:pt x="249" y="704"/>
                    <a:pt x="249" y="697"/>
                    <a:pt x="245" y="691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5" y="688"/>
                    <a:pt x="245" y="688"/>
                    <a:pt x="245" y="688"/>
                  </a:cubicBezTo>
                  <a:cubicBezTo>
                    <a:pt x="253" y="678"/>
                    <a:pt x="242" y="666"/>
                    <a:pt x="231" y="656"/>
                  </a:cubicBezTo>
                  <a:cubicBezTo>
                    <a:pt x="229" y="654"/>
                    <a:pt x="229" y="654"/>
                    <a:pt x="229" y="654"/>
                  </a:cubicBezTo>
                  <a:cubicBezTo>
                    <a:pt x="221" y="647"/>
                    <a:pt x="212" y="639"/>
                    <a:pt x="214" y="625"/>
                  </a:cubicBezTo>
                  <a:cubicBezTo>
                    <a:pt x="214" y="620"/>
                    <a:pt x="218" y="617"/>
                    <a:pt x="224" y="617"/>
                  </a:cubicBezTo>
                  <a:cubicBezTo>
                    <a:pt x="230" y="617"/>
                    <a:pt x="237" y="619"/>
                    <a:pt x="240" y="621"/>
                  </a:cubicBezTo>
                  <a:cubicBezTo>
                    <a:pt x="241" y="622"/>
                    <a:pt x="241" y="622"/>
                    <a:pt x="241" y="622"/>
                  </a:cubicBezTo>
                  <a:cubicBezTo>
                    <a:pt x="241" y="623"/>
                    <a:pt x="241" y="623"/>
                    <a:pt x="241" y="623"/>
                  </a:cubicBezTo>
                  <a:cubicBezTo>
                    <a:pt x="241" y="630"/>
                    <a:pt x="244" y="639"/>
                    <a:pt x="249" y="644"/>
                  </a:cubicBezTo>
                  <a:cubicBezTo>
                    <a:pt x="252" y="646"/>
                    <a:pt x="256" y="650"/>
                    <a:pt x="262" y="650"/>
                  </a:cubicBezTo>
                  <a:cubicBezTo>
                    <a:pt x="265" y="650"/>
                    <a:pt x="268" y="649"/>
                    <a:pt x="271" y="647"/>
                  </a:cubicBezTo>
                  <a:cubicBezTo>
                    <a:pt x="285" y="638"/>
                    <a:pt x="286" y="633"/>
                    <a:pt x="285" y="631"/>
                  </a:cubicBezTo>
                  <a:cubicBezTo>
                    <a:pt x="285" y="630"/>
                    <a:pt x="284" y="629"/>
                    <a:pt x="283" y="628"/>
                  </a:cubicBezTo>
                  <a:cubicBezTo>
                    <a:pt x="283" y="627"/>
                    <a:pt x="283" y="626"/>
                    <a:pt x="282" y="626"/>
                  </a:cubicBezTo>
                  <a:cubicBezTo>
                    <a:pt x="282" y="624"/>
                    <a:pt x="282" y="623"/>
                    <a:pt x="282" y="622"/>
                  </a:cubicBezTo>
                  <a:cubicBezTo>
                    <a:pt x="282" y="621"/>
                    <a:pt x="282" y="620"/>
                    <a:pt x="283" y="619"/>
                  </a:cubicBezTo>
                  <a:cubicBezTo>
                    <a:pt x="284" y="615"/>
                    <a:pt x="286" y="611"/>
                    <a:pt x="288" y="607"/>
                  </a:cubicBezTo>
                  <a:cubicBezTo>
                    <a:pt x="288" y="605"/>
                    <a:pt x="288" y="605"/>
                    <a:pt x="288" y="605"/>
                  </a:cubicBezTo>
                  <a:cubicBezTo>
                    <a:pt x="290" y="606"/>
                    <a:pt x="290" y="606"/>
                    <a:pt x="290" y="606"/>
                  </a:cubicBezTo>
                  <a:cubicBezTo>
                    <a:pt x="291" y="606"/>
                    <a:pt x="292" y="607"/>
                    <a:pt x="293" y="607"/>
                  </a:cubicBezTo>
                  <a:cubicBezTo>
                    <a:pt x="294" y="607"/>
                    <a:pt x="294" y="607"/>
                    <a:pt x="294" y="607"/>
                  </a:cubicBezTo>
                  <a:cubicBezTo>
                    <a:pt x="295" y="608"/>
                    <a:pt x="295" y="608"/>
                    <a:pt x="295" y="608"/>
                  </a:cubicBezTo>
                  <a:cubicBezTo>
                    <a:pt x="298" y="640"/>
                    <a:pt x="311" y="675"/>
                    <a:pt x="330" y="702"/>
                  </a:cubicBezTo>
                  <a:cubicBezTo>
                    <a:pt x="336" y="710"/>
                    <a:pt x="343" y="718"/>
                    <a:pt x="349" y="726"/>
                  </a:cubicBezTo>
                  <a:cubicBezTo>
                    <a:pt x="353" y="730"/>
                    <a:pt x="357" y="734"/>
                    <a:pt x="360" y="738"/>
                  </a:cubicBezTo>
                  <a:cubicBezTo>
                    <a:pt x="367" y="747"/>
                    <a:pt x="373" y="756"/>
                    <a:pt x="378" y="766"/>
                  </a:cubicBezTo>
                  <a:cubicBezTo>
                    <a:pt x="378" y="767"/>
                    <a:pt x="378" y="767"/>
                    <a:pt x="378" y="767"/>
                  </a:cubicBezTo>
                  <a:cubicBezTo>
                    <a:pt x="378" y="767"/>
                    <a:pt x="378" y="767"/>
                    <a:pt x="378" y="767"/>
                  </a:cubicBezTo>
                  <a:cubicBezTo>
                    <a:pt x="379" y="771"/>
                    <a:pt x="380" y="775"/>
                    <a:pt x="381" y="779"/>
                  </a:cubicBezTo>
                  <a:cubicBezTo>
                    <a:pt x="381" y="779"/>
                    <a:pt x="381" y="779"/>
                    <a:pt x="381" y="779"/>
                  </a:cubicBezTo>
                  <a:cubicBezTo>
                    <a:pt x="381" y="779"/>
                    <a:pt x="381" y="779"/>
                    <a:pt x="381" y="779"/>
                  </a:cubicBezTo>
                  <a:cubicBezTo>
                    <a:pt x="376" y="855"/>
                    <a:pt x="374" y="924"/>
                    <a:pt x="376" y="991"/>
                  </a:cubicBezTo>
                  <a:cubicBezTo>
                    <a:pt x="377" y="1027"/>
                    <a:pt x="376" y="1066"/>
                    <a:pt x="373" y="1104"/>
                  </a:cubicBezTo>
                  <a:cubicBezTo>
                    <a:pt x="373" y="1108"/>
                    <a:pt x="373" y="1111"/>
                    <a:pt x="372" y="1115"/>
                  </a:cubicBezTo>
                  <a:cubicBezTo>
                    <a:pt x="372" y="1128"/>
                    <a:pt x="371" y="1141"/>
                    <a:pt x="368" y="1153"/>
                  </a:cubicBezTo>
                  <a:cubicBezTo>
                    <a:pt x="368" y="1155"/>
                    <a:pt x="368" y="1157"/>
                    <a:pt x="367" y="1159"/>
                  </a:cubicBezTo>
                  <a:cubicBezTo>
                    <a:pt x="366" y="1165"/>
                    <a:pt x="365" y="1172"/>
                    <a:pt x="366" y="1178"/>
                  </a:cubicBezTo>
                  <a:cubicBezTo>
                    <a:pt x="367" y="1183"/>
                    <a:pt x="373" y="1188"/>
                    <a:pt x="378" y="1188"/>
                  </a:cubicBezTo>
                  <a:cubicBezTo>
                    <a:pt x="379" y="1188"/>
                    <a:pt x="380" y="1187"/>
                    <a:pt x="381" y="1187"/>
                  </a:cubicBezTo>
                  <a:cubicBezTo>
                    <a:pt x="381" y="1187"/>
                    <a:pt x="382" y="1187"/>
                    <a:pt x="382" y="1186"/>
                  </a:cubicBezTo>
                  <a:cubicBezTo>
                    <a:pt x="384" y="1185"/>
                    <a:pt x="384" y="1185"/>
                    <a:pt x="384" y="1185"/>
                  </a:cubicBezTo>
                  <a:cubicBezTo>
                    <a:pt x="385" y="1187"/>
                    <a:pt x="385" y="1187"/>
                    <a:pt x="385" y="1187"/>
                  </a:cubicBezTo>
                  <a:cubicBezTo>
                    <a:pt x="386" y="1188"/>
                    <a:pt x="386" y="1190"/>
                    <a:pt x="388" y="1190"/>
                  </a:cubicBezTo>
                  <a:cubicBezTo>
                    <a:pt x="389" y="1190"/>
                    <a:pt x="389" y="1190"/>
                    <a:pt x="390" y="1190"/>
                  </a:cubicBezTo>
                  <a:cubicBezTo>
                    <a:pt x="398" y="1187"/>
                    <a:pt x="398" y="1187"/>
                    <a:pt x="398" y="1187"/>
                  </a:cubicBezTo>
                  <a:cubicBezTo>
                    <a:pt x="400" y="1186"/>
                    <a:pt x="401" y="1185"/>
                    <a:pt x="402" y="1183"/>
                  </a:cubicBezTo>
                  <a:cubicBezTo>
                    <a:pt x="402" y="1182"/>
                    <a:pt x="402" y="1182"/>
                    <a:pt x="402" y="1182"/>
                  </a:cubicBezTo>
                  <a:cubicBezTo>
                    <a:pt x="403" y="1182"/>
                    <a:pt x="403" y="1182"/>
                    <a:pt x="403" y="1182"/>
                  </a:cubicBezTo>
                  <a:cubicBezTo>
                    <a:pt x="404" y="1182"/>
                    <a:pt x="407" y="1182"/>
                    <a:pt x="407" y="1178"/>
                  </a:cubicBezTo>
                  <a:cubicBezTo>
                    <a:pt x="409" y="1147"/>
                    <a:pt x="407" y="1114"/>
                    <a:pt x="406" y="1082"/>
                  </a:cubicBezTo>
                  <a:cubicBezTo>
                    <a:pt x="405" y="1067"/>
                    <a:pt x="405" y="1052"/>
                    <a:pt x="404" y="1037"/>
                  </a:cubicBezTo>
                  <a:cubicBezTo>
                    <a:pt x="403" y="988"/>
                    <a:pt x="403" y="940"/>
                    <a:pt x="403" y="894"/>
                  </a:cubicBezTo>
                  <a:cubicBezTo>
                    <a:pt x="404" y="823"/>
                    <a:pt x="407" y="751"/>
                    <a:pt x="410" y="681"/>
                  </a:cubicBezTo>
                  <a:cubicBezTo>
                    <a:pt x="411" y="660"/>
                    <a:pt x="412" y="639"/>
                    <a:pt x="413" y="618"/>
                  </a:cubicBezTo>
                  <a:cubicBezTo>
                    <a:pt x="413" y="618"/>
                    <a:pt x="413" y="618"/>
                    <a:pt x="413" y="618"/>
                  </a:cubicBezTo>
                  <a:cubicBezTo>
                    <a:pt x="413" y="618"/>
                    <a:pt x="413" y="618"/>
                    <a:pt x="413" y="618"/>
                  </a:cubicBezTo>
                  <a:cubicBezTo>
                    <a:pt x="425" y="587"/>
                    <a:pt x="432" y="553"/>
                    <a:pt x="438" y="523"/>
                  </a:cubicBezTo>
                  <a:cubicBezTo>
                    <a:pt x="439" y="519"/>
                    <a:pt x="439" y="515"/>
                    <a:pt x="440" y="511"/>
                  </a:cubicBezTo>
                  <a:cubicBezTo>
                    <a:pt x="441" y="509"/>
                    <a:pt x="441" y="509"/>
                    <a:pt x="441" y="509"/>
                  </a:cubicBezTo>
                  <a:cubicBezTo>
                    <a:pt x="442" y="509"/>
                    <a:pt x="442" y="509"/>
                    <a:pt x="442" y="509"/>
                  </a:cubicBezTo>
                  <a:cubicBezTo>
                    <a:pt x="443" y="509"/>
                    <a:pt x="443" y="509"/>
                    <a:pt x="443" y="509"/>
                  </a:cubicBezTo>
                  <a:cubicBezTo>
                    <a:pt x="444" y="509"/>
                    <a:pt x="445" y="509"/>
                    <a:pt x="445" y="509"/>
                  </a:cubicBezTo>
                  <a:cubicBezTo>
                    <a:pt x="446" y="509"/>
                    <a:pt x="447" y="508"/>
                    <a:pt x="448" y="508"/>
                  </a:cubicBezTo>
                  <a:cubicBezTo>
                    <a:pt x="450" y="507"/>
                    <a:pt x="450" y="507"/>
                    <a:pt x="450" y="507"/>
                  </a:cubicBezTo>
                  <a:cubicBezTo>
                    <a:pt x="450" y="508"/>
                    <a:pt x="450" y="508"/>
                    <a:pt x="450" y="508"/>
                  </a:cubicBezTo>
                  <a:cubicBezTo>
                    <a:pt x="451" y="509"/>
                    <a:pt x="451" y="509"/>
                    <a:pt x="451" y="509"/>
                  </a:cubicBezTo>
                  <a:cubicBezTo>
                    <a:pt x="451" y="509"/>
                    <a:pt x="452" y="509"/>
                    <a:pt x="452" y="509"/>
                  </a:cubicBezTo>
                  <a:cubicBezTo>
                    <a:pt x="461" y="505"/>
                    <a:pt x="470" y="501"/>
                    <a:pt x="482" y="501"/>
                  </a:cubicBezTo>
                  <a:cubicBezTo>
                    <a:pt x="483" y="501"/>
                    <a:pt x="485" y="501"/>
                    <a:pt x="486" y="501"/>
                  </a:cubicBezTo>
                  <a:cubicBezTo>
                    <a:pt x="499" y="502"/>
                    <a:pt x="511" y="506"/>
                    <a:pt x="524" y="511"/>
                  </a:cubicBezTo>
                  <a:cubicBezTo>
                    <a:pt x="537" y="516"/>
                    <a:pt x="549" y="522"/>
                    <a:pt x="560" y="529"/>
                  </a:cubicBezTo>
                  <a:cubicBezTo>
                    <a:pt x="562" y="530"/>
                    <a:pt x="564" y="532"/>
                    <a:pt x="567" y="533"/>
                  </a:cubicBezTo>
                  <a:cubicBezTo>
                    <a:pt x="569" y="535"/>
                    <a:pt x="569" y="535"/>
                    <a:pt x="569" y="535"/>
                  </a:cubicBezTo>
                  <a:cubicBezTo>
                    <a:pt x="567" y="536"/>
                    <a:pt x="567" y="536"/>
                    <a:pt x="567" y="536"/>
                  </a:cubicBezTo>
                  <a:cubicBezTo>
                    <a:pt x="563" y="541"/>
                    <a:pt x="562" y="546"/>
                    <a:pt x="562" y="553"/>
                  </a:cubicBezTo>
                  <a:cubicBezTo>
                    <a:pt x="562" y="554"/>
                    <a:pt x="562" y="554"/>
                    <a:pt x="562" y="554"/>
                  </a:cubicBezTo>
                  <a:cubicBezTo>
                    <a:pt x="561" y="554"/>
                    <a:pt x="561" y="554"/>
                    <a:pt x="561" y="554"/>
                  </a:cubicBezTo>
                  <a:cubicBezTo>
                    <a:pt x="554" y="556"/>
                    <a:pt x="546" y="560"/>
                    <a:pt x="547" y="569"/>
                  </a:cubicBezTo>
                  <a:cubicBezTo>
                    <a:pt x="547" y="573"/>
                    <a:pt x="548" y="577"/>
                    <a:pt x="549" y="581"/>
                  </a:cubicBezTo>
                  <a:cubicBezTo>
                    <a:pt x="550" y="583"/>
                    <a:pt x="550" y="583"/>
                    <a:pt x="550" y="583"/>
                  </a:cubicBezTo>
                  <a:cubicBezTo>
                    <a:pt x="552" y="591"/>
                    <a:pt x="550" y="598"/>
                    <a:pt x="548" y="606"/>
                  </a:cubicBezTo>
                  <a:cubicBezTo>
                    <a:pt x="541" y="635"/>
                    <a:pt x="554" y="660"/>
                    <a:pt x="584" y="672"/>
                  </a:cubicBezTo>
                  <a:cubicBezTo>
                    <a:pt x="585" y="672"/>
                    <a:pt x="585" y="672"/>
                    <a:pt x="586" y="672"/>
                  </a:cubicBezTo>
                  <a:cubicBezTo>
                    <a:pt x="588" y="672"/>
                    <a:pt x="588" y="672"/>
                    <a:pt x="588" y="672"/>
                  </a:cubicBezTo>
                  <a:cubicBezTo>
                    <a:pt x="588" y="672"/>
                    <a:pt x="588" y="672"/>
                    <a:pt x="588" y="672"/>
                  </a:cubicBezTo>
                  <a:cubicBezTo>
                    <a:pt x="589" y="672"/>
                    <a:pt x="589" y="672"/>
                    <a:pt x="590" y="672"/>
                  </a:cubicBezTo>
                  <a:cubicBezTo>
                    <a:pt x="592" y="673"/>
                    <a:pt x="594" y="673"/>
                    <a:pt x="596" y="673"/>
                  </a:cubicBezTo>
                  <a:cubicBezTo>
                    <a:pt x="597" y="674"/>
                    <a:pt x="597" y="674"/>
                    <a:pt x="597" y="674"/>
                  </a:cubicBezTo>
                  <a:cubicBezTo>
                    <a:pt x="598" y="674"/>
                    <a:pt x="599" y="674"/>
                    <a:pt x="601" y="675"/>
                  </a:cubicBezTo>
                  <a:cubicBezTo>
                    <a:pt x="602" y="675"/>
                    <a:pt x="602" y="675"/>
                    <a:pt x="603" y="675"/>
                  </a:cubicBezTo>
                  <a:cubicBezTo>
                    <a:pt x="603" y="675"/>
                    <a:pt x="603" y="675"/>
                    <a:pt x="603" y="675"/>
                  </a:cubicBezTo>
                  <a:cubicBezTo>
                    <a:pt x="603" y="676"/>
                    <a:pt x="604" y="676"/>
                    <a:pt x="605" y="676"/>
                  </a:cubicBezTo>
                  <a:cubicBezTo>
                    <a:pt x="605" y="676"/>
                    <a:pt x="605" y="676"/>
                    <a:pt x="606" y="676"/>
                  </a:cubicBezTo>
                  <a:cubicBezTo>
                    <a:pt x="606" y="676"/>
                    <a:pt x="606" y="676"/>
                    <a:pt x="606" y="676"/>
                  </a:cubicBezTo>
                  <a:cubicBezTo>
                    <a:pt x="607" y="676"/>
                    <a:pt x="607" y="675"/>
                    <a:pt x="607" y="675"/>
                  </a:cubicBezTo>
                  <a:cubicBezTo>
                    <a:pt x="608" y="675"/>
                    <a:pt x="608" y="675"/>
                    <a:pt x="608" y="675"/>
                  </a:cubicBezTo>
                  <a:cubicBezTo>
                    <a:pt x="608" y="675"/>
                    <a:pt x="608" y="675"/>
                    <a:pt x="608" y="675"/>
                  </a:cubicBezTo>
                  <a:cubicBezTo>
                    <a:pt x="609" y="674"/>
                    <a:pt x="610" y="674"/>
                    <a:pt x="611" y="673"/>
                  </a:cubicBezTo>
                  <a:cubicBezTo>
                    <a:pt x="613" y="672"/>
                    <a:pt x="613" y="672"/>
                    <a:pt x="613" y="672"/>
                  </a:cubicBezTo>
                  <a:cubicBezTo>
                    <a:pt x="614" y="674"/>
                    <a:pt x="614" y="674"/>
                    <a:pt x="614" y="674"/>
                  </a:cubicBezTo>
                  <a:cubicBezTo>
                    <a:pt x="617" y="684"/>
                    <a:pt x="625" y="691"/>
                    <a:pt x="635" y="693"/>
                  </a:cubicBezTo>
                  <a:cubicBezTo>
                    <a:pt x="637" y="694"/>
                    <a:pt x="640" y="694"/>
                    <a:pt x="642" y="694"/>
                  </a:cubicBezTo>
                  <a:cubicBezTo>
                    <a:pt x="648" y="694"/>
                    <a:pt x="653" y="692"/>
                    <a:pt x="656" y="689"/>
                  </a:cubicBezTo>
                  <a:cubicBezTo>
                    <a:pt x="658" y="687"/>
                    <a:pt x="658" y="687"/>
                    <a:pt x="658" y="687"/>
                  </a:cubicBezTo>
                  <a:cubicBezTo>
                    <a:pt x="658" y="687"/>
                    <a:pt x="658" y="687"/>
                    <a:pt x="658" y="687"/>
                  </a:cubicBezTo>
                  <a:cubicBezTo>
                    <a:pt x="659" y="689"/>
                    <a:pt x="659" y="689"/>
                    <a:pt x="659" y="689"/>
                  </a:cubicBezTo>
                  <a:cubicBezTo>
                    <a:pt x="661" y="694"/>
                    <a:pt x="662" y="699"/>
                    <a:pt x="663" y="705"/>
                  </a:cubicBezTo>
                  <a:cubicBezTo>
                    <a:pt x="665" y="717"/>
                    <a:pt x="667" y="730"/>
                    <a:pt x="675" y="730"/>
                  </a:cubicBezTo>
                  <a:cubicBezTo>
                    <a:pt x="676" y="730"/>
                    <a:pt x="677" y="730"/>
                    <a:pt x="677" y="730"/>
                  </a:cubicBezTo>
                  <a:cubicBezTo>
                    <a:pt x="689" y="727"/>
                    <a:pt x="700" y="712"/>
                    <a:pt x="701" y="701"/>
                  </a:cubicBezTo>
                  <a:cubicBezTo>
                    <a:pt x="701" y="697"/>
                    <a:pt x="700" y="693"/>
                    <a:pt x="700" y="689"/>
                  </a:cubicBezTo>
                  <a:cubicBezTo>
                    <a:pt x="698" y="684"/>
                    <a:pt x="697" y="678"/>
                    <a:pt x="699" y="671"/>
                  </a:cubicBezTo>
                  <a:cubicBezTo>
                    <a:pt x="701" y="664"/>
                    <a:pt x="701" y="659"/>
                    <a:pt x="700" y="653"/>
                  </a:cubicBezTo>
                  <a:cubicBezTo>
                    <a:pt x="700" y="652"/>
                    <a:pt x="700" y="652"/>
                    <a:pt x="700" y="652"/>
                  </a:cubicBezTo>
                  <a:cubicBezTo>
                    <a:pt x="701" y="651"/>
                    <a:pt x="701" y="651"/>
                    <a:pt x="701" y="651"/>
                  </a:cubicBezTo>
                  <a:cubicBezTo>
                    <a:pt x="710" y="645"/>
                    <a:pt x="711" y="637"/>
                    <a:pt x="710" y="632"/>
                  </a:cubicBezTo>
                  <a:cubicBezTo>
                    <a:pt x="710" y="622"/>
                    <a:pt x="703" y="612"/>
                    <a:pt x="695" y="608"/>
                  </a:cubicBezTo>
                  <a:cubicBezTo>
                    <a:pt x="693" y="607"/>
                    <a:pt x="693" y="607"/>
                    <a:pt x="693" y="607"/>
                  </a:cubicBezTo>
                  <a:cubicBezTo>
                    <a:pt x="694" y="605"/>
                    <a:pt x="694" y="605"/>
                    <a:pt x="694" y="605"/>
                  </a:cubicBezTo>
                  <a:cubicBezTo>
                    <a:pt x="700" y="597"/>
                    <a:pt x="698" y="586"/>
                    <a:pt x="690" y="576"/>
                  </a:cubicBezTo>
                  <a:cubicBezTo>
                    <a:pt x="683" y="568"/>
                    <a:pt x="674" y="562"/>
                    <a:pt x="665" y="555"/>
                  </a:cubicBezTo>
                  <a:cubicBezTo>
                    <a:pt x="657" y="550"/>
                    <a:pt x="650" y="544"/>
                    <a:pt x="643" y="537"/>
                  </a:cubicBezTo>
                  <a:cubicBezTo>
                    <a:pt x="635" y="529"/>
                    <a:pt x="641" y="517"/>
                    <a:pt x="645" y="507"/>
                  </a:cubicBezTo>
                  <a:cubicBezTo>
                    <a:pt x="647" y="503"/>
                    <a:pt x="649" y="500"/>
                    <a:pt x="650" y="496"/>
                  </a:cubicBezTo>
                  <a:cubicBezTo>
                    <a:pt x="651" y="493"/>
                    <a:pt x="651" y="489"/>
                    <a:pt x="650" y="485"/>
                  </a:cubicBezTo>
                  <a:cubicBezTo>
                    <a:pt x="650" y="483"/>
                    <a:pt x="650" y="483"/>
                    <a:pt x="650" y="483"/>
                  </a:cubicBezTo>
                  <a:cubicBezTo>
                    <a:pt x="652" y="483"/>
                    <a:pt x="652" y="483"/>
                    <a:pt x="652" y="483"/>
                  </a:cubicBezTo>
                  <a:cubicBezTo>
                    <a:pt x="652" y="483"/>
                    <a:pt x="653" y="483"/>
                    <a:pt x="653" y="483"/>
                  </a:cubicBezTo>
                  <a:cubicBezTo>
                    <a:pt x="655" y="483"/>
                    <a:pt x="656" y="482"/>
                    <a:pt x="658" y="482"/>
                  </a:cubicBezTo>
                  <a:cubicBezTo>
                    <a:pt x="659" y="481"/>
                    <a:pt x="659" y="481"/>
                    <a:pt x="659" y="481"/>
                  </a:cubicBezTo>
                  <a:cubicBezTo>
                    <a:pt x="660" y="482"/>
                    <a:pt x="660" y="482"/>
                    <a:pt x="660" y="482"/>
                  </a:cubicBezTo>
                  <a:cubicBezTo>
                    <a:pt x="664" y="485"/>
                    <a:pt x="669" y="487"/>
                    <a:pt x="674" y="487"/>
                  </a:cubicBezTo>
                  <a:cubicBezTo>
                    <a:pt x="677" y="487"/>
                    <a:pt x="679" y="487"/>
                    <a:pt x="681" y="486"/>
                  </a:cubicBezTo>
                  <a:cubicBezTo>
                    <a:pt x="681" y="487"/>
                    <a:pt x="681" y="487"/>
                    <a:pt x="681" y="487"/>
                  </a:cubicBezTo>
                  <a:cubicBezTo>
                    <a:pt x="682" y="488"/>
                    <a:pt x="683" y="487"/>
                    <a:pt x="683" y="486"/>
                  </a:cubicBezTo>
                  <a:cubicBezTo>
                    <a:pt x="683" y="486"/>
                    <a:pt x="683" y="486"/>
                    <a:pt x="683" y="485"/>
                  </a:cubicBezTo>
                  <a:cubicBezTo>
                    <a:pt x="685" y="484"/>
                    <a:pt x="685" y="484"/>
                    <a:pt x="685" y="484"/>
                  </a:cubicBezTo>
                  <a:cubicBezTo>
                    <a:pt x="686" y="487"/>
                    <a:pt x="686" y="487"/>
                    <a:pt x="686" y="487"/>
                  </a:cubicBezTo>
                  <a:cubicBezTo>
                    <a:pt x="686" y="492"/>
                    <a:pt x="685" y="497"/>
                    <a:pt x="684" y="502"/>
                  </a:cubicBezTo>
                  <a:cubicBezTo>
                    <a:pt x="683" y="515"/>
                    <a:pt x="681" y="525"/>
                    <a:pt x="693" y="530"/>
                  </a:cubicBezTo>
                  <a:cubicBezTo>
                    <a:pt x="694" y="530"/>
                    <a:pt x="694" y="530"/>
                    <a:pt x="694" y="530"/>
                  </a:cubicBezTo>
                  <a:cubicBezTo>
                    <a:pt x="694" y="532"/>
                    <a:pt x="694" y="532"/>
                    <a:pt x="694" y="532"/>
                  </a:cubicBezTo>
                  <a:cubicBezTo>
                    <a:pt x="693" y="536"/>
                    <a:pt x="692" y="546"/>
                    <a:pt x="702" y="550"/>
                  </a:cubicBezTo>
                  <a:cubicBezTo>
                    <a:pt x="704" y="551"/>
                    <a:pt x="706" y="551"/>
                    <a:pt x="709" y="551"/>
                  </a:cubicBezTo>
                  <a:cubicBezTo>
                    <a:pt x="716" y="551"/>
                    <a:pt x="723" y="548"/>
                    <a:pt x="727" y="543"/>
                  </a:cubicBezTo>
                  <a:cubicBezTo>
                    <a:pt x="736" y="534"/>
                    <a:pt x="737" y="522"/>
                    <a:pt x="732" y="509"/>
                  </a:cubicBezTo>
                  <a:cubicBezTo>
                    <a:pt x="727" y="499"/>
                    <a:pt x="725" y="490"/>
                    <a:pt x="725" y="478"/>
                  </a:cubicBezTo>
                  <a:cubicBezTo>
                    <a:pt x="725" y="475"/>
                    <a:pt x="724" y="472"/>
                    <a:pt x="721" y="468"/>
                  </a:cubicBezTo>
                  <a:cubicBezTo>
                    <a:pt x="720" y="467"/>
                    <a:pt x="720" y="467"/>
                    <a:pt x="720" y="467"/>
                  </a:cubicBezTo>
                  <a:cubicBezTo>
                    <a:pt x="722" y="466"/>
                    <a:pt x="722" y="466"/>
                    <a:pt x="722" y="466"/>
                  </a:cubicBezTo>
                  <a:cubicBezTo>
                    <a:pt x="734" y="458"/>
                    <a:pt x="744" y="441"/>
                    <a:pt x="746" y="426"/>
                  </a:cubicBezTo>
                  <a:cubicBezTo>
                    <a:pt x="747" y="420"/>
                    <a:pt x="747" y="411"/>
                    <a:pt x="740" y="404"/>
                  </a:cubicBezTo>
                  <a:cubicBezTo>
                    <a:pt x="740" y="403"/>
                    <a:pt x="740" y="403"/>
                    <a:pt x="740" y="403"/>
                  </a:cubicBezTo>
                  <a:cubicBezTo>
                    <a:pt x="740" y="402"/>
                    <a:pt x="740" y="402"/>
                    <a:pt x="740" y="402"/>
                  </a:cubicBezTo>
                  <a:cubicBezTo>
                    <a:pt x="741" y="399"/>
                    <a:pt x="741" y="396"/>
                    <a:pt x="740" y="393"/>
                  </a:cubicBezTo>
                  <a:cubicBezTo>
                    <a:pt x="739" y="389"/>
                    <a:pt x="735" y="386"/>
                    <a:pt x="730" y="384"/>
                  </a:cubicBezTo>
                  <a:cubicBezTo>
                    <a:pt x="728" y="383"/>
                    <a:pt x="726" y="383"/>
                    <a:pt x="724" y="382"/>
                  </a:cubicBezTo>
                  <a:cubicBezTo>
                    <a:pt x="721" y="381"/>
                    <a:pt x="717" y="380"/>
                    <a:pt x="714" y="378"/>
                  </a:cubicBezTo>
                  <a:cubicBezTo>
                    <a:pt x="710" y="376"/>
                    <a:pt x="705" y="374"/>
                    <a:pt x="700" y="374"/>
                  </a:cubicBezTo>
                  <a:cubicBezTo>
                    <a:pt x="699" y="374"/>
                    <a:pt x="699" y="374"/>
                    <a:pt x="699" y="374"/>
                  </a:cubicBezTo>
                  <a:cubicBezTo>
                    <a:pt x="698" y="372"/>
                    <a:pt x="698" y="372"/>
                    <a:pt x="698" y="372"/>
                  </a:cubicBezTo>
                  <a:cubicBezTo>
                    <a:pt x="696" y="369"/>
                    <a:pt x="696" y="369"/>
                    <a:pt x="696" y="369"/>
                  </a:cubicBezTo>
                  <a:cubicBezTo>
                    <a:pt x="700" y="369"/>
                    <a:pt x="700" y="369"/>
                    <a:pt x="700" y="369"/>
                  </a:cubicBezTo>
                  <a:cubicBezTo>
                    <a:pt x="702" y="370"/>
                    <a:pt x="703" y="370"/>
                    <a:pt x="705" y="370"/>
                  </a:cubicBezTo>
                  <a:cubicBezTo>
                    <a:pt x="712" y="370"/>
                    <a:pt x="718" y="367"/>
                    <a:pt x="724" y="363"/>
                  </a:cubicBezTo>
                  <a:cubicBezTo>
                    <a:pt x="733" y="356"/>
                    <a:pt x="739" y="342"/>
                    <a:pt x="738" y="329"/>
                  </a:cubicBezTo>
                  <a:cubicBezTo>
                    <a:pt x="737" y="319"/>
                    <a:pt x="732" y="312"/>
                    <a:pt x="724" y="308"/>
                  </a:cubicBezTo>
                  <a:cubicBezTo>
                    <a:pt x="719" y="306"/>
                    <a:pt x="714" y="304"/>
                    <a:pt x="709" y="303"/>
                  </a:cubicBezTo>
                  <a:cubicBezTo>
                    <a:pt x="703" y="302"/>
                    <a:pt x="697" y="300"/>
                    <a:pt x="692" y="297"/>
                  </a:cubicBezTo>
                  <a:cubicBezTo>
                    <a:pt x="683" y="292"/>
                    <a:pt x="680" y="287"/>
                    <a:pt x="680" y="276"/>
                  </a:cubicBezTo>
                  <a:cubicBezTo>
                    <a:pt x="680" y="272"/>
                    <a:pt x="678" y="267"/>
                    <a:pt x="674" y="266"/>
                  </a:cubicBezTo>
                  <a:cubicBezTo>
                    <a:pt x="664" y="263"/>
                    <a:pt x="654" y="260"/>
                    <a:pt x="652" y="246"/>
                  </a:cubicBezTo>
                  <a:cubicBezTo>
                    <a:pt x="651" y="240"/>
                    <a:pt x="648" y="234"/>
                    <a:pt x="644" y="227"/>
                  </a:cubicBezTo>
                  <a:cubicBezTo>
                    <a:pt x="641" y="223"/>
                    <a:pt x="639" y="220"/>
                    <a:pt x="636" y="218"/>
                  </a:cubicBezTo>
                  <a:cubicBezTo>
                    <a:pt x="634" y="215"/>
                    <a:pt x="634" y="215"/>
                    <a:pt x="634" y="215"/>
                  </a:cubicBezTo>
                  <a:cubicBezTo>
                    <a:pt x="637" y="215"/>
                    <a:pt x="637" y="215"/>
                    <a:pt x="637" y="215"/>
                  </a:cubicBezTo>
                  <a:cubicBezTo>
                    <a:pt x="637" y="214"/>
                    <a:pt x="637" y="214"/>
                    <a:pt x="637" y="214"/>
                  </a:cubicBezTo>
                  <a:cubicBezTo>
                    <a:pt x="641" y="213"/>
                    <a:pt x="644" y="210"/>
                    <a:pt x="646" y="207"/>
                  </a:cubicBezTo>
                  <a:cubicBezTo>
                    <a:pt x="647" y="204"/>
                    <a:pt x="647" y="201"/>
                    <a:pt x="645" y="198"/>
                  </a:cubicBezTo>
                  <a:cubicBezTo>
                    <a:pt x="645" y="198"/>
                    <a:pt x="637" y="183"/>
                    <a:pt x="641" y="178"/>
                  </a:cubicBezTo>
                  <a:cubicBezTo>
                    <a:pt x="643" y="175"/>
                    <a:pt x="643" y="171"/>
                    <a:pt x="643" y="167"/>
                  </a:cubicBezTo>
                  <a:cubicBezTo>
                    <a:pt x="643" y="167"/>
                    <a:pt x="643" y="166"/>
                    <a:pt x="643" y="165"/>
                  </a:cubicBezTo>
                  <a:cubicBezTo>
                    <a:pt x="643" y="158"/>
                    <a:pt x="643" y="151"/>
                    <a:pt x="638" y="148"/>
                  </a:cubicBezTo>
                  <a:cubicBezTo>
                    <a:pt x="634" y="145"/>
                    <a:pt x="629" y="143"/>
                    <a:pt x="624" y="141"/>
                  </a:cubicBezTo>
                  <a:cubicBezTo>
                    <a:pt x="617" y="138"/>
                    <a:pt x="609" y="135"/>
                    <a:pt x="603" y="128"/>
                  </a:cubicBezTo>
                  <a:cubicBezTo>
                    <a:pt x="600" y="125"/>
                    <a:pt x="597" y="122"/>
                    <a:pt x="594" y="119"/>
                  </a:cubicBezTo>
                  <a:cubicBezTo>
                    <a:pt x="588" y="112"/>
                    <a:pt x="582" y="105"/>
                    <a:pt x="575" y="101"/>
                  </a:cubicBezTo>
                  <a:cubicBezTo>
                    <a:pt x="567" y="96"/>
                    <a:pt x="560" y="94"/>
                    <a:pt x="550" y="94"/>
                  </a:cubicBezTo>
                  <a:cubicBezTo>
                    <a:pt x="545" y="94"/>
                    <a:pt x="540" y="94"/>
                    <a:pt x="536" y="95"/>
                  </a:cubicBezTo>
                  <a:cubicBezTo>
                    <a:pt x="535" y="95"/>
                    <a:pt x="533" y="95"/>
                    <a:pt x="532" y="95"/>
                  </a:cubicBezTo>
                  <a:cubicBezTo>
                    <a:pt x="517" y="95"/>
                    <a:pt x="506" y="85"/>
                    <a:pt x="495" y="76"/>
                  </a:cubicBezTo>
                  <a:cubicBezTo>
                    <a:pt x="492" y="73"/>
                    <a:pt x="488" y="70"/>
                    <a:pt x="484" y="67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484" y="64"/>
                    <a:pt x="484" y="64"/>
                    <a:pt x="484" y="64"/>
                  </a:cubicBezTo>
                  <a:cubicBezTo>
                    <a:pt x="487" y="60"/>
                    <a:pt x="493" y="56"/>
                    <a:pt x="500" y="52"/>
                  </a:cubicBezTo>
                  <a:cubicBezTo>
                    <a:pt x="510" y="45"/>
                    <a:pt x="521" y="37"/>
                    <a:pt x="522" y="29"/>
                  </a:cubicBezTo>
                  <a:cubicBezTo>
                    <a:pt x="522" y="26"/>
                    <a:pt x="521" y="23"/>
                    <a:pt x="517" y="19"/>
                  </a:cubicBezTo>
                  <a:cubicBezTo>
                    <a:pt x="511" y="13"/>
                    <a:pt x="502" y="9"/>
                    <a:pt x="494" y="9"/>
                  </a:cubicBezTo>
                  <a:cubicBezTo>
                    <a:pt x="490" y="9"/>
                    <a:pt x="486" y="10"/>
                    <a:pt x="483" y="12"/>
                  </a:cubicBezTo>
                  <a:cubicBezTo>
                    <a:pt x="481" y="13"/>
                    <a:pt x="479" y="13"/>
                    <a:pt x="478" y="13"/>
                  </a:cubicBezTo>
                  <a:cubicBezTo>
                    <a:pt x="475" y="13"/>
                    <a:pt x="473" y="12"/>
                    <a:pt x="471" y="11"/>
                  </a:cubicBezTo>
                  <a:cubicBezTo>
                    <a:pt x="469" y="9"/>
                    <a:pt x="468" y="8"/>
                    <a:pt x="465" y="8"/>
                  </a:cubicBezTo>
                  <a:cubicBezTo>
                    <a:pt x="465" y="8"/>
                    <a:pt x="465" y="8"/>
                    <a:pt x="464" y="8"/>
                  </a:cubicBezTo>
                  <a:cubicBezTo>
                    <a:pt x="462" y="8"/>
                    <a:pt x="460" y="9"/>
                    <a:pt x="458" y="10"/>
                  </a:cubicBezTo>
                  <a:cubicBezTo>
                    <a:pt x="456" y="11"/>
                    <a:pt x="453" y="12"/>
                    <a:pt x="450" y="13"/>
                  </a:cubicBezTo>
                  <a:cubicBezTo>
                    <a:pt x="450" y="13"/>
                    <a:pt x="450" y="13"/>
                    <a:pt x="449" y="13"/>
                  </a:cubicBezTo>
                  <a:cubicBezTo>
                    <a:pt x="445" y="13"/>
                    <a:pt x="442" y="10"/>
                    <a:pt x="440" y="8"/>
                  </a:cubicBezTo>
                  <a:cubicBezTo>
                    <a:pt x="439" y="7"/>
                    <a:pt x="439" y="7"/>
                    <a:pt x="438" y="6"/>
                  </a:cubicBezTo>
                  <a:cubicBezTo>
                    <a:pt x="433" y="2"/>
                    <a:pt x="428" y="0"/>
                    <a:pt x="424" y="0"/>
                  </a:cubicBezTo>
                  <a:cubicBezTo>
                    <a:pt x="422" y="0"/>
                    <a:pt x="420" y="0"/>
                    <a:pt x="419" y="0"/>
                  </a:cubicBezTo>
                  <a:cubicBezTo>
                    <a:pt x="413" y="2"/>
                    <a:pt x="409" y="3"/>
                    <a:pt x="404" y="3"/>
                  </a:cubicBezTo>
                  <a:cubicBezTo>
                    <a:pt x="402" y="3"/>
                    <a:pt x="399" y="3"/>
                    <a:pt x="397" y="3"/>
                  </a:cubicBezTo>
                  <a:cubicBezTo>
                    <a:pt x="396" y="2"/>
                    <a:pt x="395" y="2"/>
                    <a:pt x="394" y="2"/>
                  </a:cubicBezTo>
                  <a:cubicBezTo>
                    <a:pt x="391" y="1"/>
                    <a:pt x="389" y="0"/>
                    <a:pt x="386" y="0"/>
                  </a:cubicBezTo>
                  <a:cubicBezTo>
                    <a:pt x="385" y="0"/>
                    <a:pt x="385" y="0"/>
                    <a:pt x="384" y="0"/>
                  </a:cubicBezTo>
                  <a:cubicBezTo>
                    <a:pt x="369" y="0"/>
                    <a:pt x="352" y="12"/>
                    <a:pt x="342" y="25"/>
                  </a:cubicBezTo>
                  <a:cubicBezTo>
                    <a:pt x="340" y="27"/>
                    <a:pt x="340" y="31"/>
                    <a:pt x="340" y="33"/>
                  </a:cubicBezTo>
                  <a:cubicBezTo>
                    <a:pt x="341" y="42"/>
                    <a:pt x="340" y="46"/>
                    <a:pt x="331" y="49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23" y="53"/>
                    <a:pt x="317" y="55"/>
                    <a:pt x="311" y="58"/>
                  </a:cubicBezTo>
                  <a:cubicBezTo>
                    <a:pt x="300" y="63"/>
                    <a:pt x="296" y="70"/>
                    <a:pt x="298" y="81"/>
                  </a:cubicBezTo>
                  <a:cubicBezTo>
                    <a:pt x="298" y="83"/>
                    <a:pt x="298" y="83"/>
                    <a:pt x="298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89" y="85"/>
                    <a:pt x="283" y="88"/>
                    <a:pt x="277" y="91"/>
                  </a:cubicBezTo>
                  <a:cubicBezTo>
                    <a:pt x="274" y="92"/>
                    <a:pt x="271" y="93"/>
                    <a:pt x="268" y="95"/>
                  </a:cubicBezTo>
                  <a:cubicBezTo>
                    <a:pt x="264" y="96"/>
                    <a:pt x="260" y="97"/>
                    <a:pt x="256" y="97"/>
                  </a:cubicBezTo>
                  <a:cubicBezTo>
                    <a:pt x="249" y="97"/>
                    <a:pt x="242" y="95"/>
                    <a:pt x="235" y="93"/>
                  </a:cubicBezTo>
                  <a:cubicBezTo>
                    <a:pt x="234" y="93"/>
                    <a:pt x="232" y="92"/>
                    <a:pt x="231" y="92"/>
                  </a:cubicBezTo>
                  <a:cubicBezTo>
                    <a:pt x="224" y="90"/>
                    <a:pt x="213" y="87"/>
                    <a:pt x="203" y="87"/>
                  </a:cubicBezTo>
                  <a:cubicBezTo>
                    <a:pt x="193" y="87"/>
                    <a:pt x="185" y="90"/>
                    <a:pt x="179" y="94"/>
                  </a:cubicBezTo>
                  <a:cubicBezTo>
                    <a:pt x="173" y="98"/>
                    <a:pt x="170" y="105"/>
                    <a:pt x="170" y="113"/>
                  </a:cubicBezTo>
                  <a:cubicBezTo>
                    <a:pt x="170" y="120"/>
                    <a:pt x="172" y="123"/>
                    <a:pt x="177" y="129"/>
                  </a:cubicBezTo>
                  <a:cubicBezTo>
                    <a:pt x="179" y="131"/>
                    <a:pt x="179" y="133"/>
                    <a:pt x="179" y="135"/>
                  </a:cubicBezTo>
                  <a:cubicBezTo>
                    <a:pt x="178" y="141"/>
                    <a:pt x="170" y="145"/>
                    <a:pt x="163" y="150"/>
                  </a:cubicBezTo>
                  <a:cubicBezTo>
                    <a:pt x="160" y="152"/>
                    <a:pt x="157" y="154"/>
                    <a:pt x="156" y="155"/>
                  </a:cubicBezTo>
                  <a:cubicBezTo>
                    <a:pt x="151" y="160"/>
                    <a:pt x="147" y="167"/>
                    <a:pt x="147" y="173"/>
                  </a:cubicBezTo>
                  <a:cubicBezTo>
                    <a:pt x="146" y="182"/>
                    <a:pt x="150" y="191"/>
                    <a:pt x="157" y="199"/>
                  </a:cubicBezTo>
                  <a:cubicBezTo>
                    <a:pt x="165" y="208"/>
                    <a:pt x="178" y="214"/>
                    <a:pt x="191" y="214"/>
                  </a:cubicBezTo>
                  <a:cubicBezTo>
                    <a:pt x="199" y="214"/>
                    <a:pt x="206" y="212"/>
                    <a:pt x="212" y="208"/>
                  </a:cubicBezTo>
                  <a:cubicBezTo>
                    <a:pt x="217" y="205"/>
                    <a:pt x="220" y="201"/>
                    <a:pt x="224" y="197"/>
                  </a:cubicBezTo>
                  <a:cubicBezTo>
                    <a:pt x="227" y="194"/>
                    <a:pt x="230" y="191"/>
                    <a:pt x="233" y="188"/>
                  </a:cubicBezTo>
                  <a:cubicBezTo>
                    <a:pt x="239" y="183"/>
                    <a:pt x="245" y="180"/>
                    <a:pt x="250" y="180"/>
                  </a:cubicBezTo>
                  <a:cubicBezTo>
                    <a:pt x="251" y="180"/>
                    <a:pt x="251" y="181"/>
                    <a:pt x="252" y="181"/>
                  </a:cubicBezTo>
                  <a:cubicBezTo>
                    <a:pt x="256" y="181"/>
                    <a:pt x="259" y="183"/>
                    <a:pt x="262" y="184"/>
                  </a:cubicBezTo>
                  <a:cubicBezTo>
                    <a:pt x="263" y="185"/>
                    <a:pt x="264" y="186"/>
                    <a:pt x="265" y="186"/>
                  </a:cubicBezTo>
                  <a:cubicBezTo>
                    <a:pt x="268" y="187"/>
                    <a:pt x="270" y="188"/>
                    <a:pt x="273" y="188"/>
                  </a:cubicBezTo>
                  <a:cubicBezTo>
                    <a:pt x="275" y="188"/>
                    <a:pt x="277" y="187"/>
                    <a:pt x="280" y="187"/>
                  </a:cubicBezTo>
                  <a:cubicBezTo>
                    <a:pt x="282" y="186"/>
                    <a:pt x="284" y="185"/>
                    <a:pt x="288" y="185"/>
                  </a:cubicBezTo>
                  <a:cubicBezTo>
                    <a:pt x="289" y="185"/>
                    <a:pt x="290" y="185"/>
                    <a:pt x="292" y="185"/>
                  </a:cubicBezTo>
                  <a:cubicBezTo>
                    <a:pt x="301" y="185"/>
                    <a:pt x="310" y="189"/>
                    <a:pt x="319" y="193"/>
                  </a:cubicBezTo>
                  <a:cubicBezTo>
                    <a:pt x="321" y="194"/>
                    <a:pt x="323" y="195"/>
                    <a:pt x="325" y="196"/>
                  </a:cubicBezTo>
                  <a:cubicBezTo>
                    <a:pt x="325" y="196"/>
                    <a:pt x="325" y="196"/>
                    <a:pt x="326" y="196"/>
                  </a:cubicBezTo>
                  <a:cubicBezTo>
                    <a:pt x="327" y="196"/>
                    <a:pt x="328" y="194"/>
                    <a:pt x="328" y="194"/>
                  </a:cubicBezTo>
                  <a:cubicBezTo>
                    <a:pt x="329" y="193"/>
                    <a:pt x="329" y="193"/>
                    <a:pt x="329" y="193"/>
                  </a:cubicBezTo>
                  <a:cubicBezTo>
                    <a:pt x="330" y="193"/>
                    <a:pt x="330" y="193"/>
                    <a:pt x="330" y="193"/>
                  </a:cubicBezTo>
                  <a:cubicBezTo>
                    <a:pt x="330" y="193"/>
                    <a:pt x="331" y="193"/>
                    <a:pt x="331" y="193"/>
                  </a:cubicBezTo>
                  <a:cubicBezTo>
                    <a:pt x="332" y="193"/>
                    <a:pt x="332" y="193"/>
                    <a:pt x="332" y="193"/>
                  </a:cubicBezTo>
                  <a:cubicBezTo>
                    <a:pt x="332" y="193"/>
                    <a:pt x="336" y="197"/>
                    <a:pt x="337" y="199"/>
                  </a:cubicBezTo>
                  <a:cubicBezTo>
                    <a:pt x="341" y="203"/>
                    <a:pt x="345" y="207"/>
                    <a:pt x="348" y="210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48" y="211"/>
                    <a:pt x="347" y="211"/>
                    <a:pt x="347" y="211"/>
                  </a:cubicBezTo>
                  <a:cubicBezTo>
                    <a:pt x="346" y="212"/>
                    <a:pt x="345" y="212"/>
                    <a:pt x="344" y="212"/>
                  </a:cubicBezTo>
                  <a:cubicBezTo>
                    <a:pt x="344" y="212"/>
                    <a:pt x="344" y="212"/>
                    <a:pt x="343" y="212"/>
                  </a:cubicBezTo>
                  <a:cubicBezTo>
                    <a:pt x="343" y="212"/>
                    <a:pt x="343" y="212"/>
                    <a:pt x="343" y="212"/>
                  </a:cubicBezTo>
                  <a:cubicBezTo>
                    <a:pt x="343" y="212"/>
                    <a:pt x="343" y="213"/>
                    <a:pt x="343" y="213"/>
                  </a:cubicBezTo>
                  <a:cubicBezTo>
                    <a:pt x="343" y="213"/>
                    <a:pt x="342" y="213"/>
                    <a:pt x="342" y="214"/>
                  </a:cubicBezTo>
                  <a:cubicBezTo>
                    <a:pt x="337" y="214"/>
                    <a:pt x="332" y="214"/>
                    <a:pt x="327" y="215"/>
                  </a:cubicBezTo>
                  <a:cubicBezTo>
                    <a:pt x="321" y="216"/>
                    <a:pt x="315" y="217"/>
                    <a:pt x="309" y="217"/>
                  </a:cubicBezTo>
                  <a:cubicBezTo>
                    <a:pt x="308" y="217"/>
                    <a:pt x="307" y="216"/>
                    <a:pt x="306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0" y="216"/>
                    <a:pt x="297" y="216"/>
                    <a:pt x="293" y="216"/>
                  </a:cubicBezTo>
                  <a:cubicBezTo>
                    <a:pt x="286" y="216"/>
                    <a:pt x="276" y="217"/>
                    <a:pt x="270" y="221"/>
                  </a:cubicBezTo>
                  <a:cubicBezTo>
                    <a:pt x="268" y="223"/>
                    <a:pt x="268" y="223"/>
                    <a:pt x="268" y="223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4" y="214"/>
                    <a:pt x="259" y="211"/>
                    <a:pt x="254" y="211"/>
                  </a:cubicBezTo>
                  <a:cubicBezTo>
                    <a:pt x="253" y="211"/>
                    <a:pt x="251" y="211"/>
                    <a:pt x="250" y="212"/>
                  </a:cubicBezTo>
                  <a:cubicBezTo>
                    <a:pt x="239" y="215"/>
                    <a:pt x="230" y="226"/>
                    <a:pt x="224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0" y="240"/>
                    <a:pt x="219" y="241"/>
                    <a:pt x="218" y="243"/>
                  </a:cubicBezTo>
                  <a:cubicBezTo>
                    <a:pt x="215" y="247"/>
                    <a:pt x="212" y="251"/>
                    <a:pt x="208" y="254"/>
                  </a:cubicBezTo>
                  <a:cubicBezTo>
                    <a:pt x="205" y="258"/>
                    <a:pt x="202" y="259"/>
                    <a:pt x="197" y="259"/>
                  </a:cubicBezTo>
                  <a:cubicBezTo>
                    <a:pt x="192" y="259"/>
                    <a:pt x="187" y="258"/>
                    <a:pt x="183" y="257"/>
                  </a:cubicBezTo>
                  <a:cubicBezTo>
                    <a:pt x="181" y="256"/>
                    <a:pt x="181" y="256"/>
                    <a:pt x="181" y="256"/>
                  </a:cubicBezTo>
                  <a:cubicBezTo>
                    <a:pt x="172" y="254"/>
                    <a:pt x="162" y="252"/>
                    <a:pt x="153" y="252"/>
                  </a:cubicBezTo>
                  <a:cubicBezTo>
                    <a:pt x="142" y="252"/>
                    <a:pt x="133" y="255"/>
                    <a:pt x="126" y="261"/>
                  </a:cubicBezTo>
                  <a:cubicBezTo>
                    <a:pt x="118" y="268"/>
                    <a:pt x="113" y="277"/>
                    <a:pt x="108" y="285"/>
                  </a:cubicBezTo>
                  <a:cubicBezTo>
                    <a:pt x="107" y="286"/>
                    <a:pt x="107" y="289"/>
                    <a:pt x="106" y="291"/>
                  </a:cubicBezTo>
                  <a:cubicBezTo>
                    <a:pt x="106" y="294"/>
                    <a:pt x="106" y="298"/>
                    <a:pt x="104" y="300"/>
                  </a:cubicBezTo>
                  <a:cubicBezTo>
                    <a:pt x="102" y="302"/>
                    <a:pt x="101" y="304"/>
                    <a:pt x="99" y="306"/>
                  </a:cubicBezTo>
                  <a:cubicBezTo>
                    <a:pt x="98" y="307"/>
                    <a:pt x="98" y="308"/>
                    <a:pt x="97" y="309"/>
                  </a:cubicBezTo>
                  <a:cubicBezTo>
                    <a:pt x="95" y="311"/>
                    <a:pt x="93" y="314"/>
                    <a:pt x="91" y="316"/>
                  </a:cubicBezTo>
                  <a:cubicBezTo>
                    <a:pt x="88" y="318"/>
                    <a:pt x="85" y="319"/>
                    <a:pt x="82" y="320"/>
                  </a:cubicBezTo>
                  <a:cubicBezTo>
                    <a:pt x="80" y="321"/>
                    <a:pt x="78" y="321"/>
                    <a:pt x="77" y="322"/>
                  </a:cubicBezTo>
                  <a:cubicBezTo>
                    <a:pt x="67" y="326"/>
                    <a:pt x="63" y="331"/>
                    <a:pt x="57" y="341"/>
                  </a:cubicBezTo>
                  <a:cubicBezTo>
                    <a:pt x="54" y="347"/>
                    <a:pt x="50" y="352"/>
                    <a:pt x="45" y="356"/>
                  </a:cubicBezTo>
                  <a:cubicBezTo>
                    <a:pt x="41" y="359"/>
                    <a:pt x="36" y="362"/>
                    <a:pt x="31" y="364"/>
                  </a:cubicBezTo>
                  <a:cubicBezTo>
                    <a:pt x="29" y="365"/>
                    <a:pt x="29" y="365"/>
                    <a:pt x="29" y="365"/>
                  </a:cubicBezTo>
                  <a:cubicBezTo>
                    <a:pt x="21" y="368"/>
                    <a:pt x="13" y="372"/>
                    <a:pt x="9" y="378"/>
                  </a:cubicBezTo>
                  <a:cubicBezTo>
                    <a:pt x="0" y="390"/>
                    <a:pt x="4" y="411"/>
                    <a:pt x="13" y="422"/>
                  </a:cubicBezTo>
                  <a:close/>
                  <a:moveTo>
                    <a:pt x="315" y="161"/>
                  </a:moveTo>
                  <a:cubicBezTo>
                    <a:pt x="319" y="159"/>
                    <a:pt x="322" y="157"/>
                    <a:pt x="325" y="154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7" y="154"/>
                    <a:pt x="327" y="154"/>
                    <a:pt x="327" y="154"/>
                  </a:cubicBezTo>
                  <a:cubicBezTo>
                    <a:pt x="331" y="157"/>
                    <a:pt x="335" y="158"/>
                    <a:pt x="338" y="158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40" y="159"/>
                    <a:pt x="340" y="159"/>
                    <a:pt x="340" y="159"/>
                  </a:cubicBezTo>
                  <a:cubicBezTo>
                    <a:pt x="341" y="164"/>
                    <a:pt x="343" y="169"/>
                    <a:pt x="345" y="174"/>
                  </a:cubicBezTo>
                  <a:cubicBezTo>
                    <a:pt x="349" y="184"/>
                    <a:pt x="352" y="195"/>
                    <a:pt x="357" y="204"/>
                  </a:cubicBezTo>
                  <a:cubicBezTo>
                    <a:pt x="360" y="210"/>
                    <a:pt x="360" y="210"/>
                    <a:pt x="360" y="210"/>
                  </a:cubicBezTo>
                  <a:cubicBezTo>
                    <a:pt x="355" y="203"/>
                    <a:pt x="349" y="198"/>
                    <a:pt x="343" y="192"/>
                  </a:cubicBezTo>
                  <a:cubicBezTo>
                    <a:pt x="334" y="183"/>
                    <a:pt x="323" y="173"/>
                    <a:pt x="315" y="161"/>
                  </a:cubicBezTo>
                  <a:close/>
                  <a:moveTo>
                    <a:pt x="684" y="356"/>
                  </a:moveTo>
                  <a:cubicBezTo>
                    <a:pt x="683" y="355"/>
                    <a:pt x="681" y="355"/>
                    <a:pt x="680" y="354"/>
                  </a:cubicBezTo>
                  <a:cubicBezTo>
                    <a:pt x="678" y="354"/>
                    <a:pt x="676" y="353"/>
                    <a:pt x="675" y="353"/>
                  </a:cubicBezTo>
                  <a:cubicBezTo>
                    <a:pt x="672" y="351"/>
                    <a:pt x="669" y="349"/>
                    <a:pt x="666" y="346"/>
                  </a:cubicBezTo>
                  <a:cubicBezTo>
                    <a:pt x="664" y="345"/>
                    <a:pt x="662" y="343"/>
                    <a:pt x="661" y="342"/>
                  </a:cubicBezTo>
                  <a:cubicBezTo>
                    <a:pt x="660" y="341"/>
                    <a:pt x="660" y="341"/>
                    <a:pt x="660" y="341"/>
                  </a:cubicBezTo>
                  <a:cubicBezTo>
                    <a:pt x="660" y="341"/>
                    <a:pt x="660" y="341"/>
                    <a:pt x="660" y="341"/>
                  </a:cubicBezTo>
                  <a:cubicBezTo>
                    <a:pt x="664" y="328"/>
                    <a:pt x="652" y="310"/>
                    <a:pt x="647" y="298"/>
                  </a:cubicBezTo>
                  <a:cubicBezTo>
                    <a:pt x="647" y="297"/>
                    <a:pt x="644" y="298"/>
                    <a:pt x="645" y="299"/>
                  </a:cubicBezTo>
                  <a:cubicBezTo>
                    <a:pt x="647" y="306"/>
                    <a:pt x="649" y="313"/>
                    <a:pt x="652" y="319"/>
                  </a:cubicBezTo>
                  <a:cubicBezTo>
                    <a:pt x="654" y="326"/>
                    <a:pt x="655" y="332"/>
                    <a:pt x="657" y="339"/>
                  </a:cubicBezTo>
                  <a:cubicBezTo>
                    <a:pt x="655" y="337"/>
                    <a:pt x="653" y="335"/>
                    <a:pt x="651" y="333"/>
                  </a:cubicBezTo>
                  <a:cubicBezTo>
                    <a:pt x="650" y="333"/>
                    <a:pt x="650" y="333"/>
                    <a:pt x="649" y="333"/>
                  </a:cubicBezTo>
                  <a:cubicBezTo>
                    <a:pt x="649" y="333"/>
                    <a:pt x="648" y="333"/>
                    <a:pt x="648" y="333"/>
                  </a:cubicBezTo>
                  <a:cubicBezTo>
                    <a:pt x="651" y="323"/>
                    <a:pt x="643" y="310"/>
                    <a:pt x="640" y="300"/>
                  </a:cubicBezTo>
                  <a:cubicBezTo>
                    <a:pt x="639" y="298"/>
                    <a:pt x="636" y="299"/>
                    <a:pt x="636" y="301"/>
                  </a:cubicBezTo>
                  <a:cubicBezTo>
                    <a:pt x="637" y="307"/>
                    <a:pt x="639" y="312"/>
                    <a:pt x="641" y="318"/>
                  </a:cubicBezTo>
                  <a:cubicBezTo>
                    <a:pt x="643" y="323"/>
                    <a:pt x="643" y="329"/>
                    <a:pt x="646" y="333"/>
                  </a:cubicBezTo>
                  <a:cubicBezTo>
                    <a:pt x="646" y="334"/>
                    <a:pt x="646" y="334"/>
                    <a:pt x="647" y="334"/>
                  </a:cubicBezTo>
                  <a:cubicBezTo>
                    <a:pt x="646" y="334"/>
                    <a:pt x="646" y="334"/>
                    <a:pt x="646" y="334"/>
                  </a:cubicBezTo>
                  <a:cubicBezTo>
                    <a:pt x="645" y="336"/>
                    <a:pt x="644" y="337"/>
                    <a:pt x="644" y="339"/>
                  </a:cubicBezTo>
                  <a:cubicBezTo>
                    <a:pt x="642" y="341"/>
                    <a:pt x="642" y="341"/>
                    <a:pt x="642" y="341"/>
                  </a:cubicBezTo>
                  <a:cubicBezTo>
                    <a:pt x="641" y="340"/>
                    <a:pt x="641" y="340"/>
                    <a:pt x="641" y="340"/>
                  </a:cubicBezTo>
                  <a:cubicBezTo>
                    <a:pt x="637" y="337"/>
                    <a:pt x="633" y="334"/>
                    <a:pt x="628" y="332"/>
                  </a:cubicBezTo>
                  <a:cubicBezTo>
                    <a:pt x="628" y="332"/>
                    <a:pt x="627" y="332"/>
                    <a:pt x="627" y="332"/>
                  </a:cubicBezTo>
                  <a:cubicBezTo>
                    <a:pt x="626" y="332"/>
                    <a:pt x="625" y="332"/>
                    <a:pt x="625" y="332"/>
                  </a:cubicBezTo>
                  <a:cubicBezTo>
                    <a:pt x="625" y="333"/>
                    <a:pt x="624" y="333"/>
                    <a:pt x="625" y="333"/>
                  </a:cubicBezTo>
                  <a:cubicBezTo>
                    <a:pt x="625" y="337"/>
                    <a:pt x="625" y="337"/>
                    <a:pt x="625" y="337"/>
                  </a:cubicBezTo>
                  <a:cubicBezTo>
                    <a:pt x="621" y="335"/>
                    <a:pt x="621" y="335"/>
                    <a:pt x="621" y="335"/>
                  </a:cubicBezTo>
                  <a:cubicBezTo>
                    <a:pt x="620" y="334"/>
                    <a:pt x="618" y="333"/>
                    <a:pt x="617" y="333"/>
                  </a:cubicBezTo>
                  <a:cubicBezTo>
                    <a:pt x="617" y="333"/>
                    <a:pt x="616" y="333"/>
                    <a:pt x="616" y="333"/>
                  </a:cubicBezTo>
                  <a:cubicBezTo>
                    <a:pt x="616" y="333"/>
                    <a:pt x="615" y="333"/>
                    <a:pt x="615" y="333"/>
                  </a:cubicBezTo>
                  <a:cubicBezTo>
                    <a:pt x="616" y="325"/>
                    <a:pt x="612" y="317"/>
                    <a:pt x="610" y="310"/>
                  </a:cubicBezTo>
                  <a:cubicBezTo>
                    <a:pt x="608" y="303"/>
                    <a:pt x="606" y="295"/>
                    <a:pt x="603" y="288"/>
                  </a:cubicBezTo>
                  <a:cubicBezTo>
                    <a:pt x="603" y="288"/>
                    <a:pt x="601" y="288"/>
                    <a:pt x="601" y="289"/>
                  </a:cubicBezTo>
                  <a:cubicBezTo>
                    <a:pt x="601" y="296"/>
                    <a:pt x="604" y="303"/>
                    <a:pt x="606" y="311"/>
                  </a:cubicBezTo>
                  <a:cubicBezTo>
                    <a:pt x="608" y="318"/>
                    <a:pt x="609" y="326"/>
                    <a:pt x="611" y="333"/>
                  </a:cubicBezTo>
                  <a:cubicBezTo>
                    <a:pt x="611" y="333"/>
                    <a:pt x="611" y="333"/>
                    <a:pt x="611" y="333"/>
                  </a:cubicBezTo>
                  <a:cubicBezTo>
                    <a:pt x="609" y="333"/>
                    <a:pt x="607" y="334"/>
                    <a:pt x="605" y="334"/>
                  </a:cubicBezTo>
                  <a:cubicBezTo>
                    <a:pt x="601" y="334"/>
                    <a:pt x="597" y="333"/>
                    <a:pt x="594" y="330"/>
                  </a:cubicBezTo>
                  <a:cubicBezTo>
                    <a:pt x="592" y="328"/>
                    <a:pt x="591" y="325"/>
                    <a:pt x="591" y="320"/>
                  </a:cubicBezTo>
                  <a:cubicBezTo>
                    <a:pt x="591" y="318"/>
                    <a:pt x="590" y="317"/>
                    <a:pt x="588" y="316"/>
                  </a:cubicBezTo>
                  <a:cubicBezTo>
                    <a:pt x="588" y="316"/>
                    <a:pt x="588" y="316"/>
                    <a:pt x="588" y="316"/>
                  </a:cubicBezTo>
                  <a:cubicBezTo>
                    <a:pt x="589" y="312"/>
                    <a:pt x="587" y="308"/>
                    <a:pt x="586" y="304"/>
                  </a:cubicBezTo>
                  <a:cubicBezTo>
                    <a:pt x="584" y="298"/>
                    <a:pt x="582" y="292"/>
                    <a:pt x="582" y="286"/>
                  </a:cubicBezTo>
                  <a:cubicBezTo>
                    <a:pt x="582" y="284"/>
                    <a:pt x="579" y="283"/>
                    <a:pt x="579" y="285"/>
                  </a:cubicBezTo>
                  <a:cubicBezTo>
                    <a:pt x="578" y="291"/>
                    <a:pt x="579" y="297"/>
                    <a:pt x="581" y="302"/>
                  </a:cubicBezTo>
                  <a:cubicBezTo>
                    <a:pt x="582" y="307"/>
                    <a:pt x="582" y="312"/>
                    <a:pt x="585" y="316"/>
                  </a:cubicBezTo>
                  <a:cubicBezTo>
                    <a:pt x="574" y="313"/>
                    <a:pt x="566" y="304"/>
                    <a:pt x="562" y="296"/>
                  </a:cubicBezTo>
                  <a:cubicBezTo>
                    <a:pt x="562" y="296"/>
                    <a:pt x="555" y="280"/>
                    <a:pt x="557" y="276"/>
                  </a:cubicBezTo>
                  <a:cubicBezTo>
                    <a:pt x="558" y="276"/>
                    <a:pt x="558" y="275"/>
                    <a:pt x="559" y="275"/>
                  </a:cubicBezTo>
                  <a:cubicBezTo>
                    <a:pt x="568" y="274"/>
                    <a:pt x="573" y="271"/>
                    <a:pt x="577" y="263"/>
                  </a:cubicBezTo>
                  <a:cubicBezTo>
                    <a:pt x="577" y="262"/>
                    <a:pt x="577" y="260"/>
                    <a:pt x="576" y="259"/>
                  </a:cubicBezTo>
                  <a:cubicBezTo>
                    <a:pt x="572" y="257"/>
                    <a:pt x="569" y="255"/>
                    <a:pt x="565" y="254"/>
                  </a:cubicBezTo>
                  <a:cubicBezTo>
                    <a:pt x="558" y="251"/>
                    <a:pt x="551" y="247"/>
                    <a:pt x="545" y="243"/>
                  </a:cubicBezTo>
                  <a:cubicBezTo>
                    <a:pt x="540" y="239"/>
                    <a:pt x="531" y="233"/>
                    <a:pt x="534" y="225"/>
                  </a:cubicBezTo>
                  <a:cubicBezTo>
                    <a:pt x="534" y="224"/>
                    <a:pt x="535" y="223"/>
                    <a:pt x="535" y="222"/>
                  </a:cubicBezTo>
                  <a:cubicBezTo>
                    <a:pt x="537" y="220"/>
                    <a:pt x="537" y="219"/>
                    <a:pt x="536" y="217"/>
                  </a:cubicBezTo>
                  <a:cubicBezTo>
                    <a:pt x="536" y="217"/>
                    <a:pt x="536" y="217"/>
                    <a:pt x="536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5" y="215"/>
                    <a:pt x="535" y="215"/>
                    <a:pt x="535" y="215"/>
                  </a:cubicBezTo>
                  <a:cubicBezTo>
                    <a:pt x="533" y="216"/>
                    <a:pt x="531" y="216"/>
                    <a:pt x="529" y="217"/>
                  </a:cubicBezTo>
                  <a:cubicBezTo>
                    <a:pt x="522" y="218"/>
                    <a:pt x="515" y="219"/>
                    <a:pt x="508" y="219"/>
                  </a:cubicBezTo>
                  <a:cubicBezTo>
                    <a:pt x="507" y="219"/>
                    <a:pt x="506" y="219"/>
                    <a:pt x="504" y="219"/>
                  </a:cubicBezTo>
                  <a:cubicBezTo>
                    <a:pt x="504" y="219"/>
                    <a:pt x="503" y="219"/>
                    <a:pt x="502" y="219"/>
                  </a:cubicBezTo>
                  <a:cubicBezTo>
                    <a:pt x="503" y="205"/>
                    <a:pt x="493" y="192"/>
                    <a:pt x="490" y="179"/>
                  </a:cubicBezTo>
                  <a:cubicBezTo>
                    <a:pt x="490" y="177"/>
                    <a:pt x="486" y="177"/>
                    <a:pt x="486" y="179"/>
                  </a:cubicBezTo>
                  <a:cubicBezTo>
                    <a:pt x="487" y="186"/>
                    <a:pt x="489" y="191"/>
                    <a:pt x="491" y="197"/>
                  </a:cubicBezTo>
                  <a:cubicBezTo>
                    <a:pt x="494" y="204"/>
                    <a:pt x="496" y="211"/>
                    <a:pt x="498" y="218"/>
                  </a:cubicBezTo>
                  <a:cubicBezTo>
                    <a:pt x="487" y="215"/>
                    <a:pt x="481" y="204"/>
                    <a:pt x="477" y="195"/>
                  </a:cubicBezTo>
                  <a:cubicBezTo>
                    <a:pt x="477" y="195"/>
                    <a:pt x="476" y="194"/>
                    <a:pt x="475" y="194"/>
                  </a:cubicBezTo>
                  <a:cubicBezTo>
                    <a:pt x="474" y="194"/>
                    <a:pt x="474" y="194"/>
                    <a:pt x="474" y="194"/>
                  </a:cubicBezTo>
                  <a:cubicBezTo>
                    <a:pt x="472" y="196"/>
                    <a:pt x="469" y="196"/>
                    <a:pt x="467" y="196"/>
                  </a:cubicBezTo>
                  <a:cubicBezTo>
                    <a:pt x="459" y="196"/>
                    <a:pt x="455" y="184"/>
                    <a:pt x="452" y="174"/>
                  </a:cubicBezTo>
                  <a:cubicBezTo>
                    <a:pt x="451" y="171"/>
                    <a:pt x="450" y="168"/>
                    <a:pt x="450" y="166"/>
                  </a:cubicBezTo>
                  <a:cubicBezTo>
                    <a:pt x="449" y="165"/>
                    <a:pt x="448" y="165"/>
                    <a:pt x="447" y="165"/>
                  </a:cubicBezTo>
                  <a:cubicBezTo>
                    <a:pt x="447" y="165"/>
                    <a:pt x="446" y="165"/>
                    <a:pt x="446" y="165"/>
                  </a:cubicBezTo>
                  <a:cubicBezTo>
                    <a:pt x="442" y="167"/>
                    <a:pt x="437" y="169"/>
                    <a:pt x="433" y="169"/>
                  </a:cubicBezTo>
                  <a:cubicBezTo>
                    <a:pt x="431" y="169"/>
                    <a:pt x="430" y="168"/>
                    <a:pt x="428" y="168"/>
                  </a:cubicBezTo>
                  <a:cubicBezTo>
                    <a:pt x="428" y="168"/>
                    <a:pt x="429" y="168"/>
                    <a:pt x="429" y="167"/>
                  </a:cubicBezTo>
                  <a:cubicBezTo>
                    <a:pt x="431" y="163"/>
                    <a:pt x="429" y="157"/>
                    <a:pt x="427" y="152"/>
                  </a:cubicBezTo>
                  <a:cubicBezTo>
                    <a:pt x="426" y="148"/>
                    <a:pt x="424" y="143"/>
                    <a:pt x="422" y="138"/>
                  </a:cubicBezTo>
                  <a:cubicBezTo>
                    <a:pt x="421" y="136"/>
                    <a:pt x="418" y="137"/>
                    <a:pt x="419" y="140"/>
                  </a:cubicBezTo>
                  <a:cubicBezTo>
                    <a:pt x="420" y="145"/>
                    <a:pt x="422" y="150"/>
                    <a:pt x="423" y="155"/>
                  </a:cubicBezTo>
                  <a:cubicBezTo>
                    <a:pt x="424" y="159"/>
                    <a:pt x="424" y="164"/>
                    <a:pt x="427" y="168"/>
                  </a:cubicBezTo>
                  <a:cubicBezTo>
                    <a:pt x="427" y="168"/>
                    <a:pt x="427" y="168"/>
                    <a:pt x="427" y="168"/>
                  </a:cubicBezTo>
                  <a:cubicBezTo>
                    <a:pt x="424" y="167"/>
                    <a:pt x="421" y="167"/>
                    <a:pt x="417" y="165"/>
                  </a:cubicBezTo>
                  <a:cubicBezTo>
                    <a:pt x="417" y="165"/>
                    <a:pt x="418" y="165"/>
                    <a:pt x="418" y="165"/>
                  </a:cubicBezTo>
                  <a:cubicBezTo>
                    <a:pt x="419" y="161"/>
                    <a:pt x="417" y="156"/>
                    <a:pt x="416" y="152"/>
                  </a:cubicBezTo>
                  <a:cubicBezTo>
                    <a:pt x="414" y="148"/>
                    <a:pt x="413" y="143"/>
                    <a:pt x="411" y="139"/>
                  </a:cubicBezTo>
                  <a:cubicBezTo>
                    <a:pt x="410" y="137"/>
                    <a:pt x="407" y="138"/>
                    <a:pt x="407" y="140"/>
                  </a:cubicBezTo>
                  <a:cubicBezTo>
                    <a:pt x="407" y="144"/>
                    <a:pt x="409" y="149"/>
                    <a:pt x="411" y="153"/>
                  </a:cubicBezTo>
                  <a:cubicBezTo>
                    <a:pt x="412" y="157"/>
                    <a:pt x="412" y="161"/>
                    <a:pt x="414" y="164"/>
                  </a:cubicBezTo>
                  <a:cubicBezTo>
                    <a:pt x="410" y="163"/>
                    <a:pt x="407" y="161"/>
                    <a:pt x="403" y="159"/>
                  </a:cubicBezTo>
                  <a:cubicBezTo>
                    <a:pt x="403" y="159"/>
                    <a:pt x="404" y="159"/>
                    <a:pt x="404" y="158"/>
                  </a:cubicBezTo>
                  <a:cubicBezTo>
                    <a:pt x="405" y="155"/>
                    <a:pt x="403" y="151"/>
                    <a:pt x="402" y="149"/>
                  </a:cubicBezTo>
                  <a:cubicBezTo>
                    <a:pt x="401" y="146"/>
                    <a:pt x="400" y="143"/>
                    <a:pt x="399" y="139"/>
                  </a:cubicBezTo>
                  <a:cubicBezTo>
                    <a:pt x="399" y="137"/>
                    <a:pt x="394" y="138"/>
                    <a:pt x="395" y="140"/>
                  </a:cubicBezTo>
                  <a:cubicBezTo>
                    <a:pt x="396" y="144"/>
                    <a:pt x="397" y="147"/>
                    <a:pt x="399" y="151"/>
                  </a:cubicBezTo>
                  <a:cubicBezTo>
                    <a:pt x="399" y="153"/>
                    <a:pt x="400" y="156"/>
                    <a:pt x="402" y="158"/>
                  </a:cubicBezTo>
                  <a:cubicBezTo>
                    <a:pt x="401" y="158"/>
                    <a:pt x="399" y="157"/>
                    <a:pt x="398" y="156"/>
                  </a:cubicBezTo>
                  <a:cubicBezTo>
                    <a:pt x="392" y="153"/>
                    <a:pt x="386" y="150"/>
                    <a:pt x="381" y="148"/>
                  </a:cubicBezTo>
                  <a:cubicBezTo>
                    <a:pt x="381" y="148"/>
                    <a:pt x="381" y="148"/>
                    <a:pt x="381" y="148"/>
                  </a:cubicBezTo>
                  <a:cubicBezTo>
                    <a:pt x="380" y="148"/>
                    <a:pt x="380" y="149"/>
                    <a:pt x="380" y="149"/>
                  </a:cubicBezTo>
                  <a:cubicBezTo>
                    <a:pt x="380" y="149"/>
                    <a:pt x="379" y="150"/>
                    <a:pt x="380" y="150"/>
                  </a:cubicBezTo>
                  <a:cubicBezTo>
                    <a:pt x="388" y="160"/>
                    <a:pt x="403" y="166"/>
                    <a:pt x="414" y="170"/>
                  </a:cubicBezTo>
                  <a:cubicBezTo>
                    <a:pt x="418" y="171"/>
                    <a:pt x="422" y="172"/>
                    <a:pt x="426" y="173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27" y="175"/>
                    <a:pt x="427" y="175"/>
                    <a:pt x="427" y="175"/>
                  </a:cubicBezTo>
                  <a:cubicBezTo>
                    <a:pt x="428" y="176"/>
                    <a:pt x="428" y="177"/>
                    <a:pt x="428" y="178"/>
                  </a:cubicBezTo>
                  <a:cubicBezTo>
                    <a:pt x="428" y="178"/>
                    <a:pt x="428" y="178"/>
                    <a:pt x="428" y="178"/>
                  </a:cubicBezTo>
                  <a:cubicBezTo>
                    <a:pt x="428" y="178"/>
                    <a:pt x="428" y="178"/>
                    <a:pt x="428" y="178"/>
                  </a:cubicBezTo>
                  <a:cubicBezTo>
                    <a:pt x="428" y="179"/>
                    <a:pt x="427" y="180"/>
                    <a:pt x="427" y="182"/>
                  </a:cubicBezTo>
                  <a:cubicBezTo>
                    <a:pt x="427" y="182"/>
                    <a:pt x="427" y="182"/>
                    <a:pt x="427" y="182"/>
                  </a:cubicBezTo>
                  <a:cubicBezTo>
                    <a:pt x="427" y="182"/>
                    <a:pt x="427" y="182"/>
                    <a:pt x="427" y="182"/>
                  </a:cubicBezTo>
                  <a:cubicBezTo>
                    <a:pt x="426" y="184"/>
                    <a:pt x="425" y="185"/>
                    <a:pt x="424" y="186"/>
                  </a:cubicBezTo>
                  <a:cubicBezTo>
                    <a:pt x="420" y="190"/>
                    <a:pt x="416" y="193"/>
                    <a:pt x="411" y="196"/>
                  </a:cubicBezTo>
                  <a:cubicBezTo>
                    <a:pt x="410" y="194"/>
                    <a:pt x="409" y="191"/>
                    <a:pt x="409" y="189"/>
                  </a:cubicBezTo>
                  <a:cubicBezTo>
                    <a:pt x="407" y="184"/>
                    <a:pt x="405" y="180"/>
                    <a:pt x="405" y="175"/>
                  </a:cubicBezTo>
                  <a:cubicBezTo>
                    <a:pt x="405" y="173"/>
                    <a:pt x="401" y="173"/>
                    <a:pt x="401" y="175"/>
                  </a:cubicBezTo>
                  <a:cubicBezTo>
                    <a:pt x="401" y="180"/>
                    <a:pt x="402" y="185"/>
                    <a:pt x="404" y="189"/>
                  </a:cubicBezTo>
                  <a:cubicBezTo>
                    <a:pt x="405" y="192"/>
                    <a:pt x="405" y="195"/>
                    <a:pt x="407" y="198"/>
                  </a:cubicBezTo>
                  <a:cubicBezTo>
                    <a:pt x="406" y="198"/>
                    <a:pt x="406" y="198"/>
                    <a:pt x="406" y="198"/>
                  </a:cubicBezTo>
                  <a:cubicBezTo>
                    <a:pt x="402" y="200"/>
                    <a:pt x="396" y="203"/>
                    <a:pt x="390" y="205"/>
                  </a:cubicBezTo>
                  <a:cubicBezTo>
                    <a:pt x="392" y="201"/>
                    <a:pt x="389" y="196"/>
                    <a:pt x="387" y="192"/>
                  </a:cubicBezTo>
                  <a:cubicBezTo>
                    <a:pt x="385" y="187"/>
                    <a:pt x="382" y="182"/>
                    <a:pt x="379" y="177"/>
                  </a:cubicBezTo>
                  <a:cubicBezTo>
                    <a:pt x="378" y="175"/>
                    <a:pt x="375" y="176"/>
                    <a:pt x="375" y="178"/>
                  </a:cubicBezTo>
                  <a:cubicBezTo>
                    <a:pt x="377" y="183"/>
                    <a:pt x="380" y="188"/>
                    <a:pt x="382" y="193"/>
                  </a:cubicBezTo>
                  <a:cubicBezTo>
                    <a:pt x="384" y="197"/>
                    <a:pt x="385" y="203"/>
                    <a:pt x="388" y="205"/>
                  </a:cubicBezTo>
                  <a:cubicBezTo>
                    <a:pt x="383" y="207"/>
                    <a:pt x="378" y="208"/>
                    <a:pt x="372" y="208"/>
                  </a:cubicBezTo>
                  <a:cubicBezTo>
                    <a:pt x="370" y="208"/>
                    <a:pt x="368" y="208"/>
                    <a:pt x="367" y="208"/>
                  </a:cubicBezTo>
                  <a:cubicBezTo>
                    <a:pt x="366" y="208"/>
                    <a:pt x="366" y="208"/>
                    <a:pt x="366" y="20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363" y="204"/>
                    <a:pt x="361" y="200"/>
                    <a:pt x="360" y="196"/>
                  </a:cubicBezTo>
                  <a:cubicBezTo>
                    <a:pt x="357" y="191"/>
                    <a:pt x="356" y="186"/>
                    <a:pt x="354" y="180"/>
                  </a:cubicBezTo>
                  <a:cubicBezTo>
                    <a:pt x="351" y="172"/>
                    <a:pt x="349" y="165"/>
                    <a:pt x="345" y="158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5" y="155"/>
                    <a:pt x="345" y="155"/>
                    <a:pt x="345" y="155"/>
                  </a:cubicBezTo>
                  <a:cubicBezTo>
                    <a:pt x="346" y="155"/>
                    <a:pt x="346" y="154"/>
                    <a:pt x="347" y="154"/>
                  </a:cubicBezTo>
                  <a:cubicBezTo>
                    <a:pt x="348" y="152"/>
                    <a:pt x="349" y="150"/>
                    <a:pt x="349" y="147"/>
                  </a:cubicBezTo>
                  <a:cubicBezTo>
                    <a:pt x="351" y="142"/>
                    <a:pt x="354" y="136"/>
                    <a:pt x="359" y="136"/>
                  </a:cubicBezTo>
                  <a:cubicBezTo>
                    <a:pt x="359" y="136"/>
                    <a:pt x="360" y="136"/>
                    <a:pt x="361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62" y="136"/>
                    <a:pt x="363" y="135"/>
                    <a:pt x="363" y="135"/>
                  </a:cubicBezTo>
                  <a:cubicBezTo>
                    <a:pt x="363" y="134"/>
                    <a:pt x="363" y="133"/>
                    <a:pt x="362" y="133"/>
                  </a:cubicBezTo>
                  <a:cubicBezTo>
                    <a:pt x="360" y="132"/>
                    <a:pt x="359" y="131"/>
                    <a:pt x="357" y="131"/>
                  </a:cubicBezTo>
                  <a:cubicBezTo>
                    <a:pt x="354" y="131"/>
                    <a:pt x="351" y="133"/>
                    <a:pt x="349" y="137"/>
                  </a:cubicBezTo>
                  <a:cubicBezTo>
                    <a:pt x="348" y="139"/>
                    <a:pt x="347" y="141"/>
                    <a:pt x="347" y="142"/>
                  </a:cubicBezTo>
                  <a:cubicBezTo>
                    <a:pt x="346" y="144"/>
                    <a:pt x="345" y="146"/>
                    <a:pt x="344" y="148"/>
                  </a:cubicBezTo>
                  <a:cubicBezTo>
                    <a:pt x="343" y="145"/>
                    <a:pt x="340" y="142"/>
                    <a:pt x="339" y="139"/>
                  </a:cubicBezTo>
                  <a:cubicBezTo>
                    <a:pt x="338" y="137"/>
                    <a:pt x="333" y="131"/>
                    <a:pt x="335" y="128"/>
                  </a:cubicBezTo>
                  <a:cubicBezTo>
                    <a:pt x="335" y="126"/>
                    <a:pt x="333" y="125"/>
                    <a:pt x="332" y="127"/>
                  </a:cubicBezTo>
                  <a:cubicBezTo>
                    <a:pt x="330" y="131"/>
                    <a:pt x="332" y="135"/>
                    <a:pt x="334" y="139"/>
                  </a:cubicBezTo>
                  <a:cubicBezTo>
                    <a:pt x="336" y="143"/>
                    <a:pt x="338" y="149"/>
                    <a:pt x="341" y="151"/>
                  </a:cubicBezTo>
                  <a:cubicBezTo>
                    <a:pt x="340" y="152"/>
                    <a:pt x="339" y="153"/>
                    <a:pt x="338" y="153"/>
                  </a:cubicBezTo>
                  <a:cubicBezTo>
                    <a:pt x="335" y="153"/>
                    <a:pt x="333" y="151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4" y="143"/>
                    <a:pt x="324" y="134"/>
                    <a:pt x="320" y="130"/>
                  </a:cubicBezTo>
                  <a:cubicBezTo>
                    <a:pt x="318" y="127"/>
                    <a:pt x="314" y="130"/>
                    <a:pt x="316" y="133"/>
                  </a:cubicBezTo>
                  <a:cubicBezTo>
                    <a:pt x="319" y="135"/>
                    <a:pt x="321" y="138"/>
                    <a:pt x="323" y="141"/>
                  </a:cubicBezTo>
                  <a:cubicBezTo>
                    <a:pt x="325" y="143"/>
                    <a:pt x="326" y="145"/>
                    <a:pt x="327" y="147"/>
                  </a:cubicBezTo>
                  <a:cubicBezTo>
                    <a:pt x="326" y="147"/>
                    <a:pt x="326" y="147"/>
                    <a:pt x="326" y="147"/>
                  </a:cubicBezTo>
                  <a:cubicBezTo>
                    <a:pt x="325" y="147"/>
                    <a:pt x="324" y="147"/>
                    <a:pt x="323" y="148"/>
                  </a:cubicBezTo>
                  <a:cubicBezTo>
                    <a:pt x="321" y="151"/>
                    <a:pt x="317" y="154"/>
                    <a:pt x="312" y="157"/>
                  </a:cubicBezTo>
                  <a:cubicBezTo>
                    <a:pt x="312" y="157"/>
                    <a:pt x="312" y="157"/>
                    <a:pt x="312" y="157"/>
                  </a:cubicBezTo>
                  <a:cubicBezTo>
                    <a:pt x="311" y="157"/>
                    <a:pt x="311" y="157"/>
                    <a:pt x="310" y="157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9" y="155"/>
                    <a:pt x="308" y="155"/>
                    <a:pt x="308" y="155"/>
                  </a:cubicBezTo>
                  <a:cubicBezTo>
                    <a:pt x="307" y="155"/>
                    <a:pt x="306" y="155"/>
                    <a:pt x="306" y="156"/>
                  </a:cubicBezTo>
                  <a:cubicBezTo>
                    <a:pt x="305" y="156"/>
                    <a:pt x="305" y="157"/>
                    <a:pt x="306" y="157"/>
                  </a:cubicBezTo>
                  <a:cubicBezTo>
                    <a:pt x="307" y="159"/>
                    <a:pt x="307" y="159"/>
                    <a:pt x="307" y="159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2" y="161"/>
                    <a:pt x="299" y="162"/>
                    <a:pt x="296" y="162"/>
                  </a:cubicBezTo>
                  <a:cubicBezTo>
                    <a:pt x="294" y="163"/>
                    <a:pt x="291" y="163"/>
                    <a:pt x="288" y="163"/>
                  </a:cubicBezTo>
                  <a:cubicBezTo>
                    <a:pt x="284" y="163"/>
                    <a:pt x="281" y="164"/>
                    <a:pt x="278" y="165"/>
                  </a:cubicBezTo>
                  <a:cubicBezTo>
                    <a:pt x="277" y="165"/>
                    <a:pt x="277" y="165"/>
                    <a:pt x="277" y="166"/>
                  </a:cubicBezTo>
                  <a:cubicBezTo>
                    <a:pt x="277" y="166"/>
                    <a:pt x="277" y="166"/>
                    <a:pt x="277" y="167"/>
                  </a:cubicBezTo>
                  <a:cubicBezTo>
                    <a:pt x="279" y="169"/>
                    <a:pt x="282" y="170"/>
                    <a:pt x="286" y="170"/>
                  </a:cubicBezTo>
                  <a:cubicBezTo>
                    <a:pt x="291" y="170"/>
                    <a:pt x="297" y="168"/>
                    <a:pt x="302" y="167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66"/>
                    <a:pt x="306" y="165"/>
                    <a:pt x="308" y="165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4" y="171"/>
                    <a:pt x="318" y="177"/>
                    <a:pt x="324" y="184"/>
                  </a:cubicBezTo>
                  <a:cubicBezTo>
                    <a:pt x="322" y="187"/>
                    <a:pt x="322" y="187"/>
                    <a:pt x="322" y="187"/>
                  </a:cubicBezTo>
                  <a:cubicBezTo>
                    <a:pt x="320" y="186"/>
                    <a:pt x="320" y="186"/>
                    <a:pt x="320" y="186"/>
                  </a:cubicBezTo>
                  <a:cubicBezTo>
                    <a:pt x="312" y="182"/>
                    <a:pt x="304" y="179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4" y="178"/>
                    <a:pt x="293" y="178"/>
                    <a:pt x="291" y="178"/>
                  </a:cubicBezTo>
                  <a:cubicBezTo>
                    <a:pt x="288" y="178"/>
                    <a:pt x="285" y="178"/>
                    <a:pt x="283" y="179"/>
                  </a:cubicBezTo>
                  <a:cubicBezTo>
                    <a:pt x="283" y="179"/>
                    <a:pt x="282" y="180"/>
                    <a:pt x="281" y="180"/>
                  </a:cubicBezTo>
                  <a:cubicBezTo>
                    <a:pt x="279" y="181"/>
                    <a:pt x="276" y="182"/>
                    <a:pt x="274" y="182"/>
                  </a:cubicBezTo>
                  <a:cubicBezTo>
                    <a:pt x="273" y="182"/>
                    <a:pt x="272" y="182"/>
                    <a:pt x="272" y="182"/>
                  </a:cubicBezTo>
                  <a:cubicBezTo>
                    <a:pt x="268" y="180"/>
                    <a:pt x="268" y="180"/>
                    <a:pt x="268" y="180"/>
                  </a:cubicBezTo>
                  <a:cubicBezTo>
                    <a:pt x="261" y="177"/>
                    <a:pt x="255" y="174"/>
                    <a:pt x="248" y="174"/>
                  </a:cubicBezTo>
                  <a:cubicBezTo>
                    <a:pt x="243" y="174"/>
                    <a:pt x="238" y="176"/>
                    <a:pt x="233" y="180"/>
                  </a:cubicBezTo>
                  <a:cubicBezTo>
                    <a:pt x="229" y="183"/>
                    <a:pt x="225" y="186"/>
                    <a:pt x="221" y="190"/>
                  </a:cubicBezTo>
                  <a:cubicBezTo>
                    <a:pt x="213" y="198"/>
                    <a:pt x="204" y="207"/>
                    <a:pt x="191" y="207"/>
                  </a:cubicBezTo>
                  <a:cubicBezTo>
                    <a:pt x="190" y="207"/>
                    <a:pt x="188" y="207"/>
                    <a:pt x="186" y="207"/>
                  </a:cubicBezTo>
                  <a:cubicBezTo>
                    <a:pt x="178" y="205"/>
                    <a:pt x="170" y="201"/>
                    <a:pt x="164" y="196"/>
                  </a:cubicBezTo>
                  <a:cubicBezTo>
                    <a:pt x="156" y="189"/>
                    <a:pt x="153" y="181"/>
                    <a:pt x="154" y="173"/>
                  </a:cubicBezTo>
                  <a:cubicBezTo>
                    <a:pt x="156" y="162"/>
                    <a:pt x="164" y="158"/>
                    <a:pt x="172" y="153"/>
                  </a:cubicBezTo>
                  <a:cubicBezTo>
                    <a:pt x="179" y="149"/>
                    <a:pt x="185" y="145"/>
                    <a:pt x="187" y="137"/>
                  </a:cubicBezTo>
                  <a:cubicBezTo>
                    <a:pt x="187" y="132"/>
                    <a:pt x="186" y="128"/>
                    <a:pt x="181" y="123"/>
                  </a:cubicBezTo>
                  <a:cubicBezTo>
                    <a:pt x="177" y="119"/>
                    <a:pt x="176" y="113"/>
                    <a:pt x="178" y="108"/>
                  </a:cubicBezTo>
                  <a:cubicBezTo>
                    <a:pt x="179" y="102"/>
                    <a:pt x="183" y="98"/>
                    <a:pt x="189" y="97"/>
                  </a:cubicBezTo>
                  <a:cubicBezTo>
                    <a:pt x="193" y="96"/>
                    <a:pt x="198" y="95"/>
                    <a:pt x="202" y="95"/>
                  </a:cubicBezTo>
                  <a:cubicBezTo>
                    <a:pt x="212" y="95"/>
                    <a:pt x="221" y="98"/>
                    <a:pt x="230" y="100"/>
                  </a:cubicBezTo>
                  <a:cubicBezTo>
                    <a:pt x="237" y="102"/>
                    <a:pt x="243" y="103"/>
                    <a:pt x="250" y="104"/>
                  </a:cubicBezTo>
                  <a:cubicBezTo>
                    <a:pt x="251" y="104"/>
                    <a:pt x="253" y="105"/>
                    <a:pt x="254" y="105"/>
                  </a:cubicBezTo>
                  <a:cubicBezTo>
                    <a:pt x="264" y="105"/>
                    <a:pt x="272" y="101"/>
                    <a:pt x="280" y="97"/>
                  </a:cubicBezTo>
                  <a:cubicBezTo>
                    <a:pt x="287" y="94"/>
                    <a:pt x="295" y="90"/>
                    <a:pt x="303" y="89"/>
                  </a:cubicBezTo>
                  <a:cubicBezTo>
                    <a:pt x="304" y="89"/>
                    <a:pt x="304" y="88"/>
                    <a:pt x="305" y="88"/>
                  </a:cubicBezTo>
                  <a:cubicBezTo>
                    <a:pt x="305" y="87"/>
                    <a:pt x="306" y="86"/>
                    <a:pt x="305" y="85"/>
                  </a:cubicBezTo>
                  <a:cubicBezTo>
                    <a:pt x="304" y="77"/>
                    <a:pt x="303" y="69"/>
                    <a:pt x="312" y="65"/>
                  </a:cubicBezTo>
                  <a:cubicBezTo>
                    <a:pt x="318" y="62"/>
                    <a:pt x="324" y="60"/>
                    <a:pt x="330" y="57"/>
                  </a:cubicBezTo>
                  <a:cubicBezTo>
                    <a:pt x="341" y="53"/>
                    <a:pt x="349" y="49"/>
                    <a:pt x="347" y="38"/>
                  </a:cubicBezTo>
                  <a:cubicBezTo>
                    <a:pt x="345" y="24"/>
                    <a:pt x="361" y="15"/>
                    <a:pt x="370" y="11"/>
                  </a:cubicBezTo>
                  <a:cubicBezTo>
                    <a:pt x="375" y="8"/>
                    <a:pt x="379" y="7"/>
                    <a:pt x="384" y="7"/>
                  </a:cubicBezTo>
                  <a:cubicBezTo>
                    <a:pt x="388" y="7"/>
                    <a:pt x="392" y="8"/>
                    <a:pt x="396" y="9"/>
                  </a:cubicBezTo>
                  <a:cubicBezTo>
                    <a:pt x="399" y="9"/>
                    <a:pt x="399" y="9"/>
                    <a:pt x="399" y="9"/>
                  </a:cubicBezTo>
                  <a:cubicBezTo>
                    <a:pt x="401" y="10"/>
                    <a:pt x="404" y="10"/>
                    <a:pt x="406" y="10"/>
                  </a:cubicBezTo>
                  <a:cubicBezTo>
                    <a:pt x="407" y="10"/>
                    <a:pt x="409" y="10"/>
                    <a:pt x="410" y="10"/>
                  </a:cubicBezTo>
                  <a:cubicBezTo>
                    <a:pt x="411" y="10"/>
                    <a:pt x="412" y="9"/>
                    <a:pt x="413" y="9"/>
                  </a:cubicBezTo>
                  <a:cubicBezTo>
                    <a:pt x="417" y="7"/>
                    <a:pt x="420" y="6"/>
                    <a:pt x="424" y="6"/>
                  </a:cubicBezTo>
                  <a:cubicBezTo>
                    <a:pt x="426" y="6"/>
                    <a:pt x="428" y="7"/>
                    <a:pt x="430" y="8"/>
                  </a:cubicBezTo>
                  <a:cubicBezTo>
                    <a:pt x="431" y="9"/>
                    <a:pt x="433" y="10"/>
                    <a:pt x="434" y="12"/>
                  </a:cubicBezTo>
                  <a:cubicBezTo>
                    <a:pt x="437" y="14"/>
                    <a:pt x="440" y="17"/>
                    <a:pt x="443" y="18"/>
                  </a:cubicBezTo>
                  <a:cubicBezTo>
                    <a:pt x="445" y="19"/>
                    <a:pt x="447" y="19"/>
                    <a:pt x="449" y="19"/>
                  </a:cubicBezTo>
                  <a:cubicBezTo>
                    <a:pt x="452" y="19"/>
                    <a:pt x="455" y="18"/>
                    <a:pt x="458" y="17"/>
                  </a:cubicBezTo>
                  <a:cubicBezTo>
                    <a:pt x="460" y="16"/>
                    <a:pt x="461" y="16"/>
                    <a:pt x="462" y="16"/>
                  </a:cubicBezTo>
                  <a:cubicBezTo>
                    <a:pt x="466" y="16"/>
                    <a:pt x="468" y="18"/>
                    <a:pt x="470" y="20"/>
                  </a:cubicBezTo>
                  <a:cubicBezTo>
                    <a:pt x="472" y="21"/>
                    <a:pt x="473" y="23"/>
                    <a:pt x="476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8" y="23"/>
                    <a:pt x="480" y="22"/>
                    <a:pt x="482" y="20"/>
                  </a:cubicBezTo>
                  <a:cubicBezTo>
                    <a:pt x="484" y="19"/>
                    <a:pt x="486" y="18"/>
                    <a:pt x="489" y="17"/>
                  </a:cubicBezTo>
                  <a:cubicBezTo>
                    <a:pt x="490" y="17"/>
                    <a:pt x="491" y="17"/>
                    <a:pt x="492" y="17"/>
                  </a:cubicBezTo>
                  <a:cubicBezTo>
                    <a:pt x="494" y="17"/>
                    <a:pt x="495" y="17"/>
                    <a:pt x="497" y="17"/>
                  </a:cubicBezTo>
                  <a:cubicBezTo>
                    <a:pt x="502" y="17"/>
                    <a:pt x="505" y="18"/>
                    <a:pt x="509" y="22"/>
                  </a:cubicBezTo>
                  <a:cubicBezTo>
                    <a:pt x="512" y="24"/>
                    <a:pt x="514" y="27"/>
                    <a:pt x="513" y="29"/>
                  </a:cubicBezTo>
                  <a:cubicBezTo>
                    <a:pt x="513" y="36"/>
                    <a:pt x="505" y="41"/>
                    <a:pt x="498" y="44"/>
                  </a:cubicBezTo>
                  <a:cubicBezTo>
                    <a:pt x="497" y="45"/>
                    <a:pt x="496" y="46"/>
                    <a:pt x="495" y="47"/>
                  </a:cubicBezTo>
                  <a:cubicBezTo>
                    <a:pt x="487" y="52"/>
                    <a:pt x="480" y="57"/>
                    <a:pt x="476" y="66"/>
                  </a:cubicBezTo>
                  <a:cubicBezTo>
                    <a:pt x="476" y="67"/>
                    <a:pt x="476" y="68"/>
                    <a:pt x="477" y="69"/>
                  </a:cubicBezTo>
                  <a:cubicBezTo>
                    <a:pt x="483" y="73"/>
                    <a:pt x="488" y="77"/>
                    <a:pt x="493" y="81"/>
                  </a:cubicBezTo>
                  <a:cubicBezTo>
                    <a:pt x="502" y="89"/>
                    <a:pt x="511" y="96"/>
                    <a:pt x="522" y="99"/>
                  </a:cubicBezTo>
                  <a:cubicBezTo>
                    <a:pt x="524" y="100"/>
                    <a:pt x="527" y="101"/>
                    <a:pt x="531" y="101"/>
                  </a:cubicBezTo>
                  <a:cubicBezTo>
                    <a:pt x="534" y="101"/>
                    <a:pt x="538" y="100"/>
                    <a:pt x="541" y="100"/>
                  </a:cubicBezTo>
                  <a:cubicBezTo>
                    <a:pt x="545" y="99"/>
                    <a:pt x="549" y="99"/>
                    <a:pt x="553" y="99"/>
                  </a:cubicBezTo>
                  <a:cubicBezTo>
                    <a:pt x="559" y="99"/>
                    <a:pt x="565" y="100"/>
                    <a:pt x="570" y="103"/>
                  </a:cubicBezTo>
                  <a:cubicBezTo>
                    <a:pt x="577" y="108"/>
                    <a:pt x="583" y="115"/>
                    <a:pt x="589" y="121"/>
                  </a:cubicBezTo>
                  <a:cubicBezTo>
                    <a:pt x="593" y="125"/>
                    <a:pt x="597" y="130"/>
                    <a:pt x="601" y="133"/>
                  </a:cubicBezTo>
                  <a:cubicBezTo>
                    <a:pt x="607" y="139"/>
                    <a:pt x="614" y="142"/>
                    <a:pt x="622" y="145"/>
                  </a:cubicBezTo>
                  <a:cubicBezTo>
                    <a:pt x="625" y="147"/>
                    <a:pt x="629" y="149"/>
                    <a:pt x="632" y="151"/>
                  </a:cubicBezTo>
                  <a:cubicBezTo>
                    <a:pt x="638" y="154"/>
                    <a:pt x="638" y="157"/>
                    <a:pt x="638" y="162"/>
                  </a:cubicBezTo>
                  <a:cubicBezTo>
                    <a:pt x="638" y="163"/>
                    <a:pt x="638" y="164"/>
                    <a:pt x="638" y="165"/>
                  </a:cubicBezTo>
                  <a:cubicBezTo>
                    <a:pt x="638" y="169"/>
                    <a:pt x="639" y="174"/>
                    <a:pt x="635" y="177"/>
                  </a:cubicBezTo>
                  <a:cubicBezTo>
                    <a:pt x="635" y="178"/>
                    <a:pt x="634" y="179"/>
                    <a:pt x="633" y="180"/>
                  </a:cubicBezTo>
                  <a:cubicBezTo>
                    <a:pt x="632" y="183"/>
                    <a:pt x="633" y="186"/>
                    <a:pt x="635" y="189"/>
                  </a:cubicBezTo>
                  <a:cubicBezTo>
                    <a:pt x="638" y="191"/>
                    <a:pt x="639" y="195"/>
                    <a:pt x="640" y="199"/>
                  </a:cubicBezTo>
                  <a:cubicBezTo>
                    <a:pt x="641" y="200"/>
                    <a:pt x="641" y="201"/>
                    <a:pt x="642" y="202"/>
                  </a:cubicBezTo>
                  <a:cubicBezTo>
                    <a:pt x="642" y="204"/>
                    <a:pt x="642" y="205"/>
                    <a:pt x="641" y="206"/>
                  </a:cubicBezTo>
                  <a:cubicBezTo>
                    <a:pt x="639" y="210"/>
                    <a:pt x="630" y="211"/>
                    <a:pt x="620" y="212"/>
                  </a:cubicBezTo>
                  <a:cubicBezTo>
                    <a:pt x="617" y="212"/>
                    <a:pt x="614" y="212"/>
                    <a:pt x="614" y="212"/>
                  </a:cubicBezTo>
                  <a:cubicBezTo>
                    <a:pt x="612" y="213"/>
                    <a:pt x="610" y="214"/>
                    <a:pt x="610" y="216"/>
                  </a:cubicBezTo>
                  <a:cubicBezTo>
                    <a:pt x="609" y="217"/>
                    <a:pt x="609" y="220"/>
                    <a:pt x="610" y="222"/>
                  </a:cubicBezTo>
                  <a:cubicBezTo>
                    <a:pt x="610" y="221"/>
                    <a:pt x="611" y="219"/>
                    <a:pt x="612" y="218"/>
                  </a:cubicBezTo>
                  <a:cubicBezTo>
                    <a:pt x="614" y="215"/>
                    <a:pt x="618" y="215"/>
                    <a:pt x="621" y="215"/>
                  </a:cubicBezTo>
                  <a:cubicBezTo>
                    <a:pt x="621" y="215"/>
                    <a:pt x="621" y="215"/>
                    <a:pt x="621" y="215"/>
                  </a:cubicBezTo>
                  <a:cubicBezTo>
                    <a:pt x="621" y="215"/>
                    <a:pt x="621" y="215"/>
                    <a:pt x="621" y="215"/>
                  </a:cubicBezTo>
                  <a:cubicBezTo>
                    <a:pt x="622" y="215"/>
                    <a:pt x="622" y="215"/>
                    <a:pt x="622" y="215"/>
                  </a:cubicBezTo>
                  <a:cubicBezTo>
                    <a:pt x="637" y="217"/>
                    <a:pt x="641" y="230"/>
                    <a:pt x="645" y="243"/>
                  </a:cubicBezTo>
                  <a:cubicBezTo>
                    <a:pt x="649" y="255"/>
                    <a:pt x="652" y="266"/>
                    <a:pt x="663" y="269"/>
                  </a:cubicBezTo>
                  <a:cubicBezTo>
                    <a:pt x="664" y="269"/>
                    <a:pt x="665" y="270"/>
                    <a:pt x="666" y="270"/>
                  </a:cubicBezTo>
                  <a:cubicBezTo>
                    <a:pt x="669" y="270"/>
                    <a:pt x="675" y="271"/>
                    <a:pt x="674" y="279"/>
                  </a:cubicBezTo>
                  <a:cubicBezTo>
                    <a:pt x="674" y="280"/>
                    <a:pt x="674" y="280"/>
                    <a:pt x="674" y="281"/>
                  </a:cubicBezTo>
                  <a:cubicBezTo>
                    <a:pt x="674" y="283"/>
                    <a:pt x="674" y="285"/>
                    <a:pt x="674" y="287"/>
                  </a:cubicBezTo>
                  <a:cubicBezTo>
                    <a:pt x="676" y="291"/>
                    <a:pt x="677" y="293"/>
                    <a:pt x="680" y="296"/>
                  </a:cubicBezTo>
                  <a:cubicBezTo>
                    <a:pt x="687" y="302"/>
                    <a:pt x="695" y="305"/>
                    <a:pt x="701" y="307"/>
                  </a:cubicBezTo>
                  <a:cubicBezTo>
                    <a:pt x="703" y="307"/>
                    <a:pt x="704" y="308"/>
                    <a:pt x="706" y="308"/>
                  </a:cubicBezTo>
                  <a:cubicBezTo>
                    <a:pt x="713" y="310"/>
                    <a:pt x="721" y="312"/>
                    <a:pt x="726" y="317"/>
                  </a:cubicBezTo>
                  <a:cubicBezTo>
                    <a:pt x="735" y="327"/>
                    <a:pt x="734" y="346"/>
                    <a:pt x="724" y="355"/>
                  </a:cubicBezTo>
                  <a:cubicBezTo>
                    <a:pt x="720" y="359"/>
                    <a:pt x="716" y="361"/>
                    <a:pt x="712" y="362"/>
                  </a:cubicBezTo>
                  <a:cubicBezTo>
                    <a:pt x="711" y="351"/>
                    <a:pt x="707" y="340"/>
                    <a:pt x="706" y="328"/>
                  </a:cubicBezTo>
                  <a:cubicBezTo>
                    <a:pt x="705" y="326"/>
                    <a:pt x="702" y="327"/>
                    <a:pt x="702" y="329"/>
                  </a:cubicBezTo>
                  <a:cubicBezTo>
                    <a:pt x="703" y="340"/>
                    <a:pt x="704" y="352"/>
                    <a:pt x="709" y="363"/>
                  </a:cubicBezTo>
                  <a:cubicBezTo>
                    <a:pt x="708" y="363"/>
                    <a:pt x="706" y="363"/>
                    <a:pt x="705" y="363"/>
                  </a:cubicBezTo>
                  <a:cubicBezTo>
                    <a:pt x="698" y="363"/>
                    <a:pt x="690" y="361"/>
                    <a:pt x="684" y="356"/>
                  </a:cubicBezTo>
                  <a:close/>
                  <a:moveTo>
                    <a:pt x="409" y="220"/>
                  </a:moveTo>
                  <a:cubicBezTo>
                    <a:pt x="408" y="218"/>
                    <a:pt x="406" y="214"/>
                    <a:pt x="405" y="212"/>
                  </a:cubicBezTo>
                  <a:cubicBezTo>
                    <a:pt x="403" y="210"/>
                    <a:pt x="400" y="209"/>
                    <a:pt x="398" y="207"/>
                  </a:cubicBezTo>
                  <a:cubicBezTo>
                    <a:pt x="406" y="204"/>
                    <a:pt x="414" y="199"/>
                    <a:pt x="420" y="194"/>
                  </a:cubicBezTo>
                  <a:cubicBezTo>
                    <a:pt x="422" y="193"/>
                    <a:pt x="423" y="192"/>
                    <a:pt x="424" y="191"/>
                  </a:cubicBezTo>
                  <a:cubicBezTo>
                    <a:pt x="427" y="189"/>
                    <a:pt x="427" y="189"/>
                    <a:pt x="427" y="189"/>
                  </a:cubicBezTo>
                  <a:cubicBezTo>
                    <a:pt x="427" y="194"/>
                    <a:pt x="427" y="194"/>
                    <a:pt x="427" y="194"/>
                  </a:cubicBezTo>
                  <a:cubicBezTo>
                    <a:pt x="427" y="202"/>
                    <a:pt x="427" y="212"/>
                    <a:pt x="426" y="223"/>
                  </a:cubicBezTo>
                  <a:cubicBezTo>
                    <a:pt x="426" y="233"/>
                    <a:pt x="425" y="243"/>
                    <a:pt x="423" y="253"/>
                  </a:cubicBezTo>
                  <a:cubicBezTo>
                    <a:pt x="423" y="254"/>
                    <a:pt x="423" y="255"/>
                    <a:pt x="423" y="255"/>
                  </a:cubicBezTo>
                  <a:cubicBezTo>
                    <a:pt x="422" y="263"/>
                    <a:pt x="420" y="272"/>
                    <a:pt x="415" y="274"/>
                  </a:cubicBezTo>
                  <a:cubicBezTo>
                    <a:pt x="414" y="274"/>
                    <a:pt x="414" y="274"/>
                    <a:pt x="413" y="274"/>
                  </a:cubicBezTo>
                  <a:cubicBezTo>
                    <a:pt x="408" y="274"/>
                    <a:pt x="401" y="267"/>
                    <a:pt x="395" y="259"/>
                  </a:cubicBezTo>
                  <a:cubicBezTo>
                    <a:pt x="405" y="253"/>
                    <a:pt x="417" y="236"/>
                    <a:pt x="408" y="227"/>
                  </a:cubicBezTo>
                  <a:cubicBezTo>
                    <a:pt x="406" y="225"/>
                    <a:pt x="409" y="222"/>
                    <a:pt x="409" y="220"/>
                  </a:cubicBezTo>
                  <a:close/>
                  <a:moveTo>
                    <a:pt x="397" y="271"/>
                  </a:moveTo>
                  <a:cubicBezTo>
                    <a:pt x="395" y="272"/>
                    <a:pt x="395" y="272"/>
                    <a:pt x="395" y="272"/>
                  </a:cubicBezTo>
                  <a:cubicBezTo>
                    <a:pt x="395" y="272"/>
                    <a:pt x="394" y="272"/>
                    <a:pt x="394" y="273"/>
                  </a:cubicBezTo>
                  <a:cubicBezTo>
                    <a:pt x="391" y="275"/>
                    <a:pt x="389" y="278"/>
                    <a:pt x="387" y="282"/>
                  </a:cubicBezTo>
                  <a:cubicBezTo>
                    <a:pt x="386" y="283"/>
                    <a:pt x="385" y="284"/>
                    <a:pt x="384" y="285"/>
                  </a:cubicBezTo>
                  <a:cubicBezTo>
                    <a:pt x="383" y="287"/>
                    <a:pt x="381" y="288"/>
                    <a:pt x="381" y="290"/>
                  </a:cubicBezTo>
                  <a:cubicBezTo>
                    <a:pt x="381" y="291"/>
                    <a:pt x="381" y="292"/>
                    <a:pt x="381" y="294"/>
                  </a:cubicBezTo>
                  <a:cubicBezTo>
                    <a:pt x="381" y="295"/>
                    <a:pt x="381" y="295"/>
                    <a:pt x="381" y="295"/>
                  </a:cubicBezTo>
                  <a:cubicBezTo>
                    <a:pt x="380" y="300"/>
                    <a:pt x="374" y="301"/>
                    <a:pt x="371" y="301"/>
                  </a:cubicBezTo>
                  <a:cubicBezTo>
                    <a:pt x="371" y="301"/>
                    <a:pt x="370" y="301"/>
                    <a:pt x="370" y="301"/>
                  </a:cubicBezTo>
                  <a:cubicBezTo>
                    <a:pt x="367" y="301"/>
                    <a:pt x="364" y="302"/>
                    <a:pt x="362" y="304"/>
                  </a:cubicBezTo>
                  <a:cubicBezTo>
                    <a:pt x="356" y="309"/>
                    <a:pt x="351" y="315"/>
                    <a:pt x="348" y="321"/>
                  </a:cubicBezTo>
                  <a:cubicBezTo>
                    <a:pt x="347" y="323"/>
                    <a:pt x="347" y="323"/>
                    <a:pt x="347" y="323"/>
                  </a:cubicBezTo>
                  <a:cubicBezTo>
                    <a:pt x="346" y="321"/>
                    <a:pt x="346" y="321"/>
                    <a:pt x="346" y="321"/>
                  </a:cubicBezTo>
                  <a:cubicBezTo>
                    <a:pt x="334" y="313"/>
                    <a:pt x="315" y="304"/>
                    <a:pt x="297" y="304"/>
                  </a:cubicBezTo>
                  <a:cubicBezTo>
                    <a:pt x="295" y="304"/>
                    <a:pt x="293" y="304"/>
                    <a:pt x="292" y="305"/>
                  </a:cubicBezTo>
                  <a:cubicBezTo>
                    <a:pt x="291" y="305"/>
                    <a:pt x="291" y="305"/>
                    <a:pt x="291" y="305"/>
                  </a:cubicBezTo>
                  <a:cubicBezTo>
                    <a:pt x="290" y="304"/>
                    <a:pt x="290" y="304"/>
                    <a:pt x="290" y="304"/>
                  </a:cubicBezTo>
                  <a:cubicBezTo>
                    <a:pt x="287" y="301"/>
                    <a:pt x="281" y="299"/>
                    <a:pt x="274" y="299"/>
                  </a:cubicBezTo>
                  <a:cubicBezTo>
                    <a:pt x="274" y="296"/>
                    <a:pt x="274" y="296"/>
                    <a:pt x="274" y="296"/>
                  </a:cubicBezTo>
                  <a:cubicBezTo>
                    <a:pt x="274" y="296"/>
                    <a:pt x="277" y="295"/>
                    <a:pt x="278" y="294"/>
                  </a:cubicBezTo>
                  <a:cubicBezTo>
                    <a:pt x="280" y="294"/>
                    <a:pt x="282" y="293"/>
                    <a:pt x="284" y="293"/>
                  </a:cubicBezTo>
                  <a:cubicBezTo>
                    <a:pt x="291" y="291"/>
                    <a:pt x="298" y="289"/>
                    <a:pt x="306" y="287"/>
                  </a:cubicBezTo>
                  <a:cubicBezTo>
                    <a:pt x="308" y="287"/>
                    <a:pt x="310" y="287"/>
                    <a:pt x="312" y="286"/>
                  </a:cubicBezTo>
                  <a:cubicBezTo>
                    <a:pt x="324" y="284"/>
                    <a:pt x="340" y="282"/>
                    <a:pt x="346" y="273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48" y="273"/>
                    <a:pt x="348" y="273"/>
                    <a:pt x="348" y="273"/>
                  </a:cubicBezTo>
                  <a:cubicBezTo>
                    <a:pt x="355" y="275"/>
                    <a:pt x="362" y="276"/>
                    <a:pt x="368" y="276"/>
                  </a:cubicBezTo>
                  <a:cubicBezTo>
                    <a:pt x="368" y="276"/>
                    <a:pt x="368" y="276"/>
                    <a:pt x="368" y="276"/>
                  </a:cubicBezTo>
                  <a:cubicBezTo>
                    <a:pt x="376" y="276"/>
                    <a:pt x="385" y="274"/>
                    <a:pt x="389" y="265"/>
                  </a:cubicBezTo>
                  <a:cubicBezTo>
                    <a:pt x="390" y="262"/>
                    <a:pt x="390" y="262"/>
                    <a:pt x="390" y="262"/>
                  </a:cubicBezTo>
                  <a:cubicBezTo>
                    <a:pt x="392" y="264"/>
                    <a:pt x="392" y="264"/>
                    <a:pt x="392" y="264"/>
                  </a:cubicBezTo>
                  <a:cubicBezTo>
                    <a:pt x="393" y="266"/>
                    <a:pt x="394" y="268"/>
                    <a:pt x="396" y="269"/>
                  </a:cubicBezTo>
                  <a:lnTo>
                    <a:pt x="397" y="271"/>
                  </a:lnTo>
                  <a:close/>
                  <a:moveTo>
                    <a:pt x="372" y="221"/>
                  </a:moveTo>
                  <a:cubicBezTo>
                    <a:pt x="372" y="220"/>
                    <a:pt x="370" y="217"/>
                    <a:pt x="370" y="217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8" y="214"/>
                    <a:pt x="384" y="212"/>
                    <a:pt x="391" y="210"/>
                  </a:cubicBezTo>
                  <a:cubicBezTo>
                    <a:pt x="396" y="212"/>
                    <a:pt x="400" y="215"/>
                    <a:pt x="402" y="220"/>
                  </a:cubicBezTo>
                  <a:cubicBezTo>
                    <a:pt x="404" y="222"/>
                    <a:pt x="401" y="225"/>
                    <a:pt x="402" y="228"/>
                  </a:cubicBezTo>
                  <a:cubicBezTo>
                    <a:pt x="403" y="230"/>
                    <a:pt x="404" y="230"/>
                    <a:pt x="405" y="232"/>
                  </a:cubicBezTo>
                  <a:cubicBezTo>
                    <a:pt x="407" y="234"/>
                    <a:pt x="405" y="238"/>
                    <a:pt x="404" y="240"/>
                  </a:cubicBezTo>
                  <a:cubicBezTo>
                    <a:pt x="401" y="246"/>
                    <a:pt x="398" y="252"/>
                    <a:pt x="392" y="255"/>
                  </a:cubicBezTo>
                  <a:cubicBezTo>
                    <a:pt x="392" y="254"/>
                    <a:pt x="392" y="254"/>
                    <a:pt x="392" y="254"/>
                  </a:cubicBezTo>
                  <a:cubicBezTo>
                    <a:pt x="392" y="253"/>
                    <a:pt x="392" y="253"/>
                    <a:pt x="392" y="253"/>
                  </a:cubicBezTo>
                  <a:cubicBezTo>
                    <a:pt x="385" y="244"/>
                    <a:pt x="379" y="234"/>
                    <a:pt x="372" y="221"/>
                  </a:cubicBezTo>
                  <a:close/>
                  <a:moveTo>
                    <a:pt x="551" y="280"/>
                  </a:moveTo>
                  <a:cubicBezTo>
                    <a:pt x="552" y="285"/>
                    <a:pt x="552" y="285"/>
                    <a:pt x="552" y="285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543" y="278"/>
                    <a:pt x="538" y="275"/>
                    <a:pt x="532" y="275"/>
                  </a:cubicBezTo>
                  <a:cubicBezTo>
                    <a:pt x="528" y="275"/>
                    <a:pt x="524" y="276"/>
                    <a:pt x="521" y="279"/>
                  </a:cubicBezTo>
                  <a:cubicBezTo>
                    <a:pt x="520" y="280"/>
                    <a:pt x="520" y="280"/>
                    <a:pt x="520" y="280"/>
                  </a:cubicBezTo>
                  <a:cubicBezTo>
                    <a:pt x="519" y="279"/>
                    <a:pt x="519" y="279"/>
                    <a:pt x="519" y="279"/>
                  </a:cubicBezTo>
                  <a:cubicBezTo>
                    <a:pt x="516" y="277"/>
                    <a:pt x="512" y="276"/>
                    <a:pt x="508" y="275"/>
                  </a:cubicBezTo>
                  <a:cubicBezTo>
                    <a:pt x="503" y="274"/>
                    <a:pt x="498" y="272"/>
                    <a:pt x="494" y="269"/>
                  </a:cubicBezTo>
                  <a:cubicBezTo>
                    <a:pt x="490" y="266"/>
                    <a:pt x="488" y="262"/>
                    <a:pt x="485" y="258"/>
                  </a:cubicBezTo>
                  <a:cubicBezTo>
                    <a:pt x="483" y="254"/>
                    <a:pt x="481" y="250"/>
                    <a:pt x="477" y="247"/>
                  </a:cubicBezTo>
                  <a:cubicBezTo>
                    <a:pt x="475" y="246"/>
                    <a:pt x="475" y="246"/>
                    <a:pt x="475" y="246"/>
                  </a:cubicBezTo>
                  <a:cubicBezTo>
                    <a:pt x="477" y="245"/>
                    <a:pt x="477" y="245"/>
                    <a:pt x="477" y="245"/>
                  </a:cubicBezTo>
                  <a:cubicBezTo>
                    <a:pt x="482" y="238"/>
                    <a:pt x="488" y="230"/>
                    <a:pt x="489" y="221"/>
                  </a:cubicBezTo>
                  <a:cubicBezTo>
                    <a:pt x="490" y="219"/>
                    <a:pt x="490" y="219"/>
                    <a:pt x="490" y="219"/>
                  </a:cubicBezTo>
                  <a:cubicBezTo>
                    <a:pt x="492" y="220"/>
                    <a:pt x="492" y="220"/>
                    <a:pt x="492" y="220"/>
                  </a:cubicBezTo>
                  <a:cubicBezTo>
                    <a:pt x="494" y="221"/>
                    <a:pt x="497" y="222"/>
                    <a:pt x="499" y="222"/>
                  </a:cubicBezTo>
                  <a:cubicBezTo>
                    <a:pt x="501" y="223"/>
                    <a:pt x="503" y="223"/>
                    <a:pt x="506" y="223"/>
                  </a:cubicBezTo>
                  <a:cubicBezTo>
                    <a:pt x="513" y="223"/>
                    <a:pt x="521" y="221"/>
                    <a:pt x="528" y="219"/>
                  </a:cubicBezTo>
                  <a:cubicBezTo>
                    <a:pt x="534" y="217"/>
                    <a:pt x="534" y="217"/>
                    <a:pt x="534" y="217"/>
                  </a:cubicBezTo>
                  <a:cubicBezTo>
                    <a:pt x="531" y="221"/>
                    <a:pt x="531" y="221"/>
                    <a:pt x="531" y="221"/>
                  </a:cubicBezTo>
                  <a:cubicBezTo>
                    <a:pt x="529" y="225"/>
                    <a:pt x="528" y="228"/>
                    <a:pt x="529" y="232"/>
                  </a:cubicBezTo>
                  <a:cubicBezTo>
                    <a:pt x="532" y="244"/>
                    <a:pt x="553" y="254"/>
                    <a:pt x="566" y="261"/>
                  </a:cubicBezTo>
                  <a:cubicBezTo>
                    <a:pt x="570" y="263"/>
                    <a:pt x="570" y="263"/>
                    <a:pt x="570" y="263"/>
                  </a:cubicBezTo>
                  <a:cubicBezTo>
                    <a:pt x="568" y="265"/>
                    <a:pt x="568" y="265"/>
                    <a:pt x="568" y="265"/>
                  </a:cubicBezTo>
                  <a:cubicBezTo>
                    <a:pt x="566" y="267"/>
                    <a:pt x="562" y="268"/>
                    <a:pt x="560" y="269"/>
                  </a:cubicBezTo>
                  <a:cubicBezTo>
                    <a:pt x="554" y="272"/>
                    <a:pt x="551" y="273"/>
                    <a:pt x="551" y="280"/>
                  </a:cubicBezTo>
                  <a:close/>
                  <a:moveTo>
                    <a:pt x="472" y="234"/>
                  </a:moveTo>
                  <a:cubicBezTo>
                    <a:pt x="472" y="234"/>
                    <a:pt x="472" y="234"/>
                    <a:pt x="472" y="234"/>
                  </a:cubicBezTo>
                  <a:cubicBezTo>
                    <a:pt x="469" y="237"/>
                    <a:pt x="466" y="242"/>
                    <a:pt x="464" y="247"/>
                  </a:cubicBezTo>
                  <a:cubicBezTo>
                    <a:pt x="463" y="249"/>
                    <a:pt x="463" y="249"/>
                    <a:pt x="463" y="249"/>
                  </a:cubicBezTo>
                  <a:cubicBezTo>
                    <a:pt x="462" y="248"/>
                    <a:pt x="462" y="248"/>
                    <a:pt x="462" y="248"/>
                  </a:cubicBezTo>
                  <a:cubicBezTo>
                    <a:pt x="459" y="247"/>
                    <a:pt x="456" y="246"/>
                    <a:pt x="454" y="246"/>
                  </a:cubicBezTo>
                  <a:cubicBezTo>
                    <a:pt x="453" y="246"/>
                    <a:pt x="452" y="246"/>
                    <a:pt x="451" y="247"/>
                  </a:cubicBezTo>
                  <a:cubicBezTo>
                    <a:pt x="447" y="248"/>
                    <a:pt x="442" y="250"/>
                    <a:pt x="438" y="253"/>
                  </a:cubicBezTo>
                  <a:cubicBezTo>
                    <a:pt x="434" y="255"/>
                    <a:pt x="434" y="255"/>
                    <a:pt x="434" y="255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7" y="224"/>
                    <a:pt x="438" y="198"/>
                    <a:pt x="436" y="176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7" y="174"/>
                    <a:pt x="437" y="174"/>
                    <a:pt x="437" y="174"/>
                  </a:cubicBezTo>
                  <a:cubicBezTo>
                    <a:pt x="440" y="173"/>
                    <a:pt x="442" y="173"/>
                    <a:pt x="444" y="172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6"/>
                    <a:pt x="447" y="176"/>
                    <a:pt x="447" y="176"/>
                  </a:cubicBezTo>
                  <a:cubicBezTo>
                    <a:pt x="452" y="188"/>
                    <a:pt x="457" y="202"/>
                    <a:pt x="466" y="202"/>
                  </a:cubicBezTo>
                  <a:cubicBezTo>
                    <a:pt x="468" y="202"/>
                    <a:pt x="470" y="202"/>
                    <a:pt x="472" y="201"/>
                  </a:cubicBezTo>
                  <a:cubicBezTo>
                    <a:pt x="474" y="200"/>
                    <a:pt x="474" y="200"/>
                    <a:pt x="474" y="200"/>
                  </a:cubicBezTo>
                  <a:cubicBezTo>
                    <a:pt x="475" y="202"/>
                    <a:pt x="475" y="202"/>
                    <a:pt x="475" y="202"/>
                  </a:cubicBezTo>
                  <a:cubicBezTo>
                    <a:pt x="478" y="207"/>
                    <a:pt x="481" y="211"/>
                    <a:pt x="484" y="215"/>
                  </a:cubicBezTo>
                  <a:cubicBezTo>
                    <a:pt x="486" y="216"/>
                    <a:pt x="486" y="216"/>
                    <a:pt x="486" y="216"/>
                  </a:cubicBezTo>
                  <a:cubicBezTo>
                    <a:pt x="484" y="217"/>
                    <a:pt x="484" y="217"/>
                    <a:pt x="484" y="217"/>
                  </a:cubicBezTo>
                  <a:cubicBezTo>
                    <a:pt x="479" y="222"/>
                    <a:pt x="476" y="228"/>
                    <a:pt x="472" y="234"/>
                  </a:cubicBezTo>
                  <a:close/>
                  <a:moveTo>
                    <a:pt x="557" y="641"/>
                  </a:moveTo>
                  <a:cubicBezTo>
                    <a:pt x="558" y="641"/>
                    <a:pt x="558" y="641"/>
                    <a:pt x="558" y="642"/>
                  </a:cubicBezTo>
                  <a:cubicBezTo>
                    <a:pt x="559" y="642"/>
                    <a:pt x="560" y="642"/>
                    <a:pt x="560" y="641"/>
                  </a:cubicBezTo>
                  <a:cubicBezTo>
                    <a:pt x="560" y="641"/>
                    <a:pt x="560" y="640"/>
                    <a:pt x="560" y="640"/>
                  </a:cubicBezTo>
                  <a:cubicBezTo>
                    <a:pt x="561" y="643"/>
                    <a:pt x="561" y="646"/>
                    <a:pt x="562" y="649"/>
                  </a:cubicBezTo>
                  <a:cubicBezTo>
                    <a:pt x="560" y="647"/>
                    <a:pt x="559" y="644"/>
                    <a:pt x="558" y="642"/>
                  </a:cubicBezTo>
                  <a:cubicBezTo>
                    <a:pt x="558" y="642"/>
                    <a:pt x="558" y="641"/>
                    <a:pt x="557" y="641"/>
                  </a:cubicBezTo>
                  <a:close/>
                  <a:moveTo>
                    <a:pt x="511" y="490"/>
                  </a:moveTo>
                  <a:cubicBezTo>
                    <a:pt x="518" y="489"/>
                    <a:pt x="522" y="486"/>
                    <a:pt x="524" y="483"/>
                  </a:cubicBezTo>
                  <a:cubicBezTo>
                    <a:pt x="524" y="483"/>
                    <a:pt x="524" y="483"/>
                    <a:pt x="524" y="483"/>
                  </a:cubicBezTo>
                  <a:cubicBezTo>
                    <a:pt x="524" y="483"/>
                    <a:pt x="524" y="483"/>
                    <a:pt x="524" y="483"/>
                  </a:cubicBezTo>
                  <a:cubicBezTo>
                    <a:pt x="530" y="479"/>
                    <a:pt x="530" y="474"/>
                    <a:pt x="529" y="468"/>
                  </a:cubicBezTo>
                  <a:cubicBezTo>
                    <a:pt x="529" y="462"/>
                    <a:pt x="529" y="456"/>
                    <a:pt x="534" y="451"/>
                  </a:cubicBezTo>
                  <a:cubicBezTo>
                    <a:pt x="542" y="444"/>
                    <a:pt x="555" y="439"/>
                    <a:pt x="566" y="439"/>
                  </a:cubicBezTo>
                  <a:cubicBezTo>
                    <a:pt x="571" y="439"/>
                    <a:pt x="576" y="440"/>
                    <a:pt x="579" y="442"/>
                  </a:cubicBezTo>
                  <a:cubicBezTo>
                    <a:pt x="580" y="442"/>
                    <a:pt x="581" y="443"/>
                    <a:pt x="581" y="443"/>
                  </a:cubicBezTo>
                  <a:cubicBezTo>
                    <a:pt x="581" y="443"/>
                    <a:pt x="584" y="442"/>
                    <a:pt x="584" y="440"/>
                  </a:cubicBezTo>
                  <a:cubicBezTo>
                    <a:pt x="584" y="433"/>
                    <a:pt x="584" y="433"/>
                    <a:pt x="584" y="433"/>
                  </a:cubicBezTo>
                  <a:cubicBezTo>
                    <a:pt x="587" y="438"/>
                    <a:pt x="587" y="438"/>
                    <a:pt x="587" y="438"/>
                  </a:cubicBezTo>
                  <a:cubicBezTo>
                    <a:pt x="591" y="442"/>
                    <a:pt x="591" y="447"/>
                    <a:pt x="590" y="452"/>
                  </a:cubicBezTo>
                  <a:cubicBezTo>
                    <a:pt x="589" y="454"/>
                    <a:pt x="588" y="456"/>
                    <a:pt x="587" y="458"/>
                  </a:cubicBezTo>
                  <a:cubicBezTo>
                    <a:pt x="585" y="461"/>
                    <a:pt x="584" y="464"/>
                    <a:pt x="583" y="467"/>
                  </a:cubicBezTo>
                  <a:cubicBezTo>
                    <a:pt x="582" y="470"/>
                    <a:pt x="583" y="473"/>
                    <a:pt x="584" y="476"/>
                  </a:cubicBezTo>
                  <a:cubicBezTo>
                    <a:pt x="584" y="479"/>
                    <a:pt x="585" y="483"/>
                    <a:pt x="584" y="486"/>
                  </a:cubicBezTo>
                  <a:cubicBezTo>
                    <a:pt x="583" y="490"/>
                    <a:pt x="581" y="493"/>
                    <a:pt x="579" y="496"/>
                  </a:cubicBezTo>
                  <a:cubicBezTo>
                    <a:pt x="578" y="499"/>
                    <a:pt x="577" y="501"/>
                    <a:pt x="575" y="504"/>
                  </a:cubicBezTo>
                  <a:cubicBezTo>
                    <a:pt x="575" y="505"/>
                    <a:pt x="575" y="506"/>
                    <a:pt x="576" y="506"/>
                  </a:cubicBezTo>
                  <a:cubicBezTo>
                    <a:pt x="576" y="507"/>
                    <a:pt x="577" y="507"/>
                    <a:pt x="577" y="508"/>
                  </a:cubicBezTo>
                  <a:cubicBezTo>
                    <a:pt x="580" y="508"/>
                    <a:pt x="582" y="510"/>
                    <a:pt x="584" y="511"/>
                  </a:cubicBezTo>
                  <a:cubicBezTo>
                    <a:pt x="586" y="512"/>
                    <a:pt x="588" y="513"/>
                    <a:pt x="590" y="514"/>
                  </a:cubicBezTo>
                  <a:cubicBezTo>
                    <a:pt x="590" y="514"/>
                    <a:pt x="590" y="514"/>
                    <a:pt x="591" y="514"/>
                  </a:cubicBezTo>
                  <a:cubicBezTo>
                    <a:pt x="592" y="514"/>
                    <a:pt x="593" y="513"/>
                    <a:pt x="593" y="512"/>
                  </a:cubicBezTo>
                  <a:cubicBezTo>
                    <a:pt x="593" y="511"/>
                    <a:pt x="593" y="511"/>
                    <a:pt x="593" y="511"/>
                  </a:cubicBezTo>
                  <a:cubicBezTo>
                    <a:pt x="594" y="511"/>
                    <a:pt x="594" y="511"/>
                    <a:pt x="594" y="511"/>
                  </a:cubicBezTo>
                  <a:cubicBezTo>
                    <a:pt x="595" y="511"/>
                    <a:pt x="595" y="510"/>
                    <a:pt x="595" y="510"/>
                  </a:cubicBezTo>
                  <a:cubicBezTo>
                    <a:pt x="596" y="508"/>
                    <a:pt x="596" y="506"/>
                    <a:pt x="596" y="504"/>
                  </a:cubicBezTo>
                  <a:cubicBezTo>
                    <a:pt x="597" y="498"/>
                    <a:pt x="598" y="493"/>
                    <a:pt x="600" y="488"/>
                  </a:cubicBezTo>
                  <a:cubicBezTo>
                    <a:pt x="602" y="482"/>
                    <a:pt x="606" y="478"/>
                    <a:pt x="611" y="478"/>
                  </a:cubicBezTo>
                  <a:cubicBezTo>
                    <a:pt x="615" y="478"/>
                    <a:pt x="619" y="480"/>
                    <a:pt x="625" y="484"/>
                  </a:cubicBezTo>
                  <a:cubicBezTo>
                    <a:pt x="626" y="484"/>
                    <a:pt x="626" y="484"/>
                    <a:pt x="627" y="484"/>
                  </a:cubicBezTo>
                  <a:cubicBezTo>
                    <a:pt x="628" y="484"/>
                    <a:pt x="629" y="483"/>
                    <a:pt x="629" y="482"/>
                  </a:cubicBezTo>
                  <a:cubicBezTo>
                    <a:pt x="630" y="482"/>
                    <a:pt x="630" y="481"/>
                    <a:pt x="629" y="480"/>
                  </a:cubicBezTo>
                  <a:cubicBezTo>
                    <a:pt x="627" y="478"/>
                    <a:pt x="626" y="476"/>
                    <a:pt x="626" y="474"/>
                  </a:cubicBezTo>
                  <a:cubicBezTo>
                    <a:pt x="627" y="473"/>
                    <a:pt x="627" y="472"/>
                    <a:pt x="629" y="472"/>
                  </a:cubicBezTo>
                  <a:cubicBezTo>
                    <a:pt x="633" y="472"/>
                    <a:pt x="641" y="477"/>
                    <a:pt x="643" y="481"/>
                  </a:cubicBezTo>
                  <a:cubicBezTo>
                    <a:pt x="647" y="491"/>
                    <a:pt x="643" y="500"/>
                    <a:pt x="639" y="508"/>
                  </a:cubicBezTo>
                  <a:cubicBezTo>
                    <a:pt x="638" y="511"/>
                    <a:pt x="637" y="513"/>
                    <a:pt x="636" y="516"/>
                  </a:cubicBezTo>
                  <a:cubicBezTo>
                    <a:pt x="631" y="528"/>
                    <a:pt x="634" y="537"/>
                    <a:pt x="643" y="545"/>
                  </a:cubicBezTo>
                  <a:cubicBezTo>
                    <a:pt x="647" y="548"/>
                    <a:pt x="651" y="551"/>
                    <a:pt x="655" y="555"/>
                  </a:cubicBezTo>
                  <a:cubicBezTo>
                    <a:pt x="663" y="561"/>
                    <a:pt x="671" y="568"/>
                    <a:pt x="679" y="575"/>
                  </a:cubicBezTo>
                  <a:cubicBezTo>
                    <a:pt x="680" y="576"/>
                    <a:pt x="680" y="576"/>
                    <a:pt x="680" y="576"/>
                  </a:cubicBezTo>
                  <a:cubicBezTo>
                    <a:pt x="684" y="581"/>
                    <a:pt x="689" y="586"/>
                    <a:pt x="690" y="593"/>
                  </a:cubicBezTo>
                  <a:cubicBezTo>
                    <a:pt x="692" y="600"/>
                    <a:pt x="685" y="604"/>
                    <a:pt x="679" y="606"/>
                  </a:cubicBezTo>
                  <a:cubicBezTo>
                    <a:pt x="679" y="607"/>
                    <a:pt x="679" y="607"/>
                    <a:pt x="679" y="607"/>
                  </a:cubicBezTo>
                  <a:cubicBezTo>
                    <a:pt x="677" y="607"/>
                    <a:pt x="677" y="609"/>
                    <a:pt x="677" y="611"/>
                  </a:cubicBezTo>
                  <a:cubicBezTo>
                    <a:pt x="678" y="612"/>
                    <a:pt x="679" y="614"/>
                    <a:pt x="680" y="614"/>
                  </a:cubicBezTo>
                  <a:cubicBezTo>
                    <a:pt x="681" y="614"/>
                    <a:pt x="681" y="614"/>
                    <a:pt x="681" y="614"/>
                  </a:cubicBezTo>
                  <a:cubicBezTo>
                    <a:pt x="683" y="613"/>
                    <a:pt x="685" y="613"/>
                    <a:pt x="687" y="613"/>
                  </a:cubicBezTo>
                  <a:cubicBezTo>
                    <a:pt x="696" y="613"/>
                    <a:pt x="702" y="620"/>
                    <a:pt x="703" y="628"/>
                  </a:cubicBezTo>
                  <a:cubicBezTo>
                    <a:pt x="705" y="636"/>
                    <a:pt x="702" y="644"/>
                    <a:pt x="695" y="647"/>
                  </a:cubicBezTo>
                  <a:cubicBezTo>
                    <a:pt x="693" y="648"/>
                    <a:pt x="693" y="650"/>
                    <a:pt x="693" y="651"/>
                  </a:cubicBezTo>
                  <a:cubicBezTo>
                    <a:pt x="696" y="658"/>
                    <a:pt x="695" y="665"/>
                    <a:pt x="693" y="671"/>
                  </a:cubicBezTo>
                  <a:cubicBezTo>
                    <a:pt x="692" y="676"/>
                    <a:pt x="692" y="679"/>
                    <a:pt x="692" y="683"/>
                  </a:cubicBezTo>
                  <a:cubicBezTo>
                    <a:pt x="692" y="686"/>
                    <a:pt x="692" y="688"/>
                    <a:pt x="693" y="691"/>
                  </a:cubicBezTo>
                  <a:cubicBezTo>
                    <a:pt x="694" y="694"/>
                    <a:pt x="695" y="697"/>
                    <a:pt x="695" y="700"/>
                  </a:cubicBezTo>
                  <a:cubicBezTo>
                    <a:pt x="695" y="705"/>
                    <a:pt x="684" y="723"/>
                    <a:pt x="677" y="723"/>
                  </a:cubicBezTo>
                  <a:cubicBezTo>
                    <a:pt x="676" y="723"/>
                    <a:pt x="674" y="723"/>
                    <a:pt x="673" y="719"/>
                  </a:cubicBezTo>
                  <a:cubicBezTo>
                    <a:pt x="671" y="715"/>
                    <a:pt x="670" y="709"/>
                    <a:pt x="669" y="704"/>
                  </a:cubicBezTo>
                  <a:cubicBezTo>
                    <a:pt x="668" y="694"/>
                    <a:pt x="666" y="683"/>
                    <a:pt x="659" y="677"/>
                  </a:cubicBezTo>
                  <a:cubicBezTo>
                    <a:pt x="658" y="675"/>
                    <a:pt x="658" y="674"/>
                    <a:pt x="657" y="672"/>
                  </a:cubicBezTo>
                  <a:cubicBezTo>
                    <a:pt x="655" y="666"/>
                    <a:pt x="654" y="660"/>
                    <a:pt x="653" y="654"/>
                  </a:cubicBezTo>
                  <a:cubicBezTo>
                    <a:pt x="652" y="652"/>
                    <a:pt x="649" y="652"/>
                    <a:pt x="649" y="655"/>
                  </a:cubicBezTo>
                  <a:cubicBezTo>
                    <a:pt x="650" y="661"/>
                    <a:pt x="651" y="667"/>
                    <a:pt x="652" y="673"/>
                  </a:cubicBezTo>
                  <a:cubicBezTo>
                    <a:pt x="653" y="674"/>
                    <a:pt x="653" y="676"/>
                    <a:pt x="653" y="677"/>
                  </a:cubicBezTo>
                  <a:cubicBezTo>
                    <a:pt x="653" y="677"/>
                    <a:pt x="653" y="678"/>
                    <a:pt x="653" y="679"/>
                  </a:cubicBezTo>
                  <a:cubicBezTo>
                    <a:pt x="653" y="683"/>
                    <a:pt x="651" y="685"/>
                    <a:pt x="650" y="686"/>
                  </a:cubicBezTo>
                  <a:cubicBezTo>
                    <a:pt x="648" y="687"/>
                    <a:pt x="646" y="688"/>
                    <a:pt x="643" y="688"/>
                  </a:cubicBezTo>
                  <a:cubicBezTo>
                    <a:pt x="644" y="683"/>
                    <a:pt x="642" y="677"/>
                    <a:pt x="640" y="672"/>
                  </a:cubicBezTo>
                  <a:cubicBezTo>
                    <a:pt x="637" y="664"/>
                    <a:pt x="634" y="657"/>
                    <a:pt x="633" y="648"/>
                  </a:cubicBezTo>
                  <a:cubicBezTo>
                    <a:pt x="632" y="646"/>
                    <a:pt x="629" y="647"/>
                    <a:pt x="629" y="649"/>
                  </a:cubicBezTo>
                  <a:cubicBezTo>
                    <a:pt x="630" y="656"/>
                    <a:pt x="632" y="663"/>
                    <a:pt x="634" y="669"/>
                  </a:cubicBezTo>
                  <a:cubicBezTo>
                    <a:pt x="637" y="675"/>
                    <a:pt x="638" y="682"/>
                    <a:pt x="641" y="688"/>
                  </a:cubicBezTo>
                  <a:cubicBezTo>
                    <a:pt x="638" y="688"/>
                    <a:pt x="635" y="687"/>
                    <a:pt x="633" y="685"/>
                  </a:cubicBezTo>
                  <a:cubicBezTo>
                    <a:pt x="633" y="685"/>
                    <a:pt x="633" y="685"/>
                    <a:pt x="633" y="685"/>
                  </a:cubicBezTo>
                  <a:cubicBezTo>
                    <a:pt x="634" y="680"/>
                    <a:pt x="632" y="675"/>
                    <a:pt x="631" y="671"/>
                  </a:cubicBezTo>
                  <a:cubicBezTo>
                    <a:pt x="630" y="665"/>
                    <a:pt x="628" y="659"/>
                    <a:pt x="626" y="652"/>
                  </a:cubicBezTo>
                  <a:cubicBezTo>
                    <a:pt x="626" y="650"/>
                    <a:pt x="622" y="651"/>
                    <a:pt x="623" y="653"/>
                  </a:cubicBezTo>
                  <a:cubicBezTo>
                    <a:pt x="624" y="659"/>
                    <a:pt x="625" y="665"/>
                    <a:pt x="627" y="672"/>
                  </a:cubicBezTo>
                  <a:cubicBezTo>
                    <a:pt x="628" y="676"/>
                    <a:pt x="628" y="680"/>
                    <a:pt x="630" y="684"/>
                  </a:cubicBezTo>
                  <a:cubicBezTo>
                    <a:pt x="621" y="678"/>
                    <a:pt x="618" y="670"/>
                    <a:pt x="619" y="660"/>
                  </a:cubicBezTo>
                  <a:cubicBezTo>
                    <a:pt x="619" y="659"/>
                    <a:pt x="619" y="658"/>
                    <a:pt x="619" y="658"/>
                  </a:cubicBezTo>
                  <a:cubicBezTo>
                    <a:pt x="618" y="657"/>
                    <a:pt x="618" y="657"/>
                    <a:pt x="617" y="657"/>
                  </a:cubicBezTo>
                  <a:cubicBezTo>
                    <a:pt x="615" y="643"/>
                    <a:pt x="610" y="623"/>
                    <a:pt x="611" y="622"/>
                  </a:cubicBezTo>
                  <a:cubicBezTo>
                    <a:pt x="613" y="622"/>
                    <a:pt x="612" y="619"/>
                    <a:pt x="611" y="619"/>
                  </a:cubicBezTo>
                  <a:cubicBezTo>
                    <a:pt x="604" y="621"/>
                    <a:pt x="608" y="644"/>
                    <a:pt x="613" y="658"/>
                  </a:cubicBezTo>
                  <a:cubicBezTo>
                    <a:pt x="613" y="658"/>
                    <a:pt x="612" y="658"/>
                    <a:pt x="612" y="659"/>
                  </a:cubicBezTo>
                  <a:cubicBezTo>
                    <a:pt x="612" y="661"/>
                    <a:pt x="611" y="663"/>
                    <a:pt x="610" y="664"/>
                  </a:cubicBezTo>
                  <a:cubicBezTo>
                    <a:pt x="611" y="656"/>
                    <a:pt x="609" y="647"/>
                    <a:pt x="607" y="640"/>
                  </a:cubicBezTo>
                  <a:cubicBezTo>
                    <a:pt x="605" y="629"/>
                    <a:pt x="602" y="619"/>
                    <a:pt x="598" y="610"/>
                  </a:cubicBezTo>
                  <a:cubicBezTo>
                    <a:pt x="597" y="608"/>
                    <a:pt x="594" y="609"/>
                    <a:pt x="595" y="611"/>
                  </a:cubicBezTo>
                  <a:cubicBezTo>
                    <a:pt x="598" y="620"/>
                    <a:pt x="601" y="630"/>
                    <a:pt x="603" y="641"/>
                  </a:cubicBezTo>
                  <a:cubicBezTo>
                    <a:pt x="604" y="649"/>
                    <a:pt x="604" y="659"/>
                    <a:pt x="607" y="667"/>
                  </a:cubicBezTo>
                  <a:cubicBezTo>
                    <a:pt x="607" y="667"/>
                    <a:pt x="607" y="667"/>
                    <a:pt x="606" y="667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600" y="666"/>
                    <a:pt x="593" y="664"/>
                    <a:pt x="587" y="664"/>
                  </a:cubicBezTo>
                  <a:cubicBezTo>
                    <a:pt x="587" y="664"/>
                    <a:pt x="586" y="664"/>
                    <a:pt x="586" y="664"/>
                  </a:cubicBezTo>
                  <a:cubicBezTo>
                    <a:pt x="585" y="664"/>
                    <a:pt x="585" y="664"/>
                    <a:pt x="585" y="664"/>
                  </a:cubicBezTo>
                  <a:cubicBezTo>
                    <a:pt x="585" y="664"/>
                    <a:pt x="585" y="664"/>
                    <a:pt x="585" y="664"/>
                  </a:cubicBezTo>
                  <a:cubicBezTo>
                    <a:pt x="575" y="660"/>
                    <a:pt x="568" y="655"/>
                    <a:pt x="563" y="649"/>
                  </a:cubicBezTo>
                  <a:cubicBezTo>
                    <a:pt x="564" y="650"/>
                    <a:pt x="565" y="649"/>
                    <a:pt x="565" y="648"/>
                  </a:cubicBezTo>
                  <a:cubicBezTo>
                    <a:pt x="566" y="644"/>
                    <a:pt x="565" y="639"/>
                    <a:pt x="564" y="634"/>
                  </a:cubicBezTo>
                  <a:cubicBezTo>
                    <a:pt x="562" y="628"/>
                    <a:pt x="561" y="622"/>
                    <a:pt x="559" y="616"/>
                  </a:cubicBezTo>
                  <a:cubicBezTo>
                    <a:pt x="558" y="614"/>
                    <a:pt x="555" y="615"/>
                    <a:pt x="556" y="617"/>
                  </a:cubicBezTo>
                  <a:cubicBezTo>
                    <a:pt x="556" y="621"/>
                    <a:pt x="557" y="625"/>
                    <a:pt x="558" y="629"/>
                  </a:cubicBezTo>
                  <a:cubicBezTo>
                    <a:pt x="557" y="628"/>
                    <a:pt x="557" y="626"/>
                    <a:pt x="556" y="624"/>
                  </a:cubicBezTo>
                  <a:cubicBezTo>
                    <a:pt x="556" y="623"/>
                    <a:pt x="555" y="623"/>
                    <a:pt x="554" y="623"/>
                  </a:cubicBezTo>
                  <a:cubicBezTo>
                    <a:pt x="554" y="617"/>
                    <a:pt x="555" y="611"/>
                    <a:pt x="557" y="605"/>
                  </a:cubicBezTo>
                  <a:cubicBezTo>
                    <a:pt x="557" y="602"/>
                    <a:pt x="557" y="602"/>
                    <a:pt x="557" y="602"/>
                  </a:cubicBezTo>
                  <a:cubicBezTo>
                    <a:pt x="559" y="593"/>
                    <a:pt x="559" y="586"/>
                    <a:pt x="557" y="580"/>
                  </a:cubicBezTo>
                  <a:cubicBezTo>
                    <a:pt x="555" y="574"/>
                    <a:pt x="555" y="570"/>
                    <a:pt x="557" y="566"/>
                  </a:cubicBezTo>
                  <a:cubicBezTo>
                    <a:pt x="558" y="564"/>
                    <a:pt x="562" y="562"/>
                    <a:pt x="568" y="561"/>
                  </a:cubicBezTo>
                  <a:cubicBezTo>
                    <a:pt x="569" y="561"/>
                    <a:pt x="570" y="561"/>
                    <a:pt x="571" y="560"/>
                  </a:cubicBezTo>
                  <a:cubicBezTo>
                    <a:pt x="571" y="559"/>
                    <a:pt x="572" y="558"/>
                    <a:pt x="571" y="557"/>
                  </a:cubicBezTo>
                  <a:cubicBezTo>
                    <a:pt x="570" y="553"/>
                    <a:pt x="568" y="545"/>
                    <a:pt x="574" y="540"/>
                  </a:cubicBezTo>
                  <a:cubicBezTo>
                    <a:pt x="575" y="539"/>
                    <a:pt x="575" y="539"/>
                    <a:pt x="575" y="539"/>
                  </a:cubicBezTo>
                  <a:cubicBezTo>
                    <a:pt x="577" y="540"/>
                    <a:pt x="577" y="540"/>
                    <a:pt x="577" y="540"/>
                  </a:cubicBezTo>
                  <a:cubicBezTo>
                    <a:pt x="579" y="541"/>
                    <a:pt x="580" y="542"/>
                    <a:pt x="582" y="542"/>
                  </a:cubicBezTo>
                  <a:cubicBezTo>
                    <a:pt x="582" y="542"/>
                    <a:pt x="582" y="542"/>
                    <a:pt x="583" y="542"/>
                  </a:cubicBezTo>
                  <a:cubicBezTo>
                    <a:pt x="583" y="542"/>
                    <a:pt x="584" y="542"/>
                    <a:pt x="584" y="542"/>
                  </a:cubicBezTo>
                  <a:cubicBezTo>
                    <a:pt x="584" y="541"/>
                    <a:pt x="584" y="540"/>
                    <a:pt x="584" y="540"/>
                  </a:cubicBezTo>
                  <a:cubicBezTo>
                    <a:pt x="581" y="536"/>
                    <a:pt x="581" y="536"/>
                    <a:pt x="581" y="536"/>
                  </a:cubicBezTo>
                  <a:cubicBezTo>
                    <a:pt x="586" y="537"/>
                    <a:pt x="586" y="537"/>
                    <a:pt x="586" y="537"/>
                  </a:cubicBezTo>
                  <a:cubicBezTo>
                    <a:pt x="586" y="537"/>
                    <a:pt x="587" y="537"/>
                    <a:pt x="588" y="537"/>
                  </a:cubicBezTo>
                  <a:cubicBezTo>
                    <a:pt x="588" y="537"/>
                    <a:pt x="588" y="537"/>
                    <a:pt x="588" y="537"/>
                  </a:cubicBezTo>
                  <a:cubicBezTo>
                    <a:pt x="589" y="537"/>
                    <a:pt x="589" y="536"/>
                    <a:pt x="590" y="536"/>
                  </a:cubicBezTo>
                  <a:cubicBezTo>
                    <a:pt x="590" y="535"/>
                    <a:pt x="589" y="533"/>
                    <a:pt x="588" y="533"/>
                  </a:cubicBezTo>
                  <a:cubicBezTo>
                    <a:pt x="583" y="531"/>
                    <a:pt x="579" y="528"/>
                    <a:pt x="574" y="526"/>
                  </a:cubicBezTo>
                  <a:cubicBezTo>
                    <a:pt x="575" y="519"/>
                    <a:pt x="571" y="511"/>
                    <a:pt x="571" y="504"/>
                  </a:cubicBezTo>
                  <a:cubicBezTo>
                    <a:pt x="571" y="502"/>
                    <a:pt x="567" y="501"/>
                    <a:pt x="567" y="504"/>
                  </a:cubicBezTo>
                  <a:cubicBezTo>
                    <a:pt x="567" y="510"/>
                    <a:pt x="569" y="518"/>
                    <a:pt x="571" y="524"/>
                  </a:cubicBezTo>
                  <a:cubicBezTo>
                    <a:pt x="567" y="521"/>
                    <a:pt x="563" y="519"/>
                    <a:pt x="559" y="516"/>
                  </a:cubicBezTo>
                  <a:cubicBezTo>
                    <a:pt x="558" y="515"/>
                    <a:pt x="556" y="514"/>
                    <a:pt x="555" y="513"/>
                  </a:cubicBezTo>
                  <a:cubicBezTo>
                    <a:pt x="555" y="513"/>
                    <a:pt x="556" y="513"/>
                    <a:pt x="556" y="512"/>
                  </a:cubicBezTo>
                  <a:cubicBezTo>
                    <a:pt x="557" y="508"/>
                    <a:pt x="555" y="503"/>
                    <a:pt x="554" y="499"/>
                  </a:cubicBezTo>
                  <a:cubicBezTo>
                    <a:pt x="554" y="495"/>
                    <a:pt x="553" y="490"/>
                    <a:pt x="552" y="486"/>
                  </a:cubicBezTo>
                  <a:cubicBezTo>
                    <a:pt x="551" y="484"/>
                    <a:pt x="548" y="484"/>
                    <a:pt x="548" y="486"/>
                  </a:cubicBezTo>
                  <a:cubicBezTo>
                    <a:pt x="548" y="491"/>
                    <a:pt x="549" y="495"/>
                    <a:pt x="550" y="500"/>
                  </a:cubicBezTo>
                  <a:cubicBezTo>
                    <a:pt x="551" y="504"/>
                    <a:pt x="551" y="509"/>
                    <a:pt x="554" y="512"/>
                  </a:cubicBezTo>
                  <a:cubicBezTo>
                    <a:pt x="544" y="506"/>
                    <a:pt x="534" y="500"/>
                    <a:pt x="523" y="497"/>
                  </a:cubicBezTo>
                  <a:cubicBezTo>
                    <a:pt x="519" y="496"/>
                    <a:pt x="515" y="495"/>
                    <a:pt x="511" y="494"/>
                  </a:cubicBezTo>
                  <a:lnTo>
                    <a:pt x="511" y="490"/>
                  </a:lnTo>
                  <a:close/>
                  <a:moveTo>
                    <a:pt x="597" y="451"/>
                  </a:moveTo>
                  <a:cubicBezTo>
                    <a:pt x="598" y="455"/>
                    <a:pt x="598" y="455"/>
                    <a:pt x="598" y="455"/>
                  </a:cubicBezTo>
                  <a:cubicBezTo>
                    <a:pt x="598" y="457"/>
                    <a:pt x="599" y="459"/>
                    <a:pt x="601" y="461"/>
                  </a:cubicBezTo>
                  <a:cubicBezTo>
                    <a:pt x="604" y="464"/>
                    <a:pt x="608" y="467"/>
                    <a:pt x="611" y="467"/>
                  </a:cubicBezTo>
                  <a:cubicBezTo>
                    <a:pt x="613" y="467"/>
                    <a:pt x="613" y="467"/>
                    <a:pt x="613" y="467"/>
                  </a:cubicBezTo>
                  <a:cubicBezTo>
                    <a:pt x="613" y="469"/>
                    <a:pt x="613" y="469"/>
                    <a:pt x="613" y="469"/>
                  </a:cubicBezTo>
                  <a:cubicBezTo>
                    <a:pt x="613" y="469"/>
                    <a:pt x="613" y="469"/>
                    <a:pt x="613" y="470"/>
                  </a:cubicBezTo>
                  <a:cubicBezTo>
                    <a:pt x="615" y="472"/>
                    <a:pt x="615" y="472"/>
                    <a:pt x="615" y="472"/>
                  </a:cubicBezTo>
                  <a:cubicBezTo>
                    <a:pt x="611" y="472"/>
                    <a:pt x="611" y="472"/>
                    <a:pt x="611" y="472"/>
                  </a:cubicBezTo>
                  <a:cubicBezTo>
                    <a:pt x="611" y="472"/>
                    <a:pt x="611" y="472"/>
                    <a:pt x="610" y="472"/>
                  </a:cubicBezTo>
                  <a:cubicBezTo>
                    <a:pt x="606" y="472"/>
                    <a:pt x="602" y="474"/>
                    <a:pt x="600" y="478"/>
                  </a:cubicBezTo>
                  <a:cubicBezTo>
                    <a:pt x="594" y="485"/>
                    <a:pt x="593" y="496"/>
                    <a:pt x="592" y="505"/>
                  </a:cubicBezTo>
                  <a:cubicBezTo>
                    <a:pt x="592" y="508"/>
                    <a:pt x="592" y="508"/>
                    <a:pt x="592" y="508"/>
                  </a:cubicBezTo>
                  <a:cubicBezTo>
                    <a:pt x="589" y="506"/>
                    <a:pt x="589" y="506"/>
                    <a:pt x="589" y="506"/>
                  </a:cubicBezTo>
                  <a:cubicBezTo>
                    <a:pt x="588" y="505"/>
                    <a:pt x="586" y="504"/>
                    <a:pt x="584" y="504"/>
                  </a:cubicBezTo>
                  <a:cubicBezTo>
                    <a:pt x="582" y="503"/>
                    <a:pt x="582" y="503"/>
                    <a:pt x="582" y="503"/>
                  </a:cubicBezTo>
                  <a:cubicBezTo>
                    <a:pt x="583" y="501"/>
                    <a:pt x="583" y="501"/>
                    <a:pt x="583" y="501"/>
                  </a:cubicBezTo>
                  <a:cubicBezTo>
                    <a:pt x="584" y="500"/>
                    <a:pt x="585" y="498"/>
                    <a:pt x="585" y="497"/>
                  </a:cubicBezTo>
                  <a:cubicBezTo>
                    <a:pt x="588" y="492"/>
                    <a:pt x="591" y="487"/>
                    <a:pt x="590" y="481"/>
                  </a:cubicBezTo>
                  <a:cubicBezTo>
                    <a:pt x="590" y="480"/>
                    <a:pt x="590" y="478"/>
                    <a:pt x="589" y="477"/>
                  </a:cubicBezTo>
                  <a:cubicBezTo>
                    <a:pt x="589" y="474"/>
                    <a:pt x="588" y="470"/>
                    <a:pt x="590" y="466"/>
                  </a:cubicBezTo>
                  <a:cubicBezTo>
                    <a:pt x="590" y="464"/>
                    <a:pt x="591" y="463"/>
                    <a:pt x="592" y="461"/>
                  </a:cubicBezTo>
                  <a:cubicBezTo>
                    <a:pt x="592" y="460"/>
                    <a:pt x="593" y="458"/>
                    <a:pt x="594" y="457"/>
                  </a:cubicBezTo>
                  <a:cubicBezTo>
                    <a:pt x="594" y="456"/>
                    <a:pt x="594" y="456"/>
                    <a:pt x="594" y="455"/>
                  </a:cubicBezTo>
                  <a:cubicBezTo>
                    <a:pt x="596" y="450"/>
                    <a:pt x="596" y="450"/>
                    <a:pt x="596" y="450"/>
                  </a:cubicBezTo>
                  <a:cubicBezTo>
                    <a:pt x="596" y="445"/>
                    <a:pt x="596" y="445"/>
                    <a:pt x="596" y="445"/>
                  </a:cubicBezTo>
                  <a:cubicBezTo>
                    <a:pt x="595" y="438"/>
                    <a:pt x="591" y="432"/>
                    <a:pt x="583" y="425"/>
                  </a:cubicBezTo>
                  <a:cubicBezTo>
                    <a:pt x="582" y="425"/>
                    <a:pt x="582" y="424"/>
                    <a:pt x="581" y="424"/>
                  </a:cubicBezTo>
                  <a:cubicBezTo>
                    <a:pt x="581" y="424"/>
                    <a:pt x="580" y="425"/>
                    <a:pt x="579" y="425"/>
                  </a:cubicBezTo>
                  <a:cubicBezTo>
                    <a:pt x="579" y="426"/>
                    <a:pt x="578" y="427"/>
                    <a:pt x="578" y="42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576" y="435"/>
                    <a:pt x="576" y="435"/>
                    <a:pt x="576" y="435"/>
                  </a:cubicBezTo>
                  <a:cubicBezTo>
                    <a:pt x="573" y="434"/>
                    <a:pt x="569" y="434"/>
                    <a:pt x="565" y="434"/>
                  </a:cubicBezTo>
                  <a:cubicBezTo>
                    <a:pt x="560" y="434"/>
                    <a:pt x="554" y="435"/>
                    <a:pt x="549" y="436"/>
                  </a:cubicBezTo>
                  <a:cubicBezTo>
                    <a:pt x="543" y="438"/>
                    <a:pt x="543" y="438"/>
                    <a:pt x="543" y="438"/>
                  </a:cubicBezTo>
                  <a:cubicBezTo>
                    <a:pt x="547" y="433"/>
                    <a:pt x="547" y="433"/>
                    <a:pt x="547" y="433"/>
                  </a:cubicBezTo>
                  <a:cubicBezTo>
                    <a:pt x="549" y="430"/>
                    <a:pt x="550" y="425"/>
                    <a:pt x="549" y="420"/>
                  </a:cubicBezTo>
                  <a:cubicBezTo>
                    <a:pt x="549" y="419"/>
                    <a:pt x="549" y="419"/>
                    <a:pt x="549" y="419"/>
                  </a:cubicBezTo>
                  <a:cubicBezTo>
                    <a:pt x="550" y="418"/>
                    <a:pt x="550" y="418"/>
                    <a:pt x="550" y="418"/>
                  </a:cubicBezTo>
                  <a:cubicBezTo>
                    <a:pt x="556" y="413"/>
                    <a:pt x="557" y="406"/>
                    <a:pt x="553" y="400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4" y="396"/>
                    <a:pt x="554" y="396"/>
                    <a:pt x="554" y="396"/>
                  </a:cubicBezTo>
                  <a:cubicBezTo>
                    <a:pt x="556" y="397"/>
                    <a:pt x="556" y="397"/>
                    <a:pt x="556" y="397"/>
                  </a:cubicBezTo>
                  <a:cubicBezTo>
                    <a:pt x="560" y="401"/>
                    <a:pt x="564" y="403"/>
                    <a:pt x="568" y="403"/>
                  </a:cubicBezTo>
                  <a:cubicBezTo>
                    <a:pt x="571" y="403"/>
                    <a:pt x="573" y="403"/>
                    <a:pt x="576" y="401"/>
                  </a:cubicBezTo>
                  <a:cubicBezTo>
                    <a:pt x="576" y="401"/>
                    <a:pt x="577" y="400"/>
                    <a:pt x="577" y="400"/>
                  </a:cubicBezTo>
                  <a:cubicBezTo>
                    <a:pt x="579" y="397"/>
                    <a:pt x="580" y="396"/>
                    <a:pt x="582" y="396"/>
                  </a:cubicBezTo>
                  <a:cubicBezTo>
                    <a:pt x="582" y="396"/>
                    <a:pt x="582" y="396"/>
                    <a:pt x="582" y="396"/>
                  </a:cubicBezTo>
                  <a:cubicBezTo>
                    <a:pt x="591" y="397"/>
                    <a:pt x="608" y="405"/>
                    <a:pt x="610" y="415"/>
                  </a:cubicBezTo>
                  <a:cubicBezTo>
                    <a:pt x="611" y="418"/>
                    <a:pt x="610" y="423"/>
                    <a:pt x="603" y="427"/>
                  </a:cubicBezTo>
                  <a:cubicBezTo>
                    <a:pt x="602" y="428"/>
                    <a:pt x="601" y="429"/>
                    <a:pt x="601" y="431"/>
                  </a:cubicBezTo>
                  <a:cubicBezTo>
                    <a:pt x="602" y="433"/>
                    <a:pt x="602" y="436"/>
                    <a:pt x="602" y="438"/>
                  </a:cubicBezTo>
                  <a:cubicBezTo>
                    <a:pt x="603" y="440"/>
                    <a:pt x="603" y="440"/>
                    <a:pt x="603" y="440"/>
                  </a:cubicBezTo>
                  <a:cubicBezTo>
                    <a:pt x="602" y="441"/>
                    <a:pt x="602" y="441"/>
                    <a:pt x="602" y="441"/>
                  </a:cubicBezTo>
                  <a:cubicBezTo>
                    <a:pt x="601" y="442"/>
                    <a:pt x="600" y="444"/>
                    <a:pt x="599" y="446"/>
                  </a:cubicBezTo>
                  <a:lnTo>
                    <a:pt x="597" y="451"/>
                  </a:lnTo>
                  <a:close/>
                  <a:moveTo>
                    <a:pt x="443" y="494"/>
                  </a:moveTo>
                  <a:cubicBezTo>
                    <a:pt x="444" y="491"/>
                    <a:pt x="444" y="491"/>
                    <a:pt x="444" y="491"/>
                  </a:cubicBezTo>
                  <a:cubicBezTo>
                    <a:pt x="447" y="464"/>
                    <a:pt x="448" y="442"/>
                    <a:pt x="447" y="421"/>
                  </a:cubicBezTo>
                  <a:cubicBezTo>
                    <a:pt x="446" y="420"/>
                    <a:pt x="446" y="420"/>
                    <a:pt x="446" y="420"/>
                  </a:cubicBezTo>
                  <a:cubicBezTo>
                    <a:pt x="447" y="419"/>
                    <a:pt x="447" y="419"/>
                    <a:pt x="447" y="419"/>
                  </a:cubicBezTo>
                  <a:cubicBezTo>
                    <a:pt x="449" y="418"/>
                    <a:pt x="451" y="417"/>
                    <a:pt x="452" y="416"/>
                  </a:cubicBezTo>
                  <a:cubicBezTo>
                    <a:pt x="453" y="415"/>
                    <a:pt x="454" y="414"/>
                    <a:pt x="455" y="414"/>
                  </a:cubicBezTo>
                  <a:cubicBezTo>
                    <a:pt x="456" y="413"/>
                    <a:pt x="456" y="413"/>
                    <a:pt x="456" y="413"/>
                  </a:cubicBezTo>
                  <a:cubicBezTo>
                    <a:pt x="456" y="413"/>
                    <a:pt x="457" y="414"/>
                    <a:pt x="457" y="414"/>
                  </a:cubicBezTo>
                  <a:cubicBezTo>
                    <a:pt x="457" y="414"/>
                    <a:pt x="457" y="414"/>
                    <a:pt x="458" y="413"/>
                  </a:cubicBezTo>
                  <a:cubicBezTo>
                    <a:pt x="461" y="413"/>
                    <a:pt x="464" y="413"/>
                    <a:pt x="467" y="413"/>
                  </a:cubicBezTo>
                  <a:cubicBezTo>
                    <a:pt x="475" y="413"/>
                    <a:pt x="481" y="414"/>
                    <a:pt x="487" y="418"/>
                  </a:cubicBezTo>
                  <a:cubicBezTo>
                    <a:pt x="488" y="419"/>
                    <a:pt x="488" y="419"/>
                    <a:pt x="488" y="419"/>
                  </a:cubicBezTo>
                  <a:cubicBezTo>
                    <a:pt x="488" y="420"/>
                    <a:pt x="488" y="420"/>
                    <a:pt x="488" y="420"/>
                  </a:cubicBezTo>
                  <a:cubicBezTo>
                    <a:pt x="490" y="432"/>
                    <a:pt x="501" y="442"/>
                    <a:pt x="512" y="442"/>
                  </a:cubicBezTo>
                  <a:cubicBezTo>
                    <a:pt x="516" y="442"/>
                    <a:pt x="519" y="440"/>
                    <a:pt x="523" y="438"/>
                  </a:cubicBezTo>
                  <a:cubicBezTo>
                    <a:pt x="524" y="437"/>
                    <a:pt x="524" y="437"/>
                    <a:pt x="524" y="437"/>
                  </a:cubicBezTo>
                  <a:cubicBezTo>
                    <a:pt x="525" y="438"/>
                    <a:pt x="525" y="438"/>
                    <a:pt x="525" y="438"/>
                  </a:cubicBezTo>
                  <a:cubicBezTo>
                    <a:pt x="528" y="439"/>
                    <a:pt x="531" y="440"/>
                    <a:pt x="534" y="440"/>
                  </a:cubicBezTo>
                  <a:cubicBezTo>
                    <a:pt x="540" y="439"/>
                    <a:pt x="540" y="439"/>
                    <a:pt x="540" y="439"/>
                  </a:cubicBezTo>
                  <a:cubicBezTo>
                    <a:pt x="535" y="443"/>
                    <a:pt x="535" y="443"/>
                    <a:pt x="535" y="443"/>
                  </a:cubicBezTo>
                  <a:cubicBezTo>
                    <a:pt x="530" y="446"/>
                    <a:pt x="527" y="449"/>
                    <a:pt x="526" y="453"/>
                  </a:cubicBezTo>
                  <a:cubicBezTo>
                    <a:pt x="524" y="457"/>
                    <a:pt x="524" y="460"/>
                    <a:pt x="525" y="464"/>
                  </a:cubicBezTo>
                  <a:cubicBezTo>
                    <a:pt x="525" y="470"/>
                    <a:pt x="525" y="476"/>
                    <a:pt x="519" y="481"/>
                  </a:cubicBezTo>
                  <a:cubicBezTo>
                    <a:pt x="519" y="482"/>
                    <a:pt x="518" y="482"/>
                    <a:pt x="519" y="483"/>
                  </a:cubicBezTo>
                  <a:cubicBezTo>
                    <a:pt x="519" y="484"/>
                    <a:pt x="519" y="484"/>
                    <a:pt x="519" y="484"/>
                  </a:cubicBezTo>
                  <a:cubicBezTo>
                    <a:pt x="515" y="485"/>
                    <a:pt x="515" y="485"/>
                    <a:pt x="515" y="485"/>
                  </a:cubicBezTo>
                  <a:cubicBezTo>
                    <a:pt x="512" y="487"/>
                    <a:pt x="509" y="488"/>
                    <a:pt x="505" y="488"/>
                  </a:cubicBezTo>
                  <a:cubicBezTo>
                    <a:pt x="499" y="489"/>
                    <a:pt x="492" y="489"/>
                    <a:pt x="486" y="490"/>
                  </a:cubicBezTo>
                  <a:cubicBezTo>
                    <a:pt x="482" y="489"/>
                    <a:pt x="478" y="489"/>
                    <a:pt x="474" y="489"/>
                  </a:cubicBezTo>
                  <a:cubicBezTo>
                    <a:pt x="464" y="489"/>
                    <a:pt x="454" y="490"/>
                    <a:pt x="446" y="493"/>
                  </a:cubicBezTo>
                  <a:lnTo>
                    <a:pt x="443" y="494"/>
                  </a:lnTo>
                  <a:close/>
                  <a:moveTo>
                    <a:pt x="389" y="606"/>
                  </a:moveTo>
                  <a:cubicBezTo>
                    <a:pt x="387" y="604"/>
                    <a:pt x="387" y="604"/>
                    <a:pt x="387" y="604"/>
                  </a:cubicBezTo>
                  <a:cubicBezTo>
                    <a:pt x="386" y="603"/>
                    <a:pt x="384" y="601"/>
                    <a:pt x="383" y="600"/>
                  </a:cubicBezTo>
                  <a:cubicBezTo>
                    <a:pt x="383" y="600"/>
                    <a:pt x="383" y="600"/>
                    <a:pt x="383" y="600"/>
                  </a:cubicBezTo>
                  <a:cubicBezTo>
                    <a:pt x="383" y="600"/>
                    <a:pt x="383" y="600"/>
                    <a:pt x="383" y="600"/>
                  </a:cubicBezTo>
                  <a:cubicBezTo>
                    <a:pt x="382" y="598"/>
                    <a:pt x="382" y="597"/>
                    <a:pt x="381" y="596"/>
                  </a:cubicBezTo>
                  <a:cubicBezTo>
                    <a:pt x="380" y="593"/>
                    <a:pt x="379" y="590"/>
                    <a:pt x="377" y="587"/>
                  </a:cubicBezTo>
                  <a:cubicBezTo>
                    <a:pt x="377" y="587"/>
                    <a:pt x="377" y="587"/>
                    <a:pt x="377" y="587"/>
                  </a:cubicBezTo>
                  <a:cubicBezTo>
                    <a:pt x="377" y="586"/>
                    <a:pt x="377" y="586"/>
                    <a:pt x="377" y="586"/>
                  </a:cubicBezTo>
                  <a:cubicBezTo>
                    <a:pt x="378" y="583"/>
                    <a:pt x="379" y="580"/>
                    <a:pt x="379" y="576"/>
                  </a:cubicBezTo>
                  <a:cubicBezTo>
                    <a:pt x="379" y="576"/>
                    <a:pt x="379" y="576"/>
                    <a:pt x="379" y="576"/>
                  </a:cubicBezTo>
                  <a:cubicBezTo>
                    <a:pt x="379" y="571"/>
                    <a:pt x="380" y="565"/>
                    <a:pt x="377" y="562"/>
                  </a:cubicBezTo>
                  <a:cubicBezTo>
                    <a:pt x="376" y="561"/>
                    <a:pt x="375" y="561"/>
                    <a:pt x="374" y="560"/>
                  </a:cubicBezTo>
                  <a:cubicBezTo>
                    <a:pt x="370" y="556"/>
                    <a:pt x="366" y="553"/>
                    <a:pt x="371" y="544"/>
                  </a:cubicBezTo>
                  <a:cubicBezTo>
                    <a:pt x="375" y="537"/>
                    <a:pt x="373" y="529"/>
                    <a:pt x="371" y="523"/>
                  </a:cubicBezTo>
                  <a:cubicBezTo>
                    <a:pt x="365" y="511"/>
                    <a:pt x="352" y="500"/>
                    <a:pt x="341" y="497"/>
                  </a:cubicBezTo>
                  <a:cubicBezTo>
                    <a:pt x="341" y="497"/>
                    <a:pt x="341" y="497"/>
                    <a:pt x="341" y="497"/>
                  </a:cubicBezTo>
                  <a:cubicBezTo>
                    <a:pt x="340" y="497"/>
                    <a:pt x="340" y="498"/>
                    <a:pt x="339" y="498"/>
                  </a:cubicBezTo>
                  <a:cubicBezTo>
                    <a:pt x="339" y="499"/>
                    <a:pt x="339" y="499"/>
                    <a:pt x="339" y="499"/>
                  </a:cubicBezTo>
                  <a:cubicBezTo>
                    <a:pt x="333" y="498"/>
                    <a:pt x="333" y="498"/>
                    <a:pt x="333" y="498"/>
                  </a:cubicBezTo>
                  <a:cubicBezTo>
                    <a:pt x="333" y="498"/>
                    <a:pt x="333" y="498"/>
                    <a:pt x="333" y="498"/>
                  </a:cubicBezTo>
                  <a:cubicBezTo>
                    <a:pt x="333" y="497"/>
                    <a:pt x="332" y="497"/>
                    <a:pt x="332" y="496"/>
                  </a:cubicBezTo>
                  <a:cubicBezTo>
                    <a:pt x="331" y="495"/>
                    <a:pt x="330" y="495"/>
                    <a:pt x="329" y="494"/>
                  </a:cubicBezTo>
                  <a:cubicBezTo>
                    <a:pt x="329" y="494"/>
                    <a:pt x="329" y="494"/>
                    <a:pt x="328" y="494"/>
                  </a:cubicBezTo>
                  <a:cubicBezTo>
                    <a:pt x="328" y="494"/>
                    <a:pt x="328" y="494"/>
                    <a:pt x="328" y="494"/>
                  </a:cubicBezTo>
                  <a:cubicBezTo>
                    <a:pt x="327" y="493"/>
                    <a:pt x="327" y="493"/>
                    <a:pt x="327" y="493"/>
                  </a:cubicBezTo>
                  <a:cubicBezTo>
                    <a:pt x="318" y="483"/>
                    <a:pt x="310" y="474"/>
                    <a:pt x="303" y="462"/>
                  </a:cubicBezTo>
                  <a:cubicBezTo>
                    <a:pt x="297" y="450"/>
                    <a:pt x="291" y="437"/>
                    <a:pt x="286" y="425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281" y="413"/>
                    <a:pt x="280" y="410"/>
                    <a:pt x="278" y="406"/>
                  </a:cubicBezTo>
                  <a:cubicBezTo>
                    <a:pt x="278" y="406"/>
                    <a:pt x="278" y="405"/>
                    <a:pt x="277" y="405"/>
                  </a:cubicBezTo>
                  <a:cubicBezTo>
                    <a:pt x="276" y="399"/>
                    <a:pt x="275" y="393"/>
                    <a:pt x="274" y="388"/>
                  </a:cubicBezTo>
                  <a:cubicBezTo>
                    <a:pt x="276" y="387"/>
                    <a:pt x="278" y="386"/>
                    <a:pt x="280" y="384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6" y="386"/>
                    <a:pt x="289" y="387"/>
                    <a:pt x="292" y="387"/>
                  </a:cubicBezTo>
                  <a:cubicBezTo>
                    <a:pt x="296" y="387"/>
                    <a:pt x="299" y="385"/>
                    <a:pt x="302" y="381"/>
                  </a:cubicBezTo>
                  <a:cubicBezTo>
                    <a:pt x="303" y="380"/>
                    <a:pt x="303" y="380"/>
                    <a:pt x="303" y="380"/>
                  </a:cubicBezTo>
                  <a:cubicBezTo>
                    <a:pt x="305" y="381"/>
                    <a:pt x="305" y="381"/>
                    <a:pt x="305" y="381"/>
                  </a:cubicBezTo>
                  <a:cubicBezTo>
                    <a:pt x="309" y="384"/>
                    <a:pt x="314" y="387"/>
                    <a:pt x="320" y="388"/>
                  </a:cubicBezTo>
                  <a:cubicBezTo>
                    <a:pt x="320" y="388"/>
                    <a:pt x="321" y="388"/>
                    <a:pt x="321" y="388"/>
                  </a:cubicBezTo>
                  <a:cubicBezTo>
                    <a:pt x="323" y="388"/>
                    <a:pt x="325" y="386"/>
                    <a:pt x="327" y="385"/>
                  </a:cubicBezTo>
                  <a:cubicBezTo>
                    <a:pt x="329" y="383"/>
                    <a:pt x="332" y="381"/>
                    <a:pt x="335" y="381"/>
                  </a:cubicBezTo>
                  <a:cubicBezTo>
                    <a:pt x="336" y="381"/>
                    <a:pt x="338" y="381"/>
                    <a:pt x="340" y="382"/>
                  </a:cubicBezTo>
                  <a:cubicBezTo>
                    <a:pt x="347" y="387"/>
                    <a:pt x="348" y="392"/>
                    <a:pt x="351" y="397"/>
                  </a:cubicBezTo>
                  <a:cubicBezTo>
                    <a:pt x="352" y="400"/>
                    <a:pt x="353" y="403"/>
                    <a:pt x="355" y="406"/>
                  </a:cubicBezTo>
                  <a:cubicBezTo>
                    <a:pt x="359" y="413"/>
                    <a:pt x="365" y="419"/>
                    <a:pt x="371" y="421"/>
                  </a:cubicBezTo>
                  <a:cubicBezTo>
                    <a:pt x="373" y="422"/>
                    <a:pt x="375" y="423"/>
                    <a:pt x="376" y="423"/>
                  </a:cubicBezTo>
                  <a:cubicBezTo>
                    <a:pt x="379" y="423"/>
                    <a:pt x="381" y="422"/>
                    <a:pt x="384" y="418"/>
                  </a:cubicBezTo>
                  <a:cubicBezTo>
                    <a:pt x="385" y="417"/>
                    <a:pt x="387" y="416"/>
                    <a:pt x="389" y="416"/>
                  </a:cubicBezTo>
                  <a:cubicBezTo>
                    <a:pt x="394" y="416"/>
                    <a:pt x="401" y="419"/>
                    <a:pt x="407" y="421"/>
                  </a:cubicBezTo>
                  <a:cubicBezTo>
                    <a:pt x="409" y="422"/>
                    <a:pt x="412" y="423"/>
                    <a:pt x="413" y="424"/>
                  </a:cubicBezTo>
                  <a:cubicBezTo>
                    <a:pt x="415" y="424"/>
                    <a:pt x="417" y="424"/>
                    <a:pt x="419" y="425"/>
                  </a:cubicBezTo>
                  <a:cubicBezTo>
                    <a:pt x="421" y="425"/>
                    <a:pt x="421" y="425"/>
                    <a:pt x="421" y="425"/>
                  </a:cubicBezTo>
                  <a:cubicBezTo>
                    <a:pt x="420" y="427"/>
                    <a:pt x="420" y="427"/>
                    <a:pt x="420" y="427"/>
                  </a:cubicBezTo>
                  <a:cubicBezTo>
                    <a:pt x="420" y="428"/>
                    <a:pt x="420" y="429"/>
                    <a:pt x="420" y="430"/>
                  </a:cubicBezTo>
                  <a:cubicBezTo>
                    <a:pt x="421" y="437"/>
                    <a:pt x="421" y="444"/>
                    <a:pt x="421" y="451"/>
                  </a:cubicBezTo>
                  <a:cubicBezTo>
                    <a:pt x="421" y="452"/>
                    <a:pt x="422" y="453"/>
                    <a:pt x="422" y="453"/>
                  </a:cubicBezTo>
                  <a:cubicBezTo>
                    <a:pt x="423" y="454"/>
                    <a:pt x="423" y="454"/>
                    <a:pt x="423" y="454"/>
                  </a:cubicBezTo>
                  <a:cubicBezTo>
                    <a:pt x="423" y="454"/>
                    <a:pt x="423" y="454"/>
                    <a:pt x="423" y="454"/>
                  </a:cubicBezTo>
                  <a:cubicBezTo>
                    <a:pt x="423" y="461"/>
                    <a:pt x="423" y="468"/>
                    <a:pt x="422" y="475"/>
                  </a:cubicBezTo>
                  <a:cubicBezTo>
                    <a:pt x="422" y="477"/>
                    <a:pt x="422" y="479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0" y="486"/>
                    <a:pt x="420" y="491"/>
                    <a:pt x="420" y="497"/>
                  </a:cubicBezTo>
                  <a:cubicBezTo>
                    <a:pt x="419" y="505"/>
                    <a:pt x="417" y="513"/>
                    <a:pt x="415" y="521"/>
                  </a:cubicBezTo>
                  <a:cubicBezTo>
                    <a:pt x="409" y="549"/>
                    <a:pt x="399" y="577"/>
                    <a:pt x="390" y="604"/>
                  </a:cubicBezTo>
                  <a:lnTo>
                    <a:pt x="389" y="606"/>
                  </a:lnTo>
                  <a:close/>
                  <a:moveTo>
                    <a:pt x="304" y="605"/>
                  </a:moveTo>
                  <a:cubicBezTo>
                    <a:pt x="307" y="604"/>
                    <a:pt x="307" y="604"/>
                    <a:pt x="307" y="604"/>
                  </a:cubicBezTo>
                  <a:cubicBezTo>
                    <a:pt x="307" y="604"/>
                    <a:pt x="308" y="604"/>
                    <a:pt x="308" y="604"/>
                  </a:cubicBezTo>
                  <a:cubicBezTo>
                    <a:pt x="311" y="604"/>
                    <a:pt x="316" y="606"/>
                    <a:pt x="317" y="613"/>
                  </a:cubicBezTo>
                  <a:cubicBezTo>
                    <a:pt x="318" y="624"/>
                    <a:pt x="320" y="634"/>
                    <a:pt x="329" y="642"/>
                  </a:cubicBezTo>
                  <a:cubicBezTo>
                    <a:pt x="335" y="645"/>
                    <a:pt x="340" y="647"/>
                    <a:pt x="346" y="647"/>
                  </a:cubicBezTo>
                  <a:cubicBezTo>
                    <a:pt x="358" y="647"/>
                    <a:pt x="371" y="638"/>
                    <a:pt x="371" y="622"/>
                  </a:cubicBezTo>
                  <a:cubicBezTo>
                    <a:pt x="371" y="619"/>
                    <a:pt x="371" y="619"/>
                    <a:pt x="371" y="619"/>
                  </a:cubicBezTo>
                  <a:cubicBezTo>
                    <a:pt x="371" y="614"/>
                    <a:pt x="371" y="610"/>
                    <a:pt x="371" y="606"/>
                  </a:cubicBezTo>
                  <a:cubicBezTo>
                    <a:pt x="372" y="602"/>
                    <a:pt x="372" y="602"/>
                    <a:pt x="372" y="602"/>
                  </a:cubicBezTo>
                  <a:cubicBezTo>
                    <a:pt x="375" y="605"/>
                    <a:pt x="375" y="605"/>
                    <a:pt x="375" y="605"/>
                  </a:cubicBezTo>
                  <a:cubicBezTo>
                    <a:pt x="375" y="606"/>
                    <a:pt x="376" y="606"/>
                    <a:pt x="376" y="607"/>
                  </a:cubicBezTo>
                  <a:cubicBezTo>
                    <a:pt x="377" y="607"/>
                    <a:pt x="377" y="607"/>
                    <a:pt x="377" y="607"/>
                  </a:cubicBezTo>
                  <a:cubicBezTo>
                    <a:pt x="377" y="608"/>
                    <a:pt x="377" y="608"/>
                    <a:pt x="377" y="608"/>
                  </a:cubicBezTo>
                  <a:cubicBezTo>
                    <a:pt x="378" y="609"/>
                    <a:pt x="378" y="610"/>
                    <a:pt x="379" y="612"/>
                  </a:cubicBezTo>
                  <a:cubicBezTo>
                    <a:pt x="392" y="648"/>
                    <a:pt x="390" y="689"/>
                    <a:pt x="385" y="734"/>
                  </a:cubicBezTo>
                  <a:cubicBezTo>
                    <a:pt x="385" y="737"/>
                    <a:pt x="385" y="737"/>
                    <a:pt x="385" y="737"/>
                  </a:cubicBezTo>
                  <a:cubicBezTo>
                    <a:pt x="383" y="735"/>
                    <a:pt x="383" y="735"/>
                    <a:pt x="383" y="735"/>
                  </a:cubicBezTo>
                  <a:cubicBezTo>
                    <a:pt x="357" y="722"/>
                    <a:pt x="343" y="697"/>
                    <a:pt x="333" y="675"/>
                  </a:cubicBezTo>
                  <a:cubicBezTo>
                    <a:pt x="325" y="660"/>
                    <a:pt x="319" y="644"/>
                    <a:pt x="314" y="632"/>
                  </a:cubicBezTo>
                  <a:cubicBezTo>
                    <a:pt x="313" y="629"/>
                    <a:pt x="312" y="626"/>
                    <a:pt x="311" y="623"/>
                  </a:cubicBezTo>
                  <a:cubicBezTo>
                    <a:pt x="309" y="617"/>
                    <a:pt x="308" y="612"/>
                    <a:pt x="305" y="607"/>
                  </a:cubicBezTo>
                  <a:lnTo>
                    <a:pt x="304" y="605"/>
                  </a:lnTo>
                  <a:close/>
                  <a:moveTo>
                    <a:pt x="313" y="491"/>
                  </a:moveTo>
                  <a:cubicBezTo>
                    <a:pt x="316" y="495"/>
                    <a:pt x="316" y="495"/>
                    <a:pt x="316" y="495"/>
                  </a:cubicBezTo>
                  <a:cubicBezTo>
                    <a:pt x="311" y="494"/>
                    <a:pt x="311" y="494"/>
                    <a:pt x="311" y="494"/>
                  </a:cubicBezTo>
                  <a:cubicBezTo>
                    <a:pt x="311" y="494"/>
                    <a:pt x="310" y="494"/>
                    <a:pt x="310" y="494"/>
                  </a:cubicBezTo>
                  <a:cubicBezTo>
                    <a:pt x="309" y="494"/>
                    <a:pt x="308" y="494"/>
                    <a:pt x="307" y="494"/>
                  </a:cubicBezTo>
                  <a:cubicBezTo>
                    <a:pt x="307" y="494"/>
                    <a:pt x="307" y="495"/>
                    <a:pt x="307" y="495"/>
                  </a:cubicBezTo>
                  <a:cubicBezTo>
                    <a:pt x="306" y="495"/>
                    <a:pt x="306" y="495"/>
                    <a:pt x="307" y="496"/>
                  </a:cubicBezTo>
                  <a:cubicBezTo>
                    <a:pt x="309" y="501"/>
                    <a:pt x="317" y="501"/>
                    <a:pt x="322" y="502"/>
                  </a:cubicBezTo>
                  <a:cubicBezTo>
                    <a:pt x="325" y="502"/>
                    <a:pt x="329" y="503"/>
                    <a:pt x="332" y="503"/>
                  </a:cubicBezTo>
                  <a:cubicBezTo>
                    <a:pt x="332" y="503"/>
                    <a:pt x="332" y="503"/>
                    <a:pt x="332" y="503"/>
                  </a:cubicBezTo>
                  <a:cubicBezTo>
                    <a:pt x="334" y="503"/>
                    <a:pt x="334" y="503"/>
                    <a:pt x="334" y="503"/>
                  </a:cubicBezTo>
                  <a:cubicBezTo>
                    <a:pt x="337" y="503"/>
                    <a:pt x="339" y="503"/>
                    <a:pt x="342" y="502"/>
                  </a:cubicBezTo>
                  <a:cubicBezTo>
                    <a:pt x="342" y="502"/>
                    <a:pt x="342" y="502"/>
                    <a:pt x="342" y="502"/>
                  </a:cubicBezTo>
                  <a:cubicBezTo>
                    <a:pt x="343" y="503"/>
                    <a:pt x="343" y="503"/>
                    <a:pt x="343" y="503"/>
                  </a:cubicBezTo>
                  <a:cubicBezTo>
                    <a:pt x="353" y="508"/>
                    <a:pt x="362" y="520"/>
                    <a:pt x="365" y="531"/>
                  </a:cubicBezTo>
                  <a:cubicBezTo>
                    <a:pt x="366" y="536"/>
                    <a:pt x="364" y="540"/>
                    <a:pt x="363" y="544"/>
                  </a:cubicBezTo>
                  <a:cubicBezTo>
                    <a:pt x="361" y="548"/>
                    <a:pt x="359" y="551"/>
                    <a:pt x="361" y="555"/>
                  </a:cubicBezTo>
                  <a:cubicBezTo>
                    <a:pt x="362" y="559"/>
                    <a:pt x="364" y="561"/>
                    <a:pt x="367" y="564"/>
                  </a:cubicBezTo>
                  <a:cubicBezTo>
                    <a:pt x="374" y="570"/>
                    <a:pt x="371" y="579"/>
                    <a:pt x="369" y="585"/>
                  </a:cubicBezTo>
                  <a:cubicBezTo>
                    <a:pt x="369" y="585"/>
                    <a:pt x="369" y="585"/>
                    <a:pt x="369" y="585"/>
                  </a:cubicBezTo>
                  <a:cubicBezTo>
                    <a:pt x="368" y="586"/>
                    <a:pt x="368" y="586"/>
                    <a:pt x="368" y="586"/>
                  </a:cubicBezTo>
                  <a:cubicBezTo>
                    <a:pt x="368" y="587"/>
                    <a:pt x="367" y="587"/>
                    <a:pt x="367" y="588"/>
                  </a:cubicBezTo>
                  <a:cubicBezTo>
                    <a:pt x="367" y="588"/>
                    <a:pt x="367" y="589"/>
                    <a:pt x="367" y="590"/>
                  </a:cubicBezTo>
                  <a:cubicBezTo>
                    <a:pt x="367" y="590"/>
                    <a:pt x="367" y="590"/>
                    <a:pt x="367" y="590"/>
                  </a:cubicBezTo>
                  <a:cubicBezTo>
                    <a:pt x="367" y="590"/>
                    <a:pt x="367" y="590"/>
                    <a:pt x="367" y="590"/>
                  </a:cubicBezTo>
                  <a:cubicBezTo>
                    <a:pt x="365" y="599"/>
                    <a:pt x="363" y="606"/>
                    <a:pt x="363" y="614"/>
                  </a:cubicBezTo>
                  <a:cubicBezTo>
                    <a:pt x="363" y="621"/>
                    <a:pt x="362" y="631"/>
                    <a:pt x="356" y="637"/>
                  </a:cubicBezTo>
                  <a:cubicBezTo>
                    <a:pt x="354" y="639"/>
                    <a:pt x="351" y="641"/>
                    <a:pt x="347" y="641"/>
                  </a:cubicBezTo>
                  <a:cubicBezTo>
                    <a:pt x="345" y="641"/>
                    <a:pt x="342" y="640"/>
                    <a:pt x="339" y="639"/>
                  </a:cubicBezTo>
                  <a:cubicBezTo>
                    <a:pt x="328" y="634"/>
                    <a:pt x="327" y="625"/>
                    <a:pt x="325" y="617"/>
                  </a:cubicBezTo>
                  <a:cubicBezTo>
                    <a:pt x="325" y="615"/>
                    <a:pt x="324" y="613"/>
                    <a:pt x="324" y="611"/>
                  </a:cubicBezTo>
                  <a:cubicBezTo>
                    <a:pt x="323" y="609"/>
                    <a:pt x="323" y="607"/>
                    <a:pt x="321" y="605"/>
                  </a:cubicBezTo>
                  <a:cubicBezTo>
                    <a:pt x="322" y="606"/>
                    <a:pt x="322" y="606"/>
                    <a:pt x="323" y="607"/>
                  </a:cubicBezTo>
                  <a:cubicBezTo>
                    <a:pt x="324" y="608"/>
                    <a:pt x="325" y="607"/>
                    <a:pt x="325" y="606"/>
                  </a:cubicBezTo>
                  <a:cubicBezTo>
                    <a:pt x="323" y="596"/>
                    <a:pt x="318" y="586"/>
                    <a:pt x="313" y="578"/>
                  </a:cubicBezTo>
                  <a:cubicBezTo>
                    <a:pt x="311" y="575"/>
                    <a:pt x="308" y="577"/>
                    <a:pt x="309" y="579"/>
                  </a:cubicBezTo>
                  <a:cubicBezTo>
                    <a:pt x="313" y="587"/>
                    <a:pt x="316" y="596"/>
                    <a:pt x="321" y="604"/>
                  </a:cubicBezTo>
                  <a:cubicBezTo>
                    <a:pt x="319" y="602"/>
                    <a:pt x="317" y="600"/>
                    <a:pt x="315" y="599"/>
                  </a:cubicBezTo>
                  <a:cubicBezTo>
                    <a:pt x="313" y="589"/>
                    <a:pt x="308" y="579"/>
                    <a:pt x="303" y="570"/>
                  </a:cubicBezTo>
                  <a:cubicBezTo>
                    <a:pt x="302" y="569"/>
                    <a:pt x="299" y="570"/>
                    <a:pt x="300" y="572"/>
                  </a:cubicBezTo>
                  <a:cubicBezTo>
                    <a:pt x="304" y="580"/>
                    <a:pt x="307" y="589"/>
                    <a:pt x="311" y="597"/>
                  </a:cubicBezTo>
                  <a:cubicBezTo>
                    <a:pt x="311" y="597"/>
                    <a:pt x="311" y="597"/>
                    <a:pt x="311" y="597"/>
                  </a:cubicBezTo>
                  <a:cubicBezTo>
                    <a:pt x="310" y="596"/>
                    <a:pt x="309" y="596"/>
                    <a:pt x="308" y="596"/>
                  </a:cubicBezTo>
                  <a:cubicBezTo>
                    <a:pt x="307" y="596"/>
                    <a:pt x="307" y="596"/>
                    <a:pt x="306" y="597"/>
                  </a:cubicBezTo>
                  <a:cubicBezTo>
                    <a:pt x="307" y="588"/>
                    <a:pt x="299" y="577"/>
                    <a:pt x="294" y="572"/>
                  </a:cubicBezTo>
                  <a:cubicBezTo>
                    <a:pt x="292" y="570"/>
                    <a:pt x="290" y="572"/>
                    <a:pt x="291" y="574"/>
                  </a:cubicBezTo>
                  <a:cubicBezTo>
                    <a:pt x="294" y="578"/>
                    <a:pt x="297" y="583"/>
                    <a:pt x="299" y="588"/>
                  </a:cubicBezTo>
                  <a:cubicBezTo>
                    <a:pt x="300" y="591"/>
                    <a:pt x="301" y="594"/>
                    <a:pt x="303" y="597"/>
                  </a:cubicBezTo>
                  <a:cubicBezTo>
                    <a:pt x="303" y="597"/>
                    <a:pt x="302" y="597"/>
                    <a:pt x="302" y="598"/>
                  </a:cubicBezTo>
                  <a:cubicBezTo>
                    <a:pt x="301" y="598"/>
                    <a:pt x="301" y="598"/>
                    <a:pt x="301" y="598"/>
                  </a:cubicBezTo>
                  <a:cubicBezTo>
                    <a:pt x="300" y="597"/>
                    <a:pt x="300" y="597"/>
                    <a:pt x="300" y="597"/>
                  </a:cubicBezTo>
                  <a:cubicBezTo>
                    <a:pt x="299" y="597"/>
                    <a:pt x="298" y="596"/>
                    <a:pt x="297" y="596"/>
                  </a:cubicBezTo>
                  <a:cubicBezTo>
                    <a:pt x="296" y="596"/>
                    <a:pt x="295" y="597"/>
                    <a:pt x="295" y="598"/>
                  </a:cubicBezTo>
                  <a:cubicBezTo>
                    <a:pt x="294" y="599"/>
                    <a:pt x="294" y="599"/>
                    <a:pt x="294" y="599"/>
                  </a:cubicBezTo>
                  <a:cubicBezTo>
                    <a:pt x="293" y="599"/>
                    <a:pt x="293" y="599"/>
                    <a:pt x="293" y="599"/>
                  </a:cubicBezTo>
                  <a:cubicBezTo>
                    <a:pt x="293" y="599"/>
                    <a:pt x="293" y="599"/>
                    <a:pt x="293" y="599"/>
                  </a:cubicBezTo>
                  <a:cubicBezTo>
                    <a:pt x="293" y="590"/>
                    <a:pt x="287" y="582"/>
                    <a:pt x="283" y="575"/>
                  </a:cubicBezTo>
                  <a:cubicBezTo>
                    <a:pt x="281" y="573"/>
                    <a:pt x="278" y="575"/>
                    <a:pt x="279" y="577"/>
                  </a:cubicBezTo>
                  <a:cubicBezTo>
                    <a:pt x="284" y="584"/>
                    <a:pt x="286" y="591"/>
                    <a:pt x="290" y="598"/>
                  </a:cubicBezTo>
                  <a:cubicBezTo>
                    <a:pt x="290" y="598"/>
                    <a:pt x="289" y="598"/>
                    <a:pt x="289" y="597"/>
                  </a:cubicBezTo>
                  <a:cubicBezTo>
                    <a:pt x="288" y="597"/>
                    <a:pt x="287" y="597"/>
                    <a:pt x="287" y="597"/>
                  </a:cubicBezTo>
                  <a:cubicBezTo>
                    <a:pt x="285" y="597"/>
                    <a:pt x="284" y="598"/>
                    <a:pt x="284" y="599"/>
                  </a:cubicBezTo>
                  <a:cubicBezTo>
                    <a:pt x="282" y="592"/>
                    <a:pt x="278" y="585"/>
                    <a:pt x="273" y="581"/>
                  </a:cubicBezTo>
                  <a:cubicBezTo>
                    <a:pt x="271" y="579"/>
                    <a:pt x="268" y="582"/>
                    <a:pt x="270" y="584"/>
                  </a:cubicBezTo>
                  <a:cubicBezTo>
                    <a:pt x="277" y="589"/>
                    <a:pt x="278" y="598"/>
                    <a:pt x="281" y="605"/>
                  </a:cubicBezTo>
                  <a:cubicBezTo>
                    <a:pt x="281" y="605"/>
                    <a:pt x="281" y="605"/>
                    <a:pt x="281" y="605"/>
                  </a:cubicBezTo>
                  <a:cubicBezTo>
                    <a:pt x="280" y="607"/>
                    <a:pt x="279" y="609"/>
                    <a:pt x="278" y="611"/>
                  </a:cubicBezTo>
                  <a:cubicBezTo>
                    <a:pt x="277" y="610"/>
                    <a:pt x="276" y="608"/>
                    <a:pt x="276" y="607"/>
                  </a:cubicBezTo>
                  <a:cubicBezTo>
                    <a:pt x="272" y="600"/>
                    <a:pt x="268" y="593"/>
                    <a:pt x="265" y="586"/>
                  </a:cubicBezTo>
                  <a:cubicBezTo>
                    <a:pt x="264" y="583"/>
                    <a:pt x="260" y="586"/>
                    <a:pt x="261" y="588"/>
                  </a:cubicBezTo>
                  <a:cubicBezTo>
                    <a:pt x="264" y="595"/>
                    <a:pt x="267" y="602"/>
                    <a:pt x="271" y="609"/>
                  </a:cubicBezTo>
                  <a:cubicBezTo>
                    <a:pt x="272" y="612"/>
                    <a:pt x="274" y="616"/>
                    <a:pt x="275" y="619"/>
                  </a:cubicBezTo>
                  <a:cubicBezTo>
                    <a:pt x="274" y="623"/>
                    <a:pt x="274" y="626"/>
                    <a:pt x="275" y="629"/>
                  </a:cubicBezTo>
                  <a:cubicBezTo>
                    <a:pt x="276" y="630"/>
                    <a:pt x="276" y="632"/>
                    <a:pt x="275" y="634"/>
                  </a:cubicBezTo>
                  <a:cubicBezTo>
                    <a:pt x="274" y="637"/>
                    <a:pt x="271" y="639"/>
                    <a:pt x="267" y="640"/>
                  </a:cubicBezTo>
                  <a:cubicBezTo>
                    <a:pt x="263" y="625"/>
                    <a:pt x="253" y="611"/>
                    <a:pt x="248" y="595"/>
                  </a:cubicBezTo>
                  <a:cubicBezTo>
                    <a:pt x="248" y="593"/>
                    <a:pt x="245" y="593"/>
                    <a:pt x="245" y="596"/>
                  </a:cubicBezTo>
                  <a:cubicBezTo>
                    <a:pt x="248" y="611"/>
                    <a:pt x="254" y="628"/>
                    <a:pt x="263" y="641"/>
                  </a:cubicBezTo>
                  <a:cubicBezTo>
                    <a:pt x="263" y="641"/>
                    <a:pt x="262" y="641"/>
                    <a:pt x="262" y="641"/>
                  </a:cubicBezTo>
                  <a:cubicBezTo>
                    <a:pt x="262" y="641"/>
                    <a:pt x="262" y="641"/>
                    <a:pt x="261" y="641"/>
                  </a:cubicBezTo>
                  <a:cubicBezTo>
                    <a:pt x="257" y="641"/>
                    <a:pt x="254" y="639"/>
                    <a:pt x="252" y="636"/>
                  </a:cubicBezTo>
                  <a:cubicBezTo>
                    <a:pt x="248" y="631"/>
                    <a:pt x="248" y="624"/>
                    <a:pt x="249" y="620"/>
                  </a:cubicBezTo>
                  <a:cubicBezTo>
                    <a:pt x="249" y="619"/>
                    <a:pt x="248" y="617"/>
                    <a:pt x="247" y="617"/>
                  </a:cubicBezTo>
                  <a:cubicBezTo>
                    <a:pt x="246" y="616"/>
                    <a:pt x="245" y="615"/>
                    <a:pt x="243" y="615"/>
                  </a:cubicBezTo>
                  <a:cubicBezTo>
                    <a:pt x="243" y="615"/>
                    <a:pt x="244" y="615"/>
                    <a:pt x="244" y="614"/>
                  </a:cubicBezTo>
                  <a:cubicBezTo>
                    <a:pt x="243" y="610"/>
                    <a:pt x="241" y="607"/>
                    <a:pt x="239" y="603"/>
                  </a:cubicBezTo>
                  <a:cubicBezTo>
                    <a:pt x="237" y="599"/>
                    <a:pt x="236" y="594"/>
                    <a:pt x="233" y="590"/>
                  </a:cubicBezTo>
                  <a:cubicBezTo>
                    <a:pt x="232" y="588"/>
                    <a:pt x="229" y="589"/>
                    <a:pt x="230" y="591"/>
                  </a:cubicBezTo>
                  <a:cubicBezTo>
                    <a:pt x="231" y="596"/>
                    <a:pt x="233" y="600"/>
                    <a:pt x="235" y="605"/>
                  </a:cubicBezTo>
                  <a:cubicBezTo>
                    <a:pt x="236" y="608"/>
                    <a:pt x="237" y="610"/>
                    <a:pt x="239" y="613"/>
                  </a:cubicBezTo>
                  <a:cubicBezTo>
                    <a:pt x="234" y="611"/>
                    <a:pt x="228" y="610"/>
                    <a:pt x="224" y="610"/>
                  </a:cubicBezTo>
                  <a:cubicBezTo>
                    <a:pt x="218" y="610"/>
                    <a:pt x="213" y="612"/>
                    <a:pt x="210" y="615"/>
                  </a:cubicBezTo>
                  <a:cubicBezTo>
                    <a:pt x="207" y="618"/>
                    <a:pt x="206" y="623"/>
                    <a:pt x="206" y="630"/>
                  </a:cubicBezTo>
                  <a:cubicBezTo>
                    <a:pt x="207" y="638"/>
                    <a:pt x="209" y="644"/>
                    <a:pt x="214" y="650"/>
                  </a:cubicBezTo>
                  <a:cubicBezTo>
                    <a:pt x="214" y="650"/>
                    <a:pt x="214" y="650"/>
                    <a:pt x="214" y="651"/>
                  </a:cubicBezTo>
                  <a:cubicBezTo>
                    <a:pt x="218" y="665"/>
                    <a:pt x="223" y="683"/>
                    <a:pt x="232" y="695"/>
                  </a:cubicBezTo>
                  <a:cubicBezTo>
                    <a:pt x="233" y="696"/>
                    <a:pt x="235" y="695"/>
                    <a:pt x="235" y="693"/>
                  </a:cubicBezTo>
                  <a:cubicBezTo>
                    <a:pt x="232" y="686"/>
                    <a:pt x="228" y="678"/>
                    <a:pt x="225" y="671"/>
                  </a:cubicBezTo>
                  <a:cubicBezTo>
                    <a:pt x="223" y="665"/>
                    <a:pt x="220" y="660"/>
                    <a:pt x="218" y="654"/>
                  </a:cubicBezTo>
                  <a:cubicBezTo>
                    <a:pt x="219" y="655"/>
                    <a:pt x="220" y="656"/>
                    <a:pt x="221" y="658"/>
                  </a:cubicBezTo>
                  <a:cubicBezTo>
                    <a:pt x="222" y="658"/>
                    <a:pt x="223" y="659"/>
                    <a:pt x="224" y="660"/>
                  </a:cubicBezTo>
                  <a:cubicBezTo>
                    <a:pt x="232" y="666"/>
                    <a:pt x="240" y="674"/>
                    <a:pt x="240" y="680"/>
                  </a:cubicBezTo>
                  <a:cubicBezTo>
                    <a:pt x="240" y="682"/>
                    <a:pt x="239" y="684"/>
                    <a:pt x="237" y="685"/>
                  </a:cubicBezTo>
                  <a:cubicBezTo>
                    <a:pt x="235" y="686"/>
                    <a:pt x="235" y="687"/>
                    <a:pt x="234" y="688"/>
                  </a:cubicBezTo>
                  <a:cubicBezTo>
                    <a:pt x="234" y="689"/>
                    <a:pt x="235" y="690"/>
                    <a:pt x="235" y="691"/>
                  </a:cubicBezTo>
                  <a:cubicBezTo>
                    <a:pt x="240" y="697"/>
                    <a:pt x="241" y="703"/>
                    <a:pt x="239" y="709"/>
                  </a:cubicBezTo>
                  <a:cubicBezTo>
                    <a:pt x="238" y="711"/>
                    <a:pt x="236" y="713"/>
                    <a:pt x="234" y="715"/>
                  </a:cubicBezTo>
                  <a:cubicBezTo>
                    <a:pt x="237" y="709"/>
                    <a:pt x="230" y="696"/>
                    <a:pt x="228" y="691"/>
                  </a:cubicBezTo>
                  <a:cubicBezTo>
                    <a:pt x="222" y="680"/>
                    <a:pt x="215" y="670"/>
                    <a:pt x="208" y="659"/>
                  </a:cubicBezTo>
                  <a:cubicBezTo>
                    <a:pt x="207" y="657"/>
                    <a:pt x="204" y="659"/>
                    <a:pt x="205" y="661"/>
                  </a:cubicBezTo>
                  <a:cubicBezTo>
                    <a:pt x="211" y="671"/>
                    <a:pt x="217" y="681"/>
                    <a:pt x="222" y="691"/>
                  </a:cubicBezTo>
                  <a:cubicBezTo>
                    <a:pt x="225" y="697"/>
                    <a:pt x="228" y="703"/>
                    <a:pt x="229" y="709"/>
                  </a:cubicBezTo>
                  <a:cubicBezTo>
                    <a:pt x="229" y="712"/>
                    <a:pt x="229" y="715"/>
                    <a:pt x="231" y="718"/>
                  </a:cubicBezTo>
                  <a:cubicBezTo>
                    <a:pt x="231" y="718"/>
                    <a:pt x="231" y="718"/>
                    <a:pt x="231" y="718"/>
                  </a:cubicBezTo>
                  <a:cubicBezTo>
                    <a:pt x="230" y="719"/>
                    <a:pt x="228" y="719"/>
                    <a:pt x="227" y="720"/>
                  </a:cubicBezTo>
                  <a:cubicBezTo>
                    <a:pt x="225" y="713"/>
                    <a:pt x="221" y="707"/>
                    <a:pt x="218" y="702"/>
                  </a:cubicBezTo>
                  <a:cubicBezTo>
                    <a:pt x="213" y="693"/>
                    <a:pt x="208" y="685"/>
                    <a:pt x="204" y="675"/>
                  </a:cubicBezTo>
                  <a:cubicBezTo>
                    <a:pt x="204" y="673"/>
                    <a:pt x="201" y="675"/>
                    <a:pt x="201" y="676"/>
                  </a:cubicBezTo>
                  <a:cubicBezTo>
                    <a:pt x="204" y="685"/>
                    <a:pt x="207" y="693"/>
                    <a:pt x="212" y="701"/>
                  </a:cubicBezTo>
                  <a:cubicBezTo>
                    <a:pt x="216" y="708"/>
                    <a:pt x="218" y="715"/>
                    <a:pt x="222" y="721"/>
                  </a:cubicBezTo>
                  <a:cubicBezTo>
                    <a:pt x="221" y="722"/>
                    <a:pt x="219" y="722"/>
                    <a:pt x="217" y="722"/>
                  </a:cubicBezTo>
                  <a:cubicBezTo>
                    <a:pt x="215" y="722"/>
                    <a:pt x="212" y="722"/>
                    <a:pt x="210" y="721"/>
                  </a:cubicBezTo>
                  <a:cubicBezTo>
                    <a:pt x="199" y="717"/>
                    <a:pt x="193" y="707"/>
                    <a:pt x="188" y="699"/>
                  </a:cubicBezTo>
                  <a:cubicBezTo>
                    <a:pt x="188" y="698"/>
                    <a:pt x="188" y="698"/>
                    <a:pt x="188" y="698"/>
                  </a:cubicBezTo>
                  <a:cubicBezTo>
                    <a:pt x="187" y="691"/>
                    <a:pt x="184" y="683"/>
                    <a:pt x="181" y="676"/>
                  </a:cubicBezTo>
                  <a:cubicBezTo>
                    <a:pt x="177" y="667"/>
                    <a:pt x="173" y="660"/>
                    <a:pt x="168" y="652"/>
                  </a:cubicBezTo>
                  <a:cubicBezTo>
                    <a:pt x="167" y="651"/>
                    <a:pt x="164" y="653"/>
                    <a:pt x="165" y="655"/>
                  </a:cubicBezTo>
                  <a:cubicBezTo>
                    <a:pt x="171" y="663"/>
                    <a:pt x="175" y="672"/>
                    <a:pt x="178" y="681"/>
                  </a:cubicBezTo>
                  <a:cubicBezTo>
                    <a:pt x="179" y="683"/>
                    <a:pt x="180" y="686"/>
                    <a:pt x="181" y="689"/>
                  </a:cubicBezTo>
                  <a:cubicBezTo>
                    <a:pt x="180" y="689"/>
                    <a:pt x="178" y="688"/>
                    <a:pt x="176" y="688"/>
                  </a:cubicBezTo>
                  <a:cubicBezTo>
                    <a:pt x="176" y="688"/>
                    <a:pt x="176" y="688"/>
                    <a:pt x="176" y="688"/>
                  </a:cubicBezTo>
                  <a:cubicBezTo>
                    <a:pt x="175" y="688"/>
                    <a:pt x="175" y="688"/>
                    <a:pt x="175" y="688"/>
                  </a:cubicBezTo>
                  <a:cubicBezTo>
                    <a:pt x="174" y="686"/>
                    <a:pt x="173" y="684"/>
                    <a:pt x="172" y="682"/>
                  </a:cubicBezTo>
                  <a:cubicBezTo>
                    <a:pt x="169" y="676"/>
                    <a:pt x="166" y="670"/>
                    <a:pt x="163" y="664"/>
                  </a:cubicBezTo>
                  <a:cubicBezTo>
                    <a:pt x="162" y="662"/>
                    <a:pt x="158" y="663"/>
                    <a:pt x="159" y="666"/>
                  </a:cubicBezTo>
                  <a:cubicBezTo>
                    <a:pt x="162" y="672"/>
                    <a:pt x="165" y="678"/>
                    <a:pt x="168" y="683"/>
                  </a:cubicBezTo>
                  <a:cubicBezTo>
                    <a:pt x="169" y="685"/>
                    <a:pt x="170" y="687"/>
                    <a:pt x="170" y="689"/>
                  </a:cubicBezTo>
                  <a:cubicBezTo>
                    <a:pt x="169" y="690"/>
                    <a:pt x="167" y="691"/>
                    <a:pt x="166" y="692"/>
                  </a:cubicBezTo>
                  <a:cubicBezTo>
                    <a:pt x="166" y="690"/>
                    <a:pt x="164" y="687"/>
                    <a:pt x="163" y="685"/>
                  </a:cubicBezTo>
                  <a:cubicBezTo>
                    <a:pt x="161" y="681"/>
                    <a:pt x="158" y="677"/>
                    <a:pt x="156" y="673"/>
                  </a:cubicBezTo>
                  <a:cubicBezTo>
                    <a:pt x="155" y="670"/>
                    <a:pt x="150" y="672"/>
                    <a:pt x="152" y="675"/>
                  </a:cubicBezTo>
                  <a:cubicBezTo>
                    <a:pt x="154" y="679"/>
                    <a:pt x="157" y="683"/>
                    <a:pt x="159" y="687"/>
                  </a:cubicBezTo>
                  <a:cubicBezTo>
                    <a:pt x="160" y="690"/>
                    <a:pt x="161" y="693"/>
                    <a:pt x="163" y="696"/>
                  </a:cubicBezTo>
                  <a:cubicBezTo>
                    <a:pt x="163" y="696"/>
                    <a:pt x="163" y="696"/>
                    <a:pt x="163" y="696"/>
                  </a:cubicBezTo>
                  <a:cubicBezTo>
                    <a:pt x="161" y="699"/>
                    <a:pt x="160" y="702"/>
                    <a:pt x="158" y="705"/>
                  </a:cubicBezTo>
                  <a:cubicBezTo>
                    <a:pt x="159" y="701"/>
                    <a:pt x="156" y="697"/>
                    <a:pt x="154" y="693"/>
                  </a:cubicBezTo>
                  <a:cubicBezTo>
                    <a:pt x="152" y="688"/>
                    <a:pt x="149" y="684"/>
                    <a:pt x="146" y="679"/>
                  </a:cubicBezTo>
                  <a:cubicBezTo>
                    <a:pt x="145" y="677"/>
                    <a:pt x="142" y="679"/>
                    <a:pt x="143" y="681"/>
                  </a:cubicBezTo>
                  <a:cubicBezTo>
                    <a:pt x="145" y="686"/>
                    <a:pt x="148" y="690"/>
                    <a:pt x="151" y="695"/>
                  </a:cubicBezTo>
                  <a:cubicBezTo>
                    <a:pt x="152" y="699"/>
                    <a:pt x="153" y="704"/>
                    <a:pt x="156" y="706"/>
                  </a:cubicBezTo>
                  <a:cubicBezTo>
                    <a:pt x="157" y="707"/>
                    <a:pt x="158" y="707"/>
                    <a:pt x="158" y="707"/>
                  </a:cubicBezTo>
                  <a:cubicBezTo>
                    <a:pt x="157" y="710"/>
                    <a:pt x="156" y="713"/>
                    <a:pt x="155" y="717"/>
                  </a:cubicBezTo>
                  <a:cubicBezTo>
                    <a:pt x="155" y="718"/>
                    <a:pt x="155" y="718"/>
                    <a:pt x="155" y="718"/>
                  </a:cubicBezTo>
                  <a:cubicBezTo>
                    <a:pt x="154" y="722"/>
                    <a:pt x="153" y="726"/>
                    <a:pt x="151" y="729"/>
                  </a:cubicBezTo>
                  <a:cubicBezTo>
                    <a:pt x="151" y="726"/>
                    <a:pt x="149" y="722"/>
                    <a:pt x="148" y="720"/>
                  </a:cubicBezTo>
                  <a:cubicBezTo>
                    <a:pt x="145" y="713"/>
                    <a:pt x="141" y="706"/>
                    <a:pt x="136" y="699"/>
                  </a:cubicBezTo>
                  <a:cubicBezTo>
                    <a:pt x="135" y="697"/>
                    <a:pt x="132" y="699"/>
                    <a:pt x="133" y="701"/>
                  </a:cubicBezTo>
                  <a:cubicBezTo>
                    <a:pt x="137" y="706"/>
                    <a:pt x="140" y="712"/>
                    <a:pt x="143" y="718"/>
                  </a:cubicBezTo>
                  <a:cubicBezTo>
                    <a:pt x="144" y="721"/>
                    <a:pt x="146" y="725"/>
                    <a:pt x="146" y="728"/>
                  </a:cubicBezTo>
                  <a:cubicBezTo>
                    <a:pt x="146" y="730"/>
                    <a:pt x="146" y="731"/>
                    <a:pt x="147" y="733"/>
                  </a:cubicBezTo>
                  <a:cubicBezTo>
                    <a:pt x="146" y="734"/>
                    <a:pt x="144" y="735"/>
                    <a:pt x="142" y="735"/>
                  </a:cubicBezTo>
                  <a:cubicBezTo>
                    <a:pt x="141" y="736"/>
                    <a:pt x="141" y="736"/>
                    <a:pt x="141" y="736"/>
                  </a:cubicBezTo>
                  <a:cubicBezTo>
                    <a:pt x="140" y="736"/>
                    <a:pt x="140" y="736"/>
                    <a:pt x="139" y="737"/>
                  </a:cubicBezTo>
                  <a:cubicBezTo>
                    <a:pt x="140" y="731"/>
                    <a:pt x="137" y="725"/>
                    <a:pt x="135" y="720"/>
                  </a:cubicBezTo>
                  <a:cubicBezTo>
                    <a:pt x="133" y="715"/>
                    <a:pt x="131" y="710"/>
                    <a:pt x="128" y="706"/>
                  </a:cubicBezTo>
                  <a:cubicBezTo>
                    <a:pt x="127" y="704"/>
                    <a:pt x="124" y="705"/>
                    <a:pt x="125" y="707"/>
                  </a:cubicBezTo>
                  <a:cubicBezTo>
                    <a:pt x="127" y="713"/>
                    <a:pt x="130" y="719"/>
                    <a:pt x="131" y="725"/>
                  </a:cubicBezTo>
                  <a:cubicBezTo>
                    <a:pt x="133" y="729"/>
                    <a:pt x="133" y="734"/>
                    <a:pt x="136" y="738"/>
                  </a:cubicBezTo>
                  <a:cubicBezTo>
                    <a:pt x="130" y="740"/>
                    <a:pt x="122" y="743"/>
                    <a:pt x="115" y="743"/>
                  </a:cubicBezTo>
                  <a:cubicBezTo>
                    <a:pt x="113" y="743"/>
                    <a:pt x="110" y="742"/>
                    <a:pt x="108" y="742"/>
                  </a:cubicBezTo>
                  <a:cubicBezTo>
                    <a:pt x="96" y="737"/>
                    <a:pt x="85" y="724"/>
                    <a:pt x="87" y="710"/>
                  </a:cubicBezTo>
                  <a:cubicBezTo>
                    <a:pt x="89" y="700"/>
                    <a:pt x="98" y="694"/>
                    <a:pt x="106" y="689"/>
                  </a:cubicBezTo>
                  <a:cubicBezTo>
                    <a:pt x="114" y="683"/>
                    <a:pt x="122" y="678"/>
                    <a:pt x="124" y="669"/>
                  </a:cubicBezTo>
                  <a:cubicBezTo>
                    <a:pt x="125" y="664"/>
                    <a:pt x="124" y="657"/>
                    <a:pt x="118" y="654"/>
                  </a:cubicBezTo>
                  <a:cubicBezTo>
                    <a:pt x="117" y="653"/>
                    <a:pt x="115" y="652"/>
                    <a:pt x="113" y="651"/>
                  </a:cubicBezTo>
                  <a:cubicBezTo>
                    <a:pt x="107" y="650"/>
                    <a:pt x="101" y="648"/>
                    <a:pt x="99" y="643"/>
                  </a:cubicBezTo>
                  <a:cubicBezTo>
                    <a:pt x="98" y="641"/>
                    <a:pt x="98" y="638"/>
                    <a:pt x="100" y="635"/>
                  </a:cubicBezTo>
                  <a:cubicBezTo>
                    <a:pt x="101" y="631"/>
                    <a:pt x="103" y="627"/>
                    <a:pt x="105" y="623"/>
                  </a:cubicBezTo>
                  <a:cubicBezTo>
                    <a:pt x="108" y="618"/>
                    <a:pt x="111" y="613"/>
                    <a:pt x="113" y="607"/>
                  </a:cubicBezTo>
                  <a:cubicBezTo>
                    <a:pt x="114" y="602"/>
                    <a:pt x="115" y="597"/>
                    <a:pt x="116" y="592"/>
                  </a:cubicBezTo>
                  <a:cubicBezTo>
                    <a:pt x="116" y="586"/>
                    <a:pt x="117" y="579"/>
                    <a:pt x="120" y="573"/>
                  </a:cubicBezTo>
                  <a:cubicBezTo>
                    <a:pt x="125" y="557"/>
                    <a:pt x="137" y="554"/>
                    <a:pt x="149" y="552"/>
                  </a:cubicBezTo>
                  <a:cubicBezTo>
                    <a:pt x="151" y="551"/>
                    <a:pt x="153" y="551"/>
                    <a:pt x="155" y="550"/>
                  </a:cubicBezTo>
                  <a:cubicBezTo>
                    <a:pt x="156" y="550"/>
                    <a:pt x="156" y="550"/>
                    <a:pt x="156" y="550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57" y="551"/>
                    <a:pt x="157" y="551"/>
                    <a:pt x="158" y="551"/>
                  </a:cubicBezTo>
                  <a:cubicBezTo>
                    <a:pt x="159" y="551"/>
                    <a:pt x="159" y="551"/>
                    <a:pt x="160" y="551"/>
                  </a:cubicBezTo>
                  <a:cubicBezTo>
                    <a:pt x="161" y="550"/>
                    <a:pt x="162" y="549"/>
                    <a:pt x="163" y="548"/>
                  </a:cubicBezTo>
                  <a:cubicBezTo>
                    <a:pt x="163" y="547"/>
                    <a:pt x="163" y="547"/>
                    <a:pt x="163" y="547"/>
                  </a:cubicBezTo>
                  <a:cubicBezTo>
                    <a:pt x="163" y="547"/>
                    <a:pt x="163" y="547"/>
                    <a:pt x="163" y="547"/>
                  </a:cubicBezTo>
                  <a:cubicBezTo>
                    <a:pt x="168" y="545"/>
                    <a:pt x="171" y="542"/>
                    <a:pt x="174" y="539"/>
                  </a:cubicBezTo>
                  <a:cubicBezTo>
                    <a:pt x="175" y="538"/>
                    <a:pt x="175" y="536"/>
                    <a:pt x="174" y="535"/>
                  </a:cubicBezTo>
                  <a:cubicBezTo>
                    <a:pt x="174" y="534"/>
                    <a:pt x="172" y="533"/>
                    <a:pt x="170" y="533"/>
                  </a:cubicBezTo>
                  <a:cubicBezTo>
                    <a:pt x="170" y="533"/>
                    <a:pt x="170" y="533"/>
                    <a:pt x="170" y="533"/>
                  </a:cubicBezTo>
                  <a:cubicBezTo>
                    <a:pt x="167" y="533"/>
                    <a:pt x="167" y="533"/>
                    <a:pt x="167" y="533"/>
                  </a:cubicBezTo>
                  <a:cubicBezTo>
                    <a:pt x="168" y="530"/>
                    <a:pt x="168" y="530"/>
                    <a:pt x="168" y="530"/>
                  </a:cubicBezTo>
                  <a:cubicBezTo>
                    <a:pt x="171" y="519"/>
                    <a:pt x="185" y="518"/>
                    <a:pt x="193" y="517"/>
                  </a:cubicBezTo>
                  <a:cubicBezTo>
                    <a:pt x="202" y="517"/>
                    <a:pt x="208" y="514"/>
                    <a:pt x="214" y="509"/>
                  </a:cubicBezTo>
                  <a:cubicBezTo>
                    <a:pt x="219" y="505"/>
                    <a:pt x="221" y="500"/>
                    <a:pt x="223" y="494"/>
                  </a:cubicBezTo>
                  <a:cubicBezTo>
                    <a:pt x="224" y="490"/>
                    <a:pt x="226" y="486"/>
                    <a:pt x="228" y="483"/>
                  </a:cubicBezTo>
                  <a:cubicBezTo>
                    <a:pt x="234" y="474"/>
                    <a:pt x="242" y="462"/>
                    <a:pt x="250" y="462"/>
                  </a:cubicBezTo>
                  <a:cubicBezTo>
                    <a:pt x="252" y="462"/>
                    <a:pt x="253" y="462"/>
                    <a:pt x="254" y="462"/>
                  </a:cubicBezTo>
                  <a:cubicBezTo>
                    <a:pt x="257" y="464"/>
                    <a:pt x="259" y="466"/>
                    <a:pt x="262" y="469"/>
                  </a:cubicBezTo>
                  <a:cubicBezTo>
                    <a:pt x="264" y="471"/>
                    <a:pt x="267" y="474"/>
                    <a:pt x="270" y="475"/>
                  </a:cubicBezTo>
                  <a:cubicBezTo>
                    <a:pt x="274" y="476"/>
                    <a:pt x="278" y="477"/>
                    <a:pt x="283" y="478"/>
                  </a:cubicBezTo>
                  <a:cubicBezTo>
                    <a:pt x="294" y="480"/>
                    <a:pt x="305" y="483"/>
                    <a:pt x="313" y="491"/>
                  </a:cubicBezTo>
                  <a:close/>
                  <a:moveTo>
                    <a:pt x="237" y="419"/>
                  </a:moveTo>
                  <a:cubicBezTo>
                    <a:pt x="242" y="419"/>
                    <a:pt x="242" y="419"/>
                    <a:pt x="242" y="419"/>
                  </a:cubicBezTo>
                  <a:cubicBezTo>
                    <a:pt x="253" y="418"/>
                    <a:pt x="261" y="411"/>
                    <a:pt x="263" y="401"/>
                  </a:cubicBezTo>
                  <a:cubicBezTo>
                    <a:pt x="265" y="396"/>
                    <a:pt x="265" y="396"/>
                    <a:pt x="265" y="396"/>
                  </a:cubicBezTo>
                  <a:cubicBezTo>
                    <a:pt x="267" y="401"/>
                    <a:pt x="267" y="401"/>
                    <a:pt x="267" y="401"/>
                  </a:cubicBezTo>
                  <a:cubicBezTo>
                    <a:pt x="271" y="409"/>
                    <a:pt x="274" y="417"/>
                    <a:pt x="277" y="425"/>
                  </a:cubicBezTo>
                  <a:cubicBezTo>
                    <a:pt x="279" y="428"/>
                    <a:pt x="281" y="432"/>
                    <a:pt x="282" y="436"/>
                  </a:cubicBezTo>
                  <a:cubicBezTo>
                    <a:pt x="285" y="441"/>
                    <a:pt x="285" y="441"/>
                    <a:pt x="285" y="441"/>
                  </a:cubicBezTo>
                  <a:cubicBezTo>
                    <a:pt x="288" y="448"/>
                    <a:pt x="291" y="457"/>
                    <a:pt x="295" y="465"/>
                  </a:cubicBezTo>
                  <a:cubicBezTo>
                    <a:pt x="292" y="467"/>
                    <a:pt x="292" y="467"/>
                    <a:pt x="292" y="467"/>
                  </a:cubicBezTo>
                  <a:cubicBezTo>
                    <a:pt x="284" y="459"/>
                    <a:pt x="276" y="452"/>
                    <a:pt x="267" y="445"/>
                  </a:cubicBezTo>
                  <a:cubicBezTo>
                    <a:pt x="264" y="442"/>
                    <a:pt x="261" y="440"/>
                    <a:pt x="258" y="437"/>
                  </a:cubicBezTo>
                  <a:cubicBezTo>
                    <a:pt x="252" y="432"/>
                    <a:pt x="246" y="427"/>
                    <a:pt x="241" y="422"/>
                  </a:cubicBezTo>
                  <a:lnTo>
                    <a:pt x="237" y="419"/>
                  </a:lnTo>
                  <a:close/>
                  <a:moveTo>
                    <a:pt x="105" y="393"/>
                  </a:moveTo>
                  <a:cubicBezTo>
                    <a:pt x="106" y="392"/>
                    <a:pt x="107" y="391"/>
                    <a:pt x="107" y="390"/>
                  </a:cubicBezTo>
                  <a:cubicBezTo>
                    <a:pt x="107" y="389"/>
                    <a:pt x="106" y="387"/>
                    <a:pt x="104" y="387"/>
                  </a:cubicBezTo>
                  <a:cubicBezTo>
                    <a:pt x="103" y="386"/>
                    <a:pt x="103" y="386"/>
                    <a:pt x="103" y="386"/>
                  </a:cubicBezTo>
                  <a:cubicBezTo>
                    <a:pt x="103" y="385"/>
                    <a:pt x="103" y="385"/>
                    <a:pt x="103" y="385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12" y="383"/>
                    <a:pt x="116" y="379"/>
                    <a:pt x="121" y="370"/>
                  </a:cubicBezTo>
                  <a:cubicBezTo>
                    <a:pt x="126" y="361"/>
                    <a:pt x="136" y="356"/>
                    <a:pt x="146" y="352"/>
                  </a:cubicBezTo>
                  <a:cubicBezTo>
                    <a:pt x="151" y="350"/>
                    <a:pt x="157" y="348"/>
                    <a:pt x="161" y="345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3" y="345"/>
                    <a:pt x="163" y="345"/>
                    <a:pt x="163" y="345"/>
                  </a:cubicBezTo>
                  <a:cubicBezTo>
                    <a:pt x="164" y="346"/>
                    <a:pt x="165" y="346"/>
                    <a:pt x="165" y="347"/>
                  </a:cubicBezTo>
                  <a:cubicBezTo>
                    <a:pt x="166" y="347"/>
                    <a:pt x="166" y="348"/>
                    <a:pt x="167" y="349"/>
                  </a:cubicBezTo>
                  <a:cubicBezTo>
                    <a:pt x="167" y="349"/>
                    <a:pt x="168" y="349"/>
                    <a:pt x="168" y="349"/>
                  </a:cubicBezTo>
                  <a:cubicBezTo>
                    <a:pt x="172" y="351"/>
                    <a:pt x="176" y="353"/>
                    <a:pt x="179" y="353"/>
                  </a:cubicBezTo>
                  <a:cubicBezTo>
                    <a:pt x="182" y="353"/>
                    <a:pt x="184" y="352"/>
                    <a:pt x="187" y="350"/>
                  </a:cubicBezTo>
                  <a:cubicBezTo>
                    <a:pt x="193" y="345"/>
                    <a:pt x="196" y="337"/>
                    <a:pt x="196" y="324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203" y="322"/>
                    <a:pt x="208" y="320"/>
                    <a:pt x="213" y="317"/>
                  </a:cubicBezTo>
                  <a:cubicBezTo>
                    <a:pt x="215" y="316"/>
                    <a:pt x="217" y="316"/>
                    <a:pt x="219" y="315"/>
                  </a:cubicBezTo>
                  <a:cubicBezTo>
                    <a:pt x="221" y="314"/>
                    <a:pt x="223" y="314"/>
                    <a:pt x="225" y="314"/>
                  </a:cubicBezTo>
                  <a:cubicBezTo>
                    <a:pt x="228" y="314"/>
                    <a:pt x="231" y="315"/>
                    <a:pt x="234" y="316"/>
                  </a:cubicBezTo>
                  <a:cubicBezTo>
                    <a:pt x="236" y="316"/>
                    <a:pt x="236" y="316"/>
                    <a:pt x="236" y="316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7" y="317"/>
                    <a:pt x="238" y="318"/>
                    <a:pt x="239" y="318"/>
                  </a:cubicBezTo>
                  <a:cubicBezTo>
                    <a:pt x="239" y="318"/>
                    <a:pt x="239" y="318"/>
                    <a:pt x="240" y="317"/>
                  </a:cubicBezTo>
                  <a:cubicBezTo>
                    <a:pt x="240" y="317"/>
                    <a:pt x="240" y="317"/>
                    <a:pt x="240" y="317"/>
                  </a:cubicBezTo>
                  <a:cubicBezTo>
                    <a:pt x="240" y="317"/>
                    <a:pt x="240" y="317"/>
                    <a:pt x="240" y="317"/>
                  </a:cubicBezTo>
                  <a:cubicBezTo>
                    <a:pt x="241" y="317"/>
                    <a:pt x="241" y="317"/>
                    <a:pt x="242" y="317"/>
                  </a:cubicBezTo>
                  <a:cubicBezTo>
                    <a:pt x="243" y="317"/>
                    <a:pt x="245" y="317"/>
                    <a:pt x="247" y="316"/>
                  </a:cubicBezTo>
                  <a:cubicBezTo>
                    <a:pt x="248" y="315"/>
                    <a:pt x="249" y="314"/>
                    <a:pt x="250" y="313"/>
                  </a:cubicBezTo>
                  <a:cubicBezTo>
                    <a:pt x="250" y="313"/>
                    <a:pt x="250" y="313"/>
                    <a:pt x="250" y="313"/>
                  </a:cubicBezTo>
                  <a:cubicBezTo>
                    <a:pt x="251" y="312"/>
                    <a:pt x="251" y="312"/>
                    <a:pt x="251" y="312"/>
                  </a:cubicBezTo>
                  <a:cubicBezTo>
                    <a:pt x="255" y="311"/>
                    <a:pt x="258" y="310"/>
                    <a:pt x="261" y="309"/>
                  </a:cubicBezTo>
                  <a:cubicBezTo>
                    <a:pt x="263" y="309"/>
                    <a:pt x="263" y="309"/>
                    <a:pt x="263" y="309"/>
                  </a:cubicBezTo>
                  <a:cubicBezTo>
                    <a:pt x="267" y="308"/>
                    <a:pt x="272" y="307"/>
                    <a:pt x="277" y="307"/>
                  </a:cubicBezTo>
                  <a:cubicBezTo>
                    <a:pt x="282" y="307"/>
                    <a:pt x="285" y="308"/>
                    <a:pt x="286" y="310"/>
                  </a:cubicBezTo>
                  <a:cubicBezTo>
                    <a:pt x="287" y="311"/>
                    <a:pt x="288" y="312"/>
                    <a:pt x="289" y="312"/>
                  </a:cubicBezTo>
                  <a:cubicBezTo>
                    <a:pt x="290" y="312"/>
                    <a:pt x="290" y="312"/>
                    <a:pt x="290" y="312"/>
                  </a:cubicBezTo>
                  <a:cubicBezTo>
                    <a:pt x="293" y="311"/>
                    <a:pt x="295" y="311"/>
                    <a:pt x="298" y="311"/>
                  </a:cubicBezTo>
                  <a:cubicBezTo>
                    <a:pt x="315" y="311"/>
                    <a:pt x="335" y="321"/>
                    <a:pt x="347" y="331"/>
                  </a:cubicBezTo>
                  <a:cubicBezTo>
                    <a:pt x="348" y="331"/>
                    <a:pt x="348" y="331"/>
                    <a:pt x="349" y="331"/>
                  </a:cubicBezTo>
                  <a:cubicBezTo>
                    <a:pt x="350" y="331"/>
                    <a:pt x="352" y="330"/>
                    <a:pt x="352" y="329"/>
                  </a:cubicBezTo>
                  <a:cubicBezTo>
                    <a:pt x="354" y="324"/>
                    <a:pt x="359" y="308"/>
                    <a:pt x="369" y="307"/>
                  </a:cubicBezTo>
                  <a:cubicBezTo>
                    <a:pt x="370" y="307"/>
                    <a:pt x="371" y="306"/>
                    <a:pt x="372" y="306"/>
                  </a:cubicBezTo>
                  <a:cubicBezTo>
                    <a:pt x="377" y="306"/>
                    <a:pt x="380" y="306"/>
                    <a:pt x="384" y="302"/>
                  </a:cubicBezTo>
                  <a:cubicBezTo>
                    <a:pt x="386" y="301"/>
                    <a:pt x="386" y="298"/>
                    <a:pt x="386" y="296"/>
                  </a:cubicBezTo>
                  <a:cubicBezTo>
                    <a:pt x="386" y="293"/>
                    <a:pt x="387" y="291"/>
                    <a:pt x="388" y="289"/>
                  </a:cubicBezTo>
                  <a:cubicBezTo>
                    <a:pt x="389" y="287"/>
                    <a:pt x="389" y="286"/>
                    <a:pt x="390" y="285"/>
                  </a:cubicBezTo>
                  <a:cubicBezTo>
                    <a:pt x="392" y="280"/>
                    <a:pt x="395" y="275"/>
                    <a:pt x="401" y="275"/>
                  </a:cubicBezTo>
                  <a:cubicBezTo>
                    <a:pt x="401" y="275"/>
                    <a:pt x="401" y="275"/>
                    <a:pt x="402" y="275"/>
                  </a:cubicBezTo>
                  <a:cubicBezTo>
                    <a:pt x="402" y="275"/>
                    <a:pt x="402" y="275"/>
                    <a:pt x="402" y="275"/>
                  </a:cubicBezTo>
                  <a:cubicBezTo>
                    <a:pt x="403" y="276"/>
                    <a:pt x="403" y="276"/>
                    <a:pt x="403" y="276"/>
                  </a:cubicBezTo>
                  <a:cubicBezTo>
                    <a:pt x="406" y="278"/>
                    <a:pt x="410" y="280"/>
                    <a:pt x="413" y="280"/>
                  </a:cubicBezTo>
                  <a:cubicBezTo>
                    <a:pt x="414" y="280"/>
                    <a:pt x="416" y="279"/>
                    <a:pt x="417" y="279"/>
                  </a:cubicBezTo>
                  <a:cubicBezTo>
                    <a:pt x="420" y="278"/>
                    <a:pt x="422" y="275"/>
                    <a:pt x="424" y="271"/>
                  </a:cubicBezTo>
                  <a:cubicBezTo>
                    <a:pt x="425" y="270"/>
                    <a:pt x="425" y="270"/>
                    <a:pt x="425" y="270"/>
                  </a:cubicBezTo>
                  <a:cubicBezTo>
                    <a:pt x="426" y="271"/>
                    <a:pt x="426" y="271"/>
                    <a:pt x="426" y="271"/>
                  </a:cubicBezTo>
                  <a:cubicBezTo>
                    <a:pt x="426" y="271"/>
                    <a:pt x="427" y="271"/>
                    <a:pt x="427" y="271"/>
                  </a:cubicBezTo>
                  <a:cubicBezTo>
                    <a:pt x="428" y="271"/>
                    <a:pt x="428" y="271"/>
                    <a:pt x="428" y="271"/>
                  </a:cubicBezTo>
                  <a:cubicBezTo>
                    <a:pt x="428" y="273"/>
                    <a:pt x="428" y="273"/>
                    <a:pt x="428" y="273"/>
                  </a:cubicBezTo>
                  <a:cubicBezTo>
                    <a:pt x="428" y="275"/>
                    <a:pt x="427" y="277"/>
                    <a:pt x="427" y="279"/>
                  </a:cubicBezTo>
                  <a:cubicBezTo>
                    <a:pt x="427" y="279"/>
                    <a:pt x="427" y="280"/>
                    <a:pt x="427" y="281"/>
                  </a:cubicBezTo>
                  <a:cubicBezTo>
                    <a:pt x="428" y="281"/>
                    <a:pt x="429" y="282"/>
                    <a:pt x="429" y="282"/>
                  </a:cubicBezTo>
                  <a:cubicBezTo>
                    <a:pt x="430" y="282"/>
                    <a:pt x="431" y="281"/>
                    <a:pt x="431" y="279"/>
                  </a:cubicBezTo>
                  <a:cubicBezTo>
                    <a:pt x="432" y="275"/>
                    <a:pt x="433" y="271"/>
                    <a:pt x="433" y="267"/>
                  </a:cubicBezTo>
                  <a:cubicBezTo>
                    <a:pt x="433" y="267"/>
                    <a:pt x="433" y="267"/>
                    <a:pt x="433" y="267"/>
                  </a:cubicBezTo>
                  <a:cubicBezTo>
                    <a:pt x="434" y="265"/>
                    <a:pt x="434" y="265"/>
                    <a:pt x="434" y="265"/>
                  </a:cubicBezTo>
                  <a:cubicBezTo>
                    <a:pt x="438" y="261"/>
                    <a:pt x="442" y="257"/>
                    <a:pt x="447" y="254"/>
                  </a:cubicBezTo>
                  <a:cubicBezTo>
                    <a:pt x="450" y="253"/>
                    <a:pt x="452" y="252"/>
                    <a:pt x="455" y="252"/>
                  </a:cubicBezTo>
                  <a:cubicBezTo>
                    <a:pt x="457" y="252"/>
                    <a:pt x="458" y="252"/>
                    <a:pt x="459" y="253"/>
                  </a:cubicBezTo>
                  <a:cubicBezTo>
                    <a:pt x="461" y="254"/>
                    <a:pt x="461" y="254"/>
                    <a:pt x="461" y="254"/>
                  </a:cubicBezTo>
                  <a:cubicBezTo>
                    <a:pt x="460" y="255"/>
                    <a:pt x="460" y="255"/>
                    <a:pt x="460" y="255"/>
                  </a:cubicBezTo>
                  <a:cubicBezTo>
                    <a:pt x="460" y="256"/>
                    <a:pt x="460" y="257"/>
                    <a:pt x="459" y="258"/>
                  </a:cubicBezTo>
                  <a:cubicBezTo>
                    <a:pt x="459" y="259"/>
                    <a:pt x="459" y="260"/>
                    <a:pt x="460" y="260"/>
                  </a:cubicBezTo>
                  <a:cubicBezTo>
                    <a:pt x="460" y="261"/>
                    <a:pt x="461" y="262"/>
                    <a:pt x="463" y="262"/>
                  </a:cubicBezTo>
                  <a:cubicBezTo>
                    <a:pt x="463" y="262"/>
                    <a:pt x="464" y="262"/>
                    <a:pt x="465" y="260"/>
                  </a:cubicBezTo>
                  <a:cubicBezTo>
                    <a:pt x="466" y="259"/>
                    <a:pt x="466" y="259"/>
                    <a:pt x="466" y="259"/>
                  </a:cubicBezTo>
                  <a:cubicBezTo>
                    <a:pt x="467" y="259"/>
                    <a:pt x="467" y="259"/>
                    <a:pt x="467" y="259"/>
                  </a:cubicBezTo>
                  <a:cubicBezTo>
                    <a:pt x="468" y="259"/>
                    <a:pt x="469" y="258"/>
                    <a:pt x="469" y="258"/>
                  </a:cubicBezTo>
                  <a:cubicBezTo>
                    <a:pt x="470" y="256"/>
                    <a:pt x="472" y="255"/>
                    <a:pt x="473" y="254"/>
                  </a:cubicBezTo>
                  <a:cubicBezTo>
                    <a:pt x="474" y="253"/>
                    <a:pt x="474" y="253"/>
                    <a:pt x="474" y="253"/>
                  </a:cubicBezTo>
                  <a:cubicBezTo>
                    <a:pt x="475" y="254"/>
                    <a:pt x="475" y="254"/>
                    <a:pt x="475" y="254"/>
                  </a:cubicBezTo>
                  <a:cubicBezTo>
                    <a:pt x="478" y="257"/>
                    <a:pt x="480" y="260"/>
                    <a:pt x="482" y="263"/>
                  </a:cubicBezTo>
                  <a:cubicBezTo>
                    <a:pt x="483" y="267"/>
                    <a:pt x="485" y="270"/>
                    <a:pt x="488" y="272"/>
                  </a:cubicBezTo>
                  <a:cubicBezTo>
                    <a:pt x="492" y="275"/>
                    <a:pt x="497" y="276"/>
                    <a:pt x="502" y="278"/>
                  </a:cubicBezTo>
                  <a:cubicBezTo>
                    <a:pt x="508" y="279"/>
                    <a:pt x="514" y="281"/>
                    <a:pt x="518" y="285"/>
                  </a:cubicBezTo>
                  <a:cubicBezTo>
                    <a:pt x="519" y="286"/>
                    <a:pt x="520" y="286"/>
                    <a:pt x="520" y="286"/>
                  </a:cubicBezTo>
                  <a:cubicBezTo>
                    <a:pt x="521" y="286"/>
                    <a:pt x="522" y="286"/>
                    <a:pt x="523" y="285"/>
                  </a:cubicBezTo>
                  <a:cubicBezTo>
                    <a:pt x="526" y="281"/>
                    <a:pt x="529" y="279"/>
                    <a:pt x="533" y="279"/>
                  </a:cubicBezTo>
                  <a:cubicBezTo>
                    <a:pt x="541" y="279"/>
                    <a:pt x="549" y="289"/>
                    <a:pt x="554" y="296"/>
                  </a:cubicBezTo>
                  <a:cubicBezTo>
                    <a:pt x="555" y="298"/>
                    <a:pt x="557" y="299"/>
                    <a:pt x="558" y="300"/>
                  </a:cubicBezTo>
                  <a:cubicBezTo>
                    <a:pt x="558" y="300"/>
                    <a:pt x="558" y="300"/>
                    <a:pt x="558" y="300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63" y="309"/>
                    <a:pt x="570" y="319"/>
                    <a:pt x="584" y="322"/>
                  </a:cubicBezTo>
                  <a:cubicBezTo>
                    <a:pt x="585" y="322"/>
                    <a:pt x="585" y="322"/>
                    <a:pt x="585" y="322"/>
                  </a:cubicBezTo>
                  <a:cubicBezTo>
                    <a:pt x="585" y="324"/>
                    <a:pt x="585" y="324"/>
                    <a:pt x="585" y="324"/>
                  </a:cubicBezTo>
                  <a:cubicBezTo>
                    <a:pt x="586" y="333"/>
                    <a:pt x="592" y="339"/>
                    <a:pt x="602" y="340"/>
                  </a:cubicBezTo>
                  <a:cubicBezTo>
                    <a:pt x="603" y="341"/>
                    <a:pt x="603" y="341"/>
                    <a:pt x="604" y="341"/>
                  </a:cubicBezTo>
                  <a:cubicBezTo>
                    <a:pt x="606" y="341"/>
                    <a:pt x="607" y="340"/>
                    <a:pt x="609" y="340"/>
                  </a:cubicBezTo>
                  <a:cubicBezTo>
                    <a:pt x="610" y="340"/>
                    <a:pt x="612" y="340"/>
                    <a:pt x="613" y="340"/>
                  </a:cubicBezTo>
                  <a:cubicBezTo>
                    <a:pt x="615" y="340"/>
                    <a:pt x="617" y="340"/>
                    <a:pt x="618" y="341"/>
                  </a:cubicBezTo>
                  <a:cubicBezTo>
                    <a:pt x="622" y="343"/>
                    <a:pt x="626" y="343"/>
                    <a:pt x="630" y="343"/>
                  </a:cubicBezTo>
                  <a:cubicBezTo>
                    <a:pt x="631" y="343"/>
                    <a:pt x="632" y="343"/>
                    <a:pt x="633" y="343"/>
                  </a:cubicBezTo>
                  <a:cubicBezTo>
                    <a:pt x="634" y="343"/>
                    <a:pt x="634" y="343"/>
                    <a:pt x="634" y="343"/>
                  </a:cubicBezTo>
                  <a:cubicBezTo>
                    <a:pt x="634" y="344"/>
                    <a:pt x="634" y="344"/>
                    <a:pt x="634" y="344"/>
                  </a:cubicBezTo>
                  <a:cubicBezTo>
                    <a:pt x="636" y="345"/>
                    <a:pt x="637" y="345"/>
                    <a:pt x="638" y="346"/>
                  </a:cubicBezTo>
                  <a:cubicBezTo>
                    <a:pt x="639" y="347"/>
                    <a:pt x="641" y="348"/>
                    <a:pt x="642" y="349"/>
                  </a:cubicBezTo>
                  <a:cubicBezTo>
                    <a:pt x="642" y="349"/>
                    <a:pt x="643" y="349"/>
                    <a:pt x="643" y="349"/>
                  </a:cubicBezTo>
                  <a:cubicBezTo>
                    <a:pt x="645" y="349"/>
                    <a:pt x="646" y="348"/>
                    <a:pt x="647" y="347"/>
                  </a:cubicBezTo>
                  <a:cubicBezTo>
                    <a:pt x="647" y="345"/>
                    <a:pt x="648" y="344"/>
                    <a:pt x="649" y="343"/>
                  </a:cubicBezTo>
                  <a:cubicBezTo>
                    <a:pt x="650" y="341"/>
                    <a:pt x="650" y="341"/>
                    <a:pt x="650" y="341"/>
                  </a:cubicBezTo>
                  <a:cubicBezTo>
                    <a:pt x="653" y="344"/>
                    <a:pt x="653" y="344"/>
                    <a:pt x="653" y="344"/>
                  </a:cubicBezTo>
                  <a:cubicBezTo>
                    <a:pt x="663" y="351"/>
                    <a:pt x="674" y="360"/>
                    <a:pt x="686" y="365"/>
                  </a:cubicBezTo>
                  <a:cubicBezTo>
                    <a:pt x="687" y="366"/>
                    <a:pt x="687" y="366"/>
                    <a:pt x="687" y="366"/>
                  </a:cubicBezTo>
                  <a:cubicBezTo>
                    <a:pt x="687" y="367"/>
                    <a:pt x="687" y="367"/>
                    <a:pt x="687" y="367"/>
                  </a:cubicBezTo>
                  <a:cubicBezTo>
                    <a:pt x="687" y="367"/>
                    <a:pt x="687" y="367"/>
                    <a:pt x="687" y="367"/>
                  </a:cubicBezTo>
                  <a:cubicBezTo>
                    <a:pt x="688" y="369"/>
                    <a:pt x="689" y="370"/>
                    <a:pt x="691" y="372"/>
                  </a:cubicBezTo>
                  <a:cubicBezTo>
                    <a:pt x="692" y="373"/>
                    <a:pt x="694" y="375"/>
                    <a:pt x="695" y="378"/>
                  </a:cubicBezTo>
                  <a:cubicBezTo>
                    <a:pt x="695" y="378"/>
                    <a:pt x="696" y="379"/>
                    <a:pt x="697" y="379"/>
                  </a:cubicBezTo>
                  <a:cubicBezTo>
                    <a:pt x="703" y="379"/>
                    <a:pt x="709" y="380"/>
                    <a:pt x="715" y="386"/>
                  </a:cubicBezTo>
                  <a:cubicBezTo>
                    <a:pt x="715" y="387"/>
                    <a:pt x="716" y="387"/>
                    <a:pt x="716" y="387"/>
                  </a:cubicBezTo>
                  <a:cubicBezTo>
                    <a:pt x="717" y="387"/>
                    <a:pt x="717" y="387"/>
                    <a:pt x="717" y="387"/>
                  </a:cubicBezTo>
                  <a:cubicBezTo>
                    <a:pt x="721" y="387"/>
                    <a:pt x="732" y="389"/>
                    <a:pt x="735" y="394"/>
                  </a:cubicBezTo>
                  <a:cubicBezTo>
                    <a:pt x="736" y="396"/>
                    <a:pt x="736" y="399"/>
                    <a:pt x="734" y="402"/>
                  </a:cubicBezTo>
                  <a:cubicBezTo>
                    <a:pt x="733" y="404"/>
                    <a:pt x="733" y="405"/>
                    <a:pt x="735" y="406"/>
                  </a:cubicBezTo>
                  <a:cubicBezTo>
                    <a:pt x="740" y="410"/>
                    <a:pt x="743" y="417"/>
                    <a:pt x="741" y="426"/>
                  </a:cubicBezTo>
                  <a:cubicBezTo>
                    <a:pt x="739" y="442"/>
                    <a:pt x="724" y="460"/>
                    <a:pt x="714" y="464"/>
                  </a:cubicBezTo>
                  <a:cubicBezTo>
                    <a:pt x="713" y="464"/>
                    <a:pt x="713" y="465"/>
                    <a:pt x="713" y="466"/>
                  </a:cubicBezTo>
                  <a:cubicBezTo>
                    <a:pt x="712" y="467"/>
                    <a:pt x="713" y="467"/>
                    <a:pt x="713" y="468"/>
                  </a:cubicBezTo>
                  <a:cubicBezTo>
                    <a:pt x="719" y="473"/>
                    <a:pt x="719" y="480"/>
                    <a:pt x="720" y="487"/>
                  </a:cubicBezTo>
                  <a:cubicBezTo>
                    <a:pt x="720" y="491"/>
                    <a:pt x="720" y="496"/>
                    <a:pt x="721" y="500"/>
                  </a:cubicBezTo>
                  <a:cubicBezTo>
                    <a:pt x="722" y="502"/>
                    <a:pt x="723" y="504"/>
                    <a:pt x="724" y="506"/>
                  </a:cubicBezTo>
                  <a:cubicBezTo>
                    <a:pt x="727" y="514"/>
                    <a:pt x="731" y="522"/>
                    <a:pt x="728" y="531"/>
                  </a:cubicBezTo>
                  <a:cubicBezTo>
                    <a:pt x="727" y="529"/>
                    <a:pt x="726" y="527"/>
                    <a:pt x="725" y="525"/>
                  </a:cubicBezTo>
                  <a:cubicBezTo>
                    <a:pt x="722" y="520"/>
                    <a:pt x="719" y="515"/>
                    <a:pt x="716" y="510"/>
                  </a:cubicBezTo>
                  <a:cubicBezTo>
                    <a:pt x="715" y="508"/>
                    <a:pt x="713" y="509"/>
                    <a:pt x="713" y="511"/>
                  </a:cubicBezTo>
                  <a:cubicBezTo>
                    <a:pt x="715" y="515"/>
                    <a:pt x="717" y="519"/>
                    <a:pt x="720" y="523"/>
                  </a:cubicBezTo>
                  <a:cubicBezTo>
                    <a:pt x="722" y="527"/>
                    <a:pt x="723" y="532"/>
                    <a:pt x="725" y="536"/>
                  </a:cubicBezTo>
                  <a:cubicBezTo>
                    <a:pt x="724" y="537"/>
                    <a:pt x="723" y="538"/>
                    <a:pt x="722" y="538"/>
                  </a:cubicBezTo>
                  <a:cubicBezTo>
                    <a:pt x="722" y="534"/>
                    <a:pt x="720" y="530"/>
                    <a:pt x="718" y="527"/>
                  </a:cubicBezTo>
                  <a:cubicBezTo>
                    <a:pt x="716" y="521"/>
                    <a:pt x="714" y="516"/>
                    <a:pt x="711" y="511"/>
                  </a:cubicBezTo>
                  <a:cubicBezTo>
                    <a:pt x="710" y="510"/>
                    <a:pt x="707" y="511"/>
                    <a:pt x="708" y="513"/>
                  </a:cubicBezTo>
                  <a:cubicBezTo>
                    <a:pt x="710" y="518"/>
                    <a:pt x="712" y="523"/>
                    <a:pt x="714" y="528"/>
                  </a:cubicBezTo>
                  <a:cubicBezTo>
                    <a:pt x="716" y="532"/>
                    <a:pt x="717" y="537"/>
                    <a:pt x="719" y="541"/>
                  </a:cubicBezTo>
                  <a:cubicBezTo>
                    <a:pt x="719" y="541"/>
                    <a:pt x="718" y="541"/>
                    <a:pt x="718" y="542"/>
                  </a:cubicBezTo>
                  <a:cubicBezTo>
                    <a:pt x="717" y="532"/>
                    <a:pt x="710" y="521"/>
                    <a:pt x="705" y="514"/>
                  </a:cubicBezTo>
                  <a:cubicBezTo>
                    <a:pt x="704" y="513"/>
                    <a:pt x="702" y="515"/>
                    <a:pt x="703" y="516"/>
                  </a:cubicBezTo>
                  <a:cubicBezTo>
                    <a:pt x="706" y="521"/>
                    <a:pt x="709" y="526"/>
                    <a:pt x="710" y="532"/>
                  </a:cubicBezTo>
                  <a:cubicBezTo>
                    <a:pt x="712" y="536"/>
                    <a:pt x="713" y="540"/>
                    <a:pt x="714" y="544"/>
                  </a:cubicBezTo>
                  <a:cubicBezTo>
                    <a:pt x="712" y="544"/>
                    <a:pt x="710" y="545"/>
                    <a:pt x="708" y="545"/>
                  </a:cubicBezTo>
                  <a:cubicBezTo>
                    <a:pt x="705" y="545"/>
                    <a:pt x="702" y="544"/>
                    <a:pt x="700" y="541"/>
                  </a:cubicBezTo>
                  <a:cubicBezTo>
                    <a:pt x="698" y="539"/>
                    <a:pt x="698" y="534"/>
                    <a:pt x="700" y="529"/>
                  </a:cubicBezTo>
                  <a:cubicBezTo>
                    <a:pt x="700" y="528"/>
                    <a:pt x="700" y="528"/>
                    <a:pt x="699" y="527"/>
                  </a:cubicBezTo>
                  <a:cubicBezTo>
                    <a:pt x="699" y="526"/>
                    <a:pt x="698" y="526"/>
                    <a:pt x="697" y="526"/>
                  </a:cubicBezTo>
                  <a:cubicBezTo>
                    <a:pt x="694" y="526"/>
                    <a:pt x="692" y="524"/>
                    <a:pt x="690" y="522"/>
                  </a:cubicBezTo>
                  <a:cubicBezTo>
                    <a:pt x="686" y="517"/>
                    <a:pt x="687" y="507"/>
                    <a:pt x="688" y="497"/>
                  </a:cubicBezTo>
                  <a:cubicBezTo>
                    <a:pt x="688" y="491"/>
                    <a:pt x="689" y="486"/>
                    <a:pt x="688" y="482"/>
                  </a:cubicBezTo>
                  <a:cubicBezTo>
                    <a:pt x="688" y="481"/>
                    <a:pt x="688" y="481"/>
                    <a:pt x="688" y="481"/>
                  </a:cubicBezTo>
                  <a:cubicBezTo>
                    <a:pt x="689" y="481"/>
                    <a:pt x="689" y="481"/>
                    <a:pt x="689" y="481"/>
                  </a:cubicBezTo>
                  <a:cubicBezTo>
                    <a:pt x="689" y="480"/>
                    <a:pt x="690" y="479"/>
                    <a:pt x="690" y="478"/>
                  </a:cubicBezTo>
                  <a:cubicBezTo>
                    <a:pt x="691" y="477"/>
                    <a:pt x="690" y="477"/>
                    <a:pt x="690" y="476"/>
                  </a:cubicBezTo>
                  <a:cubicBezTo>
                    <a:pt x="690" y="476"/>
                    <a:pt x="689" y="476"/>
                    <a:pt x="689" y="476"/>
                  </a:cubicBezTo>
                  <a:cubicBezTo>
                    <a:pt x="689" y="476"/>
                    <a:pt x="688" y="476"/>
                    <a:pt x="688" y="476"/>
                  </a:cubicBezTo>
                  <a:cubicBezTo>
                    <a:pt x="686" y="478"/>
                    <a:pt x="684" y="479"/>
                    <a:pt x="683" y="480"/>
                  </a:cubicBezTo>
                  <a:cubicBezTo>
                    <a:pt x="682" y="477"/>
                    <a:pt x="681" y="475"/>
                    <a:pt x="680" y="473"/>
                  </a:cubicBezTo>
                  <a:cubicBezTo>
                    <a:pt x="678" y="469"/>
                    <a:pt x="677" y="464"/>
                    <a:pt x="674" y="460"/>
                  </a:cubicBezTo>
                  <a:cubicBezTo>
                    <a:pt x="673" y="458"/>
                    <a:pt x="670" y="459"/>
                    <a:pt x="671" y="462"/>
                  </a:cubicBezTo>
                  <a:cubicBezTo>
                    <a:pt x="673" y="466"/>
                    <a:pt x="675" y="470"/>
                    <a:pt x="676" y="475"/>
                  </a:cubicBezTo>
                  <a:cubicBezTo>
                    <a:pt x="677" y="477"/>
                    <a:pt x="678" y="479"/>
                    <a:pt x="678" y="481"/>
                  </a:cubicBezTo>
                  <a:cubicBezTo>
                    <a:pt x="677" y="482"/>
                    <a:pt x="675" y="482"/>
                    <a:pt x="674" y="482"/>
                  </a:cubicBezTo>
                  <a:cubicBezTo>
                    <a:pt x="669" y="482"/>
                    <a:pt x="665" y="480"/>
                    <a:pt x="662" y="475"/>
                  </a:cubicBezTo>
                  <a:cubicBezTo>
                    <a:pt x="662" y="475"/>
                    <a:pt x="661" y="474"/>
                    <a:pt x="660" y="474"/>
                  </a:cubicBezTo>
                  <a:cubicBezTo>
                    <a:pt x="660" y="474"/>
                    <a:pt x="659" y="475"/>
                    <a:pt x="658" y="475"/>
                  </a:cubicBezTo>
                  <a:cubicBezTo>
                    <a:pt x="656" y="476"/>
                    <a:pt x="655" y="477"/>
                    <a:pt x="653" y="477"/>
                  </a:cubicBezTo>
                  <a:cubicBezTo>
                    <a:pt x="652" y="477"/>
                    <a:pt x="651" y="476"/>
                    <a:pt x="650" y="476"/>
                  </a:cubicBezTo>
                  <a:cubicBezTo>
                    <a:pt x="651" y="476"/>
                    <a:pt x="651" y="476"/>
                    <a:pt x="651" y="475"/>
                  </a:cubicBezTo>
                  <a:cubicBezTo>
                    <a:pt x="652" y="464"/>
                    <a:pt x="641" y="455"/>
                    <a:pt x="637" y="446"/>
                  </a:cubicBezTo>
                  <a:cubicBezTo>
                    <a:pt x="636" y="444"/>
                    <a:pt x="634" y="445"/>
                    <a:pt x="634" y="447"/>
                  </a:cubicBezTo>
                  <a:cubicBezTo>
                    <a:pt x="635" y="452"/>
                    <a:pt x="638" y="456"/>
                    <a:pt x="640" y="460"/>
                  </a:cubicBezTo>
                  <a:cubicBezTo>
                    <a:pt x="643" y="465"/>
                    <a:pt x="646" y="471"/>
                    <a:pt x="649" y="476"/>
                  </a:cubicBezTo>
                  <a:cubicBezTo>
                    <a:pt x="649" y="476"/>
                    <a:pt x="649" y="476"/>
                    <a:pt x="649" y="476"/>
                  </a:cubicBezTo>
                  <a:cubicBezTo>
                    <a:pt x="648" y="475"/>
                    <a:pt x="648" y="475"/>
                    <a:pt x="647" y="474"/>
                  </a:cubicBezTo>
                  <a:cubicBezTo>
                    <a:pt x="646" y="474"/>
                    <a:pt x="646" y="474"/>
                    <a:pt x="645" y="473"/>
                  </a:cubicBezTo>
                  <a:cubicBezTo>
                    <a:pt x="645" y="473"/>
                    <a:pt x="645" y="473"/>
                    <a:pt x="644" y="473"/>
                  </a:cubicBezTo>
                  <a:cubicBezTo>
                    <a:pt x="644" y="473"/>
                    <a:pt x="644" y="473"/>
                    <a:pt x="644" y="473"/>
                  </a:cubicBezTo>
                  <a:cubicBezTo>
                    <a:pt x="644" y="473"/>
                    <a:pt x="644" y="473"/>
                    <a:pt x="644" y="473"/>
                  </a:cubicBezTo>
                  <a:cubicBezTo>
                    <a:pt x="643" y="472"/>
                    <a:pt x="643" y="471"/>
                    <a:pt x="642" y="471"/>
                  </a:cubicBezTo>
                  <a:cubicBezTo>
                    <a:pt x="641" y="470"/>
                    <a:pt x="640" y="470"/>
                    <a:pt x="639" y="469"/>
                  </a:cubicBezTo>
                  <a:cubicBezTo>
                    <a:pt x="639" y="466"/>
                    <a:pt x="637" y="463"/>
                    <a:pt x="635" y="460"/>
                  </a:cubicBezTo>
                  <a:cubicBezTo>
                    <a:pt x="632" y="456"/>
                    <a:pt x="630" y="451"/>
                    <a:pt x="627" y="447"/>
                  </a:cubicBezTo>
                  <a:cubicBezTo>
                    <a:pt x="626" y="445"/>
                    <a:pt x="623" y="447"/>
                    <a:pt x="624" y="449"/>
                  </a:cubicBezTo>
                  <a:cubicBezTo>
                    <a:pt x="625" y="454"/>
                    <a:pt x="628" y="458"/>
                    <a:pt x="631" y="462"/>
                  </a:cubicBezTo>
                  <a:cubicBezTo>
                    <a:pt x="632" y="464"/>
                    <a:pt x="633" y="466"/>
                    <a:pt x="634" y="467"/>
                  </a:cubicBezTo>
                  <a:cubicBezTo>
                    <a:pt x="633" y="467"/>
                    <a:pt x="631" y="467"/>
                    <a:pt x="630" y="467"/>
                  </a:cubicBezTo>
                  <a:cubicBezTo>
                    <a:pt x="629" y="467"/>
                    <a:pt x="629" y="467"/>
                    <a:pt x="628" y="467"/>
                  </a:cubicBezTo>
                  <a:cubicBezTo>
                    <a:pt x="628" y="465"/>
                    <a:pt x="627" y="463"/>
                    <a:pt x="626" y="462"/>
                  </a:cubicBezTo>
                  <a:cubicBezTo>
                    <a:pt x="624" y="458"/>
                    <a:pt x="622" y="455"/>
                    <a:pt x="620" y="451"/>
                  </a:cubicBezTo>
                  <a:cubicBezTo>
                    <a:pt x="619" y="450"/>
                    <a:pt x="617" y="451"/>
                    <a:pt x="618" y="453"/>
                  </a:cubicBezTo>
                  <a:cubicBezTo>
                    <a:pt x="619" y="456"/>
                    <a:pt x="621" y="459"/>
                    <a:pt x="622" y="462"/>
                  </a:cubicBezTo>
                  <a:cubicBezTo>
                    <a:pt x="623" y="464"/>
                    <a:pt x="623" y="466"/>
                    <a:pt x="624" y="468"/>
                  </a:cubicBezTo>
                  <a:cubicBezTo>
                    <a:pt x="623" y="469"/>
                    <a:pt x="623" y="469"/>
                    <a:pt x="622" y="470"/>
                  </a:cubicBezTo>
                  <a:cubicBezTo>
                    <a:pt x="621" y="470"/>
                    <a:pt x="621" y="470"/>
                    <a:pt x="621" y="470"/>
                  </a:cubicBezTo>
                  <a:cubicBezTo>
                    <a:pt x="620" y="470"/>
                    <a:pt x="620" y="470"/>
                    <a:pt x="620" y="470"/>
                  </a:cubicBezTo>
                  <a:cubicBezTo>
                    <a:pt x="622" y="469"/>
                    <a:pt x="622" y="469"/>
                    <a:pt x="622" y="469"/>
                  </a:cubicBezTo>
                  <a:cubicBezTo>
                    <a:pt x="621" y="467"/>
                    <a:pt x="621" y="467"/>
                    <a:pt x="621" y="467"/>
                  </a:cubicBezTo>
                  <a:cubicBezTo>
                    <a:pt x="619" y="470"/>
                    <a:pt x="619" y="470"/>
                    <a:pt x="619" y="470"/>
                  </a:cubicBezTo>
                  <a:cubicBezTo>
                    <a:pt x="615" y="468"/>
                    <a:pt x="615" y="468"/>
                    <a:pt x="615" y="468"/>
                  </a:cubicBezTo>
                  <a:cubicBezTo>
                    <a:pt x="618" y="466"/>
                    <a:pt x="618" y="466"/>
                    <a:pt x="618" y="466"/>
                  </a:cubicBezTo>
                  <a:cubicBezTo>
                    <a:pt x="619" y="466"/>
                    <a:pt x="619" y="465"/>
                    <a:pt x="620" y="465"/>
                  </a:cubicBezTo>
                  <a:cubicBezTo>
                    <a:pt x="613" y="465"/>
                    <a:pt x="605" y="461"/>
                    <a:pt x="603" y="455"/>
                  </a:cubicBezTo>
                  <a:cubicBezTo>
                    <a:pt x="602" y="452"/>
                    <a:pt x="602" y="448"/>
                    <a:pt x="608" y="443"/>
                  </a:cubicBezTo>
                  <a:cubicBezTo>
                    <a:pt x="609" y="443"/>
                    <a:pt x="609" y="442"/>
                    <a:pt x="609" y="441"/>
                  </a:cubicBezTo>
                  <a:cubicBezTo>
                    <a:pt x="609" y="438"/>
                    <a:pt x="609" y="436"/>
                    <a:pt x="609" y="434"/>
                  </a:cubicBezTo>
                  <a:cubicBezTo>
                    <a:pt x="608" y="432"/>
                    <a:pt x="608" y="432"/>
                    <a:pt x="608" y="432"/>
                  </a:cubicBezTo>
                  <a:cubicBezTo>
                    <a:pt x="609" y="432"/>
                    <a:pt x="609" y="432"/>
                    <a:pt x="609" y="432"/>
                  </a:cubicBezTo>
                  <a:cubicBezTo>
                    <a:pt x="615" y="428"/>
                    <a:pt x="618" y="423"/>
                    <a:pt x="618" y="417"/>
                  </a:cubicBezTo>
                  <a:cubicBezTo>
                    <a:pt x="618" y="411"/>
                    <a:pt x="614" y="405"/>
                    <a:pt x="608" y="400"/>
                  </a:cubicBezTo>
                  <a:cubicBezTo>
                    <a:pt x="600" y="394"/>
                    <a:pt x="592" y="390"/>
                    <a:pt x="585" y="390"/>
                  </a:cubicBezTo>
                  <a:cubicBezTo>
                    <a:pt x="584" y="390"/>
                    <a:pt x="584" y="390"/>
                    <a:pt x="584" y="390"/>
                  </a:cubicBezTo>
                  <a:cubicBezTo>
                    <a:pt x="583" y="389"/>
                    <a:pt x="582" y="389"/>
                    <a:pt x="581" y="389"/>
                  </a:cubicBezTo>
                  <a:cubicBezTo>
                    <a:pt x="579" y="389"/>
                    <a:pt x="577" y="390"/>
                    <a:pt x="576" y="390"/>
                  </a:cubicBezTo>
                  <a:cubicBezTo>
                    <a:pt x="573" y="394"/>
                    <a:pt x="570" y="396"/>
                    <a:pt x="567" y="396"/>
                  </a:cubicBezTo>
                  <a:cubicBezTo>
                    <a:pt x="563" y="396"/>
                    <a:pt x="561" y="393"/>
                    <a:pt x="557" y="389"/>
                  </a:cubicBezTo>
                  <a:cubicBezTo>
                    <a:pt x="557" y="389"/>
                    <a:pt x="556" y="388"/>
                    <a:pt x="555" y="388"/>
                  </a:cubicBezTo>
                  <a:cubicBezTo>
                    <a:pt x="554" y="388"/>
                    <a:pt x="553" y="388"/>
                    <a:pt x="553" y="389"/>
                  </a:cubicBezTo>
                  <a:cubicBezTo>
                    <a:pt x="551" y="391"/>
                    <a:pt x="548" y="393"/>
                    <a:pt x="544" y="394"/>
                  </a:cubicBezTo>
                  <a:cubicBezTo>
                    <a:pt x="543" y="394"/>
                    <a:pt x="542" y="395"/>
                    <a:pt x="542" y="397"/>
                  </a:cubicBezTo>
                  <a:cubicBezTo>
                    <a:pt x="542" y="398"/>
                    <a:pt x="542" y="399"/>
                    <a:pt x="543" y="400"/>
                  </a:cubicBezTo>
                  <a:cubicBezTo>
                    <a:pt x="547" y="402"/>
                    <a:pt x="548" y="405"/>
                    <a:pt x="548" y="407"/>
                  </a:cubicBezTo>
                  <a:cubicBezTo>
                    <a:pt x="548" y="410"/>
                    <a:pt x="546" y="413"/>
                    <a:pt x="543" y="415"/>
                  </a:cubicBezTo>
                  <a:cubicBezTo>
                    <a:pt x="543" y="415"/>
                    <a:pt x="542" y="416"/>
                    <a:pt x="542" y="416"/>
                  </a:cubicBezTo>
                  <a:cubicBezTo>
                    <a:pt x="543" y="412"/>
                    <a:pt x="541" y="407"/>
                    <a:pt x="539" y="403"/>
                  </a:cubicBezTo>
                  <a:cubicBezTo>
                    <a:pt x="537" y="398"/>
                    <a:pt x="535" y="392"/>
                    <a:pt x="533" y="387"/>
                  </a:cubicBezTo>
                  <a:cubicBezTo>
                    <a:pt x="532" y="386"/>
                    <a:pt x="530" y="386"/>
                    <a:pt x="530" y="388"/>
                  </a:cubicBezTo>
                  <a:cubicBezTo>
                    <a:pt x="530" y="393"/>
                    <a:pt x="532" y="397"/>
                    <a:pt x="534" y="402"/>
                  </a:cubicBezTo>
                  <a:cubicBezTo>
                    <a:pt x="535" y="407"/>
                    <a:pt x="536" y="413"/>
                    <a:pt x="539" y="417"/>
                  </a:cubicBezTo>
                  <a:cubicBezTo>
                    <a:pt x="540" y="418"/>
                    <a:pt x="541" y="419"/>
                    <a:pt x="542" y="417"/>
                  </a:cubicBezTo>
                  <a:cubicBezTo>
                    <a:pt x="542" y="418"/>
                    <a:pt x="542" y="418"/>
                    <a:pt x="542" y="418"/>
                  </a:cubicBezTo>
                  <a:cubicBezTo>
                    <a:pt x="543" y="424"/>
                    <a:pt x="542" y="428"/>
                    <a:pt x="541" y="430"/>
                  </a:cubicBezTo>
                  <a:cubicBezTo>
                    <a:pt x="539" y="432"/>
                    <a:pt x="537" y="433"/>
                    <a:pt x="534" y="433"/>
                  </a:cubicBezTo>
                  <a:cubicBezTo>
                    <a:pt x="532" y="433"/>
                    <a:pt x="530" y="432"/>
                    <a:pt x="528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24"/>
                    <a:pt x="524" y="417"/>
                    <a:pt x="521" y="411"/>
                  </a:cubicBezTo>
                  <a:cubicBezTo>
                    <a:pt x="518" y="404"/>
                    <a:pt x="514" y="398"/>
                    <a:pt x="510" y="393"/>
                  </a:cubicBezTo>
                  <a:cubicBezTo>
                    <a:pt x="509" y="391"/>
                    <a:pt x="507" y="393"/>
                    <a:pt x="508" y="394"/>
                  </a:cubicBezTo>
                  <a:cubicBezTo>
                    <a:pt x="511" y="400"/>
                    <a:pt x="514" y="406"/>
                    <a:pt x="517" y="413"/>
                  </a:cubicBezTo>
                  <a:cubicBezTo>
                    <a:pt x="519" y="418"/>
                    <a:pt x="521" y="424"/>
                    <a:pt x="523" y="429"/>
                  </a:cubicBezTo>
                  <a:cubicBezTo>
                    <a:pt x="523" y="429"/>
                    <a:pt x="523" y="429"/>
                    <a:pt x="523" y="429"/>
                  </a:cubicBezTo>
                  <a:cubicBezTo>
                    <a:pt x="522" y="429"/>
                    <a:pt x="522" y="429"/>
                    <a:pt x="521" y="430"/>
                  </a:cubicBezTo>
                  <a:cubicBezTo>
                    <a:pt x="518" y="433"/>
                    <a:pt x="515" y="434"/>
                    <a:pt x="511" y="434"/>
                  </a:cubicBezTo>
                  <a:cubicBezTo>
                    <a:pt x="505" y="434"/>
                    <a:pt x="499" y="430"/>
                    <a:pt x="497" y="425"/>
                  </a:cubicBezTo>
                  <a:cubicBezTo>
                    <a:pt x="496" y="422"/>
                    <a:pt x="495" y="420"/>
                    <a:pt x="495" y="418"/>
                  </a:cubicBezTo>
                  <a:cubicBezTo>
                    <a:pt x="495" y="415"/>
                    <a:pt x="495" y="414"/>
                    <a:pt x="492" y="412"/>
                  </a:cubicBezTo>
                  <a:cubicBezTo>
                    <a:pt x="492" y="407"/>
                    <a:pt x="489" y="401"/>
                    <a:pt x="487" y="397"/>
                  </a:cubicBezTo>
                  <a:cubicBezTo>
                    <a:pt x="485" y="390"/>
                    <a:pt x="481" y="384"/>
                    <a:pt x="477" y="378"/>
                  </a:cubicBezTo>
                  <a:cubicBezTo>
                    <a:pt x="476" y="376"/>
                    <a:pt x="473" y="378"/>
                    <a:pt x="474" y="380"/>
                  </a:cubicBezTo>
                  <a:cubicBezTo>
                    <a:pt x="478" y="386"/>
                    <a:pt x="481" y="392"/>
                    <a:pt x="483" y="399"/>
                  </a:cubicBezTo>
                  <a:cubicBezTo>
                    <a:pt x="484" y="402"/>
                    <a:pt x="485" y="405"/>
                    <a:pt x="486" y="408"/>
                  </a:cubicBezTo>
                  <a:cubicBezTo>
                    <a:pt x="480" y="406"/>
                    <a:pt x="474" y="404"/>
                    <a:pt x="468" y="404"/>
                  </a:cubicBezTo>
                  <a:cubicBezTo>
                    <a:pt x="464" y="404"/>
                    <a:pt x="461" y="405"/>
                    <a:pt x="456" y="405"/>
                  </a:cubicBezTo>
                  <a:cubicBezTo>
                    <a:pt x="457" y="401"/>
                    <a:pt x="453" y="396"/>
                    <a:pt x="451" y="392"/>
                  </a:cubicBezTo>
                  <a:cubicBezTo>
                    <a:pt x="448" y="386"/>
                    <a:pt x="444" y="380"/>
                    <a:pt x="441" y="374"/>
                  </a:cubicBezTo>
                  <a:cubicBezTo>
                    <a:pt x="440" y="372"/>
                    <a:pt x="436" y="373"/>
                    <a:pt x="437" y="376"/>
                  </a:cubicBezTo>
                  <a:cubicBezTo>
                    <a:pt x="439" y="382"/>
                    <a:pt x="443" y="387"/>
                    <a:pt x="446" y="392"/>
                  </a:cubicBezTo>
                  <a:cubicBezTo>
                    <a:pt x="448" y="397"/>
                    <a:pt x="450" y="403"/>
                    <a:pt x="453" y="407"/>
                  </a:cubicBezTo>
                  <a:cubicBezTo>
                    <a:pt x="453" y="408"/>
                    <a:pt x="453" y="409"/>
                    <a:pt x="453" y="411"/>
                  </a:cubicBezTo>
                  <a:cubicBezTo>
                    <a:pt x="454" y="412"/>
                    <a:pt x="454" y="412"/>
                    <a:pt x="454" y="412"/>
                  </a:cubicBezTo>
                  <a:cubicBezTo>
                    <a:pt x="452" y="413"/>
                    <a:pt x="452" y="413"/>
                    <a:pt x="452" y="413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8" y="415"/>
                    <a:pt x="448" y="415"/>
                    <a:pt x="448" y="415"/>
                  </a:cubicBezTo>
                  <a:cubicBezTo>
                    <a:pt x="442" y="419"/>
                    <a:pt x="435" y="420"/>
                    <a:pt x="429" y="421"/>
                  </a:cubicBezTo>
                  <a:cubicBezTo>
                    <a:pt x="430" y="414"/>
                    <a:pt x="425" y="406"/>
                    <a:pt x="421" y="400"/>
                  </a:cubicBezTo>
                  <a:cubicBezTo>
                    <a:pt x="416" y="392"/>
                    <a:pt x="411" y="385"/>
                    <a:pt x="407" y="377"/>
                  </a:cubicBezTo>
                  <a:cubicBezTo>
                    <a:pt x="407" y="375"/>
                    <a:pt x="404" y="376"/>
                    <a:pt x="404" y="378"/>
                  </a:cubicBezTo>
                  <a:cubicBezTo>
                    <a:pt x="406" y="386"/>
                    <a:pt x="411" y="393"/>
                    <a:pt x="415" y="400"/>
                  </a:cubicBezTo>
                  <a:cubicBezTo>
                    <a:pt x="419" y="407"/>
                    <a:pt x="421" y="414"/>
                    <a:pt x="425" y="421"/>
                  </a:cubicBezTo>
                  <a:cubicBezTo>
                    <a:pt x="421" y="421"/>
                    <a:pt x="417" y="420"/>
                    <a:pt x="413" y="419"/>
                  </a:cubicBezTo>
                  <a:cubicBezTo>
                    <a:pt x="416" y="405"/>
                    <a:pt x="401" y="390"/>
                    <a:pt x="394" y="378"/>
                  </a:cubicBezTo>
                  <a:cubicBezTo>
                    <a:pt x="393" y="376"/>
                    <a:pt x="390" y="378"/>
                    <a:pt x="391" y="380"/>
                  </a:cubicBezTo>
                  <a:cubicBezTo>
                    <a:pt x="394" y="387"/>
                    <a:pt x="398" y="393"/>
                    <a:pt x="401" y="399"/>
                  </a:cubicBezTo>
                  <a:cubicBezTo>
                    <a:pt x="405" y="405"/>
                    <a:pt x="406" y="412"/>
                    <a:pt x="409" y="418"/>
                  </a:cubicBezTo>
                  <a:cubicBezTo>
                    <a:pt x="408" y="417"/>
                    <a:pt x="406" y="417"/>
                    <a:pt x="405" y="416"/>
                  </a:cubicBezTo>
                  <a:cubicBezTo>
                    <a:pt x="399" y="414"/>
                    <a:pt x="393" y="411"/>
                    <a:pt x="388" y="411"/>
                  </a:cubicBezTo>
                  <a:cubicBezTo>
                    <a:pt x="386" y="411"/>
                    <a:pt x="384" y="413"/>
                    <a:pt x="381" y="414"/>
                  </a:cubicBezTo>
                  <a:cubicBezTo>
                    <a:pt x="379" y="416"/>
                    <a:pt x="377" y="417"/>
                    <a:pt x="375" y="417"/>
                  </a:cubicBezTo>
                  <a:cubicBezTo>
                    <a:pt x="374" y="417"/>
                    <a:pt x="374" y="417"/>
                    <a:pt x="373" y="417"/>
                  </a:cubicBezTo>
                  <a:cubicBezTo>
                    <a:pt x="363" y="410"/>
                    <a:pt x="361" y="403"/>
                    <a:pt x="357" y="394"/>
                  </a:cubicBezTo>
                  <a:cubicBezTo>
                    <a:pt x="356" y="393"/>
                    <a:pt x="356" y="391"/>
                    <a:pt x="355" y="390"/>
                  </a:cubicBezTo>
                  <a:cubicBezTo>
                    <a:pt x="353" y="385"/>
                    <a:pt x="349" y="380"/>
                    <a:pt x="344" y="377"/>
                  </a:cubicBezTo>
                  <a:cubicBezTo>
                    <a:pt x="343" y="373"/>
                    <a:pt x="341" y="369"/>
                    <a:pt x="339" y="365"/>
                  </a:cubicBezTo>
                  <a:cubicBezTo>
                    <a:pt x="337" y="360"/>
                    <a:pt x="335" y="356"/>
                    <a:pt x="333" y="351"/>
                  </a:cubicBezTo>
                  <a:cubicBezTo>
                    <a:pt x="332" y="350"/>
                    <a:pt x="330" y="351"/>
                    <a:pt x="330" y="353"/>
                  </a:cubicBezTo>
                  <a:cubicBezTo>
                    <a:pt x="332" y="357"/>
                    <a:pt x="334" y="362"/>
                    <a:pt x="336" y="367"/>
                  </a:cubicBezTo>
                  <a:cubicBezTo>
                    <a:pt x="337" y="369"/>
                    <a:pt x="338" y="372"/>
                    <a:pt x="340" y="375"/>
                  </a:cubicBezTo>
                  <a:cubicBezTo>
                    <a:pt x="338" y="374"/>
                    <a:pt x="335" y="373"/>
                    <a:pt x="333" y="373"/>
                  </a:cubicBezTo>
                  <a:cubicBezTo>
                    <a:pt x="333" y="373"/>
                    <a:pt x="332" y="373"/>
                    <a:pt x="332" y="373"/>
                  </a:cubicBezTo>
                  <a:cubicBezTo>
                    <a:pt x="332" y="373"/>
                    <a:pt x="332" y="373"/>
                    <a:pt x="332" y="373"/>
                  </a:cubicBezTo>
                  <a:cubicBezTo>
                    <a:pt x="332" y="368"/>
                    <a:pt x="329" y="364"/>
                    <a:pt x="326" y="359"/>
                  </a:cubicBezTo>
                  <a:cubicBezTo>
                    <a:pt x="324" y="355"/>
                    <a:pt x="321" y="351"/>
                    <a:pt x="319" y="347"/>
                  </a:cubicBezTo>
                  <a:cubicBezTo>
                    <a:pt x="317" y="345"/>
                    <a:pt x="315" y="347"/>
                    <a:pt x="316" y="349"/>
                  </a:cubicBezTo>
                  <a:cubicBezTo>
                    <a:pt x="319" y="353"/>
                    <a:pt x="321" y="358"/>
                    <a:pt x="324" y="363"/>
                  </a:cubicBezTo>
                  <a:cubicBezTo>
                    <a:pt x="325" y="367"/>
                    <a:pt x="327" y="371"/>
                    <a:pt x="330" y="374"/>
                  </a:cubicBezTo>
                  <a:cubicBezTo>
                    <a:pt x="330" y="374"/>
                    <a:pt x="330" y="374"/>
                    <a:pt x="330" y="374"/>
                  </a:cubicBezTo>
                  <a:cubicBezTo>
                    <a:pt x="329" y="374"/>
                    <a:pt x="329" y="375"/>
                    <a:pt x="328" y="375"/>
                  </a:cubicBezTo>
                  <a:cubicBezTo>
                    <a:pt x="325" y="378"/>
                    <a:pt x="322" y="379"/>
                    <a:pt x="319" y="379"/>
                  </a:cubicBezTo>
                  <a:cubicBezTo>
                    <a:pt x="314" y="379"/>
                    <a:pt x="310" y="376"/>
                    <a:pt x="306" y="373"/>
                  </a:cubicBezTo>
                  <a:cubicBezTo>
                    <a:pt x="305" y="373"/>
                    <a:pt x="305" y="372"/>
                    <a:pt x="304" y="372"/>
                  </a:cubicBezTo>
                  <a:cubicBezTo>
                    <a:pt x="303" y="372"/>
                    <a:pt x="303" y="371"/>
                    <a:pt x="302" y="371"/>
                  </a:cubicBezTo>
                  <a:cubicBezTo>
                    <a:pt x="302" y="371"/>
                    <a:pt x="302" y="371"/>
                    <a:pt x="302" y="371"/>
                  </a:cubicBezTo>
                  <a:cubicBezTo>
                    <a:pt x="301" y="368"/>
                    <a:pt x="299" y="366"/>
                    <a:pt x="298" y="363"/>
                  </a:cubicBezTo>
                  <a:cubicBezTo>
                    <a:pt x="295" y="358"/>
                    <a:pt x="293" y="352"/>
                    <a:pt x="290" y="347"/>
                  </a:cubicBezTo>
                  <a:cubicBezTo>
                    <a:pt x="289" y="345"/>
                    <a:pt x="286" y="346"/>
                    <a:pt x="286" y="348"/>
                  </a:cubicBezTo>
                  <a:cubicBezTo>
                    <a:pt x="288" y="354"/>
                    <a:pt x="290" y="359"/>
                    <a:pt x="292" y="364"/>
                  </a:cubicBezTo>
                  <a:cubicBezTo>
                    <a:pt x="294" y="367"/>
                    <a:pt x="296" y="371"/>
                    <a:pt x="298" y="375"/>
                  </a:cubicBezTo>
                  <a:cubicBezTo>
                    <a:pt x="296" y="379"/>
                    <a:pt x="294" y="381"/>
                    <a:pt x="292" y="381"/>
                  </a:cubicBezTo>
                  <a:cubicBezTo>
                    <a:pt x="288" y="381"/>
                    <a:pt x="285" y="377"/>
                    <a:pt x="283" y="373"/>
                  </a:cubicBezTo>
                  <a:cubicBezTo>
                    <a:pt x="282" y="372"/>
                    <a:pt x="281" y="372"/>
                    <a:pt x="279" y="372"/>
                  </a:cubicBezTo>
                  <a:cubicBezTo>
                    <a:pt x="278" y="372"/>
                    <a:pt x="277" y="372"/>
                    <a:pt x="277" y="374"/>
                  </a:cubicBezTo>
                  <a:cubicBezTo>
                    <a:pt x="276" y="378"/>
                    <a:pt x="273" y="380"/>
                    <a:pt x="270" y="380"/>
                  </a:cubicBezTo>
                  <a:cubicBezTo>
                    <a:pt x="268" y="380"/>
                    <a:pt x="266" y="379"/>
                    <a:pt x="264" y="377"/>
                  </a:cubicBezTo>
                  <a:cubicBezTo>
                    <a:pt x="263" y="377"/>
                    <a:pt x="263" y="377"/>
                    <a:pt x="263" y="377"/>
                  </a:cubicBezTo>
                  <a:cubicBezTo>
                    <a:pt x="263" y="377"/>
                    <a:pt x="263" y="377"/>
                    <a:pt x="263" y="37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5" y="364"/>
                    <a:pt x="248" y="353"/>
                    <a:pt x="238" y="348"/>
                  </a:cubicBezTo>
                  <a:cubicBezTo>
                    <a:pt x="237" y="348"/>
                    <a:pt x="237" y="348"/>
                    <a:pt x="237" y="348"/>
                  </a:cubicBezTo>
                  <a:cubicBezTo>
                    <a:pt x="236" y="348"/>
                    <a:pt x="235" y="349"/>
                    <a:pt x="235" y="349"/>
                  </a:cubicBezTo>
                  <a:cubicBezTo>
                    <a:pt x="234" y="351"/>
                    <a:pt x="234" y="353"/>
                    <a:pt x="235" y="354"/>
                  </a:cubicBezTo>
                  <a:cubicBezTo>
                    <a:pt x="237" y="356"/>
                    <a:pt x="239" y="359"/>
                    <a:pt x="242" y="362"/>
                  </a:cubicBezTo>
                  <a:cubicBezTo>
                    <a:pt x="244" y="364"/>
                    <a:pt x="247" y="367"/>
                    <a:pt x="249" y="370"/>
                  </a:cubicBezTo>
                  <a:cubicBezTo>
                    <a:pt x="253" y="375"/>
                    <a:pt x="257" y="382"/>
                    <a:pt x="261" y="388"/>
                  </a:cubicBezTo>
                  <a:cubicBezTo>
                    <a:pt x="261" y="389"/>
                    <a:pt x="261" y="389"/>
                    <a:pt x="261" y="389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60" y="391"/>
                    <a:pt x="260" y="391"/>
                    <a:pt x="260" y="391"/>
                  </a:cubicBezTo>
                  <a:cubicBezTo>
                    <a:pt x="260" y="399"/>
                    <a:pt x="258" y="405"/>
                    <a:pt x="254" y="409"/>
                  </a:cubicBezTo>
                  <a:cubicBezTo>
                    <a:pt x="251" y="412"/>
                    <a:pt x="246" y="414"/>
                    <a:pt x="240" y="414"/>
                  </a:cubicBezTo>
                  <a:cubicBezTo>
                    <a:pt x="239" y="414"/>
                    <a:pt x="238" y="414"/>
                    <a:pt x="237" y="414"/>
                  </a:cubicBezTo>
                  <a:cubicBezTo>
                    <a:pt x="237" y="414"/>
                    <a:pt x="237" y="414"/>
                    <a:pt x="237" y="414"/>
                  </a:cubicBezTo>
                  <a:cubicBezTo>
                    <a:pt x="236" y="414"/>
                    <a:pt x="235" y="414"/>
                    <a:pt x="235" y="415"/>
                  </a:cubicBezTo>
                  <a:cubicBezTo>
                    <a:pt x="234" y="416"/>
                    <a:pt x="234" y="416"/>
                    <a:pt x="234" y="416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5" y="408"/>
                    <a:pt x="222" y="406"/>
                    <a:pt x="219" y="403"/>
                  </a:cubicBezTo>
                  <a:cubicBezTo>
                    <a:pt x="214" y="398"/>
                    <a:pt x="209" y="393"/>
                    <a:pt x="203" y="389"/>
                  </a:cubicBezTo>
                  <a:cubicBezTo>
                    <a:pt x="202" y="389"/>
                    <a:pt x="202" y="389"/>
                    <a:pt x="201" y="389"/>
                  </a:cubicBezTo>
                  <a:cubicBezTo>
                    <a:pt x="200" y="389"/>
                    <a:pt x="199" y="389"/>
                    <a:pt x="199" y="390"/>
                  </a:cubicBezTo>
                  <a:cubicBezTo>
                    <a:pt x="198" y="391"/>
                    <a:pt x="198" y="392"/>
                    <a:pt x="199" y="393"/>
                  </a:cubicBezTo>
                  <a:cubicBezTo>
                    <a:pt x="204" y="400"/>
                    <a:pt x="211" y="405"/>
                    <a:pt x="218" y="411"/>
                  </a:cubicBezTo>
                  <a:cubicBezTo>
                    <a:pt x="221" y="413"/>
                    <a:pt x="224" y="415"/>
                    <a:pt x="227" y="418"/>
                  </a:cubicBezTo>
                  <a:cubicBezTo>
                    <a:pt x="233" y="423"/>
                    <a:pt x="233" y="423"/>
                    <a:pt x="233" y="423"/>
                  </a:cubicBezTo>
                  <a:cubicBezTo>
                    <a:pt x="233" y="424"/>
                    <a:pt x="233" y="424"/>
                    <a:pt x="233" y="424"/>
                  </a:cubicBezTo>
                  <a:cubicBezTo>
                    <a:pt x="230" y="430"/>
                    <a:pt x="224" y="433"/>
                    <a:pt x="216" y="433"/>
                  </a:cubicBezTo>
                  <a:cubicBezTo>
                    <a:pt x="207" y="433"/>
                    <a:pt x="197" y="431"/>
                    <a:pt x="189" y="428"/>
                  </a:cubicBezTo>
                  <a:cubicBezTo>
                    <a:pt x="187" y="427"/>
                    <a:pt x="184" y="427"/>
                    <a:pt x="181" y="426"/>
                  </a:cubicBezTo>
                  <a:cubicBezTo>
                    <a:pt x="180" y="423"/>
                    <a:pt x="178" y="419"/>
                    <a:pt x="177" y="416"/>
                  </a:cubicBezTo>
                  <a:cubicBezTo>
                    <a:pt x="175" y="413"/>
                    <a:pt x="172" y="407"/>
                    <a:pt x="168" y="406"/>
                  </a:cubicBezTo>
                  <a:cubicBezTo>
                    <a:pt x="167" y="405"/>
                    <a:pt x="165" y="407"/>
                    <a:pt x="166" y="408"/>
                  </a:cubicBezTo>
                  <a:cubicBezTo>
                    <a:pt x="169" y="412"/>
                    <a:pt x="171" y="415"/>
                    <a:pt x="173" y="420"/>
                  </a:cubicBezTo>
                  <a:cubicBezTo>
                    <a:pt x="174" y="422"/>
                    <a:pt x="175" y="425"/>
                    <a:pt x="176" y="427"/>
                  </a:cubicBezTo>
                  <a:cubicBezTo>
                    <a:pt x="176" y="427"/>
                    <a:pt x="176" y="428"/>
                    <a:pt x="176" y="428"/>
                  </a:cubicBezTo>
                  <a:cubicBezTo>
                    <a:pt x="174" y="433"/>
                    <a:pt x="174" y="437"/>
                    <a:pt x="173" y="442"/>
                  </a:cubicBezTo>
                  <a:cubicBezTo>
                    <a:pt x="172" y="438"/>
                    <a:pt x="170" y="435"/>
                    <a:pt x="168" y="431"/>
                  </a:cubicBezTo>
                  <a:cubicBezTo>
                    <a:pt x="166" y="425"/>
                    <a:pt x="163" y="418"/>
                    <a:pt x="158" y="413"/>
                  </a:cubicBezTo>
                  <a:cubicBezTo>
                    <a:pt x="156" y="412"/>
                    <a:pt x="154" y="413"/>
                    <a:pt x="155" y="415"/>
                  </a:cubicBezTo>
                  <a:cubicBezTo>
                    <a:pt x="158" y="421"/>
                    <a:pt x="161" y="427"/>
                    <a:pt x="164" y="433"/>
                  </a:cubicBezTo>
                  <a:cubicBezTo>
                    <a:pt x="167" y="439"/>
                    <a:pt x="169" y="447"/>
                    <a:pt x="173" y="452"/>
                  </a:cubicBezTo>
                  <a:cubicBezTo>
                    <a:pt x="173" y="452"/>
                    <a:pt x="173" y="452"/>
                    <a:pt x="174" y="452"/>
                  </a:cubicBezTo>
                  <a:cubicBezTo>
                    <a:pt x="174" y="453"/>
                    <a:pt x="174" y="453"/>
                    <a:pt x="174" y="453"/>
                  </a:cubicBezTo>
                  <a:cubicBezTo>
                    <a:pt x="174" y="457"/>
                    <a:pt x="174" y="457"/>
                    <a:pt x="174" y="457"/>
                  </a:cubicBezTo>
                  <a:cubicBezTo>
                    <a:pt x="174" y="459"/>
                    <a:pt x="174" y="460"/>
                    <a:pt x="174" y="462"/>
                  </a:cubicBezTo>
                  <a:cubicBezTo>
                    <a:pt x="172" y="456"/>
                    <a:pt x="168" y="450"/>
                    <a:pt x="166" y="445"/>
                  </a:cubicBezTo>
                  <a:cubicBezTo>
                    <a:pt x="163" y="439"/>
                    <a:pt x="159" y="431"/>
                    <a:pt x="153" y="426"/>
                  </a:cubicBezTo>
                  <a:cubicBezTo>
                    <a:pt x="152" y="425"/>
                    <a:pt x="150" y="426"/>
                    <a:pt x="151" y="428"/>
                  </a:cubicBezTo>
                  <a:cubicBezTo>
                    <a:pt x="155" y="435"/>
                    <a:pt x="160" y="442"/>
                    <a:pt x="163" y="449"/>
                  </a:cubicBezTo>
                  <a:cubicBezTo>
                    <a:pt x="166" y="456"/>
                    <a:pt x="168" y="464"/>
                    <a:pt x="172" y="470"/>
                  </a:cubicBezTo>
                  <a:cubicBezTo>
                    <a:pt x="172" y="470"/>
                    <a:pt x="173" y="470"/>
                    <a:pt x="173" y="470"/>
                  </a:cubicBezTo>
                  <a:cubicBezTo>
                    <a:pt x="172" y="473"/>
                    <a:pt x="172" y="475"/>
                    <a:pt x="171" y="477"/>
                  </a:cubicBezTo>
                  <a:cubicBezTo>
                    <a:pt x="170" y="471"/>
                    <a:pt x="167" y="465"/>
                    <a:pt x="164" y="460"/>
                  </a:cubicBezTo>
                  <a:cubicBezTo>
                    <a:pt x="161" y="454"/>
                    <a:pt x="157" y="447"/>
                    <a:pt x="153" y="441"/>
                  </a:cubicBezTo>
                  <a:cubicBezTo>
                    <a:pt x="152" y="440"/>
                    <a:pt x="149" y="441"/>
                    <a:pt x="150" y="443"/>
                  </a:cubicBezTo>
                  <a:cubicBezTo>
                    <a:pt x="154" y="450"/>
                    <a:pt x="158" y="457"/>
                    <a:pt x="161" y="465"/>
                  </a:cubicBezTo>
                  <a:cubicBezTo>
                    <a:pt x="164" y="471"/>
                    <a:pt x="166" y="478"/>
                    <a:pt x="170" y="483"/>
                  </a:cubicBezTo>
                  <a:cubicBezTo>
                    <a:pt x="170" y="483"/>
                    <a:pt x="170" y="483"/>
                    <a:pt x="170" y="483"/>
                  </a:cubicBezTo>
                  <a:cubicBezTo>
                    <a:pt x="169" y="486"/>
                    <a:pt x="167" y="487"/>
                    <a:pt x="165" y="488"/>
                  </a:cubicBezTo>
                  <a:cubicBezTo>
                    <a:pt x="164" y="481"/>
                    <a:pt x="160" y="474"/>
                    <a:pt x="157" y="468"/>
                  </a:cubicBezTo>
                  <a:cubicBezTo>
                    <a:pt x="153" y="460"/>
                    <a:pt x="148" y="454"/>
                    <a:pt x="143" y="447"/>
                  </a:cubicBezTo>
                  <a:cubicBezTo>
                    <a:pt x="141" y="445"/>
                    <a:pt x="138" y="447"/>
                    <a:pt x="140" y="449"/>
                  </a:cubicBezTo>
                  <a:cubicBezTo>
                    <a:pt x="145" y="457"/>
                    <a:pt x="150" y="465"/>
                    <a:pt x="154" y="473"/>
                  </a:cubicBezTo>
                  <a:cubicBezTo>
                    <a:pt x="157" y="478"/>
                    <a:pt x="158" y="483"/>
                    <a:pt x="160" y="489"/>
                  </a:cubicBezTo>
                  <a:cubicBezTo>
                    <a:pt x="160" y="489"/>
                    <a:pt x="159" y="489"/>
                    <a:pt x="159" y="489"/>
                  </a:cubicBezTo>
                  <a:cubicBezTo>
                    <a:pt x="158" y="489"/>
                    <a:pt x="157" y="489"/>
                    <a:pt x="156" y="489"/>
                  </a:cubicBezTo>
                  <a:cubicBezTo>
                    <a:pt x="155" y="489"/>
                    <a:pt x="153" y="489"/>
                    <a:pt x="152" y="489"/>
                  </a:cubicBezTo>
                  <a:cubicBezTo>
                    <a:pt x="152" y="489"/>
                    <a:pt x="151" y="489"/>
                    <a:pt x="150" y="489"/>
                  </a:cubicBezTo>
                  <a:cubicBezTo>
                    <a:pt x="151" y="489"/>
                    <a:pt x="151" y="489"/>
                    <a:pt x="151" y="488"/>
                  </a:cubicBezTo>
                  <a:cubicBezTo>
                    <a:pt x="150" y="482"/>
                    <a:pt x="145" y="476"/>
                    <a:pt x="142" y="470"/>
                  </a:cubicBezTo>
                  <a:cubicBezTo>
                    <a:pt x="138" y="464"/>
                    <a:pt x="135" y="457"/>
                    <a:pt x="131" y="450"/>
                  </a:cubicBezTo>
                  <a:cubicBezTo>
                    <a:pt x="130" y="448"/>
                    <a:pt x="126" y="450"/>
                    <a:pt x="127" y="452"/>
                  </a:cubicBezTo>
                  <a:cubicBezTo>
                    <a:pt x="131" y="459"/>
                    <a:pt x="134" y="466"/>
                    <a:pt x="138" y="472"/>
                  </a:cubicBezTo>
                  <a:cubicBezTo>
                    <a:pt x="141" y="478"/>
                    <a:pt x="143" y="485"/>
                    <a:pt x="148" y="489"/>
                  </a:cubicBezTo>
                  <a:cubicBezTo>
                    <a:pt x="147" y="489"/>
                    <a:pt x="146" y="489"/>
                    <a:pt x="146" y="489"/>
                  </a:cubicBezTo>
                  <a:cubicBezTo>
                    <a:pt x="144" y="489"/>
                    <a:pt x="142" y="489"/>
                    <a:pt x="140" y="489"/>
                  </a:cubicBezTo>
                  <a:cubicBezTo>
                    <a:pt x="140" y="488"/>
                    <a:pt x="140" y="488"/>
                    <a:pt x="140" y="488"/>
                  </a:cubicBezTo>
                  <a:cubicBezTo>
                    <a:pt x="141" y="482"/>
                    <a:pt x="138" y="476"/>
                    <a:pt x="135" y="471"/>
                  </a:cubicBezTo>
                  <a:cubicBezTo>
                    <a:pt x="132" y="464"/>
                    <a:pt x="128" y="458"/>
                    <a:pt x="125" y="451"/>
                  </a:cubicBezTo>
                  <a:cubicBezTo>
                    <a:pt x="123" y="449"/>
                    <a:pt x="120" y="451"/>
                    <a:pt x="121" y="453"/>
                  </a:cubicBezTo>
                  <a:cubicBezTo>
                    <a:pt x="124" y="459"/>
                    <a:pt x="127" y="465"/>
                    <a:pt x="129" y="470"/>
                  </a:cubicBezTo>
                  <a:cubicBezTo>
                    <a:pt x="132" y="475"/>
                    <a:pt x="133" y="481"/>
                    <a:pt x="136" y="486"/>
                  </a:cubicBezTo>
                  <a:cubicBezTo>
                    <a:pt x="135" y="485"/>
                    <a:pt x="133" y="483"/>
                    <a:pt x="132" y="481"/>
                  </a:cubicBezTo>
                  <a:cubicBezTo>
                    <a:pt x="132" y="480"/>
                    <a:pt x="130" y="479"/>
                    <a:pt x="129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6" y="480"/>
                    <a:pt x="125" y="481"/>
                    <a:pt x="123" y="481"/>
                  </a:cubicBezTo>
                  <a:cubicBezTo>
                    <a:pt x="117" y="481"/>
                    <a:pt x="111" y="474"/>
                    <a:pt x="106" y="468"/>
                  </a:cubicBezTo>
                  <a:cubicBezTo>
                    <a:pt x="104" y="466"/>
                    <a:pt x="103" y="465"/>
                    <a:pt x="102" y="464"/>
                  </a:cubicBezTo>
                  <a:cubicBezTo>
                    <a:pt x="101" y="463"/>
                    <a:pt x="100" y="462"/>
                    <a:pt x="98" y="461"/>
                  </a:cubicBezTo>
                  <a:cubicBezTo>
                    <a:pt x="93" y="458"/>
                    <a:pt x="88" y="454"/>
                    <a:pt x="87" y="450"/>
                  </a:cubicBezTo>
                  <a:cubicBezTo>
                    <a:pt x="84" y="433"/>
                    <a:pt x="92" y="405"/>
                    <a:pt x="105" y="393"/>
                  </a:cubicBezTo>
                  <a:close/>
                  <a:moveTo>
                    <a:pt x="13" y="384"/>
                  </a:moveTo>
                  <a:cubicBezTo>
                    <a:pt x="18" y="378"/>
                    <a:pt x="25" y="375"/>
                    <a:pt x="32" y="372"/>
                  </a:cubicBezTo>
                  <a:cubicBezTo>
                    <a:pt x="33" y="371"/>
                    <a:pt x="35" y="370"/>
                    <a:pt x="37" y="369"/>
                  </a:cubicBezTo>
                  <a:cubicBezTo>
                    <a:pt x="40" y="368"/>
                    <a:pt x="42" y="367"/>
                    <a:pt x="45" y="365"/>
                  </a:cubicBezTo>
                  <a:cubicBezTo>
                    <a:pt x="49" y="363"/>
                    <a:pt x="53" y="360"/>
                    <a:pt x="56" y="356"/>
                  </a:cubicBezTo>
                  <a:cubicBezTo>
                    <a:pt x="58" y="353"/>
                    <a:pt x="60" y="349"/>
                    <a:pt x="62" y="346"/>
                  </a:cubicBezTo>
                  <a:cubicBezTo>
                    <a:pt x="64" y="342"/>
                    <a:pt x="66" y="339"/>
                    <a:pt x="69" y="335"/>
                  </a:cubicBezTo>
                  <a:cubicBezTo>
                    <a:pt x="73" y="330"/>
                    <a:pt x="78" y="329"/>
                    <a:pt x="83" y="327"/>
                  </a:cubicBezTo>
                  <a:cubicBezTo>
                    <a:pt x="88" y="326"/>
                    <a:pt x="92" y="325"/>
                    <a:pt x="95" y="321"/>
                  </a:cubicBezTo>
                  <a:cubicBezTo>
                    <a:pt x="99" y="317"/>
                    <a:pt x="103" y="313"/>
                    <a:pt x="106" y="308"/>
                  </a:cubicBezTo>
                  <a:cubicBezTo>
                    <a:pt x="106" y="308"/>
                    <a:pt x="106" y="308"/>
                    <a:pt x="106" y="308"/>
                  </a:cubicBezTo>
                  <a:cubicBezTo>
                    <a:pt x="110" y="304"/>
                    <a:pt x="111" y="301"/>
                    <a:pt x="112" y="296"/>
                  </a:cubicBezTo>
                  <a:cubicBezTo>
                    <a:pt x="114" y="285"/>
                    <a:pt x="122" y="274"/>
                    <a:pt x="129" y="267"/>
                  </a:cubicBezTo>
                  <a:cubicBezTo>
                    <a:pt x="136" y="261"/>
                    <a:pt x="144" y="259"/>
                    <a:pt x="153" y="259"/>
                  </a:cubicBezTo>
                  <a:cubicBezTo>
                    <a:pt x="160" y="259"/>
                    <a:pt x="168" y="260"/>
                    <a:pt x="175" y="262"/>
                  </a:cubicBezTo>
                  <a:cubicBezTo>
                    <a:pt x="180" y="263"/>
                    <a:pt x="185" y="265"/>
                    <a:pt x="190" y="265"/>
                  </a:cubicBezTo>
                  <a:cubicBezTo>
                    <a:pt x="193" y="266"/>
                    <a:pt x="195" y="266"/>
                    <a:pt x="197" y="266"/>
                  </a:cubicBezTo>
                  <a:cubicBezTo>
                    <a:pt x="205" y="266"/>
                    <a:pt x="210" y="263"/>
                    <a:pt x="216" y="257"/>
                  </a:cubicBezTo>
                  <a:cubicBezTo>
                    <a:pt x="219" y="253"/>
                    <a:pt x="221" y="249"/>
                    <a:pt x="224" y="246"/>
                  </a:cubicBezTo>
                  <a:cubicBezTo>
                    <a:pt x="229" y="240"/>
                    <a:pt x="233" y="234"/>
                    <a:pt x="239" y="228"/>
                  </a:cubicBezTo>
                  <a:cubicBezTo>
                    <a:pt x="240" y="227"/>
                    <a:pt x="240" y="227"/>
                    <a:pt x="240" y="227"/>
                  </a:cubicBezTo>
                  <a:cubicBezTo>
                    <a:pt x="243" y="223"/>
                    <a:pt x="247" y="219"/>
                    <a:pt x="252" y="218"/>
                  </a:cubicBezTo>
                  <a:cubicBezTo>
                    <a:pt x="253" y="218"/>
                    <a:pt x="253" y="218"/>
                    <a:pt x="254" y="218"/>
                  </a:cubicBezTo>
                  <a:cubicBezTo>
                    <a:pt x="260" y="218"/>
                    <a:pt x="262" y="225"/>
                    <a:pt x="264" y="230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5" y="232"/>
                    <a:pt x="266" y="233"/>
                    <a:pt x="267" y="233"/>
                  </a:cubicBezTo>
                  <a:cubicBezTo>
                    <a:pt x="269" y="233"/>
                    <a:pt x="270" y="232"/>
                    <a:pt x="271" y="231"/>
                  </a:cubicBezTo>
                  <a:cubicBezTo>
                    <a:pt x="274" y="222"/>
                    <a:pt x="287" y="221"/>
                    <a:pt x="298" y="221"/>
                  </a:cubicBezTo>
                  <a:cubicBezTo>
                    <a:pt x="301" y="221"/>
                    <a:pt x="304" y="221"/>
                    <a:pt x="307" y="221"/>
                  </a:cubicBezTo>
                  <a:cubicBezTo>
                    <a:pt x="309" y="221"/>
                    <a:pt x="311" y="221"/>
                    <a:pt x="313" y="221"/>
                  </a:cubicBezTo>
                  <a:cubicBezTo>
                    <a:pt x="315" y="221"/>
                    <a:pt x="316" y="221"/>
                    <a:pt x="317" y="221"/>
                  </a:cubicBezTo>
                  <a:cubicBezTo>
                    <a:pt x="326" y="220"/>
                    <a:pt x="336" y="219"/>
                    <a:pt x="344" y="217"/>
                  </a:cubicBezTo>
                  <a:cubicBezTo>
                    <a:pt x="346" y="217"/>
                    <a:pt x="349" y="217"/>
                    <a:pt x="351" y="216"/>
                  </a:cubicBezTo>
                  <a:cubicBezTo>
                    <a:pt x="352" y="216"/>
                    <a:pt x="352" y="216"/>
                    <a:pt x="352" y="216"/>
                  </a:cubicBezTo>
                  <a:cubicBezTo>
                    <a:pt x="352" y="216"/>
                    <a:pt x="353" y="216"/>
                    <a:pt x="353" y="216"/>
                  </a:cubicBezTo>
                  <a:cubicBezTo>
                    <a:pt x="355" y="219"/>
                    <a:pt x="357" y="221"/>
                    <a:pt x="359" y="223"/>
                  </a:cubicBezTo>
                  <a:cubicBezTo>
                    <a:pt x="361" y="226"/>
                    <a:pt x="364" y="230"/>
                    <a:pt x="366" y="234"/>
                  </a:cubicBezTo>
                  <a:cubicBezTo>
                    <a:pt x="372" y="242"/>
                    <a:pt x="379" y="252"/>
                    <a:pt x="387" y="259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7" y="262"/>
                    <a:pt x="387" y="262"/>
                    <a:pt x="387" y="262"/>
                  </a:cubicBezTo>
                  <a:cubicBezTo>
                    <a:pt x="383" y="269"/>
                    <a:pt x="376" y="273"/>
                    <a:pt x="367" y="273"/>
                  </a:cubicBezTo>
                  <a:cubicBezTo>
                    <a:pt x="360" y="273"/>
                    <a:pt x="352" y="270"/>
                    <a:pt x="347" y="268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5" y="268"/>
                    <a:pt x="345" y="268"/>
                    <a:pt x="345" y="269"/>
                  </a:cubicBezTo>
                  <a:cubicBezTo>
                    <a:pt x="339" y="279"/>
                    <a:pt x="323" y="281"/>
                    <a:pt x="310" y="282"/>
                  </a:cubicBezTo>
                  <a:cubicBezTo>
                    <a:pt x="306" y="283"/>
                    <a:pt x="302" y="283"/>
                    <a:pt x="299" y="284"/>
                  </a:cubicBezTo>
                  <a:cubicBezTo>
                    <a:pt x="294" y="285"/>
                    <a:pt x="290" y="286"/>
                    <a:pt x="286" y="287"/>
                  </a:cubicBezTo>
                  <a:cubicBezTo>
                    <a:pt x="281" y="288"/>
                    <a:pt x="277" y="289"/>
                    <a:pt x="273" y="290"/>
                  </a:cubicBezTo>
                  <a:cubicBezTo>
                    <a:pt x="271" y="291"/>
                    <a:pt x="269" y="291"/>
                    <a:pt x="266" y="291"/>
                  </a:cubicBezTo>
                  <a:cubicBezTo>
                    <a:pt x="266" y="291"/>
                    <a:pt x="266" y="291"/>
                    <a:pt x="266" y="291"/>
                  </a:cubicBezTo>
                  <a:cubicBezTo>
                    <a:pt x="266" y="286"/>
                    <a:pt x="262" y="281"/>
                    <a:pt x="259" y="278"/>
                  </a:cubicBezTo>
                  <a:cubicBezTo>
                    <a:pt x="255" y="273"/>
                    <a:pt x="251" y="269"/>
                    <a:pt x="247" y="264"/>
                  </a:cubicBezTo>
                  <a:cubicBezTo>
                    <a:pt x="246" y="263"/>
                    <a:pt x="243" y="265"/>
                    <a:pt x="244" y="266"/>
                  </a:cubicBezTo>
                  <a:cubicBezTo>
                    <a:pt x="247" y="271"/>
                    <a:pt x="251" y="275"/>
                    <a:pt x="254" y="280"/>
                  </a:cubicBezTo>
                  <a:cubicBezTo>
                    <a:pt x="257" y="284"/>
                    <a:pt x="260" y="288"/>
                    <a:pt x="264" y="292"/>
                  </a:cubicBezTo>
                  <a:cubicBezTo>
                    <a:pt x="264" y="292"/>
                    <a:pt x="264" y="292"/>
                    <a:pt x="263" y="292"/>
                  </a:cubicBezTo>
                  <a:cubicBezTo>
                    <a:pt x="260" y="292"/>
                    <a:pt x="257" y="292"/>
                    <a:pt x="254" y="293"/>
                  </a:cubicBezTo>
                  <a:cubicBezTo>
                    <a:pt x="250" y="286"/>
                    <a:pt x="243" y="279"/>
                    <a:pt x="237" y="273"/>
                  </a:cubicBezTo>
                  <a:cubicBezTo>
                    <a:pt x="235" y="270"/>
                    <a:pt x="232" y="273"/>
                    <a:pt x="234" y="276"/>
                  </a:cubicBezTo>
                  <a:cubicBezTo>
                    <a:pt x="238" y="281"/>
                    <a:pt x="242" y="286"/>
                    <a:pt x="246" y="291"/>
                  </a:cubicBezTo>
                  <a:cubicBezTo>
                    <a:pt x="247" y="292"/>
                    <a:pt x="248" y="294"/>
                    <a:pt x="249" y="295"/>
                  </a:cubicBezTo>
                  <a:cubicBezTo>
                    <a:pt x="248" y="295"/>
                    <a:pt x="248" y="295"/>
                    <a:pt x="248" y="295"/>
                  </a:cubicBezTo>
                  <a:cubicBezTo>
                    <a:pt x="247" y="295"/>
                    <a:pt x="247" y="296"/>
                    <a:pt x="247" y="296"/>
                  </a:cubicBezTo>
                  <a:cubicBezTo>
                    <a:pt x="247" y="296"/>
                    <a:pt x="247" y="297"/>
                    <a:pt x="247" y="297"/>
                  </a:cubicBezTo>
                  <a:cubicBezTo>
                    <a:pt x="248" y="297"/>
                    <a:pt x="249" y="298"/>
                    <a:pt x="249" y="298"/>
                  </a:cubicBezTo>
                  <a:cubicBezTo>
                    <a:pt x="250" y="298"/>
                    <a:pt x="250" y="298"/>
                    <a:pt x="250" y="298"/>
                  </a:cubicBezTo>
                  <a:cubicBezTo>
                    <a:pt x="250" y="299"/>
                    <a:pt x="250" y="299"/>
                    <a:pt x="250" y="299"/>
                  </a:cubicBezTo>
                  <a:cubicBezTo>
                    <a:pt x="251" y="300"/>
                    <a:pt x="251" y="301"/>
                    <a:pt x="251" y="302"/>
                  </a:cubicBezTo>
                  <a:cubicBezTo>
                    <a:pt x="252" y="304"/>
                    <a:pt x="252" y="304"/>
                    <a:pt x="252" y="304"/>
                  </a:cubicBezTo>
                  <a:cubicBezTo>
                    <a:pt x="250" y="304"/>
                    <a:pt x="250" y="304"/>
                    <a:pt x="250" y="304"/>
                  </a:cubicBezTo>
                  <a:cubicBezTo>
                    <a:pt x="247" y="305"/>
                    <a:pt x="244" y="307"/>
                    <a:pt x="242" y="308"/>
                  </a:cubicBezTo>
                  <a:cubicBezTo>
                    <a:pt x="241" y="303"/>
                    <a:pt x="238" y="299"/>
                    <a:pt x="236" y="295"/>
                  </a:cubicBezTo>
                  <a:cubicBezTo>
                    <a:pt x="233" y="290"/>
                    <a:pt x="230" y="285"/>
                    <a:pt x="227" y="280"/>
                  </a:cubicBezTo>
                  <a:cubicBezTo>
                    <a:pt x="227" y="278"/>
                    <a:pt x="224" y="279"/>
                    <a:pt x="224" y="281"/>
                  </a:cubicBezTo>
                  <a:cubicBezTo>
                    <a:pt x="226" y="287"/>
                    <a:pt x="229" y="292"/>
                    <a:pt x="232" y="297"/>
                  </a:cubicBezTo>
                  <a:cubicBezTo>
                    <a:pt x="234" y="301"/>
                    <a:pt x="236" y="306"/>
                    <a:pt x="240" y="309"/>
                  </a:cubicBezTo>
                  <a:cubicBezTo>
                    <a:pt x="238" y="310"/>
                    <a:pt x="237" y="311"/>
                    <a:pt x="236" y="311"/>
                  </a:cubicBezTo>
                  <a:cubicBezTo>
                    <a:pt x="235" y="312"/>
                    <a:pt x="235" y="312"/>
                    <a:pt x="235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3" y="312"/>
                    <a:pt x="233" y="311"/>
                    <a:pt x="232" y="311"/>
                  </a:cubicBezTo>
                  <a:cubicBezTo>
                    <a:pt x="232" y="311"/>
                    <a:pt x="231" y="311"/>
                    <a:pt x="231" y="311"/>
                  </a:cubicBezTo>
                  <a:cubicBezTo>
                    <a:pt x="230" y="306"/>
                    <a:pt x="227" y="301"/>
                    <a:pt x="224" y="298"/>
                  </a:cubicBezTo>
                  <a:cubicBezTo>
                    <a:pt x="220" y="293"/>
                    <a:pt x="216" y="288"/>
                    <a:pt x="212" y="284"/>
                  </a:cubicBezTo>
                  <a:cubicBezTo>
                    <a:pt x="211" y="282"/>
                    <a:pt x="208" y="284"/>
                    <a:pt x="210" y="286"/>
                  </a:cubicBezTo>
                  <a:cubicBezTo>
                    <a:pt x="213" y="290"/>
                    <a:pt x="216" y="295"/>
                    <a:pt x="219" y="299"/>
                  </a:cubicBezTo>
                  <a:cubicBezTo>
                    <a:pt x="222" y="302"/>
                    <a:pt x="224" y="306"/>
                    <a:pt x="227" y="309"/>
                  </a:cubicBezTo>
                  <a:cubicBezTo>
                    <a:pt x="226" y="309"/>
                    <a:pt x="226" y="309"/>
                    <a:pt x="225" y="309"/>
                  </a:cubicBezTo>
                  <a:cubicBezTo>
                    <a:pt x="224" y="309"/>
                    <a:pt x="224" y="309"/>
                    <a:pt x="223" y="309"/>
                  </a:cubicBezTo>
                  <a:cubicBezTo>
                    <a:pt x="222" y="310"/>
                    <a:pt x="221" y="310"/>
                    <a:pt x="220" y="310"/>
                  </a:cubicBezTo>
                  <a:cubicBezTo>
                    <a:pt x="218" y="307"/>
                    <a:pt x="216" y="304"/>
                    <a:pt x="213" y="302"/>
                  </a:cubicBezTo>
                  <a:cubicBezTo>
                    <a:pt x="210" y="298"/>
                    <a:pt x="207" y="294"/>
                    <a:pt x="204" y="290"/>
                  </a:cubicBezTo>
                  <a:cubicBezTo>
                    <a:pt x="202" y="288"/>
                    <a:pt x="198" y="291"/>
                    <a:pt x="200" y="293"/>
                  </a:cubicBezTo>
                  <a:cubicBezTo>
                    <a:pt x="203" y="297"/>
                    <a:pt x="207" y="301"/>
                    <a:pt x="210" y="305"/>
                  </a:cubicBezTo>
                  <a:cubicBezTo>
                    <a:pt x="211" y="307"/>
                    <a:pt x="213" y="309"/>
                    <a:pt x="215" y="311"/>
                  </a:cubicBezTo>
                  <a:cubicBezTo>
                    <a:pt x="213" y="312"/>
                    <a:pt x="211" y="313"/>
                    <a:pt x="209" y="314"/>
                  </a:cubicBezTo>
                  <a:cubicBezTo>
                    <a:pt x="209" y="314"/>
                    <a:pt x="209" y="314"/>
                    <a:pt x="209" y="314"/>
                  </a:cubicBezTo>
                  <a:cubicBezTo>
                    <a:pt x="207" y="310"/>
                    <a:pt x="203" y="307"/>
                    <a:pt x="200" y="304"/>
                  </a:cubicBezTo>
                  <a:cubicBezTo>
                    <a:pt x="196" y="300"/>
                    <a:pt x="192" y="296"/>
                    <a:pt x="188" y="292"/>
                  </a:cubicBezTo>
                  <a:cubicBezTo>
                    <a:pt x="187" y="291"/>
                    <a:pt x="184" y="293"/>
                    <a:pt x="186" y="295"/>
                  </a:cubicBezTo>
                  <a:cubicBezTo>
                    <a:pt x="189" y="299"/>
                    <a:pt x="193" y="303"/>
                    <a:pt x="197" y="307"/>
                  </a:cubicBezTo>
                  <a:cubicBezTo>
                    <a:pt x="200" y="310"/>
                    <a:pt x="203" y="313"/>
                    <a:pt x="206" y="316"/>
                  </a:cubicBezTo>
                  <a:cubicBezTo>
                    <a:pt x="202" y="317"/>
                    <a:pt x="198" y="319"/>
                    <a:pt x="194" y="319"/>
                  </a:cubicBezTo>
                  <a:cubicBezTo>
                    <a:pt x="194" y="319"/>
                    <a:pt x="194" y="319"/>
                    <a:pt x="194" y="319"/>
                  </a:cubicBezTo>
                  <a:cubicBezTo>
                    <a:pt x="193" y="316"/>
                    <a:pt x="191" y="314"/>
                    <a:pt x="189" y="312"/>
                  </a:cubicBezTo>
                  <a:cubicBezTo>
                    <a:pt x="185" y="308"/>
                    <a:pt x="181" y="305"/>
                    <a:pt x="177" y="302"/>
                  </a:cubicBezTo>
                  <a:cubicBezTo>
                    <a:pt x="175" y="300"/>
                    <a:pt x="173" y="303"/>
                    <a:pt x="174" y="304"/>
                  </a:cubicBezTo>
                  <a:cubicBezTo>
                    <a:pt x="178" y="308"/>
                    <a:pt x="181" y="311"/>
                    <a:pt x="185" y="314"/>
                  </a:cubicBezTo>
                  <a:cubicBezTo>
                    <a:pt x="187" y="316"/>
                    <a:pt x="188" y="318"/>
                    <a:pt x="190" y="321"/>
                  </a:cubicBezTo>
                  <a:cubicBezTo>
                    <a:pt x="190" y="322"/>
                    <a:pt x="191" y="323"/>
                    <a:pt x="192" y="324"/>
                  </a:cubicBezTo>
                  <a:cubicBezTo>
                    <a:pt x="192" y="327"/>
                    <a:pt x="192" y="332"/>
                    <a:pt x="190" y="336"/>
                  </a:cubicBezTo>
                  <a:cubicBezTo>
                    <a:pt x="190" y="330"/>
                    <a:pt x="185" y="324"/>
                    <a:pt x="181" y="321"/>
                  </a:cubicBezTo>
                  <a:cubicBezTo>
                    <a:pt x="176" y="316"/>
                    <a:pt x="170" y="311"/>
                    <a:pt x="165" y="305"/>
                  </a:cubicBezTo>
                  <a:cubicBezTo>
                    <a:pt x="163" y="304"/>
                    <a:pt x="162" y="306"/>
                    <a:pt x="163" y="307"/>
                  </a:cubicBezTo>
                  <a:cubicBezTo>
                    <a:pt x="167" y="313"/>
                    <a:pt x="172" y="318"/>
                    <a:pt x="177" y="323"/>
                  </a:cubicBezTo>
                  <a:cubicBezTo>
                    <a:pt x="180" y="326"/>
                    <a:pt x="182" y="329"/>
                    <a:pt x="184" y="332"/>
                  </a:cubicBezTo>
                  <a:cubicBezTo>
                    <a:pt x="186" y="335"/>
                    <a:pt x="186" y="337"/>
                    <a:pt x="189" y="338"/>
                  </a:cubicBezTo>
                  <a:cubicBezTo>
                    <a:pt x="189" y="339"/>
                    <a:pt x="189" y="339"/>
                    <a:pt x="189" y="339"/>
                  </a:cubicBezTo>
                  <a:cubicBezTo>
                    <a:pt x="189" y="340"/>
                    <a:pt x="188" y="341"/>
                    <a:pt x="187" y="342"/>
                  </a:cubicBezTo>
                  <a:cubicBezTo>
                    <a:pt x="185" y="345"/>
                    <a:pt x="182" y="347"/>
                    <a:pt x="179" y="347"/>
                  </a:cubicBezTo>
                  <a:cubicBezTo>
                    <a:pt x="175" y="347"/>
                    <a:pt x="171" y="345"/>
                    <a:pt x="168" y="342"/>
                  </a:cubicBezTo>
                  <a:cubicBezTo>
                    <a:pt x="167" y="338"/>
                    <a:pt x="164" y="335"/>
                    <a:pt x="162" y="333"/>
                  </a:cubicBezTo>
                  <a:cubicBezTo>
                    <a:pt x="157" y="328"/>
                    <a:pt x="152" y="324"/>
                    <a:pt x="146" y="321"/>
                  </a:cubicBezTo>
                  <a:cubicBezTo>
                    <a:pt x="144" y="320"/>
                    <a:pt x="142" y="323"/>
                    <a:pt x="144" y="324"/>
                  </a:cubicBezTo>
                  <a:cubicBezTo>
                    <a:pt x="150" y="327"/>
                    <a:pt x="154" y="331"/>
                    <a:pt x="158" y="336"/>
                  </a:cubicBezTo>
                  <a:cubicBezTo>
                    <a:pt x="159" y="337"/>
                    <a:pt x="160" y="338"/>
                    <a:pt x="160" y="338"/>
                  </a:cubicBezTo>
                  <a:cubicBezTo>
                    <a:pt x="158" y="340"/>
                    <a:pt x="156" y="341"/>
                    <a:pt x="154" y="342"/>
                  </a:cubicBezTo>
                  <a:cubicBezTo>
                    <a:pt x="152" y="339"/>
                    <a:pt x="150" y="336"/>
                    <a:pt x="148" y="334"/>
                  </a:cubicBezTo>
                  <a:cubicBezTo>
                    <a:pt x="144" y="331"/>
                    <a:pt x="140" y="327"/>
                    <a:pt x="136" y="324"/>
                  </a:cubicBezTo>
                  <a:cubicBezTo>
                    <a:pt x="134" y="322"/>
                    <a:pt x="131" y="326"/>
                    <a:pt x="133" y="328"/>
                  </a:cubicBezTo>
                  <a:cubicBezTo>
                    <a:pt x="137" y="332"/>
                    <a:pt x="141" y="335"/>
                    <a:pt x="145" y="339"/>
                  </a:cubicBezTo>
                  <a:cubicBezTo>
                    <a:pt x="146" y="340"/>
                    <a:pt x="147" y="343"/>
                    <a:pt x="149" y="345"/>
                  </a:cubicBezTo>
                  <a:cubicBezTo>
                    <a:pt x="146" y="346"/>
                    <a:pt x="144" y="347"/>
                    <a:pt x="141" y="348"/>
                  </a:cubicBezTo>
                  <a:cubicBezTo>
                    <a:pt x="135" y="351"/>
                    <a:pt x="129" y="353"/>
                    <a:pt x="124" y="357"/>
                  </a:cubicBezTo>
                  <a:cubicBezTo>
                    <a:pt x="121" y="359"/>
                    <a:pt x="119" y="362"/>
                    <a:pt x="117" y="365"/>
                  </a:cubicBezTo>
                  <a:cubicBezTo>
                    <a:pt x="114" y="371"/>
                    <a:pt x="110" y="376"/>
                    <a:pt x="104" y="376"/>
                  </a:cubicBezTo>
                  <a:cubicBezTo>
                    <a:pt x="103" y="376"/>
                    <a:pt x="102" y="376"/>
                    <a:pt x="101" y="376"/>
                  </a:cubicBezTo>
                  <a:cubicBezTo>
                    <a:pt x="101" y="376"/>
                    <a:pt x="100" y="376"/>
                    <a:pt x="100" y="376"/>
                  </a:cubicBezTo>
                  <a:cubicBezTo>
                    <a:pt x="99" y="376"/>
                    <a:pt x="98" y="376"/>
                    <a:pt x="98" y="377"/>
                  </a:cubicBezTo>
                  <a:cubicBezTo>
                    <a:pt x="97" y="377"/>
                    <a:pt x="97" y="379"/>
                    <a:pt x="97" y="380"/>
                  </a:cubicBezTo>
                  <a:cubicBezTo>
                    <a:pt x="97" y="384"/>
                    <a:pt x="96" y="387"/>
                    <a:pt x="95" y="389"/>
                  </a:cubicBezTo>
                  <a:cubicBezTo>
                    <a:pt x="94" y="390"/>
                    <a:pt x="92" y="391"/>
                    <a:pt x="90" y="391"/>
                  </a:cubicBezTo>
                  <a:cubicBezTo>
                    <a:pt x="85" y="391"/>
                    <a:pt x="80" y="387"/>
                    <a:pt x="78" y="385"/>
                  </a:cubicBezTo>
                  <a:cubicBezTo>
                    <a:pt x="78" y="385"/>
                    <a:pt x="77" y="385"/>
                    <a:pt x="77" y="385"/>
                  </a:cubicBezTo>
                  <a:cubicBezTo>
                    <a:pt x="75" y="385"/>
                    <a:pt x="74" y="386"/>
                    <a:pt x="73" y="387"/>
                  </a:cubicBezTo>
                  <a:cubicBezTo>
                    <a:pt x="70" y="392"/>
                    <a:pt x="65" y="395"/>
                    <a:pt x="60" y="395"/>
                  </a:cubicBezTo>
                  <a:cubicBezTo>
                    <a:pt x="57" y="395"/>
                    <a:pt x="55" y="395"/>
                    <a:pt x="53" y="394"/>
                  </a:cubicBezTo>
                  <a:cubicBezTo>
                    <a:pt x="51" y="394"/>
                    <a:pt x="48" y="394"/>
                    <a:pt x="46" y="394"/>
                  </a:cubicBezTo>
                  <a:cubicBezTo>
                    <a:pt x="45" y="394"/>
                    <a:pt x="45" y="394"/>
                    <a:pt x="45" y="394"/>
                  </a:cubicBezTo>
                  <a:cubicBezTo>
                    <a:pt x="43" y="394"/>
                    <a:pt x="42" y="394"/>
                    <a:pt x="41" y="394"/>
                  </a:cubicBezTo>
                  <a:cubicBezTo>
                    <a:pt x="34" y="395"/>
                    <a:pt x="29" y="399"/>
                    <a:pt x="24" y="404"/>
                  </a:cubicBezTo>
                  <a:cubicBezTo>
                    <a:pt x="22" y="405"/>
                    <a:pt x="19" y="407"/>
                    <a:pt x="17" y="409"/>
                  </a:cubicBezTo>
                  <a:cubicBezTo>
                    <a:pt x="15" y="410"/>
                    <a:pt x="15" y="410"/>
                    <a:pt x="15" y="410"/>
                  </a:cubicBezTo>
                  <a:cubicBezTo>
                    <a:pt x="14" y="408"/>
                    <a:pt x="14" y="408"/>
                    <a:pt x="14" y="408"/>
                  </a:cubicBezTo>
                  <a:cubicBezTo>
                    <a:pt x="11" y="400"/>
                    <a:pt x="9" y="390"/>
                    <a:pt x="13" y="38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78"/>
            <p:cNvSpPr/>
            <p:nvPr/>
          </p:nvSpPr>
          <p:spPr bwMode="auto">
            <a:xfrm>
              <a:off x="7307263" y="2816225"/>
              <a:ext cx="63500" cy="122238"/>
            </a:xfrm>
            <a:custGeom>
              <a:avLst/>
              <a:gdLst>
                <a:gd name="T0" fmla="*/ 1 w 15"/>
                <a:gd name="T1" fmla="*/ 3 h 29"/>
                <a:gd name="T2" fmla="*/ 4 w 15"/>
                <a:gd name="T3" fmla="*/ 1 h 29"/>
                <a:gd name="T4" fmla="*/ 12 w 15"/>
                <a:gd name="T5" fmla="*/ 15 h 29"/>
                <a:gd name="T6" fmla="*/ 14 w 15"/>
                <a:gd name="T7" fmla="*/ 28 h 29"/>
                <a:gd name="T8" fmla="*/ 13 w 15"/>
                <a:gd name="T9" fmla="*/ 28 h 29"/>
                <a:gd name="T10" fmla="*/ 8 w 15"/>
                <a:gd name="T11" fmla="*/ 17 h 29"/>
                <a:gd name="T12" fmla="*/ 1 w 15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9">
                  <a:moveTo>
                    <a:pt x="1" y="3"/>
                  </a:moveTo>
                  <a:cubicBezTo>
                    <a:pt x="0" y="2"/>
                    <a:pt x="3" y="0"/>
                    <a:pt x="4" y="1"/>
                  </a:cubicBezTo>
                  <a:cubicBezTo>
                    <a:pt x="7" y="6"/>
                    <a:pt x="10" y="10"/>
                    <a:pt x="12" y="15"/>
                  </a:cubicBezTo>
                  <a:cubicBezTo>
                    <a:pt x="13" y="19"/>
                    <a:pt x="15" y="24"/>
                    <a:pt x="14" y="28"/>
                  </a:cubicBezTo>
                  <a:cubicBezTo>
                    <a:pt x="14" y="28"/>
                    <a:pt x="13" y="29"/>
                    <a:pt x="13" y="28"/>
                  </a:cubicBezTo>
                  <a:cubicBezTo>
                    <a:pt x="10" y="25"/>
                    <a:pt x="9" y="21"/>
                    <a:pt x="8" y="17"/>
                  </a:cubicBezTo>
                  <a:cubicBezTo>
                    <a:pt x="6" y="12"/>
                    <a:pt x="4" y="8"/>
                    <a:pt x="1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79"/>
            <p:cNvSpPr/>
            <p:nvPr/>
          </p:nvSpPr>
          <p:spPr bwMode="auto">
            <a:xfrm>
              <a:off x="7269163" y="2790825"/>
              <a:ext cx="80963" cy="144463"/>
            </a:xfrm>
            <a:custGeom>
              <a:avLst/>
              <a:gdLst>
                <a:gd name="T0" fmla="*/ 1 w 19"/>
                <a:gd name="T1" fmla="*/ 4 h 34"/>
                <a:gd name="T2" fmla="*/ 4 w 19"/>
                <a:gd name="T3" fmla="*/ 2 h 34"/>
                <a:gd name="T4" fmla="*/ 17 w 19"/>
                <a:gd name="T5" fmla="*/ 33 h 34"/>
                <a:gd name="T6" fmla="*/ 15 w 19"/>
                <a:gd name="T7" fmla="*/ 33 h 34"/>
                <a:gd name="T8" fmla="*/ 9 w 19"/>
                <a:gd name="T9" fmla="*/ 19 h 34"/>
                <a:gd name="T10" fmla="*/ 1 w 19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4">
                  <a:moveTo>
                    <a:pt x="1" y="4"/>
                  </a:moveTo>
                  <a:cubicBezTo>
                    <a:pt x="0" y="2"/>
                    <a:pt x="3" y="0"/>
                    <a:pt x="4" y="2"/>
                  </a:cubicBezTo>
                  <a:cubicBezTo>
                    <a:pt x="9" y="10"/>
                    <a:pt x="19" y="22"/>
                    <a:pt x="17" y="33"/>
                  </a:cubicBezTo>
                  <a:cubicBezTo>
                    <a:pt x="16" y="34"/>
                    <a:pt x="15" y="33"/>
                    <a:pt x="15" y="33"/>
                  </a:cubicBezTo>
                  <a:cubicBezTo>
                    <a:pt x="12" y="29"/>
                    <a:pt x="11" y="24"/>
                    <a:pt x="9" y="19"/>
                  </a:cubicBezTo>
                  <a:cubicBezTo>
                    <a:pt x="6" y="14"/>
                    <a:pt x="3" y="9"/>
                    <a:pt x="1" y="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80"/>
            <p:cNvSpPr/>
            <p:nvPr/>
          </p:nvSpPr>
          <p:spPr bwMode="auto">
            <a:xfrm>
              <a:off x="7231063" y="2781300"/>
              <a:ext cx="76200" cy="136525"/>
            </a:xfrm>
            <a:custGeom>
              <a:avLst/>
              <a:gdLst>
                <a:gd name="T0" fmla="*/ 4 w 18"/>
                <a:gd name="T1" fmla="*/ 2 h 32"/>
                <a:gd name="T2" fmla="*/ 18 w 18"/>
                <a:gd name="T3" fmla="*/ 30 h 32"/>
                <a:gd name="T4" fmla="*/ 16 w 18"/>
                <a:gd name="T5" fmla="*/ 31 h 32"/>
                <a:gd name="T6" fmla="*/ 1 w 18"/>
                <a:gd name="T7" fmla="*/ 3 h 32"/>
                <a:gd name="T8" fmla="*/ 4 w 18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4" y="2"/>
                  </a:moveTo>
                  <a:cubicBezTo>
                    <a:pt x="9" y="10"/>
                    <a:pt x="17" y="20"/>
                    <a:pt x="18" y="30"/>
                  </a:cubicBezTo>
                  <a:cubicBezTo>
                    <a:pt x="18" y="31"/>
                    <a:pt x="17" y="32"/>
                    <a:pt x="16" y="31"/>
                  </a:cubicBezTo>
                  <a:cubicBezTo>
                    <a:pt x="10" y="23"/>
                    <a:pt x="5" y="13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81"/>
            <p:cNvSpPr/>
            <p:nvPr/>
          </p:nvSpPr>
          <p:spPr bwMode="auto">
            <a:xfrm>
              <a:off x="7107238" y="2841625"/>
              <a:ext cx="22225" cy="33338"/>
            </a:xfrm>
            <a:custGeom>
              <a:avLst/>
              <a:gdLst>
                <a:gd name="T0" fmla="*/ 4 w 5"/>
                <a:gd name="T1" fmla="*/ 7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7 h 8"/>
                <a:gd name="T8" fmla="*/ 4 w 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4" y="7"/>
                  </a:moveTo>
                  <a:cubicBezTo>
                    <a:pt x="3" y="5"/>
                    <a:pt x="2" y="3"/>
                    <a:pt x="1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2"/>
                    <a:pt x="4" y="5"/>
                    <a:pt x="5" y="7"/>
                  </a:cubicBezTo>
                  <a:cubicBezTo>
                    <a:pt x="5" y="7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82"/>
            <p:cNvSpPr/>
            <p:nvPr/>
          </p:nvSpPr>
          <p:spPr bwMode="auto">
            <a:xfrm>
              <a:off x="7375525" y="3779838"/>
              <a:ext cx="55563" cy="130175"/>
            </a:xfrm>
            <a:custGeom>
              <a:avLst/>
              <a:gdLst>
                <a:gd name="T0" fmla="*/ 0 w 13"/>
                <a:gd name="T1" fmla="*/ 1 h 31"/>
                <a:gd name="T2" fmla="*/ 2 w 13"/>
                <a:gd name="T3" fmla="*/ 1 h 31"/>
                <a:gd name="T4" fmla="*/ 9 w 13"/>
                <a:gd name="T5" fmla="*/ 15 h 31"/>
                <a:gd name="T6" fmla="*/ 12 w 13"/>
                <a:gd name="T7" fmla="*/ 29 h 31"/>
                <a:gd name="T8" fmla="*/ 10 w 13"/>
                <a:gd name="T9" fmla="*/ 30 h 31"/>
                <a:gd name="T10" fmla="*/ 5 w 13"/>
                <a:gd name="T11" fmla="*/ 15 h 31"/>
                <a:gd name="T12" fmla="*/ 0 w 13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0" y="1"/>
                  </a:moveTo>
                  <a:cubicBezTo>
                    <a:pt x="0" y="0"/>
                    <a:pt x="2" y="0"/>
                    <a:pt x="2" y="1"/>
                  </a:cubicBezTo>
                  <a:cubicBezTo>
                    <a:pt x="5" y="5"/>
                    <a:pt x="7" y="10"/>
                    <a:pt x="9" y="15"/>
                  </a:cubicBezTo>
                  <a:cubicBezTo>
                    <a:pt x="11" y="19"/>
                    <a:pt x="13" y="24"/>
                    <a:pt x="12" y="29"/>
                  </a:cubicBezTo>
                  <a:cubicBezTo>
                    <a:pt x="12" y="30"/>
                    <a:pt x="10" y="31"/>
                    <a:pt x="10" y="30"/>
                  </a:cubicBezTo>
                  <a:cubicBezTo>
                    <a:pt x="7" y="25"/>
                    <a:pt x="6" y="20"/>
                    <a:pt x="5" y="15"/>
                  </a:cubicBezTo>
                  <a:cubicBezTo>
                    <a:pt x="3" y="10"/>
                    <a:pt x="1" y="6"/>
                    <a:pt x="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83"/>
            <p:cNvSpPr/>
            <p:nvPr/>
          </p:nvSpPr>
          <p:spPr bwMode="auto">
            <a:xfrm>
              <a:off x="7350125" y="3792538"/>
              <a:ext cx="63500" cy="139700"/>
            </a:xfrm>
            <a:custGeom>
              <a:avLst/>
              <a:gdLst>
                <a:gd name="T0" fmla="*/ 0 w 15"/>
                <a:gd name="T1" fmla="*/ 3 h 33"/>
                <a:gd name="T2" fmla="*/ 3 w 15"/>
                <a:gd name="T3" fmla="*/ 2 h 33"/>
                <a:gd name="T4" fmla="*/ 11 w 15"/>
                <a:gd name="T5" fmla="*/ 32 h 33"/>
                <a:gd name="T6" fmla="*/ 10 w 15"/>
                <a:gd name="T7" fmla="*/ 32 h 33"/>
                <a:gd name="T8" fmla="*/ 6 w 15"/>
                <a:gd name="T9" fmla="*/ 20 h 33"/>
                <a:gd name="T10" fmla="*/ 0 w 15"/>
                <a:gd name="T1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3">
                  <a:moveTo>
                    <a:pt x="0" y="3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7" y="10"/>
                    <a:pt x="15" y="23"/>
                    <a:pt x="11" y="32"/>
                  </a:cubicBezTo>
                  <a:cubicBezTo>
                    <a:pt x="11" y="33"/>
                    <a:pt x="10" y="33"/>
                    <a:pt x="10" y="32"/>
                  </a:cubicBezTo>
                  <a:cubicBezTo>
                    <a:pt x="8" y="29"/>
                    <a:pt x="7" y="24"/>
                    <a:pt x="6" y="20"/>
                  </a:cubicBezTo>
                  <a:cubicBezTo>
                    <a:pt x="5" y="15"/>
                    <a:pt x="2" y="9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84"/>
            <p:cNvSpPr/>
            <p:nvPr/>
          </p:nvSpPr>
          <p:spPr bwMode="auto">
            <a:xfrm>
              <a:off x="7345363" y="3859213"/>
              <a:ext cx="34925" cy="68263"/>
            </a:xfrm>
            <a:custGeom>
              <a:avLst/>
              <a:gdLst>
                <a:gd name="T0" fmla="*/ 3 w 8"/>
                <a:gd name="T1" fmla="*/ 2 h 16"/>
                <a:gd name="T2" fmla="*/ 8 w 8"/>
                <a:gd name="T3" fmla="*/ 15 h 16"/>
                <a:gd name="T4" fmla="*/ 6 w 8"/>
                <a:gd name="T5" fmla="*/ 16 h 16"/>
                <a:gd name="T6" fmla="*/ 1 w 8"/>
                <a:gd name="T7" fmla="*/ 3 h 16"/>
                <a:gd name="T8" fmla="*/ 3 w 8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3" y="2"/>
                  </a:moveTo>
                  <a:cubicBezTo>
                    <a:pt x="5" y="6"/>
                    <a:pt x="8" y="11"/>
                    <a:pt x="8" y="15"/>
                  </a:cubicBezTo>
                  <a:cubicBezTo>
                    <a:pt x="8" y="16"/>
                    <a:pt x="6" y="16"/>
                    <a:pt x="6" y="16"/>
                  </a:cubicBezTo>
                  <a:cubicBezTo>
                    <a:pt x="3" y="12"/>
                    <a:pt x="2" y="7"/>
                    <a:pt x="1" y="3"/>
                  </a:cubicBezTo>
                  <a:cubicBezTo>
                    <a:pt x="0" y="1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85"/>
            <p:cNvSpPr/>
            <p:nvPr/>
          </p:nvSpPr>
          <p:spPr bwMode="auto">
            <a:xfrm>
              <a:off x="7213600" y="3648075"/>
              <a:ext cx="60325" cy="160338"/>
            </a:xfrm>
            <a:custGeom>
              <a:avLst/>
              <a:gdLst>
                <a:gd name="T0" fmla="*/ 4 w 14"/>
                <a:gd name="T1" fmla="*/ 2 h 38"/>
                <a:gd name="T2" fmla="*/ 11 w 14"/>
                <a:gd name="T3" fmla="*/ 20 h 38"/>
                <a:gd name="T4" fmla="*/ 12 w 14"/>
                <a:gd name="T5" fmla="*/ 37 h 38"/>
                <a:gd name="T6" fmla="*/ 9 w 14"/>
                <a:gd name="T7" fmla="*/ 37 h 38"/>
                <a:gd name="T8" fmla="*/ 6 w 14"/>
                <a:gd name="T9" fmla="*/ 23 h 38"/>
                <a:gd name="T10" fmla="*/ 1 w 14"/>
                <a:gd name="T11" fmla="*/ 3 h 38"/>
                <a:gd name="T12" fmla="*/ 4 w 14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8">
                  <a:moveTo>
                    <a:pt x="4" y="2"/>
                  </a:moveTo>
                  <a:cubicBezTo>
                    <a:pt x="8" y="7"/>
                    <a:pt x="10" y="13"/>
                    <a:pt x="11" y="20"/>
                  </a:cubicBezTo>
                  <a:cubicBezTo>
                    <a:pt x="12" y="25"/>
                    <a:pt x="14" y="32"/>
                    <a:pt x="12" y="37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7" y="33"/>
                    <a:pt x="7" y="27"/>
                    <a:pt x="6" y="23"/>
                  </a:cubicBezTo>
                  <a:cubicBezTo>
                    <a:pt x="5" y="16"/>
                    <a:pt x="4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86"/>
            <p:cNvSpPr/>
            <p:nvPr/>
          </p:nvSpPr>
          <p:spPr bwMode="auto">
            <a:xfrm>
              <a:off x="6985000" y="3481388"/>
              <a:ext cx="63500" cy="230188"/>
            </a:xfrm>
            <a:custGeom>
              <a:avLst/>
              <a:gdLst>
                <a:gd name="T0" fmla="*/ 13 w 15"/>
                <a:gd name="T1" fmla="*/ 53 h 54"/>
                <a:gd name="T2" fmla="*/ 12 w 15"/>
                <a:gd name="T3" fmla="*/ 53 h 54"/>
                <a:gd name="T4" fmla="*/ 5 w 15"/>
                <a:gd name="T5" fmla="*/ 30 h 54"/>
                <a:gd name="T6" fmla="*/ 0 w 15"/>
                <a:gd name="T7" fmla="*/ 4 h 54"/>
                <a:gd name="T8" fmla="*/ 4 w 15"/>
                <a:gd name="T9" fmla="*/ 3 h 54"/>
                <a:gd name="T10" fmla="*/ 10 w 15"/>
                <a:gd name="T11" fmla="*/ 29 h 54"/>
                <a:gd name="T12" fmla="*/ 13 w 1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4">
                  <a:moveTo>
                    <a:pt x="13" y="53"/>
                  </a:moveTo>
                  <a:cubicBezTo>
                    <a:pt x="13" y="54"/>
                    <a:pt x="12" y="54"/>
                    <a:pt x="12" y="53"/>
                  </a:cubicBezTo>
                  <a:cubicBezTo>
                    <a:pt x="8" y="46"/>
                    <a:pt x="7" y="38"/>
                    <a:pt x="5" y="30"/>
                  </a:cubicBezTo>
                  <a:cubicBezTo>
                    <a:pt x="3" y="21"/>
                    <a:pt x="1" y="13"/>
                    <a:pt x="0" y="4"/>
                  </a:cubicBezTo>
                  <a:cubicBezTo>
                    <a:pt x="0" y="1"/>
                    <a:pt x="4" y="0"/>
                    <a:pt x="4" y="3"/>
                  </a:cubicBezTo>
                  <a:cubicBezTo>
                    <a:pt x="6" y="12"/>
                    <a:pt x="8" y="20"/>
                    <a:pt x="10" y="29"/>
                  </a:cubicBezTo>
                  <a:cubicBezTo>
                    <a:pt x="12" y="37"/>
                    <a:pt x="15" y="45"/>
                    <a:pt x="13" y="5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87"/>
            <p:cNvSpPr/>
            <p:nvPr/>
          </p:nvSpPr>
          <p:spPr bwMode="auto">
            <a:xfrm>
              <a:off x="6942138" y="3486150"/>
              <a:ext cx="68263" cy="215900"/>
            </a:xfrm>
            <a:custGeom>
              <a:avLst/>
              <a:gdLst>
                <a:gd name="T0" fmla="*/ 15 w 16"/>
                <a:gd name="T1" fmla="*/ 49 h 51"/>
                <a:gd name="T2" fmla="*/ 13 w 16"/>
                <a:gd name="T3" fmla="*/ 50 h 51"/>
                <a:gd name="T4" fmla="*/ 3 w 16"/>
                <a:gd name="T5" fmla="*/ 15 h 51"/>
                <a:gd name="T6" fmla="*/ 2 w 16"/>
                <a:gd name="T7" fmla="*/ 1 h 51"/>
                <a:gd name="T8" fmla="*/ 3 w 16"/>
                <a:gd name="T9" fmla="*/ 0 h 51"/>
                <a:gd name="T10" fmla="*/ 5 w 16"/>
                <a:gd name="T11" fmla="*/ 1 h 51"/>
                <a:gd name="T12" fmla="*/ 5 w 16"/>
                <a:gd name="T13" fmla="*/ 3 h 51"/>
                <a:gd name="T14" fmla="*/ 5 w 16"/>
                <a:gd name="T15" fmla="*/ 5 h 51"/>
                <a:gd name="T16" fmla="*/ 6 w 16"/>
                <a:gd name="T17" fmla="*/ 10 h 51"/>
                <a:gd name="T18" fmla="*/ 8 w 16"/>
                <a:gd name="T19" fmla="*/ 17 h 51"/>
                <a:gd name="T20" fmla="*/ 15 w 16"/>
                <a:gd name="T2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51">
                  <a:moveTo>
                    <a:pt x="15" y="49"/>
                  </a:moveTo>
                  <a:cubicBezTo>
                    <a:pt x="14" y="50"/>
                    <a:pt x="13" y="51"/>
                    <a:pt x="13" y="50"/>
                  </a:cubicBezTo>
                  <a:cubicBezTo>
                    <a:pt x="7" y="40"/>
                    <a:pt x="5" y="27"/>
                    <a:pt x="3" y="15"/>
                  </a:cubicBezTo>
                  <a:cubicBezTo>
                    <a:pt x="2" y="11"/>
                    <a:pt x="0" y="5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6"/>
                    <a:pt x="6" y="8"/>
                    <a:pt x="6" y="10"/>
                  </a:cubicBezTo>
                  <a:cubicBezTo>
                    <a:pt x="7" y="12"/>
                    <a:pt x="8" y="14"/>
                    <a:pt x="8" y="17"/>
                  </a:cubicBezTo>
                  <a:cubicBezTo>
                    <a:pt x="10" y="28"/>
                    <a:pt x="16" y="38"/>
                    <a:pt x="15" y="4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88"/>
            <p:cNvSpPr/>
            <p:nvPr/>
          </p:nvSpPr>
          <p:spPr bwMode="auto">
            <a:xfrm>
              <a:off x="6907213" y="3511550"/>
              <a:ext cx="73025" cy="165100"/>
            </a:xfrm>
            <a:custGeom>
              <a:avLst/>
              <a:gdLst>
                <a:gd name="T0" fmla="*/ 11 w 17"/>
                <a:gd name="T1" fmla="*/ 38 h 39"/>
                <a:gd name="T2" fmla="*/ 9 w 17"/>
                <a:gd name="T3" fmla="*/ 38 h 39"/>
                <a:gd name="T4" fmla="*/ 5 w 17"/>
                <a:gd name="T5" fmla="*/ 22 h 39"/>
                <a:gd name="T6" fmla="*/ 0 w 17"/>
                <a:gd name="T7" fmla="*/ 3 h 39"/>
                <a:gd name="T8" fmla="*/ 3 w 17"/>
                <a:gd name="T9" fmla="*/ 2 h 39"/>
                <a:gd name="T10" fmla="*/ 11 w 17"/>
                <a:gd name="T1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11" y="38"/>
                  </a:moveTo>
                  <a:cubicBezTo>
                    <a:pt x="10" y="39"/>
                    <a:pt x="9" y="39"/>
                    <a:pt x="9" y="38"/>
                  </a:cubicBezTo>
                  <a:cubicBezTo>
                    <a:pt x="7" y="33"/>
                    <a:pt x="7" y="27"/>
                    <a:pt x="5" y="22"/>
                  </a:cubicBezTo>
                  <a:cubicBezTo>
                    <a:pt x="4" y="15"/>
                    <a:pt x="1" y="9"/>
                    <a:pt x="0" y="3"/>
                  </a:cubicBezTo>
                  <a:cubicBezTo>
                    <a:pt x="0" y="1"/>
                    <a:pt x="3" y="0"/>
                    <a:pt x="3" y="2"/>
                  </a:cubicBezTo>
                  <a:cubicBezTo>
                    <a:pt x="6" y="11"/>
                    <a:pt x="17" y="30"/>
                    <a:pt x="11" y="3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89"/>
            <p:cNvSpPr/>
            <p:nvPr/>
          </p:nvSpPr>
          <p:spPr bwMode="auto">
            <a:xfrm>
              <a:off x="6856413" y="2981325"/>
              <a:ext cx="47625" cy="109538"/>
            </a:xfrm>
            <a:custGeom>
              <a:avLst/>
              <a:gdLst>
                <a:gd name="T0" fmla="*/ 5 w 11"/>
                <a:gd name="T1" fmla="*/ 2 h 26"/>
                <a:gd name="T2" fmla="*/ 9 w 11"/>
                <a:gd name="T3" fmla="*/ 25 h 26"/>
                <a:gd name="T4" fmla="*/ 7 w 11"/>
                <a:gd name="T5" fmla="*/ 25 h 26"/>
                <a:gd name="T6" fmla="*/ 4 w 11"/>
                <a:gd name="T7" fmla="*/ 16 h 26"/>
                <a:gd name="T8" fmla="*/ 1 w 11"/>
                <a:gd name="T9" fmla="*/ 3 h 26"/>
                <a:gd name="T10" fmla="*/ 5 w 11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5" y="2"/>
                  </a:moveTo>
                  <a:cubicBezTo>
                    <a:pt x="7" y="9"/>
                    <a:pt x="11" y="18"/>
                    <a:pt x="9" y="25"/>
                  </a:cubicBezTo>
                  <a:cubicBezTo>
                    <a:pt x="9" y="26"/>
                    <a:pt x="7" y="26"/>
                    <a:pt x="7" y="25"/>
                  </a:cubicBezTo>
                  <a:cubicBezTo>
                    <a:pt x="5" y="22"/>
                    <a:pt x="5" y="19"/>
                    <a:pt x="4" y="16"/>
                  </a:cubicBezTo>
                  <a:cubicBezTo>
                    <a:pt x="4" y="11"/>
                    <a:pt x="3" y="7"/>
                    <a:pt x="1" y="3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90"/>
            <p:cNvSpPr/>
            <p:nvPr/>
          </p:nvSpPr>
          <p:spPr bwMode="auto">
            <a:xfrm>
              <a:off x="6797675" y="2947988"/>
              <a:ext cx="33338" cy="104775"/>
            </a:xfrm>
            <a:custGeom>
              <a:avLst/>
              <a:gdLst>
                <a:gd name="T0" fmla="*/ 4 w 8"/>
                <a:gd name="T1" fmla="*/ 2 h 25"/>
                <a:gd name="T2" fmla="*/ 6 w 8"/>
                <a:gd name="T3" fmla="*/ 14 h 25"/>
                <a:gd name="T4" fmla="*/ 7 w 8"/>
                <a:gd name="T5" fmla="*/ 24 h 25"/>
                <a:gd name="T6" fmla="*/ 5 w 8"/>
                <a:gd name="T7" fmla="*/ 24 h 25"/>
                <a:gd name="T8" fmla="*/ 2 w 8"/>
                <a:gd name="T9" fmla="*/ 14 h 25"/>
                <a:gd name="T10" fmla="*/ 0 w 8"/>
                <a:gd name="T11" fmla="*/ 2 h 25"/>
                <a:gd name="T12" fmla="*/ 4 w 8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4" y="2"/>
                  </a:moveTo>
                  <a:cubicBezTo>
                    <a:pt x="4" y="6"/>
                    <a:pt x="5" y="10"/>
                    <a:pt x="6" y="14"/>
                  </a:cubicBezTo>
                  <a:cubicBezTo>
                    <a:pt x="7" y="17"/>
                    <a:pt x="8" y="21"/>
                    <a:pt x="7" y="24"/>
                  </a:cubicBezTo>
                  <a:cubicBezTo>
                    <a:pt x="7" y="24"/>
                    <a:pt x="6" y="25"/>
                    <a:pt x="5" y="24"/>
                  </a:cubicBezTo>
                  <a:cubicBezTo>
                    <a:pt x="3" y="21"/>
                    <a:pt x="3" y="17"/>
                    <a:pt x="2" y="14"/>
                  </a:cubicBezTo>
                  <a:cubicBezTo>
                    <a:pt x="1" y="10"/>
                    <a:pt x="0" y="6"/>
                    <a:pt x="0" y="2"/>
                  </a:cubicBezTo>
                  <a:cubicBezTo>
                    <a:pt x="0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91"/>
            <p:cNvSpPr/>
            <p:nvPr/>
          </p:nvSpPr>
          <p:spPr bwMode="auto">
            <a:xfrm>
              <a:off x="6780213" y="2976563"/>
              <a:ext cx="22225" cy="60325"/>
            </a:xfrm>
            <a:custGeom>
              <a:avLst/>
              <a:gdLst>
                <a:gd name="T0" fmla="*/ 5 w 5"/>
                <a:gd name="T1" fmla="*/ 3 h 14"/>
                <a:gd name="T2" fmla="*/ 4 w 5"/>
                <a:gd name="T3" fmla="*/ 13 h 14"/>
                <a:gd name="T4" fmla="*/ 2 w 5"/>
                <a:gd name="T5" fmla="*/ 13 h 14"/>
                <a:gd name="T6" fmla="*/ 1 w 5"/>
                <a:gd name="T7" fmla="*/ 3 h 14"/>
                <a:gd name="T8" fmla="*/ 5 w 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3"/>
                  </a:moveTo>
                  <a:cubicBezTo>
                    <a:pt x="5" y="6"/>
                    <a:pt x="5" y="10"/>
                    <a:pt x="4" y="13"/>
                  </a:cubicBezTo>
                  <a:cubicBezTo>
                    <a:pt x="4" y="14"/>
                    <a:pt x="2" y="14"/>
                    <a:pt x="2" y="13"/>
                  </a:cubicBezTo>
                  <a:cubicBezTo>
                    <a:pt x="0" y="10"/>
                    <a:pt x="1" y="6"/>
                    <a:pt x="1" y="3"/>
                  </a:cubicBezTo>
                  <a:cubicBezTo>
                    <a:pt x="1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92"/>
            <p:cNvSpPr/>
            <p:nvPr/>
          </p:nvSpPr>
          <p:spPr bwMode="auto">
            <a:xfrm>
              <a:off x="5984875" y="3333750"/>
              <a:ext cx="65088" cy="134938"/>
            </a:xfrm>
            <a:custGeom>
              <a:avLst/>
              <a:gdLst>
                <a:gd name="T0" fmla="*/ 1 w 15"/>
                <a:gd name="T1" fmla="*/ 0 h 32"/>
                <a:gd name="T2" fmla="*/ 2 w 15"/>
                <a:gd name="T3" fmla="*/ 0 h 32"/>
                <a:gd name="T4" fmla="*/ 10 w 15"/>
                <a:gd name="T5" fmla="*/ 13 h 32"/>
                <a:gd name="T6" fmla="*/ 14 w 15"/>
                <a:gd name="T7" fmla="*/ 30 h 32"/>
                <a:gd name="T8" fmla="*/ 12 w 15"/>
                <a:gd name="T9" fmla="*/ 31 h 32"/>
                <a:gd name="T10" fmla="*/ 5 w 15"/>
                <a:gd name="T11" fmla="*/ 14 h 32"/>
                <a:gd name="T12" fmla="*/ 1 w 1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6" y="2"/>
                    <a:pt x="8" y="10"/>
                    <a:pt x="10" y="13"/>
                  </a:cubicBezTo>
                  <a:cubicBezTo>
                    <a:pt x="12" y="18"/>
                    <a:pt x="15" y="25"/>
                    <a:pt x="14" y="30"/>
                  </a:cubicBezTo>
                  <a:cubicBezTo>
                    <a:pt x="14" y="31"/>
                    <a:pt x="13" y="32"/>
                    <a:pt x="12" y="31"/>
                  </a:cubicBezTo>
                  <a:cubicBezTo>
                    <a:pt x="8" y="26"/>
                    <a:pt x="7" y="19"/>
                    <a:pt x="5" y="14"/>
                  </a:cubicBezTo>
                  <a:cubicBezTo>
                    <a:pt x="3" y="10"/>
                    <a:pt x="0" y="4"/>
                    <a:pt x="1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93"/>
            <p:cNvSpPr/>
            <p:nvPr/>
          </p:nvSpPr>
          <p:spPr bwMode="auto">
            <a:xfrm>
              <a:off x="5946775" y="3346450"/>
              <a:ext cx="77788" cy="160338"/>
            </a:xfrm>
            <a:custGeom>
              <a:avLst/>
              <a:gdLst>
                <a:gd name="T0" fmla="*/ 16 w 18"/>
                <a:gd name="T1" fmla="*/ 37 h 38"/>
                <a:gd name="T2" fmla="*/ 14 w 18"/>
                <a:gd name="T3" fmla="*/ 37 h 38"/>
                <a:gd name="T4" fmla="*/ 9 w 18"/>
                <a:gd name="T5" fmla="*/ 20 h 38"/>
                <a:gd name="T6" fmla="*/ 1 w 18"/>
                <a:gd name="T7" fmla="*/ 3 h 38"/>
                <a:gd name="T8" fmla="*/ 4 w 18"/>
                <a:gd name="T9" fmla="*/ 2 h 38"/>
                <a:gd name="T10" fmla="*/ 16 w 18"/>
                <a:gd name="T1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8">
                  <a:moveTo>
                    <a:pt x="16" y="37"/>
                  </a:moveTo>
                  <a:cubicBezTo>
                    <a:pt x="16" y="38"/>
                    <a:pt x="14" y="38"/>
                    <a:pt x="14" y="37"/>
                  </a:cubicBezTo>
                  <a:cubicBezTo>
                    <a:pt x="12" y="32"/>
                    <a:pt x="11" y="26"/>
                    <a:pt x="9" y="20"/>
                  </a:cubicBezTo>
                  <a:cubicBezTo>
                    <a:pt x="7" y="14"/>
                    <a:pt x="4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10" y="11"/>
                    <a:pt x="18" y="25"/>
                    <a:pt x="16" y="3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94"/>
            <p:cNvSpPr/>
            <p:nvPr/>
          </p:nvSpPr>
          <p:spPr bwMode="auto">
            <a:xfrm>
              <a:off x="5921375" y="3359150"/>
              <a:ext cx="103188" cy="233363"/>
            </a:xfrm>
            <a:custGeom>
              <a:avLst/>
              <a:gdLst>
                <a:gd name="T0" fmla="*/ 1 w 24"/>
                <a:gd name="T1" fmla="*/ 3 h 55"/>
                <a:gd name="T2" fmla="*/ 4 w 24"/>
                <a:gd name="T3" fmla="*/ 1 h 55"/>
                <a:gd name="T4" fmla="*/ 15 w 24"/>
                <a:gd name="T5" fmla="*/ 25 h 55"/>
                <a:gd name="T6" fmla="*/ 24 w 24"/>
                <a:gd name="T7" fmla="*/ 54 h 55"/>
                <a:gd name="T8" fmla="*/ 22 w 24"/>
                <a:gd name="T9" fmla="*/ 55 h 55"/>
                <a:gd name="T10" fmla="*/ 12 w 24"/>
                <a:gd name="T11" fmla="*/ 29 h 55"/>
                <a:gd name="T12" fmla="*/ 1 w 24"/>
                <a:gd name="T1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5">
                  <a:moveTo>
                    <a:pt x="1" y="3"/>
                  </a:moveTo>
                  <a:cubicBezTo>
                    <a:pt x="0" y="2"/>
                    <a:pt x="3" y="0"/>
                    <a:pt x="4" y="1"/>
                  </a:cubicBezTo>
                  <a:cubicBezTo>
                    <a:pt x="9" y="9"/>
                    <a:pt x="12" y="16"/>
                    <a:pt x="15" y="25"/>
                  </a:cubicBezTo>
                  <a:cubicBezTo>
                    <a:pt x="19" y="34"/>
                    <a:pt x="23" y="44"/>
                    <a:pt x="24" y="54"/>
                  </a:cubicBezTo>
                  <a:cubicBezTo>
                    <a:pt x="24" y="55"/>
                    <a:pt x="23" y="55"/>
                    <a:pt x="22" y="55"/>
                  </a:cubicBezTo>
                  <a:cubicBezTo>
                    <a:pt x="17" y="47"/>
                    <a:pt x="15" y="38"/>
                    <a:pt x="12" y="29"/>
                  </a:cubicBezTo>
                  <a:cubicBezTo>
                    <a:pt x="9" y="20"/>
                    <a:pt x="6" y="12"/>
                    <a:pt x="1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95"/>
            <p:cNvSpPr/>
            <p:nvPr/>
          </p:nvSpPr>
          <p:spPr bwMode="auto">
            <a:xfrm>
              <a:off x="5892800" y="3402013"/>
              <a:ext cx="101600" cy="198438"/>
            </a:xfrm>
            <a:custGeom>
              <a:avLst/>
              <a:gdLst>
                <a:gd name="T0" fmla="*/ 2 w 24"/>
                <a:gd name="T1" fmla="*/ 1 h 47"/>
                <a:gd name="T2" fmla="*/ 15 w 24"/>
                <a:gd name="T3" fmla="*/ 19 h 47"/>
                <a:gd name="T4" fmla="*/ 24 w 24"/>
                <a:gd name="T5" fmla="*/ 45 h 47"/>
                <a:gd name="T6" fmla="*/ 22 w 24"/>
                <a:gd name="T7" fmla="*/ 46 h 47"/>
                <a:gd name="T8" fmla="*/ 13 w 24"/>
                <a:gd name="T9" fmla="*/ 25 h 47"/>
                <a:gd name="T10" fmla="*/ 1 w 24"/>
                <a:gd name="T11" fmla="*/ 2 h 47"/>
                <a:gd name="T12" fmla="*/ 2 w 24"/>
                <a:gd name="T1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7">
                  <a:moveTo>
                    <a:pt x="2" y="1"/>
                  </a:moveTo>
                  <a:cubicBezTo>
                    <a:pt x="8" y="5"/>
                    <a:pt x="11" y="12"/>
                    <a:pt x="15" y="19"/>
                  </a:cubicBezTo>
                  <a:cubicBezTo>
                    <a:pt x="18" y="27"/>
                    <a:pt x="23" y="36"/>
                    <a:pt x="24" y="45"/>
                  </a:cubicBezTo>
                  <a:cubicBezTo>
                    <a:pt x="24" y="46"/>
                    <a:pt x="23" y="47"/>
                    <a:pt x="22" y="46"/>
                  </a:cubicBezTo>
                  <a:cubicBezTo>
                    <a:pt x="18" y="40"/>
                    <a:pt x="16" y="32"/>
                    <a:pt x="13" y="25"/>
                  </a:cubicBezTo>
                  <a:cubicBezTo>
                    <a:pt x="10" y="17"/>
                    <a:pt x="6" y="9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96"/>
            <p:cNvSpPr/>
            <p:nvPr/>
          </p:nvSpPr>
          <p:spPr bwMode="auto">
            <a:xfrm>
              <a:off x="5586413" y="3414713"/>
              <a:ext cx="76200" cy="173038"/>
            </a:xfrm>
            <a:custGeom>
              <a:avLst/>
              <a:gdLst>
                <a:gd name="T0" fmla="*/ 18 w 18"/>
                <a:gd name="T1" fmla="*/ 39 h 41"/>
                <a:gd name="T2" fmla="*/ 16 w 18"/>
                <a:gd name="T3" fmla="*/ 40 h 41"/>
                <a:gd name="T4" fmla="*/ 7 w 18"/>
                <a:gd name="T5" fmla="*/ 22 h 41"/>
                <a:gd name="T6" fmla="*/ 1 w 18"/>
                <a:gd name="T7" fmla="*/ 3 h 41"/>
                <a:gd name="T8" fmla="*/ 4 w 18"/>
                <a:gd name="T9" fmla="*/ 2 h 41"/>
                <a:gd name="T10" fmla="*/ 13 w 18"/>
                <a:gd name="T11" fmla="*/ 22 h 41"/>
                <a:gd name="T12" fmla="*/ 18 w 18"/>
                <a:gd name="T1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1">
                  <a:moveTo>
                    <a:pt x="18" y="39"/>
                  </a:moveTo>
                  <a:cubicBezTo>
                    <a:pt x="18" y="41"/>
                    <a:pt x="16" y="41"/>
                    <a:pt x="16" y="40"/>
                  </a:cubicBezTo>
                  <a:cubicBezTo>
                    <a:pt x="11" y="35"/>
                    <a:pt x="10" y="28"/>
                    <a:pt x="7" y="22"/>
                  </a:cubicBezTo>
                  <a:cubicBezTo>
                    <a:pt x="5" y="15"/>
                    <a:pt x="3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7" y="8"/>
                    <a:pt x="10" y="15"/>
                    <a:pt x="13" y="22"/>
                  </a:cubicBezTo>
                  <a:cubicBezTo>
                    <a:pt x="15" y="28"/>
                    <a:pt x="18" y="33"/>
                    <a:pt x="18" y="3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97"/>
            <p:cNvSpPr/>
            <p:nvPr/>
          </p:nvSpPr>
          <p:spPr bwMode="auto">
            <a:xfrm>
              <a:off x="5297488" y="3706813"/>
              <a:ext cx="114300" cy="254000"/>
            </a:xfrm>
            <a:custGeom>
              <a:avLst/>
              <a:gdLst>
                <a:gd name="T0" fmla="*/ 27 w 27"/>
                <a:gd name="T1" fmla="*/ 58 h 60"/>
                <a:gd name="T2" fmla="*/ 24 w 27"/>
                <a:gd name="T3" fmla="*/ 59 h 60"/>
                <a:gd name="T4" fmla="*/ 11 w 27"/>
                <a:gd name="T5" fmla="*/ 30 h 60"/>
                <a:gd name="T6" fmla="*/ 0 w 27"/>
                <a:gd name="T7" fmla="*/ 3 h 60"/>
                <a:gd name="T8" fmla="*/ 4 w 27"/>
                <a:gd name="T9" fmla="*/ 3 h 60"/>
                <a:gd name="T10" fmla="*/ 19 w 27"/>
                <a:gd name="T11" fmla="*/ 34 h 60"/>
                <a:gd name="T12" fmla="*/ 27 w 27"/>
                <a:gd name="T13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0">
                  <a:moveTo>
                    <a:pt x="27" y="58"/>
                  </a:moveTo>
                  <a:cubicBezTo>
                    <a:pt x="27" y="60"/>
                    <a:pt x="25" y="60"/>
                    <a:pt x="24" y="59"/>
                  </a:cubicBezTo>
                  <a:cubicBezTo>
                    <a:pt x="19" y="50"/>
                    <a:pt x="16" y="40"/>
                    <a:pt x="11" y="30"/>
                  </a:cubicBezTo>
                  <a:cubicBezTo>
                    <a:pt x="7" y="22"/>
                    <a:pt x="3" y="13"/>
                    <a:pt x="0" y="3"/>
                  </a:cubicBezTo>
                  <a:cubicBezTo>
                    <a:pt x="0" y="1"/>
                    <a:pt x="3" y="0"/>
                    <a:pt x="4" y="3"/>
                  </a:cubicBezTo>
                  <a:cubicBezTo>
                    <a:pt x="8" y="14"/>
                    <a:pt x="13" y="24"/>
                    <a:pt x="19" y="34"/>
                  </a:cubicBezTo>
                  <a:cubicBezTo>
                    <a:pt x="22" y="41"/>
                    <a:pt x="27" y="50"/>
                    <a:pt x="27" y="5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98"/>
            <p:cNvSpPr/>
            <p:nvPr/>
          </p:nvSpPr>
          <p:spPr bwMode="auto">
            <a:xfrm>
              <a:off x="5262563" y="3668713"/>
              <a:ext cx="103188" cy="266700"/>
            </a:xfrm>
            <a:custGeom>
              <a:avLst/>
              <a:gdLst>
                <a:gd name="T0" fmla="*/ 24 w 24"/>
                <a:gd name="T1" fmla="*/ 61 h 63"/>
                <a:gd name="T2" fmla="*/ 22 w 24"/>
                <a:gd name="T3" fmla="*/ 62 h 63"/>
                <a:gd name="T4" fmla="*/ 10 w 24"/>
                <a:gd name="T5" fmla="*/ 35 h 63"/>
                <a:gd name="T6" fmla="*/ 0 w 24"/>
                <a:gd name="T7" fmla="*/ 4 h 63"/>
                <a:gd name="T8" fmla="*/ 4 w 24"/>
                <a:gd name="T9" fmla="*/ 3 h 63"/>
                <a:gd name="T10" fmla="*/ 16 w 24"/>
                <a:gd name="T11" fmla="*/ 36 h 63"/>
                <a:gd name="T12" fmla="*/ 24 w 24"/>
                <a:gd name="T13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3">
                  <a:moveTo>
                    <a:pt x="24" y="61"/>
                  </a:moveTo>
                  <a:cubicBezTo>
                    <a:pt x="24" y="62"/>
                    <a:pt x="23" y="63"/>
                    <a:pt x="22" y="62"/>
                  </a:cubicBezTo>
                  <a:cubicBezTo>
                    <a:pt x="16" y="54"/>
                    <a:pt x="14" y="44"/>
                    <a:pt x="10" y="35"/>
                  </a:cubicBezTo>
                  <a:cubicBezTo>
                    <a:pt x="6" y="25"/>
                    <a:pt x="2" y="15"/>
                    <a:pt x="0" y="4"/>
                  </a:cubicBezTo>
                  <a:cubicBezTo>
                    <a:pt x="0" y="1"/>
                    <a:pt x="3" y="0"/>
                    <a:pt x="4" y="3"/>
                  </a:cubicBezTo>
                  <a:cubicBezTo>
                    <a:pt x="7" y="14"/>
                    <a:pt x="11" y="25"/>
                    <a:pt x="16" y="36"/>
                  </a:cubicBezTo>
                  <a:cubicBezTo>
                    <a:pt x="19" y="44"/>
                    <a:pt x="24" y="52"/>
                    <a:pt x="24" y="6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99"/>
            <p:cNvSpPr/>
            <p:nvPr/>
          </p:nvSpPr>
          <p:spPr bwMode="auto">
            <a:xfrm>
              <a:off x="5062538" y="3800475"/>
              <a:ext cx="93663" cy="152400"/>
            </a:xfrm>
            <a:custGeom>
              <a:avLst/>
              <a:gdLst>
                <a:gd name="T0" fmla="*/ 21 w 22"/>
                <a:gd name="T1" fmla="*/ 35 h 36"/>
                <a:gd name="T2" fmla="*/ 19 w 22"/>
                <a:gd name="T3" fmla="*/ 35 h 36"/>
                <a:gd name="T4" fmla="*/ 12 w 22"/>
                <a:gd name="T5" fmla="*/ 22 h 36"/>
                <a:gd name="T6" fmla="*/ 1 w 22"/>
                <a:gd name="T7" fmla="*/ 5 h 36"/>
                <a:gd name="T8" fmla="*/ 4 w 22"/>
                <a:gd name="T9" fmla="*/ 2 h 36"/>
                <a:gd name="T10" fmla="*/ 16 w 22"/>
                <a:gd name="T11" fmla="*/ 18 h 36"/>
                <a:gd name="T12" fmla="*/ 21 w 22"/>
                <a:gd name="T1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1" y="35"/>
                  </a:moveTo>
                  <a:cubicBezTo>
                    <a:pt x="21" y="36"/>
                    <a:pt x="19" y="36"/>
                    <a:pt x="19" y="35"/>
                  </a:cubicBezTo>
                  <a:cubicBezTo>
                    <a:pt x="16" y="32"/>
                    <a:pt x="15" y="27"/>
                    <a:pt x="12" y="22"/>
                  </a:cubicBezTo>
                  <a:cubicBezTo>
                    <a:pt x="9" y="16"/>
                    <a:pt x="5" y="10"/>
                    <a:pt x="1" y="5"/>
                  </a:cubicBezTo>
                  <a:cubicBezTo>
                    <a:pt x="0" y="3"/>
                    <a:pt x="3" y="0"/>
                    <a:pt x="4" y="2"/>
                  </a:cubicBezTo>
                  <a:cubicBezTo>
                    <a:pt x="8" y="7"/>
                    <a:pt x="12" y="13"/>
                    <a:pt x="16" y="18"/>
                  </a:cubicBezTo>
                  <a:cubicBezTo>
                    <a:pt x="18" y="23"/>
                    <a:pt x="22" y="29"/>
                    <a:pt x="21" y="3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100"/>
            <p:cNvSpPr/>
            <p:nvPr/>
          </p:nvSpPr>
          <p:spPr bwMode="auto">
            <a:xfrm>
              <a:off x="4999038" y="3910013"/>
              <a:ext cx="63500" cy="111125"/>
            </a:xfrm>
            <a:custGeom>
              <a:avLst/>
              <a:gdLst>
                <a:gd name="T0" fmla="*/ 11 w 15"/>
                <a:gd name="T1" fmla="*/ 25 h 26"/>
                <a:gd name="T2" fmla="*/ 9 w 15"/>
                <a:gd name="T3" fmla="*/ 25 h 26"/>
                <a:gd name="T4" fmla="*/ 6 w 15"/>
                <a:gd name="T5" fmla="*/ 16 h 26"/>
                <a:gd name="T6" fmla="*/ 1 w 15"/>
                <a:gd name="T7" fmla="*/ 5 h 26"/>
                <a:gd name="T8" fmla="*/ 5 w 15"/>
                <a:gd name="T9" fmla="*/ 3 h 26"/>
                <a:gd name="T10" fmla="*/ 11 w 15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6">
                  <a:moveTo>
                    <a:pt x="11" y="25"/>
                  </a:moveTo>
                  <a:cubicBezTo>
                    <a:pt x="10" y="25"/>
                    <a:pt x="9" y="26"/>
                    <a:pt x="9" y="25"/>
                  </a:cubicBezTo>
                  <a:cubicBezTo>
                    <a:pt x="7" y="22"/>
                    <a:pt x="7" y="19"/>
                    <a:pt x="6" y="16"/>
                  </a:cubicBezTo>
                  <a:cubicBezTo>
                    <a:pt x="5" y="12"/>
                    <a:pt x="3" y="8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8" y="8"/>
                    <a:pt x="15" y="19"/>
                    <a:pt x="11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101"/>
            <p:cNvSpPr/>
            <p:nvPr/>
          </p:nvSpPr>
          <p:spPr bwMode="auto">
            <a:xfrm>
              <a:off x="4978400" y="3914775"/>
              <a:ext cx="55563" cy="136525"/>
            </a:xfrm>
            <a:custGeom>
              <a:avLst/>
              <a:gdLst>
                <a:gd name="T0" fmla="*/ 12 w 13"/>
                <a:gd name="T1" fmla="*/ 29 h 32"/>
                <a:gd name="T2" fmla="*/ 8 w 13"/>
                <a:gd name="T3" fmla="*/ 29 h 32"/>
                <a:gd name="T4" fmla="*/ 8 w 13"/>
                <a:gd name="T5" fmla="*/ 29 h 32"/>
                <a:gd name="T6" fmla="*/ 4 w 13"/>
                <a:gd name="T7" fmla="*/ 15 h 32"/>
                <a:gd name="T8" fmla="*/ 0 w 13"/>
                <a:gd name="T9" fmla="*/ 3 h 32"/>
                <a:gd name="T10" fmla="*/ 3 w 13"/>
                <a:gd name="T11" fmla="*/ 2 h 32"/>
                <a:gd name="T12" fmla="*/ 12 w 13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12" y="29"/>
                  </a:moveTo>
                  <a:cubicBezTo>
                    <a:pt x="12" y="32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4"/>
                    <a:pt x="6" y="19"/>
                    <a:pt x="4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8" y="9"/>
                    <a:pt x="13" y="20"/>
                    <a:pt x="12" y="2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102"/>
            <p:cNvSpPr/>
            <p:nvPr/>
          </p:nvSpPr>
          <p:spPr bwMode="auto">
            <a:xfrm>
              <a:off x="4940300" y="3922713"/>
              <a:ext cx="63500" cy="106363"/>
            </a:xfrm>
            <a:custGeom>
              <a:avLst/>
              <a:gdLst>
                <a:gd name="T0" fmla="*/ 12 w 15"/>
                <a:gd name="T1" fmla="*/ 23 h 25"/>
                <a:gd name="T2" fmla="*/ 8 w 15"/>
                <a:gd name="T3" fmla="*/ 22 h 25"/>
                <a:gd name="T4" fmla="*/ 6 w 15"/>
                <a:gd name="T5" fmla="*/ 14 h 25"/>
                <a:gd name="T6" fmla="*/ 2 w 15"/>
                <a:gd name="T7" fmla="*/ 5 h 25"/>
                <a:gd name="T8" fmla="*/ 6 w 15"/>
                <a:gd name="T9" fmla="*/ 3 h 25"/>
                <a:gd name="T10" fmla="*/ 12 w 15"/>
                <a:gd name="T1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5">
                  <a:moveTo>
                    <a:pt x="12" y="23"/>
                  </a:moveTo>
                  <a:cubicBezTo>
                    <a:pt x="11" y="25"/>
                    <a:pt x="9" y="24"/>
                    <a:pt x="8" y="22"/>
                  </a:cubicBezTo>
                  <a:cubicBezTo>
                    <a:pt x="8" y="19"/>
                    <a:pt x="7" y="16"/>
                    <a:pt x="6" y="14"/>
                  </a:cubicBezTo>
                  <a:cubicBezTo>
                    <a:pt x="5" y="11"/>
                    <a:pt x="3" y="8"/>
                    <a:pt x="2" y="5"/>
                  </a:cubicBezTo>
                  <a:cubicBezTo>
                    <a:pt x="0" y="2"/>
                    <a:pt x="4" y="0"/>
                    <a:pt x="6" y="3"/>
                  </a:cubicBezTo>
                  <a:cubicBezTo>
                    <a:pt x="9" y="8"/>
                    <a:pt x="15" y="17"/>
                    <a:pt x="12" y="2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103"/>
            <p:cNvSpPr/>
            <p:nvPr/>
          </p:nvSpPr>
          <p:spPr bwMode="auto">
            <a:xfrm>
              <a:off x="4910138" y="3927475"/>
              <a:ext cx="47625" cy="85725"/>
            </a:xfrm>
            <a:custGeom>
              <a:avLst/>
              <a:gdLst>
                <a:gd name="T0" fmla="*/ 8 w 11"/>
                <a:gd name="T1" fmla="*/ 19 h 20"/>
                <a:gd name="T2" fmla="*/ 4 w 11"/>
                <a:gd name="T3" fmla="*/ 15 h 20"/>
                <a:gd name="T4" fmla="*/ 0 w 11"/>
                <a:gd name="T5" fmla="*/ 4 h 20"/>
                <a:gd name="T6" fmla="*/ 5 w 11"/>
                <a:gd name="T7" fmla="*/ 3 h 20"/>
                <a:gd name="T8" fmla="*/ 9 w 11"/>
                <a:gd name="T9" fmla="*/ 12 h 20"/>
                <a:gd name="T10" fmla="*/ 8 w 11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8" y="19"/>
                  </a:moveTo>
                  <a:cubicBezTo>
                    <a:pt x="6" y="20"/>
                    <a:pt x="4" y="17"/>
                    <a:pt x="4" y="15"/>
                  </a:cubicBezTo>
                  <a:cubicBezTo>
                    <a:pt x="3" y="11"/>
                    <a:pt x="2" y="8"/>
                    <a:pt x="0" y="4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6" y="6"/>
                    <a:pt x="7" y="9"/>
                    <a:pt x="9" y="12"/>
                  </a:cubicBezTo>
                  <a:cubicBezTo>
                    <a:pt x="9" y="14"/>
                    <a:pt x="11" y="18"/>
                    <a:pt x="8" y="1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104"/>
            <p:cNvSpPr/>
            <p:nvPr/>
          </p:nvSpPr>
          <p:spPr bwMode="auto">
            <a:xfrm>
              <a:off x="5360988" y="2611438"/>
              <a:ext cx="68263" cy="111125"/>
            </a:xfrm>
            <a:custGeom>
              <a:avLst/>
              <a:gdLst>
                <a:gd name="T0" fmla="*/ 4 w 16"/>
                <a:gd name="T1" fmla="*/ 2 h 26"/>
                <a:gd name="T2" fmla="*/ 11 w 16"/>
                <a:gd name="T3" fmla="*/ 14 h 26"/>
                <a:gd name="T4" fmla="*/ 16 w 16"/>
                <a:gd name="T5" fmla="*/ 25 h 26"/>
                <a:gd name="T6" fmla="*/ 15 w 16"/>
                <a:gd name="T7" fmla="*/ 26 h 26"/>
                <a:gd name="T8" fmla="*/ 8 w 16"/>
                <a:gd name="T9" fmla="*/ 17 h 26"/>
                <a:gd name="T10" fmla="*/ 1 w 16"/>
                <a:gd name="T11" fmla="*/ 4 h 26"/>
                <a:gd name="T12" fmla="*/ 4 w 16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4" y="2"/>
                  </a:moveTo>
                  <a:cubicBezTo>
                    <a:pt x="6" y="6"/>
                    <a:pt x="9" y="10"/>
                    <a:pt x="11" y="14"/>
                  </a:cubicBezTo>
                  <a:cubicBezTo>
                    <a:pt x="13" y="17"/>
                    <a:pt x="16" y="21"/>
                    <a:pt x="16" y="25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2" y="24"/>
                    <a:pt x="10" y="20"/>
                    <a:pt x="8" y="17"/>
                  </a:cubicBezTo>
                  <a:cubicBezTo>
                    <a:pt x="6" y="13"/>
                    <a:pt x="3" y="9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05"/>
            <p:cNvSpPr/>
            <p:nvPr/>
          </p:nvSpPr>
          <p:spPr bwMode="auto">
            <a:xfrm>
              <a:off x="5326063" y="2608263"/>
              <a:ext cx="65088" cy="119063"/>
            </a:xfrm>
            <a:custGeom>
              <a:avLst/>
              <a:gdLst>
                <a:gd name="T0" fmla="*/ 4 w 15"/>
                <a:gd name="T1" fmla="*/ 1 h 28"/>
                <a:gd name="T2" fmla="*/ 11 w 15"/>
                <a:gd name="T3" fmla="*/ 14 h 28"/>
                <a:gd name="T4" fmla="*/ 14 w 15"/>
                <a:gd name="T5" fmla="*/ 27 h 28"/>
                <a:gd name="T6" fmla="*/ 12 w 15"/>
                <a:gd name="T7" fmla="*/ 28 h 28"/>
                <a:gd name="T8" fmla="*/ 6 w 15"/>
                <a:gd name="T9" fmla="*/ 16 h 28"/>
                <a:gd name="T10" fmla="*/ 1 w 15"/>
                <a:gd name="T11" fmla="*/ 2 h 28"/>
                <a:gd name="T12" fmla="*/ 4 w 15"/>
                <a:gd name="T1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8">
                  <a:moveTo>
                    <a:pt x="4" y="1"/>
                  </a:moveTo>
                  <a:cubicBezTo>
                    <a:pt x="6" y="5"/>
                    <a:pt x="9" y="9"/>
                    <a:pt x="11" y="14"/>
                  </a:cubicBezTo>
                  <a:cubicBezTo>
                    <a:pt x="12" y="18"/>
                    <a:pt x="15" y="23"/>
                    <a:pt x="14" y="27"/>
                  </a:cubicBezTo>
                  <a:cubicBezTo>
                    <a:pt x="14" y="28"/>
                    <a:pt x="12" y="28"/>
                    <a:pt x="12" y="28"/>
                  </a:cubicBezTo>
                  <a:cubicBezTo>
                    <a:pt x="9" y="24"/>
                    <a:pt x="8" y="20"/>
                    <a:pt x="6" y="16"/>
                  </a:cubicBezTo>
                  <a:cubicBezTo>
                    <a:pt x="5" y="11"/>
                    <a:pt x="2" y="7"/>
                    <a:pt x="1" y="2"/>
                  </a:cubicBezTo>
                  <a:cubicBezTo>
                    <a:pt x="0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06"/>
            <p:cNvSpPr/>
            <p:nvPr/>
          </p:nvSpPr>
          <p:spPr bwMode="auto">
            <a:xfrm>
              <a:off x="5280025" y="2603500"/>
              <a:ext cx="60325" cy="123825"/>
            </a:xfrm>
            <a:custGeom>
              <a:avLst/>
              <a:gdLst>
                <a:gd name="T0" fmla="*/ 4 w 14"/>
                <a:gd name="T1" fmla="*/ 1 h 29"/>
                <a:gd name="T2" fmla="*/ 10 w 14"/>
                <a:gd name="T3" fmla="*/ 14 h 29"/>
                <a:gd name="T4" fmla="*/ 14 w 14"/>
                <a:gd name="T5" fmla="*/ 27 h 29"/>
                <a:gd name="T6" fmla="*/ 12 w 14"/>
                <a:gd name="T7" fmla="*/ 28 h 29"/>
                <a:gd name="T8" fmla="*/ 5 w 14"/>
                <a:gd name="T9" fmla="*/ 15 h 29"/>
                <a:gd name="T10" fmla="*/ 0 w 14"/>
                <a:gd name="T11" fmla="*/ 3 h 29"/>
                <a:gd name="T12" fmla="*/ 4 w 14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4" y="1"/>
                  </a:moveTo>
                  <a:cubicBezTo>
                    <a:pt x="6" y="5"/>
                    <a:pt x="8" y="10"/>
                    <a:pt x="10" y="14"/>
                  </a:cubicBezTo>
                  <a:cubicBezTo>
                    <a:pt x="12" y="18"/>
                    <a:pt x="14" y="23"/>
                    <a:pt x="14" y="27"/>
                  </a:cubicBezTo>
                  <a:cubicBezTo>
                    <a:pt x="14" y="28"/>
                    <a:pt x="12" y="29"/>
                    <a:pt x="12" y="28"/>
                  </a:cubicBezTo>
                  <a:cubicBezTo>
                    <a:pt x="8" y="24"/>
                    <a:pt x="7" y="19"/>
                    <a:pt x="5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07"/>
            <p:cNvSpPr/>
            <p:nvPr/>
          </p:nvSpPr>
          <p:spPr bwMode="auto">
            <a:xfrm>
              <a:off x="4930775" y="2816225"/>
              <a:ext cx="90488" cy="119063"/>
            </a:xfrm>
            <a:custGeom>
              <a:avLst/>
              <a:gdLst>
                <a:gd name="T0" fmla="*/ 4 w 21"/>
                <a:gd name="T1" fmla="*/ 2 h 28"/>
                <a:gd name="T2" fmla="*/ 10 w 21"/>
                <a:gd name="T3" fmla="*/ 11 h 28"/>
                <a:gd name="T4" fmla="*/ 11 w 21"/>
                <a:gd name="T5" fmla="*/ 12 h 28"/>
                <a:gd name="T6" fmla="*/ 15 w 21"/>
                <a:gd name="T7" fmla="*/ 12 h 28"/>
                <a:gd name="T8" fmla="*/ 21 w 21"/>
                <a:gd name="T9" fmla="*/ 27 h 28"/>
                <a:gd name="T10" fmla="*/ 19 w 21"/>
                <a:gd name="T11" fmla="*/ 28 h 28"/>
                <a:gd name="T12" fmla="*/ 13 w 21"/>
                <a:gd name="T13" fmla="*/ 19 h 28"/>
                <a:gd name="T14" fmla="*/ 12 w 21"/>
                <a:gd name="T15" fmla="*/ 20 h 28"/>
                <a:gd name="T16" fmla="*/ 7 w 21"/>
                <a:gd name="T17" fmla="*/ 14 h 28"/>
                <a:gd name="T18" fmla="*/ 1 w 21"/>
                <a:gd name="T19" fmla="*/ 3 h 28"/>
                <a:gd name="T20" fmla="*/ 4 w 21"/>
                <a:gd name="T2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8">
                  <a:moveTo>
                    <a:pt x="4" y="2"/>
                  </a:moveTo>
                  <a:cubicBezTo>
                    <a:pt x="6" y="5"/>
                    <a:pt x="8" y="8"/>
                    <a:pt x="10" y="11"/>
                  </a:cubicBezTo>
                  <a:cubicBezTo>
                    <a:pt x="10" y="11"/>
                    <a:pt x="10" y="11"/>
                    <a:pt x="11" y="12"/>
                  </a:cubicBezTo>
                  <a:cubicBezTo>
                    <a:pt x="12" y="10"/>
                    <a:pt x="14" y="10"/>
                    <a:pt x="15" y="12"/>
                  </a:cubicBezTo>
                  <a:cubicBezTo>
                    <a:pt x="17" y="17"/>
                    <a:pt x="21" y="22"/>
                    <a:pt x="21" y="27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7" y="26"/>
                    <a:pt x="15" y="22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9" y="19"/>
                    <a:pt x="8" y="16"/>
                    <a:pt x="7" y="14"/>
                  </a:cubicBezTo>
                  <a:cubicBezTo>
                    <a:pt x="4" y="11"/>
                    <a:pt x="3" y="7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08"/>
            <p:cNvSpPr/>
            <p:nvPr/>
          </p:nvSpPr>
          <p:spPr bwMode="auto">
            <a:xfrm>
              <a:off x="6696075" y="2540000"/>
              <a:ext cx="79375" cy="177800"/>
            </a:xfrm>
            <a:custGeom>
              <a:avLst/>
              <a:gdLst>
                <a:gd name="T0" fmla="*/ 4 w 19"/>
                <a:gd name="T1" fmla="*/ 2 h 42"/>
                <a:gd name="T2" fmla="*/ 14 w 19"/>
                <a:gd name="T3" fmla="*/ 19 h 42"/>
                <a:gd name="T4" fmla="*/ 18 w 19"/>
                <a:gd name="T5" fmla="*/ 40 h 42"/>
                <a:gd name="T6" fmla="*/ 15 w 19"/>
                <a:gd name="T7" fmla="*/ 40 h 42"/>
                <a:gd name="T8" fmla="*/ 10 w 19"/>
                <a:gd name="T9" fmla="*/ 26 h 42"/>
                <a:gd name="T10" fmla="*/ 1 w 19"/>
                <a:gd name="T11" fmla="*/ 4 h 42"/>
                <a:gd name="T12" fmla="*/ 4 w 19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2">
                  <a:moveTo>
                    <a:pt x="4" y="2"/>
                  </a:moveTo>
                  <a:cubicBezTo>
                    <a:pt x="9" y="7"/>
                    <a:pt x="11" y="13"/>
                    <a:pt x="14" y="19"/>
                  </a:cubicBezTo>
                  <a:cubicBezTo>
                    <a:pt x="16" y="25"/>
                    <a:pt x="19" y="33"/>
                    <a:pt x="18" y="40"/>
                  </a:cubicBezTo>
                  <a:cubicBezTo>
                    <a:pt x="18" y="41"/>
                    <a:pt x="16" y="42"/>
                    <a:pt x="15" y="40"/>
                  </a:cubicBezTo>
                  <a:cubicBezTo>
                    <a:pt x="12" y="37"/>
                    <a:pt x="12" y="31"/>
                    <a:pt x="10" y="26"/>
                  </a:cubicBezTo>
                  <a:cubicBezTo>
                    <a:pt x="8" y="19"/>
                    <a:pt x="6" y="11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09"/>
            <p:cNvSpPr/>
            <p:nvPr/>
          </p:nvSpPr>
          <p:spPr bwMode="auto">
            <a:xfrm>
              <a:off x="6584950" y="2547938"/>
              <a:ext cx="93663" cy="166688"/>
            </a:xfrm>
            <a:custGeom>
              <a:avLst/>
              <a:gdLst>
                <a:gd name="T0" fmla="*/ 3 w 22"/>
                <a:gd name="T1" fmla="*/ 1 h 39"/>
                <a:gd name="T2" fmla="*/ 13 w 22"/>
                <a:gd name="T3" fmla="*/ 17 h 39"/>
                <a:gd name="T4" fmla="*/ 20 w 22"/>
                <a:gd name="T5" fmla="*/ 38 h 39"/>
                <a:gd name="T6" fmla="*/ 17 w 22"/>
                <a:gd name="T7" fmla="*/ 39 h 39"/>
                <a:gd name="T8" fmla="*/ 8 w 22"/>
                <a:gd name="T9" fmla="*/ 20 h 39"/>
                <a:gd name="T10" fmla="*/ 1 w 22"/>
                <a:gd name="T11" fmla="*/ 2 h 39"/>
                <a:gd name="T12" fmla="*/ 3 w 22"/>
                <a:gd name="T1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">
                  <a:moveTo>
                    <a:pt x="3" y="1"/>
                  </a:moveTo>
                  <a:cubicBezTo>
                    <a:pt x="8" y="5"/>
                    <a:pt x="10" y="12"/>
                    <a:pt x="13" y="17"/>
                  </a:cubicBezTo>
                  <a:cubicBezTo>
                    <a:pt x="16" y="23"/>
                    <a:pt x="22" y="32"/>
                    <a:pt x="20" y="38"/>
                  </a:cubicBezTo>
                  <a:cubicBezTo>
                    <a:pt x="20" y="39"/>
                    <a:pt x="18" y="39"/>
                    <a:pt x="17" y="39"/>
                  </a:cubicBezTo>
                  <a:cubicBezTo>
                    <a:pt x="13" y="34"/>
                    <a:pt x="11" y="25"/>
                    <a:pt x="8" y="20"/>
                  </a:cubicBezTo>
                  <a:cubicBezTo>
                    <a:pt x="6" y="15"/>
                    <a:pt x="0" y="8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10"/>
            <p:cNvSpPr/>
            <p:nvPr/>
          </p:nvSpPr>
          <p:spPr bwMode="auto">
            <a:xfrm>
              <a:off x="6473825" y="2484438"/>
              <a:ext cx="65088" cy="127000"/>
            </a:xfrm>
            <a:custGeom>
              <a:avLst/>
              <a:gdLst>
                <a:gd name="T0" fmla="*/ 4 w 15"/>
                <a:gd name="T1" fmla="*/ 2 h 30"/>
                <a:gd name="T2" fmla="*/ 15 w 15"/>
                <a:gd name="T3" fmla="*/ 29 h 30"/>
                <a:gd name="T4" fmla="*/ 13 w 15"/>
                <a:gd name="T5" fmla="*/ 29 h 30"/>
                <a:gd name="T6" fmla="*/ 0 w 15"/>
                <a:gd name="T7" fmla="*/ 3 h 30"/>
                <a:gd name="T8" fmla="*/ 4 w 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0">
                  <a:moveTo>
                    <a:pt x="4" y="2"/>
                  </a:moveTo>
                  <a:cubicBezTo>
                    <a:pt x="8" y="10"/>
                    <a:pt x="15" y="19"/>
                    <a:pt x="15" y="29"/>
                  </a:cubicBezTo>
                  <a:cubicBezTo>
                    <a:pt x="15" y="30"/>
                    <a:pt x="14" y="30"/>
                    <a:pt x="13" y="29"/>
                  </a:cubicBezTo>
                  <a:cubicBezTo>
                    <a:pt x="7" y="22"/>
                    <a:pt x="3" y="12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11"/>
            <p:cNvSpPr/>
            <p:nvPr/>
          </p:nvSpPr>
          <p:spPr bwMode="auto">
            <a:xfrm>
              <a:off x="6394450" y="2466975"/>
              <a:ext cx="92075" cy="141288"/>
            </a:xfrm>
            <a:custGeom>
              <a:avLst/>
              <a:gdLst>
                <a:gd name="T0" fmla="*/ 4 w 22"/>
                <a:gd name="T1" fmla="*/ 2 h 33"/>
                <a:gd name="T2" fmla="*/ 15 w 22"/>
                <a:gd name="T3" fmla="*/ 17 h 33"/>
                <a:gd name="T4" fmla="*/ 20 w 22"/>
                <a:gd name="T5" fmla="*/ 32 h 33"/>
                <a:gd name="T6" fmla="*/ 18 w 22"/>
                <a:gd name="T7" fmla="*/ 33 h 33"/>
                <a:gd name="T8" fmla="*/ 11 w 22"/>
                <a:gd name="T9" fmla="*/ 19 h 33"/>
                <a:gd name="T10" fmla="*/ 1 w 22"/>
                <a:gd name="T11" fmla="*/ 4 h 33"/>
                <a:gd name="T12" fmla="*/ 4 w 22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4" y="2"/>
                  </a:moveTo>
                  <a:cubicBezTo>
                    <a:pt x="8" y="7"/>
                    <a:pt x="12" y="12"/>
                    <a:pt x="15" y="17"/>
                  </a:cubicBezTo>
                  <a:cubicBezTo>
                    <a:pt x="18" y="21"/>
                    <a:pt x="22" y="27"/>
                    <a:pt x="20" y="32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4" y="29"/>
                    <a:pt x="13" y="23"/>
                    <a:pt x="11" y="19"/>
                  </a:cubicBezTo>
                  <a:cubicBezTo>
                    <a:pt x="8" y="14"/>
                    <a:pt x="4" y="9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12"/>
            <p:cNvSpPr/>
            <p:nvPr/>
          </p:nvSpPr>
          <p:spPr bwMode="auto">
            <a:xfrm>
              <a:off x="6316663" y="2506663"/>
              <a:ext cx="93663" cy="155575"/>
            </a:xfrm>
            <a:custGeom>
              <a:avLst/>
              <a:gdLst>
                <a:gd name="T0" fmla="*/ 15 w 22"/>
                <a:gd name="T1" fmla="*/ 31 h 37"/>
                <a:gd name="T2" fmla="*/ 15 w 22"/>
                <a:gd name="T3" fmla="*/ 31 h 37"/>
                <a:gd name="T4" fmla="*/ 1 w 22"/>
                <a:gd name="T5" fmla="*/ 4 h 37"/>
                <a:gd name="T6" fmla="*/ 5 w 22"/>
                <a:gd name="T7" fmla="*/ 2 h 37"/>
                <a:gd name="T8" fmla="*/ 20 w 22"/>
                <a:gd name="T9" fmla="*/ 34 h 37"/>
                <a:gd name="T10" fmla="*/ 17 w 22"/>
                <a:gd name="T11" fmla="*/ 35 h 37"/>
                <a:gd name="T12" fmla="*/ 14 w 22"/>
                <a:gd name="T13" fmla="*/ 32 h 37"/>
                <a:gd name="T14" fmla="*/ 15 w 2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2" y="21"/>
                    <a:pt x="7" y="13"/>
                    <a:pt x="1" y="4"/>
                  </a:cubicBezTo>
                  <a:cubicBezTo>
                    <a:pt x="0" y="1"/>
                    <a:pt x="3" y="0"/>
                    <a:pt x="5" y="2"/>
                  </a:cubicBezTo>
                  <a:cubicBezTo>
                    <a:pt x="11" y="11"/>
                    <a:pt x="22" y="22"/>
                    <a:pt x="20" y="34"/>
                  </a:cubicBezTo>
                  <a:cubicBezTo>
                    <a:pt x="20" y="36"/>
                    <a:pt x="18" y="37"/>
                    <a:pt x="17" y="35"/>
                  </a:cubicBezTo>
                  <a:cubicBezTo>
                    <a:pt x="16" y="34"/>
                    <a:pt x="15" y="33"/>
                    <a:pt x="14" y="32"/>
                  </a:cubicBezTo>
                  <a:cubicBezTo>
                    <a:pt x="14" y="32"/>
                    <a:pt x="15" y="31"/>
                    <a:pt x="15" y="3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13"/>
            <p:cNvSpPr/>
            <p:nvPr/>
          </p:nvSpPr>
          <p:spPr bwMode="auto">
            <a:xfrm>
              <a:off x="6257925" y="2489200"/>
              <a:ext cx="96838" cy="169863"/>
            </a:xfrm>
            <a:custGeom>
              <a:avLst/>
              <a:gdLst>
                <a:gd name="T0" fmla="*/ 4 w 23"/>
                <a:gd name="T1" fmla="*/ 1 h 40"/>
                <a:gd name="T2" fmla="*/ 7 w 23"/>
                <a:gd name="T3" fmla="*/ 4 h 40"/>
                <a:gd name="T4" fmla="*/ 7 w 23"/>
                <a:gd name="T5" fmla="*/ 6 h 40"/>
                <a:gd name="T6" fmla="*/ 16 w 23"/>
                <a:gd name="T7" fmla="*/ 20 h 40"/>
                <a:gd name="T8" fmla="*/ 21 w 23"/>
                <a:gd name="T9" fmla="*/ 38 h 40"/>
                <a:gd name="T10" fmla="*/ 18 w 23"/>
                <a:gd name="T11" fmla="*/ 40 h 40"/>
                <a:gd name="T12" fmla="*/ 18 w 23"/>
                <a:gd name="T13" fmla="*/ 40 h 40"/>
                <a:gd name="T14" fmla="*/ 17 w 23"/>
                <a:gd name="T15" fmla="*/ 39 h 40"/>
                <a:gd name="T16" fmla="*/ 16 w 23"/>
                <a:gd name="T17" fmla="*/ 39 h 40"/>
                <a:gd name="T18" fmla="*/ 16 w 23"/>
                <a:gd name="T19" fmla="*/ 35 h 40"/>
                <a:gd name="T20" fmla="*/ 12 w 23"/>
                <a:gd name="T21" fmla="*/ 24 h 40"/>
                <a:gd name="T22" fmla="*/ 1 w 23"/>
                <a:gd name="T23" fmla="*/ 4 h 40"/>
                <a:gd name="T24" fmla="*/ 4 w 23"/>
                <a:gd name="T2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0">
                  <a:moveTo>
                    <a:pt x="4" y="1"/>
                  </a:move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10" y="10"/>
                    <a:pt x="13" y="16"/>
                    <a:pt x="16" y="20"/>
                  </a:cubicBezTo>
                  <a:cubicBezTo>
                    <a:pt x="18" y="25"/>
                    <a:pt x="23" y="33"/>
                    <a:pt x="21" y="38"/>
                  </a:cubicBezTo>
                  <a:cubicBezTo>
                    <a:pt x="20" y="39"/>
                    <a:pt x="19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39"/>
                  </a:cubicBezTo>
                  <a:cubicBezTo>
                    <a:pt x="17" y="40"/>
                    <a:pt x="17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5" y="32"/>
                    <a:pt x="13" y="28"/>
                    <a:pt x="12" y="24"/>
                  </a:cubicBezTo>
                  <a:cubicBezTo>
                    <a:pt x="8" y="17"/>
                    <a:pt x="3" y="11"/>
                    <a:pt x="1" y="4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114"/>
            <p:cNvSpPr/>
            <p:nvPr/>
          </p:nvSpPr>
          <p:spPr bwMode="auto">
            <a:xfrm>
              <a:off x="6096000" y="2497138"/>
              <a:ext cx="80963" cy="149225"/>
            </a:xfrm>
            <a:custGeom>
              <a:avLst/>
              <a:gdLst>
                <a:gd name="T0" fmla="*/ 5 w 19"/>
                <a:gd name="T1" fmla="*/ 2 h 35"/>
                <a:gd name="T2" fmla="*/ 13 w 19"/>
                <a:gd name="T3" fmla="*/ 18 h 35"/>
                <a:gd name="T4" fmla="*/ 19 w 19"/>
                <a:gd name="T5" fmla="*/ 34 h 35"/>
                <a:gd name="T6" fmla="*/ 16 w 19"/>
                <a:gd name="T7" fmla="*/ 34 h 35"/>
                <a:gd name="T8" fmla="*/ 9 w 19"/>
                <a:gd name="T9" fmla="*/ 20 h 35"/>
                <a:gd name="T10" fmla="*/ 1 w 19"/>
                <a:gd name="T11" fmla="*/ 4 h 35"/>
                <a:gd name="T12" fmla="*/ 5 w 19"/>
                <a:gd name="T13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5">
                  <a:moveTo>
                    <a:pt x="5" y="2"/>
                  </a:moveTo>
                  <a:cubicBezTo>
                    <a:pt x="8" y="8"/>
                    <a:pt x="10" y="13"/>
                    <a:pt x="13" y="18"/>
                  </a:cubicBezTo>
                  <a:cubicBezTo>
                    <a:pt x="16" y="23"/>
                    <a:pt x="19" y="28"/>
                    <a:pt x="19" y="34"/>
                  </a:cubicBezTo>
                  <a:cubicBezTo>
                    <a:pt x="19" y="35"/>
                    <a:pt x="17" y="35"/>
                    <a:pt x="16" y="34"/>
                  </a:cubicBezTo>
                  <a:cubicBezTo>
                    <a:pt x="13" y="31"/>
                    <a:pt x="11" y="25"/>
                    <a:pt x="9" y="20"/>
                  </a:cubicBezTo>
                  <a:cubicBezTo>
                    <a:pt x="6" y="15"/>
                    <a:pt x="4" y="10"/>
                    <a:pt x="1" y="4"/>
                  </a:cubicBezTo>
                  <a:cubicBezTo>
                    <a:pt x="0" y="2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115"/>
            <p:cNvSpPr/>
            <p:nvPr/>
          </p:nvSpPr>
          <p:spPr bwMode="auto">
            <a:xfrm>
              <a:off x="6049963" y="2501900"/>
              <a:ext cx="76200" cy="160338"/>
            </a:xfrm>
            <a:custGeom>
              <a:avLst/>
              <a:gdLst>
                <a:gd name="T0" fmla="*/ 3 w 18"/>
                <a:gd name="T1" fmla="*/ 1 h 38"/>
                <a:gd name="T2" fmla="*/ 6 w 18"/>
                <a:gd name="T3" fmla="*/ 2 h 38"/>
                <a:gd name="T4" fmla="*/ 13 w 18"/>
                <a:gd name="T5" fmla="*/ 22 h 38"/>
                <a:gd name="T6" fmla="*/ 16 w 18"/>
                <a:gd name="T7" fmla="*/ 37 h 38"/>
                <a:gd name="T8" fmla="*/ 14 w 18"/>
                <a:gd name="T9" fmla="*/ 38 h 38"/>
                <a:gd name="T10" fmla="*/ 10 w 18"/>
                <a:gd name="T11" fmla="*/ 30 h 38"/>
                <a:gd name="T12" fmla="*/ 5 w 18"/>
                <a:gd name="T13" fmla="*/ 17 h 38"/>
                <a:gd name="T14" fmla="*/ 3 w 18"/>
                <a:gd name="T1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8">
                  <a:moveTo>
                    <a:pt x="3" y="1"/>
                  </a:moveTo>
                  <a:cubicBezTo>
                    <a:pt x="4" y="0"/>
                    <a:pt x="6" y="1"/>
                    <a:pt x="6" y="2"/>
                  </a:cubicBezTo>
                  <a:cubicBezTo>
                    <a:pt x="6" y="9"/>
                    <a:pt x="10" y="16"/>
                    <a:pt x="13" y="22"/>
                  </a:cubicBezTo>
                  <a:cubicBezTo>
                    <a:pt x="15" y="26"/>
                    <a:pt x="18" y="33"/>
                    <a:pt x="16" y="37"/>
                  </a:cubicBezTo>
                  <a:cubicBezTo>
                    <a:pt x="16" y="38"/>
                    <a:pt x="14" y="38"/>
                    <a:pt x="14" y="38"/>
                  </a:cubicBezTo>
                  <a:cubicBezTo>
                    <a:pt x="12" y="35"/>
                    <a:pt x="11" y="32"/>
                    <a:pt x="10" y="30"/>
                  </a:cubicBezTo>
                  <a:cubicBezTo>
                    <a:pt x="9" y="25"/>
                    <a:pt x="7" y="21"/>
                    <a:pt x="5" y="17"/>
                  </a:cubicBezTo>
                  <a:cubicBezTo>
                    <a:pt x="3" y="13"/>
                    <a:pt x="0" y="6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116"/>
            <p:cNvSpPr/>
            <p:nvPr/>
          </p:nvSpPr>
          <p:spPr bwMode="auto">
            <a:xfrm>
              <a:off x="6019800" y="2509838"/>
              <a:ext cx="50800" cy="114300"/>
            </a:xfrm>
            <a:custGeom>
              <a:avLst/>
              <a:gdLst>
                <a:gd name="T0" fmla="*/ 4 w 12"/>
                <a:gd name="T1" fmla="*/ 2 h 27"/>
                <a:gd name="T2" fmla="*/ 8 w 12"/>
                <a:gd name="T3" fmla="*/ 15 h 27"/>
                <a:gd name="T4" fmla="*/ 12 w 12"/>
                <a:gd name="T5" fmla="*/ 26 h 27"/>
                <a:gd name="T6" fmla="*/ 10 w 12"/>
                <a:gd name="T7" fmla="*/ 27 h 27"/>
                <a:gd name="T8" fmla="*/ 3 w 12"/>
                <a:gd name="T9" fmla="*/ 16 h 27"/>
                <a:gd name="T10" fmla="*/ 0 w 12"/>
                <a:gd name="T11" fmla="*/ 2 h 27"/>
                <a:gd name="T12" fmla="*/ 4 w 12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4" y="2"/>
                  </a:moveTo>
                  <a:cubicBezTo>
                    <a:pt x="5" y="7"/>
                    <a:pt x="6" y="11"/>
                    <a:pt x="8" y="15"/>
                  </a:cubicBezTo>
                  <a:cubicBezTo>
                    <a:pt x="10" y="18"/>
                    <a:pt x="12" y="22"/>
                    <a:pt x="12" y="26"/>
                  </a:cubicBezTo>
                  <a:cubicBezTo>
                    <a:pt x="12" y="27"/>
                    <a:pt x="10" y="27"/>
                    <a:pt x="10" y="27"/>
                  </a:cubicBezTo>
                  <a:cubicBezTo>
                    <a:pt x="6" y="24"/>
                    <a:pt x="5" y="19"/>
                    <a:pt x="3" y="16"/>
                  </a:cubicBezTo>
                  <a:cubicBezTo>
                    <a:pt x="1" y="11"/>
                    <a:pt x="0" y="7"/>
                    <a:pt x="0" y="2"/>
                  </a:cubicBezTo>
                  <a:cubicBezTo>
                    <a:pt x="0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117"/>
            <p:cNvSpPr/>
            <p:nvPr/>
          </p:nvSpPr>
          <p:spPr bwMode="auto">
            <a:xfrm>
              <a:off x="5802313" y="2357438"/>
              <a:ext cx="60325" cy="123825"/>
            </a:xfrm>
            <a:custGeom>
              <a:avLst/>
              <a:gdLst>
                <a:gd name="T0" fmla="*/ 0 w 14"/>
                <a:gd name="T1" fmla="*/ 3 h 29"/>
                <a:gd name="T2" fmla="*/ 4 w 14"/>
                <a:gd name="T3" fmla="*/ 2 h 29"/>
                <a:gd name="T4" fmla="*/ 10 w 14"/>
                <a:gd name="T5" fmla="*/ 15 h 29"/>
                <a:gd name="T6" fmla="*/ 14 w 14"/>
                <a:gd name="T7" fmla="*/ 27 h 29"/>
                <a:gd name="T8" fmla="*/ 12 w 14"/>
                <a:gd name="T9" fmla="*/ 28 h 29"/>
                <a:gd name="T10" fmla="*/ 5 w 14"/>
                <a:gd name="T11" fmla="*/ 17 h 29"/>
                <a:gd name="T12" fmla="*/ 0 w 1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0" y="3"/>
                  </a:moveTo>
                  <a:cubicBezTo>
                    <a:pt x="0" y="0"/>
                    <a:pt x="4" y="0"/>
                    <a:pt x="4" y="2"/>
                  </a:cubicBezTo>
                  <a:cubicBezTo>
                    <a:pt x="6" y="7"/>
                    <a:pt x="8" y="11"/>
                    <a:pt x="10" y="15"/>
                  </a:cubicBezTo>
                  <a:cubicBezTo>
                    <a:pt x="11" y="19"/>
                    <a:pt x="14" y="23"/>
                    <a:pt x="14" y="27"/>
                  </a:cubicBezTo>
                  <a:cubicBezTo>
                    <a:pt x="14" y="29"/>
                    <a:pt x="13" y="29"/>
                    <a:pt x="12" y="28"/>
                  </a:cubicBezTo>
                  <a:cubicBezTo>
                    <a:pt x="8" y="25"/>
                    <a:pt x="7" y="21"/>
                    <a:pt x="5" y="17"/>
                  </a:cubicBezTo>
                  <a:cubicBezTo>
                    <a:pt x="3" y="13"/>
                    <a:pt x="2" y="8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118"/>
            <p:cNvSpPr/>
            <p:nvPr/>
          </p:nvSpPr>
          <p:spPr bwMode="auto">
            <a:xfrm>
              <a:off x="5761038" y="2352675"/>
              <a:ext cx="66675" cy="141288"/>
            </a:xfrm>
            <a:custGeom>
              <a:avLst/>
              <a:gdLst>
                <a:gd name="T0" fmla="*/ 5 w 16"/>
                <a:gd name="T1" fmla="*/ 2 h 33"/>
                <a:gd name="T2" fmla="*/ 12 w 16"/>
                <a:gd name="T3" fmla="*/ 18 h 33"/>
                <a:gd name="T4" fmla="*/ 16 w 16"/>
                <a:gd name="T5" fmla="*/ 32 h 33"/>
                <a:gd name="T6" fmla="*/ 14 w 16"/>
                <a:gd name="T7" fmla="*/ 32 h 33"/>
                <a:gd name="T8" fmla="*/ 6 w 16"/>
                <a:gd name="T9" fmla="*/ 18 h 33"/>
                <a:gd name="T10" fmla="*/ 1 w 16"/>
                <a:gd name="T11" fmla="*/ 3 h 33"/>
                <a:gd name="T12" fmla="*/ 5 w 16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3">
                  <a:moveTo>
                    <a:pt x="5" y="2"/>
                  </a:moveTo>
                  <a:cubicBezTo>
                    <a:pt x="7" y="7"/>
                    <a:pt x="9" y="13"/>
                    <a:pt x="12" y="18"/>
                  </a:cubicBezTo>
                  <a:cubicBezTo>
                    <a:pt x="14" y="22"/>
                    <a:pt x="16" y="27"/>
                    <a:pt x="16" y="32"/>
                  </a:cubicBezTo>
                  <a:cubicBezTo>
                    <a:pt x="16" y="33"/>
                    <a:pt x="15" y="33"/>
                    <a:pt x="14" y="32"/>
                  </a:cubicBezTo>
                  <a:cubicBezTo>
                    <a:pt x="10" y="29"/>
                    <a:pt x="8" y="23"/>
                    <a:pt x="6" y="18"/>
                  </a:cubicBezTo>
                  <a:cubicBezTo>
                    <a:pt x="4" y="13"/>
                    <a:pt x="2" y="8"/>
                    <a:pt x="1" y="3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119"/>
            <p:cNvSpPr/>
            <p:nvPr/>
          </p:nvSpPr>
          <p:spPr bwMode="auto">
            <a:xfrm>
              <a:off x="5683250" y="2390775"/>
              <a:ext cx="60325" cy="115888"/>
            </a:xfrm>
            <a:custGeom>
              <a:avLst/>
              <a:gdLst>
                <a:gd name="T0" fmla="*/ 5 w 14"/>
                <a:gd name="T1" fmla="*/ 2 h 27"/>
                <a:gd name="T2" fmla="*/ 11 w 14"/>
                <a:gd name="T3" fmla="*/ 15 h 27"/>
                <a:gd name="T4" fmla="*/ 12 w 14"/>
                <a:gd name="T5" fmla="*/ 26 h 27"/>
                <a:gd name="T6" fmla="*/ 10 w 14"/>
                <a:gd name="T7" fmla="*/ 26 h 27"/>
                <a:gd name="T8" fmla="*/ 6 w 14"/>
                <a:gd name="T9" fmla="*/ 16 h 27"/>
                <a:gd name="T10" fmla="*/ 1 w 14"/>
                <a:gd name="T11" fmla="*/ 4 h 27"/>
                <a:gd name="T12" fmla="*/ 5 w 14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7">
                  <a:moveTo>
                    <a:pt x="5" y="2"/>
                  </a:moveTo>
                  <a:cubicBezTo>
                    <a:pt x="7" y="7"/>
                    <a:pt x="9" y="10"/>
                    <a:pt x="11" y="15"/>
                  </a:cubicBezTo>
                  <a:cubicBezTo>
                    <a:pt x="12" y="18"/>
                    <a:pt x="14" y="22"/>
                    <a:pt x="12" y="26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8" y="23"/>
                    <a:pt x="7" y="19"/>
                    <a:pt x="6" y="16"/>
                  </a:cubicBezTo>
                  <a:cubicBezTo>
                    <a:pt x="4" y="12"/>
                    <a:pt x="2" y="8"/>
                    <a:pt x="1" y="4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120"/>
            <p:cNvSpPr/>
            <p:nvPr/>
          </p:nvSpPr>
          <p:spPr bwMode="auto">
            <a:xfrm>
              <a:off x="5624513" y="2413000"/>
              <a:ext cx="50800" cy="93663"/>
            </a:xfrm>
            <a:custGeom>
              <a:avLst/>
              <a:gdLst>
                <a:gd name="T0" fmla="*/ 5 w 12"/>
                <a:gd name="T1" fmla="*/ 3 h 22"/>
                <a:gd name="T2" fmla="*/ 9 w 12"/>
                <a:gd name="T3" fmla="*/ 13 h 22"/>
                <a:gd name="T4" fmla="*/ 11 w 12"/>
                <a:gd name="T5" fmla="*/ 20 h 22"/>
                <a:gd name="T6" fmla="*/ 8 w 12"/>
                <a:gd name="T7" fmla="*/ 21 h 22"/>
                <a:gd name="T8" fmla="*/ 4 w 12"/>
                <a:gd name="T9" fmla="*/ 14 h 22"/>
                <a:gd name="T10" fmla="*/ 1 w 12"/>
                <a:gd name="T11" fmla="*/ 4 h 22"/>
                <a:gd name="T12" fmla="*/ 5 w 12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5" y="3"/>
                  </a:moveTo>
                  <a:cubicBezTo>
                    <a:pt x="6" y="6"/>
                    <a:pt x="7" y="10"/>
                    <a:pt x="9" y="13"/>
                  </a:cubicBezTo>
                  <a:cubicBezTo>
                    <a:pt x="10" y="15"/>
                    <a:pt x="12" y="18"/>
                    <a:pt x="11" y="20"/>
                  </a:cubicBezTo>
                  <a:cubicBezTo>
                    <a:pt x="10" y="22"/>
                    <a:pt x="9" y="22"/>
                    <a:pt x="8" y="21"/>
                  </a:cubicBezTo>
                  <a:cubicBezTo>
                    <a:pt x="6" y="20"/>
                    <a:pt x="5" y="17"/>
                    <a:pt x="4" y="14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0" y="1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121"/>
            <p:cNvSpPr/>
            <p:nvPr/>
          </p:nvSpPr>
          <p:spPr bwMode="auto">
            <a:xfrm>
              <a:off x="7405688" y="2260600"/>
              <a:ext cx="80963" cy="177800"/>
            </a:xfrm>
            <a:custGeom>
              <a:avLst/>
              <a:gdLst>
                <a:gd name="T0" fmla="*/ 4 w 19"/>
                <a:gd name="T1" fmla="*/ 2 h 42"/>
                <a:gd name="T2" fmla="*/ 17 w 19"/>
                <a:gd name="T3" fmla="*/ 41 h 42"/>
                <a:gd name="T4" fmla="*/ 15 w 19"/>
                <a:gd name="T5" fmla="*/ 41 h 42"/>
                <a:gd name="T6" fmla="*/ 10 w 19"/>
                <a:gd name="T7" fmla="*/ 24 h 42"/>
                <a:gd name="T8" fmla="*/ 1 w 19"/>
                <a:gd name="T9" fmla="*/ 3 h 42"/>
                <a:gd name="T10" fmla="*/ 4 w 19"/>
                <a:gd name="T1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2">
                  <a:moveTo>
                    <a:pt x="4" y="2"/>
                  </a:moveTo>
                  <a:cubicBezTo>
                    <a:pt x="10" y="12"/>
                    <a:pt x="19" y="28"/>
                    <a:pt x="17" y="41"/>
                  </a:cubicBezTo>
                  <a:cubicBezTo>
                    <a:pt x="17" y="42"/>
                    <a:pt x="15" y="42"/>
                    <a:pt x="15" y="41"/>
                  </a:cubicBezTo>
                  <a:cubicBezTo>
                    <a:pt x="12" y="36"/>
                    <a:pt x="11" y="30"/>
                    <a:pt x="10" y="24"/>
                  </a:cubicBezTo>
                  <a:cubicBezTo>
                    <a:pt x="7" y="17"/>
                    <a:pt x="5" y="10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22"/>
            <p:cNvSpPr/>
            <p:nvPr/>
          </p:nvSpPr>
          <p:spPr bwMode="auto">
            <a:xfrm>
              <a:off x="7354888" y="2233613"/>
              <a:ext cx="58738" cy="169863"/>
            </a:xfrm>
            <a:custGeom>
              <a:avLst/>
              <a:gdLst>
                <a:gd name="T0" fmla="*/ 11 w 14"/>
                <a:gd name="T1" fmla="*/ 39 h 40"/>
                <a:gd name="T2" fmla="*/ 6 w 14"/>
                <a:gd name="T3" fmla="*/ 24 h 40"/>
                <a:gd name="T4" fmla="*/ 1 w 14"/>
                <a:gd name="T5" fmla="*/ 4 h 40"/>
                <a:gd name="T6" fmla="*/ 4 w 14"/>
                <a:gd name="T7" fmla="*/ 2 h 40"/>
                <a:gd name="T8" fmla="*/ 11 w 14"/>
                <a:gd name="T9" fmla="*/ 21 h 40"/>
                <a:gd name="T10" fmla="*/ 13 w 14"/>
                <a:gd name="T11" fmla="*/ 38 h 40"/>
                <a:gd name="T12" fmla="*/ 11 w 14"/>
                <a:gd name="T1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0">
                  <a:moveTo>
                    <a:pt x="11" y="39"/>
                  </a:moveTo>
                  <a:cubicBezTo>
                    <a:pt x="8" y="35"/>
                    <a:pt x="8" y="29"/>
                    <a:pt x="6" y="24"/>
                  </a:cubicBezTo>
                  <a:cubicBezTo>
                    <a:pt x="5" y="17"/>
                    <a:pt x="3" y="10"/>
                    <a:pt x="1" y="4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7" y="8"/>
                    <a:pt x="9" y="14"/>
                    <a:pt x="11" y="21"/>
                  </a:cubicBezTo>
                  <a:cubicBezTo>
                    <a:pt x="12" y="27"/>
                    <a:pt x="14" y="33"/>
                    <a:pt x="13" y="38"/>
                  </a:cubicBezTo>
                  <a:cubicBezTo>
                    <a:pt x="13" y="39"/>
                    <a:pt x="11" y="40"/>
                    <a:pt x="11" y="3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23"/>
            <p:cNvSpPr/>
            <p:nvPr/>
          </p:nvSpPr>
          <p:spPr bwMode="auto">
            <a:xfrm>
              <a:off x="7294563" y="2192338"/>
              <a:ext cx="68263" cy="185738"/>
            </a:xfrm>
            <a:custGeom>
              <a:avLst/>
              <a:gdLst>
                <a:gd name="T0" fmla="*/ 14 w 16"/>
                <a:gd name="T1" fmla="*/ 43 h 44"/>
                <a:gd name="T2" fmla="*/ 12 w 16"/>
                <a:gd name="T3" fmla="*/ 44 h 44"/>
                <a:gd name="T4" fmla="*/ 7 w 16"/>
                <a:gd name="T5" fmla="*/ 26 h 44"/>
                <a:gd name="T6" fmla="*/ 1 w 16"/>
                <a:gd name="T7" fmla="*/ 4 h 44"/>
                <a:gd name="T8" fmla="*/ 4 w 16"/>
                <a:gd name="T9" fmla="*/ 3 h 44"/>
                <a:gd name="T10" fmla="*/ 12 w 16"/>
                <a:gd name="T11" fmla="*/ 25 h 44"/>
                <a:gd name="T12" fmla="*/ 14 w 16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4">
                  <a:moveTo>
                    <a:pt x="14" y="43"/>
                  </a:moveTo>
                  <a:cubicBezTo>
                    <a:pt x="14" y="44"/>
                    <a:pt x="13" y="44"/>
                    <a:pt x="12" y="44"/>
                  </a:cubicBezTo>
                  <a:cubicBezTo>
                    <a:pt x="9" y="38"/>
                    <a:pt x="9" y="32"/>
                    <a:pt x="7" y="26"/>
                  </a:cubicBezTo>
                  <a:cubicBezTo>
                    <a:pt x="5" y="18"/>
                    <a:pt x="2" y="11"/>
                    <a:pt x="1" y="4"/>
                  </a:cubicBezTo>
                  <a:cubicBezTo>
                    <a:pt x="0" y="1"/>
                    <a:pt x="4" y="0"/>
                    <a:pt x="4" y="3"/>
                  </a:cubicBezTo>
                  <a:cubicBezTo>
                    <a:pt x="6" y="10"/>
                    <a:pt x="9" y="17"/>
                    <a:pt x="12" y="25"/>
                  </a:cubicBezTo>
                  <a:cubicBezTo>
                    <a:pt x="14" y="31"/>
                    <a:pt x="16" y="37"/>
                    <a:pt x="14" y="4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124"/>
            <p:cNvSpPr/>
            <p:nvPr/>
          </p:nvSpPr>
          <p:spPr bwMode="auto">
            <a:xfrm>
              <a:off x="7158038" y="2174875"/>
              <a:ext cx="68263" cy="136525"/>
            </a:xfrm>
            <a:custGeom>
              <a:avLst/>
              <a:gdLst>
                <a:gd name="T0" fmla="*/ 12 w 16"/>
                <a:gd name="T1" fmla="*/ 32 h 32"/>
                <a:gd name="T2" fmla="*/ 11 w 16"/>
                <a:gd name="T3" fmla="*/ 32 h 32"/>
                <a:gd name="T4" fmla="*/ 8 w 16"/>
                <a:gd name="T5" fmla="*/ 21 h 32"/>
                <a:gd name="T6" fmla="*/ 1 w 16"/>
                <a:gd name="T7" fmla="*/ 5 h 32"/>
                <a:gd name="T8" fmla="*/ 5 w 16"/>
                <a:gd name="T9" fmla="*/ 3 h 32"/>
                <a:gd name="T10" fmla="*/ 12 w 16"/>
                <a:gd name="T11" fmla="*/ 19 h 32"/>
                <a:gd name="T12" fmla="*/ 12 w 16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2" y="32"/>
                  </a:moveTo>
                  <a:cubicBezTo>
                    <a:pt x="12" y="32"/>
                    <a:pt x="11" y="32"/>
                    <a:pt x="11" y="32"/>
                  </a:cubicBezTo>
                  <a:cubicBezTo>
                    <a:pt x="8" y="29"/>
                    <a:pt x="9" y="25"/>
                    <a:pt x="8" y="21"/>
                  </a:cubicBezTo>
                  <a:cubicBezTo>
                    <a:pt x="6" y="16"/>
                    <a:pt x="4" y="10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8" y="8"/>
                    <a:pt x="10" y="13"/>
                    <a:pt x="12" y="19"/>
                  </a:cubicBezTo>
                  <a:cubicBezTo>
                    <a:pt x="13" y="22"/>
                    <a:pt x="16" y="29"/>
                    <a:pt x="12" y="3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125"/>
            <p:cNvSpPr/>
            <p:nvPr/>
          </p:nvSpPr>
          <p:spPr bwMode="auto">
            <a:xfrm>
              <a:off x="7091363" y="2128838"/>
              <a:ext cx="76200" cy="182563"/>
            </a:xfrm>
            <a:custGeom>
              <a:avLst/>
              <a:gdLst>
                <a:gd name="T0" fmla="*/ 13 w 18"/>
                <a:gd name="T1" fmla="*/ 42 h 43"/>
                <a:gd name="T2" fmla="*/ 10 w 18"/>
                <a:gd name="T3" fmla="*/ 31 h 43"/>
                <a:gd name="T4" fmla="*/ 5 w 18"/>
                <a:gd name="T5" fmla="*/ 18 h 43"/>
                <a:gd name="T6" fmla="*/ 2 w 18"/>
                <a:gd name="T7" fmla="*/ 1 h 43"/>
                <a:gd name="T8" fmla="*/ 5 w 18"/>
                <a:gd name="T9" fmla="*/ 1 h 43"/>
                <a:gd name="T10" fmla="*/ 13 w 18"/>
                <a:gd name="T11" fmla="*/ 24 h 43"/>
                <a:gd name="T12" fmla="*/ 16 w 18"/>
                <a:gd name="T13" fmla="*/ 42 h 43"/>
                <a:gd name="T14" fmla="*/ 13 w 18"/>
                <a:gd name="T15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3">
                  <a:moveTo>
                    <a:pt x="13" y="42"/>
                  </a:moveTo>
                  <a:cubicBezTo>
                    <a:pt x="11" y="39"/>
                    <a:pt x="11" y="34"/>
                    <a:pt x="10" y="31"/>
                  </a:cubicBezTo>
                  <a:cubicBezTo>
                    <a:pt x="8" y="27"/>
                    <a:pt x="6" y="23"/>
                    <a:pt x="5" y="18"/>
                  </a:cubicBezTo>
                  <a:cubicBezTo>
                    <a:pt x="3" y="13"/>
                    <a:pt x="0" y="7"/>
                    <a:pt x="2" y="1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10"/>
                    <a:pt x="9" y="17"/>
                    <a:pt x="13" y="24"/>
                  </a:cubicBezTo>
                  <a:cubicBezTo>
                    <a:pt x="15" y="29"/>
                    <a:pt x="18" y="37"/>
                    <a:pt x="16" y="42"/>
                  </a:cubicBezTo>
                  <a:cubicBezTo>
                    <a:pt x="16" y="43"/>
                    <a:pt x="14" y="43"/>
                    <a:pt x="13" y="4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126"/>
            <p:cNvSpPr/>
            <p:nvPr/>
          </p:nvSpPr>
          <p:spPr bwMode="auto">
            <a:xfrm>
              <a:off x="7005638" y="2111375"/>
              <a:ext cx="63500" cy="200025"/>
            </a:xfrm>
            <a:custGeom>
              <a:avLst/>
              <a:gdLst>
                <a:gd name="T0" fmla="*/ 13 w 15"/>
                <a:gd name="T1" fmla="*/ 46 h 47"/>
                <a:gd name="T2" fmla="*/ 11 w 15"/>
                <a:gd name="T3" fmla="*/ 46 h 47"/>
                <a:gd name="T4" fmla="*/ 5 w 15"/>
                <a:gd name="T5" fmla="*/ 26 h 47"/>
                <a:gd name="T6" fmla="*/ 0 w 15"/>
                <a:gd name="T7" fmla="*/ 2 h 47"/>
                <a:gd name="T8" fmla="*/ 3 w 15"/>
                <a:gd name="T9" fmla="*/ 2 h 47"/>
                <a:gd name="T10" fmla="*/ 9 w 15"/>
                <a:gd name="T11" fmla="*/ 25 h 47"/>
                <a:gd name="T12" fmla="*/ 13 w 15"/>
                <a:gd name="T1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13" y="46"/>
                  </a:moveTo>
                  <a:cubicBezTo>
                    <a:pt x="13" y="47"/>
                    <a:pt x="12" y="46"/>
                    <a:pt x="11" y="46"/>
                  </a:cubicBezTo>
                  <a:cubicBezTo>
                    <a:pt x="8" y="40"/>
                    <a:pt x="7" y="32"/>
                    <a:pt x="5" y="26"/>
                  </a:cubicBezTo>
                  <a:cubicBezTo>
                    <a:pt x="3" y="18"/>
                    <a:pt x="1" y="10"/>
                    <a:pt x="0" y="2"/>
                  </a:cubicBezTo>
                  <a:cubicBezTo>
                    <a:pt x="0" y="1"/>
                    <a:pt x="3" y="0"/>
                    <a:pt x="3" y="2"/>
                  </a:cubicBezTo>
                  <a:cubicBezTo>
                    <a:pt x="5" y="10"/>
                    <a:pt x="7" y="17"/>
                    <a:pt x="9" y="25"/>
                  </a:cubicBezTo>
                  <a:cubicBezTo>
                    <a:pt x="11" y="32"/>
                    <a:pt x="15" y="39"/>
                    <a:pt x="13" y="4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127"/>
            <p:cNvSpPr/>
            <p:nvPr/>
          </p:nvSpPr>
          <p:spPr bwMode="auto">
            <a:xfrm>
              <a:off x="6904038" y="2073275"/>
              <a:ext cx="46038" cy="147638"/>
            </a:xfrm>
            <a:custGeom>
              <a:avLst/>
              <a:gdLst>
                <a:gd name="T0" fmla="*/ 8 w 11"/>
                <a:gd name="T1" fmla="*/ 33 h 35"/>
                <a:gd name="T2" fmla="*/ 3 w 11"/>
                <a:gd name="T3" fmla="*/ 18 h 35"/>
                <a:gd name="T4" fmla="*/ 0 w 11"/>
                <a:gd name="T5" fmla="*/ 2 h 35"/>
                <a:gd name="T6" fmla="*/ 3 w 11"/>
                <a:gd name="T7" fmla="*/ 2 h 35"/>
                <a:gd name="T8" fmla="*/ 8 w 11"/>
                <a:gd name="T9" fmla="*/ 19 h 35"/>
                <a:gd name="T10" fmla="*/ 10 w 11"/>
                <a:gd name="T11" fmla="*/ 33 h 35"/>
                <a:gd name="T12" fmla="*/ 8 w 11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5">
                  <a:moveTo>
                    <a:pt x="8" y="33"/>
                  </a:moveTo>
                  <a:cubicBezTo>
                    <a:pt x="5" y="29"/>
                    <a:pt x="4" y="23"/>
                    <a:pt x="3" y="18"/>
                  </a:cubicBezTo>
                  <a:cubicBezTo>
                    <a:pt x="2" y="13"/>
                    <a:pt x="1" y="8"/>
                    <a:pt x="0" y="2"/>
                  </a:cubicBezTo>
                  <a:cubicBezTo>
                    <a:pt x="0" y="0"/>
                    <a:pt x="3" y="0"/>
                    <a:pt x="3" y="2"/>
                  </a:cubicBezTo>
                  <a:cubicBezTo>
                    <a:pt x="5" y="8"/>
                    <a:pt x="7" y="13"/>
                    <a:pt x="8" y="19"/>
                  </a:cubicBezTo>
                  <a:cubicBezTo>
                    <a:pt x="10" y="24"/>
                    <a:pt x="11" y="28"/>
                    <a:pt x="10" y="33"/>
                  </a:cubicBezTo>
                  <a:cubicBezTo>
                    <a:pt x="10" y="35"/>
                    <a:pt x="8" y="34"/>
                    <a:pt x="8" y="3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128"/>
            <p:cNvSpPr/>
            <p:nvPr/>
          </p:nvSpPr>
          <p:spPr bwMode="auto">
            <a:xfrm>
              <a:off x="6711950" y="1695450"/>
              <a:ext cx="38100" cy="106363"/>
            </a:xfrm>
            <a:custGeom>
              <a:avLst/>
              <a:gdLst>
                <a:gd name="T0" fmla="*/ 7 w 9"/>
                <a:gd name="T1" fmla="*/ 24 h 25"/>
                <a:gd name="T2" fmla="*/ 2 w 9"/>
                <a:gd name="T3" fmla="*/ 14 h 25"/>
                <a:gd name="T4" fmla="*/ 0 w 9"/>
                <a:gd name="T5" fmla="*/ 2 h 25"/>
                <a:gd name="T6" fmla="*/ 3 w 9"/>
                <a:gd name="T7" fmla="*/ 1 h 25"/>
                <a:gd name="T8" fmla="*/ 6 w 9"/>
                <a:gd name="T9" fmla="*/ 14 h 25"/>
                <a:gd name="T10" fmla="*/ 9 w 9"/>
                <a:gd name="T11" fmla="*/ 23 h 25"/>
                <a:gd name="T12" fmla="*/ 7 w 9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24"/>
                  </a:moveTo>
                  <a:cubicBezTo>
                    <a:pt x="4" y="21"/>
                    <a:pt x="3" y="17"/>
                    <a:pt x="2" y="14"/>
                  </a:cubicBezTo>
                  <a:cubicBezTo>
                    <a:pt x="1" y="10"/>
                    <a:pt x="0" y="6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3" y="6"/>
                    <a:pt x="5" y="10"/>
                    <a:pt x="6" y="14"/>
                  </a:cubicBezTo>
                  <a:cubicBezTo>
                    <a:pt x="8" y="17"/>
                    <a:pt x="9" y="20"/>
                    <a:pt x="9" y="23"/>
                  </a:cubicBezTo>
                  <a:cubicBezTo>
                    <a:pt x="9" y="24"/>
                    <a:pt x="7" y="25"/>
                    <a:pt x="7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129"/>
            <p:cNvSpPr/>
            <p:nvPr/>
          </p:nvSpPr>
          <p:spPr bwMode="auto">
            <a:xfrm>
              <a:off x="6678613" y="1695450"/>
              <a:ext cx="42863" cy="119063"/>
            </a:xfrm>
            <a:custGeom>
              <a:avLst/>
              <a:gdLst>
                <a:gd name="T0" fmla="*/ 9 w 10"/>
                <a:gd name="T1" fmla="*/ 27 h 28"/>
                <a:gd name="T2" fmla="*/ 7 w 10"/>
                <a:gd name="T3" fmla="*/ 27 h 28"/>
                <a:gd name="T4" fmla="*/ 3 w 10"/>
                <a:gd name="T5" fmla="*/ 17 h 28"/>
                <a:gd name="T6" fmla="*/ 0 w 10"/>
                <a:gd name="T7" fmla="*/ 3 h 28"/>
                <a:gd name="T8" fmla="*/ 4 w 10"/>
                <a:gd name="T9" fmla="*/ 2 h 28"/>
                <a:gd name="T10" fmla="*/ 7 w 10"/>
                <a:gd name="T11" fmla="*/ 16 h 28"/>
                <a:gd name="T12" fmla="*/ 9 w 10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9" y="27"/>
                  </a:moveTo>
                  <a:cubicBezTo>
                    <a:pt x="8" y="28"/>
                    <a:pt x="7" y="28"/>
                    <a:pt x="7" y="27"/>
                  </a:cubicBezTo>
                  <a:cubicBezTo>
                    <a:pt x="5" y="24"/>
                    <a:pt x="4" y="20"/>
                    <a:pt x="3" y="17"/>
                  </a:cubicBezTo>
                  <a:cubicBezTo>
                    <a:pt x="2" y="12"/>
                    <a:pt x="1" y="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4" y="7"/>
                    <a:pt x="6" y="11"/>
                    <a:pt x="7" y="16"/>
                  </a:cubicBezTo>
                  <a:cubicBezTo>
                    <a:pt x="9" y="19"/>
                    <a:pt x="10" y="23"/>
                    <a:pt x="9" y="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130"/>
            <p:cNvSpPr/>
            <p:nvPr/>
          </p:nvSpPr>
          <p:spPr bwMode="auto">
            <a:xfrm>
              <a:off x="6615113" y="1649413"/>
              <a:ext cx="76200" cy="165100"/>
            </a:xfrm>
            <a:custGeom>
              <a:avLst/>
              <a:gdLst>
                <a:gd name="T0" fmla="*/ 12 w 18"/>
                <a:gd name="T1" fmla="*/ 38 h 39"/>
                <a:gd name="T2" fmla="*/ 6 w 18"/>
                <a:gd name="T3" fmla="*/ 21 h 39"/>
                <a:gd name="T4" fmla="*/ 0 w 18"/>
                <a:gd name="T5" fmla="*/ 3 h 39"/>
                <a:gd name="T6" fmla="*/ 3 w 18"/>
                <a:gd name="T7" fmla="*/ 2 h 39"/>
                <a:gd name="T8" fmla="*/ 14 w 18"/>
                <a:gd name="T9" fmla="*/ 38 h 39"/>
                <a:gd name="T10" fmla="*/ 12 w 18"/>
                <a:gd name="T1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9">
                  <a:moveTo>
                    <a:pt x="12" y="38"/>
                  </a:moveTo>
                  <a:cubicBezTo>
                    <a:pt x="9" y="33"/>
                    <a:pt x="8" y="26"/>
                    <a:pt x="6" y="21"/>
                  </a:cubicBezTo>
                  <a:cubicBezTo>
                    <a:pt x="4" y="15"/>
                    <a:pt x="2" y="10"/>
                    <a:pt x="0" y="3"/>
                  </a:cubicBezTo>
                  <a:cubicBezTo>
                    <a:pt x="0" y="2"/>
                    <a:pt x="3" y="0"/>
                    <a:pt x="3" y="2"/>
                  </a:cubicBezTo>
                  <a:cubicBezTo>
                    <a:pt x="7" y="12"/>
                    <a:pt x="18" y="27"/>
                    <a:pt x="14" y="38"/>
                  </a:cubicBezTo>
                  <a:cubicBezTo>
                    <a:pt x="14" y="39"/>
                    <a:pt x="13" y="39"/>
                    <a:pt x="12" y="3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131"/>
            <p:cNvSpPr/>
            <p:nvPr/>
          </p:nvSpPr>
          <p:spPr bwMode="auto">
            <a:xfrm>
              <a:off x="6526213" y="1652588"/>
              <a:ext cx="58738" cy="139700"/>
            </a:xfrm>
            <a:custGeom>
              <a:avLst/>
              <a:gdLst>
                <a:gd name="T0" fmla="*/ 14 w 14"/>
                <a:gd name="T1" fmla="*/ 31 h 33"/>
                <a:gd name="T2" fmla="*/ 11 w 14"/>
                <a:gd name="T3" fmla="*/ 32 h 33"/>
                <a:gd name="T4" fmla="*/ 5 w 14"/>
                <a:gd name="T5" fmla="*/ 20 h 33"/>
                <a:gd name="T6" fmla="*/ 0 w 14"/>
                <a:gd name="T7" fmla="*/ 4 h 33"/>
                <a:gd name="T8" fmla="*/ 5 w 14"/>
                <a:gd name="T9" fmla="*/ 3 h 33"/>
                <a:gd name="T10" fmla="*/ 11 w 14"/>
                <a:gd name="T11" fmla="*/ 19 h 33"/>
                <a:gd name="T12" fmla="*/ 14 w 14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4" y="31"/>
                  </a:moveTo>
                  <a:cubicBezTo>
                    <a:pt x="14" y="32"/>
                    <a:pt x="12" y="33"/>
                    <a:pt x="11" y="32"/>
                  </a:cubicBezTo>
                  <a:cubicBezTo>
                    <a:pt x="8" y="29"/>
                    <a:pt x="7" y="24"/>
                    <a:pt x="5" y="20"/>
                  </a:cubicBezTo>
                  <a:cubicBezTo>
                    <a:pt x="3" y="15"/>
                    <a:pt x="2" y="9"/>
                    <a:pt x="0" y="4"/>
                  </a:cubicBezTo>
                  <a:cubicBezTo>
                    <a:pt x="0" y="1"/>
                    <a:pt x="4" y="0"/>
                    <a:pt x="5" y="3"/>
                  </a:cubicBezTo>
                  <a:cubicBezTo>
                    <a:pt x="7" y="9"/>
                    <a:pt x="9" y="14"/>
                    <a:pt x="11" y="19"/>
                  </a:cubicBezTo>
                  <a:cubicBezTo>
                    <a:pt x="12" y="23"/>
                    <a:pt x="14" y="27"/>
                    <a:pt x="14" y="3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132"/>
            <p:cNvSpPr/>
            <p:nvPr/>
          </p:nvSpPr>
          <p:spPr bwMode="auto">
            <a:xfrm>
              <a:off x="6465888" y="1589088"/>
              <a:ext cx="46038" cy="131763"/>
            </a:xfrm>
            <a:custGeom>
              <a:avLst/>
              <a:gdLst>
                <a:gd name="T0" fmla="*/ 9 w 11"/>
                <a:gd name="T1" fmla="*/ 30 h 31"/>
                <a:gd name="T2" fmla="*/ 0 w 11"/>
                <a:gd name="T3" fmla="*/ 3 h 31"/>
                <a:gd name="T4" fmla="*/ 4 w 11"/>
                <a:gd name="T5" fmla="*/ 2 h 31"/>
                <a:gd name="T6" fmla="*/ 11 w 11"/>
                <a:gd name="T7" fmla="*/ 29 h 31"/>
                <a:gd name="T8" fmla="*/ 9 w 1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1">
                  <a:moveTo>
                    <a:pt x="9" y="30"/>
                  </a:moveTo>
                  <a:cubicBezTo>
                    <a:pt x="3" y="23"/>
                    <a:pt x="1" y="12"/>
                    <a:pt x="0" y="3"/>
                  </a:cubicBezTo>
                  <a:cubicBezTo>
                    <a:pt x="0" y="1"/>
                    <a:pt x="4" y="0"/>
                    <a:pt x="4" y="2"/>
                  </a:cubicBezTo>
                  <a:cubicBezTo>
                    <a:pt x="6" y="11"/>
                    <a:pt x="10" y="20"/>
                    <a:pt x="11" y="29"/>
                  </a:cubicBezTo>
                  <a:cubicBezTo>
                    <a:pt x="11" y="30"/>
                    <a:pt x="9" y="31"/>
                    <a:pt x="9" y="3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133"/>
            <p:cNvSpPr/>
            <p:nvPr/>
          </p:nvSpPr>
          <p:spPr bwMode="auto">
            <a:xfrm>
              <a:off x="6338888" y="1492250"/>
              <a:ext cx="41275" cy="109538"/>
            </a:xfrm>
            <a:custGeom>
              <a:avLst/>
              <a:gdLst>
                <a:gd name="T0" fmla="*/ 7 w 10"/>
                <a:gd name="T1" fmla="*/ 25 h 26"/>
                <a:gd name="T2" fmla="*/ 3 w 10"/>
                <a:gd name="T3" fmla="*/ 14 h 26"/>
                <a:gd name="T4" fmla="*/ 1 w 10"/>
                <a:gd name="T5" fmla="*/ 2 h 26"/>
                <a:gd name="T6" fmla="*/ 5 w 10"/>
                <a:gd name="T7" fmla="*/ 3 h 26"/>
                <a:gd name="T8" fmla="*/ 7 w 10"/>
                <a:gd name="T9" fmla="*/ 15 h 26"/>
                <a:gd name="T10" fmla="*/ 9 w 10"/>
                <a:gd name="T11" fmla="*/ 25 h 26"/>
                <a:gd name="T12" fmla="*/ 7 w 10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7" y="25"/>
                  </a:moveTo>
                  <a:cubicBezTo>
                    <a:pt x="4" y="22"/>
                    <a:pt x="4" y="18"/>
                    <a:pt x="3" y="14"/>
                  </a:cubicBezTo>
                  <a:cubicBezTo>
                    <a:pt x="1" y="10"/>
                    <a:pt x="0" y="6"/>
                    <a:pt x="1" y="2"/>
                  </a:cubicBezTo>
                  <a:cubicBezTo>
                    <a:pt x="1" y="0"/>
                    <a:pt x="4" y="0"/>
                    <a:pt x="5" y="3"/>
                  </a:cubicBezTo>
                  <a:cubicBezTo>
                    <a:pt x="5" y="7"/>
                    <a:pt x="6" y="11"/>
                    <a:pt x="7" y="15"/>
                  </a:cubicBezTo>
                  <a:cubicBezTo>
                    <a:pt x="8" y="18"/>
                    <a:pt x="10" y="22"/>
                    <a:pt x="9" y="25"/>
                  </a:cubicBezTo>
                  <a:cubicBezTo>
                    <a:pt x="8" y="26"/>
                    <a:pt x="7" y="26"/>
                    <a:pt x="7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134"/>
            <p:cNvSpPr/>
            <p:nvPr/>
          </p:nvSpPr>
          <p:spPr bwMode="auto">
            <a:xfrm>
              <a:off x="6159500" y="1500188"/>
              <a:ext cx="25400" cy="38100"/>
            </a:xfrm>
            <a:custGeom>
              <a:avLst/>
              <a:gdLst>
                <a:gd name="T0" fmla="*/ 3 w 6"/>
                <a:gd name="T1" fmla="*/ 8 h 9"/>
                <a:gd name="T2" fmla="*/ 1 w 6"/>
                <a:gd name="T3" fmla="*/ 4 h 9"/>
                <a:gd name="T4" fmla="*/ 4 w 6"/>
                <a:gd name="T5" fmla="*/ 2 h 9"/>
                <a:gd name="T6" fmla="*/ 5 w 6"/>
                <a:gd name="T7" fmla="*/ 6 h 9"/>
                <a:gd name="T8" fmla="*/ 3 w 6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cubicBezTo>
                    <a:pt x="2" y="7"/>
                    <a:pt x="2" y="5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ubicBezTo>
                    <a:pt x="4" y="3"/>
                    <a:pt x="4" y="5"/>
                    <a:pt x="5" y="6"/>
                  </a:cubicBezTo>
                  <a:cubicBezTo>
                    <a:pt x="6" y="7"/>
                    <a:pt x="4" y="9"/>
                    <a:pt x="3" y="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135"/>
            <p:cNvSpPr/>
            <p:nvPr/>
          </p:nvSpPr>
          <p:spPr bwMode="auto">
            <a:xfrm>
              <a:off x="6146800" y="1649413"/>
              <a:ext cx="50800" cy="101600"/>
            </a:xfrm>
            <a:custGeom>
              <a:avLst/>
              <a:gdLst>
                <a:gd name="T0" fmla="*/ 5 w 12"/>
                <a:gd name="T1" fmla="*/ 3 h 24"/>
                <a:gd name="T2" fmla="*/ 9 w 12"/>
                <a:gd name="T3" fmla="*/ 13 h 24"/>
                <a:gd name="T4" fmla="*/ 11 w 12"/>
                <a:gd name="T5" fmla="*/ 23 h 24"/>
                <a:gd name="T6" fmla="*/ 9 w 12"/>
                <a:gd name="T7" fmla="*/ 23 h 24"/>
                <a:gd name="T8" fmla="*/ 5 w 12"/>
                <a:gd name="T9" fmla="*/ 16 h 24"/>
                <a:gd name="T10" fmla="*/ 1 w 12"/>
                <a:gd name="T11" fmla="*/ 5 h 24"/>
                <a:gd name="T12" fmla="*/ 5 w 12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5" y="3"/>
                  </a:moveTo>
                  <a:cubicBezTo>
                    <a:pt x="7" y="6"/>
                    <a:pt x="8" y="10"/>
                    <a:pt x="9" y="13"/>
                  </a:cubicBezTo>
                  <a:cubicBezTo>
                    <a:pt x="10" y="16"/>
                    <a:pt x="12" y="20"/>
                    <a:pt x="11" y="23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6" y="22"/>
                    <a:pt x="6" y="19"/>
                    <a:pt x="5" y="16"/>
                  </a:cubicBezTo>
                  <a:cubicBezTo>
                    <a:pt x="4" y="12"/>
                    <a:pt x="2" y="9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136"/>
            <p:cNvSpPr/>
            <p:nvPr/>
          </p:nvSpPr>
          <p:spPr bwMode="auto">
            <a:xfrm>
              <a:off x="6053138" y="1670050"/>
              <a:ext cx="77788" cy="106363"/>
            </a:xfrm>
            <a:custGeom>
              <a:avLst/>
              <a:gdLst>
                <a:gd name="T0" fmla="*/ 10 w 18"/>
                <a:gd name="T1" fmla="*/ 25 h 25"/>
                <a:gd name="T2" fmla="*/ 9 w 18"/>
                <a:gd name="T3" fmla="*/ 24 h 25"/>
                <a:gd name="T4" fmla="*/ 6 w 18"/>
                <a:gd name="T5" fmla="*/ 15 h 25"/>
                <a:gd name="T6" fmla="*/ 1 w 18"/>
                <a:gd name="T7" fmla="*/ 5 h 25"/>
                <a:gd name="T8" fmla="*/ 5 w 18"/>
                <a:gd name="T9" fmla="*/ 3 h 25"/>
                <a:gd name="T10" fmla="*/ 10 w 18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10" y="25"/>
                  </a:moveTo>
                  <a:cubicBezTo>
                    <a:pt x="9" y="25"/>
                    <a:pt x="9" y="24"/>
                    <a:pt x="9" y="24"/>
                  </a:cubicBezTo>
                  <a:cubicBezTo>
                    <a:pt x="8" y="21"/>
                    <a:pt x="7" y="18"/>
                    <a:pt x="6" y="15"/>
                  </a:cubicBezTo>
                  <a:cubicBezTo>
                    <a:pt x="5" y="12"/>
                    <a:pt x="3" y="8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7" y="6"/>
                    <a:pt x="18" y="23"/>
                    <a:pt x="10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137"/>
            <p:cNvSpPr/>
            <p:nvPr/>
          </p:nvSpPr>
          <p:spPr bwMode="auto">
            <a:xfrm>
              <a:off x="6032500" y="1700213"/>
              <a:ext cx="38100" cy="63500"/>
            </a:xfrm>
            <a:custGeom>
              <a:avLst/>
              <a:gdLst>
                <a:gd name="T0" fmla="*/ 9 w 9"/>
                <a:gd name="T1" fmla="*/ 14 h 15"/>
                <a:gd name="T2" fmla="*/ 7 w 9"/>
                <a:gd name="T3" fmla="*/ 14 h 15"/>
                <a:gd name="T4" fmla="*/ 4 w 9"/>
                <a:gd name="T5" fmla="*/ 10 h 15"/>
                <a:gd name="T6" fmla="*/ 1 w 9"/>
                <a:gd name="T7" fmla="*/ 3 h 15"/>
                <a:gd name="T8" fmla="*/ 4 w 9"/>
                <a:gd name="T9" fmla="*/ 2 h 15"/>
                <a:gd name="T10" fmla="*/ 8 w 9"/>
                <a:gd name="T11" fmla="*/ 8 h 15"/>
                <a:gd name="T12" fmla="*/ 9 w 9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14"/>
                  </a:moveTo>
                  <a:cubicBezTo>
                    <a:pt x="9" y="15"/>
                    <a:pt x="8" y="15"/>
                    <a:pt x="7" y="14"/>
                  </a:cubicBezTo>
                  <a:cubicBezTo>
                    <a:pt x="5" y="13"/>
                    <a:pt x="5" y="12"/>
                    <a:pt x="4" y="10"/>
                  </a:cubicBezTo>
                  <a:cubicBezTo>
                    <a:pt x="3" y="7"/>
                    <a:pt x="2" y="5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6" y="3"/>
                    <a:pt x="7" y="6"/>
                    <a:pt x="8" y="8"/>
                  </a:cubicBezTo>
                  <a:cubicBezTo>
                    <a:pt x="8" y="10"/>
                    <a:pt x="9" y="12"/>
                    <a:pt x="9" y="1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138"/>
            <p:cNvSpPr/>
            <p:nvPr/>
          </p:nvSpPr>
          <p:spPr bwMode="auto">
            <a:xfrm>
              <a:off x="6027738" y="1924050"/>
              <a:ext cx="85725" cy="123825"/>
            </a:xfrm>
            <a:custGeom>
              <a:avLst/>
              <a:gdLst>
                <a:gd name="T0" fmla="*/ 2 w 20"/>
                <a:gd name="T1" fmla="*/ 0 h 29"/>
                <a:gd name="T2" fmla="*/ 12 w 20"/>
                <a:gd name="T3" fmla="*/ 13 h 29"/>
                <a:gd name="T4" fmla="*/ 17 w 20"/>
                <a:gd name="T5" fmla="*/ 27 h 29"/>
                <a:gd name="T6" fmla="*/ 9 w 20"/>
                <a:gd name="T7" fmla="*/ 17 h 29"/>
                <a:gd name="T8" fmla="*/ 0 w 20"/>
                <a:gd name="T9" fmla="*/ 2 h 29"/>
                <a:gd name="T10" fmla="*/ 2 w 20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">
                  <a:moveTo>
                    <a:pt x="2" y="0"/>
                  </a:moveTo>
                  <a:cubicBezTo>
                    <a:pt x="6" y="4"/>
                    <a:pt x="9" y="9"/>
                    <a:pt x="12" y="13"/>
                  </a:cubicBezTo>
                  <a:cubicBezTo>
                    <a:pt x="14" y="16"/>
                    <a:pt x="20" y="24"/>
                    <a:pt x="17" y="27"/>
                  </a:cubicBezTo>
                  <a:cubicBezTo>
                    <a:pt x="14" y="29"/>
                    <a:pt x="10" y="19"/>
                    <a:pt x="9" y="17"/>
                  </a:cubicBezTo>
                  <a:cubicBezTo>
                    <a:pt x="6" y="12"/>
                    <a:pt x="3" y="7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139"/>
            <p:cNvSpPr/>
            <p:nvPr/>
          </p:nvSpPr>
          <p:spPr bwMode="auto">
            <a:xfrm>
              <a:off x="5956300" y="1895475"/>
              <a:ext cx="101600" cy="139700"/>
            </a:xfrm>
            <a:custGeom>
              <a:avLst/>
              <a:gdLst>
                <a:gd name="T0" fmla="*/ 4 w 24"/>
                <a:gd name="T1" fmla="*/ 2 h 33"/>
                <a:gd name="T2" fmla="*/ 17 w 24"/>
                <a:gd name="T3" fmla="*/ 18 h 33"/>
                <a:gd name="T4" fmla="*/ 24 w 24"/>
                <a:gd name="T5" fmla="*/ 32 h 33"/>
                <a:gd name="T6" fmla="*/ 22 w 24"/>
                <a:gd name="T7" fmla="*/ 32 h 33"/>
                <a:gd name="T8" fmla="*/ 11 w 24"/>
                <a:gd name="T9" fmla="*/ 18 h 33"/>
                <a:gd name="T10" fmla="*/ 1 w 24"/>
                <a:gd name="T11" fmla="*/ 3 h 33"/>
                <a:gd name="T12" fmla="*/ 4 w 24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3">
                  <a:moveTo>
                    <a:pt x="4" y="2"/>
                  </a:moveTo>
                  <a:cubicBezTo>
                    <a:pt x="8" y="8"/>
                    <a:pt x="13" y="13"/>
                    <a:pt x="17" y="18"/>
                  </a:cubicBezTo>
                  <a:cubicBezTo>
                    <a:pt x="20" y="22"/>
                    <a:pt x="24" y="27"/>
                    <a:pt x="24" y="32"/>
                  </a:cubicBezTo>
                  <a:cubicBezTo>
                    <a:pt x="24" y="33"/>
                    <a:pt x="22" y="33"/>
                    <a:pt x="22" y="32"/>
                  </a:cubicBezTo>
                  <a:cubicBezTo>
                    <a:pt x="18" y="28"/>
                    <a:pt x="15" y="23"/>
                    <a:pt x="11" y="18"/>
                  </a:cubicBezTo>
                  <a:cubicBezTo>
                    <a:pt x="8" y="13"/>
                    <a:pt x="4" y="9"/>
                    <a:pt x="1" y="3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140"/>
            <p:cNvSpPr/>
            <p:nvPr/>
          </p:nvSpPr>
          <p:spPr bwMode="auto">
            <a:xfrm>
              <a:off x="5913438" y="1898650"/>
              <a:ext cx="88900" cy="136525"/>
            </a:xfrm>
            <a:custGeom>
              <a:avLst/>
              <a:gdLst>
                <a:gd name="T0" fmla="*/ 3 w 21"/>
                <a:gd name="T1" fmla="*/ 2 h 32"/>
                <a:gd name="T2" fmla="*/ 14 w 21"/>
                <a:gd name="T3" fmla="*/ 18 h 32"/>
                <a:gd name="T4" fmla="*/ 21 w 21"/>
                <a:gd name="T5" fmla="*/ 30 h 32"/>
                <a:gd name="T6" fmla="*/ 19 w 21"/>
                <a:gd name="T7" fmla="*/ 32 h 32"/>
                <a:gd name="T8" fmla="*/ 11 w 21"/>
                <a:gd name="T9" fmla="*/ 20 h 32"/>
                <a:gd name="T10" fmla="*/ 1 w 21"/>
                <a:gd name="T11" fmla="*/ 3 h 32"/>
                <a:gd name="T12" fmla="*/ 3 w 21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3" y="2"/>
                  </a:moveTo>
                  <a:cubicBezTo>
                    <a:pt x="7" y="7"/>
                    <a:pt x="11" y="12"/>
                    <a:pt x="14" y="18"/>
                  </a:cubicBezTo>
                  <a:cubicBezTo>
                    <a:pt x="17" y="21"/>
                    <a:pt x="20" y="26"/>
                    <a:pt x="21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5" y="29"/>
                    <a:pt x="13" y="24"/>
                    <a:pt x="11" y="20"/>
                  </a:cubicBezTo>
                  <a:cubicBezTo>
                    <a:pt x="7" y="14"/>
                    <a:pt x="4" y="9"/>
                    <a:pt x="1" y="3"/>
                  </a:cubicBezTo>
                  <a:cubicBezTo>
                    <a:pt x="0" y="2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141"/>
            <p:cNvSpPr/>
            <p:nvPr/>
          </p:nvSpPr>
          <p:spPr bwMode="auto">
            <a:xfrm>
              <a:off x="5870575" y="1920875"/>
              <a:ext cx="88900" cy="127000"/>
            </a:xfrm>
            <a:custGeom>
              <a:avLst/>
              <a:gdLst>
                <a:gd name="T0" fmla="*/ 4 w 21"/>
                <a:gd name="T1" fmla="*/ 1 h 30"/>
                <a:gd name="T2" fmla="*/ 13 w 21"/>
                <a:gd name="T3" fmla="*/ 13 h 30"/>
                <a:gd name="T4" fmla="*/ 20 w 21"/>
                <a:gd name="T5" fmla="*/ 28 h 30"/>
                <a:gd name="T6" fmla="*/ 18 w 21"/>
                <a:gd name="T7" fmla="*/ 30 h 30"/>
                <a:gd name="T8" fmla="*/ 11 w 21"/>
                <a:gd name="T9" fmla="*/ 19 h 30"/>
                <a:gd name="T10" fmla="*/ 1 w 21"/>
                <a:gd name="T11" fmla="*/ 3 h 30"/>
                <a:gd name="T12" fmla="*/ 4 w 2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4" y="1"/>
                  </a:moveTo>
                  <a:cubicBezTo>
                    <a:pt x="7" y="5"/>
                    <a:pt x="10" y="9"/>
                    <a:pt x="13" y="13"/>
                  </a:cubicBezTo>
                  <a:cubicBezTo>
                    <a:pt x="16" y="18"/>
                    <a:pt x="20" y="23"/>
                    <a:pt x="20" y="28"/>
                  </a:cubicBezTo>
                  <a:cubicBezTo>
                    <a:pt x="21" y="30"/>
                    <a:pt x="19" y="30"/>
                    <a:pt x="18" y="30"/>
                  </a:cubicBezTo>
                  <a:cubicBezTo>
                    <a:pt x="15" y="27"/>
                    <a:pt x="13" y="23"/>
                    <a:pt x="11" y="19"/>
                  </a:cubicBezTo>
                  <a:cubicBezTo>
                    <a:pt x="8" y="13"/>
                    <a:pt x="5" y="8"/>
                    <a:pt x="1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142"/>
            <p:cNvSpPr/>
            <p:nvPr/>
          </p:nvSpPr>
          <p:spPr bwMode="auto">
            <a:xfrm>
              <a:off x="5857875" y="1974850"/>
              <a:ext cx="60325" cy="85725"/>
            </a:xfrm>
            <a:custGeom>
              <a:avLst/>
              <a:gdLst>
                <a:gd name="T0" fmla="*/ 3 w 14"/>
                <a:gd name="T1" fmla="*/ 1 h 20"/>
                <a:gd name="T2" fmla="*/ 5 w 14"/>
                <a:gd name="T3" fmla="*/ 4 h 20"/>
                <a:gd name="T4" fmla="*/ 8 w 14"/>
                <a:gd name="T5" fmla="*/ 9 h 20"/>
                <a:gd name="T6" fmla="*/ 13 w 14"/>
                <a:gd name="T7" fmla="*/ 19 h 20"/>
                <a:gd name="T8" fmla="*/ 11 w 14"/>
                <a:gd name="T9" fmla="*/ 20 h 20"/>
                <a:gd name="T10" fmla="*/ 3 w 14"/>
                <a:gd name="T11" fmla="*/ 10 h 20"/>
                <a:gd name="T12" fmla="*/ 0 w 14"/>
                <a:gd name="T13" fmla="*/ 1 h 20"/>
                <a:gd name="T14" fmla="*/ 3 w 14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0">
                  <a:moveTo>
                    <a:pt x="3" y="1"/>
                  </a:moveTo>
                  <a:cubicBezTo>
                    <a:pt x="3" y="2"/>
                    <a:pt x="4" y="3"/>
                    <a:pt x="5" y="4"/>
                  </a:cubicBezTo>
                  <a:cubicBezTo>
                    <a:pt x="6" y="5"/>
                    <a:pt x="7" y="7"/>
                    <a:pt x="8" y="9"/>
                  </a:cubicBezTo>
                  <a:cubicBezTo>
                    <a:pt x="10" y="11"/>
                    <a:pt x="14" y="16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8" y="19"/>
                    <a:pt x="5" y="13"/>
                    <a:pt x="3" y="10"/>
                  </a:cubicBezTo>
                  <a:cubicBezTo>
                    <a:pt x="2" y="7"/>
                    <a:pt x="0" y="4"/>
                    <a:pt x="0" y="1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143"/>
            <p:cNvSpPr/>
            <p:nvPr/>
          </p:nvSpPr>
          <p:spPr bwMode="auto">
            <a:xfrm>
              <a:off x="5781675" y="1958975"/>
              <a:ext cx="85725" cy="122238"/>
            </a:xfrm>
            <a:custGeom>
              <a:avLst/>
              <a:gdLst>
                <a:gd name="T0" fmla="*/ 4 w 20"/>
                <a:gd name="T1" fmla="*/ 2 h 29"/>
                <a:gd name="T2" fmla="*/ 14 w 20"/>
                <a:gd name="T3" fmla="*/ 14 h 29"/>
                <a:gd name="T4" fmla="*/ 19 w 20"/>
                <a:gd name="T5" fmla="*/ 28 h 29"/>
                <a:gd name="T6" fmla="*/ 17 w 20"/>
                <a:gd name="T7" fmla="*/ 29 h 29"/>
                <a:gd name="T8" fmla="*/ 10 w 20"/>
                <a:gd name="T9" fmla="*/ 18 h 29"/>
                <a:gd name="T10" fmla="*/ 1 w 20"/>
                <a:gd name="T11" fmla="*/ 4 h 29"/>
                <a:gd name="T12" fmla="*/ 4 w 20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9">
                  <a:moveTo>
                    <a:pt x="4" y="2"/>
                  </a:moveTo>
                  <a:cubicBezTo>
                    <a:pt x="8" y="6"/>
                    <a:pt x="11" y="9"/>
                    <a:pt x="14" y="14"/>
                  </a:cubicBezTo>
                  <a:cubicBezTo>
                    <a:pt x="17" y="18"/>
                    <a:pt x="20" y="23"/>
                    <a:pt x="19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4" y="26"/>
                    <a:pt x="12" y="21"/>
                    <a:pt x="10" y="18"/>
                  </a:cubicBezTo>
                  <a:cubicBezTo>
                    <a:pt x="8" y="13"/>
                    <a:pt x="5" y="8"/>
                    <a:pt x="1" y="4"/>
                  </a:cubicBezTo>
                  <a:cubicBezTo>
                    <a:pt x="0" y="2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144"/>
            <p:cNvSpPr/>
            <p:nvPr/>
          </p:nvSpPr>
          <p:spPr bwMode="auto">
            <a:xfrm>
              <a:off x="5761038" y="1974850"/>
              <a:ext cx="63500" cy="98425"/>
            </a:xfrm>
            <a:custGeom>
              <a:avLst/>
              <a:gdLst>
                <a:gd name="T0" fmla="*/ 4 w 15"/>
                <a:gd name="T1" fmla="*/ 3 h 23"/>
                <a:gd name="T2" fmla="*/ 9 w 15"/>
                <a:gd name="T3" fmla="*/ 13 h 23"/>
                <a:gd name="T4" fmla="*/ 14 w 15"/>
                <a:gd name="T5" fmla="*/ 22 h 23"/>
                <a:gd name="T6" fmla="*/ 13 w 15"/>
                <a:gd name="T7" fmla="*/ 23 h 23"/>
                <a:gd name="T8" fmla="*/ 4 w 15"/>
                <a:gd name="T9" fmla="*/ 15 h 23"/>
                <a:gd name="T10" fmla="*/ 0 w 15"/>
                <a:gd name="T11" fmla="*/ 3 h 23"/>
                <a:gd name="T12" fmla="*/ 4 w 15"/>
                <a:gd name="T1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4" y="3"/>
                  </a:moveTo>
                  <a:cubicBezTo>
                    <a:pt x="4" y="6"/>
                    <a:pt x="7" y="10"/>
                    <a:pt x="9" y="13"/>
                  </a:cubicBezTo>
                  <a:cubicBezTo>
                    <a:pt x="11" y="16"/>
                    <a:pt x="14" y="19"/>
                    <a:pt x="14" y="22"/>
                  </a:cubicBezTo>
                  <a:cubicBezTo>
                    <a:pt x="15" y="23"/>
                    <a:pt x="14" y="23"/>
                    <a:pt x="13" y="23"/>
                  </a:cubicBezTo>
                  <a:cubicBezTo>
                    <a:pt x="9" y="22"/>
                    <a:pt x="6" y="18"/>
                    <a:pt x="4" y="15"/>
                  </a:cubicBezTo>
                  <a:cubicBezTo>
                    <a:pt x="2" y="11"/>
                    <a:pt x="0" y="7"/>
                    <a:pt x="0" y="3"/>
                  </a:cubicBezTo>
                  <a:cubicBezTo>
                    <a:pt x="0" y="1"/>
                    <a:pt x="4" y="0"/>
                    <a:pt x="4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145"/>
            <p:cNvSpPr/>
            <p:nvPr/>
          </p:nvSpPr>
          <p:spPr bwMode="auto">
            <a:xfrm>
              <a:off x="5695950" y="2005013"/>
              <a:ext cx="77788" cy="98425"/>
            </a:xfrm>
            <a:custGeom>
              <a:avLst/>
              <a:gdLst>
                <a:gd name="T0" fmla="*/ 3 w 18"/>
                <a:gd name="T1" fmla="*/ 1 h 23"/>
                <a:gd name="T2" fmla="*/ 12 w 18"/>
                <a:gd name="T3" fmla="*/ 9 h 23"/>
                <a:gd name="T4" fmla="*/ 18 w 18"/>
                <a:gd name="T5" fmla="*/ 22 h 23"/>
                <a:gd name="T6" fmla="*/ 16 w 18"/>
                <a:gd name="T7" fmla="*/ 22 h 23"/>
                <a:gd name="T8" fmla="*/ 10 w 18"/>
                <a:gd name="T9" fmla="*/ 14 h 23"/>
                <a:gd name="T10" fmla="*/ 1 w 18"/>
                <a:gd name="T11" fmla="*/ 3 h 23"/>
                <a:gd name="T12" fmla="*/ 3 w 18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3">
                  <a:moveTo>
                    <a:pt x="3" y="1"/>
                  </a:moveTo>
                  <a:cubicBezTo>
                    <a:pt x="7" y="2"/>
                    <a:pt x="10" y="6"/>
                    <a:pt x="12" y="9"/>
                  </a:cubicBezTo>
                  <a:cubicBezTo>
                    <a:pt x="15" y="13"/>
                    <a:pt x="18" y="17"/>
                    <a:pt x="18" y="22"/>
                  </a:cubicBezTo>
                  <a:cubicBezTo>
                    <a:pt x="18" y="22"/>
                    <a:pt x="17" y="23"/>
                    <a:pt x="16" y="22"/>
                  </a:cubicBezTo>
                  <a:cubicBezTo>
                    <a:pt x="13" y="20"/>
                    <a:pt x="12" y="17"/>
                    <a:pt x="10" y="14"/>
                  </a:cubicBezTo>
                  <a:cubicBezTo>
                    <a:pt x="7" y="10"/>
                    <a:pt x="4" y="7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146"/>
            <p:cNvSpPr/>
            <p:nvPr/>
          </p:nvSpPr>
          <p:spPr bwMode="auto">
            <a:xfrm>
              <a:off x="5645150" y="2000250"/>
              <a:ext cx="80963" cy="106363"/>
            </a:xfrm>
            <a:custGeom>
              <a:avLst/>
              <a:gdLst>
                <a:gd name="T0" fmla="*/ 4 w 19"/>
                <a:gd name="T1" fmla="*/ 1 h 25"/>
                <a:gd name="T2" fmla="*/ 13 w 19"/>
                <a:gd name="T3" fmla="*/ 12 h 25"/>
                <a:gd name="T4" fmla="*/ 18 w 19"/>
                <a:gd name="T5" fmla="*/ 23 h 25"/>
                <a:gd name="T6" fmla="*/ 16 w 19"/>
                <a:gd name="T7" fmla="*/ 24 h 25"/>
                <a:gd name="T8" fmla="*/ 8 w 19"/>
                <a:gd name="T9" fmla="*/ 14 h 25"/>
                <a:gd name="T10" fmla="*/ 1 w 19"/>
                <a:gd name="T11" fmla="*/ 3 h 25"/>
                <a:gd name="T12" fmla="*/ 4 w 19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4" y="1"/>
                  </a:moveTo>
                  <a:cubicBezTo>
                    <a:pt x="7" y="5"/>
                    <a:pt x="10" y="9"/>
                    <a:pt x="13" y="12"/>
                  </a:cubicBezTo>
                  <a:cubicBezTo>
                    <a:pt x="15" y="15"/>
                    <a:pt x="19" y="19"/>
                    <a:pt x="18" y="23"/>
                  </a:cubicBezTo>
                  <a:cubicBezTo>
                    <a:pt x="18" y="24"/>
                    <a:pt x="17" y="25"/>
                    <a:pt x="16" y="24"/>
                  </a:cubicBezTo>
                  <a:cubicBezTo>
                    <a:pt x="13" y="22"/>
                    <a:pt x="11" y="17"/>
                    <a:pt x="8" y="14"/>
                  </a:cubicBezTo>
                  <a:cubicBezTo>
                    <a:pt x="6" y="11"/>
                    <a:pt x="3" y="7"/>
                    <a:pt x="1" y="3"/>
                  </a:cubicBezTo>
                  <a:cubicBezTo>
                    <a:pt x="0" y="2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147"/>
            <p:cNvSpPr/>
            <p:nvPr/>
          </p:nvSpPr>
          <p:spPr bwMode="auto">
            <a:xfrm>
              <a:off x="5611813" y="2017713"/>
              <a:ext cx="71438" cy="106363"/>
            </a:xfrm>
            <a:custGeom>
              <a:avLst/>
              <a:gdLst>
                <a:gd name="T0" fmla="*/ 4 w 17"/>
                <a:gd name="T1" fmla="*/ 2 h 25"/>
                <a:gd name="T2" fmla="*/ 16 w 17"/>
                <a:gd name="T3" fmla="*/ 24 h 25"/>
                <a:gd name="T4" fmla="*/ 14 w 17"/>
                <a:gd name="T5" fmla="*/ 25 h 25"/>
                <a:gd name="T6" fmla="*/ 7 w 17"/>
                <a:gd name="T7" fmla="*/ 15 h 25"/>
                <a:gd name="T8" fmla="*/ 1 w 17"/>
                <a:gd name="T9" fmla="*/ 3 h 25"/>
                <a:gd name="T10" fmla="*/ 4 w 17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4" y="2"/>
                  </a:moveTo>
                  <a:cubicBezTo>
                    <a:pt x="8" y="8"/>
                    <a:pt x="17" y="16"/>
                    <a:pt x="16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1" y="22"/>
                    <a:pt x="9" y="18"/>
                    <a:pt x="7" y="15"/>
                  </a:cubicBezTo>
                  <a:cubicBezTo>
                    <a:pt x="5" y="11"/>
                    <a:pt x="3" y="7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148"/>
            <p:cNvSpPr/>
            <p:nvPr/>
          </p:nvSpPr>
          <p:spPr bwMode="auto">
            <a:xfrm>
              <a:off x="5181600" y="2233613"/>
              <a:ext cx="98425" cy="128588"/>
            </a:xfrm>
            <a:custGeom>
              <a:avLst/>
              <a:gdLst>
                <a:gd name="T0" fmla="*/ 5 w 23"/>
                <a:gd name="T1" fmla="*/ 3 h 30"/>
                <a:gd name="T2" fmla="*/ 16 w 23"/>
                <a:gd name="T3" fmla="*/ 16 h 30"/>
                <a:gd name="T4" fmla="*/ 23 w 23"/>
                <a:gd name="T5" fmla="*/ 28 h 30"/>
                <a:gd name="T6" fmla="*/ 21 w 23"/>
                <a:gd name="T7" fmla="*/ 29 h 30"/>
                <a:gd name="T8" fmla="*/ 12 w 23"/>
                <a:gd name="T9" fmla="*/ 18 h 30"/>
                <a:gd name="T10" fmla="*/ 2 w 23"/>
                <a:gd name="T11" fmla="*/ 6 h 30"/>
                <a:gd name="T12" fmla="*/ 5 w 23"/>
                <a:gd name="T13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5" y="3"/>
                  </a:moveTo>
                  <a:cubicBezTo>
                    <a:pt x="9" y="7"/>
                    <a:pt x="13" y="12"/>
                    <a:pt x="16" y="16"/>
                  </a:cubicBezTo>
                  <a:cubicBezTo>
                    <a:pt x="19" y="20"/>
                    <a:pt x="23" y="24"/>
                    <a:pt x="23" y="28"/>
                  </a:cubicBezTo>
                  <a:cubicBezTo>
                    <a:pt x="23" y="29"/>
                    <a:pt x="22" y="30"/>
                    <a:pt x="21" y="29"/>
                  </a:cubicBezTo>
                  <a:cubicBezTo>
                    <a:pt x="17" y="27"/>
                    <a:pt x="15" y="22"/>
                    <a:pt x="12" y="18"/>
                  </a:cubicBezTo>
                  <a:cubicBezTo>
                    <a:pt x="8" y="14"/>
                    <a:pt x="5" y="10"/>
                    <a:pt x="2" y="6"/>
                  </a:cubicBezTo>
                  <a:cubicBezTo>
                    <a:pt x="0" y="3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149"/>
            <p:cNvSpPr/>
            <p:nvPr/>
          </p:nvSpPr>
          <p:spPr bwMode="auto">
            <a:xfrm>
              <a:off x="4995863" y="2289175"/>
              <a:ext cx="101600" cy="98425"/>
            </a:xfrm>
            <a:custGeom>
              <a:avLst/>
              <a:gdLst>
                <a:gd name="T0" fmla="*/ 3 w 24"/>
                <a:gd name="T1" fmla="*/ 6 h 23"/>
                <a:gd name="T2" fmla="*/ 7 w 24"/>
                <a:gd name="T3" fmla="*/ 2 h 23"/>
                <a:gd name="T4" fmla="*/ 17 w 24"/>
                <a:gd name="T5" fmla="*/ 12 h 23"/>
                <a:gd name="T6" fmla="*/ 22 w 24"/>
                <a:gd name="T7" fmla="*/ 21 h 23"/>
                <a:gd name="T8" fmla="*/ 20 w 24"/>
                <a:gd name="T9" fmla="*/ 23 h 23"/>
                <a:gd name="T10" fmla="*/ 12 w 24"/>
                <a:gd name="T11" fmla="*/ 15 h 23"/>
                <a:gd name="T12" fmla="*/ 3 w 24"/>
                <a:gd name="T1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cubicBezTo>
                    <a:pt x="0" y="3"/>
                    <a:pt x="5" y="0"/>
                    <a:pt x="7" y="2"/>
                  </a:cubicBezTo>
                  <a:cubicBezTo>
                    <a:pt x="10" y="5"/>
                    <a:pt x="14" y="8"/>
                    <a:pt x="17" y="12"/>
                  </a:cubicBezTo>
                  <a:cubicBezTo>
                    <a:pt x="19" y="14"/>
                    <a:pt x="24" y="18"/>
                    <a:pt x="22" y="21"/>
                  </a:cubicBezTo>
                  <a:cubicBezTo>
                    <a:pt x="22" y="22"/>
                    <a:pt x="21" y="23"/>
                    <a:pt x="20" y="23"/>
                  </a:cubicBezTo>
                  <a:cubicBezTo>
                    <a:pt x="17" y="23"/>
                    <a:pt x="14" y="18"/>
                    <a:pt x="12" y="15"/>
                  </a:cubicBezTo>
                  <a:cubicBezTo>
                    <a:pt x="9" y="12"/>
                    <a:pt x="6" y="9"/>
                    <a:pt x="3" y="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150"/>
            <p:cNvSpPr/>
            <p:nvPr/>
          </p:nvSpPr>
          <p:spPr bwMode="auto">
            <a:xfrm>
              <a:off x="4970463" y="2306638"/>
              <a:ext cx="71438" cy="80963"/>
            </a:xfrm>
            <a:custGeom>
              <a:avLst/>
              <a:gdLst>
                <a:gd name="T0" fmla="*/ 5 w 17"/>
                <a:gd name="T1" fmla="*/ 2 h 19"/>
                <a:gd name="T2" fmla="*/ 12 w 17"/>
                <a:gd name="T3" fmla="*/ 10 h 19"/>
                <a:gd name="T4" fmla="*/ 17 w 17"/>
                <a:gd name="T5" fmla="*/ 17 h 19"/>
                <a:gd name="T6" fmla="*/ 15 w 17"/>
                <a:gd name="T7" fmla="*/ 18 h 19"/>
                <a:gd name="T8" fmla="*/ 9 w 17"/>
                <a:gd name="T9" fmla="*/ 14 h 19"/>
                <a:gd name="T10" fmla="*/ 2 w 17"/>
                <a:gd name="T11" fmla="*/ 5 h 19"/>
                <a:gd name="T12" fmla="*/ 5 w 17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5" y="2"/>
                  </a:moveTo>
                  <a:cubicBezTo>
                    <a:pt x="7" y="5"/>
                    <a:pt x="9" y="7"/>
                    <a:pt x="12" y="10"/>
                  </a:cubicBezTo>
                  <a:cubicBezTo>
                    <a:pt x="13" y="12"/>
                    <a:pt x="16" y="14"/>
                    <a:pt x="17" y="17"/>
                  </a:cubicBezTo>
                  <a:cubicBezTo>
                    <a:pt x="17" y="18"/>
                    <a:pt x="16" y="19"/>
                    <a:pt x="15" y="18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6" y="11"/>
                    <a:pt x="4" y="8"/>
                    <a:pt x="2" y="5"/>
                  </a:cubicBezTo>
                  <a:cubicBezTo>
                    <a:pt x="0" y="3"/>
                    <a:pt x="3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151"/>
            <p:cNvSpPr/>
            <p:nvPr/>
          </p:nvSpPr>
          <p:spPr bwMode="auto">
            <a:xfrm>
              <a:off x="5786438" y="1449388"/>
              <a:ext cx="80963" cy="109538"/>
            </a:xfrm>
            <a:custGeom>
              <a:avLst/>
              <a:gdLst>
                <a:gd name="T0" fmla="*/ 14 w 19"/>
                <a:gd name="T1" fmla="*/ 25 h 26"/>
                <a:gd name="T2" fmla="*/ 12 w 19"/>
                <a:gd name="T3" fmla="*/ 25 h 26"/>
                <a:gd name="T4" fmla="*/ 8 w 19"/>
                <a:gd name="T5" fmla="*/ 15 h 26"/>
                <a:gd name="T6" fmla="*/ 1 w 19"/>
                <a:gd name="T7" fmla="*/ 4 h 26"/>
                <a:gd name="T8" fmla="*/ 4 w 19"/>
                <a:gd name="T9" fmla="*/ 2 h 26"/>
                <a:gd name="T10" fmla="*/ 14 w 19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6">
                  <a:moveTo>
                    <a:pt x="14" y="25"/>
                  </a:moveTo>
                  <a:cubicBezTo>
                    <a:pt x="13" y="26"/>
                    <a:pt x="12" y="26"/>
                    <a:pt x="12" y="25"/>
                  </a:cubicBezTo>
                  <a:cubicBezTo>
                    <a:pt x="10" y="22"/>
                    <a:pt x="9" y="18"/>
                    <a:pt x="8" y="15"/>
                  </a:cubicBezTo>
                  <a:cubicBezTo>
                    <a:pt x="6" y="11"/>
                    <a:pt x="3" y="7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ubicBezTo>
                    <a:pt x="7" y="7"/>
                    <a:pt x="19" y="18"/>
                    <a:pt x="14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152"/>
            <p:cNvSpPr/>
            <p:nvPr/>
          </p:nvSpPr>
          <p:spPr bwMode="auto">
            <a:xfrm>
              <a:off x="5748338" y="1457325"/>
              <a:ext cx="58738" cy="106363"/>
            </a:xfrm>
            <a:custGeom>
              <a:avLst/>
              <a:gdLst>
                <a:gd name="T0" fmla="*/ 12 w 14"/>
                <a:gd name="T1" fmla="*/ 24 h 25"/>
                <a:gd name="T2" fmla="*/ 10 w 14"/>
                <a:gd name="T3" fmla="*/ 24 h 25"/>
                <a:gd name="T4" fmla="*/ 5 w 14"/>
                <a:gd name="T5" fmla="*/ 15 h 25"/>
                <a:gd name="T6" fmla="*/ 0 w 14"/>
                <a:gd name="T7" fmla="*/ 3 h 25"/>
                <a:gd name="T8" fmla="*/ 3 w 14"/>
                <a:gd name="T9" fmla="*/ 2 h 25"/>
                <a:gd name="T10" fmla="*/ 10 w 14"/>
                <a:gd name="T11" fmla="*/ 14 h 25"/>
                <a:gd name="T12" fmla="*/ 12 w 14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12" y="24"/>
                  </a:moveTo>
                  <a:cubicBezTo>
                    <a:pt x="11" y="25"/>
                    <a:pt x="10" y="25"/>
                    <a:pt x="10" y="24"/>
                  </a:cubicBezTo>
                  <a:cubicBezTo>
                    <a:pt x="7" y="23"/>
                    <a:pt x="6" y="18"/>
                    <a:pt x="5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1"/>
                    <a:pt x="2" y="0"/>
                    <a:pt x="3" y="2"/>
                  </a:cubicBezTo>
                  <a:cubicBezTo>
                    <a:pt x="6" y="6"/>
                    <a:pt x="8" y="10"/>
                    <a:pt x="10" y="14"/>
                  </a:cubicBezTo>
                  <a:cubicBezTo>
                    <a:pt x="12" y="17"/>
                    <a:pt x="14" y="22"/>
                    <a:pt x="12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153"/>
            <p:cNvSpPr/>
            <p:nvPr/>
          </p:nvSpPr>
          <p:spPr bwMode="auto">
            <a:xfrm>
              <a:off x="5705475" y="1470025"/>
              <a:ext cx="80963" cy="114300"/>
            </a:xfrm>
            <a:custGeom>
              <a:avLst/>
              <a:gdLst>
                <a:gd name="T0" fmla="*/ 13 w 19"/>
                <a:gd name="T1" fmla="*/ 26 h 27"/>
                <a:gd name="T2" fmla="*/ 11 w 19"/>
                <a:gd name="T3" fmla="*/ 26 h 27"/>
                <a:gd name="T4" fmla="*/ 9 w 19"/>
                <a:gd name="T5" fmla="*/ 23 h 27"/>
                <a:gd name="T6" fmla="*/ 6 w 19"/>
                <a:gd name="T7" fmla="*/ 16 h 27"/>
                <a:gd name="T8" fmla="*/ 1 w 19"/>
                <a:gd name="T9" fmla="*/ 3 h 27"/>
                <a:gd name="T10" fmla="*/ 4 w 19"/>
                <a:gd name="T11" fmla="*/ 2 h 27"/>
                <a:gd name="T12" fmla="*/ 13 w 19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7">
                  <a:moveTo>
                    <a:pt x="13" y="26"/>
                  </a:moveTo>
                  <a:cubicBezTo>
                    <a:pt x="12" y="27"/>
                    <a:pt x="12" y="27"/>
                    <a:pt x="11" y="26"/>
                  </a:cubicBezTo>
                  <a:cubicBezTo>
                    <a:pt x="10" y="25"/>
                    <a:pt x="10" y="25"/>
                    <a:pt x="9" y="23"/>
                  </a:cubicBezTo>
                  <a:cubicBezTo>
                    <a:pt x="8" y="21"/>
                    <a:pt x="7" y="18"/>
                    <a:pt x="6" y="16"/>
                  </a:cubicBezTo>
                  <a:cubicBezTo>
                    <a:pt x="4" y="12"/>
                    <a:pt x="2" y="8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6" y="6"/>
                    <a:pt x="19" y="21"/>
                    <a:pt x="13" y="2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154"/>
            <p:cNvSpPr/>
            <p:nvPr/>
          </p:nvSpPr>
          <p:spPr bwMode="auto">
            <a:xfrm>
              <a:off x="5675313" y="1504950"/>
              <a:ext cx="50800" cy="88900"/>
            </a:xfrm>
            <a:custGeom>
              <a:avLst/>
              <a:gdLst>
                <a:gd name="T0" fmla="*/ 11 w 12"/>
                <a:gd name="T1" fmla="*/ 20 h 21"/>
                <a:gd name="T2" fmla="*/ 9 w 12"/>
                <a:gd name="T3" fmla="*/ 20 h 21"/>
                <a:gd name="T4" fmla="*/ 5 w 12"/>
                <a:gd name="T5" fmla="*/ 13 h 21"/>
                <a:gd name="T6" fmla="*/ 1 w 12"/>
                <a:gd name="T7" fmla="*/ 5 h 21"/>
                <a:gd name="T8" fmla="*/ 5 w 12"/>
                <a:gd name="T9" fmla="*/ 2 h 21"/>
                <a:gd name="T10" fmla="*/ 9 w 12"/>
                <a:gd name="T11" fmla="*/ 11 h 21"/>
                <a:gd name="T12" fmla="*/ 11 w 12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1">
                  <a:moveTo>
                    <a:pt x="11" y="20"/>
                  </a:moveTo>
                  <a:cubicBezTo>
                    <a:pt x="11" y="21"/>
                    <a:pt x="10" y="21"/>
                    <a:pt x="9" y="20"/>
                  </a:cubicBezTo>
                  <a:cubicBezTo>
                    <a:pt x="7" y="19"/>
                    <a:pt x="6" y="16"/>
                    <a:pt x="5" y="13"/>
                  </a:cubicBezTo>
                  <a:cubicBezTo>
                    <a:pt x="4" y="10"/>
                    <a:pt x="2" y="7"/>
                    <a:pt x="1" y="5"/>
                  </a:cubicBezTo>
                  <a:cubicBezTo>
                    <a:pt x="0" y="2"/>
                    <a:pt x="3" y="0"/>
                    <a:pt x="5" y="2"/>
                  </a:cubicBezTo>
                  <a:cubicBezTo>
                    <a:pt x="6" y="5"/>
                    <a:pt x="8" y="8"/>
                    <a:pt x="9" y="11"/>
                  </a:cubicBezTo>
                  <a:cubicBezTo>
                    <a:pt x="11" y="14"/>
                    <a:pt x="12" y="17"/>
                    <a:pt x="11" y="2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288145" y="4242083"/>
            <a:ext cx="5615710" cy="5693652"/>
            <a:chOff x="2667001" y="-84138"/>
            <a:chExt cx="6862763" cy="6958013"/>
          </a:xfrm>
        </p:grpSpPr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4029076" y="395288"/>
              <a:ext cx="4267200" cy="6305550"/>
            </a:xfrm>
            <a:custGeom>
              <a:avLst/>
              <a:gdLst>
                <a:gd name="T0" fmla="*/ 126 w 1059"/>
                <a:gd name="T1" fmla="*/ 110 h 1564"/>
                <a:gd name="T2" fmla="*/ 73 w 1059"/>
                <a:gd name="T3" fmla="*/ 278 h 1564"/>
                <a:gd name="T4" fmla="*/ 48 w 1059"/>
                <a:gd name="T5" fmla="*/ 478 h 1564"/>
                <a:gd name="T6" fmla="*/ 129 w 1059"/>
                <a:gd name="T7" fmla="*/ 672 h 1564"/>
                <a:gd name="T8" fmla="*/ 300 w 1059"/>
                <a:gd name="T9" fmla="*/ 771 h 1564"/>
                <a:gd name="T10" fmla="*/ 397 w 1059"/>
                <a:gd name="T11" fmla="*/ 847 h 1564"/>
                <a:gd name="T12" fmla="*/ 476 w 1059"/>
                <a:gd name="T13" fmla="*/ 883 h 1564"/>
                <a:gd name="T14" fmla="*/ 442 w 1059"/>
                <a:gd name="T15" fmla="*/ 1029 h 1564"/>
                <a:gd name="T16" fmla="*/ 580 w 1059"/>
                <a:gd name="T17" fmla="*/ 1240 h 1564"/>
                <a:gd name="T18" fmla="*/ 526 w 1059"/>
                <a:gd name="T19" fmla="*/ 1479 h 1564"/>
                <a:gd name="T20" fmla="*/ 561 w 1059"/>
                <a:gd name="T21" fmla="*/ 1541 h 1564"/>
                <a:gd name="T22" fmla="*/ 657 w 1059"/>
                <a:gd name="T23" fmla="*/ 1440 h 1564"/>
                <a:gd name="T24" fmla="*/ 775 w 1059"/>
                <a:gd name="T25" fmla="*/ 1368 h 1564"/>
                <a:gd name="T26" fmla="*/ 953 w 1059"/>
                <a:gd name="T27" fmla="*/ 1213 h 1564"/>
                <a:gd name="T28" fmla="*/ 1027 w 1059"/>
                <a:gd name="T29" fmla="*/ 1002 h 1564"/>
                <a:gd name="T30" fmla="*/ 893 w 1059"/>
                <a:gd name="T31" fmla="*/ 987 h 1564"/>
                <a:gd name="T32" fmla="*/ 841 w 1059"/>
                <a:gd name="T33" fmla="*/ 906 h 1564"/>
                <a:gd name="T34" fmla="*/ 626 w 1059"/>
                <a:gd name="T35" fmla="*/ 834 h 1564"/>
                <a:gd name="T36" fmla="*/ 553 w 1059"/>
                <a:gd name="T37" fmla="*/ 806 h 1564"/>
                <a:gd name="T38" fmla="*/ 420 w 1059"/>
                <a:gd name="T39" fmla="*/ 855 h 1564"/>
                <a:gd name="T40" fmla="*/ 313 w 1059"/>
                <a:gd name="T41" fmla="*/ 730 h 1564"/>
                <a:gd name="T42" fmla="*/ 305 w 1059"/>
                <a:gd name="T43" fmla="*/ 672 h 1564"/>
                <a:gd name="T44" fmla="*/ 206 w 1059"/>
                <a:gd name="T45" fmla="*/ 602 h 1564"/>
                <a:gd name="T46" fmla="*/ 324 w 1059"/>
                <a:gd name="T47" fmla="*/ 529 h 1564"/>
                <a:gd name="T48" fmla="*/ 439 w 1059"/>
                <a:gd name="T49" fmla="*/ 595 h 1564"/>
                <a:gd name="T50" fmla="*/ 515 w 1059"/>
                <a:gd name="T51" fmla="*/ 409 h 1564"/>
                <a:gd name="T52" fmla="*/ 593 w 1059"/>
                <a:gd name="T53" fmla="*/ 329 h 1564"/>
                <a:gd name="T54" fmla="*/ 634 w 1059"/>
                <a:gd name="T55" fmla="*/ 329 h 1564"/>
                <a:gd name="T56" fmla="*/ 632 w 1059"/>
                <a:gd name="T57" fmla="*/ 263 h 1564"/>
                <a:gd name="T58" fmla="*/ 557 w 1059"/>
                <a:gd name="T59" fmla="*/ 191 h 1564"/>
                <a:gd name="T60" fmla="*/ 501 w 1059"/>
                <a:gd name="T61" fmla="*/ 204 h 1564"/>
                <a:gd name="T62" fmla="*/ 393 w 1059"/>
                <a:gd name="T63" fmla="*/ 198 h 1564"/>
                <a:gd name="T64" fmla="*/ 367 w 1059"/>
                <a:gd name="T65" fmla="*/ 148 h 1564"/>
                <a:gd name="T66" fmla="*/ 512 w 1059"/>
                <a:gd name="T67" fmla="*/ 69 h 1564"/>
                <a:gd name="T68" fmla="*/ 564 w 1059"/>
                <a:gd name="T69" fmla="*/ 120 h 1564"/>
                <a:gd name="T70" fmla="*/ 562 w 1059"/>
                <a:gd name="T71" fmla="*/ 81 h 1564"/>
                <a:gd name="T72" fmla="*/ 452 w 1059"/>
                <a:gd name="T73" fmla="*/ 93 h 1564"/>
                <a:gd name="T74" fmla="*/ 393 w 1059"/>
                <a:gd name="T75" fmla="*/ 75 h 1564"/>
                <a:gd name="T76" fmla="*/ 353 w 1059"/>
                <a:gd name="T77" fmla="*/ 40 h 1564"/>
                <a:gd name="T78" fmla="*/ 330 w 1059"/>
                <a:gd name="T79" fmla="*/ 82 h 1564"/>
                <a:gd name="T80" fmla="*/ 183 w 1059"/>
                <a:gd name="T81" fmla="*/ 17 h 1564"/>
                <a:gd name="T82" fmla="*/ 0 w 1059"/>
                <a:gd name="T83" fmla="*/ 104 h 1564"/>
                <a:gd name="T84" fmla="*/ 250 w 1059"/>
                <a:gd name="T85" fmla="*/ 139 h 1564"/>
                <a:gd name="T86" fmla="*/ 489 w 1059"/>
                <a:gd name="T87" fmla="*/ 342 h 1564"/>
                <a:gd name="T88" fmla="*/ 412 w 1059"/>
                <a:gd name="T89" fmla="*/ 376 h 1564"/>
                <a:gd name="T90" fmla="*/ 396 w 1059"/>
                <a:gd name="T91" fmla="*/ 271 h 1564"/>
                <a:gd name="T92" fmla="*/ 440 w 1059"/>
                <a:gd name="T93" fmla="*/ 351 h 1564"/>
                <a:gd name="T94" fmla="*/ 393 w 1059"/>
                <a:gd name="T95" fmla="*/ 362 h 1564"/>
                <a:gd name="T96" fmla="*/ 374 w 1059"/>
                <a:gd name="T97" fmla="*/ 312 h 1564"/>
                <a:gd name="T98" fmla="*/ 324 w 1059"/>
                <a:gd name="T99" fmla="*/ 255 h 1564"/>
                <a:gd name="T100" fmla="*/ 306 w 1059"/>
                <a:gd name="T101" fmla="*/ 212 h 1564"/>
                <a:gd name="T102" fmla="*/ 235 w 1059"/>
                <a:gd name="T103" fmla="*/ 94 h 1564"/>
                <a:gd name="T104" fmla="*/ 242 w 1059"/>
                <a:gd name="T105" fmla="*/ 107 h 1564"/>
                <a:gd name="T106" fmla="*/ 218 w 1059"/>
                <a:gd name="T107" fmla="*/ 122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9" h="1564">
                  <a:moveTo>
                    <a:pt x="59" y="96"/>
                  </a:moveTo>
                  <a:cubicBezTo>
                    <a:pt x="69" y="90"/>
                    <a:pt x="79" y="85"/>
                    <a:pt x="88" y="77"/>
                  </a:cubicBezTo>
                  <a:cubicBezTo>
                    <a:pt x="92" y="74"/>
                    <a:pt x="96" y="70"/>
                    <a:pt x="100" y="68"/>
                  </a:cubicBezTo>
                  <a:cubicBezTo>
                    <a:pt x="109" y="66"/>
                    <a:pt x="120" y="66"/>
                    <a:pt x="123" y="76"/>
                  </a:cubicBezTo>
                  <a:cubicBezTo>
                    <a:pt x="124" y="80"/>
                    <a:pt x="121" y="85"/>
                    <a:pt x="120" y="89"/>
                  </a:cubicBezTo>
                  <a:cubicBezTo>
                    <a:pt x="118" y="98"/>
                    <a:pt x="123" y="103"/>
                    <a:pt x="126" y="110"/>
                  </a:cubicBezTo>
                  <a:cubicBezTo>
                    <a:pt x="131" y="123"/>
                    <a:pt x="125" y="137"/>
                    <a:pt x="118" y="148"/>
                  </a:cubicBezTo>
                  <a:cubicBezTo>
                    <a:pt x="109" y="161"/>
                    <a:pt x="89" y="183"/>
                    <a:pt x="91" y="199"/>
                  </a:cubicBezTo>
                  <a:cubicBezTo>
                    <a:pt x="93" y="214"/>
                    <a:pt x="109" y="248"/>
                    <a:pt x="87" y="256"/>
                  </a:cubicBezTo>
                  <a:cubicBezTo>
                    <a:pt x="85" y="257"/>
                    <a:pt x="83" y="255"/>
                    <a:pt x="82" y="253"/>
                  </a:cubicBezTo>
                  <a:cubicBezTo>
                    <a:pt x="82" y="253"/>
                    <a:pt x="82" y="253"/>
                    <a:pt x="82" y="252"/>
                  </a:cubicBezTo>
                  <a:cubicBezTo>
                    <a:pt x="80" y="261"/>
                    <a:pt x="77" y="270"/>
                    <a:pt x="73" y="278"/>
                  </a:cubicBezTo>
                  <a:cubicBezTo>
                    <a:pt x="65" y="292"/>
                    <a:pt x="55" y="302"/>
                    <a:pt x="46" y="314"/>
                  </a:cubicBezTo>
                  <a:cubicBezTo>
                    <a:pt x="33" y="331"/>
                    <a:pt x="26" y="352"/>
                    <a:pt x="25" y="373"/>
                  </a:cubicBezTo>
                  <a:cubicBezTo>
                    <a:pt x="25" y="390"/>
                    <a:pt x="18" y="414"/>
                    <a:pt x="25" y="430"/>
                  </a:cubicBezTo>
                  <a:cubicBezTo>
                    <a:pt x="32" y="444"/>
                    <a:pt x="40" y="456"/>
                    <a:pt x="42" y="472"/>
                  </a:cubicBezTo>
                  <a:cubicBezTo>
                    <a:pt x="43" y="479"/>
                    <a:pt x="43" y="486"/>
                    <a:pt x="42" y="493"/>
                  </a:cubicBezTo>
                  <a:cubicBezTo>
                    <a:pt x="43" y="488"/>
                    <a:pt x="45" y="482"/>
                    <a:pt x="48" y="478"/>
                  </a:cubicBezTo>
                  <a:cubicBezTo>
                    <a:pt x="54" y="467"/>
                    <a:pt x="62" y="470"/>
                    <a:pt x="69" y="478"/>
                  </a:cubicBezTo>
                  <a:cubicBezTo>
                    <a:pt x="74" y="485"/>
                    <a:pt x="73" y="496"/>
                    <a:pt x="73" y="504"/>
                  </a:cubicBezTo>
                  <a:cubicBezTo>
                    <a:pt x="74" y="520"/>
                    <a:pt x="81" y="533"/>
                    <a:pt x="89" y="546"/>
                  </a:cubicBezTo>
                  <a:cubicBezTo>
                    <a:pt x="101" y="568"/>
                    <a:pt x="113" y="591"/>
                    <a:pt x="118" y="616"/>
                  </a:cubicBezTo>
                  <a:cubicBezTo>
                    <a:pt x="120" y="625"/>
                    <a:pt x="120" y="633"/>
                    <a:pt x="118" y="642"/>
                  </a:cubicBezTo>
                  <a:cubicBezTo>
                    <a:pt x="115" y="656"/>
                    <a:pt x="118" y="662"/>
                    <a:pt x="129" y="672"/>
                  </a:cubicBezTo>
                  <a:cubicBezTo>
                    <a:pt x="148" y="689"/>
                    <a:pt x="163" y="709"/>
                    <a:pt x="183" y="725"/>
                  </a:cubicBezTo>
                  <a:cubicBezTo>
                    <a:pt x="195" y="734"/>
                    <a:pt x="206" y="741"/>
                    <a:pt x="221" y="734"/>
                  </a:cubicBezTo>
                  <a:cubicBezTo>
                    <a:pt x="230" y="730"/>
                    <a:pt x="235" y="734"/>
                    <a:pt x="244" y="736"/>
                  </a:cubicBezTo>
                  <a:cubicBezTo>
                    <a:pt x="247" y="736"/>
                    <a:pt x="248" y="738"/>
                    <a:pt x="248" y="740"/>
                  </a:cubicBezTo>
                  <a:cubicBezTo>
                    <a:pt x="250" y="741"/>
                    <a:pt x="252" y="741"/>
                    <a:pt x="254" y="742"/>
                  </a:cubicBezTo>
                  <a:cubicBezTo>
                    <a:pt x="270" y="751"/>
                    <a:pt x="281" y="767"/>
                    <a:pt x="300" y="771"/>
                  </a:cubicBezTo>
                  <a:cubicBezTo>
                    <a:pt x="309" y="773"/>
                    <a:pt x="318" y="773"/>
                    <a:pt x="327" y="774"/>
                  </a:cubicBezTo>
                  <a:cubicBezTo>
                    <a:pt x="330" y="774"/>
                    <a:pt x="333" y="775"/>
                    <a:pt x="335" y="777"/>
                  </a:cubicBezTo>
                  <a:cubicBezTo>
                    <a:pt x="338" y="780"/>
                    <a:pt x="341" y="783"/>
                    <a:pt x="342" y="787"/>
                  </a:cubicBezTo>
                  <a:cubicBezTo>
                    <a:pt x="345" y="796"/>
                    <a:pt x="347" y="801"/>
                    <a:pt x="355" y="805"/>
                  </a:cubicBezTo>
                  <a:cubicBezTo>
                    <a:pt x="362" y="809"/>
                    <a:pt x="362" y="819"/>
                    <a:pt x="359" y="825"/>
                  </a:cubicBezTo>
                  <a:cubicBezTo>
                    <a:pt x="361" y="821"/>
                    <a:pt x="395" y="846"/>
                    <a:pt x="397" y="847"/>
                  </a:cubicBezTo>
                  <a:cubicBezTo>
                    <a:pt x="405" y="852"/>
                    <a:pt x="415" y="856"/>
                    <a:pt x="424" y="858"/>
                  </a:cubicBezTo>
                  <a:cubicBezTo>
                    <a:pt x="433" y="860"/>
                    <a:pt x="437" y="855"/>
                    <a:pt x="444" y="853"/>
                  </a:cubicBezTo>
                  <a:cubicBezTo>
                    <a:pt x="455" y="850"/>
                    <a:pt x="464" y="855"/>
                    <a:pt x="472" y="861"/>
                  </a:cubicBezTo>
                  <a:cubicBezTo>
                    <a:pt x="475" y="863"/>
                    <a:pt x="472" y="868"/>
                    <a:pt x="469" y="867"/>
                  </a:cubicBezTo>
                  <a:cubicBezTo>
                    <a:pt x="469" y="867"/>
                    <a:pt x="469" y="867"/>
                    <a:pt x="469" y="867"/>
                  </a:cubicBezTo>
                  <a:cubicBezTo>
                    <a:pt x="473" y="872"/>
                    <a:pt x="475" y="877"/>
                    <a:pt x="476" y="883"/>
                  </a:cubicBezTo>
                  <a:cubicBezTo>
                    <a:pt x="478" y="896"/>
                    <a:pt x="482" y="908"/>
                    <a:pt x="483" y="921"/>
                  </a:cubicBezTo>
                  <a:cubicBezTo>
                    <a:pt x="486" y="941"/>
                    <a:pt x="467" y="947"/>
                    <a:pt x="456" y="962"/>
                  </a:cubicBezTo>
                  <a:cubicBezTo>
                    <a:pt x="449" y="972"/>
                    <a:pt x="441" y="980"/>
                    <a:pt x="433" y="990"/>
                  </a:cubicBezTo>
                  <a:cubicBezTo>
                    <a:pt x="430" y="993"/>
                    <a:pt x="421" y="1007"/>
                    <a:pt x="429" y="1007"/>
                  </a:cubicBezTo>
                  <a:cubicBezTo>
                    <a:pt x="431" y="1007"/>
                    <a:pt x="432" y="1007"/>
                    <a:pt x="434" y="1008"/>
                  </a:cubicBezTo>
                  <a:cubicBezTo>
                    <a:pt x="442" y="1011"/>
                    <a:pt x="451" y="1021"/>
                    <a:pt x="442" y="1029"/>
                  </a:cubicBezTo>
                  <a:cubicBezTo>
                    <a:pt x="432" y="1038"/>
                    <a:pt x="417" y="1045"/>
                    <a:pt x="431" y="1060"/>
                  </a:cubicBezTo>
                  <a:cubicBezTo>
                    <a:pt x="439" y="1068"/>
                    <a:pt x="444" y="1079"/>
                    <a:pt x="450" y="1088"/>
                  </a:cubicBezTo>
                  <a:cubicBezTo>
                    <a:pt x="466" y="1110"/>
                    <a:pt x="485" y="1125"/>
                    <a:pt x="493" y="1150"/>
                  </a:cubicBezTo>
                  <a:cubicBezTo>
                    <a:pt x="504" y="1179"/>
                    <a:pt x="528" y="1192"/>
                    <a:pt x="557" y="1198"/>
                  </a:cubicBezTo>
                  <a:cubicBezTo>
                    <a:pt x="579" y="1203"/>
                    <a:pt x="576" y="1217"/>
                    <a:pt x="582" y="1235"/>
                  </a:cubicBezTo>
                  <a:cubicBezTo>
                    <a:pt x="583" y="1238"/>
                    <a:pt x="582" y="1239"/>
                    <a:pt x="580" y="1240"/>
                  </a:cubicBezTo>
                  <a:cubicBezTo>
                    <a:pt x="582" y="1251"/>
                    <a:pt x="583" y="1263"/>
                    <a:pt x="583" y="1274"/>
                  </a:cubicBezTo>
                  <a:cubicBezTo>
                    <a:pt x="582" y="1286"/>
                    <a:pt x="579" y="1298"/>
                    <a:pt x="578" y="1310"/>
                  </a:cubicBezTo>
                  <a:cubicBezTo>
                    <a:pt x="576" y="1334"/>
                    <a:pt x="573" y="1355"/>
                    <a:pt x="563" y="1377"/>
                  </a:cubicBezTo>
                  <a:cubicBezTo>
                    <a:pt x="553" y="1396"/>
                    <a:pt x="559" y="1415"/>
                    <a:pt x="546" y="1433"/>
                  </a:cubicBezTo>
                  <a:cubicBezTo>
                    <a:pt x="538" y="1443"/>
                    <a:pt x="527" y="1455"/>
                    <a:pt x="525" y="1468"/>
                  </a:cubicBezTo>
                  <a:cubicBezTo>
                    <a:pt x="525" y="1472"/>
                    <a:pt x="525" y="1476"/>
                    <a:pt x="526" y="1479"/>
                  </a:cubicBezTo>
                  <a:cubicBezTo>
                    <a:pt x="528" y="1477"/>
                    <a:pt x="530" y="1475"/>
                    <a:pt x="533" y="1473"/>
                  </a:cubicBezTo>
                  <a:cubicBezTo>
                    <a:pt x="535" y="1472"/>
                    <a:pt x="538" y="1473"/>
                    <a:pt x="539" y="1475"/>
                  </a:cubicBezTo>
                  <a:cubicBezTo>
                    <a:pt x="546" y="1497"/>
                    <a:pt x="524" y="1522"/>
                    <a:pt x="542" y="1539"/>
                  </a:cubicBezTo>
                  <a:cubicBezTo>
                    <a:pt x="546" y="1543"/>
                    <a:pt x="566" y="1564"/>
                    <a:pt x="573" y="1557"/>
                  </a:cubicBezTo>
                  <a:cubicBezTo>
                    <a:pt x="573" y="1556"/>
                    <a:pt x="574" y="1556"/>
                    <a:pt x="574" y="1556"/>
                  </a:cubicBezTo>
                  <a:cubicBezTo>
                    <a:pt x="567" y="1553"/>
                    <a:pt x="561" y="1548"/>
                    <a:pt x="561" y="1541"/>
                  </a:cubicBezTo>
                  <a:cubicBezTo>
                    <a:pt x="560" y="1529"/>
                    <a:pt x="569" y="1520"/>
                    <a:pt x="577" y="1514"/>
                  </a:cubicBezTo>
                  <a:cubicBezTo>
                    <a:pt x="582" y="1510"/>
                    <a:pt x="593" y="1507"/>
                    <a:pt x="589" y="1501"/>
                  </a:cubicBezTo>
                  <a:cubicBezTo>
                    <a:pt x="587" y="1499"/>
                    <a:pt x="588" y="1497"/>
                    <a:pt x="589" y="1494"/>
                  </a:cubicBezTo>
                  <a:cubicBezTo>
                    <a:pt x="593" y="1485"/>
                    <a:pt x="611" y="1486"/>
                    <a:pt x="613" y="1480"/>
                  </a:cubicBezTo>
                  <a:cubicBezTo>
                    <a:pt x="616" y="1472"/>
                    <a:pt x="611" y="1457"/>
                    <a:pt x="620" y="1452"/>
                  </a:cubicBezTo>
                  <a:cubicBezTo>
                    <a:pt x="633" y="1445"/>
                    <a:pt x="649" y="1457"/>
                    <a:pt x="657" y="1440"/>
                  </a:cubicBezTo>
                  <a:cubicBezTo>
                    <a:pt x="663" y="1429"/>
                    <a:pt x="663" y="1424"/>
                    <a:pt x="678" y="1426"/>
                  </a:cubicBezTo>
                  <a:cubicBezTo>
                    <a:pt x="686" y="1427"/>
                    <a:pt x="698" y="1430"/>
                    <a:pt x="705" y="1427"/>
                  </a:cubicBezTo>
                  <a:cubicBezTo>
                    <a:pt x="721" y="1421"/>
                    <a:pt x="705" y="1402"/>
                    <a:pt x="701" y="1395"/>
                  </a:cubicBezTo>
                  <a:cubicBezTo>
                    <a:pt x="699" y="1391"/>
                    <a:pt x="701" y="1388"/>
                    <a:pt x="704" y="1387"/>
                  </a:cubicBezTo>
                  <a:cubicBezTo>
                    <a:pt x="717" y="1385"/>
                    <a:pt x="734" y="1396"/>
                    <a:pt x="745" y="1391"/>
                  </a:cubicBezTo>
                  <a:cubicBezTo>
                    <a:pt x="757" y="1387"/>
                    <a:pt x="767" y="1377"/>
                    <a:pt x="775" y="1368"/>
                  </a:cubicBezTo>
                  <a:cubicBezTo>
                    <a:pt x="789" y="1352"/>
                    <a:pt x="802" y="1335"/>
                    <a:pt x="822" y="1326"/>
                  </a:cubicBezTo>
                  <a:cubicBezTo>
                    <a:pt x="835" y="1320"/>
                    <a:pt x="843" y="1314"/>
                    <a:pt x="842" y="1299"/>
                  </a:cubicBezTo>
                  <a:cubicBezTo>
                    <a:pt x="841" y="1294"/>
                    <a:pt x="842" y="1289"/>
                    <a:pt x="845" y="1286"/>
                  </a:cubicBezTo>
                  <a:cubicBezTo>
                    <a:pt x="863" y="1270"/>
                    <a:pt x="887" y="1270"/>
                    <a:pt x="905" y="1254"/>
                  </a:cubicBezTo>
                  <a:cubicBezTo>
                    <a:pt x="912" y="1247"/>
                    <a:pt x="919" y="1242"/>
                    <a:pt x="928" y="1239"/>
                  </a:cubicBezTo>
                  <a:cubicBezTo>
                    <a:pt x="942" y="1236"/>
                    <a:pt x="946" y="1224"/>
                    <a:pt x="953" y="1213"/>
                  </a:cubicBezTo>
                  <a:cubicBezTo>
                    <a:pt x="969" y="1189"/>
                    <a:pt x="986" y="1165"/>
                    <a:pt x="989" y="1136"/>
                  </a:cubicBezTo>
                  <a:cubicBezTo>
                    <a:pt x="990" y="1128"/>
                    <a:pt x="991" y="1118"/>
                    <a:pt x="996" y="1111"/>
                  </a:cubicBezTo>
                  <a:cubicBezTo>
                    <a:pt x="1002" y="1102"/>
                    <a:pt x="1012" y="1098"/>
                    <a:pt x="1019" y="1090"/>
                  </a:cubicBezTo>
                  <a:cubicBezTo>
                    <a:pt x="1038" y="1070"/>
                    <a:pt x="1059" y="1038"/>
                    <a:pt x="1049" y="1010"/>
                  </a:cubicBezTo>
                  <a:cubicBezTo>
                    <a:pt x="1049" y="1010"/>
                    <a:pt x="1049" y="1009"/>
                    <a:pt x="1049" y="1009"/>
                  </a:cubicBezTo>
                  <a:cubicBezTo>
                    <a:pt x="1041" y="1010"/>
                    <a:pt x="1034" y="1009"/>
                    <a:pt x="1027" y="1002"/>
                  </a:cubicBezTo>
                  <a:cubicBezTo>
                    <a:pt x="1020" y="996"/>
                    <a:pt x="1012" y="987"/>
                    <a:pt x="1002" y="986"/>
                  </a:cubicBezTo>
                  <a:cubicBezTo>
                    <a:pt x="991" y="985"/>
                    <a:pt x="982" y="989"/>
                    <a:pt x="973" y="992"/>
                  </a:cubicBezTo>
                  <a:cubicBezTo>
                    <a:pt x="963" y="996"/>
                    <a:pt x="945" y="1002"/>
                    <a:pt x="936" y="993"/>
                  </a:cubicBezTo>
                  <a:cubicBezTo>
                    <a:pt x="931" y="988"/>
                    <a:pt x="930" y="978"/>
                    <a:pt x="925" y="975"/>
                  </a:cubicBezTo>
                  <a:cubicBezTo>
                    <a:pt x="915" y="968"/>
                    <a:pt x="901" y="968"/>
                    <a:pt x="896" y="980"/>
                  </a:cubicBezTo>
                  <a:cubicBezTo>
                    <a:pt x="895" y="983"/>
                    <a:pt x="894" y="985"/>
                    <a:pt x="893" y="987"/>
                  </a:cubicBezTo>
                  <a:cubicBezTo>
                    <a:pt x="887" y="996"/>
                    <a:pt x="877" y="1004"/>
                    <a:pt x="867" y="1002"/>
                  </a:cubicBezTo>
                  <a:cubicBezTo>
                    <a:pt x="860" y="1000"/>
                    <a:pt x="854" y="995"/>
                    <a:pt x="848" y="993"/>
                  </a:cubicBezTo>
                  <a:cubicBezTo>
                    <a:pt x="845" y="992"/>
                    <a:pt x="841" y="990"/>
                    <a:pt x="839" y="987"/>
                  </a:cubicBezTo>
                  <a:cubicBezTo>
                    <a:pt x="833" y="980"/>
                    <a:pt x="839" y="967"/>
                    <a:pt x="844" y="960"/>
                  </a:cubicBezTo>
                  <a:cubicBezTo>
                    <a:pt x="851" y="949"/>
                    <a:pt x="860" y="941"/>
                    <a:pt x="871" y="935"/>
                  </a:cubicBezTo>
                  <a:cubicBezTo>
                    <a:pt x="862" y="925"/>
                    <a:pt x="850" y="918"/>
                    <a:pt x="841" y="906"/>
                  </a:cubicBezTo>
                  <a:cubicBezTo>
                    <a:pt x="827" y="887"/>
                    <a:pt x="811" y="899"/>
                    <a:pt x="793" y="901"/>
                  </a:cubicBezTo>
                  <a:cubicBezTo>
                    <a:pt x="782" y="902"/>
                    <a:pt x="772" y="893"/>
                    <a:pt x="765" y="886"/>
                  </a:cubicBezTo>
                  <a:cubicBezTo>
                    <a:pt x="752" y="876"/>
                    <a:pt x="737" y="870"/>
                    <a:pt x="724" y="860"/>
                  </a:cubicBezTo>
                  <a:cubicBezTo>
                    <a:pt x="712" y="852"/>
                    <a:pt x="703" y="842"/>
                    <a:pt x="693" y="831"/>
                  </a:cubicBezTo>
                  <a:cubicBezTo>
                    <a:pt x="678" y="813"/>
                    <a:pt x="670" y="838"/>
                    <a:pt x="659" y="841"/>
                  </a:cubicBezTo>
                  <a:cubicBezTo>
                    <a:pt x="648" y="843"/>
                    <a:pt x="638" y="833"/>
                    <a:pt x="626" y="834"/>
                  </a:cubicBezTo>
                  <a:cubicBezTo>
                    <a:pt x="621" y="835"/>
                    <a:pt x="611" y="836"/>
                    <a:pt x="607" y="830"/>
                  </a:cubicBezTo>
                  <a:cubicBezTo>
                    <a:pt x="600" y="821"/>
                    <a:pt x="607" y="814"/>
                    <a:pt x="592" y="819"/>
                  </a:cubicBezTo>
                  <a:cubicBezTo>
                    <a:pt x="586" y="821"/>
                    <a:pt x="582" y="822"/>
                    <a:pt x="576" y="822"/>
                  </a:cubicBezTo>
                  <a:cubicBezTo>
                    <a:pt x="566" y="823"/>
                    <a:pt x="568" y="834"/>
                    <a:pt x="570" y="841"/>
                  </a:cubicBezTo>
                  <a:cubicBezTo>
                    <a:pt x="571" y="848"/>
                    <a:pt x="562" y="863"/>
                    <a:pt x="554" y="859"/>
                  </a:cubicBezTo>
                  <a:cubicBezTo>
                    <a:pt x="542" y="853"/>
                    <a:pt x="548" y="822"/>
                    <a:pt x="553" y="806"/>
                  </a:cubicBezTo>
                  <a:cubicBezTo>
                    <a:pt x="545" y="810"/>
                    <a:pt x="540" y="816"/>
                    <a:pt x="531" y="820"/>
                  </a:cubicBezTo>
                  <a:cubicBezTo>
                    <a:pt x="522" y="823"/>
                    <a:pt x="510" y="823"/>
                    <a:pt x="506" y="834"/>
                  </a:cubicBezTo>
                  <a:cubicBezTo>
                    <a:pt x="503" y="841"/>
                    <a:pt x="500" y="848"/>
                    <a:pt x="495" y="852"/>
                  </a:cubicBezTo>
                  <a:cubicBezTo>
                    <a:pt x="496" y="854"/>
                    <a:pt x="495" y="857"/>
                    <a:pt x="493" y="857"/>
                  </a:cubicBezTo>
                  <a:cubicBezTo>
                    <a:pt x="480" y="860"/>
                    <a:pt x="474" y="854"/>
                    <a:pt x="461" y="849"/>
                  </a:cubicBezTo>
                  <a:cubicBezTo>
                    <a:pt x="445" y="843"/>
                    <a:pt x="436" y="857"/>
                    <a:pt x="420" y="855"/>
                  </a:cubicBezTo>
                  <a:cubicBezTo>
                    <a:pt x="400" y="853"/>
                    <a:pt x="378" y="833"/>
                    <a:pt x="381" y="812"/>
                  </a:cubicBezTo>
                  <a:cubicBezTo>
                    <a:pt x="382" y="803"/>
                    <a:pt x="385" y="794"/>
                    <a:pt x="386" y="786"/>
                  </a:cubicBezTo>
                  <a:cubicBezTo>
                    <a:pt x="388" y="772"/>
                    <a:pt x="379" y="752"/>
                    <a:pt x="363" y="750"/>
                  </a:cubicBezTo>
                  <a:cubicBezTo>
                    <a:pt x="348" y="748"/>
                    <a:pt x="333" y="754"/>
                    <a:pt x="318" y="750"/>
                  </a:cubicBezTo>
                  <a:cubicBezTo>
                    <a:pt x="315" y="748"/>
                    <a:pt x="308" y="746"/>
                    <a:pt x="309" y="741"/>
                  </a:cubicBezTo>
                  <a:cubicBezTo>
                    <a:pt x="310" y="737"/>
                    <a:pt x="313" y="734"/>
                    <a:pt x="313" y="730"/>
                  </a:cubicBezTo>
                  <a:cubicBezTo>
                    <a:pt x="315" y="720"/>
                    <a:pt x="314" y="711"/>
                    <a:pt x="314" y="701"/>
                  </a:cubicBezTo>
                  <a:cubicBezTo>
                    <a:pt x="314" y="699"/>
                    <a:pt x="316" y="697"/>
                    <a:pt x="318" y="698"/>
                  </a:cubicBezTo>
                  <a:cubicBezTo>
                    <a:pt x="333" y="706"/>
                    <a:pt x="326" y="685"/>
                    <a:pt x="329" y="679"/>
                  </a:cubicBezTo>
                  <a:cubicBezTo>
                    <a:pt x="332" y="675"/>
                    <a:pt x="348" y="659"/>
                    <a:pt x="343" y="660"/>
                  </a:cubicBezTo>
                  <a:cubicBezTo>
                    <a:pt x="337" y="661"/>
                    <a:pt x="330" y="660"/>
                    <a:pt x="324" y="660"/>
                  </a:cubicBezTo>
                  <a:cubicBezTo>
                    <a:pt x="314" y="660"/>
                    <a:pt x="310" y="665"/>
                    <a:pt x="305" y="672"/>
                  </a:cubicBezTo>
                  <a:cubicBezTo>
                    <a:pt x="302" y="684"/>
                    <a:pt x="298" y="699"/>
                    <a:pt x="287" y="704"/>
                  </a:cubicBezTo>
                  <a:cubicBezTo>
                    <a:pt x="280" y="708"/>
                    <a:pt x="265" y="705"/>
                    <a:pt x="261" y="708"/>
                  </a:cubicBezTo>
                  <a:cubicBezTo>
                    <a:pt x="256" y="713"/>
                    <a:pt x="253" y="714"/>
                    <a:pt x="247" y="714"/>
                  </a:cubicBezTo>
                  <a:cubicBezTo>
                    <a:pt x="233" y="715"/>
                    <a:pt x="225" y="698"/>
                    <a:pt x="220" y="688"/>
                  </a:cubicBezTo>
                  <a:cubicBezTo>
                    <a:pt x="212" y="670"/>
                    <a:pt x="204" y="652"/>
                    <a:pt x="204" y="631"/>
                  </a:cubicBezTo>
                  <a:cubicBezTo>
                    <a:pt x="204" y="622"/>
                    <a:pt x="203" y="612"/>
                    <a:pt x="206" y="602"/>
                  </a:cubicBezTo>
                  <a:cubicBezTo>
                    <a:pt x="207" y="597"/>
                    <a:pt x="212" y="594"/>
                    <a:pt x="214" y="589"/>
                  </a:cubicBezTo>
                  <a:cubicBezTo>
                    <a:pt x="218" y="580"/>
                    <a:pt x="217" y="570"/>
                    <a:pt x="222" y="561"/>
                  </a:cubicBezTo>
                  <a:cubicBezTo>
                    <a:pt x="224" y="555"/>
                    <a:pt x="231" y="552"/>
                    <a:pt x="236" y="548"/>
                  </a:cubicBezTo>
                  <a:cubicBezTo>
                    <a:pt x="243" y="544"/>
                    <a:pt x="256" y="525"/>
                    <a:pt x="267" y="528"/>
                  </a:cubicBezTo>
                  <a:cubicBezTo>
                    <a:pt x="280" y="533"/>
                    <a:pt x="291" y="536"/>
                    <a:pt x="305" y="536"/>
                  </a:cubicBezTo>
                  <a:cubicBezTo>
                    <a:pt x="310" y="536"/>
                    <a:pt x="329" y="539"/>
                    <a:pt x="324" y="529"/>
                  </a:cubicBezTo>
                  <a:cubicBezTo>
                    <a:pt x="323" y="527"/>
                    <a:pt x="326" y="524"/>
                    <a:pt x="328" y="524"/>
                  </a:cubicBezTo>
                  <a:cubicBezTo>
                    <a:pt x="346" y="522"/>
                    <a:pt x="367" y="521"/>
                    <a:pt x="384" y="526"/>
                  </a:cubicBezTo>
                  <a:cubicBezTo>
                    <a:pt x="404" y="532"/>
                    <a:pt x="409" y="543"/>
                    <a:pt x="415" y="561"/>
                  </a:cubicBezTo>
                  <a:cubicBezTo>
                    <a:pt x="418" y="571"/>
                    <a:pt x="423" y="581"/>
                    <a:pt x="424" y="591"/>
                  </a:cubicBezTo>
                  <a:cubicBezTo>
                    <a:pt x="425" y="597"/>
                    <a:pt x="426" y="607"/>
                    <a:pt x="435" y="606"/>
                  </a:cubicBezTo>
                  <a:cubicBezTo>
                    <a:pt x="440" y="605"/>
                    <a:pt x="439" y="598"/>
                    <a:pt x="439" y="595"/>
                  </a:cubicBezTo>
                  <a:cubicBezTo>
                    <a:pt x="439" y="580"/>
                    <a:pt x="434" y="566"/>
                    <a:pt x="431" y="552"/>
                  </a:cubicBezTo>
                  <a:cubicBezTo>
                    <a:pt x="429" y="539"/>
                    <a:pt x="427" y="516"/>
                    <a:pt x="437" y="505"/>
                  </a:cubicBezTo>
                  <a:cubicBezTo>
                    <a:pt x="451" y="489"/>
                    <a:pt x="482" y="487"/>
                    <a:pt x="491" y="466"/>
                  </a:cubicBezTo>
                  <a:cubicBezTo>
                    <a:pt x="497" y="453"/>
                    <a:pt x="495" y="439"/>
                    <a:pt x="492" y="425"/>
                  </a:cubicBezTo>
                  <a:cubicBezTo>
                    <a:pt x="490" y="418"/>
                    <a:pt x="489" y="410"/>
                    <a:pt x="495" y="404"/>
                  </a:cubicBezTo>
                  <a:cubicBezTo>
                    <a:pt x="506" y="394"/>
                    <a:pt x="511" y="399"/>
                    <a:pt x="515" y="409"/>
                  </a:cubicBezTo>
                  <a:cubicBezTo>
                    <a:pt x="523" y="399"/>
                    <a:pt x="526" y="387"/>
                    <a:pt x="538" y="380"/>
                  </a:cubicBezTo>
                  <a:cubicBezTo>
                    <a:pt x="542" y="378"/>
                    <a:pt x="571" y="374"/>
                    <a:pt x="565" y="368"/>
                  </a:cubicBezTo>
                  <a:cubicBezTo>
                    <a:pt x="547" y="351"/>
                    <a:pt x="572" y="343"/>
                    <a:pt x="587" y="334"/>
                  </a:cubicBezTo>
                  <a:cubicBezTo>
                    <a:pt x="587" y="334"/>
                    <a:pt x="587" y="334"/>
                    <a:pt x="587" y="334"/>
                  </a:cubicBezTo>
                  <a:cubicBezTo>
                    <a:pt x="589" y="333"/>
                    <a:pt x="590" y="331"/>
                    <a:pt x="592" y="330"/>
                  </a:cubicBezTo>
                  <a:cubicBezTo>
                    <a:pt x="592" y="330"/>
                    <a:pt x="593" y="329"/>
                    <a:pt x="593" y="329"/>
                  </a:cubicBezTo>
                  <a:cubicBezTo>
                    <a:pt x="594" y="328"/>
                    <a:pt x="596" y="327"/>
                    <a:pt x="597" y="327"/>
                  </a:cubicBezTo>
                  <a:cubicBezTo>
                    <a:pt x="601" y="324"/>
                    <a:pt x="607" y="322"/>
                    <a:pt x="612" y="325"/>
                  </a:cubicBezTo>
                  <a:cubicBezTo>
                    <a:pt x="617" y="328"/>
                    <a:pt x="623" y="332"/>
                    <a:pt x="620" y="338"/>
                  </a:cubicBezTo>
                  <a:cubicBezTo>
                    <a:pt x="618" y="342"/>
                    <a:pt x="612" y="350"/>
                    <a:pt x="620" y="347"/>
                  </a:cubicBezTo>
                  <a:cubicBezTo>
                    <a:pt x="622" y="345"/>
                    <a:pt x="624" y="344"/>
                    <a:pt x="627" y="344"/>
                  </a:cubicBezTo>
                  <a:cubicBezTo>
                    <a:pt x="635" y="342"/>
                    <a:pt x="637" y="337"/>
                    <a:pt x="634" y="329"/>
                  </a:cubicBezTo>
                  <a:cubicBezTo>
                    <a:pt x="626" y="326"/>
                    <a:pt x="617" y="327"/>
                    <a:pt x="611" y="322"/>
                  </a:cubicBezTo>
                  <a:cubicBezTo>
                    <a:pt x="604" y="318"/>
                    <a:pt x="604" y="309"/>
                    <a:pt x="604" y="303"/>
                  </a:cubicBezTo>
                  <a:cubicBezTo>
                    <a:pt x="604" y="283"/>
                    <a:pt x="586" y="297"/>
                    <a:pt x="578" y="301"/>
                  </a:cubicBezTo>
                  <a:cubicBezTo>
                    <a:pt x="569" y="306"/>
                    <a:pt x="553" y="315"/>
                    <a:pt x="548" y="301"/>
                  </a:cubicBezTo>
                  <a:cubicBezTo>
                    <a:pt x="544" y="288"/>
                    <a:pt x="565" y="278"/>
                    <a:pt x="574" y="275"/>
                  </a:cubicBezTo>
                  <a:cubicBezTo>
                    <a:pt x="593" y="267"/>
                    <a:pt x="611" y="263"/>
                    <a:pt x="632" y="263"/>
                  </a:cubicBezTo>
                  <a:cubicBezTo>
                    <a:pt x="646" y="263"/>
                    <a:pt x="660" y="260"/>
                    <a:pt x="671" y="248"/>
                  </a:cubicBezTo>
                  <a:cubicBezTo>
                    <a:pt x="682" y="235"/>
                    <a:pt x="652" y="232"/>
                    <a:pt x="646" y="232"/>
                  </a:cubicBezTo>
                  <a:cubicBezTo>
                    <a:pt x="635" y="230"/>
                    <a:pt x="633" y="225"/>
                    <a:pt x="638" y="219"/>
                  </a:cubicBezTo>
                  <a:cubicBezTo>
                    <a:pt x="623" y="213"/>
                    <a:pt x="611" y="208"/>
                    <a:pt x="603" y="192"/>
                  </a:cubicBezTo>
                  <a:cubicBezTo>
                    <a:pt x="598" y="180"/>
                    <a:pt x="589" y="159"/>
                    <a:pt x="575" y="180"/>
                  </a:cubicBezTo>
                  <a:cubicBezTo>
                    <a:pt x="570" y="187"/>
                    <a:pt x="564" y="187"/>
                    <a:pt x="557" y="191"/>
                  </a:cubicBezTo>
                  <a:cubicBezTo>
                    <a:pt x="555" y="192"/>
                    <a:pt x="553" y="192"/>
                    <a:pt x="552" y="191"/>
                  </a:cubicBezTo>
                  <a:cubicBezTo>
                    <a:pt x="541" y="179"/>
                    <a:pt x="542" y="168"/>
                    <a:pt x="540" y="153"/>
                  </a:cubicBezTo>
                  <a:cubicBezTo>
                    <a:pt x="537" y="137"/>
                    <a:pt x="525" y="143"/>
                    <a:pt x="515" y="143"/>
                  </a:cubicBezTo>
                  <a:cubicBezTo>
                    <a:pt x="513" y="143"/>
                    <a:pt x="488" y="135"/>
                    <a:pt x="492" y="143"/>
                  </a:cubicBezTo>
                  <a:cubicBezTo>
                    <a:pt x="502" y="160"/>
                    <a:pt x="492" y="166"/>
                    <a:pt x="478" y="172"/>
                  </a:cubicBezTo>
                  <a:cubicBezTo>
                    <a:pt x="488" y="181"/>
                    <a:pt x="505" y="187"/>
                    <a:pt x="501" y="204"/>
                  </a:cubicBezTo>
                  <a:cubicBezTo>
                    <a:pt x="500" y="210"/>
                    <a:pt x="497" y="215"/>
                    <a:pt x="490" y="217"/>
                  </a:cubicBezTo>
                  <a:cubicBezTo>
                    <a:pt x="474" y="220"/>
                    <a:pt x="480" y="236"/>
                    <a:pt x="483" y="247"/>
                  </a:cubicBezTo>
                  <a:cubicBezTo>
                    <a:pt x="486" y="264"/>
                    <a:pt x="464" y="262"/>
                    <a:pt x="455" y="257"/>
                  </a:cubicBezTo>
                  <a:cubicBezTo>
                    <a:pt x="439" y="250"/>
                    <a:pt x="444" y="230"/>
                    <a:pt x="444" y="216"/>
                  </a:cubicBezTo>
                  <a:cubicBezTo>
                    <a:pt x="431" y="217"/>
                    <a:pt x="420" y="218"/>
                    <a:pt x="408" y="210"/>
                  </a:cubicBezTo>
                  <a:cubicBezTo>
                    <a:pt x="403" y="207"/>
                    <a:pt x="399" y="201"/>
                    <a:pt x="393" y="198"/>
                  </a:cubicBezTo>
                  <a:cubicBezTo>
                    <a:pt x="385" y="195"/>
                    <a:pt x="378" y="196"/>
                    <a:pt x="370" y="193"/>
                  </a:cubicBezTo>
                  <a:cubicBezTo>
                    <a:pt x="367" y="191"/>
                    <a:pt x="367" y="189"/>
                    <a:pt x="369" y="187"/>
                  </a:cubicBezTo>
                  <a:cubicBezTo>
                    <a:pt x="369" y="186"/>
                    <a:pt x="380" y="171"/>
                    <a:pt x="370" y="173"/>
                  </a:cubicBezTo>
                  <a:cubicBezTo>
                    <a:pt x="368" y="173"/>
                    <a:pt x="366" y="174"/>
                    <a:pt x="365" y="173"/>
                  </a:cubicBezTo>
                  <a:cubicBezTo>
                    <a:pt x="360" y="173"/>
                    <a:pt x="358" y="171"/>
                    <a:pt x="356" y="167"/>
                  </a:cubicBezTo>
                  <a:cubicBezTo>
                    <a:pt x="352" y="159"/>
                    <a:pt x="362" y="151"/>
                    <a:pt x="367" y="148"/>
                  </a:cubicBezTo>
                  <a:cubicBezTo>
                    <a:pt x="373" y="144"/>
                    <a:pt x="379" y="140"/>
                    <a:pt x="385" y="136"/>
                  </a:cubicBezTo>
                  <a:cubicBezTo>
                    <a:pt x="395" y="131"/>
                    <a:pt x="407" y="128"/>
                    <a:pt x="416" y="122"/>
                  </a:cubicBezTo>
                  <a:cubicBezTo>
                    <a:pt x="426" y="115"/>
                    <a:pt x="434" y="107"/>
                    <a:pt x="446" y="107"/>
                  </a:cubicBezTo>
                  <a:cubicBezTo>
                    <a:pt x="446" y="105"/>
                    <a:pt x="447" y="102"/>
                    <a:pt x="449" y="99"/>
                  </a:cubicBezTo>
                  <a:cubicBezTo>
                    <a:pt x="456" y="91"/>
                    <a:pt x="464" y="84"/>
                    <a:pt x="470" y="75"/>
                  </a:cubicBezTo>
                  <a:cubicBezTo>
                    <a:pt x="479" y="60"/>
                    <a:pt x="497" y="62"/>
                    <a:pt x="512" y="69"/>
                  </a:cubicBezTo>
                  <a:cubicBezTo>
                    <a:pt x="522" y="74"/>
                    <a:pt x="528" y="80"/>
                    <a:pt x="532" y="90"/>
                  </a:cubicBezTo>
                  <a:cubicBezTo>
                    <a:pt x="533" y="94"/>
                    <a:pt x="532" y="98"/>
                    <a:pt x="532" y="102"/>
                  </a:cubicBezTo>
                  <a:cubicBezTo>
                    <a:pt x="531" y="115"/>
                    <a:pt x="537" y="124"/>
                    <a:pt x="549" y="128"/>
                  </a:cubicBezTo>
                  <a:cubicBezTo>
                    <a:pt x="555" y="131"/>
                    <a:pt x="561" y="132"/>
                    <a:pt x="567" y="131"/>
                  </a:cubicBezTo>
                  <a:cubicBezTo>
                    <a:pt x="568" y="129"/>
                    <a:pt x="570" y="127"/>
                    <a:pt x="571" y="125"/>
                  </a:cubicBezTo>
                  <a:cubicBezTo>
                    <a:pt x="568" y="123"/>
                    <a:pt x="566" y="122"/>
                    <a:pt x="564" y="120"/>
                  </a:cubicBezTo>
                  <a:cubicBezTo>
                    <a:pt x="560" y="118"/>
                    <a:pt x="557" y="115"/>
                    <a:pt x="554" y="112"/>
                  </a:cubicBezTo>
                  <a:cubicBezTo>
                    <a:pt x="551" y="109"/>
                    <a:pt x="548" y="105"/>
                    <a:pt x="550" y="101"/>
                  </a:cubicBezTo>
                  <a:cubicBezTo>
                    <a:pt x="553" y="96"/>
                    <a:pt x="564" y="96"/>
                    <a:pt x="569" y="97"/>
                  </a:cubicBezTo>
                  <a:cubicBezTo>
                    <a:pt x="574" y="99"/>
                    <a:pt x="580" y="102"/>
                    <a:pt x="585" y="102"/>
                  </a:cubicBezTo>
                  <a:cubicBezTo>
                    <a:pt x="607" y="105"/>
                    <a:pt x="591" y="95"/>
                    <a:pt x="585" y="93"/>
                  </a:cubicBezTo>
                  <a:cubicBezTo>
                    <a:pt x="576" y="91"/>
                    <a:pt x="569" y="87"/>
                    <a:pt x="562" y="81"/>
                  </a:cubicBezTo>
                  <a:cubicBezTo>
                    <a:pt x="548" y="70"/>
                    <a:pt x="535" y="63"/>
                    <a:pt x="518" y="60"/>
                  </a:cubicBezTo>
                  <a:cubicBezTo>
                    <a:pt x="504" y="57"/>
                    <a:pt x="492" y="55"/>
                    <a:pt x="480" y="47"/>
                  </a:cubicBezTo>
                  <a:cubicBezTo>
                    <a:pt x="477" y="45"/>
                    <a:pt x="467" y="36"/>
                    <a:pt x="465" y="38"/>
                  </a:cubicBezTo>
                  <a:cubicBezTo>
                    <a:pt x="462" y="40"/>
                    <a:pt x="459" y="43"/>
                    <a:pt x="456" y="45"/>
                  </a:cubicBezTo>
                  <a:cubicBezTo>
                    <a:pt x="442" y="55"/>
                    <a:pt x="458" y="66"/>
                    <a:pt x="460" y="76"/>
                  </a:cubicBezTo>
                  <a:cubicBezTo>
                    <a:pt x="462" y="83"/>
                    <a:pt x="456" y="89"/>
                    <a:pt x="452" y="93"/>
                  </a:cubicBezTo>
                  <a:cubicBezTo>
                    <a:pt x="451" y="94"/>
                    <a:pt x="449" y="95"/>
                    <a:pt x="447" y="94"/>
                  </a:cubicBezTo>
                  <a:cubicBezTo>
                    <a:pt x="438" y="89"/>
                    <a:pt x="423" y="83"/>
                    <a:pt x="420" y="72"/>
                  </a:cubicBezTo>
                  <a:cubicBezTo>
                    <a:pt x="419" y="67"/>
                    <a:pt x="420" y="58"/>
                    <a:pt x="419" y="50"/>
                  </a:cubicBezTo>
                  <a:cubicBezTo>
                    <a:pt x="419" y="53"/>
                    <a:pt x="417" y="55"/>
                    <a:pt x="413" y="57"/>
                  </a:cubicBezTo>
                  <a:cubicBezTo>
                    <a:pt x="418" y="65"/>
                    <a:pt x="421" y="75"/>
                    <a:pt x="412" y="82"/>
                  </a:cubicBezTo>
                  <a:cubicBezTo>
                    <a:pt x="405" y="87"/>
                    <a:pt x="397" y="81"/>
                    <a:pt x="393" y="75"/>
                  </a:cubicBezTo>
                  <a:cubicBezTo>
                    <a:pt x="384" y="79"/>
                    <a:pt x="373" y="86"/>
                    <a:pt x="363" y="81"/>
                  </a:cubicBezTo>
                  <a:cubicBezTo>
                    <a:pt x="358" y="78"/>
                    <a:pt x="349" y="72"/>
                    <a:pt x="351" y="64"/>
                  </a:cubicBezTo>
                  <a:cubicBezTo>
                    <a:pt x="352" y="58"/>
                    <a:pt x="357" y="53"/>
                    <a:pt x="364" y="53"/>
                  </a:cubicBezTo>
                  <a:cubicBezTo>
                    <a:pt x="371" y="54"/>
                    <a:pt x="388" y="59"/>
                    <a:pt x="386" y="45"/>
                  </a:cubicBezTo>
                  <a:cubicBezTo>
                    <a:pt x="386" y="42"/>
                    <a:pt x="385" y="38"/>
                    <a:pt x="385" y="35"/>
                  </a:cubicBezTo>
                  <a:cubicBezTo>
                    <a:pt x="375" y="42"/>
                    <a:pt x="362" y="49"/>
                    <a:pt x="353" y="40"/>
                  </a:cubicBezTo>
                  <a:cubicBezTo>
                    <a:pt x="350" y="38"/>
                    <a:pt x="349" y="29"/>
                    <a:pt x="348" y="25"/>
                  </a:cubicBezTo>
                  <a:cubicBezTo>
                    <a:pt x="345" y="15"/>
                    <a:pt x="329" y="22"/>
                    <a:pt x="320" y="26"/>
                  </a:cubicBezTo>
                  <a:cubicBezTo>
                    <a:pt x="322" y="29"/>
                    <a:pt x="323" y="32"/>
                    <a:pt x="322" y="36"/>
                  </a:cubicBezTo>
                  <a:cubicBezTo>
                    <a:pt x="320" y="45"/>
                    <a:pt x="316" y="53"/>
                    <a:pt x="324" y="61"/>
                  </a:cubicBezTo>
                  <a:cubicBezTo>
                    <a:pt x="331" y="66"/>
                    <a:pt x="335" y="71"/>
                    <a:pt x="333" y="79"/>
                  </a:cubicBezTo>
                  <a:cubicBezTo>
                    <a:pt x="333" y="81"/>
                    <a:pt x="332" y="82"/>
                    <a:pt x="330" y="82"/>
                  </a:cubicBezTo>
                  <a:cubicBezTo>
                    <a:pt x="316" y="82"/>
                    <a:pt x="307" y="75"/>
                    <a:pt x="297" y="65"/>
                  </a:cubicBezTo>
                  <a:cubicBezTo>
                    <a:pt x="292" y="60"/>
                    <a:pt x="287" y="54"/>
                    <a:pt x="281" y="49"/>
                  </a:cubicBezTo>
                  <a:cubicBezTo>
                    <a:pt x="275" y="44"/>
                    <a:pt x="266" y="45"/>
                    <a:pt x="258" y="44"/>
                  </a:cubicBezTo>
                  <a:cubicBezTo>
                    <a:pt x="235" y="43"/>
                    <a:pt x="222" y="22"/>
                    <a:pt x="231" y="2"/>
                  </a:cubicBezTo>
                  <a:cubicBezTo>
                    <a:pt x="215" y="0"/>
                    <a:pt x="204" y="0"/>
                    <a:pt x="191" y="11"/>
                  </a:cubicBezTo>
                  <a:cubicBezTo>
                    <a:pt x="188" y="14"/>
                    <a:pt x="186" y="16"/>
                    <a:pt x="183" y="17"/>
                  </a:cubicBezTo>
                  <a:cubicBezTo>
                    <a:pt x="184" y="20"/>
                    <a:pt x="182" y="23"/>
                    <a:pt x="179" y="23"/>
                  </a:cubicBezTo>
                  <a:cubicBezTo>
                    <a:pt x="173" y="23"/>
                    <a:pt x="170" y="21"/>
                    <a:pt x="166" y="17"/>
                  </a:cubicBezTo>
                  <a:cubicBezTo>
                    <a:pt x="163" y="14"/>
                    <a:pt x="149" y="30"/>
                    <a:pt x="145" y="32"/>
                  </a:cubicBezTo>
                  <a:cubicBezTo>
                    <a:pt x="126" y="40"/>
                    <a:pt x="99" y="41"/>
                    <a:pt x="85" y="58"/>
                  </a:cubicBezTo>
                  <a:cubicBezTo>
                    <a:pt x="66" y="82"/>
                    <a:pt x="37" y="105"/>
                    <a:pt x="5" y="98"/>
                  </a:cubicBezTo>
                  <a:cubicBezTo>
                    <a:pt x="3" y="100"/>
                    <a:pt x="2" y="102"/>
                    <a:pt x="0" y="104"/>
                  </a:cubicBezTo>
                  <a:cubicBezTo>
                    <a:pt x="19" y="114"/>
                    <a:pt x="42" y="106"/>
                    <a:pt x="59" y="96"/>
                  </a:cubicBezTo>
                  <a:close/>
                  <a:moveTo>
                    <a:pt x="265" y="160"/>
                  </a:moveTo>
                  <a:cubicBezTo>
                    <a:pt x="259" y="161"/>
                    <a:pt x="250" y="162"/>
                    <a:pt x="245" y="158"/>
                  </a:cubicBezTo>
                  <a:cubicBezTo>
                    <a:pt x="240" y="156"/>
                    <a:pt x="238" y="150"/>
                    <a:pt x="242" y="145"/>
                  </a:cubicBezTo>
                  <a:cubicBezTo>
                    <a:pt x="244" y="143"/>
                    <a:pt x="246" y="142"/>
                    <a:pt x="248" y="141"/>
                  </a:cubicBezTo>
                  <a:cubicBezTo>
                    <a:pt x="249" y="140"/>
                    <a:pt x="249" y="140"/>
                    <a:pt x="250" y="139"/>
                  </a:cubicBezTo>
                  <a:cubicBezTo>
                    <a:pt x="253" y="136"/>
                    <a:pt x="261" y="137"/>
                    <a:pt x="265" y="135"/>
                  </a:cubicBezTo>
                  <a:cubicBezTo>
                    <a:pt x="270" y="134"/>
                    <a:pt x="275" y="132"/>
                    <a:pt x="279" y="132"/>
                  </a:cubicBezTo>
                  <a:cubicBezTo>
                    <a:pt x="291" y="132"/>
                    <a:pt x="291" y="146"/>
                    <a:pt x="291" y="154"/>
                  </a:cubicBezTo>
                  <a:cubicBezTo>
                    <a:pt x="290" y="156"/>
                    <a:pt x="289" y="157"/>
                    <a:pt x="287" y="157"/>
                  </a:cubicBezTo>
                  <a:cubicBezTo>
                    <a:pt x="280" y="158"/>
                    <a:pt x="272" y="160"/>
                    <a:pt x="265" y="160"/>
                  </a:cubicBezTo>
                  <a:close/>
                  <a:moveTo>
                    <a:pt x="489" y="342"/>
                  </a:moveTo>
                  <a:cubicBezTo>
                    <a:pt x="494" y="340"/>
                    <a:pt x="498" y="339"/>
                    <a:pt x="504" y="339"/>
                  </a:cubicBezTo>
                  <a:cubicBezTo>
                    <a:pt x="506" y="339"/>
                    <a:pt x="508" y="341"/>
                    <a:pt x="508" y="344"/>
                  </a:cubicBezTo>
                  <a:cubicBezTo>
                    <a:pt x="507" y="354"/>
                    <a:pt x="501" y="356"/>
                    <a:pt x="492" y="359"/>
                  </a:cubicBezTo>
                  <a:cubicBezTo>
                    <a:pt x="479" y="362"/>
                    <a:pt x="470" y="373"/>
                    <a:pt x="457" y="378"/>
                  </a:cubicBezTo>
                  <a:cubicBezTo>
                    <a:pt x="445" y="383"/>
                    <a:pt x="421" y="393"/>
                    <a:pt x="411" y="381"/>
                  </a:cubicBezTo>
                  <a:cubicBezTo>
                    <a:pt x="409" y="379"/>
                    <a:pt x="410" y="377"/>
                    <a:pt x="412" y="376"/>
                  </a:cubicBezTo>
                  <a:cubicBezTo>
                    <a:pt x="416" y="373"/>
                    <a:pt x="421" y="372"/>
                    <a:pt x="425" y="370"/>
                  </a:cubicBezTo>
                  <a:cubicBezTo>
                    <a:pt x="437" y="362"/>
                    <a:pt x="449" y="354"/>
                    <a:pt x="462" y="351"/>
                  </a:cubicBezTo>
                  <a:cubicBezTo>
                    <a:pt x="472" y="349"/>
                    <a:pt x="480" y="347"/>
                    <a:pt x="489" y="342"/>
                  </a:cubicBezTo>
                  <a:close/>
                  <a:moveTo>
                    <a:pt x="375" y="274"/>
                  </a:moveTo>
                  <a:cubicBezTo>
                    <a:pt x="374" y="272"/>
                    <a:pt x="373" y="269"/>
                    <a:pt x="375" y="267"/>
                  </a:cubicBezTo>
                  <a:cubicBezTo>
                    <a:pt x="381" y="260"/>
                    <a:pt x="391" y="263"/>
                    <a:pt x="396" y="271"/>
                  </a:cubicBezTo>
                  <a:cubicBezTo>
                    <a:pt x="400" y="278"/>
                    <a:pt x="403" y="286"/>
                    <a:pt x="410" y="291"/>
                  </a:cubicBezTo>
                  <a:cubicBezTo>
                    <a:pt x="414" y="293"/>
                    <a:pt x="421" y="297"/>
                    <a:pt x="423" y="301"/>
                  </a:cubicBezTo>
                  <a:cubicBezTo>
                    <a:pt x="426" y="307"/>
                    <a:pt x="425" y="310"/>
                    <a:pt x="421" y="313"/>
                  </a:cubicBezTo>
                  <a:cubicBezTo>
                    <a:pt x="435" y="320"/>
                    <a:pt x="475" y="310"/>
                    <a:pt x="464" y="339"/>
                  </a:cubicBezTo>
                  <a:cubicBezTo>
                    <a:pt x="462" y="345"/>
                    <a:pt x="460" y="347"/>
                    <a:pt x="454" y="348"/>
                  </a:cubicBezTo>
                  <a:cubicBezTo>
                    <a:pt x="449" y="349"/>
                    <a:pt x="444" y="345"/>
                    <a:pt x="440" y="351"/>
                  </a:cubicBezTo>
                  <a:cubicBezTo>
                    <a:pt x="439" y="353"/>
                    <a:pt x="438" y="355"/>
                    <a:pt x="437" y="357"/>
                  </a:cubicBezTo>
                  <a:cubicBezTo>
                    <a:pt x="430" y="365"/>
                    <a:pt x="420" y="367"/>
                    <a:pt x="414" y="356"/>
                  </a:cubicBezTo>
                  <a:cubicBezTo>
                    <a:pt x="411" y="351"/>
                    <a:pt x="411" y="347"/>
                    <a:pt x="412" y="340"/>
                  </a:cubicBezTo>
                  <a:cubicBezTo>
                    <a:pt x="404" y="334"/>
                    <a:pt x="399" y="335"/>
                    <a:pt x="397" y="341"/>
                  </a:cubicBezTo>
                  <a:cubicBezTo>
                    <a:pt x="396" y="344"/>
                    <a:pt x="396" y="346"/>
                    <a:pt x="395" y="349"/>
                  </a:cubicBezTo>
                  <a:cubicBezTo>
                    <a:pt x="394" y="354"/>
                    <a:pt x="394" y="358"/>
                    <a:pt x="393" y="362"/>
                  </a:cubicBezTo>
                  <a:cubicBezTo>
                    <a:pt x="390" y="373"/>
                    <a:pt x="378" y="383"/>
                    <a:pt x="367" y="377"/>
                  </a:cubicBezTo>
                  <a:cubicBezTo>
                    <a:pt x="357" y="372"/>
                    <a:pt x="359" y="355"/>
                    <a:pt x="362" y="347"/>
                  </a:cubicBezTo>
                  <a:cubicBezTo>
                    <a:pt x="366" y="334"/>
                    <a:pt x="375" y="325"/>
                    <a:pt x="386" y="319"/>
                  </a:cubicBezTo>
                  <a:cubicBezTo>
                    <a:pt x="384" y="318"/>
                    <a:pt x="381" y="318"/>
                    <a:pt x="379" y="318"/>
                  </a:cubicBezTo>
                  <a:cubicBezTo>
                    <a:pt x="377" y="318"/>
                    <a:pt x="374" y="316"/>
                    <a:pt x="374" y="314"/>
                  </a:cubicBezTo>
                  <a:cubicBezTo>
                    <a:pt x="374" y="313"/>
                    <a:pt x="374" y="313"/>
                    <a:pt x="374" y="312"/>
                  </a:cubicBezTo>
                  <a:cubicBezTo>
                    <a:pt x="360" y="313"/>
                    <a:pt x="348" y="320"/>
                    <a:pt x="337" y="305"/>
                  </a:cubicBezTo>
                  <a:cubicBezTo>
                    <a:pt x="335" y="302"/>
                    <a:pt x="337" y="299"/>
                    <a:pt x="340" y="299"/>
                  </a:cubicBezTo>
                  <a:cubicBezTo>
                    <a:pt x="345" y="298"/>
                    <a:pt x="382" y="287"/>
                    <a:pt x="375" y="274"/>
                  </a:cubicBezTo>
                  <a:close/>
                  <a:moveTo>
                    <a:pt x="324" y="207"/>
                  </a:moveTo>
                  <a:cubicBezTo>
                    <a:pt x="328" y="208"/>
                    <a:pt x="330" y="213"/>
                    <a:pt x="330" y="217"/>
                  </a:cubicBezTo>
                  <a:cubicBezTo>
                    <a:pt x="329" y="227"/>
                    <a:pt x="329" y="244"/>
                    <a:pt x="324" y="255"/>
                  </a:cubicBezTo>
                  <a:cubicBezTo>
                    <a:pt x="331" y="255"/>
                    <a:pt x="339" y="257"/>
                    <a:pt x="341" y="266"/>
                  </a:cubicBezTo>
                  <a:cubicBezTo>
                    <a:pt x="344" y="274"/>
                    <a:pt x="337" y="288"/>
                    <a:pt x="329" y="291"/>
                  </a:cubicBezTo>
                  <a:cubicBezTo>
                    <a:pt x="313" y="295"/>
                    <a:pt x="317" y="281"/>
                    <a:pt x="308" y="275"/>
                  </a:cubicBezTo>
                  <a:cubicBezTo>
                    <a:pt x="301" y="270"/>
                    <a:pt x="295" y="268"/>
                    <a:pt x="293" y="262"/>
                  </a:cubicBezTo>
                  <a:cubicBezTo>
                    <a:pt x="282" y="255"/>
                    <a:pt x="283" y="240"/>
                    <a:pt x="286" y="228"/>
                  </a:cubicBezTo>
                  <a:cubicBezTo>
                    <a:pt x="289" y="215"/>
                    <a:pt x="292" y="209"/>
                    <a:pt x="306" y="212"/>
                  </a:cubicBezTo>
                  <a:cubicBezTo>
                    <a:pt x="314" y="213"/>
                    <a:pt x="316" y="205"/>
                    <a:pt x="324" y="207"/>
                  </a:cubicBezTo>
                  <a:close/>
                  <a:moveTo>
                    <a:pt x="282" y="77"/>
                  </a:moveTo>
                  <a:cubicBezTo>
                    <a:pt x="283" y="79"/>
                    <a:pt x="282" y="82"/>
                    <a:pt x="279" y="83"/>
                  </a:cubicBezTo>
                  <a:cubicBezTo>
                    <a:pt x="276" y="83"/>
                    <a:pt x="273" y="84"/>
                    <a:pt x="270" y="85"/>
                  </a:cubicBezTo>
                  <a:cubicBezTo>
                    <a:pt x="269" y="86"/>
                    <a:pt x="268" y="87"/>
                    <a:pt x="267" y="87"/>
                  </a:cubicBezTo>
                  <a:cubicBezTo>
                    <a:pt x="255" y="86"/>
                    <a:pt x="245" y="90"/>
                    <a:pt x="235" y="94"/>
                  </a:cubicBezTo>
                  <a:cubicBezTo>
                    <a:pt x="232" y="95"/>
                    <a:pt x="230" y="93"/>
                    <a:pt x="230" y="91"/>
                  </a:cubicBezTo>
                  <a:cubicBezTo>
                    <a:pt x="228" y="62"/>
                    <a:pt x="268" y="54"/>
                    <a:pt x="282" y="77"/>
                  </a:cubicBezTo>
                  <a:close/>
                  <a:moveTo>
                    <a:pt x="225" y="120"/>
                  </a:moveTo>
                  <a:cubicBezTo>
                    <a:pt x="225" y="120"/>
                    <a:pt x="225" y="120"/>
                    <a:pt x="225" y="120"/>
                  </a:cubicBezTo>
                  <a:cubicBezTo>
                    <a:pt x="231" y="116"/>
                    <a:pt x="236" y="111"/>
                    <a:pt x="242" y="108"/>
                  </a:cubicBezTo>
                  <a:cubicBezTo>
                    <a:pt x="242" y="108"/>
                    <a:pt x="242" y="108"/>
                    <a:pt x="242" y="107"/>
                  </a:cubicBezTo>
                  <a:cubicBezTo>
                    <a:pt x="244" y="88"/>
                    <a:pt x="262" y="98"/>
                    <a:pt x="269" y="109"/>
                  </a:cubicBezTo>
                  <a:cubicBezTo>
                    <a:pt x="280" y="107"/>
                    <a:pt x="294" y="106"/>
                    <a:pt x="300" y="117"/>
                  </a:cubicBezTo>
                  <a:cubicBezTo>
                    <a:pt x="302" y="119"/>
                    <a:pt x="301" y="123"/>
                    <a:pt x="298" y="123"/>
                  </a:cubicBezTo>
                  <a:cubicBezTo>
                    <a:pt x="285" y="126"/>
                    <a:pt x="272" y="126"/>
                    <a:pt x="260" y="132"/>
                  </a:cubicBezTo>
                  <a:cubicBezTo>
                    <a:pt x="254" y="136"/>
                    <a:pt x="248" y="138"/>
                    <a:pt x="240" y="138"/>
                  </a:cubicBezTo>
                  <a:cubicBezTo>
                    <a:pt x="229" y="139"/>
                    <a:pt x="217" y="136"/>
                    <a:pt x="218" y="122"/>
                  </a:cubicBezTo>
                  <a:cubicBezTo>
                    <a:pt x="218" y="119"/>
                    <a:pt x="223" y="116"/>
                    <a:pt x="225" y="12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7"/>
            <p:cNvSpPr/>
            <p:nvPr/>
          </p:nvSpPr>
          <p:spPr bwMode="auto">
            <a:xfrm>
              <a:off x="5202238" y="1254125"/>
              <a:ext cx="184150" cy="274638"/>
            </a:xfrm>
            <a:custGeom>
              <a:avLst/>
              <a:gdLst>
                <a:gd name="T0" fmla="*/ 4 w 46"/>
                <a:gd name="T1" fmla="*/ 14 h 68"/>
                <a:gd name="T2" fmla="*/ 3 w 46"/>
                <a:gd name="T3" fmla="*/ 38 h 68"/>
                <a:gd name="T4" fmla="*/ 10 w 46"/>
                <a:gd name="T5" fmla="*/ 41 h 68"/>
                <a:gd name="T6" fmla="*/ 11 w 46"/>
                <a:gd name="T7" fmla="*/ 45 h 68"/>
                <a:gd name="T8" fmla="*/ 13 w 46"/>
                <a:gd name="T9" fmla="*/ 46 h 68"/>
                <a:gd name="T10" fmla="*/ 14 w 46"/>
                <a:gd name="T11" fmla="*/ 49 h 68"/>
                <a:gd name="T12" fmla="*/ 29 w 46"/>
                <a:gd name="T13" fmla="*/ 60 h 68"/>
                <a:gd name="T14" fmla="*/ 30 w 46"/>
                <a:gd name="T15" fmla="*/ 67 h 68"/>
                <a:gd name="T16" fmla="*/ 41 w 46"/>
                <a:gd name="T17" fmla="*/ 61 h 68"/>
                <a:gd name="T18" fmla="*/ 23 w 46"/>
                <a:gd name="T19" fmla="*/ 51 h 68"/>
                <a:gd name="T20" fmla="*/ 20 w 46"/>
                <a:gd name="T21" fmla="*/ 44 h 68"/>
                <a:gd name="T22" fmla="*/ 30 w 46"/>
                <a:gd name="T23" fmla="*/ 8 h 68"/>
                <a:gd name="T24" fmla="*/ 23 w 46"/>
                <a:gd name="T25" fmla="*/ 8 h 68"/>
                <a:gd name="T26" fmla="*/ 17 w 46"/>
                <a:gd name="T27" fmla="*/ 8 h 68"/>
                <a:gd name="T28" fmla="*/ 6 w 46"/>
                <a:gd name="T29" fmla="*/ 7 h 68"/>
                <a:gd name="T30" fmla="*/ 4 w 46"/>
                <a:gd name="T31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68">
                  <a:moveTo>
                    <a:pt x="4" y="14"/>
                  </a:moveTo>
                  <a:cubicBezTo>
                    <a:pt x="2" y="22"/>
                    <a:pt x="0" y="31"/>
                    <a:pt x="3" y="38"/>
                  </a:cubicBezTo>
                  <a:cubicBezTo>
                    <a:pt x="6" y="36"/>
                    <a:pt x="10" y="38"/>
                    <a:pt x="10" y="41"/>
                  </a:cubicBezTo>
                  <a:cubicBezTo>
                    <a:pt x="10" y="43"/>
                    <a:pt x="11" y="44"/>
                    <a:pt x="11" y="45"/>
                  </a:cubicBezTo>
                  <a:cubicBezTo>
                    <a:pt x="12" y="46"/>
                    <a:pt x="12" y="46"/>
                    <a:pt x="13" y="46"/>
                  </a:cubicBezTo>
                  <a:cubicBezTo>
                    <a:pt x="14" y="47"/>
                    <a:pt x="15" y="48"/>
                    <a:pt x="14" y="49"/>
                  </a:cubicBezTo>
                  <a:cubicBezTo>
                    <a:pt x="19" y="53"/>
                    <a:pt x="26" y="55"/>
                    <a:pt x="29" y="60"/>
                  </a:cubicBezTo>
                  <a:cubicBezTo>
                    <a:pt x="30" y="63"/>
                    <a:pt x="30" y="64"/>
                    <a:pt x="30" y="67"/>
                  </a:cubicBezTo>
                  <a:cubicBezTo>
                    <a:pt x="36" y="68"/>
                    <a:pt x="39" y="67"/>
                    <a:pt x="41" y="61"/>
                  </a:cubicBezTo>
                  <a:cubicBezTo>
                    <a:pt x="46" y="47"/>
                    <a:pt x="29" y="51"/>
                    <a:pt x="23" y="51"/>
                  </a:cubicBezTo>
                  <a:cubicBezTo>
                    <a:pt x="19" y="52"/>
                    <a:pt x="16" y="46"/>
                    <a:pt x="20" y="44"/>
                  </a:cubicBezTo>
                  <a:cubicBezTo>
                    <a:pt x="30" y="38"/>
                    <a:pt x="29" y="18"/>
                    <a:pt x="30" y="8"/>
                  </a:cubicBezTo>
                  <a:cubicBezTo>
                    <a:pt x="32" y="0"/>
                    <a:pt x="26" y="6"/>
                    <a:pt x="23" y="8"/>
                  </a:cubicBezTo>
                  <a:cubicBezTo>
                    <a:pt x="21" y="10"/>
                    <a:pt x="19" y="9"/>
                    <a:pt x="17" y="8"/>
                  </a:cubicBezTo>
                  <a:cubicBezTo>
                    <a:pt x="13" y="8"/>
                    <a:pt x="9" y="8"/>
                    <a:pt x="6" y="7"/>
                  </a:cubicBezTo>
                  <a:cubicBezTo>
                    <a:pt x="5" y="6"/>
                    <a:pt x="5" y="12"/>
                    <a:pt x="4" y="14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8"/>
            <p:cNvSpPr/>
            <p:nvPr/>
          </p:nvSpPr>
          <p:spPr bwMode="auto">
            <a:xfrm>
              <a:off x="4987926" y="665163"/>
              <a:ext cx="133350" cy="73025"/>
            </a:xfrm>
            <a:custGeom>
              <a:avLst/>
              <a:gdLst>
                <a:gd name="T0" fmla="*/ 26 w 33"/>
                <a:gd name="T1" fmla="*/ 12 h 18"/>
                <a:gd name="T2" fmla="*/ 33 w 33"/>
                <a:gd name="T3" fmla="*/ 9 h 18"/>
                <a:gd name="T4" fmla="*/ 0 w 33"/>
                <a:gd name="T5" fmla="*/ 18 h 18"/>
                <a:gd name="T6" fmla="*/ 26 w 33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8">
                  <a:moveTo>
                    <a:pt x="26" y="12"/>
                  </a:moveTo>
                  <a:cubicBezTo>
                    <a:pt x="28" y="10"/>
                    <a:pt x="30" y="9"/>
                    <a:pt x="33" y="9"/>
                  </a:cubicBezTo>
                  <a:cubicBezTo>
                    <a:pt x="22" y="0"/>
                    <a:pt x="3" y="4"/>
                    <a:pt x="0" y="18"/>
                  </a:cubicBezTo>
                  <a:cubicBezTo>
                    <a:pt x="8" y="14"/>
                    <a:pt x="17" y="11"/>
                    <a:pt x="26" y="12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9"/>
            <p:cNvSpPr/>
            <p:nvPr/>
          </p:nvSpPr>
          <p:spPr bwMode="auto">
            <a:xfrm>
              <a:off x="7183438" y="636588"/>
              <a:ext cx="153988" cy="85725"/>
            </a:xfrm>
            <a:custGeom>
              <a:avLst/>
              <a:gdLst>
                <a:gd name="T0" fmla="*/ 14 w 38"/>
                <a:gd name="T1" fmla="*/ 21 h 21"/>
                <a:gd name="T2" fmla="*/ 21 w 38"/>
                <a:gd name="T3" fmla="*/ 20 h 21"/>
                <a:gd name="T4" fmla="*/ 38 w 38"/>
                <a:gd name="T5" fmla="*/ 15 h 21"/>
                <a:gd name="T6" fmla="*/ 32 w 38"/>
                <a:gd name="T7" fmla="*/ 6 h 21"/>
                <a:gd name="T8" fmla="*/ 29 w 38"/>
                <a:gd name="T9" fmla="*/ 2 h 21"/>
                <a:gd name="T10" fmla="*/ 22 w 38"/>
                <a:gd name="T11" fmla="*/ 1 h 21"/>
                <a:gd name="T12" fmla="*/ 23 w 38"/>
                <a:gd name="T13" fmla="*/ 5 h 21"/>
                <a:gd name="T14" fmla="*/ 0 w 38"/>
                <a:gd name="T15" fmla="*/ 20 h 21"/>
                <a:gd name="T16" fmla="*/ 0 w 38"/>
                <a:gd name="T17" fmla="*/ 20 h 21"/>
                <a:gd name="T18" fmla="*/ 3 w 38"/>
                <a:gd name="T19" fmla="*/ 21 h 21"/>
                <a:gd name="T20" fmla="*/ 14 w 38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1">
                  <a:moveTo>
                    <a:pt x="14" y="21"/>
                  </a:moveTo>
                  <a:cubicBezTo>
                    <a:pt x="16" y="20"/>
                    <a:pt x="19" y="20"/>
                    <a:pt x="21" y="20"/>
                  </a:cubicBezTo>
                  <a:cubicBezTo>
                    <a:pt x="25" y="16"/>
                    <a:pt x="32" y="15"/>
                    <a:pt x="38" y="15"/>
                  </a:cubicBezTo>
                  <a:cubicBezTo>
                    <a:pt x="36" y="11"/>
                    <a:pt x="34" y="8"/>
                    <a:pt x="32" y="6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7" y="0"/>
                    <a:pt x="25" y="0"/>
                    <a:pt x="22" y="1"/>
                  </a:cubicBezTo>
                  <a:cubicBezTo>
                    <a:pt x="22" y="2"/>
                    <a:pt x="23" y="4"/>
                    <a:pt x="23" y="5"/>
                  </a:cubicBezTo>
                  <a:cubicBezTo>
                    <a:pt x="23" y="15"/>
                    <a:pt x="5" y="15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1"/>
                    <a:pt x="10" y="21"/>
                    <a:pt x="14" y="2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5600701" y="2963863"/>
              <a:ext cx="539750" cy="238125"/>
            </a:xfrm>
            <a:custGeom>
              <a:avLst/>
              <a:gdLst>
                <a:gd name="T0" fmla="*/ 114 w 134"/>
                <a:gd name="T1" fmla="*/ 37 h 59"/>
                <a:gd name="T2" fmla="*/ 97 w 134"/>
                <a:gd name="T3" fmla="*/ 31 h 59"/>
                <a:gd name="T4" fmla="*/ 50 w 134"/>
                <a:gd name="T5" fmla="*/ 13 h 59"/>
                <a:gd name="T6" fmla="*/ 7 w 134"/>
                <a:gd name="T7" fmla="*/ 8 h 59"/>
                <a:gd name="T8" fmla="*/ 0 w 134"/>
                <a:gd name="T9" fmla="*/ 13 h 59"/>
                <a:gd name="T10" fmla="*/ 1 w 134"/>
                <a:gd name="T11" fmla="*/ 13 h 59"/>
                <a:gd name="T12" fmla="*/ 32 w 134"/>
                <a:gd name="T13" fmla="*/ 14 h 59"/>
                <a:gd name="T14" fmla="*/ 53 w 134"/>
                <a:gd name="T15" fmla="*/ 25 h 59"/>
                <a:gd name="T16" fmla="*/ 77 w 134"/>
                <a:gd name="T17" fmla="*/ 32 h 59"/>
                <a:gd name="T18" fmla="*/ 80 w 134"/>
                <a:gd name="T19" fmla="*/ 53 h 59"/>
                <a:gd name="T20" fmla="*/ 114 w 134"/>
                <a:gd name="T21" fmla="*/ 59 h 59"/>
                <a:gd name="T22" fmla="*/ 114 w 134"/>
                <a:gd name="T23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59">
                  <a:moveTo>
                    <a:pt x="114" y="37"/>
                  </a:moveTo>
                  <a:cubicBezTo>
                    <a:pt x="108" y="34"/>
                    <a:pt x="103" y="33"/>
                    <a:pt x="97" y="31"/>
                  </a:cubicBezTo>
                  <a:cubicBezTo>
                    <a:pt x="81" y="26"/>
                    <a:pt x="66" y="18"/>
                    <a:pt x="50" y="13"/>
                  </a:cubicBezTo>
                  <a:cubicBezTo>
                    <a:pt x="37" y="8"/>
                    <a:pt x="20" y="0"/>
                    <a:pt x="7" y="8"/>
                  </a:cubicBezTo>
                  <a:cubicBezTo>
                    <a:pt x="4" y="9"/>
                    <a:pt x="2" y="11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1" y="9"/>
                    <a:pt x="22" y="9"/>
                    <a:pt x="32" y="14"/>
                  </a:cubicBezTo>
                  <a:cubicBezTo>
                    <a:pt x="39" y="17"/>
                    <a:pt x="46" y="22"/>
                    <a:pt x="53" y="25"/>
                  </a:cubicBezTo>
                  <a:cubicBezTo>
                    <a:pt x="60" y="28"/>
                    <a:pt x="69" y="29"/>
                    <a:pt x="77" y="32"/>
                  </a:cubicBezTo>
                  <a:cubicBezTo>
                    <a:pt x="94" y="37"/>
                    <a:pt x="89" y="45"/>
                    <a:pt x="80" y="53"/>
                  </a:cubicBezTo>
                  <a:cubicBezTo>
                    <a:pt x="91" y="55"/>
                    <a:pt x="102" y="59"/>
                    <a:pt x="114" y="59"/>
                  </a:cubicBezTo>
                  <a:cubicBezTo>
                    <a:pt x="134" y="59"/>
                    <a:pt x="124" y="41"/>
                    <a:pt x="114" y="3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5692776" y="544513"/>
              <a:ext cx="20638" cy="39688"/>
            </a:xfrm>
            <a:custGeom>
              <a:avLst/>
              <a:gdLst>
                <a:gd name="T0" fmla="*/ 0 w 5"/>
                <a:gd name="T1" fmla="*/ 0 h 10"/>
                <a:gd name="T2" fmla="*/ 5 w 5"/>
                <a:gd name="T3" fmla="*/ 10 h 10"/>
                <a:gd name="T4" fmla="*/ 0 w 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2" y="3"/>
                    <a:pt x="4" y="7"/>
                    <a:pt x="5" y="10"/>
                  </a:cubicBezTo>
                  <a:cubicBezTo>
                    <a:pt x="5" y="5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4943476" y="830263"/>
              <a:ext cx="246063" cy="112713"/>
            </a:xfrm>
            <a:custGeom>
              <a:avLst/>
              <a:gdLst>
                <a:gd name="T0" fmla="*/ 32 w 61"/>
                <a:gd name="T1" fmla="*/ 16 h 28"/>
                <a:gd name="T2" fmla="*/ 61 w 61"/>
                <a:gd name="T3" fmla="*/ 9 h 28"/>
                <a:gd name="T4" fmla="*/ 40 w 61"/>
                <a:gd name="T5" fmla="*/ 11 h 28"/>
                <a:gd name="T6" fmla="*/ 34 w 61"/>
                <a:gd name="T7" fmla="*/ 8 h 28"/>
                <a:gd name="T8" fmla="*/ 30 w 61"/>
                <a:gd name="T9" fmla="*/ 0 h 28"/>
                <a:gd name="T10" fmla="*/ 29 w 61"/>
                <a:gd name="T11" fmla="*/ 1 h 28"/>
                <a:gd name="T12" fmla="*/ 23 w 61"/>
                <a:gd name="T13" fmla="*/ 3 h 28"/>
                <a:gd name="T14" fmla="*/ 19 w 61"/>
                <a:gd name="T15" fmla="*/ 4 h 28"/>
                <a:gd name="T16" fmla="*/ 0 w 61"/>
                <a:gd name="T17" fmla="*/ 20 h 28"/>
                <a:gd name="T18" fmla="*/ 32 w 61"/>
                <a:gd name="T1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8">
                  <a:moveTo>
                    <a:pt x="32" y="16"/>
                  </a:moveTo>
                  <a:cubicBezTo>
                    <a:pt x="42" y="12"/>
                    <a:pt x="51" y="11"/>
                    <a:pt x="61" y="9"/>
                  </a:cubicBezTo>
                  <a:cubicBezTo>
                    <a:pt x="55" y="7"/>
                    <a:pt x="46" y="10"/>
                    <a:pt x="40" y="11"/>
                  </a:cubicBezTo>
                  <a:cubicBezTo>
                    <a:pt x="38" y="12"/>
                    <a:pt x="35" y="11"/>
                    <a:pt x="34" y="8"/>
                  </a:cubicBezTo>
                  <a:cubicBezTo>
                    <a:pt x="33" y="6"/>
                    <a:pt x="32" y="2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3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2" y="9"/>
                    <a:pt x="6" y="15"/>
                    <a:pt x="0" y="20"/>
                  </a:cubicBezTo>
                  <a:cubicBezTo>
                    <a:pt x="5" y="28"/>
                    <a:pt x="27" y="19"/>
                    <a:pt x="32" y="16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7292976" y="306388"/>
              <a:ext cx="757238" cy="447675"/>
            </a:xfrm>
            <a:custGeom>
              <a:avLst/>
              <a:gdLst>
                <a:gd name="T0" fmla="*/ 32 w 188"/>
                <a:gd name="T1" fmla="*/ 30 h 111"/>
                <a:gd name="T2" fmla="*/ 73 w 188"/>
                <a:gd name="T3" fmla="*/ 47 h 111"/>
                <a:gd name="T4" fmla="*/ 97 w 188"/>
                <a:gd name="T5" fmla="*/ 72 h 111"/>
                <a:gd name="T6" fmla="*/ 119 w 188"/>
                <a:gd name="T7" fmla="*/ 94 h 111"/>
                <a:gd name="T8" fmla="*/ 129 w 188"/>
                <a:gd name="T9" fmla="*/ 92 h 111"/>
                <a:gd name="T10" fmla="*/ 133 w 188"/>
                <a:gd name="T11" fmla="*/ 85 h 111"/>
                <a:gd name="T12" fmla="*/ 176 w 188"/>
                <a:gd name="T13" fmla="*/ 107 h 111"/>
                <a:gd name="T14" fmla="*/ 188 w 188"/>
                <a:gd name="T15" fmla="*/ 111 h 111"/>
                <a:gd name="T16" fmla="*/ 22 w 188"/>
                <a:gd name="T17" fmla="*/ 8 h 111"/>
                <a:gd name="T18" fmla="*/ 0 w 188"/>
                <a:gd name="T19" fmla="*/ 0 h 111"/>
                <a:gd name="T20" fmla="*/ 11 w 188"/>
                <a:gd name="T21" fmla="*/ 9 h 111"/>
                <a:gd name="T22" fmla="*/ 32 w 188"/>
                <a:gd name="T23" fmla="*/ 3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111">
                  <a:moveTo>
                    <a:pt x="32" y="30"/>
                  </a:moveTo>
                  <a:cubicBezTo>
                    <a:pt x="44" y="40"/>
                    <a:pt x="59" y="41"/>
                    <a:pt x="73" y="47"/>
                  </a:cubicBezTo>
                  <a:cubicBezTo>
                    <a:pt x="86" y="53"/>
                    <a:pt x="90" y="60"/>
                    <a:pt x="97" y="72"/>
                  </a:cubicBezTo>
                  <a:cubicBezTo>
                    <a:pt x="102" y="80"/>
                    <a:pt x="110" y="87"/>
                    <a:pt x="119" y="94"/>
                  </a:cubicBezTo>
                  <a:cubicBezTo>
                    <a:pt x="123" y="97"/>
                    <a:pt x="138" y="105"/>
                    <a:pt x="129" y="92"/>
                  </a:cubicBezTo>
                  <a:cubicBezTo>
                    <a:pt x="127" y="90"/>
                    <a:pt x="129" y="85"/>
                    <a:pt x="133" y="85"/>
                  </a:cubicBezTo>
                  <a:cubicBezTo>
                    <a:pt x="152" y="86"/>
                    <a:pt x="160" y="100"/>
                    <a:pt x="176" y="107"/>
                  </a:cubicBezTo>
                  <a:cubicBezTo>
                    <a:pt x="180" y="108"/>
                    <a:pt x="184" y="110"/>
                    <a:pt x="188" y="111"/>
                  </a:cubicBezTo>
                  <a:cubicBezTo>
                    <a:pt x="138" y="69"/>
                    <a:pt x="83" y="33"/>
                    <a:pt x="22" y="8"/>
                  </a:cubicBezTo>
                  <a:cubicBezTo>
                    <a:pt x="14" y="5"/>
                    <a:pt x="7" y="2"/>
                    <a:pt x="0" y="0"/>
                  </a:cubicBezTo>
                  <a:cubicBezTo>
                    <a:pt x="4" y="3"/>
                    <a:pt x="8" y="6"/>
                    <a:pt x="11" y="9"/>
                  </a:cubicBezTo>
                  <a:cubicBezTo>
                    <a:pt x="19" y="16"/>
                    <a:pt x="24" y="24"/>
                    <a:pt x="32" y="3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8170863" y="858838"/>
              <a:ext cx="508000" cy="838200"/>
            </a:xfrm>
            <a:custGeom>
              <a:avLst/>
              <a:gdLst>
                <a:gd name="T0" fmla="*/ 28 w 126"/>
                <a:gd name="T1" fmla="*/ 84 h 208"/>
                <a:gd name="T2" fmla="*/ 61 w 126"/>
                <a:gd name="T3" fmla="*/ 95 h 208"/>
                <a:gd name="T4" fmla="*/ 75 w 126"/>
                <a:gd name="T5" fmla="*/ 124 h 208"/>
                <a:gd name="T6" fmla="*/ 64 w 126"/>
                <a:gd name="T7" fmla="*/ 141 h 208"/>
                <a:gd name="T8" fmla="*/ 95 w 126"/>
                <a:gd name="T9" fmla="*/ 191 h 208"/>
                <a:gd name="T10" fmla="*/ 111 w 126"/>
                <a:gd name="T11" fmla="*/ 202 h 208"/>
                <a:gd name="T12" fmla="*/ 121 w 126"/>
                <a:gd name="T13" fmla="*/ 182 h 208"/>
                <a:gd name="T14" fmla="*/ 93 w 126"/>
                <a:gd name="T15" fmla="*/ 128 h 208"/>
                <a:gd name="T16" fmla="*/ 88 w 126"/>
                <a:gd name="T17" fmla="*/ 88 h 208"/>
                <a:gd name="T18" fmla="*/ 0 w 126"/>
                <a:gd name="T19" fmla="*/ 0 h 208"/>
                <a:gd name="T20" fmla="*/ 16 w 126"/>
                <a:gd name="T21" fmla="*/ 37 h 208"/>
                <a:gd name="T22" fmla="*/ 28 w 126"/>
                <a:gd name="T23" fmla="*/ 8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208">
                  <a:moveTo>
                    <a:pt x="28" y="84"/>
                  </a:moveTo>
                  <a:cubicBezTo>
                    <a:pt x="40" y="85"/>
                    <a:pt x="52" y="87"/>
                    <a:pt x="61" y="95"/>
                  </a:cubicBezTo>
                  <a:cubicBezTo>
                    <a:pt x="68" y="102"/>
                    <a:pt x="72" y="115"/>
                    <a:pt x="75" y="124"/>
                  </a:cubicBezTo>
                  <a:cubicBezTo>
                    <a:pt x="77" y="131"/>
                    <a:pt x="71" y="138"/>
                    <a:pt x="64" y="141"/>
                  </a:cubicBezTo>
                  <a:cubicBezTo>
                    <a:pt x="58" y="143"/>
                    <a:pt x="90" y="186"/>
                    <a:pt x="95" y="191"/>
                  </a:cubicBezTo>
                  <a:cubicBezTo>
                    <a:pt x="100" y="196"/>
                    <a:pt x="105" y="200"/>
                    <a:pt x="111" y="202"/>
                  </a:cubicBezTo>
                  <a:cubicBezTo>
                    <a:pt x="126" y="208"/>
                    <a:pt x="124" y="191"/>
                    <a:pt x="121" y="182"/>
                  </a:cubicBezTo>
                  <a:cubicBezTo>
                    <a:pt x="115" y="162"/>
                    <a:pt x="102" y="147"/>
                    <a:pt x="93" y="128"/>
                  </a:cubicBezTo>
                  <a:cubicBezTo>
                    <a:pt x="88" y="117"/>
                    <a:pt x="79" y="100"/>
                    <a:pt x="88" y="88"/>
                  </a:cubicBezTo>
                  <a:cubicBezTo>
                    <a:pt x="59" y="58"/>
                    <a:pt x="30" y="28"/>
                    <a:pt x="0" y="0"/>
                  </a:cubicBezTo>
                  <a:cubicBezTo>
                    <a:pt x="5" y="13"/>
                    <a:pt x="7" y="26"/>
                    <a:pt x="16" y="37"/>
                  </a:cubicBezTo>
                  <a:cubicBezTo>
                    <a:pt x="28" y="52"/>
                    <a:pt x="28" y="66"/>
                    <a:pt x="28" y="8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8896351" y="1644650"/>
              <a:ext cx="52388" cy="68263"/>
            </a:xfrm>
            <a:custGeom>
              <a:avLst/>
              <a:gdLst>
                <a:gd name="T0" fmla="*/ 8 w 13"/>
                <a:gd name="T1" fmla="*/ 14 h 17"/>
                <a:gd name="T2" fmla="*/ 13 w 13"/>
                <a:gd name="T3" fmla="*/ 17 h 17"/>
                <a:gd name="T4" fmla="*/ 9 w 13"/>
                <a:gd name="T5" fmla="*/ 11 h 17"/>
                <a:gd name="T6" fmla="*/ 0 w 13"/>
                <a:gd name="T7" fmla="*/ 0 h 17"/>
                <a:gd name="T8" fmla="*/ 8 w 13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8" y="14"/>
                  </a:moveTo>
                  <a:cubicBezTo>
                    <a:pt x="10" y="15"/>
                    <a:pt x="12" y="16"/>
                    <a:pt x="13" y="17"/>
                  </a:cubicBezTo>
                  <a:cubicBezTo>
                    <a:pt x="12" y="15"/>
                    <a:pt x="11" y="13"/>
                    <a:pt x="9" y="11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1" y="6"/>
                    <a:pt x="3" y="11"/>
                    <a:pt x="8" y="1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6"/>
            <p:cNvSpPr/>
            <p:nvPr/>
          </p:nvSpPr>
          <p:spPr bwMode="auto">
            <a:xfrm>
              <a:off x="5988051" y="1798638"/>
              <a:ext cx="47625" cy="15875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0 h 4"/>
                <a:gd name="T4" fmla="*/ 0 w 1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4" y="3"/>
                    <a:pt x="9" y="3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5734051" y="1825625"/>
              <a:ext cx="228600" cy="104775"/>
            </a:xfrm>
            <a:custGeom>
              <a:avLst/>
              <a:gdLst>
                <a:gd name="T0" fmla="*/ 0 w 57"/>
                <a:gd name="T1" fmla="*/ 24 h 26"/>
                <a:gd name="T2" fmla="*/ 34 w 57"/>
                <a:gd name="T3" fmla="*/ 15 h 26"/>
                <a:gd name="T4" fmla="*/ 57 w 57"/>
                <a:gd name="T5" fmla="*/ 0 h 26"/>
                <a:gd name="T6" fmla="*/ 45 w 57"/>
                <a:gd name="T7" fmla="*/ 3 h 26"/>
                <a:gd name="T8" fmla="*/ 1 w 57"/>
                <a:gd name="T9" fmla="*/ 24 h 26"/>
                <a:gd name="T10" fmla="*/ 0 w 57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6">
                  <a:moveTo>
                    <a:pt x="0" y="24"/>
                  </a:moveTo>
                  <a:cubicBezTo>
                    <a:pt x="10" y="26"/>
                    <a:pt x="28" y="17"/>
                    <a:pt x="34" y="15"/>
                  </a:cubicBezTo>
                  <a:cubicBezTo>
                    <a:pt x="42" y="11"/>
                    <a:pt x="49" y="5"/>
                    <a:pt x="57" y="0"/>
                  </a:cubicBezTo>
                  <a:cubicBezTo>
                    <a:pt x="53" y="1"/>
                    <a:pt x="49" y="3"/>
                    <a:pt x="45" y="3"/>
                  </a:cubicBezTo>
                  <a:cubicBezTo>
                    <a:pt x="28" y="5"/>
                    <a:pt x="16" y="16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8"/>
            <p:cNvSpPr/>
            <p:nvPr/>
          </p:nvSpPr>
          <p:spPr bwMode="auto">
            <a:xfrm>
              <a:off x="5435601" y="1447800"/>
              <a:ext cx="442913" cy="430213"/>
            </a:xfrm>
            <a:custGeom>
              <a:avLst/>
              <a:gdLst>
                <a:gd name="T0" fmla="*/ 26 w 110"/>
                <a:gd name="T1" fmla="*/ 45 h 107"/>
                <a:gd name="T2" fmla="*/ 27 w 110"/>
                <a:gd name="T3" fmla="*/ 45 h 107"/>
                <a:gd name="T4" fmla="*/ 35 w 110"/>
                <a:gd name="T5" fmla="*/ 47 h 107"/>
                <a:gd name="T6" fmla="*/ 36 w 110"/>
                <a:gd name="T7" fmla="*/ 48 h 107"/>
                <a:gd name="T8" fmla="*/ 50 w 110"/>
                <a:gd name="T9" fmla="*/ 53 h 107"/>
                <a:gd name="T10" fmla="*/ 50 w 110"/>
                <a:gd name="T11" fmla="*/ 61 h 107"/>
                <a:gd name="T12" fmla="*/ 25 w 110"/>
                <a:gd name="T13" fmla="*/ 82 h 107"/>
                <a:gd name="T14" fmla="*/ 20 w 110"/>
                <a:gd name="T15" fmla="*/ 96 h 107"/>
                <a:gd name="T16" fmla="*/ 35 w 110"/>
                <a:gd name="T17" fmla="*/ 99 h 107"/>
                <a:gd name="T18" fmla="*/ 44 w 110"/>
                <a:gd name="T19" fmla="*/ 69 h 107"/>
                <a:gd name="T20" fmla="*/ 72 w 110"/>
                <a:gd name="T21" fmla="*/ 78 h 107"/>
                <a:gd name="T22" fmla="*/ 82 w 110"/>
                <a:gd name="T23" fmla="*/ 89 h 107"/>
                <a:gd name="T24" fmla="*/ 88 w 110"/>
                <a:gd name="T25" fmla="*/ 80 h 107"/>
                <a:gd name="T26" fmla="*/ 98 w 110"/>
                <a:gd name="T27" fmla="*/ 77 h 107"/>
                <a:gd name="T28" fmla="*/ 103 w 110"/>
                <a:gd name="T29" fmla="*/ 78 h 107"/>
                <a:gd name="T30" fmla="*/ 104 w 110"/>
                <a:gd name="T31" fmla="*/ 65 h 107"/>
                <a:gd name="T32" fmla="*/ 61 w 110"/>
                <a:gd name="T33" fmla="*/ 54 h 107"/>
                <a:gd name="T34" fmla="*/ 64 w 110"/>
                <a:gd name="T35" fmla="*/ 48 h 107"/>
                <a:gd name="T36" fmla="*/ 49 w 110"/>
                <a:gd name="T37" fmla="*/ 29 h 107"/>
                <a:gd name="T38" fmla="*/ 40 w 110"/>
                <a:gd name="T39" fmla="*/ 14 h 107"/>
                <a:gd name="T40" fmla="*/ 35 w 110"/>
                <a:gd name="T41" fmla="*/ 15 h 107"/>
                <a:gd name="T42" fmla="*/ 0 w 110"/>
                <a:gd name="T43" fmla="*/ 44 h 107"/>
                <a:gd name="T44" fmla="*/ 26 w 110"/>
                <a:gd name="T45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07">
                  <a:moveTo>
                    <a:pt x="26" y="45"/>
                  </a:moveTo>
                  <a:cubicBezTo>
                    <a:pt x="26" y="45"/>
                    <a:pt x="26" y="45"/>
                    <a:pt x="27" y="45"/>
                  </a:cubicBezTo>
                  <a:cubicBezTo>
                    <a:pt x="28" y="40"/>
                    <a:pt x="35" y="42"/>
                    <a:pt x="35" y="47"/>
                  </a:cubicBezTo>
                  <a:cubicBezTo>
                    <a:pt x="36" y="47"/>
                    <a:pt x="36" y="48"/>
                    <a:pt x="36" y="48"/>
                  </a:cubicBezTo>
                  <a:cubicBezTo>
                    <a:pt x="41" y="49"/>
                    <a:pt x="46" y="50"/>
                    <a:pt x="50" y="53"/>
                  </a:cubicBezTo>
                  <a:cubicBezTo>
                    <a:pt x="54" y="55"/>
                    <a:pt x="53" y="60"/>
                    <a:pt x="50" y="61"/>
                  </a:cubicBezTo>
                  <a:cubicBezTo>
                    <a:pt x="40" y="66"/>
                    <a:pt x="30" y="72"/>
                    <a:pt x="25" y="82"/>
                  </a:cubicBezTo>
                  <a:cubicBezTo>
                    <a:pt x="22" y="86"/>
                    <a:pt x="21" y="91"/>
                    <a:pt x="20" y="96"/>
                  </a:cubicBezTo>
                  <a:cubicBezTo>
                    <a:pt x="18" y="106"/>
                    <a:pt x="23" y="107"/>
                    <a:pt x="35" y="99"/>
                  </a:cubicBezTo>
                  <a:cubicBezTo>
                    <a:pt x="37" y="90"/>
                    <a:pt x="38" y="77"/>
                    <a:pt x="44" y="69"/>
                  </a:cubicBezTo>
                  <a:cubicBezTo>
                    <a:pt x="53" y="58"/>
                    <a:pt x="76" y="61"/>
                    <a:pt x="72" y="78"/>
                  </a:cubicBezTo>
                  <a:cubicBezTo>
                    <a:pt x="71" y="86"/>
                    <a:pt x="75" y="101"/>
                    <a:pt x="82" y="89"/>
                  </a:cubicBezTo>
                  <a:cubicBezTo>
                    <a:pt x="84" y="86"/>
                    <a:pt x="86" y="82"/>
                    <a:pt x="88" y="80"/>
                  </a:cubicBezTo>
                  <a:cubicBezTo>
                    <a:pt x="91" y="77"/>
                    <a:pt x="95" y="77"/>
                    <a:pt x="98" y="77"/>
                  </a:cubicBezTo>
                  <a:cubicBezTo>
                    <a:pt x="100" y="78"/>
                    <a:pt x="101" y="78"/>
                    <a:pt x="103" y="78"/>
                  </a:cubicBezTo>
                  <a:cubicBezTo>
                    <a:pt x="109" y="73"/>
                    <a:pt x="110" y="69"/>
                    <a:pt x="104" y="65"/>
                  </a:cubicBezTo>
                  <a:cubicBezTo>
                    <a:pt x="91" y="60"/>
                    <a:pt x="71" y="67"/>
                    <a:pt x="61" y="54"/>
                  </a:cubicBezTo>
                  <a:cubicBezTo>
                    <a:pt x="60" y="51"/>
                    <a:pt x="61" y="49"/>
                    <a:pt x="64" y="48"/>
                  </a:cubicBezTo>
                  <a:cubicBezTo>
                    <a:pt x="73" y="44"/>
                    <a:pt x="52" y="33"/>
                    <a:pt x="49" y="29"/>
                  </a:cubicBezTo>
                  <a:cubicBezTo>
                    <a:pt x="46" y="24"/>
                    <a:pt x="44" y="19"/>
                    <a:pt x="40" y="14"/>
                  </a:cubicBezTo>
                  <a:cubicBezTo>
                    <a:pt x="29" y="0"/>
                    <a:pt x="35" y="14"/>
                    <a:pt x="35" y="15"/>
                  </a:cubicBezTo>
                  <a:cubicBezTo>
                    <a:pt x="36" y="30"/>
                    <a:pt x="15" y="41"/>
                    <a:pt x="0" y="44"/>
                  </a:cubicBezTo>
                  <a:cubicBezTo>
                    <a:pt x="7" y="48"/>
                    <a:pt x="17" y="45"/>
                    <a:pt x="26" y="45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9"/>
            <p:cNvSpPr/>
            <p:nvPr/>
          </p:nvSpPr>
          <p:spPr bwMode="auto">
            <a:xfrm>
              <a:off x="5016501" y="963613"/>
              <a:ext cx="152400" cy="47625"/>
            </a:xfrm>
            <a:custGeom>
              <a:avLst/>
              <a:gdLst>
                <a:gd name="T0" fmla="*/ 35 w 38"/>
                <a:gd name="T1" fmla="*/ 0 h 12"/>
                <a:gd name="T2" fmla="*/ 24 w 38"/>
                <a:gd name="T3" fmla="*/ 3 h 12"/>
                <a:gd name="T4" fmla="*/ 7 w 38"/>
                <a:gd name="T5" fmla="*/ 6 h 12"/>
                <a:gd name="T6" fmla="*/ 4 w 38"/>
                <a:gd name="T7" fmla="*/ 11 h 12"/>
                <a:gd name="T8" fmla="*/ 18 w 38"/>
                <a:gd name="T9" fmla="*/ 12 h 12"/>
                <a:gd name="T10" fmla="*/ 38 w 38"/>
                <a:gd name="T11" fmla="*/ 9 h 12"/>
                <a:gd name="T12" fmla="*/ 35 w 3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2">
                  <a:moveTo>
                    <a:pt x="35" y="0"/>
                  </a:moveTo>
                  <a:cubicBezTo>
                    <a:pt x="31" y="0"/>
                    <a:pt x="28" y="2"/>
                    <a:pt x="24" y="3"/>
                  </a:cubicBezTo>
                  <a:cubicBezTo>
                    <a:pt x="20" y="4"/>
                    <a:pt x="12" y="8"/>
                    <a:pt x="7" y="6"/>
                  </a:cubicBezTo>
                  <a:cubicBezTo>
                    <a:pt x="5" y="7"/>
                    <a:pt x="0" y="10"/>
                    <a:pt x="4" y="11"/>
                  </a:cubicBezTo>
                  <a:cubicBezTo>
                    <a:pt x="9" y="12"/>
                    <a:pt x="13" y="12"/>
                    <a:pt x="18" y="12"/>
                  </a:cubicBezTo>
                  <a:cubicBezTo>
                    <a:pt x="24" y="11"/>
                    <a:pt x="31" y="10"/>
                    <a:pt x="38" y="9"/>
                  </a:cubicBezTo>
                  <a:cubicBezTo>
                    <a:pt x="38" y="5"/>
                    <a:pt x="38" y="1"/>
                    <a:pt x="35" y="0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40"/>
            <p:cNvSpPr/>
            <p:nvPr/>
          </p:nvSpPr>
          <p:spPr bwMode="auto">
            <a:xfrm>
              <a:off x="7804151" y="4084638"/>
              <a:ext cx="1519238" cy="2273300"/>
            </a:xfrm>
            <a:custGeom>
              <a:avLst/>
              <a:gdLst>
                <a:gd name="T0" fmla="*/ 308 w 377"/>
                <a:gd name="T1" fmla="*/ 98 h 564"/>
                <a:gd name="T2" fmla="*/ 305 w 377"/>
                <a:gd name="T3" fmla="*/ 105 h 564"/>
                <a:gd name="T4" fmla="*/ 250 w 377"/>
                <a:gd name="T5" fmla="*/ 229 h 564"/>
                <a:gd name="T6" fmla="*/ 247 w 377"/>
                <a:gd name="T7" fmla="*/ 227 h 564"/>
                <a:gd name="T8" fmla="*/ 299 w 377"/>
                <a:gd name="T9" fmla="*/ 104 h 564"/>
                <a:gd name="T10" fmla="*/ 228 w 377"/>
                <a:gd name="T11" fmla="*/ 152 h 564"/>
                <a:gd name="T12" fmla="*/ 227 w 377"/>
                <a:gd name="T13" fmla="*/ 150 h 564"/>
                <a:gd name="T14" fmla="*/ 301 w 377"/>
                <a:gd name="T15" fmla="*/ 99 h 564"/>
                <a:gd name="T16" fmla="*/ 303 w 377"/>
                <a:gd name="T17" fmla="*/ 93 h 564"/>
                <a:gd name="T18" fmla="*/ 313 w 377"/>
                <a:gd name="T19" fmla="*/ 28 h 564"/>
                <a:gd name="T20" fmla="*/ 314 w 377"/>
                <a:gd name="T21" fmla="*/ 0 h 564"/>
                <a:gd name="T22" fmla="*/ 304 w 377"/>
                <a:gd name="T23" fmla="*/ 6 h 564"/>
                <a:gd name="T24" fmla="*/ 183 w 377"/>
                <a:gd name="T25" fmla="*/ 63 h 564"/>
                <a:gd name="T26" fmla="*/ 176 w 377"/>
                <a:gd name="T27" fmla="*/ 146 h 564"/>
                <a:gd name="T28" fmla="*/ 137 w 377"/>
                <a:gd name="T29" fmla="*/ 291 h 564"/>
                <a:gd name="T30" fmla="*/ 58 w 377"/>
                <a:gd name="T31" fmla="*/ 460 h 564"/>
                <a:gd name="T32" fmla="*/ 97 w 377"/>
                <a:gd name="T33" fmla="*/ 447 h 564"/>
                <a:gd name="T34" fmla="*/ 99 w 377"/>
                <a:gd name="T35" fmla="*/ 451 h 564"/>
                <a:gd name="T36" fmla="*/ 52 w 377"/>
                <a:gd name="T37" fmla="*/ 470 h 564"/>
                <a:gd name="T38" fmla="*/ 0 w 377"/>
                <a:gd name="T39" fmla="*/ 564 h 564"/>
                <a:gd name="T40" fmla="*/ 69 w 377"/>
                <a:gd name="T41" fmla="*/ 511 h 564"/>
                <a:gd name="T42" fmla="*/ 168 w 377"/>
                <a:gd name="T43" fmla="*/ 410 h 564"/>
                <a:gd name="T44" fmla="*/ 251 w 377"/>
                <a:gd name="T45" fmla="*/ 302 h 564"/>
                <a:gd name="T46" fmla="*/ 263 w 377"/>
                <a:gd name="T47" fmla="*/ 300 h 564"/>
                <a:gd name="T48" fmla="*/ 307 w 377"/>
                <a:gd name="T49" fmla="*/ 236 h 564"/>
                <a:gd name="T50" fmla="*/ 364 w 377"/>
                <a:gd name="T51" fmla="*/ 90 h 564"/>
                <a:gd name="T52" fmla="*/ 377 w 377"/>
                <a:gd name="T53" fmla="*/ 37 h 564"/>
                <a:gd name="T54" fmla="*/ 308 w 377"/>
                <a:gd name="T55" fmla="*/ 9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564">
                  <a:moveTo>
                    <a:pt x="308" y="98"/>
                  </a:moveTo>
                  <a:cubicBezTo>
                    <a:pt x="307" y="100"/>
                    <a:pt x="306" y="103"/>
                    <a:pt x="305" y="105"/>
                  </a:cubicBezTo>
                  <a:cubicBezTo>
                    <a:pt x="291" y="148"/>
                    <a:pt x="272" y="189"/>
                    <a:pt x="250" y="229"/>
                  </a:cubicBezTo>
                  <a:cubicBezTo>
                    <a:pt x="249" y="231"/>
                    <a:pt x="246" y="229"/>
                    <a:pt x="247" y="227"/>
                  </a:cubicBezTo>
                  <a:cubicBezTo>
                    <a:pt x="263" y="185"/>
                    <a:pt x="285" y="146"/>
                    <a:pt x="299" y="104"/>
                  </a:cubicBezTo>
                  <a:cubicBezTo>
                    <a:pt x="275" y="120"/>
                    <a:pt x="251" y="136"/>
                    <a:pt x="228" y="152"/>
                  </a:cubicBezTo>
                  <a:cubicBezTo>
                    <a:pt x="227" y="152"/>
                    <a:pt x="226" y="151"/>
                    <a:pt x="227" y="150"/>
                  </a:cubicBezTo>
                  <a:cubicBezTo>
                    <a:pt x="250" y="133"/>
                    <a:pt x="276" y="116"/>
                    <a:pt x="301" y="99"/>
                  </a:cubicBezTo>
                  <a:cubicBezTo>
                    <a:pt x="301" y="97"/>
                    <a:pt x="302" y="95"/>
                    <a:pt x="303" y="93"/>
                  </a:cubicBezTo>
                  <a:cubicBezTo>
                    <a:pt x="309" y="71"/>
                    <a:pt x="314" y="50"/>
                    <a:pt x="313" y="28"/>
                  </a:cubicBezTo>
                  <a:cubicBezTo>
                    <a:pt x="313" y="18"/>
                    <a:pt x="313" y="9"/>
                    <a:pt x="314" y="0"/>
                  </a:cubicBezTo>
                  <a:cubicBezTo>
                    <a:pt x="311" y="2"/>
                    <a:pt x="307" y="4"/>
                    <a:pt x="304" y="6"/>
                  </a:cubicBezTo>
                  <a:cubicBezTo>
                    <a:pt x="266" y="29"/>
                    <a:pt x="225" y="47"/>
                    <a:pt x="183" y="63"/>
                  </a:cubicBezTo>
                  <a:cubicBezTo>
                    <a:pt x="181" y="91"/>
                    <a:pt x="179" y="119"/>
                    <a:pt x="176" y="146"/>
                  </a:cubicBezTo>
                  <a:cubicBezTo>
                    <a:pt x="170" y="197"/>
                    <a:pt x="155" y="245"/>
                    <a:pt x="137" y="291"/>
                  </a:cubicBezTo>
                  <a:cubicBezTo>
                    <a:pt x="114" y="349"/>
                    <a:pt x="87" y="405"/>
                    <a:pt x="58" y="460"/>
                  </a:cubicBezTo>
                  <a:cubicBezTo>
                    <a:pt x="71" y="455"/>
                    <a:pt x="84" y="451"/>
                    <a:pt x="97" y="447"/>
                  </a:cubicBezTo>
                  <a:cubicBezTo>
                    <a:pt x="100" y="446"/>
                    <a:pt x="102" y="450"/>
                    <a:pt x="99" y="451"/>
                  </a:cubicBezTo>
                  <a:cubicBezTo>
                    <a:pt x="84" y="458"/>
                    <a:pt x="69" y="465"/>
                    <a:pt x="52" y="470"/>
                  </a:cubicBezTo>
                  <a:cubicBezTo>
                    <a:pt x="35" y="502"/>
                    <a:pt x="18" y="533"/>
                    <a:pt x="0" y="564"/>
                  </a:cubicBezTo>
                  <a:cubicBezTo>
                    <a:pt x="24" y="548"/>
                    <a:pt x="47" y="530"/>
                    <a:pt x="69" y="511"/>
                  </a:cubicBezTo>
                  <a:cubicBezTo>
                    <a:pt x="105" y="480"/>
                    <a:pt x="138" y="446"/>
                    <a:pt x="168" y="410"/>
                  </a:cubicBezTo>
                  <a:cubicBezTo>
                    <a:pt x="197" y="375"/>
                    <a:pt x="221" y="336"/>
                    <a:pt x="251" y="302"/>
                  </a:cubicBezTo>
                  <a:cubicBezTo>
                    <a:pt x="254" y="298"/>
                    <a:pt x="259" y="298"/>
                    <a:pt x="263" y="300"/>
                  </a:cubicBezTo>
                  <a:cubicBezTo>
                    <a:pt x="278" y="279"/>
                    <a:pt x="294" y="258"/>
                    <a:pt x="307" y="236"/>
                  </a:cubicBezTo>
                  <a:cubicBezTo>
                    <a:pt x="335" y="190"/>
                    <a:pt x="350" y="141"/>
                    <a:pt x="364" y="90"/>
                  </a:cubicBezTo>
                  <a:cubicBezTo>
                    <a:pt x="368" y="73"/>
                    <a:pt x="373" y="55"/>
                    <a:pt x="377" y="37"/>
                  </a:cubicBezTo>
                  <a:cubicBezTo>
                    <a:pt x="357" y="60"/>
                    <a:pt x="333" y="80"/>
                    <a:pt x="308" y="98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41"/>
            <p:cNvSpPr/>
            <p:nvPr/>
          </p:nvSpPr>
          <p:spPr bwMode="auto">
            <a:xfrm>
              <a:off x="5854701" y="266700"/>
              <a:ext cx="293688" cy="201613"/>
            </a:xfrm>
            <a:custGeom>
              <a:avLst/>
              <a:gdLst>
                <a:gd name="T0" fmla="*/ 35 w 73"/>
                <a:gd name="T1" fmla="*/ 14 h 50"/>
                <a:gd name="T2" fmla="*/ 0 w 73"/>
                <a:gd name="T3" fmla="*/ 32 h 50"/>
                <a:gd name="T4" fmla="*/ 22 w 73"/>
                <a:gd name="T5" fmla="*/ 46 h 50"/>
                <a:gd name="T6" fmla="*/ 47 w 73"/>
                <a:gd name="T7" fmla="*/ 39 h 50"/>
                <a:gd name="T8" fmla="*/ 48 w 73"/>
                <a:gd name="T9" fmla="*/ 38 h 50"/>
                <a:gd name="T10" fmla="*/ 56 w 73"/>
                <a:gd name="T11" fmla="*/ 19 h 50"/>
                <a:gd name="T12" fmla="*/ 73 w 73"/>
                <a:gd name="T13" fmla="*/ 8 h 50"/>
                <a:gd name="T14" fmla="*/ 63 w 73"/>
                <a:gd name="T15" fmla="*/ 4 h 50"/>
                <a:gd name="T16" fmla="*/ 35 w 73"/>
                <a:gd name="T17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0">
                  <a:moveTo>
                    <a:pt x="35" y="14"/>
                  </a:moveTo>
                  <a:cubicBezTo>
                    <a:pt x="24" y="20"/>
                    <a:pt x="11" y="25"/>
                    <a:pt x="0" y="32"/>
                  </a:cubicBezTo>
                  <a:cubicBezTo>
                    <a:pt x="7" y="37"/>
                    <a:pt x="14" y="43"/>
                    <a:pt x="22" y="46"/>
                  </a:cubicBezTo>
                  <a:cubicBezTo>
                    <a:pt x="32" y="50"/>
                    <a:pt x="39" y="43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3" y="34"/>
                    <a:pt x="51" y="24"/>
                    <a:pt x="56" y="19"/>
                  </a:cubicBezTo>
                  <a:cubicBezTo>
                    <a:pt x="61" y="14"/>
                    <a:pt x="68" y="13"/>
                    <a:pt x="73" y="8"/>
                  </a:cubicBezTo>
                  <a:cubicBezTo>
                    <a:pt x="70" y="7"/>
                    <a:pt x="66" y="6"/>
                    <a:pt x="63" y="4"/>
                  </a:cubicBezTo>
                  <a:cubicBezTo>
                    <a:pt x="52" y="0"/>
                    <a:pt x="44" y="10"/>
                    <a:pt x="35" y="1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42"/>
            <p:cNvSpPr/>
            <p:nvPr/>
          </p:nvSpPr>
          <p:spPr bwMode="auto">
            <a:xfrm>
              <a:off x="6229351" y="257175"/>
              <a:ext cx="841375" cy="714375"/>
            </a:xfrm>
            <a:custGeom>
              <a:avLst/>
              <a:gdLst>
                <a:gd name="T0" fmla="*/ 181 w 209"/>
                <a:gd name="T1" fmla="*/ 177 h 177"/>
                <a:gd name="T2" fmla="*/ 168 w 209"/>
                <a:gd name="T3" fmla="*/ 122 h 177"/>
                <a:gd name="T4" fmla="*/ 175 w 209"/>
                <a:gd name="T5" fmla="*/ 96 h 177"/>
                <a:gd name="T6" fmla="*/ 182 w 209"/>
                <a:gd name="T7" fmla="*/ 64 h 177"/>
                <a:gd name="T8" fmla="*/ 132 w 209"/>
                <a:gd name="T9" fmla="*/ 40 h 177"/>
                <a:gd name="T10" fmla="*/ 79 w 209"/>
                <a:gd name="T11" fmla="*/ 11 h 177"/>
                <a:gd name="T12" fmla="*/ 17 w 209"/>
                <a:gd name="T13" fmla="*/ 12 h 177"/>
                <a:gd name="T14" fmla="*/ 1 w 209"/>
                <a:gd name="T15" fmla="*/ 33 h 177"/>
                <a:gd name="T16" fmla="*/ 2 w 209"/>
                <a:gd name="T17" fmla="*/ 38 h 177"/>
                <a:gd name="T18" fmla="*/ 53 w 209"/>
                <a:gd name="T19" fmla="*/ 65 h 177"/>
                <a:gd name="T20" fmla="*/ 90 w 209"/>
                <a:gd name="T21" fmla="*/ 99 h 177"/>
                <a:gd name="T22" fmla="*/ 110 w 209"/>
                <a:gd name="T23" fmla="*/ 122 h 177"/>
                <a:gd name="T24" fmla="*/ 123 w 209"/>
                <a:gd name="T25" fmla="*/ 154 h 177"/>
                <a:gd name="T26" fmla="*/ 156 w 209"/>
                <a:gd name="T27" fmla="*/ 163 h 177"/>
                <a:gd name="T28" fmla="*/ 181 w 209"/>
                <a:gd name="T2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77">
                  <a:moveTo>
                    <a:pt x="181" y="177"/>
                  </a:moveTo>
                  <a:cubicBezTo>
                    <a:pt x="171" y="160"/>
                    <a:pt x="152" y="134"/>
                    <a:pt x="168" y="122"/>
                  </a:cubicBezTo>
                  <a:cubicBezTo>
                    <a:pt x="179" y="113"/>
                    <a:pt x="171" y="106"/>
                    <a:pt x="175" y="96"/>
                  </a:cubicBezTo>
                  <a:cubicBezTo>
                    <a:pt x="180" y="83"/>
                    <a:pt x="209" y="78"/>
                    <a:pt x="182" y="64"/>
                  </a:cubicBezTo>
                  <a:cubicBezTo>
                    <a:pt x="165" y="56"/>
                    <a:pt x="149" y="48"/>
                    <a:pt x="132" y="40"/>
                  </a:cubicBezTo>
                  <a:cubicBezTo>
                    <a:pt x="113" y="31"/>
                    <a:pt x="97" y="20"/>
                    <a:pt x="79" y="11"/>
                  </a:cubicBezTo>
                  <a:cubicBezTo>
                    <a:pt x="57" y="0"/>
                    <a:pt x="38" y="5"/>
                    <a:pt x="17" y="12"/>
                  </a:cubicBezTo>
                  <a:cubicBezTo>
                    <a:pt x="7" y="16"/>
                    <a:pt x="5" y="25"/>
                    <a:pt x="1" y="33"/>
                  </a:cubicBezTo>
                  <a:cubicBezTo>
                    <a:pt x="2" y="35"/>
                    <a:pt x="3" y="36"/>
                    <a:pt x="2" y="38"/>
                  </a:cubicBezTo>
                  <a:cubicBezTo>
                    <a:pt x="0" y="43"/>
                    <a:pt x="49" y="64"/>
                    <a:pt x="53" y="65"/>
                  </a:cubicBezTo>
                  <a:cubicBezTo>
                    <a:pt x="71" y="71"/>
                    <a:pt x="86" y="79"/>
                    <a:pt x="90" y="99"/>
                  </a:cubicBezTo>
                  <a:cubicBezTo>
                    <a:pt x="93" y="114"/>
                    <a:pt x="105" y="111"/>
                    <a:pt x="110" y="122"/>
                  </a:cubicBezTo>
                  <a:cubicBezTo>
                    <a:pt x="115" y="133"/>
                    <a:pt x="109" y="149"/>
                    <a:pt x="123" y="154"/>
                  </a:cubicBezTo>
                  <a:cubicBezTo>
                    <a:pt x="133" y="158"/>
                    <a:pt x="145" y="159"/>
                    <a:pt x="156" y="163"/>
                  </a:cubicBezTo>
                  <a:cubicBezTo>
                    <a:pt x="165" y="167"/>
                    <a:pt x="172" y="173"/>
                    <a:pt x="181" y="17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43"/>
            <p:cNvSpPr/>
            <p:nvPr/>
          </p:nvSpPr>
          <p:spPr bwMode="auto">
            <a:xfrm>
              <a:off x="6745288" y="1471613"/>
              <a:ext cx="173038" cy="112713"/>
            </a:xfrm>
            <a:custGeom>
              <a:avLst/>
              <a:gdLst>
                <a:gd name="T0" fmla="*/ 36 w 43"/>
                <a:gd name="T1" fmla="*/ 25 h 28"/>
                <a:gd name="T2" fmla="*/ 43 w 43"/>
                <a:gd name="T3" fmla="*/ 24 h 28"/>
                <a:gd name="T4" fmla="*/ 22 w 43"/>
                <a:gd name="T5" fmla="*/ 12 h 28"/>
                <a:gd name="T6" fmla="*/ 9 w 43"/>
                <a:gd name="T7" fmla="*/ 0 h 28"/>
                <a:gd name="T8" fmla="*/ 3 w 43"/>
                <a:gd name="T9" fmla="*/ 28 h 28"/>
                <a:gd name="T10" fmla="*/ 36 w 43"/>
                <a:gd name="T11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8">
                  <a:moveTo>
                    <a:pt x="36" y="25"/>
                  </a:moveTo>
                  <a:cubicBezTo>
                    <a:pt x="38" y="24"/>
                    <a:pt x="40" y="24"/>
                    <a:pt x="43" y="24"/>
                  </a:cubicBezTo>
                  <a:cubicBezTo>
                    <a:pt x="40" y="17"/>
                    <a:pt x="29" y="15"/>
                    <a:pt x="22" y="12"/>
                  </a:cubicBezTo>
                  <a:cubicBezTo>
                    <a:pt x="16" y="9"/>
                    <a:pt x="12" y="6"/>
                    <a:pt x="9" y="0"/>
                  </a:cubicBezTo>
                  <a:cubicBezTo>
                    <a:pt x="4" y="9"/>
                    <a:pt x="0" y="18"/>
                    <a:pt x="3" y="28"/>
                  </a:cubicBezTo>
                  <a:cubicBezTo>
                    <a:pt x="14" y="28"/>
                    <a:pt x="25" y="25"/>
                    <a:pt x="36" y="25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44"/>
            <p:cNvSpPr/>
            <p:nvPr/>
          </p:nvSpPr>
          <p:spPr bwMode="auto">
            <a:xfrm>
              <a:off x="6232526" y="3168650"/>
              <a:ext cx="201613" cy="93663"/>
            </a:xfrm>
            <a:custGeom>
              <a:avLst/>
              <a:gdLst>
                <a:gd name="T0" fmla="*/ 3 w 50"/>
                <a:gd name="T1" fmla="*/ 0 h 23"/>
                <a:gd name="T2" fmla="*/ 0 w 50"/>
                <a:gd name="T3" fmla="*/ 18 h 23"/>
                <a:gd name="T4" fmla="*/ 12 w 50"/>
                <a:gd name="T5" fmla="*/ 19 h 23"/>
                <a:gd name="T6" fmla="*/ 17 w 50"/>
                <a:gd name="T7" fmla="*/ 17 h 23"/>
                <a:gd name="T8" fmla="*/ 50 w 50"/>
                <a:gd name="T9" fmla="*/ 23 h 23"/>
                <a:gd name="T10" fmla="*/ 3 w 5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3">
                  <a:moveTo>
                    <a:pt x="3" y="0"/>
                  </a:moveTo>
                  <a:cubicBezTo>
                    <a:pt x="2" y="6"/>
                    <a:pt x="1" y="12"/>
                    <a:pt x="0" y="18"/>
                  </a:cubicBezTo>
                  <a:cubicBezTo>
                    <a:pt x="4" y="18"/>
                    <a:pt x="8" y="18"/>
                    <a:pt x="12" y="19"/>
                  </a:cubicBezTo>
                  <a:cubicBezTo>
                    <a:pt x="12" y="17"/>
                    <a:pt x="14" y="16"/>
                    <a:pt x="17" y="17"/>
                  </a:cubicBezTo>
                  <a:cubicBezTo>
                    <a:pt x="26" y="23"/>
                    <a:pt x="39" y="21"/>
                    <a:pt x="50" y="23"/>
                  </a:cubicBezTo>
                  <a:cubicBezTo>
                    <a:pt x="45" y="3"/>
                    <a:pt x="21" y="0"/>
                    <a:pt x="3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45"/>
            <p:cNvSpPr>
              <a:spLocks noEditPoints="1"/>
            </p:cNvSpPr>
            <p:nvPr/>
          </p:nvSpPr>
          <p:spPr bwMode="auto">
            <a:xfrm>
              <a:off x="2767013" y="39688"/>
              <a:ext cx="6661150" cy="6762750"/>
            </a:xfrm>
            <a:custGeom>
              <a:avLst/>
              <a:gdLst>
                <a:gd name="T0" fmla="*/ 1486 w 1653"/>
                <a:gd name="T1" fmla="*/ 599 h 1677"/>
                <a:gd name="T2" fmla="*/ 1489 w 1653"/>
                <a:gd name="T3" fmla="*/ 386 h 1677"/>
                <a:gd name="T4" fmla="*/ 1440 w 1653"/>
                <a:gd name="T5" fmla="*/ 409 h 1677"/>
                <a:gd name="T6" fmla="*/ 1327 w 1653"/>
                <a:gd name="T7" fmla="*/ 197 h 1677"/>
                <a:gd name="T8" fmla="*/ 708 w 1653"/>
                <a:gd name="T9" fmla="*/ 18 h 1677"/>
                <a:gd name="T10" fmla="*/ 550 w 1653"/>
                <a:gd name="T11" fmla="*/ 84 h 1677"/>
                <a:gd name="T12" fmla="*/ 624 w 1653"/>
                <a:gd name="T13" fmla="*/ 114 h 1677"/>
                <a:gd name="T14" fmla="*/ 697 w 1653"/>
                <a:gd name="T15" fmla="*/ 159 h 1677"/>
                <a:gd name="T16" fmla="*/ 752 w 1653"/>
                <a:gd name="T17" fmla="*/ 168 h 1677"/>
                <a:gd name="T18" fmla="*/ 897 w 1653"/>
                <a:gd name="T19" fmla="*/ 198 h 1677"/>
                <a:gd name="T20" fmla="*/ 768 w 1653"/>
                <a:gd name="T21" fmla="*/ 198 h 1677"/>
                <a:gd name="T22" fmla="*/ 765 w 1653"/>
                <a:gd name="T23" fmla="*/ 299 h 1677"/>
                <a:gd name="T24" fmla="*/ 801 w 1653"/>
                <a:gd name="T25" fmla="*/ 243 h 1677"/>
                <a:gd name="T26" fmla="*/ 902 w 1653"/>
                <a:gd name="T27" fmla="*/ 246 h 1677"/>
                <a:gd name="T28" fmla="*/ 966 w 1653"/>
                <a:gd name="T29" fmla="*/ 358 h 1677"/>
                <a:gd name="T30" fmla="*/ 959 w 1653"/>
                <a:gd name="T31" fmla="*/ 416 h 1677"/>
                <a:gd name="T32" fmla="*/ 822 w 1653"/>
                <a:gd name="T33" fmla="*/ 506 h 1677"/>
                <a:gd name="T34" fmla="*/ 751 w 1653"/>
                <a:gd name="T35" fmla="*/ 702 h 1677"/>
                <a:gd name="T36" fmla="*/ 536 w 1653"/>
                <a:gd name="T37" fmla="*/ 675 h 1677"/>
                <a:gd name="T38" fmla="*/ 655 w 1653"/>
                <a:gd name="T39" fmla="*/ 742 h 1677"/>
                <a:gd name="T40" fmla="*/ 701 w 1653"/>
                <a:gd name="T41" fmla="*/ 908 h 1677"/>
                <a:gd name="T42" fmla="*/ 870 w 1653"/>
                <a:gd name="T43" fmla="*/ 913 h 1677"/>
                <a:gd name="T44" fmla="*/ 983 w 1653"/>
                <a:gd name="T45" fmla="*/ 910 h 1677"/>
                <a:gd name="T46" fmla="*/ 1158 w 1653"/>
                <a:gd name="T47" fmla="*/ 1066 h 1677"/>
                <a:gd name="T48" fmla="*/ 1373 w 1653"/>
                <a:gd name="T49" fmla="*/ 1091 h 1677"/>
                <a:gd name="T50" fmla="*/ 1199 w 1653"/>
                <a:gd name="T51" fmla="*/ 1364 h 1677"/>
                <a:gd name="T52" fmla="*/ 976 w 1653"/>
                <a:gd name="T53" fmla="*/ 1536 h 1677"/>
                <a:gd name="T54" fmla="*/ 900 w 1653"/>
                <a:gd name="T55" fmla="*/ 1639 h 1677"/>
                <a:gd name="T56" fmla="*/ 830 w 1653"/>
                <a:gd name="T57" fmla="*/ 1560 h 1677"/>
                <a:gd name="T58" fmla="*/ 884 w 1653"/>
                <a:gd name="T59" fmla="*/ 1310 h 1677"/>
                <a:gd name="T60" fmla="*/ 748 w 1653"/>
                <a:gd name="T61" fmla="*/ 1104 h 1677"/>
                <a:gd name="T62" fmla="*/ 753 w 1653"/>
                <a:gd name="T63" fmla="*/ 953 h 1677"/>
                <a:gd name="T64" fmla="*/ 572 w 1653"/>
                <a:gd name="T65" fmla="*/ 843 h 1677"/>
                <a:gd name="T66" fmla="*/ 388 w 1653"/>
                <a:gd name="T67" fmla="*/ 629 h 1677"/>
                <a:gd name="T68" fmla="*/ 379 w 1653"/>
                <a:gd name="T69" fmla="*/ 706 h 1677"/>
                <a:gd name="T70" fmla="*/ 373 w 1653"/>
                <a:gd name="T71" fmla="*/ 370 h 1677"/>
                <a:gd name="T72" fmla="*/ 426 w 1653"/>
                <a:gd name="T73" fmla="*/ 173 h 1677"/>
                <a:gd name="T74" fmla="*/ 2 w 1653"/>
                <a:gd name="T75" fmla="*/ 728 h 1677"/>
                <a:gd name="T76" fmla="*/ 382 w 1653"/>
                <a:gd name="T77" fmla="*/ 859 h 1677"/>
                <a:gd name="T78" fmla="*/ 591 w 1653"/>
                <a:gd name="T79" fmla="*/ 1093 h 1677"/>
                <a:gd name="T80" fmla="*/ 718 w 1653"/>
                <a:gd name="T81" fmla="*/ 1570 h 1677"/>
                <a:gd name="T82" fmla="*/ 444 w 1653"/>
                <a:gd name="T83" fmla="*/ 1554 h 1677"/>
                <a:gd name="T84" fmla="*/ 317 w 1653"/>
                <a:gd name="T85" fmla="*/ 1464 h 1677"/>
                <a:gd name="T86" fmla="*/ 14 w 1653"/>
                <a:gd name="T87" fmla="*/ 985 h 1677"/>
                <a:gd name="T88" fmla="*/ 1244 w 1653"/>
                <a:gd name="T89" fmla="*/ 1571 h 1677"/>
                <a:gd name="T90" fmla="*/ 1379 w 1653"/>
                <a:gd name="T91" fmla="*/ 1297 h 1677"/>
                <a:gd name="T92" fmla="*/ 1543 w 1653"/>
                <a:gd name="T93" fmla="*/ 1008 h 1677"/>
                <a:gd name="T94" fmla="*/ 1560 w 1653"/>
                <a:gd name="T95" fmla="*/ 1095 h 1677"/>
                <a:gd name="T96" fmla="*/ 756 w 1653"/>
                <a:gd name="T97" fmla="*/ 757 h 1677"/>
                <a:gd name="T98" fmla="*/ 829 w 1653"/>
                <a:gd name="T99" fmla="*/ 788 h 1677"/>
                <a:gd name="T100" fmla="*/ 94 w 1653"/>
                <a:gd name="T101" fmla="*/ 478 h 1677"/>
                <a:gd name="T102" fmla="*/ 1091 w 1653"/>
                <a:gd name="T103" fmla="*/ 164 h 1677"/>
                <a:gd name="T104" fmla="*/ 849 w 1653"/>
                <a:gd name="T105" fmla="*/ 64 h 1677"/>
                <a:gd name="T106" fmla="*/ 846 w 1653"/>
                <a:gd name="T107" fmla="*/ 58 h 1677"/>
                <a:gd name="T108" fmla="*/ 855 w 1653"/>
                <a:gd name="T109" fmla="*/ 86 h 1677"/>
                <a:gd name="T110" fmla="*/ 1054 w 1653"/>
                <a:gd name="T111" fmla="*/ 237 h 1677"/>
                <a:gd name="T112" fmla="*/ 987 w 1653"/>
                <a:gd name="T113" fmla="*/ 390 h 1677"/>
                <a:gd name="T114" fmla="*/ 917 w 1653"/>
                <a:gd name="T115" fmla="*/ 803 h 1677"/>
                <a:gd name="T116" fmla="*/ 1173 w 1653"/>
                <a:gd name="T117" fmla="*/ 585 h 1677"/>
                <a:gd name="T118" fmla="*/ 1303 w 1653"/>
                <a:gd name="T119" fmla="*/ 527 h 1677"/>
                <a:gd name="T120" fmla="*/ 1438 w 1653"/>
                <a:gd name="T121" fmla="*/ 815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3" h="1677">
                  <a:moveTo>
                    <a:pt x="1623" y="861"/>
                  </a:moveTo>
                  <a:cubicBezTo>
                    <a:pt x="1609" y="869"/>
                    <a:pt x="1594" y="863"/>
                    <a:pt x="1584" y="851"/>
                  </a:cubicBezTo>
                  <a:cubicBezTo>
                    <a:pt x="1577" y="843"/>
                    <a:pt x="1572" y="833"/>
                    <a:pt x="1566" y="824"/>
                  </a:cubicBezTo>
                  <a:cubicBezTo>
                    <a:pt x="1558" y="812"/>
                    <a:pt x="1552" y="795"/>
                    <a:pt x="1540" y="786"/>
                  </a:cubicBezTo>
                  <a:cubicBezTo>
                    <a:pt x="1522" y="774"/>
                    <a:pt x="1510" y="763"/>
                    <a:pt x="1516" y="740"/>
                  </a:cubicBezTo>
                  <a:cubicBezTo>
                    <a:pt x="1520" y="725"/>
                    <a:pt x="1527" y="708"/>
                    <a:pt x="1516" y="695"/>
                  </a:cubicBezTo>
                  <a:cubicBezTo>
                    <a:pt x="1510" y="687"/>
                    <a:pt x="1499" y="681"/>
                    <a:pt x="1495" y="672"/>
                  </a:cubicBezTo>
                  <a:cubicBezTo>
                    <a:pt x="1491" y="660"/>
                    <a:pt x="1495" y="649"/>
                    <a:pt x="1494" y="637"/>
                  </a:cubicBezTo>
                  <a:cubicBezTo>
                    <a:pt x="1492" y="624"/>
                    <a:pt x="1487" y="612"/>
                    <a:pt x="1486" y="599"/>
                  </a:cubicBezTo>
                  <a:cubicBezTo>
                    <a:pt x="1484" y="586"/>
                    <a:pt x="1486" y="574"/>
                    <a:pt x="1489" y="562"/>
                  </a:cubicBezTo>
                  <a:cubicBezTo>
                    <a:pt x="1491" y="553"/>
                    <a:pt x="1495" y="542"/>
                    <a:pt x="1491" y="533"/>
                  </a:cubicBezTo>
                  <a:cubicBezTo>
                    <a:pt x="1488" y="526"/>
                    <a:pt x="1484" y="521"/>
                    <a:pt x="1480" y="514"/>
                  </a:cubicBezTo>
                  <a:cubicBezTo>
                    <a:pt x="1468" y="490"/>
                    <a:pt x="1479" y="461"/>
                    <a:pt x="1470" y="435"/>
                  </a:cubicBezTo>
                  <a:cubicBezTo>
                    <a:pt x="1469" y="435"/>
                    <a:pt x="1470" y="434"/>
                    <a:pt x="1470" y="433"/>
                  </a:cubicBezTo>
                  <a:cubicBezTo>
                    <a:pt x="1470" y="432"/>
                    <a:pt x="1471" y="430"/>
                    <a:pt x="1473" y="431"/>
                  </a:cubicBezTo>
                  <a:cubicBezTo>
                    <a:pt x="1485" y="437"/>
                    <a:pt x="1495" y="424"/>
                    <a:pt x="1494" y="414"/>
                  </a:cubicBezTo>
                  <a:cubicBezTo>
                    <a:pt x="1493" y="410"/>
                    <a:pt x="1492" y="405"/>
                    <a:pt x="1491" y="401"/>
                  </a:cubicBezTo>
                  <a:cubicBezTo>
                    <a:pt x="1490" y="396"/>
                    <a:pt x="1489" y="391"/>
                    <a:pt x="1489" y="386"/>
                  </a:cubicBezTo>
                  <a:cubicBezTo>
                    <a:pt x="1490" y="379"/>
                    <a:pt x="1493" y="375"/>
                    <a:pt x="1498" y="373"/>
                  </a:cubicBezTo>
                  <a:cubicBezTo>
                    <a:pt x="1487" y="360"/>
                    <a:pt x="1476" y="348"/>
                    <a:pt x="1468" y="334"/>
                  </a:cubicBezTo>
                  <a:cubicBezTo>
                    <a:pt x="1458" y="323"/>
                    <a:pt x="1448" y="312"/>
                    <a:pt x="1438" y="300"/>
                  </a:cubicBezTo>
                  <a:cubicBezTo>
                    <a:pt x="1434" y="304"/>
                    <a:pt x="1434" y="308"/>
                    <a:pt x="1437" y="314"/>
                  </a:cubicBezTo>
                  <a:cubicBezTo>
                    <a:pt x="1437" y="316"/>
                    <a:pt x="1438" y="317"/>
                    <a:pt x="1438" y="319"/>
                  </a:cubicBezTo>
                  <a:cubicBezTo>
                    <a:pt x="1441" y="325"/>
                    <a:pt x="1444" y="331"/>
                    <a:pt x="1447" y="337"/>
                  </a:cubicBezTo>
                  <a:cubicBezTo>
                    <a:pt x="1452" y="345"/>
                    <a:pt x="1458" y="354"/>
                    <a:pt x="1462" y="363"/>
                  </a:cubicBezTo>
                  <a:cubicBezTo>
                    <a:pt x="1468" y="374"/>
                    <a:pt x="1475" y="388"/>
                    <a:pt x="1473" y="401"/>
                  </a:cubicBezTo>
                  <a:cubicBezTo>
                    <a:pt x="1470" y="419"/>
                    <a:pt x="1452" y="417"/>
                    <a:pt x="1440" y="409"/>
                  </a:cubicBezTo>
                  <a:cubicBezTo>
                    <a:pt x="1428" y="400"/>
                    <a:pt x="1419" y="386"/>
                    <a:pt x="1410" y="374"/>
                  </a:cubicBezTo>
                  <a:cubicBezTo>
                    <a:pt x="1406" y="368"/>
                    <a:pt x="1389" y="351"/>
                    <a:pt x="1394" y="341"/>
                  </a:cubicBezTo>
                  <a:cubicBezTo>
                    <a:pt x="1395" y="338"/>
                    <a:pt x="1397" y="337"/>
                    <a:pt x="1400" y="336"/>
                  </a:cubicBezTo>
                  <a:cubicBezTo>
                    <a:pt x="1409" y="333"/>
                    <a:pt x="1406" y="327"/>
                    <a:pt x="1404" y="321"/>
                  </a:cubicBezTo>
                  <a:cubicBezTo>
                    <a:pt x="1397" y="302"/>
                    <a:pt x="1385" y="297"/>
                    <a:pt x="1365" y="297"/>
                  </a:cubicBezTo>
                  <a:cubicBezTo>
                    <a:pt x="1362" y="297"/>
                    <a:pt x="1360" y="295"/>
                    <a:pt x="1360" y="292"/>
                  </a:cubicBezTo>
                  <a:cubicBezTo>
                    <a:pt x="1359" y="283"/>
                    <a:pt x="1362" y="270"/>
                    <a:pt x="1359" y="261"/>
                  </a:cubicBezTo>
                  <a:cubicBezTo>
                    <a:pt x="1355" y="252"/>
                    <a:pt x="1348" y="247"/>
                    <a:pt x="1343" y="238"/>
                  </a:cubicBezTo>
                  <a:cubicBezTo>
                    <a:pt x="1337" y="225"/>
                    <a:pt x="1336" y="209"/>
                    <a:pt x="1327" y="197"/>
                  </a:cubicBezTo>
                  <a:cubicBezTo>
                    <a:pt x="1318" y="187"/>
                    <a:pt x="1306" y="187"/>
                    <a:pt x="1295" y="181"/>
                  </a:cubicBezTo>
                  <a:cubicBezTo>
                    <a:pt x="1284" y="176"/>
                    <a:pt x="1276" y="167"/>
                    <a:pt x="1265" y="162"/>
                  </a:cubicBezTo>
                  <a:cubicBezTo>
                    <a:pt x="1267" y="169"/>
                    <a:pt x="1268" y="176"/>
                    <a:pt x="1260" y="176"/>
                  </a:cubicBezTo>
                  <a:cubicBezTo>
                    <a:pt x="1244" y="177"/>
                    <a:pt x="1228" y="161"/>
                    <a:pt x="1219" y="150"/>
                  </a:cubicBezTo>
                  <a:cubicBezTo>
                    <a:pt x="1210" y="139"/>
                    <a:pt x="1208" y="124"/>
                    <a:pt x="1193" y="119"/>
                  </a:cubicBezTo>
                  <a:cubicBezTo>
                    <a:pt x="1183" y="115"/>
                    <a:pt x="1172" y="114"/>
                    <a:pt x="1163" y="109"/>
                  </a:cubicBezTo>
                  <a:cubicBezTo>
                    <a:pt x="1152" y="104"/>
                    <a:pt x="1147" y="96"/>
                    <a:pt x="1139" y="88"/>
                  </a:cubicBezTo>
                  <a:cubicBezTo>
                    <a:pt x="1129" y="79"/>
                    <a:pt x="1118" y="71"/>
                    <a:pt x="1109" y="61"/>
                  </a:cubicBezTo>
                  <a:cubicBezTo>
                    <a:pt x="981" y="15"/>
                    <a:pt x="843" y="0"/>
                    <a:pt x="708" y="18"/>
                  </a:cubicBezTo>
                  <a:cubicBezTo>
                    <a:pt x="611" y="31"/>
                    <a:pt x="515" y="59"/>
                    <a:pt x="428" y="104"/>
                  </a:cubicBezTo>
                  <a:cubicBezTo>
                    <a:pt x="390" y="124"/>
                    <a:pt x="356" y="146"/>
                    <a:pt x="326" y="177"/>
                  </a:cubicBezTo>
                  <a:cubicBezTo>
                    <a:pt x="346" y="178"/>
                    <a:pt x="364" y="171"/>
                    <a:pt x="379" y="156"/>
                  </a:cubicBezTo>
                  <a:cubicBezTo>
                    <a:pt x="390" y="144"/>
                    <a:pt x="399" y="130"/>
                    <a:pt x="415" y="125"/>
                  </a:cubicBezTo>
                  <a:cubicBezTo>
                    <a:pt x="424" y="122"/>
                    <a:pt x="432" y="120"/>
                    <a:pt x="441" y="117"/>
                  </a:cubicBezTo>
                  <a:cubicBezTo>
                    <a:pt x="453" y="113"/>
                    <a:pt x="459" y="105"/>
                    <a:pt x="468" y="97"/>
                  </a:cubicBezTo>
                  <a:cubicBezTo>
                    <a:pt x="475" y="90"/>
                    <a:pt x="482" y="98"/>
                    <a:pt x="488" y="101"/>
                  </a:cubicBezTo>
                  <a:cubicBezTo>
                    <a:pt x="500" y="97"/>
                    <a:pt x="506" y="85"/>
                    <a:pt x="519" y="82"/>
                  </a:cubicBezTo>
                  <a:cubicBezTo>
                    <a:pt x="528" y="80"/>
                    <a:pt x="540" y="82"/>
                    <a:pt x="550" y="84"/>
                  </a:cubicBezTo>
                  <a:cubicBezTo>
                    <a:pt x="552" y="84"/>
                    <a:pt x="554" y="87"/>
                    <a:pt x="552" y="89"/>
                  </a:cubicBezTo>
                  <a:cubicBezTo>
                    <a:pt x="542" y="104"/>
                    <a:pt x="549" y="123"/>
                    <a:pt x="568" y="126"/>
                  </a:cubicBezTo>
                  <a:cubicBezTo>
                    <a:pt x="574" y="128"/>
                    <a:pt x="581" y="126"/>
                    <a:pt x="588" y="128"/>
                  </a:cubicBezTo>
                  <a:cubicBezTo>
                    <a:pt x="598" y="130"/>
                    <a:pt x="604" y="138"/>
                    <a:pt x="611" y="145"/>
                  </a:cubicBezTo>
                  <a:cubicBezTo>
                    <a:pt x="614" y="149"/>
                    <a:pt x="617" y="152"/>
                    <a:pt x="621" y="155"/>
                  </a:cubicBezTo>
                  <a:cubicBezTo>
                    <a:pt x="625" y="159"/>
                    <a:pt x="629" y="161"/>
                    <a:pt x="635" y="163"/>
                  </a:cubicBezTo>
                  <a:cubicBezTo>
                    <a:pt x="636" y="162"/>
                    <a:pt x="637" y="161"/>
                    <a:pt x="639" y="159"/>
                  </a:cubicBezTo>
                  <a:cubicBezTo>
                    <a:pt x="636" y="156"/>
                    <a:pt x="630" y="153"/>
                    <a:pt x="628" y="149"/>
                  </a:cubicBezTo>
                  <a:cubicBezTo>
                    <a:pt x="621" y="137"/>
                    <a:pt x="631" y="125"/>
                    <a:pt x="624" y="114"/>
                  </a:cubicBezTo>
                  <a:cubicBezTo>
                    <a:pt x="623" y="112"/>
                    <a:pt x="624" y="109"/>
                    <a:pt x="626" y="108"/>
                  </a:cubicBezTo>
                  <a:cubicBezTo>
                    <a:pt x="636" y="105"/>
                    <a:pt x="654" y="94"/>
                    <a:pt x="664" y="103"/>
                  </a:cubicBezTo>
                  <a:cubicBezTo>
                    <a:pt x="668" y="106"/>
                    <a:pt x="669" y="114"/>
                    <a:pt x="671" y="118"/>
                  </a:cubicBezTo>
                  <a:cubicBezTo>
                    <a:pt x="675" y="131"/>
                    <a:pt x="690" y="120"/>
                    <a:pt x="697" y="114"/>
                  </a:cubicBezTo>
                  <a:cubicBezTo>
                    <a:pt x="699" y="112"/>
                    <a:pt x="703" y="112"/>
                    <a:pt x="704" y="115"/>
                  </a:cubicBezTo>
                  <a:cubicBezTo>
                    <a:pt x="705" y="123"/>
                    <a:pt x="712" y="142"/>
                    <a:pt x="703" y="149"/>
                  </a:cubicBezTo>
                  <a:cubicBezTo>
                    <a:pt x="698" y="152"/>
                    <a:pt x="693" y="152"/>
                    <a:pt x="686" y="151"/>
                  </a:cubicBezTo>
                  <a:cubicBezTo>
                    <a:pt x="684" y="150"/>
                    <a:pt x="681" y="150"/>
                    <a:pt x="679" y="149"/>
                  </a:cubicBezTo>
                  <a:cubicBezTo>
                    <a:pt x="683" y="162"/>
                    <a:pt x="689" y="166"/>
                    <a:pt x="697" y="159"/>
                  </a:cubicBezTo>
                  <a:cubicBezTo>
                    <a:pt x="700" y="157"/>
                    <a:pt x="704" y="156"/>
                    <a:pt x="707" y="155"/>
                  </a:cubicBezTo>
                  <a:cubicBezTo>
                    <a:pt x="709" y="154"/>
                    <a:pt x="711" y="155"/>
                    <a:pt x="712" y="157"/>
                  </a:cubicBezTo>
                  <a:cubicBezTo>
                    <a:pt x="721" y="155"/>
                    <a:pt x="723" y="152"/>
                    <a:pt x="718" y="147"/>
                  </a:cubicBezTo>
                  <a:cubicBezTo>
                    <a:pt x="718" y="146"/>
                    <a:pt x="717" y="145"/>
                    <a:pt x="717" y="144"/>
                  </a:cubicBezTo>
                  <a:cubicBezTo>
                    <a:pt x="716" y="142"/>
                    <a:pt x="716" y="139"/>
                    <a:pt x="719" y="138"/>
                  </a:cubicBezTo>
                  <a:cubicBezTo>
                    <a:pt x="726" y="136"/>
                    <a:pt x="715" y="124"/>
                    <a:pt x="714" y="121"/>
                  </a:cubicBezTo>
                  <a:cubicBezTo>
                    <a:pt x="712" y="118"/>
                    <a:pt x="714" y="115"/>
                    <a:pt x="717" y="115"/>
                  </a:cubicBezTo>
                  <a:cubicBezTo>
                    <a:pt x="727" y="113"/>
                    <a:pt x="737" y="116"/>
                    <a:pt x="739" y="127"/>
                  </a:cubicBezTo>
                  <a:cubicBezTo>
                    <a:pt x="742" y="143"/>
                    <a:pt x="736" y="159"/>
                    <a:pt x="752" y="168"/>
                  </a:cubicBezTo>
                  <a:cubicBezTo>
                    <a:pt x="764" y="174"/>
                    <a:pt x="767" y="168"/>
                    <a:pt x="760" y="158"/>
                  </a:cubicBezTo>
                  <a:cubicBezTo>
                    <a:pt x="757" y="153"/>
                    <a:pt x="754" y="148"/>
                    <a:pt x="753" y="142"/>
                  </a:cubicBezTo>
                  <a:cubicBezTo>
                    <a:pt x="752" y="131"/>
                    <a:pt x="769" y="124"/>
                    <a:pt x="774" y="117"/>
                  </a:cubicBezTo>
                  <a:cubicBezTo>
                    <a:pt x="775" y="116"/>
                    <a:pt x="778" y="115"/>
                    <a:pt x="779" y="116"/>
                  </a:cubicBezTo>
                  <a:cubicBezTo>
                    <a:pt x="792" y="123"/>
                    <a:pt x="803" y="134"/>
                    <a:pt x="818" y="137"/>
                  </a:cubicBezTo>
                  <a:cubicBezTo>
                    <a:pt x="828" y="138"/>
                    <a:pt x="838" y="140"/>
                    <a:pt x="848" y="143"/>
                  </a:cubicBezTo>
                  <a:cubicBezTo>
                    <a:pt x="869" y="151"/>
                    <a:pt x="884" y="168"/>
                    <a:pt x="906" y="175"/>
                  </a:cubicBezTo>
                  <a:cubicBezTo>
                    <a:pt x="912" y="178"/>
                    <a:pt x="923" y="185"/>
                    <a:pt x="915" y="193"/>
                  </a:cubicBezTo>
                  <a:cubicBezTo>
                    <a:pt x="910" y="197"/>
                    <a:pt x="904" y="200"/>
                    <a:pt x="897" y="198"/>
                  </a:cubicBezTo>
                  <a:cubicBezTo>
                    <a:pt x="891" y="197"/>
                    <a:pt x="885" y="194"/>
                    <a:pt x="880" y="193"/>
                  </a:cubicBezTo>
                  <a:cubicBezTo>
                    <a:pt x="867" y="192"/>
                    <a:pt x="872" y="193"/>
                    <a:pt x="878" y="198"/>
                  </a:cubicBezTo>
                  <a:cubicBezTo>
                    <a:pt x="885" y="204"/>
                    <a:pt x="902" y="211"/>
                    <a:pt x="893" y="222"/>
                  </a:cubicBezTo>
                  <a:cubicBezTo>
                    <a:pt x="883" y="235"/>
                    <a:pt x="859" y="226"/>
                    <a:pt x="849" y="219"/>
                  </a:cubicBezTo>
                  <a:cubicBezTo>
                    <a:pt x="842" y="214"/>
                    <a:pt x="835" y="207"/>
                    <a:pt x="836" y="198"/>
                  </a:cubicBezTo>
                  <a:cubicBezTo>
                    <a:pt x="836" y="180"/>
                    <a:pt x="833" y="167"/>
                    <a:pt x="813" y="163"/>
                  </a:cubicBezTo>
                  <a:cubicBezTo>
                    <a:pt x="805" y="161"/>
                    <a:pt x="796" y="158"/>
                    <a:pt x="791" y="166"/>
                  </a:cubicBezTo>
                  <a:cubicBezTo>
                    <a:pt x="789" y="170"/>
                    <a:pt x="787" y="174"/>
                    <a:pt x="785" y="177"/>
                  </a:cubicBezTo>
                  <a:cubicBezTo>
                    <a:pt x="781" y="180"/>
                    <a:pt x="765" y="193"/>
                    <a:pt x="768" y="198"/>
                  </a:cubicBezTo>
                  <a:cubicBezTo>
                    <a:pt x="770" y="201"/>
                    <a:pt x="767" y="205"/>
                    <a:pt x="764" y="204"/>
                  </a:cubicBezTo>
                  <a:cubicBezTo>
                    <a:pt x="748" y="201"/>
                    <a:pt x="732" y="218"/>
                    <a:pt x="718" y="224"/>
                  </a:cubicBezTo>
                  <a:cubicBezTo>
                    <a:pt x="707" y="229"/>
                    <a:pt x="685" y="238"/>
                    <a:pt x="677" y="249"/>
                  </a:cubicBezTo>
                  <a:cubicBezTo>
                    <a:pt x="675" y="252"/>
                    <a:pt x="690" y="252"/>
                    <a:pt x="692" y="253"/>
                  </a:cubicBezTo>
                  <a:cubicBezTo>
                    <a:pt x="694" y="253"/>
                    <a:pt x="696" y="256"/>
                    <a:pt x="696" y="258"/>
                  </a:cubicBezTo>
                  <a:cubicBezTo>
                    <a:pt x="699" y="265"/>
                    <a:pt x="695" y="270"/>
                    <a:pt x="691" y="275"/>
                  </a:cubicBezTo>
                  <a:cubicBezTo>
                    <a:pt x="700" y="278"/>
                    <a:pt x="709" y="276"/>
                    <a:pt x="717" y="284"/>
                  </a:cubicBezTo>
                  <a:cubicBezTo>
                    <a:pt x="731" y="297"/>
                    <a:pt x="742" y="298"/>
                    <a:pt x="761" y="295"/>
                  </a:cubicBezTo>
                  <a:cubicBezTo>
                    <a:pt x="763" y="295"/>
                    <a:pt x="765" y="297"/>
                    <a:pt x="765" y="299"/>
                  </a:cubicBezTo>
                  <a:cubicBezTo>
                    <a:pt x="765" y="306"/>
                    <a:pt x="764" y="313"/>
                    <a:pt x="764" y="321"/>
                  </a:cubicBezTo>
                  <a:cubicBezTo>
                    <a:pt x="765" y="330"/>
                    <a:pt x="768" y="339"/>
                    <a:pt x="778" y="340"/>
                  </a:cubicBezTo>
                  <a:cubicBezTo>
                    <a:pt x="786" y="338"/>
                    <a:pt x="788" y="335"/>
                    <a:pt x="785" y="330"/>
                  </a:cubicBezTo>
                  <a:cubicBezTo>
                    <a:pt x="783" y="323"/>
                    <a:pt x="780" y="312"/>
                    <a:pt x="785" y="305"/>
                  </a:cubicBezTo>
                  <a:cubicBezTo>
                    <a:pt x="788" y="302"/>
                    <a:pt x="791" y="298"/>
                    <a:pt x="795" y="297"/>
                  </a:cubicBezTo>
                  <a:cubicBezTo>
                    <a:pt x="804" y="295"/>
                    <a:pt x="810" y="286"/>
                    <a:pt x="801" y="278"/>
                  </a:cubicBezTo>
                  <a:cubicBezTo>
                    <a:pt x="794" y="272"/>
                    <a:pt x="785" y="268"/>
                    <a:pt x="780" y="260"/>
                  </a:cubicBezTo>
                  <a:cubicBezTo>
                    <a:pt x="779" y="258"/>
                    <a:pt x="780" y="255"/>
                    <a:pt x="782" y="254"/>
                  </a:cubicBezTo>
                  <a:cubicBezTo>
                    <a:pt x="787" y="252"/>
                    <a:pt x="802" y="249"/>
                    <a:pt x="801" y="243"/>
                  </a:cubicBezTo>
                  <a:cubicBezTo>
                    <a:pt x="800" y="238"/>
                    <a:pt x="798" y="234"/>
                    <a:pt x="796" y="229"/>
                  </a:cubicBezTo>
                  <a:cubicBezTo>
                    <a:pt x="795" y="224"/>
                    <a:pt x="803" y="217"/>
                    <a:pt x="808" y="218"/>
                  </a:cubicBezTo>
                  <a:cubicBezTo>
                    <a:pt x="813" y="218"/>
                    <a:pt x="818" y="219"/>
                    <a:pt x="822" y="221"/>
                  </a:cubicBezTo>
                  <a:cubicBezTo>
                    <a:pt x="831" y="224"/>
                    <a:pt x="837" y="221"/>
                    <a:pt x="846" y="220"/>
                  </a:cubicBezTo>
                  <a:cubicBezTo>
                    <a:pt x="854" y="219"/>
                    <a:pt x="859" y="229"/>
                    <a:pt x="860" y="235"/>
                  </a:cubicBezTo>
                  <a:cubicBezTo>
                    <a:pt x="862" y="244"/>
                    <a:pt x="861" y="254"/>
                    <a:pt x="864" y="262"/>
                  </a:cubicBezTo>
                  <a:cubicBezTo>
                    <a:pt x="868" y="272"/>
                    <a:pt x="866" y="271"/>
                    <a:pt x="872" y="268"/>
                  </a:cubicBezTo>
                  <a:cubicBezTo>
                    <a:pt x="877" y="267"/>
                    <a:pt x="880" y="264"/>
                    <a:pt x="882" y="259"/>
                  </a:cubicBezTo>
                  <a:cubicBezTo>
                    <a:pt x="886" y="250"/>
                    <a:pt x="892" y="245"/>
                    <a:pt x="902" y="246"/>
                  </a:cubicBezTo>
                  <a:cubicBezTo>
                    <a:pt x="911" y="248"/>
                    <a:pt x="919" y="265"/>
                    <a:pt x="922" y="272"/>
                  </a:cubicBezTo>
                  <a:cubicBezTo>
                    <a:pt x="931" y="290"/>
                    <a:pt x="943" y="294"/>
                    <a:pt x="961" y="302"/>
                  </a:cubicBezTo>
                  <a:cubicBezTo>
                    <a:pt x="964" y="303"/>
                    <a:pt x="964" y="308"/>
                    <a:pt x="961" y="309"/>
                  </a:cubicBezTo>
                  <a:cubicBezTo>
                    <a:pt x="959" y="311"/>
                    <a:pt x="958" y="311"/>
                    <a:pt x="957" y="311"/>
                  </a:cubicBezTo>
                  <a:cubicBezTo>
                    <a:pt x="958" y="311"/>
                    <a:pt x="959" y="311"/>
                    <a:pt x="962" y="311"/>
                  </a:cubicBezTo>
                  <a:cubicBezTo>
                    <a:pt x="964" y="311"/>
                    <a:pt x="966" y="311"/>
                    <a:pt x="968" y="311"/>
                  </a:cubicBezTo>
                  <a:cubicBezTo>
                    <a:pt x="971" y="311"/>
                    <a:pt x="974" y="312"/>
                    <a:pt x="978" y="313"/>
                  </a:cubicBezTo>
                  <a:cubicBezTo>
                    <a:pt x="986" y="316"/>
                    <a:pt x="992" y="320"/>
                    <a:pt x="995" y="328"/>
                  </a:cubicBezTo>
                  <a:cubicBezTo>
                    <a:pt x="1000" y="342"/>
                    <a:pt x="975" y="356"/>
                    <a:pt x="966" y="358"/>
                  </a:cubicBezTo>
                  <a:cubicBezTo>
                    <a:pt x="952" y="362"/>
                    <a:pt x="939" y="358"/>
                    <a:pt x="926" y="360"/>
                  </a:cubicBezTo>
                  <a:cubicBezTo>
                    <a:pt x="917" y="362"/>
                    <a:pt x="908" y="364"/>
                    <a:pt x="900" y="367"/>
                  </a:cubicBezTo>
                  <a:cubicBezTo>
                    <a:pt x="891" y="371"/>
                    <a:pt x="877" y="375"/>
                    <a:pt x="871" y="383"/>
                  </a:cubicBezTo>
                  <a:cubicBezTo>
                    <a:pt x="866" y="391"/>
                    <a:pt x="883" y="384"/>
                    <a:pt x="884" y="384"/>
                  </a:cubicBezTo>
                  <a:cubicBezTo>
                    <a:pt x="889" y="382"/>
                    <a:pt x="894" y="379"/>
                    <a:pt x="898" y="377"/>
                  </a:cubicBezTo>
                  <a:cubicBezTo>
                    <a:pt x="910" y="371"/>
                    <a:pt x="925" y="370"/>
                    <a:pt x="926" y="387"/>
                  </a:cubicBezTo>
                  <a:cubicBezTo>
                    <a:pt x="926" y="393"/>
                    <a:pt x="925" y="403"/>
                    <a:pt x="933" y="404"/>
                  </a:cubicBezTo>
                  <a:cubicBezTo>
                    <a:pt x="937" y="405"/>
                    <a:pt x="941" y="406"/>
                    <a:pt x="945" y="407"/>
                  </a:cubicBezTo>
                  <a:cubicBezTo>
                    <a:pt x="950" y="408"/>
                    <a:pt x="957" y="411"/>
                    <a:pt x="959" y="416"/>
                  </a:cubicBezTo>
                  <a:cubicBezTo>
                    <a:pt x="965" y="433"/>
                    <a:pt x="942" y="443"/>
                    <a:pt x="929" y="446"/>
                  </a:cubicBezTo>
                  <a:cubicBezTo>
                    <a:pt x="924" y="448"/>
                    <a:pt x="921" y="441"/>
                    <a:pt x="920" y="437"/>
                  </a:cubicBezTo>
                  <a:cubicBezTo>
                    <a:pt x="919" y="434"/>
                    <a:pt x="921" y="430"/>
                    <a:pt x="922" y="428"/>
                  </a:cubicBezTo>
                  <a:cubicBezTo>
                    <a:pt x="927" y="419"/>
                    <a:pt x="915" y="424"/>
                    <a:pt x="908" y="427"/>
                  </a:cubicBezTo>
                  <a:cubicBezTo>
                    <a:pt x="898" y="434"/>
                    <a:pt x="880" y="441"/>
                    <a:pt x="887" y="451"/>
                  </a:cubicBezTo>
                  <a:cubicBezTo>
                    <a:pt x="891" y="456"/>
                    <a:pt x="891" y="463"/>
                    <a:pt x="886" y="467"/>
                  </a:cubicBezTo>
                  <a:cubicBezTo>
                    <a:pt x="878" y="473"/>
                    <a:pt x="867" y="472"/>
                    <a:pt x="858" y="476"/>
                  </a:cubicBezTo>
                  <a:cubicBezTo>
                    <a:pt x="844" y="482"/>
                    <a:pt x="840" y="499"/>
                    <a:pt x="829" y="508"/>
                  </a:cubicBezTo>
                  <a:cubicBezTo>
                    <a:pt x="826" y="510"/>
                    <a:pt x="823" y="508"/>
                    <a:pt x="822" y="506"/>
                  </a:cubicBezTo>
                  <a:cubicBezTo>
                    <a:pt x="821" y="504"/>
                    <a:pt x="820" y="502"/>
                    <a:pt x="819" y="500"/>
                  </a:cubicBezTo>
                  <a:cubicBezTo>
                    <a:pt x="814" y="504"/>
                    <a:pt x="813" y="510"/>
                    <a:pt x="815" y="515"/>
                  </a:cubicBezTo>
                  <a:cubicBezTo>
                    <a:pt x="816" y="520"/>
                    <a:pt x="817" y="525"/>
                    <a:pt x="817" y="530"/>
                  </a:cubicBezTo>
                  <a:cubicBezTo>
                    <a:pt x="817" y="539"/>
                    <a:pt x="817" y="546"/>
                    <a:pt x="814" y="554"/>
                  </a:cubicBezTo>
                  <a:cubicBezTo>
                    <a:pt x="809" y="571"/>
                    <a:pt x="793" y="579"/>
                    <a:pt x="779" y="585"/>
                  </a:cubicBezTo>
                  <a:cubicBezTo>
                    <a:pt x="763" y="593"/>
                    <a:pt x="753" y="600"/>
                    <a:pt x="754" y="619"/>
                  </a:cubicBezTo>
                  <a:cubicBezTo>
                    <a:pt x="754" y="626"/>
                    <a:pt x="753" y="634"/>
                    <a:pt x="755" y="640"/>
                  </a:cubicBezTo>
                  <a:cubicBezTo>
                    <a:pt x="758" y="653"/>
                    <a:pt x="761" y="667"/>
                    <a:pt x="762" y="680"/>
                  </a:cubicBezTo>
                  <a:cubicBezTo>
                    <a:pt x="762" y="689"/>
                    <a:pt x="761" y="699"/>
                    <a:pt x="751" y="702"/>
                  </a:cubicBezTo>
                  <a:cubicBezTo>
                    <a:pt x="740" y="706"/>
                    <a:pt x="731" y="696"/>
                    <a:pt x="730" y="687"/>
                  </a:cubicBezTo>
                  <a:cubicBezTo>
                    <a:pt x="728" y="674"/>
                    <a:pt x="724" y="664"/>
                    <a:pt x="720" y="652"/>
                  </a:cubicBezTo>
                  <a:cubicBezTo>
                    <a:pt x="716" y="639"/>
                    <a:pt x="714" y="627"/>
                    <a:pt x="699" y="623"/>
                  </a:cubicBezTo>
                  <a:cubicBezTo>
                    <a:pt x="682" y="618"/>
                    <a:pt x="664" y="618"/>
                    <a:pt x="646" y="619"/>
                  </a:cubicBezTo>
                  <a:cubicBezTo>
                    <a:pt x="648" y="636"/>
                    <a:pt x="617" y="632"/>
                    <a:pt x="606" y="631"/>
                  </a:cubicBezTo>
                  <a:cubicBezTo>
                    <a:pt x="596" y="630"/>
                    <a:pt x="588" y="625"/>
                    <a:pt x="578" y="623"/>
                  </a:cubicBezTo>
                  <a:cubicBezTo>
                    <a:pt x="573" y="623"/>
                    <a:pt x="565" y="634"/>
                    <a:pt x="561" y="637"/>
                  </a:cubicBezTo>
                  <a:cubicBezTo>
                    <a:pt x="556" y="642"/>
                    <a:pt x="548" y="644"/>
                    <a:pt x="543" y="650"/>
                  </a:cubicBezTo>
                  <a:cubicBezTo>
                    <a:pt x="538" y="657"/>
                    <a:pt x="538" y="667"/>
                    <a:pt x="536" y="675"/>
                  </a:cubicBezTo>
                  <a:cubicBezTo>
                    <a:pt x="535" y="681"/>
                    <a:pt x="531" y="686"/>
                    <a:pt x="528" y="690"/>
                  </a:cubicBezTo>
                  <a:cubicBezTo>
                    <a:pt x="523" y="696"/>
                    <a:pt x="525" y="711"/>
                    <a:pt x="525" y="719"/>
                  </a:cubicBezTo>
                  <a:cubicBezTo>
                    <a:pt x="526" y="737"/>
                    <a:pt x="531" y="753"/>
                    <a:pt x="539" y="769"/>
                  </a:cubicBezTo>
                  <a:cubicBezTo>
                    <a:pt x="545" y="783"/>
                    <a:pt x="551" y="799"/>
                    <a:pt x="572" y="788"/>
                  </a:cubicBezTo>
                  <a:cubicBezTo>
                    <a:pt x="576" y="786"/>
                    <a:pt x="578" y="784"/>
                    <a:pt x="583" y="786"/>
                  </a:cubicBezTo>
                  <a:cubicBezTo>
                    <a:pt x="597" y="790"/>
                    <a:pt x="605" y="780"/>
                    <a:pt x="610" y="768"/>
                  </a:cubicBezTo>
                  <a:cubicBezTo>
                    <a:pt x="609" y="768"/>
                    <a:pt x="609" y="767"/>
                    <a:pt x="609" y="766"/>
                  </a:cubicBezTo>
                  <a:cubicBezTo>
                    <a:pt x="612" y="759"/>
                    <a:pt x="618" y="741"/>
                    <a:pt x="628" y="741"/>
                  </a:cubicBezTo>
                  <a:cubicBezTo>
                    <a:pt x="635" y="742"/>
                    <a:pt x="651" y="745"/>
                    <a:pt x="655" y="742"/>
                  </a:cubicBezTo>
                  <a:cubicBezTo>
                    <a:pt x="657" y="742"/>
                    <a:pt x="658" y="742"/>
                    <a:pt x="659" y="743"/>
                  </a:cubicBezTo>
                  <a:cubicBezTo>
                    <a:pt x="662" y="748"/>
                    <a:pt x="662" y="752"/>
                    <a:pt x="658" y="757"/>
                  </a:cubicBezTo>
                  <a:cubicBezTo>
                    <a:pt x="655" y="761"/>
                    <a:pt x="648" y="766"/>
                    <a:pt x="647" y="771"/>
                  </a:cubicBezTo>
                  <a:cubicBezTo>
                    <a:pt x="647" y="775"/>
                    <a:pt x="647" y="779"/>
                    <a:pt x="646" y="783"/>
                  </a:cubicBezTo>
                  <a:cubicBezTo>
                    <a:pt x="646" y="793"/>
                    <a:pt x="640" y="796"/>
                    <a:pt x="633" y="793"/>
                  </a:cubicBezTo>
                  <a:cubicBezTo>
                    <a:pt x="633" y="804"/>
                    <a:pt x="634" y="815"/>
                    <a:pt x="630" y="825"/>
                  </a:cubicBezTo>
                  <a:cubicBezTo>
                    <a:pt x="624" y="838"/>
                    <a:pt x="658" y="832"/>
                    <a:pt x="664" y="831"/>
                  </a:cubicBezTo>
                  <a:cubicBezTo>
                    <a:pt x="683" y="829"/>
                    <a:pt x="702" y="840"/>
                    <a:pt x="706" y="861"/>
                  </a:cubicBezTo>
                  <a:cubicBezTo>
                    <a:pt x="709" y="877"/>
                    <a:pt x="696" y="894"/>
                    <a:pt x="701" y="908"/>
                  </a:cubicBezTo>
                  <a:cubicBezTo>
                    <a:pt x="706" y="922"/>
                    <a:pt x="724" y="941"/>
                    <a:pt x="740" y="935"/>
                  </a:cubicBezTo>
                  <a:cubicBezTo>
                    <a:pt x="749" y="933"/>
                    <a:pt x="758" y="925"/>
                    <a:pt x="767" y="927"/>
                  </a:cubicBezTo>
                  <a:cubicBezTo>
                    <a:pt x="778" y="930"/>
                    <a:pt x="788" y="937"/>
                    <a:pt x="799" y="938"/>
                  </a:cubicBezTo>
                  <a:cubicBezTo>
                    <a:pt x="799" y="938"/>
                    <a:pt x="799" y="938"/>
                    <a:pt x="799" y="938"/>
                  </a:cubicBezTo>
                  <a:cubicBezTo>
                    <a:pt x="814" y="933"/>
                    <a:pt x="809" y="914"/>
                    <a:pt x="821" y="908"/>
                  </a:cubicBezTo>
                  <a:cubicBezTo>
                    <a:pt x="831" y="904"/>
                    <a:pt x="841" y="903"/>
                    <a:pt x="850" y="896"/>
                  </a:cubicBezTo>
                  <a:cubicBezTo>
                    <a:pt x="857" y="891"/>
                    <a:pt x="863" y="888"/>
                    <a:pt x="870" y="885"/>
                  </a:cubicBezTo>
                  <a:cubicBezTo>
                    <a:pt x="873" y="884"/>
                    <a:pt x="875" y="887"/>
                    <a:pt x="874" y="890"/>
                  </a:cubicBezTo>
                  <a:cubicBezTo>
                    <a:pt x="872" y="895"/>
                    <a:pt x="871" y="906"/>
                    <a:pt x="870" y="913"/>
                  </a:cubicBezTo>
                  <a:cubicBezTo>
                    <a:pt x="869" y="916"/>
                    <a:pt x="866" y="944"/>
                    <a:pt x="871" y="940"/>
                  </a:cubicBezTo>
                  <a:cubicBezTo>
                    <a:pt x="882" y="931"/>
                    <a:pt x="869" y="916"/>
                    <a:pt x="879" y="905"/>
                  </a:cubicBezTo>
                  <a:cubicBezTo>
                    <a:pt x="881" y="903"/>
                    <a:pt x="886" y="904"/>
                    <a:pt x="889" y="903"/>
                  </a:cubicBezTo>
                  <a:cubicBezTo>
                    <a:pt x="899" y="903"/>
                    <a:pt x="908" y="899"/>
                    <a:pt x="917" y="897"/>
                  </a:cubicBezTo>
                  <a:cubicBezTo>
                    <a:pt x="919" y="897"/>
                    <a:pt x="921" y="897"/>
                    <a:pt x="921" y="899"/>
                  </a:cubicBezTo>
                  <a:cubicBezTo>
                    <a:pt x="922" y="903"/>
                    <a:pt x="922" y="914"/>
                    <a:pt x="928" y="915"/>
                  </a:cubicBezTo>
                  <a:cubicBezTo>
                    <a:pt x="935" y="917"/>
                    <a:pt x="942" y="914"/>
                    <a:pt x="949" y="915"/>
                  </a:cubicBezTo>
                  <a:cubicBezTo>
                    <a:pt x="955" y="917"/>
                    <a:pt x="970" y="925"/>
                    <a:pt x="974" y="920"/>
                  </a:cubicBezTo>
                  <a:cubicBezTo>
                    <a:pt x="977" y="916"/>
                    <a:pt x="980" y="912"/>
                    <a:pt x="983" y="910"/>
                  </a:cubicBezTo>
                  <a:cubicBezTo>
                    <a:pt x="990" y="906"/>
                    <a:pt x="999" y="903"/>
                    <a:pt x="1006" y="909"/>
                  </a:cubicBezTo>
                  <a:cubicBezTo>
                    <a:pt x="1019" y="920"/>
                    <a:pt x="1028" y="933"/>
                    <a:pt x="1042" y="943"/>
                  </a:cubicBezTo>
                  <a:cubicBezTo>
                    <a:pt x="1056" y="953"/>
                    <a:pt x="1072" y="961"/>
                    <a:pt x="1086" y="972"/>
                  </a:cubicBezTo>
                  <a:cubicBezTo>
                    <a:pt x="1098" y="982"/>
                    <a:pt x="1109" y="981"/>
                    <a:pt x="1123" y="977"/>
                  </a:cubicBezTo>
                  <a:cubicBezTo>
                    <a:pt x="1128" y="976"/>
                    <a:pt x="1134" y="974"/>
                    <a:pt x="1139" y="975"/>
                  </a:cubicBezTo>
                  <a:cubicBezTo>
                    <a:pt x="1151" y="977"/>
                    <a:pt x="1156" y="984"/>
                    <a:pt x="1163" y="994"/>
                  </a:cubicBezTo>
                  <a:cubicBezTo>
                    <a:pt x="1171" y="1005"/>
                    <a:pt x="1184" y="1011"/>
                    <a:pt x="1193" y="1022"/>
                  </a:cubicBezTo>
                  <a:cubicBezTo>
                    <a:pt x="1194" y="1024"/>
                    <a:pt x="1193" y="1027"/>
                    <a:pt x="1192" y="1028"/>
                  </a:cubicBezTo>
                  <a:cubicBezTo>
                    <a:pt x="1177" y="1035"/>
                    <a:pt x="1161" y="1049"/>
                    <a:pt x="1158" y="1066"/>
                  </a:cubicBezTo>
                  <a:cubicBezTo>
                    <a:pt x="1157" y="1073"/>
                    <a:pt x="1173" y="1077"/>
                    <a:pt x="1177" y="1079"/>
                  </a:cubicBezTo>
                  <a:cubicBezTo>
                    <a:pt x="1186" y="1085"/>
                    <a:pt x="1196" y="1077"/>
                    <a:pt x="1200" y="1068"/>
                  </a:cubicBezTo>
                  <a:cubicBezTo>
                    <a:pt x="1207" y="1052"/>
                    <a:pt x="1223" y="1043"/>
                    <a:pt x="1240" y="1054"/>
                  </a:cubicBezTo>
                  <a:cubicBezTo>
                    <a:pt x="1244" y="1057"/>
                    <a:pt x="1248" y="1060"/>
                    <a:pt x="1250" y="1065"/>
                  </a:cubicBezTo>
                  <a:cubicBezTo>
                    <a:pt x="1254" y="1076"/>
                    <a:pt x="1265" y="1078"/>
                    <a:pt x="1275" y="1075"/>
                  </a:cubicBezTo>
                  <a:cubicBezTo>
                    <a:pt x="1286" y="1072"/>
                    <a:pt x="1296" y="1066"/>
                    <a:pt x="1307" y="1065"/>
                  </a:cubicBezTo>
                  <a:cubicBezTo>
                    <a:pt x="1317" y="1065"/>
                    <a:pt x="1327" y="1068"/>
                    <a:pt x="1335" y="1074"/>
                  </a:cubicBezTo>
                  <a:cubicBezTo>
                    <a:pt x="1346" y="1084"/>
                    <a:pt x="1352" y="1093"/>
                    <a:pt x="1368" y="1086"/>
                  </a:cubicBezTo>
                  <a:cubicBezTo>
                    <a:pt x="1371" y="1085"/>
                    <a:pt x="1374" y="1088"/>
                    <a:pt x="1373" y="1091"/>
                  </a:cubicBezTo>
                  <a:cubicBezTo>
                    <a:pt x="1373" y="1095"/>
                    <a:pt x="1373" y="1100"/>
                    <a:pt x="1373" y="1104"/>
                  </a:cubicBezTo>
                  <a:cubicBezTo>
                    <a:pt x="1373" y="1105"/>
                    <a:pt x="1373" y="1106"/>
                    <a:pt x="1373" y="1107"/>
                  </a:cubicBezTo>
                  <a:cubicBezTo>
                    <a:pt x="1376" y="1128"/>
                    <a:pt x="1365" y="1147"/>
                    <a:pt x="1353" y="1165"/>
                  </a:cubicBezTo>
                  <a:cubicBezTo>
                    <a:pt x="1347" y="1174"/>
                    <a:pt x="1340" y="1183"/>
                    <a:pt x="1331" y="1190"/>
                  </a:cubicBezTo>
                  <a:cubicBezTo>
                    <a:pt x="1315" y="1202"/>
                    <a:pt x="1313" y="1213"/>
                    <a:pt x="1310" y="1231"/>
                  </a:cubicBezTo>
                  <a:cubicBezTo>
                    <a:pt x="1306" y="1261"/>
                    <a:pt x="1286" y="1286"/>
                    <a:pt x="1271" y="1310"/>
                  </a:cubicBezTo>
                  <a:cubicBezTo>
                    <a:pt x="1266" y="1319"/>
                    <a:pt x="1262" y="1328"/>
                    <a:pt x="1253" y="1333"/>
                  </a:cubicBezTo>
                  <a:cubicBezTo>
                    <a:pt x="1243" y="1339"/>
                    <a:pt x="1234" y="1338"/>
                    <a:pt x="1225" y="1348"/>
                  </a:cubicBezTo>
                  <a:cubicBezTo>
                    <a:pt x="1217" y="1355"/>
                    <a:pt x="1209" y="1361"/>
                    <a:pt x="1199" y="1364"/>
                  </a:cubicBezTo>
                  <a:cubicBezTo>
                    <a:pt x="1190" y="1368"/>
                    <a:pt x="1163" y="1374"/>
                    <a:pt x="1164" y="1386"/>
                  </a:cubicBezTo>
                  <a:cubicBezTo>
                    <a:pt x="1167" y="1405"/>
                    <a:pt x="1157" y="1413"/>
                    <a:pt x="1142" y="1421"/>
                  </a:cubicBezTo>
                  <a:cubicBezTo>
                    <a:pt x="1116" y="1433"/>
                    <a:pt x="1102" y="1458"/>
                    <a:pt x="1081" y="1476"/>
                  </a:cubicBezTo>
                  <a:cubicBezTo>
                    <a:pt x="1075" y="1481"/>
                    <a:pt x="1065" y="1490"/>
                    <a:pt x="1056" y="1489"/>
                  </a:cubicBezTo>
                  <a:cubicBezTo>
                    <a:pt x="1046" y="1489"/>
                    <a:pt x="1036" y="1485"/>
                    <a:pt x="1026" y="1484"/>
                  </a:cubicBezTo>
                  <a:cubicBezTo>
                    <a:pt x="1031" y="1493"/>
                    <a:pt x="1037" y="1503"/>
                    <a:pt x="1034" y="1511"/>
                  </a:cubicBezTo>
                  <a:cubicBezTo>
                    <a:pt x="1029" y="1522"/>
                    <a:pt x="1020" y="1525"/>
                    <a:pt x="1008" y="1525"/>
                  </a:cubicBezTo>
                  <a:cubicBezTo>
                    <a:pt x="1002" y="1524"/>
                    <a:pt x="996" y="1523"/>
                    <a:pt x="989" y="1523"/>
                  </a:cubicBezTo>
                  <a:cubicBezTo>
                    <a:pt x="979" y="1522"/>
                    <a:pt x="980" y="1529"/>
                    <a:pt x="976" y="1536"/>
                  </a:cubicBezTo>
                  <a:cubicBezTo>
                    <a:pt x="970" y="1544"/>
                    <a:pt x="964" y="1546"/>
                    <a:pt x="954" y="1547"/>
                  </a:cubicBezTo>
                  <a:cubicBezTo>
                    <a:pt x="950" y="1547"/>
                    <a:pt x="946" y="1547"/>
                    <a:pt x="942" y="1547"/>
                  </a:cubicBezTo>
                  <a:cubicBezTo>
                    <a:pt x="935" y="1548"/>
                    <a:pt x="937" y="1549"/>
                    <a:pt x="937" y="1554"/>
                  </a:cubicBezTo>
                  <a:cubicBezTo>
                    <a:pt x="937" y="1560"/>
                    <a:pt x="936" y="1565"/>
                    <a:pt x="934" y="1571"/>
                  </a:cubicBezTo>
                  <a:cubicBezTo>
                    <a:pt x="931" y="1581"/>
                    <a:pt x="921" y="1577"/>
                    <a:pt x="915" y="1583"/>
                  </a:cubicBezTo>
                  <a:cubicBezTo>
                    <a:pt x="907" y="1588"/>
                    <a:pt x="914" y="1584"/>
                    <a:pt x="914" y="1591"/>
                  </a:cubicBezTo>
                  <a:cubicBezTo>
                    <a:pt x="914" y="1594"/>
                    <a:pt x="912" y="1596"/>
                    <a:pt x="910" y="1599"/>
                  </a:cubicBezTo>
                  <a:cubicBezTo>
                    <a:pt x="905" y="1606"/>
                    <a:pt x="895" y="1608"/>
                    <a:pt x="889" y="1614"/>
                  </a:cubicBezTo>
                  <a:cubicBezTo>
                    <a:pt x="878" y="1627"/>
                    <a:pt x="886" y="1635"/>
                    <a:pt x="900" y="1639"/>
                  </a:cubicBezTo>
                  <a:cubicBezTo>
                    <a:pt x="904" y="1641"/>
                    <a:pt x="905" y="1648"/>
                    <a:pt x="899" y="1648"/>
                  </a:cubicBezTo>
                  <a:cubicBezTo>
                    <a:pt x="892" y="1648"/>
                    <a:pt x="893" y="1653"/>
                    <a:pt x="888" y="1655"/>
                  </a:cubicBezTo>
                  <a:cubicBezTo>
                    <a:pt x="883" y="1656"/>
                    <a:pt x="880" y="1655"/>
                    <a:pt x="876" y="1654"/>
                  </a:cubicBezTo>
                  <a:cubicBezTo>
                    <a:pt x="867" y="1651"/>
                    <a:pt x="858" y="1643"/>
                    <a:pt x="852" y="1637"/>
                  </a:cubicBezTo>
                  <a:cubicBezTo>
                    <a:pt x="844" y="1629"/>
                    <a:pt x="839" y="1621"/>
                    <a:pt x="838" y="1609"/>
                  </a:cubicBezTo>
                  <a:cubicBezTo>
                    <a:pt x="838" y="1596"/>
                    <a:pt x="846" y="1585"/>
                    <a:pt x="845" y="1572"/>
                  </a:cubicBezTo>
                  <a:cubicBezTo>
                    <a:pt x="843" y="1575"/>
                    <a:pt x="841" y="1577"/>
                    <a:pt x="840" y="1580"/>
                  </a:cubicBezTo>
                  <a:cubicBezTo>
                    <a:pt x="838" y="1584"/>
                    <a:pt x="831" y="1582"/>
                    <a:pt x="832" y="1578"/>
                  </a:cubicBezTo>
                  <a:cubicBezTo>
                    <a:pt x="833" y="1573"/>
                    <a:pt x="830" y="1565"/>
                    <a:pt x="830" y="1560"/>
                  </a:cubicBezTo>
                  <a:cubicBezTo>
                    <a:pt x="830" y="1557"/>
                    <a:pt x="831" y="1553"/>
                    <a:pt x="832" y="1550"/>
                  </a:cubicBezTo>
                  <a:cubicBezTo>
                    <a:pt x="834" y="1542"/>
                    <a:pt x="840" y="1534"/>
                    <a:pt x="845" y="1527"/>
                  </a:cubicBezTo>
                  <a:cubicBezTo>
                    <a:pt x="854" y="1515"/>
                    <a:pt x="861" y="1505"/>
                    <a:pt x="862" y="1490"/>
                  </a:cubicBezTo>
                  <a:cubicBezTo>
                    <a:pt x="862" y="1483"/>
                    <a:pt x="862" y="1476"/>
                    <a:pt x="865" y="1469"/>
                  </a:cubicBezTo>
                  <a:cubicBezTo>
                    <a:pt x="870" y="1457"/>
                    <a:pt x="877" y="1446"/>
                    <a:pt x="880" y="1433"/>
                  </a:cubicBezTo>
                  <a:cubicBezTo>
                    <a:pt x="882" y="1423"/>
                    <a:pt x="883" y="1412"/>
                    <a:pt x="884" y="1401"/>
                  </a:cubicBezTo>
                  <a:cubicBezTo>
                    <a:pt x="885" y="1386"/>
                    <a:pt x="889" y="1371"/>
                    <a:pt x="889" y="1356"/>
                  </a:cubicBezTo>
                  <a:cubicBezTo>
                    <a:pt x="888" y="1344"/>
                    <a:pt x="887" y="1331"/>
                    <a:pt x="886" y="1319"/>
                  </a:cubicBezTo>
                  <a:cubicBezTo>
                    <a:pt x="885" y="1316"/>
                    <a:pt x="885" y="1313"/>
                    <a:pt x="884" y="1310"/>
                  </a:cubicBezTo>
                  <a:cubicBezTo>
                    <a:pt x="882" y="1295"/>
                    <a:pt x="873" y="1296"/>
                    <a:pt x="864" y="1294"/>
                  </a:cubicBezTo>
                  <a:cubicBezTo>
                    <a:pt x="855" y="1292"/>
                    <a:pt x="845" y="1288"/>
                    <a:pt x="837" y="1284"/>
                  </a:cubicBezTo>
                  <a:cubicBezTo>
                    <a:pt x="821" y="1276"/>
                    <a:pt x="807" y="1263"/>
                    <a:pt x="801" y="1245"/>
                  </a:cubicBezTo>
                  <a:cubicBezTo>
                    <a:pt x="796" y="1230"/>
                    <a:pt x="790" y="1218"/>
                    <a:pt x="778" y="1206"/>
                  </a:cubicBezTo>
                  <a:cubicBezTo>
                    <a:pt x="771" y="1198"/>
                    <a:pt x="763" y="1189"/>
                    <a:pt x="757" y="1180"/>
                  </a:cubicBezTo>
                  <a:cubicBezTo>
                    <a:pt x="750" y="1168"/>
                    <a:pt x="742" y="1157"/>
                    <a:pt x="733" y="1146"/>
                  </a:cubicBezTo>
                  <a:cubicBezTo>
                    <a:pt x="730" y="1143"/>
                    <a:pt x="728" y="1139"/>
                    <a:pt x="729" y="1135"/>
                  </a:cubicBezTo>
                  <a:cubicBezTo>
                    <a:pt x="730" y="1129"/>
                    <a:pt x="735" y="1123"/>
                    <a:pt x="740" y="1120"/>
                  </a:cubicBezTo>
                  <a:cubicBezTo>
                    <a:pt x="744" y="1117"/>
                    <a:pt x="758" y="1111"/>
                    <a:pt x="748" y="1104"/>
                  </a:cubicBezTo>
                  <a:cubicBezTo>
                    <a:pt x="742" y="1100"/>
                    <a:pt x="742" y="1103"/>
                    <a:pt x="738" y="1102"/>
                  </a:cubicBezTo>
                  <a:cubicBezTo>
                    <a:pt x="727" y="1099"/>
                    <a:pt x="734" y="1084"/>
                    <a:pt x="737" y="1078"/>
                  </a:cubicBezTo>
                  <a:cubicBezTo>
                    <a:pt x="742" y="1070"/>
                    <a:pt x="750" y="1066"/>
                    <a:pt x="755" y="1058"/>
                  </a:cubicBezTo>
                  <a:cubicBezTo>
                    <a:pt x="762" y="1048"/>
                    <a:pt x="768" y="1038"/>
                    <a:pt x="777" y="1030"/>
                  </a:cubicBezTo>
                  <a:cubicBezTo>
                    <a:pt x="782" y="1026"/>
                    <a:pt x="791" y="1021"/>
                    <a:pt x="790" y="1014"/>
                  </a:cubicBezTo>
                  <a:cubicBezTo>
                    <a:pt x="789" y="1007"/>
                    <a:pt x="787" y="1000"/>
                    <a:pt x="786" y="994"/>
                  </a:cubicBezTo>
                  <a:cubicBezTo>
                    <a:pt x="782" y="980"/>
                    <a:pt x="784" y="965"/>
                    <a:pt x="774" y="954"/>
                  </a:cubicBezTo>
                  <a:cubicBezTo>
                    <a:pt x="773" y="953"/>
                    <a:pt x="773" y="953"/>
                    <a:pt x="773" y="952"/>
                  </a:cubicBezTo>
                  <a:cubicBezTo>
                    <a:pt x="767" y="950"/>
                    <a:pt x="761" y="949"/>
                    <a:pt x="753" y="953"/>
                  </a:cubicBezTo>
                  <a:cubicBezTo>
                    <a:pt x="749" y="955"/>
                    <a:pt x="745" y="955"/>
                    <a:pt x="740" y="955"/>
                  </a:cubicBezTo>
                  <a:cubicBezTo>
                    <a:pt x="729" y="954"/>
                    <a:pt x="716" y="948"/>
                    <a:pt x="706" y="942"/>
                  </a:cubicBezTo>
                  <a:cubicBezTo>
                    <a:pt x="701" y="939"/>
                    <a:pt x="697" y="936"/>
                    <a:pt x="693" y="932"/>
                  </a:cubicBezTo>
                  <a:cubicBezTo>
                    <a:pt x="687" y="927"/>
                    <a:pt x="679" y="930"/>
                    <a:pt x="673" y="926"/>
                  </a:cubicBezTo>
                  <a:cubicBezTo>
                    <a:pt x="667" y="923"/>
                    <a:pt x="662" y="919"/>
                    <a:pt x="664" y="912"/>
                  </a:cubicBezTo>
                  <a:cubicBezTo>
                    <a:pt x="668" y="898"/>
                    <a:pt x="650" y="897"/>
                    <a:pt x="649" y="884"/>
                  </a:cubicBezTo>
                  <a:cubicBezTo>
                    <a:pt x="648" y="869"/>
                    <a:pt x="639" y="869"/>
                    <a:pt x="628" y="869"/>
                  </a:cubicBezTo>
                  <a:cubicBezTo>
                    <a:pt x="620" y="869"/>
                    <a:pt x="613" y="867"/>
                    <a:pt x="607" y="865"/>
                  </a:cubicBezTo>
                  <a:cubicBezTo>
                    <a:pt x="594" y="860"/>
                    <a:pt x="583" y="851"/>
                    <a:pt x="572" y="843"/>
                  </a:cubicBezTo>
                  <a:cubicBezTo>
                    <a:pt x="562" y="834"/>
                    <a:pt x="556" y="834"/>
                    <a:pt x="544" y="834"/>
                  </a:cubicBezTo>
                  <a:cubicBezTo>
                    <a:pt x="541" y="834"/>
                    <a:pt x="538" y="834"/>
                    <a:pt x="536" y="834"/>
                  </a:cubicBezTo>
                  <a:cubicBezTo>
                    <a:pt x="526" y="835"/>
                    <a:pt x="517" y="837"/>
                    <a:pt x="507" y="831"/>
                  </a:cubicBezTo>
                  <a:cubicBezTo>
                    <a:pt x="489" y="821"/>
                    <a:pt x="474" y="806"/>
                    <a:pt x="460" y="791"/>
                  </a:cubicBezTo>
                  <a:cubicBezTo>
                    <a:pt x="451" y="782"/>
                    <a:pt x="441" y="773"/>
                    <a:pt x="432" y="764"/>
                  </a:cubicBezTo>
                  <a:cubicBezTo>
                    <a:pt x="428" y="760"/>
                    <a:pt x="424" y="756"/>
                    <a:pt x="422" y="751"/>
                  </a:cubicBezTo>
                  <a:cubicBezTo>
                    <a:pt x="420" y="745"/>
                    <a:pt x="420" y="739"/>
                    <a:pt x="421" y="733"/>
                  </a:cubicBezTo>
                  <a:cubicBezTo>
                    <a:pt x="424" y="720"/>
                    <a:pt x="424" y="709"/>
                    <a:pt x="420" y="697"/>
                  </a:cubicBezTo>
                  <a:cubicBezTo>
                    <a:pt x="413" y="672"/>
                    <a:pt x="400" y="651"/>
                    <a:pt x="388" y="629"/>
                  </a:cubicBezTo>
                  <a:cubicBezTo>
                    <a:pt x="384" y="621"/>
                    <a:pt x="378" y="612"/>
                    <a:pt x="378" y="602"/>
                  </a:cubicBezTo>
                  <a:cubicBezTo>
                    <a:pt x="377" y="597"/>
                    <a:pt x="377" y="592"/>
                    <a:pt x="377" y="587"/>
                  </a:cubicBezTo>
                  <a:cubicBezTo>
                    <a:pt x="377" y="583"/>
                    <a:pt x="376" y="578"/>
                    <a:pt x="375" y="574"/>
                  </a:cubicBezTo>
                  <a:cubicBezTo>
                    <a:pt x="373" y="573"/>
                    <a:pt x="371" y="571"/>
                    <a:pt x="369" y="570"/>
                  </a:cubicBezTo>
                  <a:cubicBezTo>
                    <a:pt x="365" y="580"/>
                    <a:pt x="361" y="595"/>
                    <a:pt x="364" y="606"/>
                  </a:cubicBezTo>
                  <a:cubicBezTo>
                    <a:pt x="366" y="613"/>
                    <a:pt x="368" y="620"/>
                    <a:pt x="369" y="627"/>
                  </a:cubicBezTo>
                  <a:cubicBezTo>
                    <a:pt x="371" y="632"/>
                    <a:pt x="372" y="637"/>
                    <a:pt x="373" y="643"/>
                  </a:cubicBezTo>
                  <a:cubicBezTo>
                    <a:pt x="377" y="663"/>
                    <a:pt x="386" y="683"/>
                    <a:pt x="387" y="703"/>
                  </a:cubicBezTo>
                  <a:cubicBezTo>
                    <a:pt x="388" y="708"/>
                    <a:pt x="381" y="709"/>
                    <a:pt x="379" y="706"/>
                  </a:cubicBezTo>
                  <a:cubicBezTo>
                    <a:pt x="368" y="693"/>
                    <a:pt x="365" y="678"/>
                    <a:pt x="364" y="662"/>
                  </a:cubicBezTo>
                  <a:cubicBezTo>
                    <a:pt x="364" y="657"/>
                    <a:pt x="364" y="652"/>
                    <a:pt x="364" y="647"/>
                  </a:cubicBezTo>
                  <a:cubicBezTo>
                    <a:pt x="363" y="641"/>
                    <a:pt x="361" y="634"/>
                    <a:pt x="360" y="628"/>
                  </a:cubicBezTo>
                  <a:cubicBezTo>
                    <a:pt x="356" y="622"/>
                    <a:pt x="351" y="618"/>
                    <a:pt x="349" y="612"/>
                  </a:cubicBezTo>
                  <a:cubicBezTo>
                    <a:pt x="341" y="594"/>
                    <a:pt x="350" y="575"/>
                    <a:pt x="345" y="556"/>
                  </a:cubicBezTo>
                  <a:cubicBezTo>
                    <a:pt x="341" y="540"/>
                    <a:pt x="330" y="527"/>
                    <a:pt x="327" y="511"/>
                  </a:cubicBezTo>
                  <a:cubicBezTo>
                    <a:pt x="324" y="494"/>
                    <a:pt x="329" y="474"/>
                    <a:pt x="330" y="456"/>
                  </a:cubicBezTo>
                  <a:cubicBezTo>
                    <a:pt x="331" y="442"/>
                    <a:pt x="334" y="427"/>
                    <a:pt x="340" y="415"/>
                  </a:cubicBezTo>
                  <a:cubicBezTo>
                    <a:pt x="349" y="398"/>
                    <a:pt x="364" y="387"/>
                    <a:pt x="373" y="370"/>
                  </a:cubicBezTo>
                  <a:cubicBezTo>
                    <a:pt x="382" y="355"/>
                    <a:pt x="386" y="339"/>
                    <a:pt x="389" y="321"/>
                  </a:cubicBezTo>
                  <a:cubicBezTo>
                    <a:pt x="390" y="317"/>
                    <a:pt x="397" y="317"/>
                    <a:pt x="398" y="321"/>
                  </a:cubicBezTo>
                  <a:cubicBezTo>
                    <a:pt x="399" y="325"/>
                    <a:pt x="400" y="329"/>
                    <a:pt x="401" y="333"/>
                  </a:cubicBezTo>
                  <a:cubicBezTo>
                    <a:pt x="407" y="324"/>
                    <a:pt x="398" y="301"/>
                    <a:pt x="397" y="294"/>
                  </a:cubicBezTo>
                  <a:cubicBezTo>
                    <a:pt x="395" y="285"/>
                    <a:pt x="397" y="275"/>
                    <a:pt x="402" y="267"/>
                  </a:cubicBezTo>
                  <a:cubicBezTo>
                    <a:pt x="410" y="252"/>
                    <a:pt x="421" y="239"/>
                    <a:pt x="428" y="224"/>
                  </a:cubicBezTo>
                  <a:cubicBezTo>
                    <a:pt x="433" y="214"/>
                    <a:pt x="434" y="206"/>
                    <a:pt x="429" y="196"/>
                  </a:cubicBezTo>
                  <a:cubicBezTo>
                    <a:pt x="427" y="192"/>
                    <a:pt x="425" y="188"/>
                    <a:pt x="425" y="184"/>
                  </a:cubicBezTo>
                  <a:cubicBezTo>
                    <a:pt x="424" y="180"/>
                    <a:pt x="425" y="176"/>
                    <a:pt x="426" y="173"/>
                  </a:cubicBezTo>
                  <a:cubicBezTo>
                    <a:pt x="429" y="164"/>
                    <a:pt x="415" y="163"/>
                    <a:pt x="409" y="168"/>
                  </a:cubicBezTo>
                  <a:cubicBezTo>
                    <a:pt x="407" y="170"/>
                    <a:pt x="405" y="172"/>
                    <a:pt x="403" y="174"/>
                  </a:cubicBezTo>
                  <a:cubicBezTo>
                    <a:pt x="392" y="182"/>
                    <a:pt x="378" y="190"/>
                    <a:pt x="365" y="196"/>
                  </a:cubicBezTo>
                  <a:cubicBezTo>
                    <a:pt x="347" y="204"/>
                    <a:pt x="326" y="208"/>
                    <a:pt x="308" y="198"/>
                  </a:cubicBezTo>
                  <a:cubicBezTo>
                    <a:pt x="284" y="226"/>
                    <a:pt x="261" y="256"/>
                    <a:pt x="237" y="285"/>
                  </a:cubicBezTo>
                  <a:cubicBezTo>
                    <a:pt x="207" y="322"/>
                    <a:pt x="173" y="356"/>
                    <a:pt x="143" y="392"/>
                  </a:cubicBezTo>
                  <a:cubicBezTo>
                    <a:pt x="110" y="431"/>
                    <a:pt x="85" y="473"/>
                    <a:pt x="65" y="519"/>
                  </a:cubicBezTo>
                  <a:cubicBezTo>
                    <a:pt x="45" y="563"/>
                    <a:pt x="30" y="609"/>
                    <a:pt x="18" y="656"/>
                  </a:cubicBezTo>
                  <a:cubicBezTo>
                    <a:pt x="12" y="680"/>
                    <a:pt x="7" y="704"/>
                    <a:pt x="2" y="728"/>
                  </a:cubicBezTo>
                  <a:cubicBezTo>
                    <a:pt x="1" y="734"/>
                    <a:pt x="0" y="739"/>
                    <a:pt x="0" y="745"/>
                  </a:cubicBezTo>
                  <a:cubicBezTo>
                    <a:pt x="3" y="784"/>
                    <a:pt x="2" y="823"/>
                    <a:pt x="4" y="862"/>
                  </a:cubicBezTo>
                  <a:cubicBezTo>
                    <a:pt x="5" y="877"/>
                    <a:pt x="6" y="892"/>
                    <a:pt x="7" y="906"/>
                  </a:cubicBezTo>
                  <a:cubicBezTo>
                    <a:pt x="35" y="930"/>
                    <a:pt x="65" y="949"/>
                    <a:pt x="96" y="965"/>
                  </a:cubicBezTo>
                  <a:cubicBezTo>
                    <a:pt x="94" y="951"/>
                    <a:pt x="92" y="937"/>
                    <a:pt x="91" y="923"/>
                  </a:cubicBezTo>
                  <a:cubicBezTo>
                    <a:pt x="91" y="923"/>
                    <a:pt x="91" y="923"/>
                    <a:pt x="91" y="923"/>
                  </a:cubicBezTo>
                  <a:cubicBezTo>
                    <a:pt x="93" y="938"/>
                    <a:pt x="95" y="952"/>
                    <a:pt x="97" y="966"/>
                  </a:cubicBezTo>
                  <a:cubicBezTo>
                    <a:pt x="186" y="1011"/>
                    <a:pt x="287" y="1031"/>
                    <a:pt x="387" y="1042"/>
                  </a:cubicBezTo>
                  <a:cubicBezTo>
                    <a:pt x="383" y="981"/>
                    <a:pt x="382" y="919"/>
                    <a:pt x="382" y="859"/>
                  </a:cubicBezTo>
                  <a:cubicBezTo>
                    <a:pt x="382" y="858"/>
                    <a:pt x="383" y="858"/>
                    <a:pt x="383" y="859"/>
                  </a:cubicBezTo>
                  <a:cubicBezTo>
                    <a:pt x="383" y="920"/>
                    <a:pt x="385" y="981"/>
                    <a:pt x="391" y="1042"/>
                  </a:cubicBezTo>
                  <a:cubicBezTo>
                    <a:pt x="434" y="1047"/>
                    <a:pt x="477" y="1050"/>
                    <a:pt x="518" y="1053"/>
                  </a:cubicBezTo>
                  <a:cubicBezTo>
                    <a:pt x="521" y="1054"/>
                    <a:pt x="521" y="1058"/>
                    <a:pt x="518" y="1058"/>
                  </a:cubicBezTo>
                  <a:cubicBezTo>
                    <a:pt x="476" y="1058"/>
                    <a:pt x="434" y="1056"/>
                    <a:pt x="391" y="1051"/>
                  </a:cubicBezTo>
                  <a:cubicBezTo>
                    <a:pt x="397" y="1116"/>
                    <a:pt x="407" y="1180"/>
                    <a:pt x="421" y="1244"/>
                  </a:cubicBezTo>
                  <a:cubicBezTo>
                    <a:pt x="438" y="1318"/>
                    <a:pt x="463" y="1390"/>
                    <a:pt x="493" y="1458"/>
                  </a:cubicBezTo>
                  <a:cubicBezTo>
                    <a:pt x="542" y="1460"/>
                    <a:pt x="591" y="1457"/>
                    <a:pt x="639" y="1454"/>
                  </a:cubicBezTo>
                  <a:cubicBezTo>
                    <a:pt x="605" y="1337"/>
                    <a:pt x="590" y="1214"/>
                    <a:pt x="591" y="1093"/>
                  </a:cubicBezTo>
                  <a:cubicBezTo>
                    <a:pt x="591" y="1091"/>
                    <a:pt x="593" y="1091"/>
                    <a:pt x="593" y="1092"/>
                  </a:cubicBezTo>
                  <a:cubicBezTo>
                    <a:pt x="594" y="1184"/>
                    <a:pt x="604" y="1276"/>
                    <a:pt x="624" y="1366"/>
                  </a:cubicBezTo>
                  <a:cubicBezTo>
                    <a:pt x="630" y="1396"/>
                    <a:pt x="638" y="1425"/>
                    <a:pt x="647" y="1454"/>
                  </a:cubicBezTo>
                  <a:cubicBezTo>
                    <a:pt x="653" y="1454"/>
                    <a:pt x="659" y="1453"/>
                    <a:pt x="666" y="1453"/>
                  </a:cubicBezTo>
                  <a:cubicBezTo>
                    <a:pt x="668" y="1453"/>
                    <a:pt x="668" y="1457"/>
                    <a:pt x="666" y="1457"/>
                  </a:cubicBezTo>
                  <a:cubicBezTo>
                    <a:pt x="660" y="1458"/>
                    <a:pt x="654" y="1459"/>
                    <a:pt x="649" y="1459"/>
                  </a:cubicBezTo>
                  <a:cubicBezTo>
                    <a:pt x="660" y="1496"/>
                    <a:pt x="673" y="1533"/>
                    <a:pt x="686" y="1569"/>
                  </a:cubicBezTo>
                  <a:cubicBezTo>
                    <a:pt x="697" y="1568"/>
                    <a:pt x="708" y="1567"/>
                    <a:pt x="718" y="1567"/>
                  </a:cubicBezTo>
                  <a:cubicBezTo>
                    <a:pt x="720" y="1567"/>
                    <a:pt x="720" y="1570"/>
                    <a:pt x="718" y="1570"/>
                  </a:cubicBezTo>
                  <a:cubicBezTo>
                    <a:pt x="708" y="1571"/>
                    <a:pt x="698" y="1573"/>
                    <a:pt x="688" y="1574"/>
                  </a:cubicBezTo>
                  <a:cubicBezTo>
                    <a:pt x="693" y="1589"/>
                    <a:pt x="699" y="1603"/>
                    <a:pt x="704" y="1618"/>
                  </a:cubicBezTo>
                  <a:cubicBezTo>
                    <a:pt x="705" y="1620"/>
                    <a:pt x="702" y="1620"/>
                    <a:pt x="701" y="1619"/>
                  </a:cubicBezTo>
                  <a:cubicBezTo>
                    <a:pt x="694" y="1604"/>
                    <a:pt x="688" y="1590"/>
                    <a:pt x="682" y="1575"/>
                  </a:cubicBezTo>
                  <a:cubicBezTo>
                    <a:pt x="643" y="1581"/>
                    <a:pt x="602" y="1589"/>
                    <a:pt x="562" y="1590"/>
                  </a:cubicBezTo>
                  <a:cubicBezTo>
                    <a:pt x="563" y="1592"/>
                    <a:pt x="564" y="1594"/>
                    <a:pt x="565" y="1596"/>
                  </a:cubicBezTo>
                  <a:cubicBezTo>
                    <a:pt x="566" y="1597"/>
                    <a:pt x="564" y="1599"/>
                    <a:pt x="563" y="1597"/>
                  </a:cubicBezTo>
                  <a:cubicBezTo>
                    <a:pt x="562" y="1595"/>
                    <a:pt x="560" y="1593"/>
                    <a:pt x="559" y="1590"/>
                  </a:cubicBezTo>
                  <a:cubicBezTo>
                    <a:pt x="517" y="1591"/>
                    <a:pt x="476" y="1583"/>
                    <a:pt x="444" y="1554"/>
                  </a:cubicBezTo>
                  <a:cubicBezTo>
                    <a:pt x="442" y="1553"/>
                    <a:pt x="444" y="1552"/>
                    <a:pt x="445" y="1553"/>
                  </a:cubicBezTo>
                  <a:cubicBezTo>
                    <a:pt x="477" y="1579"/>
                    <a:pt x="515" y="1585"/>
                    <a:pt x="555" y="1585"/>
                  </a:cubicBezTo>
                  <a:cubicBezTo>
                    <a:pt x="539" y="1561"/>
                    <a:pt x="524" y="1536"/>
                    <a:pt x="511" y="1511"/>
                  </a:cubicBezTo>
                  <a:cubicBezTo>
                    <a:pt x="481" y="1508"/>
                    <a:pt x="450" y="1503"/>
                    <a:pt x="421" y="1496"/>
                  </a:cubicBezTo>
                  <a:cubicBezTo>
                    <a:pt x="408" y="1493"/>
                    <a:pt x="394" y="1489"/>
                    <a:pt x="380" y="1486"/>
                  </a:cubicBezTo>
                  <a:cubicBezTo>
                    <a:pt x="387" y="1495"/>
                    <a:pt x="393" y="1504"/>
                    <a:pt x="399" y="1513"/>
                  </a:cubicBezTo>
                  <a:cubicBezTo>
                    <a:pt x="400" y="1514"/>
                    <a:pt x="398" y="1515"/>
                    <a:pt x="398" y="1515"/>
                  </a:cubicBezTo>
                  <a:cubicBezTo>
                    <a:pt x="388" y="1505"/>
                    <a:pt x="379" y="1494"/>
                    <a:pt x="370" y="1483"/>
                  </a:cubicBezTo>
                  <a:cubicBezTo>
                    <a:pt x="352" y="1478"/>
                    <a:pt x="334" y="1472"/>
                    <a:pt x="317" y="1464"/>
                  </a:cubicBezTo>
                  <a:cubicBezTo>
                    <a:pt x="294" y="1452"/>
                    <a:pt x="274" y="1435"/>
                    <a:pt x="252" y="1422"/>
                  </a:cubicBezTo>
                  <a:cubicBezTo>
                    <a:pt x="251" y="1422"/>
                    <a:pt x="250" y="1423"/>
                    <a:pt x="250" y="1422"/>
                  </a:cubicBezTo>
                  <a:cubicBezTo>
                    <a:pt x="250" y="1422"/>
                    <a:pt x="249" y="1421"/>
                    <a:pt x="249" y="1421"/>
                  </a:cubicBezTo>
                  <a:cubicBezTo>
                    <a:pt x="245" y="1418"/>
                    <a:pt x="240" y="1415"/>
                    <a:pt x="235" y="1413"/>
                  </a:cubicBezTo>
                  <a:cubicBezTo>
                    <a:pt x="234" y="1412"/>
                    <a:pt x="235" y="1411"/>
                    <a:pt x="236" y="1411"/>
                  </a:cubicBezTo>
                  <a:cubicBezTo>
                    <a:pt x="240" y="1413"/>
                    <a:pt x="244" y="1415"/>
                    <a:pt x="248" y="1417"/>
                  </a:cubicBezTo>
                  <a:cubicBezTo>
                    <a:pt x="175" y="1277"/>
                    <a:pt x="121" y="1128"/>
                    <a:pt x="97" y="972"/>
                  </a:cubicBezTo>
                  <a:cubicBezTo>
                    <a:pt x="65" y="956"/>
                    <a:pt x="34" y="936"/>
                    <a:pt x="7" y="912"/>
                  </a:cubicBezTo>
                  <a:cubicBezTo>
                    <a:pt x="9" y="936"/>
                    <a:pt x="11" y="960"/>
                    <a:pt x="14" y="985"/>
                  </a:cubicBezTo>
                  <a:cubicBezTo>
                    <a:pt x="24" y="1066"/>
                    <a:pt x="41" y="1147"/>
                    <a:pt x="72" y="1223"/>
                  </a:cubicBezTo>
                  <a:cubicBezTo>
                    <a:pt x="103" y="1299"/>
                    <a:pt x="148" y="1370"/>
                    <a:pt x="208" y="1427"/>
                  </a:cubicBezTo>
                  <a:cubicBezTo>
                    <a:pt x="244" y="1460"/>
                    <a:pt x="283" y="1489"/>
                    <a:pt x="323" y="1515"/>
                  </a:cubicBezTo>
                  <a:cubicBezTo>
                    <a:pt x="364" y="1542"/>
                    <a:pt x="411" y="1562"/>
                    <a:pt x="449" y="1592"/>
                  </a:cubicBezTo>
                  <a:cubicBezTo>
                    <a:pt x="452" y="1595"/>
                    <a:pt x="451" y="1600"/>
                    <a:pt x="448" y="1602"/>
                  </a:cubicBezTo>
                  <a:cubicBezTo>
                    <a:pt x="472" y="1615"/>
                    <a:pt x="499" y="1624"/>
                    <a:pt x="526" y="1630"/>
                  </a:cubicBezTo>
                  <a:cubicBezTo>
                    <a:pt x="605" y="1650"/>
                    <a:pt x="686" y="1651"/>
                    <a:pt x="766" y="1662"/>
                  </a:cubicBezTo>
                  <a:cubicBezTo>
                    <a:pt x="866" y="1674"/>
                    <a:pt x="968" y="1677"/>
                    <a:pt x="1065" y="1651"/>
                  </a:cubicBezTo>
                  <a:cubicBezTo>
                    <a:pt x="1129" y="1634"/>
                    <a:pt x="1189" y="1607"/>
                    <a:pt x="1244" y="1571"/>
                  </a:cubicBezTo>
                  <a:cubicBezTo>
                    <a:pt x="1258" y="1539"/>
                    <a:pt x="1275" y="1508"/>
                    <a:pt x="1291" y="1477"/>
                  </a:cubicBezTo>
                  <a:cubicBezTo>
                    <a:pt x="1269" y="1483"/>
                    <a:pt x="1247" y="1488"/>
                    <a:pt x="1225" y="1493"/>
                  </a:cubicBezTo>
                  <a:cubicBezTo>
                    <a:pt x="1204" y="1496"/>
                    <a:pt x="1183" y="1499"/>
                    <a:pt x="1163" y="1499"/>
                  </a:cubicBezTo>
                  <a:cubicBezTo>
                    <a:pt x="1147" y="1499"/>
                    <a:pt x="1129" y="1500"/>
                    <a:pt x="1114" y="1493"/>
                  </a:cubicBezTo>
                  <a:cubicBezTo>
                    <a:pt x="1114" y="1492"/>
                    <a:pt x="1114" y="1491"/>
                    <a:pt x="1114" y="1491"/>
                  </a:cubicBezTo>
                  <a:cubicBezTo>
                    <a:pt x="1132" y="1492"/>
                    <a:pt x="1149" y="1494"/>
                    <a:pt x="1167" y="1493"/>
                  </a:cubicBezTo>
                  <a:cubicBezTo>
                    <a:pt x="1190" y="1492"/>
                    <a:pt x="1211" y="1489"/>
                    <a:pt x="1233" y="1484"/>
                  </a:cubicBezTo>
                  <a:cubicBezTo>
                    <a:pt x="1255" y="1479"/>
                    <a:pt x="1276" y="1473"/>
                    <a:pt x="1296" y="1466"/>
                  </a:cubicBezTo>
                  <a:cubicBezTo>
                    <a:pt x="1326" y="1411"/>
                    <a:pt x="1356" y="1356"/>
                    <a:pt x="1379" y="1297"/>
                  </a:cubicBezTo>
                  <a:cubicBezTo>
                    <a:pt x="1399" y="1247"/>
                    <a:pt x="1415" y="1196"/>
                    <a:pt x="1421" y="1142"/>
                  </a:cubicBezTo>
                  <a:cubicBezTo>
                    <a:pt x="1423" y="1117"/>
                    <a:pt x="1425" y="1093"/>
                    <a:pt x="1427" y="1068"/>
                  </a:cubicBezTo>
                  <a:cubicBezTo>
                    <a:pt x="1423" y="1070"/>
                    <a:pt x="1420" y="1071"/>
                    <a:pt x="1416" y="1072"/>
                  </a:cubicBezTo>
                  <a:cubicBezTo>
                    <a:pt x="1415" y="1073"/>
                    <a:pt x="1413" y="1070"/>
                    <a:pt x="1415" y="1070"/>
                  </a:cubicBezTo>
                  <a:cubicBezTo>
                    <a:pt x="1419" y="1068"/>
                    <a:pt x="1423" y="1066"/>
                    <a:pt x="1427" y="1064"/>
                  </a:cubicBezTo>
                  <a:cubicBezTo>
                    <a:pt x="1430" y="1037"/>
                    <a:pt x="1433" y="1011"/>
                    <a:pt x="1439" y="985"/>
                  </a:cubicBezTo>
                  <a:cubicBezTo>
                    <a:pt x="1439" y="983"/>
                    <a:pt x="1442" y="984"/>
                    <a:pt x="1442" y="985"/>
                  </a:cubicBezTo>
                  <a:cubicBezTo>
                    <a:pt x="1437" y="1010"/>
                    <a:pt x="1435" y="1036"/>
                    <a:pt x="1433" y="1061"/>
                  </a:cubicBezTo>
                  <a:cubicBezTo>
                    <a:pt x="1470" y="1044"/>
                    <a:pt x="1508" y="1029"/>
                    <a:pt x="1543" y="1008"/>
                  </a:cubicBezTo>
                  <a:cubicBezTo>
                    <a:pt x="1551" y="1004"/>
                    <a:pt x="1558" y="999"/>
                    <a:pt x="1566" y="994"/>
                  </a:cubicBezTo>
                  <a:cubicBezTo>
                    <a:pt x="1567" y="992"/>
                    <a:pt x="1567" y="990"/>
                    <a:pt x="1568" y="987"/>
                  </a:cubicBezTo>
                  <a:cubicBezTo>
                    <a:pt x="1569" y="986"/>
                    <a:pt x="1571" y="987"/>
                    <a:pt x="1571" y="988"/>
                  </a:cubicBezTo>
                  <a:cubicBezTo>
                    <a:pt x="1570" y="989"/>
                    <a:pt x="1570" y="991"/>
                    <a:pt x="1570" y="992"/>
                  </a:cubicBezTo>
                  <a:cubicBezTo>
                    <a:pt x="1602" y="970"/>
                    <a:pt x="1631" y="943"/>
                    <a:pt x="1639" y="905"/>
                  </a:cubicBezTo>
                  <a:cubicBezTo>
                    <a:pt x="1639" y="903"/>
                    <a:pt x="1642" y="903"/>
                    <a:pt x="1642" y="905"/>
                  </a:cubicBezTo>
                  <a:cubicBezTo>
                    <a:pt x="1639" y="946"/>
                    <a:pt x="1603" y="978"/>
                    <a:pt x="1569" y="1000"/>
                  </a:cubicBezTo>
                  <a:cubicBezTo>
                    <a:pt x="1567" y="1016"/>
                    <a:pt x="1569" y="1033"/>
                    <a:pt x="1569" y="1049"/>
                  </a:cubicBezTo>
                  <a:cubicBezTo>
                    <a:pt x="1570" y="1064"/>
                    <a:pt x="1565" y="1080"/>
                    <a:pt x="1560" y="1095"/>
                  </a:cubicBezTo>
                  <a:cubicBezTo>
                    <a:pt x="1584" y="1078"/>
                    <a:pt x="1608" y="1058"/>
                    <a:pt x="1628" y="1036"/>
                  </a:cubicBezTo>
                  <a:cubicBezTo>
                    <a:pt x="1644" y="962"/>
                    <a:pt x="1653" y="887"/>
                    <a:pt x="1652" y="812"/>
                  </a:cubicBezTo>
                  <a:cubicBezTo>
                    <a:pt x="1648" y="820"/>
                    <a:pt x="1647" y="834"/>
                    <a:pt x="1644" y="840"/>
                  </a:cubicBezTo>
                  <a:cubicBezTo>
                    <a:pt x="1639" y="849"/>
                    <a:pt x="1633" y="856"/>
                    <a:pt x="1623" y="861"/>
                  </a:cubicBezTo>
                  <a:close/>
                  <a:moveTo>
                    <a:pt x="829" y="788"/>
                  </a:moveTo>
                  <a:cubicBezTo>
                    <a:pt x="813" y="797"/>
                    <a:pt x="791" y="784"/>
                    <a:pt x="775" y="783"/>
                  </a:cubicBezTo>
                  <a:cubicBezTo>
                    <a:pt x="772" y="783"/>
                    <a:pt x="770" y="779"/>
                    <a:pt x="773" y="777"/>
                  </a:cubicBezTo>
                  <a:cubicBezTo>
                    <a:pt x="782" y="771"/>
                    <a:pt x="789" y="766"/>
                    <a:pt x="773" y="762"/>
                  </a:cubicBezTo>
                  <a:cubicBezTo>
                    <a:pt x="767" y="761"/>
                    <a:pt x="761" y="760"/>
                    <a:pt x="756" y="757"/>
                  </a:cubicBezTo>
                  <a:cubicBezTo>
                    <a:pt x="735" y="750"/>
                    <a:pt x="722" y="736"/>
                    <a:pt x="699" y="747"/>
                  </a:cubicBezTo>
                  <a:cubicBezTo>
                    <a:pt x="698" y="747"/>
                    <a:pt x="697" y="747"/>
                    <a:pt x="696" y="746"/>
                  </a:cubicBezTo>
                  <a:cubicBezTo>
                    <a:pt x="694" y="748"/>
                    <a:pt x="691" y="750"/>
                    <a:pt x="689" y="751"/>
                  </a:cubicBezTo>
                  <a:cubicBezTo>
                    <a:pt x="686" y="752"/>
                    <a:pt x="682" y="749"/>
                    <a:pt x="685" y="746"/>
                  </a:cubicBezTo>
                  <a:cubicBezTo>
                    <a:pt x="693" y="739"/>
                    <a:pt x="703" y="727"/>
                    <a:pt x="714" y="725"/>
                  </a:cubicBezTo>
                  <a:cubicBezTo>
                    <a:pt x="727" y="722"/>
                    <a:pt x="737" y="726"/>
                    <a:pt x="749" y="730"/>
                  </a:cubicBezTo>
                  <a:cubicBezTo>
                    <a:pt x="766" y="736"/>
                    <a:pt x="782" y="745"/>
                    <a:pt x="799" y="750"/>
                  </a:cubicBezTo>
                  <a:cubicBezTo>
                    <a:pt x="806" y="752"/>
                    <a:pt x="815" y="754"/>
                    <a:pt x="822" y="758"/>
                  </a:cubicBezTo>
                  <a:cubicBezTo>
                    <a:pt x="831" y="763"/>
                    <a:pt x="843" y="779"/>
                    <a:pt x="829" y="788"/>
                  </a:cubicBezTo>
                  <a:close/>
                  <a:moveTo>
                    <a:pt x="272" y="792"/>
                  </a:moveTo>
                  <a:cubicBezTo>
                    <a:pt x="221" y="791"/>
                    <a:pt x="169" y="780"/>
                    <a:pt x="120" y="763"/>
                  </a:cubicBezTo>
                  <a:cubicBezTo>
                    <a:pt x="88" y="752"/>
                    <a:pt x="14" y="722"/>
                    <a:pt x="28" y="674"/>
                  </a:cubicBezTo>
                  <a:cubicBezTo>
                    <a:pt x="29" y="673"/>
                    <a:pt x="30" y="673"/>
                    <a:pt x="30" y="674"/>
                  </a:cubicBezTo>
                  <a:cubicBezTo>
                    <a:pt x="33" y="728"/>
                    <a:pt x="91" y="750"/>
                    <a:pt x="136" y="763"/>
                  </a:cubicBezTo>
                  <a:cubicBezTo>
                    <a:pt x="180" y="777"/>
                    <a:pt x="226" y="786"/>
                    <a:pt x="273" y="790"/>
                  </a:cubicBezTo>
                  <a:cubicBezTo>
                    <a:pt x="274" y="790"/>
                    <a:pt x="274" y="792"/>
                    <a:pt x="272" y="792"/>
                  </a:cubicBezTo>
                  <a:close/>
                  <a:moveTo>
                    <a:pt x="297" y="565"/>
                  </a:moveTo>
                  <a:cubicBezTo>
                    <a:pt x="220" y="559"/>
                    <a:pt x="143" y="541"/>
                    <a:pt x="94" y="478"/>
                  </a:cubicBezTo>
                  <a:cubicBezTo>
                    <a:pt x="93" y="478"/>
                    <a:pt x="94" y="477"/>
                    <a:pt x="94" y="477"/>
                  </a:cubicBezTo>
                  <a:cubicBezTo>
                    <a:pt x="144" y="540"/>
                    <a:pt x="224" y="550"/>
                    <a:pt x="297" y="562"/>
                  </a:cubicBezTo>
                  <a:cubicBezTo>
                    <a:pt x="299" y="563"/>
                    <a:pt x="298" y="565"/>
                    <a:pt x="297" y="565"/>
                  </a:cubicBezTo>
                  <a:close/>
                  <a:moveTo>
                    <a:pt x="1191" y="1586"/>
                  </a:moveTo>
                  <a:cubicBezTo>
                    <a:pt x="1193" y="1585"/>
                    <a:pt x="1194" y="1588"/>
                    <a:pt x="1192" y="1589"/>
                  </a:cubicBezTo>
                  <a:cubicBezTo>
                    <a:pt x="1144" y="1615"/>
                    <a:pt x="1088" y="1622"/>
                    <a:pt x="1034" y="1614"/>
                  </a:cubicBezTo>
                  <a:cubicBezTo>
                    <a:pt x="1032" y="1613"/>
                    <a:pt x="1033" y="1610"/>
                    <a:pt x="1035" y="1610"/>
                  </a:cubicBezTo>
                  <a:cubicBezTo>
                    <a:pt x="1090" y="1618"/>
                    <a:pt x="1139" y="1602"/>
                    <a:pt x="1191" y="1586"/>
                  </a:cubicBezTo>
                  <a:close/>
                  <a:moveTo>
                    <a:pt x="1091" y="164"/>
                  </a:moveTo>
                  <a:cubicBezTo>
                    <a:pt x="1093" y="162"/>
                    <a:pt x="1096" y="160"/>
                    <a:pt x="1099" y="158"/>
                  </a:cubicBezTo>
                  <a:cubicBezTo>
                    <a:pt x="1101" y="157"/>
                    <a:pt x="1112" y="156"/>
                    <a:pt x="1112" y="152"/>
                  </a:cubicBezTo>
                  <a:cubicBezTo>
                    <a:pt x="1111" y="148"/>
                    <a:pt x="1111" y="143"/>
                    <a:pt x="1116" y="142"/>
                  </a:cubicBezTo>
                  <a:cubicBezTo>
                    <a:pt x="1130" y="138"/>
                    <a:pt x="1138" y="154"/>
                    <a:pt x="1142" y="165"/>
                  </a:cubicBezTo>
                  <a:cubicBezTo>
                    <a:pt x="1143" y="166"/>
                    <a:pt x="1142" y="169"/>
                    <a:pt x="1140" y="169"/>
                  </a:cubicBezTo>
                  <a:cubicBezTo>
                    <a:pt x="1134" y="170"/>
                    <a:pt x="1128" y="173"/>
                    <a:pt x="1121" y="174"/>
                  </a:cubicBezTo>
                  <a:cubicBezTo>
                    <a:pt x="1114" y="175"/>
                    <a:pt x="1106" y="176"/>
                    <a:pt x="1099" y="176"/>
                  </a:cubicBezTo>
                  <a:cubicBezTo>
                    <a:pt x="1094" y="175"/>
                    <a:pt x="1084" y="172"/>
                    <a:pt x="1091" y="164"/>
                  </a:cubicBezTo>
                  <a:close/>
                  <a:moveTo>
                    <a:pt x="849" y="64"/>
                  </a:moveTo>
                  <a:cubicBezTo>
                    <a:pt x="845" y="72"/>
                    <a:pt x="838" y="73"/>
                    <a:pt x="830" y="79"/>
                  </a:cubicBezTo>
                  <a:cubicBezTo>
                    <a:pt x="824" y="83"/>
                    <a:pt x="826" y="89"/>
                    <a:pt x="823" y="94"/>
                  </a:cubicBezTo>
                  <a:cubicBezTo>
                    <a:pt x="824" y="95"/>
                    <a:pt x="823" y="97"/>
                    <a:pt x="822" y="97"/>
                  </a:cubicBezTo>
                  <a:cubicBezTo>
                    <a:pt x="814" y="102"/>
                    <a:pt x="803" y="116"/>
                    <a:pt x="792" y="113"/>
                  </a:cubicBezTo>
                  <a:cubicBezTo>
                    <a:pt x="778" y="109"/>
                    <a:pt x="768" y="99"/>
                    <a:pt x="756" y="92"/>
                  </a:cubicBezTo>
                  <a:cubicBezTo>
                    <a:pt x="753" y="90"/>
                    <a:pt x="753" y="86"/>
                    <a:pt x="756" y="84"/>
                  </a:cubicBezTo>
                  <a:cubicBezTo>
                    <a:pt x="764" y="78"/>
                    <a:pt x="774" y="73"/>
                    <a:pt x="783" y="69"/>
                  </a:cubicBezTo>
                  <a:cubicBezTo>
                    <a:pt x="794" y="64"/>
                    <a:pt x="804" y="58"/>
                    <a:pt x="814" y="52"/>
                  </a:cubicBezTo>
                  <a:cubicBezTo>
                    <a:pt x="826" y="46"/>
                    <a:pt x="836" y="55"/>
                    <a:pt x="846" y="58"/>
                  </a:cubicBezTo>
                  <a:cubicBezTo>
                    <a:pt x="849" y="59"/>
                    <a:pt x="850" y="61"/>
                    <a:pt x="849" y="64"/>
                  </a:cubicBezTo>
                  <a:close/>
                  <a:moveTo>
                    <a:pt x="970" y="213"/>
                  </a:moveTo>
                  <a:cubicBezTo>
                    <a:pt x="963" y="208"/>
                    <a:pt x="960" y="200"/>
                    <a:pt x="961" y="191"/>
                  </a:cubicBezTo>
                  <a:cubicBezTo>
                    <a:pt x="964" y="175"/>
                    <a:pt x="944" y="177"/>
                    <a:pt x="941" y="163"/>
                  </a:cubicBezTo>
                  <a:cubicBezTo>
                    <a:pt x="938" y="155"/>
                    <a:pt x="939" y="146"/>
                    <a:pt x="932" y="139"/>
                  </a:cubicBezTo>
                  <a:cubicBezTo>
                    <a:pt x="925" y="134"/>
                    <a:pt x="918" y="131"/>
                    <a:pt x="910" y="129"/>
                  </a:cubicBezTo>
                  <a:cubicBezTo>
                    <a:pt x="900" y="125"/>
                    <a:pt x="892" y="121"/>
                    <a:pt x="882" y="116"/>
                  </a:cubicBezTo>
                  <a:cubicBezTo>
                    <a:pt x="874" y="112"/>
                    <a:pt x="844" y="103"/>
                    <a:pt x="852" y="88"/>
                  </a:cubicBezTo>
                  <a:cubicBezTo>
                    <a:pt x="853" y="87"/>
                    <a:pt x="854" y="86"/>
                    <a:pt x="855" y="86"/>
                  </a:cubicBezTo>
                  <a:cubicBezTo>
                    <a:pt x="858" y="77"/>
                    <a:pt x="860" y="66"/>
                    <a:pt x="869" y="62"/>
                  </a:cubicBezTo>
                  <a:cubicBezTo>
                    <a:pt x="883" y="56"/>
                    <a:pt x="902" y="49"/>
                    <a:pt x="917" y="51"/>
                  </a:cubicBezTo>
                  <a:cubicBezTo>
                    <a:pt x="940" y="54"/>
                    <a:pt x="957" y="69"/>
                    <a:pt x="978" y="79"/>
                  </a:cubicBezTo>
                  <a:cubicBezTo>
                    <a:pt x="998" y="88"/>
                    <a:pt x="1018" y="98"/>
                    <a:pt x="1037" y="107"/>
                  </a:cubicBezTo>
                  <a:cubicBezTo>
                    <a:pt x="1048" y="113"/>
                    <a:pt x="1062" y="119"/>
                    <a:pt x="1061" y="134"/>
                  </a:cubicBezTo>
                  <a:cubicBezTo>
                    <a:pt x="1060" y="147"/>
                    <a:pt x="1040" y="145"/>
                    <a:pt x="1043" y="161"/>
                  </a:cubicBezTo>
                  <a:cubicBezTo>
                    <a:pt x="1044" y="165"/>
                    <a:pt x="1043" y="169"/>
                    <a:pt x="1042" y="173"/>
                  </a:cubicBezTo>
                  <a:cubicBezTo>
                    <a:pt x="1040" y="178"/>
                    <a:pt x="1031" y="183"/>
                    <a:pt x="1031" y="189"/>
                  </a:cubicBezTo>
                  <a:cubicBezTo>
                    <a:pt x="1033" y="207"/>
                    <a:pt x="1047" y="221"/>
                    <a:pt x="1054" y="237"/>
                  </a:cubicBezTo>
                  <a:cubicBezTo>
                    <a:pt x="1056" y="241"/>
                    <a:pt x="1052" y="244"/>
                    <a:pt x="1049" y="243"/>
                  </a:cubicBezTo>
                  <a:cubicBezTo>
                    <a:pt x="1033" y="242"/>
                    <a:pt x="1023" y="229"/>
                    <a:pt x="1008" y="225"/>
                  </a:cubicBezTo>
                  <a:cubicBezTo>
                    <a:pt x="995" y="222"/>
                    <a:pt x="981" y="221"/>
                    <a:pt x="970" y="213"/>
                  </a:cubicBezTo>
                  <a:close/>
                  <a:moveTo>
                    <a:pt x="994" y="347"/>
                  </a:moveTo>
                  <a:cubicBezTo>
                    <a:pt x="996" y="344"/>
                    <a:pt x="1000" y="345"/>
                    <a:pt x="1001" y="348"/>
                  </a:cubicBezTo>
                  <a:cubicBezTo>
                    <a:pt x="1004" y="368"/>
                    <a:pt x="1038" y="360"/>
                    <a:pt x="1038" y="383"/>
                  </a:cubicBezTo>
                  <a:cubicBezTo>
                    <a:pt x="1038" y="385"/>
                    <a:pt x="1036" y="387"/>
                    <a:pt x="1034" y="387"/>
                  </a:cubicBezTo>
                  <a:cubicBezTo>
                    <a:pt x="1030" y="387"/>
                    <a:pt x="1027" y="388"/>
                    <a:pt x="1024" y="387"/>
                  </a:cubicBezTo>
                  <a:cubicBezTo>
                    <a:pt x="1012" y="387"/>
                    <a:pt x="1000" y="390"/>
                    <a:pt x="987" y="390"/>
                  </a:cubicBezTo>
                  <a:cubicBezTo>
                    <a:pt x="986" y="390"/>
                    <a:pt x="985" y="389"/>
                    <a:pt x="984" y="388"/>
                  </a:cubicBezTo>
                  <a:cubicBezTo>
                    <a:pt x="978" y="371"/>
                    <a:pt x="985" y="360"/>
                    <a:pt x="994" y="347"/>
                  </a:cubicBezTo>
                  <a:close/>
                  <a:moveTo>
                    <a:pt x="913" y="807"/>
                  </a:moveTo>
                  <a:cubicBezTo>
                    <a:pt x="901" y="803"/>
                    <a:pt x="889" y="805"/>
                    <a:pt x="877" y="801"/>
                  </a:cubicBezTo>
                  <a:cubicBezTo>
                    <a:pt x="871" y="799"/>
                    <a:pt x="863" y="800"/>
                    <a:pt x="857" y="800"/>
                  </a:cubicBezTo>
                  <a:cubicBezTo>
                    <a:pt x="855" y="800"/>
                    <a:pt x="853" y="799"/>
                    <a:pt x="853" y="797"/>
                  </a:cubicBezTo>
                  <a:cubicBezTo>
                    <a:pt x="853" y="789"/>
                    <a:pt x="856" y="781"/>
                    <a:pt x="856" y="772"/>
                  </a:cubicBezTo>
                  <a:cubicBezTo>
                    <a:pt x="856" y="771"/>
                    <a:pt x="857" y="769"/>
                    <a:pt x="859" y="769"/>
                  </a:cubicBezTo>
                  <a:cubicBezTo>
                    <a:pt x="883" y="768"/>
                    <a:pt x="916" y="774"/>
                    <a:pt x="917" y="803"/>
                  </a:cubicBezTo>
                  <a:cubicBezTo>
                    <a:pt x="917" y="805"/>
                    <a:pt x="915" y="808"/>
                    <a:pt x="913" y="807"/>
                  </a:cubicBezTo>
                  <a:close/>
                  <a:moveTo>
                    <a:pt x="1436" y="816"/>
                  </a:moveTo>
                  <a:cubicBezTo>
                    <a:pt x="1409" y="718"/>
                    <a:pt x="1363" y="628"/>
                    <a:pt x="1311" y="541"/>
                  </a:cubicBezTo>
                  <a:cubicBezTo>
                    <a:pt x="1268" y="558"/>
                    <a:pt x="1224" y="572"/>
                    <a:pt x="1179" y="584"/>
                  </a:cubicBezTo>
                  <a:cubicBezTo>
                    <a:pt x="1191" y="622"/>
                    <a:pt x="1203" y="660"/>
                    <a:pt x="1214" y="698"/>
                  </a:cubicBezTo>
                  <a:cubicBezTo>
                    <a:pt x="1238" y="785"/>
                    <a:pt x="1260" y="875"/>
                    <a:pt x="1257" y="966"/>
                  </a:cubicBezTo>
                  <a:cubicBezTo>
                    <a:pt x="1257" y="968"/>
                    <a:pt x="1255" y="968"/>
                    <a:pt x="1255" y="967"/>
                  </a:cubicBezTo>
                  <a:cubicBezTo>
                    <a:pt x="1251" y="869"/>
                    <a:pt x="1229" y="775"/>
                    <a:pt x="1203" y="682"/>
                  </a:cubicBezTo>
                  <a:cubicBezTo>
                    <a:pt x="1194" y="650"/>
                    <a:pt x="1183" y="617"/>
                    <a:pt x="1173" y="585"/>
                  </a:cubicBezTo>
                  <a:cubicBezTo>
                    <a:pt x="1078" y="610"/>
                    <a:pt x="980" y="623"/>
                    <a:pt x="881" y="623"/>
                  </a:cubicBezTo>
                  <a:cubicBezTo>
                    <a:pt x="880" y="623"/>
                    <a:pt x="880" y="622"/>
                    <a:pt x="881" y="621"/>
                  </a:cubicBezTo>
                  <a:cubicBezTo>
                    <a:pt x="980" y="620"/>
                    <a:pt x="1077" y="603"/>
                    <a:pt x="1171" y="578"/>
                  </a:cubicBezTo>
                  <a:cubicBezTo>
                    <a:pt x="1158" y="533"/>
                    <a:pt x="1147" y="487"/>
                    <a:pt x="1144" y="441"/>
                  </a:cubicBezTo>
                  <a:cubicBezTo>
                    <a:pt x="1144" y="440"/>
                    <a:pt x="1146" y="440"/>
                    <a:pt x="1146" y="441"/>
                  </a:cubicBezTo>
                  <a:cubicBezTo>
                    <a:pt x="1149" y="486"/>
                    <a:pt x="1161" y="530"/>
                    <a:pt x="1175" y="573"/>
                  </a:cubicBezTo>
                  <a:cubicBezTo>
                    <a:pt x="1176" y="574"/>
                    <a:pt x="1176" y="575"/>
                    <a:pt x="1176" y="576"/>
                  </a:cubicBezTo>
                  <a:cubicBezTo>
                    <a:pt x="1221" y="564"/>
                    <a:pt x="1265" y="551"/>
                    <a:pt x="1308" y="536"/>
                  </a:cubicBezTo>
                  <a:cubicBezTo>
                    <a:pt x="1306" y="533"/>
                    <a:pt x="1305" y="530"/>
                    <a:pt x="1303" y="527"/>
                  </a:cubicBezTo>
                  <a:cubicBezTo>
                    <a:pt x="1277" y="485"/>
                    <a:pt x="1252" y="441"/>
                    <a:pt x="1225" y="400"/>
                  </a:cubicBezTo>
                  <a:cubicBezTo>
                    <a:pt x="1201" y="364"/>
                    <a:pt x="1173" y="328"/>
                    <a:pt x="1160" y="287"/>
                  </a:cubicBezTo>
                  <a:cubicBezTo>
                    <a:pt x="1159" y="286"/>
                    <a:pt x="1161" y="286"/>
                    <a:pt x="1162" y="287"/>
                  </a:cubicBezTo>
                  <a:cubicBezTo>
                    <a:pt x="1179" y="330"/>
                    <a:pt x="1209" y="367"/>
                    <a:pt x="1235" y="406"/>
                  </a:cubicBezTo>
                  <a:cubicBezTo>
                    <a:pt x="1262" y="447"/>
                    <a:pt x="1288" y="491"/>
                    <a:pt x="1314" y="534"/>
                  </a:cubicBezTo>
                  <a:cubicBezTo>
                    <a:pt x="1336" y="526"/>
                    <a:pt x="1359" y="518"/>
                    <a:pt x="1381" y="510"/>
                  </a:cubicBezTo>
                  <a:cubicBezTo>
                    <a:pt x="1383" y="509"/>
                    <a:pt x="1384" y="512"/>
                    <a:pt x="1382" y="513"/>
                  </a:cubicBezTo>
                  <a:cubicBezTo>
                    <a:pt x="1361" y="522"/>
                    <a:pt x="1339" y="531"/>
                    <a:pt x="1317" y="539"/>
                  </a:cubicBezTo>
                  <a:cubicBezTo>
                    <a:pt x="1369" y="626"/>
                    <a:pt x="1414" y="716"/>
                    <a:pt x="1438" y="815"/>
                  </a:cubicBezTo>
                  <a:cubicBezTo>
                    <a:pt x="1439" y="817"/>
                    <a:pt x="1437" y="818"/>
                    <a:pt x="1436" y="816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46"/>
            <p:cNvSpPr/>
            <p:nvPr/>
          </p:nvSpPr>
          <p:spPr bwMode="auto">
            <a:xfrm>
              <a:off x="3162301" y="3963988"/>
              <a:ext cx="1647825" cy="2139950"/>
            </a:xfrm>
            <a:custGeom>
              <a:avLst/>
              <a:gdLst>
                <a:gd name="T0" fmla="*/ 387 w 409"/>
                <a:gd name="T1" fmla="*/ 485 h 531"/>
                <a:gd name="T2" fmla="*/ 290 w 409"/>
                <a:gd name="T3" fmla="*/ 78 h 531"/>
                <a:gd name="T4" fmla="*/ 130 w 409"/>
                <a:gd name="T5" fmla="*/ 48 h 531"/>
                <a:gd name="T6" fmla="*/ 0 w 409"/>
                <a:gd name="T7" fmla="*/ 0 h 531"/>
                <a:gd name="T8" fmla="*/ 52 w 409"/>
                <a:gd name="T9" fmla="*/ 207 h 531"/>
                <a:gd name="T10" fmla="*/ 153 w 409"/>
                <a:gd name="T11" fmla="*/ 446 h 531"/>
                <a:gd name="T12" fmla="*/ 222 w 409"/>
                <a:gd name="T13" fmla="*/ 486 h 531"/>
                <a:gd name="T14" fmla="*/ 266 w 409"/>
                <a:gd name="T15" fmla="*/ 502 h 531"/>
                <a:gd name="T16" fmla="*/ 213 w 409"/>
                <a:gd name="T17" fmla="*/ 413 h 531"/>
                <a:gd name="T18" fmla="*/ 161 w 409"/>
                <a:gd name="T19" fmla="*/ 290 h 531"/>
                <a:gd name="T20" fmla="*/ 128 w 409"/>
                <a:gd name="T21" fmla="*/ 170 h 531"/>
                <a:gd name="T22" fmla="*/ 130 w 409"/>
                <a:gd name="T23" fmla="*/ 73 h 531"/>
                <a:gd name="T24" fmla="*/ 133 w 409"/>
                <a:gd name="T25" fmla="*/ 74 h 531"/>
                <a:gd name="T26" fmla="*/ 138 w 409"/>
                <a:gd name="T27" fmla="*/ 187 h 531"/>
                <a:gd name="T28" fmla="*/ 170 w 409"/>
                <a:gd name="T29" fmla="*/ 295 h 531"/>
                <a:gd name="T30" fmla="*/ 224 w 409"/>
                <a:gd name="T31" fmla="*/ 419 h 531"/>
                <a:gd name="T32" fmla="*/ 277 w 409"/>
                <a:gd name="T33" fmla="*/ 505 h 531"/>
                <a:gd name="T34" fmla="*/ 330 w 409"/>
                <a:gd name="T35" fmla="*/ 518 h 531"/>
                <a:gd name="T36" fmla="*/ 409 w 409"/>
                <a:gd name="T37" fmla="*/ 531 h 531"/>
                <a:gd name="T38" fmla="*/ 390 w 409"/>
                <a:gd name="T39" fmla="*/ 492 h 531"/>
                <a:gd name="T40" fmla="*/ 254 w 409"/>
                <a:gd name="T41" fmla="*/ 465 h 531"/>
                <a:gd name="T42" fmla="*/ 254 w 409"/>
                <a:gd name="T43" fmla="*/ 463 h 531"/>
                <a:gd name="T44" fmla="*/ 387 w 409"/>
                <a:gd name="T45" fmla="*/ 48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531">
                  <a:moveTo>
                    <a:pt x="387" y="485"/>
                  </a:moveTo>
                  <a:cubicBezTo>
                    <a:pt x="330" y="358"/>
                    <a:pt x="301" y="218"/>
                    <a:pt x="290" y="78"/>
                  </a:cubicBezTo>
                  <a:cubicBezTo>
                    <a:pt x="236" y="72"/>
                    <a:pt x="182" y="62"/>
                    <a:pt x="130" y="48"/>
                  </a:cubicBezTo>
                  <a:cubicBezTo>
                    <a:pt x="86" y="36"/>
                    <a:pt x="42" y="20"/>
                    <a:pt x="0" y="0"/>
                  </a:cubicBezTo>
                  <a:cubicBezTo>
                    <a:pt x="12" y="70"/>
                    <a:pt x="30" y="140"/>
                    <a:pt x="52" y="207"/>
                  </a:cubicBezTo>
                  <a:cubicBezTo>
                    <a:pt x="80" y="289"/>
                    <a:pt x="116" y="368"/>
                    <a:pt x="153" y="446"/>
                  </a:cubicBezTo>
                  <a:cubicBezTo>
                    <a:pt x="176" y="459"/>
                    <a:pt x="197" y="476"/>
                    <a:pt x="222" y="486"/>
                  </a:cubicBezTo>
                  <a:cubicBezTo>
                    <a:pt x="236" y="492"/>
                    <a:pt x="251" y="497"/>
                    <a:pt x="266" y="502"/>
                  </a:cubicBezTo>
                  <a:cubicBezTo>
                    <a:pt x="245" y="474"/>
                    <a:pt x="228" y="443"/>
                    <a:pt x="213" y="413"/>
                  </a:cubicBezTo>
                  <a:cubicBezTo>
                    <a:pt x="192" y="373"/>
                    <a:pt x="176" y="332"/>
                    <a:pt x="161" y="290"/>
                  </a:cubicBezTo>
                  <a:cubicBezTo>
                    <a:pt x="148" y="251"/>
                    <a:pt x="136" y="211"/>
                    <a:pt x="128" y="170"/>
                  </a:cubicBezTo>
                  <a:cubicBezTo>
                    <a:pt x="122" y="140"/>
                    <a:pt x="116" y="102"/>
                    <a:pt x="130" y="73"/>
                  </a:cubicBezTo>
                  <a:cubicBezTo>
                    <a:pt x="130" y="71"/>
                    <a:pt x="134" y="72"/>
                    <a:pt x="133" y="74"/>
                  </a:cubicBezTo>
                  <a:cubicBezTo>
                    <a:pt x="124" y="111"/>
                    <a:pt x="130" y="150"/>
                    <a:pt x="138" y="187"/>
                  </a:cubicBezTo>
                  <a:cubicBezTo>
                    <a:pt x="147" y="224"/>
                    <a:pt x="158" y="260"/>
                    <a:pt x="170" y="295"/>
                  </a:cubicBezTo>
                  <a:cubicBezTo>
                    <a:pt x="186" y="338"/>
                    <a:pt x="203" y="379"/>
                    <a:pt x="224" y="419"/>
                  </a:cubicBezTo>
                  <a:cubicBezTo>
                    <a:pt x="240" y="449"/>
                    <a:pt x="258" y="477"/>
                    <a:pt x="277" y="505"/>
                  </a:cubicBezTo>
                  <a:cubicBezTo>
                    <a:pt x="295" y="510"/>
                    <a:pt x="313" y="514"/>
                    <a:pt x="330" y="518"/>
                  </a:cubicBezTo>
                  <a:cubicBezTo>
                    <a:pt x="356" y="524"/>
                    <a:pt x="383" y="528"/>
                    <a:pt x="409" y="531"/>
                  </a:cubicBezTo>
                  <a:cubicBezTo>
                    <a:pt x="402" y="518"/>
                    <a:pt x="396" y="505"/>
                    <a:pt x="390" y="492"/>
                  </a:cubicBezTo>
                  <a:cubicBezTo>
                    <a:pt x="344" y="488"/>
                    <a:pt x="298" y="480"/>
                    <a:pt x="254" y="465"/>
                  </a:cubicBezTo>
                  <a:cubicBezTo>
                    <a:pt x="253" y="464"/>
                    <a:pt x="253" y="462"/>
                    <a:pt x="254" y="463"/>
                  </a:cubicBezTo>
                  <a:cubicBezTo>
                    <a:pt x="298" y="477"/>
                    <a:pt x="342" y="483"/>
                    <a:pt x="387" y="485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47"/>
            <p:cNvSpPr/>
            <p:nvPr/>
          </p:nvSpPr>
          <p:spPr bwMode="auto">
            <a:xfrm>
              <a:off x="4765676" y="5926138"/>
              <a:ext cx="741363" cy="504825"/>
            </a:xfrm>
            <a:custGeom>
              <a:avLst/>
              <a:gdLst>
                <a:gd name="T0" fmla="*/ 23 w 184"/>
                <a:gd name="T1" fmla="*/ 52 h 125"/>
                <a:gd name="T2" fmla="*/ 63 w 184"/>
                <a:gd name="T3" fmla="*/ 125 h 125"/>
                <a:gd name="T4" fmla="*/ 184 w 184"/>
                <a:gd name="T5" fmla="*/ 110 h 125"/>
                <a:gd name="T6" fmla="*/ 145 w 184"/>
                <a:gd name="T7" fmla="*/ 0 h 125"/>
                <a:gd name="T8" fmla="*/ 0 w 184"/>
                <a:gd name="T9" fmla="*/ 5 h 125"/>
                <a:gd name="T10" fmla="*/ 20 w 184"/>
                <a:gd name="T11" fmla="*/ 45 h 125"/>
                <a:gd name="T12" fmla="*/ 148 w 184"/>
                <a:gd name="T13" fmla="*/ 49 h 125"/>
                <a:gd name="T14" fmla="*/ 148 w 184"/>
                <a:gd name="T15" fmla="*/ 52 h 125"/>
                <a:gd name="T16" fmla="*/ 23 w 184"/>
                <a:gd name="T17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5">
                  <a:moveTo>
                    <a:pt x="23" y="52"/>
                  </a:moveTo>
                  <a:cubicBezTo>
                    <a:pt x="35" y="77"/>
                    <a:pt x="49" y="101"/>
                    <a:pt x="63" y="125"/>
                  </a:cubicBezTo>
                  <a:cubicBezTo>
                    <a:pt x="103" y="123"/>
                    <a:pt x="144" y="114"/>
                    <a:pt x="184" y="110"/>
                  </a:cubicBezTo>
                  <a:cubicBezTo>
                    <a:pt x="169" y="74"/>
                    <a:pt x="156" y="37"/>
                    <a:pt x="145" y="0"/>
                  </a:cubicBezTo>
                  <a:cubicBezTo>
                    <a:pt x="97" y="5"/>
                    <a:pt x="49" y="8"/>
                    <a:pt x="0" y="5"/>
                  </a:cubicBezTo>
                  <a:cubicBezTo>
                    <a:pt x="7" y="19"/>
                    <a:pt x="13" y="32"/>
                    <a:pt x="20" y="45"/>
                  </a:cubicBezTo>
                  <a:cubicBezTo>
                    <a:pt x="62" y="50"/>
                    <a:pt x="105" y="51"/>
                    <a:pt x="148" y="49"/>
                  </a:cubicBezTo>
                  <a:cubicBezTo>
                    <a:pt x="150" y="49"/>
                    <a:pt x="150" y="52"/>
                    <a:pt x="148" y="52"/>
                  </a:cubicBezTo>
                  <a:cubicBezTo>
                    <a:pt x="107" y="57"/>
                    <a:pt x="65" y="56"/>
                    <a:pt x="23" y="52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48"/>
            <p:cNvSpPr/>
            <p:nvPr/>
          </p:nvSpPr>
          <p:spPr bwMode="auto">
            <a:xfrm>
              <a:off x="8707438" y="1568450"/>
              <a:ext cx="717550" cy="1939925"/>
            </a:xfrm>
            <a:custGeom>
              <a:avLst/>
              <a:gdLst>
                <a:gd name="T0" fmla="*/ 116 w 178"/>
                <a:gd name="T1" fmla="*/ 151 h 481"/>
                <a:gd name="T2" fmla="*/ 68 w 178"/>
                <a:gd name="T3" fmla="*/ 47 h 481"/>
                <a:gd name="T4" fmla="*/ 65 w 178"/>
                <a:gd name="T5" fmla="*/ 47 h 481"/>
                <a:gd name="T6" fmla="*/ 42 w 178"/>
                <a:gd name="T7" fmla="*/ 29 h 481"/>
                <a:gd name="T8" fmla="*/ 39 w 178"/>
                <a:gd name="T9" fmla="*/ 9 h 481"/>
                <a:gd name="T10" fmla="*/ 31 w 178"/>
                <a:gd name="T11" fmla="*/ 0 h 481"/>
                <a:gd name="T12" fmla="*/ 23 w 178"/>
                <a:gd name="T13" fmla="*/ 11 h 481"/>
                <a:gd name="T14" fmla="*/ 26 w 178"/>
                <a:gd name="T15" fmla="*/ 23 h 481"/>
                <a:gd name="T16" fmla="*/ 20 w 178"/>
                <a:gd name="T17" fmla="*/ 54 h 481"/>
                <a:gd name="T18" fmla="*/ 3 w 178"/>
                <a:gd name="T19" fmla="*/ 59 h 481"/>
                <a:gd name="T20" fmla="*/ 15 w 178"/>
                <a:gd name="T21" fmla="*/ 135 h 481"/>
                <a:gd name="T22" fmla="*/ 21 w 178"/>
                <a:gd name="T23" fmla="*/ 194 h 481"/>
                <a:gd name="T24" fmla="*/ 28 w 178"/>
                <a:gd name="T25" fmla="*/ 273 h 481"/>
                <a:gd name="T26" fmla="*/ 36 w 178"/>
                <a:gd name="T27" fmla="*/ 298 h 481"/>
                <a:gd name="T28" fmla="*/ 46 w 178"/>
                <a:gd name="T29" fmla="*/ 307 h 481"/>
                <a:gd name="T30" fmla="*/ 57 w 178"/>
                <a:gd name="T31" fmla="*/ 330 h 481"/>
                <a:gd name="T32" fmla="*/ 52 w 178"/>
                <a:gd name="T33" fmla="*/ 363 h 481"/>
                <a:gd name="T34" fmla="*/ 69 w 178"/>
                <a:gd name="T35" fmla="*/ 398 h 481"/>
                <a:gd name="T36" fmla="*/ 109 w 178"/>
                <a:gd name="T37" fmla="*/ 454 h 481"/>
                <a:gd name="T38" fmla="*/ 141 w 178"/>
                <a:gd name="T39" fmla="*/ 475 h 481"/>
                <a:gd name="T40" fmla="*/ 165 w 178"/>
                <a:gd name="T41" fmla="*/ 443 h 481"/>
                <a:gd name="T42" fmla="*/ 178 w 178"/>
                <a:gd name="T43" fmla="*/ 418 h 481"/>
                <a:gd name="T44" fmla="*/ 178 w 178"/>
                <a:gd name="T45" fmla="*/ 418 h 481"/>
                <a:gd name="T46" fmla="*/ 160 w 178"/>
                <a:gd name="T47" fmla="*/ 274 h 481"/>
                <a:gd name="T48" fmla="*/ 116 w 178"/>
                <a:gd name="T49" fmla="*/ 15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481">
                  <a:moveTo>
                    <a:pt x="116" y="151"/>
                  </a:moveTo>
                  <a:cubicBezTo>
                    <a:pt x="102" y="117"/>
                    <a:pt x="88" y="79"/>
                    <a:pt x="68" y="47"/>
                  </a:cubicBezTo>
                  <a:cubicBezTo>
                    <a:pt x="67" y="47"/>
                    <a:pt x="66" y="48"/>
                    <a:pt x="65" y="47"/>
                  </a:cubicBezTo>
                  <a:cubicBezTo>
                    <a:pt x="56" y="43"/>
                    <a:pt x="45" y="39"/>
                    <a:pt x="42" y="29"/>
                  </a:cubicBezTo>
                  <a:cubicBezTo>
                    <a:pt x="39" y="22"/>
                    <a:pt x="40" y="16"/>
                    <a:pt x="39" y="9"/>
                  </a:cubicBezTo>
                  <a:cubicBezTo>
                    <a:pt x="36" y="6"/>
                    <a:pt x="33" y="3"/>
                    <a:pt x="31" y="0"/>
                  </a:cubicBezTo>
                  <a:cubicBezTo>
                    <a:pt x="26" y="2"/>
                    <a:pt x="23" y="6"/>
                    <a:pt x="23" y="11"/>
                  </a:cubicBezTo>
                  <a:cubicBezTo>
                    <a:pt x="24" y="15"/>
                    <a:pt x="25" y="19"/>
                    <a:pt x="26" y="23"/>
                  </a:cubicBezTo>
                  <a:cubicBezTo>
                    <a:pt x="28" y="33"/>
                    <a:pt x="30" y="46"/>
                    <a:pt x="20" y="54"/>
                  </a:cubicBezTo>
                  <a:cubicBezTo>
                    <a:pt x="15" y="58"/>
                    <a:pt x="9" y="61"/>
                    <a:pt x="3" y="59"/>
                  </a:cubicBezTo>
                  <a:cubicBezTo>
                    <a:pt x="13" y="83"/>
                    <a:pt x="0" y="113"/>
                    <a:pt x="15" y="135"/>
                  </a:cubicBezTo>
                  <a:cubicBezTo>
                    <a:pt x="30" y="156"/>
                    <a:pt x="25" y="170"/>
                    <a:pt x="21" y="194"/>
                  </a:cubicBezTo>
                  <a:cubicBezTo>
                    <a:pt x="16" y="221"/>
                    <a:pt x="29" y="246"/>
                    <a:pt x="28" y="273"/>
                  </a:cubicBezTo>
                  <a:cubicBezTo>
                    <a:pt x="27" y="282"/>
                    <a:pt x="28" y="291"/>
                    <a:pt x="36" y="298"/>
                  </a:cubicBezTo>
                  <a:cubicBezTo>
                    <a:pt x="40" y="301"/>
                    <a:pt x="43" y="304"/>
                    <a:pt x="46" y="307"/>
                  </a:cubicBezTo>
                  <a:cubicBezTo>
                    <a:pt x="52" y="314"/>
                    <a:pt x="56" y="321"/>
                    <a:pt x="57" y="330"/>
                  </a:cubicBezTo>
                  <a:cubicBezTo>
                    <a:pt x="57" y="341"/>
                    <a:pt x="54" y="351"/>
                    <a:pt x="52" y="363"/>
                  </a:cubicBezTo>
                  <a:cubicBezTo>
                    <a:pt x="48" y="380"/>
                    <a:pt x="55" y="388"/>
                    <a:pt x="69" y="398"/>
                  </a:cubicBezTo>
                  <a:cubicBezTo>
                    <a:pt x="87" y="411"/>
                    <a:pt x="96" y="435"/>
                    <a:pt x="109" y="454"/>
                  </a:cubicBezTo>
                  <a:cubicBezTo>
                    <a:pt x="115" y="464"/>
                    <a:pt x="127" y="481"/>
                    <a:pt x="141" y="475"/>
                  </a:cubicBezTo>
                  <a:cubicBezTo>
                    <a:pt x="157" y="468"/>
                    <a:pt x="161" y="458"/>
                    <a:pt x="165" y="443"/>
                  </a:cubicBezTo>
                  <a:cubicBezTo>
                    <a:pt x="167" y="434"/>
                    <a:pt x="171" y="423"/>
                    <a:pt x="178" y="418"/>
                  </a:cubicBezTo>
                  <a:cubicBezTo>
                    <a:pt x="178" y="418"/>
                    <a:pt x="178" y="418"/>
                    <a:pt x="178" y="418"/>
                  </a:cubicBezTo>
                  <a:cubicBezTo>
                    <a:pt x="176" y="370"/>
                    <a:pt x="171" y="321"/>
                    <a:pt x="160" y="274"/>
                  </a:cubicBezTo>
                  <a:cubicBezTo>
                    <a:pt x="149" y="232"/>
                    <a:pt x="133" y="191"/>
                    <a:pt x="116" y="15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49"/>
            <p:cNvSpPr>
              <a:spLocks noEditPoints="1"/>
            </p:cNvSpPr>
            <p:nvPr/>
          </p:nvSpPr>
          <p:spPr bwMode="auto">
            <a:xfrm>
              <a:off x="4948238" y="612775"/>
              <a:ext cx="220663" cy="165100"/>
            </a:xfrm>
            <a:custGeom>
              <a:avLst/>
              <a:gdLst>
                <a:gd name="T0" fmla="*/ 7 w 55"/>
                <a:gd name="T1" fmla="*/ 40 h 41"/>
                <a:gd name="T2" fmla="*/ 39 w 55"/>
                <a:gd name="T3" fmla="*/ 33 h 41"/>
                <a:gd name="T4" fmla="*/ 42 w 55"/>
                <a:gd name="T5" fmla="*/ 31 h 41"/>
                <a:gd name="T6" fmla="*/ 51 w 55"/>
                <a:gd name="T7" fmla="*/ 29 h 41"/>
                <a:gd name="T8" fmla="*/ 54 w 55"/>
                <a:gd name="T9" fmla="*/ 23 h 41"/>
                <a:gd name="T10" fmla="*/ 2 w 55"/>
                <a:gd name="T11" fmla="*/ 37 h 41"/>
                <a:gd name="T12" fmla="*/ 7 w 55"/>
                <a:gd name="T13" fmla="*/ 40 h 41"/>
                <a:gd name="T14" fmla="*/ 43 w 55"/>
                <a:gd name="T15" fmla="*/ 22 h 41"/>
                <a:gd name="T16" fmla="*/ 36 w 55"/>
                <a:gd name="T17" fmla="*/ 25 h 41"/>
                <a:gd name="T18" fmla="*/ 10 w 55"/>
                <a:gd name="T19" fmla="*/ 31 h 41"/>
                <a:gd name="T20" fmla="*/ 43 w 55"/>
                <a:gd name="T21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1">
                  <a:moveTo>
                    <a:pt x="7" y="40"/>
                  </a:moveTo>
                  <a:cubicBezTo>
                    <a:pt x="17" y="36"/>
                    <a:pt x="27" y="32"/>
                    <a:pt x="39" y="33"/>
                  </a:cubicBezTo>
                  <a:cubicBezTo>
                    <a:pt x="40" y="33"/>
                    <a:pt x="41" y="32"/>
                    <a:pt x="42" y="31"/>
                  </a:cubicBezTo>
                  <a:cubicBezTo>
                    <a:pt x="45" y="30"/>
                    <a:pt x="48" y="29"/>
                    <a:pt x="51" y="29"/>
                  </a:cubicBezTo>
                  <a:cubicBezTo>
                    <a:pt x="54" y="28"/>
                    <a:pt x="55" y="25"/>
                    <a:pt x="54" y="23"/>
                  </a:cubicBezTo>
                  <a:cubicBezTo>
                    <a:pt x="40" y="0"/>
                    <a:pt x="0" y="8"/>
                    <a:pt x="2" y="37"/>
                  </a:cubicBezTo>
                  <a:cubicBezTo>
                    <a:pt x="2" y="39"/>
                    <a:pt x="4" y="41"/>
                    <a:pt x="7" y="40"/>
                  </a:cubicBezTo>
                  <a:close/>
                  <a:moveTo>
                    <a:pt x="43" y="22"/>
                  </a:moveTo>
                  <a:cubicBezTo>
                    <a:pt x="40" y="22"/>
                    <a:pt x="38" y="23"/>
                    <a:pt x="36" y="25"/>
                  </a:cubicBezTo>
                  <a:cubicBezTo>
                    <a:pt x="27" y="24"/>
                    <a:pt x="18" y="27"/>
                    <a:pt x="10" y="31"/>
                  </a:cubicBezTo>
                  <a:cubicBezTo>
                    <a:pt x="13" y="17"/>
                    <a:pt x="32" y="13"/>
                    <a:pt x="43" y="2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50"/>
            <p:cNvSpPr>
              <a:spLocks noEditPoints="1"/>
            </p:cNvSpPr>
            <p:nvPr/>
          </p:nvSpPr>
          <p:spPr bwMode="auto">
            <a:xfrm>
              <a:off x="4903788" y="749300"/>
              <a:ext cx="341313" cy="206375"/>
            </a:xfrm>
            <a:custGeom>
              <a:avLst/>
              <a:gdLst>
                <a:gd name="T0" fmla="*/ 23 w 85"/>
                <a:gd name="T1" fmla="*/ 50 h 51"/>
                <a:gd name="T2" fmla="*/ 43 w 85"/>
                <a:gd name="T3" fmla="*/ 44 h 51"/>
                <a:gd name="T4" fmla="*/ 81 w 85"/>
                <a:gd name="T5" fmla="*/ 35 h 51"/>
                <a:gd name="T6" fmla="*/ 83 w 85"/>
                <a:gd name="T7" fmla="*/ 29 h 51"/>
                <a:gd name="T8" fmla="*/ 52 w 85"/>
                <a:gd name="T9" fmla="*/ 21 h 51"/>
                <a:gd name="T10" fmla="*/ 25 w 85"/>
                <a:gd name="T11" fmla="*/ 19 h 51"/>
                <a:gd name="T12" fmla="*/ 25 w 85"/>
                <a:gd name="T13" fmla="*/ 20 h 51"/>
                <a:gd name="T14" fmla="*/ 8 w 85"/>
                <a:gd name="T15" fmla="*/ 32 h 51"/>
                <a:gd name="T16" fmla="*/ 8 w 85"/>
                <a:gd name="T17" fmla="*/ 32 h 51"/>
                <a:gd name="T18" fmla="*/ 1 w 85"/>
                <a:gd name="T19" fmla="*/ 34 h 51"/>
                <a:gd name="T20" fmla="*/ 23 w 85"/>
                <a:gd name="T21" fmla="*/ 50 h 51"/>
                <a:gd name="T22" fmla="*/ 29 w 85"/>
                <a:gd name="T23" fmla="*/ 24 h 51"/>
                <a:gd name="T24" fmla="*/ 33 w 85"/>
                <a:gd name="T25" fmla="*/ 23 h 51"/>
                <a:gd name="T26" fmla="*/ 39 w 85"/>
                <a:gd name="T27" fmla="*/ 21 h 51"/>
                <a:gd name="T28" fmla="*/ 40 w 85"/>
                <a:gd name="T29" fmla="*/ 20 h 51"/>
                <a:gd name="T30" fmla="*/ 44 w 85"/>
                <a:gd name="T31" fmla="*/ 28 h 51"/>
                <a:gd name="T32" fmla="*/ 50 w 85"/>
                <a:gd name="T33" fmla="*/ 31 h 51"/>
                <a:gd name="T34" fmla="*/ 71 w 85"/>
                <a:gd name="T35" fmla="*/ 29 h 51"/>
                <a:gd name="T36" fmla="*/ 42 w 85"/>
                <a:gd name="T37" fmla="*/ 36 h 51"/>
                <a:gd name="T38" fmla="*/ 10 w 85"/>
                <a:gd name="T39" fmla="*/ 40 h 51"/>
                <a:gd name="T40" fmla="*/ 29 w 85"/>
                <a:gd name="T41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51">
                  <a:moveTo>
                    <a:pt x="23" y="50"/>
                  </a:moveTo>
                  <a:cubicBezTo>
                    <a:pt x="31" y="50"/>
                    <a:pt x="37" y="48"/>
                    <a:pt x="43" y="44"/>
                  </a:cubicBezTo>
                  <a:cubicBezTo>
                    <a:pt x="55" y="38"/>
                    <a:pt x="68" y="38"/>
                    <a:pt x="81" y="35"/>
                  </a:cubicBezTo>
                  <a:cubicBezTo>
                    <a:pt x="84" y="35"/>
                    <a:pt x="85" y="31"/>
                    <a:pt x="83" y="29"/>
                  </a:cubicBezTo>
                  <a:cubicBezTo>
                    <a:pt x="77" y="18"/>
                    <a:pt x="63" y="19"/>
                    <a:pt x="52" y="21"/>
                  </a:cubicBezTo>
                  <a:cubicBezTo>
                    <a:pt x="45" y="10"/>
                    <a:pt x="27" y="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9" y="23"/>
                    <a:pt x="14" y="28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28"/>
                    <a:pt x="1" y="31"/>
                    <a:pt x="1" y="34"/>
                  </a:cubicBezTo>
                  <a:cubicBezTo>
                    <a:pt x="0" y="48"/>
                    <a:pt x="12" y="51"/>
                    <a:pt x="23" y="50"/>
                  </a:cubicBezTo>
                  <a:close/>
                  <a:moveTo>
                    <a:pt x="29" y="24"/>
                  </a:moveTo>
                  <a:cubicBezTo>
                    <a:pt x="31" y="25"/>
                    <a:pt x="32" y="24"/>
                    <a:pt x="33" y="23"/>
                  </a:cubicBezTo>
                  <a:cubicBezTo>
                    <a:pt x="35" y="22"/>
                    <a:pt x="37" y="21"/>
                    <a:pt x="39" y="21"/>
                  </a:cubicBezTo>
                  <a:cubicBezTo>
                    <a:pt x="39" y="21"/>
                    <a:pt x="39" y="21"/>
                    <a:pt x="40" y="20"/>
                  </a:cubicBezTo>
                  <a:cubicBezTo>
                    <a:pt x="42" y="22"/>
                    <a:pt x="43" y="26"/>
                    <a:pt x="44" y="28"/>
                  </a:cubicBezTo>
                  <a:cubicBezTo>
                    <a:pt x="45" y="31"/>
                    <a:pt x="48" y="32"/>
                    <a:pt x="50" y="31"/>
                  </a:cubicBezTo>
                  <a:cubicBezTo>
                    <a:pt x="56" y="30"/>
                    <a:pt x="65" y="27"/>
                    <a:pt x="71" y="29"/>
                  </a:cubicBezTo>
                  <a:cubicBezTo>
                    <a:pt x="61" y="31"/>
                    <a:pt x="52" y="32"/>
                    <a:pt x="42" y="36"/>
                  </a:cubicBezTo>
                  <a:cubicBezTo>
                    <a:pt x="37" y="39"/>
                    <a:pt x="15" y="48"/>
                    <a:pt x="10" y="40"/>
                  </a:cubicBezTo>
                  <a:cubicBezTo>
                    <a:pt x="16" y="35"/>
                    <a:pt x="22" y="29"/>
                    <a:pt x="29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51"/>
            <p:cNvSpPr>
              <a:spLocks noEditPoints="1"/>
            </p:cNvSpPr>
            <p:nvPr/>
          </p:nvSpPr>
          <p:spPr bwMode="auto">
            <a:xfrm>
              <a:off x="4987926" y="927100"/>
              <a:ext cx="214313" cy="120650"/>
            </a:xfrm>
            <a:custGeom>
              <a:avLst/>
              <a:gdLst>
                <a:gd name="T0" fmla="*/ 53 w 53"/>
                <a:gd name="T1" fmla="*/ 22 h 30"/>
                <a:gd name="T2" fmla="*/ 41 w 53"/>
                <a:gd name="T3" fmla="*/ 0 h 30"/>
                <a:gd name="T4" fmla="*/ 27 w 53"/>
                <a:gd name="T5" fmla="*/ 3 h 30"/>
                <a:gd name="T6" fmla="*/ 12 w 53"/>
                <a:gd name="T7" fmla="*/ 7 h 30"/>
                <a:gd name="T8" fmla="*/ 10 w 53"/>
                <a:gd name="T9" fmla="*/ 9 h 30"/>
                <a:gd name="T10" fmla="*/ 4 w 53"/>
                <a:gd name="T11" fmla="*/ 13 h 30"/>
                <a:gd name="T12" fmla="*/ 7 w 53"/>
                <a:gd name="T13" fmla="*/ 26 h 30"/>
                <a:gd name="T14" fmla="*/ 27 w 53"/>
                <a:gd name="T15" fmla="*/ 28 h 30"/>
                <a:gd name="T16" fmla="*/ 49 w 53"/>
                <a:gd name="T17" fmla="*/ 25 h 30"/>
                <a:gd name="T18" fmla="*/ 53 w 53"/>
                <a:gd name="T19" fmla="*/ 22 h 30"/>
                <a:gd name="T20" fmla="*/ 25 w 53"/>
                <a:gd name="T21" fmla="*/ 21 h 30"/>
                <a:gd name="T22" fmla="*/ 11 w 53"/>
                <a:gd name="T23" fmla="*/ 20 h 30"/>
                <a:gd name="T24" fmla="*/ 14 w 53"/>
                <a:gd name="T25" fmla="*/ 15 h 30"/>
                <a:gd name="T26" fmla="*/ 31 w 53"/>
                <a:gd name="T27" fmla="*/ 12 h 30"/>
                <a:gd name="T28" fmla="*/ 42 w 53"/>
                <a:gd name="T29" fmla="*/ 9 h 30"/>
                <a:gd name="T30" fmla="*/ 45 w 53"/>
                <a:gd name="T31" fmla="*/ 18 h 30"/>
                <a:gd name="T32" fmla="*/ 25 w 53"/>
                <a:gd name="T3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0">
                  <a:moveTo>
                    <a:pt x="53" y="22"/>
                  </a:moveTo>
                  <a:cubicBezTo>
                    <a:pt x="53" y="14"/>
                    <a:pt x="53" y="0"/>
                    <a:pt x="41" y="0"/>
                  </a:cubicBezTo>
                  <a:cubicBezTo>
                    <a:pt x="37" y="0"/>
                    <a:pt x="32" y="2"/>
                    <a:pt x="27" y="3"/>
                  </a:cubicBezTo>
                  <a:cubicBezTo>
                    <a:pt x="23" y="5"/>
                    <a:pt x="15" y="4"/>
                    <a:pt x="12" y="7"/>
                  </a:cubicBezTo>
                  <a:cubicBezTo>
                    <a:pt x="11" y="8"/>
                    <a:pt x="11" y="8"/>
                    <a:pt x="10" y="9"/>
                  </a:cubicBezTo>
                  <a:cubicBezTo>
                    <a:pt x="8" y="10"/>
                    <a:pt x="6" y="11"/>
                    <a:pt x="4" y="13"/>
                  </a:cubicBezTo>
                  <a:cubicBezTo>
                    <a:pt x="0" y="18"/>
                    <a:pt x="2" y="24"/>
                    <a:pt x="7" y="26"/>
                  </a:cubicBezTo>
                  <a:cubicBezTo>
                    <a:pt x="12" y="30"/>
                    <a:pt x="21" y="29"/>
                    <a:pt x="27" y="28"/>
                  </a:cubicBezTo>
                  <a:cubicBezTo>
                    <a:pt x="34" y="28"/>
                    <a:pt x="42" y="26"/>
                    <a:pt x="49" y="25"/>
                  </a:cubicBezTo>
                  <a:cubicBezTo>
                    <a:pt x="51" y="25"/>
                    <a:pt x="52" y="24"/>
                    <a:pt x="53" y="22"/>
                  </a:cubicBezTo>
                  <a:close/>
                  <a:moveTo>
                    <a:pt x="25" y="21"/>
                  </a:moveTo>
                  <a:cubicBezTo>
                    <a:pt x="20" y="21"/>
                    <a:pt x="16" y="21"/>
                    <a:pt x="11" y="20"/>
                  </a:cubicBezTo>
                  <a:cubicBezTo>
                    <a:pt x="7" y="19"/>
                    <a:pt x="12" y="16"/>
                    <a:pt x="14" y="15"/>
                  </a:cubicBezTo>
                  <a:cubicBezTo>
                    <a:pt x="19" y="17"/>
                    <a:pt x="27" y="13"/>
                    <a:pt x="31" y="12"/>
                  </a:cubicBezTo>
                  <a:cubicBezTo>
                    <a:pt x="35" y="11"/>
                    <a:pt x="38" y="9"/>
                    <a:pt x="42" y="9"/>
                  </a:cubicBezTo>
                  <a:cubicBezTo>
                    <a:pt x="45" y="10"/>
                    <a:pt x="45" y="14"/>
                    <a:pt x="45" y="18"/>
                  </a:cubicBezTo>
                  <a:cubicBezTo>
                    <a:pt x="38" y="19"/>
                    <a:pt x="31" y="20"/>
                    <a:pt x="25" y="2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52"/>
            <p:cNvSpPr>
              <a:spLocks noEditPoints="1"/>
            </p:cNvSpPr>
            <p:nvPr/>
          </p:nvSpPr>
          <p:spPr bwMode="auto">
            <a:xfrm>
              <a:off x="5802313" y="225425"/>
              <a:ext cx="390525" cy="282575"/>
            </a:xfrm>
            <a:custGeom>
              <a:avLst/>
              <a:gdLst>
                <a:gd name="T0" fmla="*/ 61 w 97"/>
                <a:gd name="T1" fmla="*/ 6 h 70"/>
                <a:gd name="T2" fmla="*/ 30 w 97"/>
                <a:gd name="T3" fmla="*/ 23 h 70"/>
                <a:gd name="T4" fmla="*/ 3 w 97"/>
                <a:gd name="T5" fmla="*/ 38 h 70"/>
                <a:gd name="T6" fmla="*/ 3 w 97"/>
                <a:gd name="T7" fmla="*/ 46 h 70"/>
                <a:gd name="T8" fmla="*/ 39 w 97"/>
                <a:gd name="T9" fmla="*/ 67 h 70"/>
                <a:gd name="T10" fmla="*/ 69 w 97"/>
                <a:gd name="T11" fmla="*/ 51 h 70"/>
                <a:gd name="T12" fmla="*/ 70 w 97"/>
                <a:gd name="T13" fmla="*/ 48 h 70"/>
                <a:gd name="T14" fmla="*/ 77 w 97"/>
                <a:gd name="T15" fmla="*/ 33 h 70"/>
                <a:gd name="T16" fmla="*/ 96 w 97"/>
                <a:gd name="T17" fmla="*/ 18 h 70"/>
                <a:gd name="T18" fmla="*/ 93 w 97"/>
                <a:gd name="T19" fmla="*/ 12 h 70"/>
                <a:gd name="T20" fmla="*/ 61 w 97"/>
                <a:gd name="T21" fmla="*/ 6 h 70"/>
                <a:gd name="T22" fmla="*/ 69 w 97"/>
                <a:gd name="T23" fmla="*/ 29 h 70"/>
                <a:gd name="T24" fmla="*/ 61 w 97"/>
                <a:gd name="T25" fmla="*/ 48 h 70"/>
                <a:gd name="T26" fmla="*/ 60 w 97"/>
                <a:gd name="T27" fmla="*/ 49 h 70"/>
                <a:gd name="T28" fmla="*/ 35 w 97"/>
                <a:gd name="T29" fmla="*/ 56 h 70"/>
                <a:gd name="T30" fmla="*/ 13 w 97"/>
                <a:gd name="T31" fmla="*/ 42 h 70"/>
                <a:gd name="T32" fmla="*/ 48 w 97"/>
                <a:gd name="T33" fmla="*/ 24 h 70"/>
                <a:gd name="T34" fmla="*/ 76 w 97"/>
                <a:gd name="T35" fmla="*/ 14 h 70"/>
                <a:gd name="T36" fmla="*/ 86 w 97"/>
                <a:gd name="T37" fmla="*/ 18 h 70"/>
                <a:gd name="T38" fmla="*/ 69 w 97"/>
                <a:gd name="T39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70">
                  <a:moveTo>
                    <a:pt x="61" y="6"/>
                  </a:moveTo>
                  <a:cubicBezTo>
                    <a:pt x="51" y="12"/>
                    <a:pt x="41" y="18"/>
                    <a:pt x="30" y="23"/>
                  </a:cubicBezTo>
                  <a:cubicBezTo>
                    <a:pt x="21" y="27"/>
                    <a:pt x="11" y="32"/>
                    <a:pt x="3" y="38"/>
                  </a:cubicBezTo>
                  <a:cubicBezTo>
                    <a:pt x="0" y="40"/>
                    <a:pt x="0" y="44"/>
                    <a:pt x="3" y="46"/>
                  </a:cubicBezTo>
                  <a:cubicBezTo>
                    <a:pt x="15" y="53"/>
                    <a:pt x="25" y="63"/>
                    <a:pt x="39" y="67"/>
                  </a:cubicBezTo>
                  <a:cubicBezTo>
                    <a:pt x="50" y="70"/>
                    <a:pt x="61" y="56"/>
                    <a:pt x="69" y="51"/>
                  </a:cubicBezTo>
                  <a:cubicBezTo>
                    <a:pt x="70" y="51"/>
                    <a:pt x="71" y="49"/>
                    <a:pt x="70" y="48"/>
                  </a:cubicBezTo>
                  <a:cubicBezTo>
                    <a:pt x="73" y="43"/>
                    <a:pt x="71" y="37"/>
                    <a:pt x="77" y="33"/>
                  </a:cubicBezTo>
                  <a:cubicBezTo>
                    <a:pt x="85" y="27"/>
                    <a:pt x="92" y="26"/>
                    <a:pt x="96" y="18"/>
                  </a:cubicBezTo>
                  <a:cubicBezTo>
                    <a:pt x="97" y="15"/>
                    <a:pt x="96" y="13"/>
                    <a:pt x="93" y="12"/>
                  </a:cubicBezTo>
                  <a:cubicBezTo>
                    <a:pt x="83" y="9"/>
                    <a:pt x="73" y="0"/>
                    <a:pt x="61" y="6"/>
                  </a:cubicBezTo>
                  <a:close/>
                  <a:moveTo>
                    <a:pt x="69" y="29"/>
                  </a:moveTo>
                  <a:cubicBezTo>
                    <a:pt x="64" y="34"/>
                    <a:pt x="66" y="44"/>
                    <a:pt x="61" y="48"/>
                  </a:cubicBezTo>
                  <a:cubicBezTo>
                    <a:pt x="61" y="48"/>
                    <a:pt x="61" y="48"/>
                    <a:pt x="60" y="49"/>
                  </a:cubicBezTo>
                  <a:cubicBezTo>
                    <a:pt x="52" y="53"/>
                    <a:pt x="45" y="60"/>
                    <a:pt x="35" y="56"/>
                  </a:cubicBezTo>
                  <a:cubicBezTo>
                    <a:pt x="27" y="53"/>
                    <a:pt x="20" y="47"/>
                    <a:pt x="13" y="42"/>
                  </a:cubicBezTo>
                  <a:cubicBezTo>
                    <a:pt x="24" y="35"/>
                    <a:pt x="37" y="30"/>
                    <a:pt x="48" y="24"/>
                  </a:cubicBezTo>
                  <a:cubicBezTo>
                    <a:pt x="57" y="20"/>
                    <a:pt x="65" y="10"/>
                    <a:pt x="76" y="14"/>
                  </a:cubicBezTo>
                  <a:cubicBezTo>
                    <a:pt x="79" y="16"/>
                    <a:pt x="83" y="17"/>
                    <a:pt x="86" y="18"/>
                  </a:cubicBezTo>
                  <a:cubicBezTo>
                    <a:pt x="81" y="23"/>
                    <a:pt x="74" y="24"/>
                    <a:pt x="69" y="2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53"/>
            <p:cNvSpPr>
              <a:spLocks noEditPoints="1"/>
            </p:cNvSpPr>
            <p:nvPr/>
          </p:nvSpPr>
          <p:spPr bwMode="auto">
            <a:xfrm>
              <a:off x="6169026" y="238125"/>
              <a:ext cx="901700" cy="785813"/>
            </a:xfrm>
            <a:custGeom>
              <a:avLst/>
              <a:gdLst>
                <a:gd name="T0" fmla="*/ 205 w 224"/>
                <a:gd name="T1" fmla="*/ 194 h 195"/>
                <a:gd name="T2" fmla="*/ 210 w 224"/>
                <a:gd name="T3" fmla="*/ 188 h 195"/>
                <a:gd name="T4" fmla="*/ 187 w 224"/>
                <a:gd name="T5" fmla="*/ 140 h 195"/>
                <a:gd name="T6" fmla="*/ 198 w 224"/>
                <a:gd name="T7" fmla="*/ 124 h 195"/>
                <a:gd name="T8" fmla="*/ 199 w 224"/>
                <a:gd name="T9" fmla="*/ 112 h 195"/>
                <a:gd name="T10" fmla="*/ 217 w 224"/>
                <a:gd name="T11" fmla="*/ 85 h 195"/>
                <a:gd name="T12" fmla="*/ 193 w 224"/>
                <a:gd name="T13" fmla="*/ 58 h 195"/>
                <a:gd name="T14" fmla="*/ 134 w 224"/>
                <a:gd name="T15" fmla="*/ 30 h 195"/>
                <a:gd name="T16" fmla="*/ 73 w 224"/>
                <a:gd name="T17" fmla="*/ 2 h 195"/>
                <a:gd name="T18" fmla="*/ 25 w 224"/>
                <a:gd name="T19" fmla="*/ 13 h 195"/>
                <a:gd name="T20" fmla="*/ 11 w 224"/>
                <a:gd name="T21" fmla="*/ 37 h 195"/>
                <a:gd name="T22" fmla="*/ 8 w 224"/>
                <a:gd name="T23" fmla="*/ 39 h 195"/>
                <a:gd name="T24" fmla="*/ 38 w 224"/>
                <a:gd name="T25" fmla="*/ 67 h 195"/>
                <a:gd name="T26" fmla="*/ 66 w 224"/>
                <a:gd name="T27" fmla="*/ 80 h 195"/>
                <a:gd name="T28" fmla="*/ 88 w 224"/>
                <a:gd name="T29" fmla="*/ 90 h 195"/>
                <a:gd name="T30" fmla="*/ 97 w 224"/>
                <a:gd name="T31" fmla="*/ 114 h 195"/>
                <a:gd name="T32" fmla="*/ 117 w 224"/>
                <a:gd name="T33" fmla="*/ 142 h 195"/>
                <a:gd name="T34" fmla="*/ 126 w 224"/>
                <a:gd name="T35" fmla="*/ 164 h 195"/>
                <a:gd name="T36" fmla="*/ 164 w 224"/>
                <a:gd name="T37" fmla="*/ 176 h 195"/>
                <a:gd name="T38" fmla="*/ 205 w 224"/>
                <a:gd name="T39" fmla="*/ 194 h 195"/>
                <a:gd name="T40" fmla="*/ 125 w 224"/>
                <a:gd name="T41" fmla="*/ 127 h 195"/>
                <a:gd name="T42" fmla="*/ 105 w 224"/>
                <a:gd name="T43" fmla="*/ 104 h 195"/>
                <a:gd name="T44" fmla="*/ 68 w 224"/>
                <a:gd name="T45" fmla="*/ 70 h 195"/>
                <a:gd name="T46" fmla="*/ 17 w 224"/>
                <a:gd name="T47" fmla="*/ 43 h 195"/>
                <a:gd name="T48" fmla="*/ 16 w 224"/>
                <a:gd name="T49" fmla="*/ 38 h 195"/>
                <a:gd name="T50" fmla="*/ 32 w 224"/>
                <a:gd name="T51" fmla="*/ 17 h 195"/>
                <a:gd name="T52" fmla="*/ 94 w 224"/>
                <a:gd name="T53" fmla="*/ 16 h 195"/>
                <a:gd name="T54" fmla="*/ 147 w 224"/>
                <a:gd name="T55" fmla="*/ 45 h 195"/>
                <a:gd name="T56" fmla="*/ 197 w 224"/>
                <a:gd name="T57" fmla="*/ 69 h 195"/>
                <a:gd name="T58" fmla="*/ 190 w 224"/>
                <a:gd name="T59" fmla="*/ 101 h 195"/>
                <a:gd name="T60" fmla="*/ 183 w 224"/>
                <a:gd name="T61" fmla="*/ 127 h 195"/>
                <a:gd name="T62" fmla="*/ 196 w 224"/>
                <a:gd name="T63" fmla="*/ 182 h 195"/>
                <a:gd name="T64" fmla="*/ 171 w 224"/>
                <a:gd name="T65" fmla="*/ 168 h 195"/>
                <a:gd name="T66" fmla="*/ 138 w 224"/>
                <a:gd name="T67" fmla="*/ 159 h 195"/>
                <a:gd name="T68" fmla="*/ 125 w 224"/>
                <a:gd name="T69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195">
                  <a:moveTo>
                    <a:pt x="205" y="194"/>
                  </a:moveTo>
                  <a:cubicBezTo>
                    <a:pt x="208" y="195"/>
                    <a:pt x="212" y="192"/>
                    <a:pt x="210" y="188"/>
                  </a:cubicBezTo>
                  <a:cubicBezTo>
                    <a:pt x="203" y="172"/>
                    <a:pt x="189" y="158"/>
                    <a:pt x="187" y="140"/>
                  </a:cubicBezTo>
                  <a:cubicBezTo>
                    <a:pt x="187" y="134"/>
                    <a:pt x="196" y="129"/>
                    <a:pt x="198" y="124"/>
                  </a:cubicBezTo>
                  <a:cubicBezTo>
                    <a:pt x="199" y="120"/>
                    <a:pt x="200" y="116"/>
                    <a:pt x="199" y="112"/>
                  </a:cubicBezTo>
                  <a:cubicBezTo>
                    <a:pt x="196" y="96"/>
                    <a:pt x="216" y="98"/>
                    <a:pt x="217" y="85"/>
                  </a:cubicBezTo>
                  <a:cubicBezTo>
                    <a:pt x="218" y="70"/>
                    <a:pt x="204" y="64"/>
                    <a:pt x="193" y="58"/>
                  </a:cubicBezTo>
                  <a:cubicBezTo>
                    <a:pt x="174" y="49"/>
                    <a:pt x="154" y="39"/>
                    <a:pt x="134" y="30"/>
                  </a:cubicBezTo>
                  <a:cubicBezTo>
                    <a:pt x="113" y="20"/>
                    <a:pt x="96" y="5"/>
                    <a:pt x="73" y="2"/>
                  </a:cubicBezTo>
                  <a:cubicBezTo>
                    <a:pt x="58" y="0"/>
                    <a:pt x="39" y="7"/>
                    <a:pt x="25" y="13"/>
                  </a:cubicBezTo>
                  <a:cubicBezTo>
                    <a:pt x="16" y="17"/>
                    <a:pt x="14" y="28"/>
                    <a:pt x="11" y="37"/>
                  </a:cubicBezTo>
                  <a:cubicBezTo>
                    <a:pt x="10" y="37"/>
                    <a:pt x="9" y="38"/>
                    <a:pt x="8" y="39"/>
                  </a:cubicBezTo>
                  <a:cubicBezTo>
                    <a:pt x="0" y="54"/>
                    <a:pt x="30" y="63"/>
                    <a:pt x="38" y="67"/>
                  </a:cubicBezTo>
                  <a:cubicBezTo>
                    <a:pt x="48" y="72"/>
                    <a:pt x="56" y="76"/>
                    <a:pt x="66" y="80"/>
                  </a:cubicBezTo>
                  <a:cubicBezTo>
                    <a:pt x="74" y="82"/>
                    <a:pt x="81" y="85"/>
                    <a:pt x="88" y="90"/>
                  </a:cubicBezTo>
                  <a:cubicBezTo>
                    <a:pt x="95" y="97"/>
                    <a:pt x="94" y="106"/>
                    <a:pt x="97" y="114"/>
                  </a:cubicBezTo>
                  <a:cubicBezTo>
                    <a:pt x="100" y="128"/>
                    <a:pt x="120" y="126"/>
                    <a:pt x="117" y="142"/>
                  </a:cubicBezTo>
                  <a:cubicBezTo>
                    <a:pt x="116" y="151"/>
                    <a:pt x="119" y="159"/>
                    <a:pt x="126" y="164"/>
                  </a:cubicBezTo>
                  <a:cubicBezTo>
                    <a:pt x="137" y="172"/>
                    <a:pt x="151" y="173"/>
                    <a:pt x="164" y="176"/>
                  </a:cubicBezTo>
                  <a:cubicBezTo>
                    <a:pt x="179" y="180"/>
                    <a:pt x="189" y="193"/>
                    <a:pt x="205" y="194"/>
                  </a:cubicBezTo>
                  <a:close/>
                  <a:moveTo>
                    <a:pt x="125" y="127"/>
                  </a:moveTo>
                  <a:cubicBezTo>
                    <a:pt x="120" y="116"/>
                    <a:pt x="108" y="119"/>
                    <a:pt x="105" y="104"/>
                  </a:cubicBezTo>
                  <a:cubicBezTo>
                    <a:pt x="101" y="84"/>
                    <a:pt x="86" y="76"/>
                    <a:pt x="68" y="70"/>
                  </a:cubicBezTo>
                  <a:cubicBezTo>
                    <a:pt x="64" y="69"/>
                    <a:pt x="15" y="48"/>
                    <a:pt x="17" y="43"/>
                  </a:cubicBezTo>
                  <a:cubicBezTo>
                    <a:pt x="18" y="41"/>
                    <a:pt x="17" y="40"/>
                    <a:pt x="16" y="38"/>
                  </a:cubicBezTo>
                  <a:cubicBezTo>
                    <a:pt x="20" y="30"/>
                    <a:pt x="22" y="21"/>
                    <a:pt x="32" y="17"/>
                  </a:cubicBezTo>
                  <a:cubicBezTo>
                    <a:pt x="53" y="10"/>
                    <a:pt x="72" y="5"/>
                    <a:pt x="94" y="16"/>
                  </a:cubicBezTo>
                  <a:cubicBezTo>
                    <a:pt x="112" y="25"/>
                    <a:pt x="128" y="36"/>
                    <a:pt x="147" y="45"/>
                  </a:cubicBezTo>
                  <a:cubicBezTo>
                    <a:pt x="164" y="53"/>
                    <a:pt x="180" y="61"/>
                    <a:pt x="197" y="69"/>
                  </a:cubicBezTo>
                  <a:cubicBezTo>
                    <a:pt x="224" y="83"/>
                    <a:pt x="195" y="88"/>
                    <a:pt x="190" y="101"/>
                  </a:cubicBezTo>
                  <a:cubicBezTo>
                    <a:pt x="186" y="111"/>
                    <a:pt x="194" y="118"/>
                    <a:pt x="183" y="127"/>
                  </a:cubicBezTo>
                  <a:cubicBezTo>
                    <a:pt x="167" y="139"/>
                    <a:pt x="186" y="165"/>
                    <a:pt x="196" y="182"/>
                  </a:cubicBezTo>
                  <a:cubicBezTo>
                    <a:pt x="187" y="178"/>
                    <a:pt x="180" y="172"/>
                    <a:pt x="171" y="168"/>
                  </a:cubicBezTo>
                  <a:cubicBezTo>
                    <a:pt x="160" y="164"/>
                    <a:pt x="148" y="163"/>
                    <a:pt x="138" y="159"/>
                  </a:cubicBezTo>
                  <a:cubicBezTo>
                    <a:pt x="124" y="154"/>
                    <a:pt x="130" y="138"/>
                    <a:pt x="125" y="1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54"/>
            <p:cNvSpPr>
              <a:spLocks noEditPoints="1"/>
            </p:cNvSpPr>
            <p:nvPr/>
          </p:nvSpPr>
          <p:spPr bwMode="auto">
            <a:xfrm>
              <a:off x="7135813" y="596900"/>
              <a:ext cx="238125" cy="152400"/>
            </a:xfrm>
            <a:custGeom>
              <a:avLst/>
              <a:gdLst>
                <a:gd name="T0" fmla="*/ 15 w 59"/>
                <a:gd name="T1" fmla="*/ 38 h 38"/>
                <a:gd name="T2" fmla="*/ 37 w 59"/>
                <a:gd name="T3" fmla="*/ 36 h 38"/>
                <a:gd name="T4" fmla="*/ 56 w 59"/>
                <a:gd name="T5" fmla="*/ 31 h 38"/>
                <a:gd name="T6" fmla="*/ 58 w 59"/>
                <a:gd name="T7" fmla="*/ 27 h 38"/>
                <a:gd name="T8" fmla="*/ 32 w 59"/>
                <a:gd name="T9" fmla="*/ 4 h 38"/>
                <a:gd name="T10" fmla="*/ 28 w 59"/>
                <a:gd name="T11" fmla="*/ 14 h 38"/>
                <a:gd name="T12" fmla="*/ 15 w 59"/>
                <a:gd name="T13" fmla="*/ 20 h 38"/>
                <a:gd name="T14" fmla="*/ 7 w 59"/>
                <a:gd name="T15" fmla="*/ 26 h 38"/>
                <a:gd name="T16" fmla="*/ 15 w 59"/>
                <a:gd name="T17" fmla="*/ 38 h 38"/>
                <a:gd name="T18" fmla="*/ 12 w 59"/>
                <a:gd name="T19" fmla="*/ 30 h 38"/>
                <a:gd name="T20" fmla="*/ 35 w 59"/>
                <a:gd name="T21" fmla="*/ 15 h 38"/>
                <a:gd name="T22" fmla="*/ 34 w 59"/>
                <a:gd name="T23" fmla="*/ 11 h 38"/>
                <a:gd name="T24" fmla="*/ 41 w 59"/>
                <a:gd name="T25" fmla="*/ 12 h 38"/>
                <a:gd name="T26" fmla="*/ 44 w 59"/>
                <a:gd name="T27" fmla="*/ 16 h 38"/>
                <a:gd name="T28" fmla="*/ 50 w 59"/>
                <a:gd name="T29" fmla="*/ 25 h 38"/>
                <a:gd name="T30" fmla="*/ 33 w 59"/>
                <a:gd name="T31" fmla="*/ 30 h 38"/>
                <a:gd name="T32" fmla="*/ 26 w 59"/>
                <a:gd name="T33" fmla="*/ 31 h 38"/>
                <a:gd name="T34" fmla="*/ 15 w 59"/>
                <a:gd name="T35" fmla="*/ 31 h 38"/>
                <a:gd name="T36" fmla="*/ 12 w 59"/>
                <a:gd name="T37" fmla="*/ 30 h 38"/>
                <a:gd name="T38" fmla="*/ 12 w 59"/>
                <a:gd name="T3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38">
                  <a:moveTo>
                    <a:pt x="15" y="38"/>
                  </a:moveTo>
                  <a:cubicBezTo>
                    <a:pt x="22" y="38"/>
                    <a:pt x="30" y="37"/>
                    <a:pt x="37" y="36"/>
                  </a:cubicBezTo>
                  <a:cubicBezTo>
                    <a:pt x="44" y="35"/>
                    <a:pt x="50" y="32"/>
                    <a:pt x="56" y="31"/>
                  </a:cubicBezTo>
                  <a:cubicBezTo>
                    <a:pt x="58" y="31"/>
                    <a:pt x="59" y="28"/>
                    <a:pt x="58" y="27"/>
                  </a:cubicBezTo>
                  <a:cubicBezTo>
                    <a:pt x="54" y="16"/>
                    <a:pt x="46" y="0"/>
                    <a:pt x="32" y="4"/>
                  </a:cubicBezTo>
                  <a:cubicBezTo>
                    <a:pt x="27" y="5"/>
                    <a:pt x="27" y="10"/>
                    <a:pt x="28" y="14"/>
                  </a:cubicBezTo>
                  <a:cubicBezTo>
                    <a:pt x="28" y="18"/>
                    <a:pt x="17" y="19"/>
                    <a:pt x="15" y="20"/>
                  </a:cubicBezTo>
                  <a:cubicBezTo>
                    <a:pt x="12" y="22"/>
                    <a:pt x="9" y="24"/>
                    <a:pt x="7" y="26"/>
                  </a:cubicBezTo>
                  <a:cubicBezTo>
                    <a:pt x="0" y="34"/>
                    <a:pt x="10" y="37"/>
                    <a:pt x="15" y="38"/>
                  </a:cubicBezTo>
                  <a:close/>
                  <a:moveTo>
                    <a:pt x="12" y="30"/>
                  </a:moveTo>
                  <a:cubicBezTo>
                    <a:pt x="17" y="25"/>
                    <a:pt x="35" y="25"/>
                    <a:pt x="35" y="15"/>
                  </a:cubicBezTo>
                  <a:cubicBezTo>
                    <a:pt x="35" y="14"/>
                    <a:pt x="34" y="12"/>
                    <a:pt x="34" y="11"/>
                  </a:cubicBezTo>
                  <a:cubicBezTo>
                    <a:pt x="37" y="10"/>
                    <a:pt x="39" y="10"/>
                    <a:pt x="41" y="12"/>
                  </a:cubicBezTo>
                  <a:cubicBezTo>
                    <a:pt x="42" y="13"/>
                    <a:pt x="43" y="14"/>
                    <a:pt x="44" y="16"/>
                  </a:cubicBezTo>
                  <a:cubicBezTo>
                    <a:pt x="46" y="18"/>
                    <a:pt x="48" y="21"/>
                    <a:pt x="50" y="25"/>
                  </a:cubicBezTo>
                  <a:cubicBezTo>
                    <a:pt x="44" y="25"/>
                    <a:pt x="37" y="26"/>
                    <a:pt x="33" y="30"/>
                  </a:cubicBezTo>
                  <a:cubicBezTo>
                    <a:pt x="31" y="30"/>
                    <a:pt x="28" y="30"/>
                    <a:pt x="26" y="31"/>
                  </a:cubicBezTo>
                  <a:cubicBezTo>
                    <a:pt x="22" y="31"/>
                    <a:pt x="19" y="31"/>
                    <a:pt x="15" y="31"/>
                  </a:cubicBezTo>
                  <a:cubicBezTo>
                    <a:pt x="14" y="31"/>
                    <a:pt x="13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55"/>
            <p:cNvSpPr>
              <a:spLocks noEditPoints="1"/>
            </p:cNvSpPr>
            <p:nvPr/>
          </p:nvSpPr>
          <p:spPr bwMode="auto">
            <a:xfrm>
              <a:off x="5165726" y="1220788"/>
              <a:ext cx="249238" cy="363538"/>
            </a:xfrm>
            <a:custGeom>
              <a:avLst/>
              <a:gdLst>
                <a:gd name="T0" fmla="*/ 4 w 62"/>
                <a:gd name="T1" fmla="*/ 23 h 90"/>
                <a:gd name="T2" fmla="*/ 11 w 62"/>
                <a:gd name="T3" fmla="*/ 57 h 90"/>
                <a:gd name="T4" fmla="*/ 26 w 62"/>
                <a:gd name="T5" fmla="*/ 70 h 90"/>
                <a:gd name="T6" fmla="*/ 47 w 62"/>
                <a:gd name="T7" fmla="*/ 86 h 90"/>
                <a:gd name="T8" fmla="*/ 59 w 62"/>
                <a:gd name="T9" fmla="*/ 61 h 90"/>
                <a:gd name="T10" fmla="*/ 42 w 62"/>
                <a:gd name="T11" fmla="*/ 50 h 90"/>
                <a:gd name="T12" fmla="*/ 48 w 62"/>
                <a:gd name="T13" fmla="*/ 12 h 90"/>
                <a:gd name="T14" fmla="*/ 42 w 62"/>
                <a:gd name="T15" fmla="*/ 2 h 90"/>
                <a:gd name="T16" fmla="*/ 24 w 62"/>
                <a:gd name="T17" fmla="*/ 7 h 90"/>
                <a:gd name="T18" fmla="*/ 4 w 62"/>
                <a:gd name="T19" fmla="*/ 23 h 90"/>
                <a:gd name="T20" fmla="*/ 26 w 62"/>
                <a:gd name="T21" fmla="*/ 16 h 90"/>
                <a:gd name="T22" fmla="*/ 32 w 62"/>
                <a:gd name="T23" fmla="*/ 16 h 90"/>
                <a:gd name="T24" fmla="*/ 39 w 62"/>
                <a:gd name="T25" fmla="*/ 16 h 90"/>
                <a:gd name="T26" fmla="*/ 29 w 62"/>
                <a:gd name="T27" fmla="*/ 52 h 90"/>
                <a:gd name="T28" fmla="*/ 32 w 62"/>
                <a:gd name="T29" fmla="*/ 59 h 90"/>
                <a:gd name="T30" fmla="*/ 50 w 62"/>
                <a:gd name="T31" fmla="*/ 69 h 90"/>
                <a:gd name="T32" fmla="*/ 39 w 62"/>
                <a:gd name="T33" fmla="*/ 75 h 90"/>
                <a:gd name="T34" fmla="*/ 38 w 62"/>
                <a:gd name="T35" fmla="*/ 68 h 90"/>
                <a:gd name="T36" fmla="*/ 23 w 62"/>
                <a:gd name="T37" fmla="*/ 57 h 90"/>
                <a:gd name="T38" fmla="*/ 22 w 62"/>
                <a:gd name="T39" fmla="*/ 54 h 90"/>
                <a:gd name="T40" fmla="*/ 20 w 62"/>
                <a:gd name="T41" fmla="*/ 53 h 90"/>
                <a:gd name="T42" fmla="*/ 19 w 62"/>
                <a:gd name="T43" fmla="*/ 49 h 90"/>
                <a:gd name="T44" fmla="*/ 12 w 62"/>
                <a:gd name="T45" fmla="*/ 46 h 90"/>
                <a:gd name="T46" fmla="*/ 13 w 62"/>
                <a:gd name="T47" fmla="*/ 22 h 90"/>
                <a:gd name="T48" fmla="*/ 15 w 62"/>
                <a:gd name="T49" fmla="*/ 15 h 90"/>
                <a:gd name="T50" fmla="*/ 26 w 62"/>
                <a:gd name="T51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0">
                  <a:moveTo>
                    <a:pt x="4" y="23"/>
                  </a:moveTo>
                  <a:cubicBezTo>
                    <a:pt x="1" y="35"/>
                    <a:pt x="0" y="50"/>
                    <a:pt x="11" y="57"/>
                  </a:cubicBezTo>
                  <a:cubicBezTo>
                    <a:pt x="13" y="63"/>
                    <a:pt x="19" y="65"/>
                    <a:pt x="26" y="70"/>
                  </a:cubicBezTo>
                  <a:cubicBezTo>
                    <a:pt x="35" y="76"/>
                    <a:pt x="31" y="90"/>
                    <a:pt x="47" y="86"/>
                  </a:cubicBezTo>
                  <a:cubicBezTo>
                    <a:pt x="55" y="83"/>
                    <a:pt x="62" y="69"/>
                    <a:pt x="59" y="61"/>
                  </a:cubicBezTo>
                  <a:cubicBezTo>
                    <a:pt x="57" y="52"/>
                    <a:pt x="49" y="50"/>
                    <a:pt x="42" y="50"/>
                  </a:cubicBezTo>
                  <a:cubicBezTo>
                    <a:pt x="47" y="39"/>
                    <a:pt x="47" y="22"/>
                    <a:pt x="48" y="12"/>
                  </a:cubicBezTo>
                  <a:cubicBezTo>
                    <a:pt x="48" y="8"/>
                    <a:pt x="46" y="3"/>
                    <a:pt x="42" y="2"/>
                  </a:cubicBezTo>
                  <a:cubicBezTo>
                    <a:pt x="34" y="0"/>
                    <a:pt x="32" y="8"/>
                    <a:pt x="24" y="7"/>
                  </a:cubicBezTo>
                  <a:cubicBezTo>
                    <a:pt x="10" y="4"/>
                    <a:pt x="7" y="10"/>
                    <a:pt x="4" y="23"/>
                  </a:cubicBezTo>
                  <a:close/>
                  <a:moveTo>
                    <a:pt x="26" y="16"/>
                  </a:moveTo>
                  <a:cubicBezTo>
                    <a:pt x="28" y="17"/>
                    <a:pt x="30" y="18"/>
                    <a:pt x="32" y="16"/>
                  </a:cubicBezTo>
                  <a:cubicBezTo>
                    <a:pt x="35" y="14"/>
                    <a:pt x="41" y="8"/>
                    <a:pt x="39" y="16"/>
                  </a:cubicBezTo>
                  <a:cubicBezTo>
                    <a:pt x="38" y="26"/>
                    <a:pt x="39" y="46"/>
                    <a:pt x="29" y="52"/>
                  </a:cubicBezTo>
                  <a:cubicBezTo>
                    <a:pt x="25" y="54"/>
                    <a:pt x="28" y="60"/>
                    <a:pt x="32" y="59"/>
                  </a:cubicBezTo>
                  <a:cubicBezTo>
                    <a:pt x="38" y="59"/>
                    <a:pt x="55" y="55"/>
                    <a:pt x="50" y="69"/>
                  </a:cubicBezTo>
                  <a:cubicBezTo>
                    <a:pt x="48" y="75"/>
                    <a:pt x="45" y="76"/>
                    <a:pt x="39" y="75"/>
                  </a:cubicBezTo>
                  <a:cubicBezTo>
                    <a:pt x="39" y="72"/>
                    <a:pt x="39" y="71"/>
                    <a:pt x="38" y="68"/>
                  </a:cubicBezTo>
                  <a:cubicBezTo>
                    <a:pt x="35" y="63"/>
                    <a:pt x="28" y="61"/>
                    <a:pt x="23" y="57"/>
                  </a:cubicBezTo>
                  <a:cubicBezTo>
                    <a:pt x="24" y="56"/>
                    <a:pt x="23" y="55"/>
                    <a:pt x="22" y="54"/>
                  </a:cubicBezTo>
                  <a:cubicBezTo>
                    <a:pt x="21" y="54"/>
                    <a:pt x="21" y="54"/>
                    <a:pt x="20" y="53"/>
                  </a:cubicBezTo>
                  <a:cubicBezTo>
                    <a:pt x="20" y="52"/>
                    <a:pt x="19" y="51"/>
                    <a:pt x="19" y="49"/>
                  </a:cubicBezTo>
                  <a:cubicBezTo>
                    <a:pt x="19" y="46"/>
                    <a:pt x="15" y="44"/>
                    <a:pt x="12" y="46"/>
                  </a:cubicBezTo>
                  <a:cubicBezTo>
                    <a:pt x="9" y="39"/>
                    <a:pt x="11" y="30"/>
                    <a:pt x="13" y="22"/>
                  </a:cubicBezTo>
                  <a:cubicBezTo>
                    <a:pt x="14" y="20"/>
                    <a:pt x="14" y="14"/>
                    <a:pt x="15" y="15"/>
                  </a:cubicBezTo>
                  <a:cubicBezTo>
                    <a:pt x="18" y="16"/>
                    <a:pt x="22" y="16"/>
                    <a:pt x="26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56"/>
            <p:cNvSpPr>
              <a:spLocks noEditPoints="1"/>
            </p:cNvSpPr>
            <p:nvPr/>
          </p:nvSpPr>
          <p:spPr bwMode="auto">
            <a:xfrm>
              <a:off x="5378451" y="1443038"/>
              <a:ext cx="565150" cy="496888"/>
            </a:xfrm>
            <a:custGeom>
              <a:avLst/>
              <a:gdLst>
                <a:gd name="T0" fmla="*/ 2 w 140"/>
                <a:gd name="T1" fmla="*/ 45 h 123"/>
                <a:gd name="T2" fmla="*/ 39 w 140"/>
                <a:gd name="T3" fmla="*/ 52 h 123"/>
                <a:gd name="T4" fmla="*/ 39 w 140"/>
                <a:gd name="T5" fmla="*/ 54 h 123"/>
                <a:gd name="T6" fmla="*/ 44 w 140"/>
                <a:gd name="T7" fmla="*/ 58 h 123"/>
                <a:gd name="T8" fmla="*/ 51 w 140"/>
                <a:gd name="T9" fmla="*/ 59 h 123"/>
                <a:gd name="T10" fmla="*/ 27 w 140"/>
                <a:gd name="T11" fmla="*/ 87 h 123"/>
                <a:gd name="T12" fmla="*/ 32 w 140"/>
                <a:gd name="T13" fmla="*/ 117 h 123"/>
                <a:gd name="T14" fmla="*/ 58 w 140"/>
                <a:gd name="T15" fmla="*/ 102 h 123"/>
                <a:gd name="T16" fmla="*/ 60 w 140"/>
                <a:gd name="T17" fmla="*/ 89 h 123"/>
                <a:gd name="T18" fmla="*/ 62 w 140"/>
                <a:gd name="T19" fmla="*/ 81 h 123"/>
                <a:gd name="T20" fmla="*/ 77 w 140"/>
                <a:gd name="T21" fmla="*/ 80 h 123"/>
                <a:gd name="T22" fmla="*/ 79 w 140"/>
                <a:gd name="T23" fmla="*/ 96 h 123"/>
                <a:gd name="T24" fmla="*/ 102 w 140"/>
                <a:gd name="T25" fmla="*/ 97 h 123"/>
                <a:gd name="T26" fmla="*/ 105 w 140"/>
                <a:gd name="T27" fmla="*/ 91 h 123"/>
                <a:gd name="T28" fmla="*/ 119 w 140"/>
                <a:gd name="T29" fmla="*/ 88 h 123"/>
                <a:gd name="T30" fmla="*/ 129 w 140"/>
                <a:gd name="T31" fmla="*/ 79 h 123"/>
                <a:gd name="T32" fmla="*/ 86 w 140"/>
                <a:gd name="T33" fmla="*/ 53 h 123"/>
                <a:gd name="T34" fmla="*/ 88 w 140"/>
                <a:gd name="T35" fmla="*/ 41 h 123"/>
                <a:gd name="T36" fmla="*/ 75 w 140"/>
                <a:gd name="T37" fmla="*/ 31 h 123"/>
                <a:gd name="T38" fmla="*/ 61 w 140"/>
                <a:gd name="T39" fmla="*/ 11 h 123"/>
                <a:gd name="T40" fmla="*/ 40 w 140"/>
                <a:gd name="T41" fmla="*/ 7 h 123"/>
                <a:gd name="T42" fmla="*/ 40 w 140"/>
                <a:gd name="T43" fmla="*/ 14 h 123"/>
                <a:gd name="T44" fmla="*/ 5 w 140"/>
                <a:gd name="T45" fmla="*/ 39 h 123"/>
                <a:gd name="T46" fmla="*/ 2 w 140"/>
                <a:gd name="T47" fmla="*/ 45 h 123"/>
                <a:gd name="T48" fmla="*/ 49 w 140"/>
                <a:gd name="T49" fmla="*/ 16 h 123"/>
                <a:gd name="T50" fmla="*/ 54 w 140"/>
                <a:gd name="T51" fmla="*/ 15 h 123"/>
                <a:gd name="T52" fmla="*/ 63 w 140"/>
                <a:gd name="T53" fmla="*/ 30 h 123"/>
                <a:gd name="T54" fmla="*/ 78 w 140"/>
                <a:gd name="T55" fmla="*/ 49 h 123"/>
                <a:gd name="T56" fmla="*/ 75 w 140"/>
                <a:gd name="T57" fmla="*/ 55 h 123"/>
                <a:gd name="T58" fmla="*/ 118 w 140"/>
                <a:gd name="T59" fmla="*/ 66 h 123"/>
                <a:gd name="T60" fmla="*/ 117 w 140"/>
                <a:gd name="T61" fmla="*/ 79 h 123"/>
                <a:gd name="T62" fmla="*/ 112 w 140"/>
                <a:gd name="T63" fmla="*/ 78 h 123"/>
                <a:gd name="T64" fmla="*/ 102 w 140"/>
                <a:gd name="T65" fmla="*/ 81 h 123"/>
                <a:gd name="T66" fmla="*/ 96 w 140"/>
                <a:gd name="T67" fmla="*/ 90 h 123"/>
                <a:gd name="T68" fmla="*/ 86 w 140"/>
                <a:gd name="T69" fmla="*/ 79 h 123"/>
                <a:gd name="T70" fmla="*/ 58 w 140"/>
                <a:gd name="T71" fmla="*/ 70 h 123"/>
                <a:gd name="T72" fmla="*/ 49 w 140"/>
                <a:gd name="T73" fmla="*/ 100 h 123"/>
                <a:gd name="T74" fmla="*/ 34 w 140"/>
                <a:gd name="T75" fmla="*/ 97 h 123"/>
                <a:gd name="T76" fmla="*/ 39 w 140"/>
                <a:gd name="T77" fmla="*/ 83 h 123"/>
                <a:gd name="T78" fmla="*/ 64 w 140"/>
                <a:gd name="T79" fmla="*/ 62 h 123"/>
                <a:gd name="T80" fmla="*/ 64 w 140"/>
                <a:gd name="T81" fmla="*/ 54 h 123"/>
                <a:gd name="T82" fmla="*/ 50 w 140"/>
                <a:gd name="T83" fmla="*/ 49 h 123"/>
                <a:gd name="T84" fmla="*/ 49 w 140"/>
                <a:gd name="T85" fmla="*/ 48 h 123"/>
                <a:gd name="T86" fmla="*/ 41 w 140"/>
                <a:gd name="T87" fmla="*/ 46 h 123"/>
                <a:gd name="T88" fmla="*/ 40 w 140"/>
                <a:gd name="T89" fmla="*/ 46 h 123"/>
                <a:gd name="T90" fmla="*/ 14 w 140"/>
                <a:gd name="T91" fmla="*/ 45 h 123"/>
                <a:gd name="T92" fmla="*/ 49 w 140"/>
                <a:gd name="T93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23">
                  <a:moveTo>
                    <a:pt x="2" y="45"/>
                  </a:moveTo>
                  <a:cubicBezTo>
                    <a:pt x="13" y="60"/>
                    <a:pt x="25" y="53"/>
                    <a:pt x="39" y="52"/>
                  </a:cubicBezTo>
                  <a:cubicBezTo>
                    <a:pt x="39" y="53"/>
                    <a:pt x="39" y="53"/>
                    <a:pt x="39" y="54"/>
                  </a:cubicBezTo>
                  <a:cubicBezTo>
                    <a:pt x="39" y="56"/>
                    <a:pt x="42" y="58"/>
                    <a:pt x="44" y="58"/>
                  </a:cubicBezTo>
                  <a:cubicBezTo>
                    <a:pt x="46" y="58"/>
                    <a:pt x="49" y="58"/>
                    <a:pt x="51" y="59"/>
                  </a:cubicBezTo>
                  <a:cubicBezTo>
                    <a:pt x="40" y="65"/>
                    <a:pt x="31" y="74"/>
                    <a:pt x="27" y="87"/>
                  </a:cubicBezTo>
                  <a:cubicBezTo>
                    <a:pt x="24" y="95"/>
                    <a:pt x="22" y="112"/>
                    <a:pt x="32" y="117"/>
                  </a:cubicBezTo>
                  <a:cubicBezTo>
                    <a:pt x="43" y="123"/>
                    <a:pt x="55" y="113"/>
                    <a:pt x="58" y="102"/>
                  </a:cubicBezTo>
                  <a:cubicBezTo>
                    <a:pt x="59" y="98"/>
                    <a:pt x="59" y="94"/>
                    <a:pt x="60" y="89"/>
                  </a:cubicBezTo>
                  <a:cubicBezTo>
                    <a:pt x="61" y="86"/>
                    <a:pt x="61" y="84"/>
                    <a:pt x="62" y="81"/>
                  </a:cubicBezTo>
                  <a:cubicBezTo>
                    <a:pt x="64" y="75"/>
                    <a:pt x="69" y="74"/>
                    <a:pt x="77" y="80"/>
                  </a:cubicBezTo>
                  <a:cubicBezTo>
                    <a:pt x="76" y="87"/>
                    <a:pt x="76" y="91"/>
                    <a:pt x="79" y="96"/>
                  </a:cubicBezTo>
                  <a:cubicBezTo>
                    <a:pt x="85" y="107"/>
                    <a:pt x="95" y="105"/>
                    <a:pt x="102" y="97"/>
                  </a:cubicBezTo>
                  <a:cubicBezTo>
                    <a:pt x="103" y="95"/>
                    <a:pt x="104" y="93"/>
                    <a:pt x="105" y="91"/>
                  </a:cubicBezTo>
                  <a:cubicBezTo>
                    <a:pt x="109" y="85"/>
                    <a:pt x="114" y="89"/>
                    <a:pt x="119" y="88"/>
                  </a:cubicBezTo>
                  <a:cubicBezTo>
                    <a:pt x="125" y="87"/>
                    <a:pt x="127" y="85"/>
                    <a:pt x="129" y="79"/>
                  </a:cubicBezTo>
                  <a:cubicBezTo>
                    <a:pt x="140" y="50"/>
                    <a:pt x="100" y="60"/>
                    <a:pt x="86" y="53"/>
                  </a:cubicBezTo>
                  <a:cubicBezTo>
                    <a:pt x="90" y="50"/>
                    <a:pt x="91" y="47"/>
                    <a:pt x="88" y="41"/>
                  </a:cubicBezTo>
                  <a:cubicBezTo>
                    <a:pt x="86" y="37"/>
                    <a:pt x="79" y="33"/>
                    <a:pt x="75" y="31"/>
                  </a:cubicBezTo>
                  <a:cubicBezTo>
                    <a:pt x="68" y="26"/>
                    <a:pt x="65" y="18"/>
                    <a:pt x="61" y="11"/>
                  </a:cubicBezTo>
                  <a:cubicBezTo>
                    <a:pt x="56" y="3"/>
                    <a:pt x="46" y="0"/>
                    <a:pt x="40" y="7"/>
                  </a:cubicBezTo>
                  <a:cubicBezTo>
                    <a:pt x="38" y="9"/>
                    <a:pt x="39" y="12"/>
                    <a:pt x="40" y="14"/>
                  </a:cubicBezTo>
                  <a:cubicBezTo>
                    <a:pt x="47" y="27"/>
                    <a:pt x="10" y="38"/>
                    <a:pt x="5" y="39"/>
                  </a:cubicBezTo>
                  <a:cubicBezTo>
                    <a:pt x="2" y="39"/>
                    <a:pt x="0" y="42"/>
                    <a:pt x="2" y="45"/>
                  </a:cubicBezTo>
                  <a:close/>
                  <a:moveTo>
                    <a:pt x="49" y="16"/>
                  </a:moveTo>
                  <a:cubicBezTo>
                    <a:pt x="49" y="15"/>
                    <a:pt x="43" y="1"/>
                    <a:pt x="54" y="15"/>
                  </a:cubicBezTo>
                  <a:cubicBezTo>
                    <a:pt x="58" y="20"/>
                    <a:pt x="60" y="25"/>
                    <a:pt x="63" y="30"/>
                  </a:cubicBezTo>
                  <a:cubicBezTo>
                    <a:pt x="66" y="34"/>
                    <a:pt x="87" y="45"/>
                    <a:pt x="78" y="49"/>
                  </a:cubicBezTo>
                  <a:cubicBezTo>
                    <a:pt x="75" y="50"/>
                    <a:pt x="74" y="52"/>
                    <a:pt x="75" y="55"/>
                  </a:cubicBezTo>
                  <a:cubicBezTo>
                    <a:pt x="85" y="68"/>
                    <a:pt x="105" y="61"/>
                    <a:pt x="118" y="66"/>
                  </a:cubicBezTo>
                  <a:cubicBezTo>
                    <a:pt x="124" y="70"/>
                    <a:pt x="123" y="74"/>
                    <a:pt x="117" y="79"/>
                  </a:cubicBezTo>
                  <a:cubicBezTo>
                    <a:pt x="115" y="79"/>
                    <a:pt x="114" y="79"/>
                    <a:pt x="112" y="78"/>
                  </a:cubicBezTo>
                  <a:cubicBezTo>
                    <a:pt x="109" y="78"/>
                    <a:pt x="105" y="78"/>
                    <a:pt x="102" y="81"/>
                  </a:cubicBezTo>
                  <a:cubicBezTo>
                    <a:pt x="100" y="83"/>
                    <a:pt x="98" y="87"/>
                    <a:pt x="96" y="90"/>
                  </a:cubicBezTo>
                  <a:cubicBezTo>
                    <a:pt x="89" y="102"/>
                    <a:pt x="85" y="87"/>
                    <a:pt x="86" y="79"/>
                  </a:cubicBezTo>
                  <a:cubicBezTo>
                    <a:pt x="90" y="62"/>
                    <a:pt x="67" y="59"/>
                    <a:pt x="58" y="70"/>
                  </a:cubicBezTo>
                  <a:cubicBezTo>
                    <a:pt x="52" y="78"/>
                    <a:pt x="51" y="91"/>
                    <a:pt x="49" y="100"/>
                  </a:cubicBezTo>
                  <a:cubicBezTo>
                    <a:pt x="37" y="108"/>
                    <a:pt x="32" y="107"/>
                    <a:pt x="34" y="97"/>
                  </a:cubicBezTo>
                  <a:cubicBezTo>
                    <a:pt x="35" y="92"/>
                    <a:pt x="36" y="87"/>
                    <a:pt x="39" y="83"/>
                  </a:cubicBezTo>
                  <a:cubicBezTo>
                    <a:pt x="44" y="73"/>
                    <a:pt x="54" y="67"/>
                    <a:pt x="64" y="62"/>
                  </a:cubicBezTo>
                  <a:cubicBezTo>
                    <a:pt x="67" y="61"/>
                    <a:pt x="68" y="56"/>
                    <a:pt x="64" y="54"/>
                  </a:cubicBezTo>
                  <a:cubicBezTo>
                    <a:pt x="60" y="51"/>
                    <a:pt x="55" y="50"/>
                    <a:pt x="50" y="49"/>
                  </a:cubicBezTo>
                  <a:cubicBezTo>
                    <a:pt x="50" y="49"/>
                    <a:pt x="50" y="48"/>
                    <a:pt x="49" y="48"/>
                  </a:cubicBezTo>
                  <a:cubicBezTo>
                    <a:pt x="49" y="43"/>
                    <a:pt x="42" y="41"/>
                    <a:pt x="41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46"/>
                    <a:pt x="21" y="49"/>
                    <a:pt x="14" y="45"/>
                  </a:cubicBezTo>
                  <a:cubicBezTo>
                    <a:pt x="29" y="42"/>
                    <a:pt x="50" y="31"/>
                    <a:pt x="49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57"/>
            <p:cNvSpPr>
              <a:spLocks noEditPoints="1"/>
            </p:cNvSpPr>
            <p:nvPr/>
          </p:nvSpPr>
          <p:spPr bwMode="auto">
            <a:xfrm>
              <a:off x="5676901" y="1762125"/>
              <a:ext cx="398463" cy="217488"/>
            </a:xfrm>
            <a:custGeom>
              <a:avLst/>
              <a:gdLst>
                <a:gd name="T0" fmla="*/ 16 w 99"/>
                <a:gd name="T1" fmla="*/ 31 h 54"/>
                <a:gd name="T2" fmla="*/ 3 w 99"/>
                <a:gd name="T3" fmla="*/ 37 h 54"/>
                <a:gd name="T4" fmla="*/ 2 w 99"/>
                <a:gd name="T5" fmla="*/ 42 h 54"/>
                <a:gd name="T6" fmla="*/ 48 w 99"/>
                <a:gd name="T7" fmla="*/ 39 h 54"/>
                <a:gd name="T8" fmla="*/ 83 w 99"/>
                <a:gd name="T9" fmla="*/ 20 h 54"/>
                <a:gd name="T10" fmla="*/ 99 w 99"/>
                <a:gd name="T11" fmla="*/ 5 h 54"/>
                <a:gd name="T12" fmla="*/ 95 w 99"/>
                <a:gd name="T13" fmla="*/ 0 h 54"/>
                <a:gd name="T14" fmla="*/ 80 w 99"/>
                <a:gd name="T15" fmla="*/ 3 h 54"/>
                <a:gd name="T16" fmla="*/ 53 w 99"/>
                <a:gd name="T17" fmla="*/ 12 h 54"/>
                <a:gd name="T18" fmla="*/ 16 w 99"/>
                <a:gd name="T19" fmla="*/ 31 h 54"/>
                <a:gd name="T20" fmla="*/ 89 w 99"/>
                <a:gd name="T21" fmla="*/ 9 h 54"/>
                <a:gd name="T22" fmla="*/ 77 w 99"/>
                <a:gd name="T23" fmla="*/ 13 h 54"/>
                <a:gd name="T24" fmla="*/ 89 w 99"/>
                <a:gd name="T25" fmla="*/ 9 h 54"/>
                <a:gd name="T26" fmla="*/ 71 w 99"/>
                <a:gd name="T27" fmla="*/ 16 h 54"/>
                <a:gd name="T28" fmla="*/ 48 w 99"/>
                <a:gd name="T29" fmla="*/ 31 h 54"/>
                <a:gd name="T30" fmla="*/ 14 w 99"/>
                <a:gd name="T31" fmla="*/ 40 h 54"/>
                <a:gd name="T32" fmla="*/ 15 w 99"/>
                <a:gd name="T33" fmla="*/ 40 h 54"/>
                <a:gd name="T34" fmla="*/ 59 w 99"/>
                <a:gd name="T35" fmla="*/ 19 h 54"/>
                <a:gd name="T36" fmla="*/ 71 w 99"/>
                <a:gd name="T37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54">
                  <a:moveTo>
                    <a:pt x="16" y="31"/>
                  </a:moveTo>
                  <a:cubicBezTo>
                    <a:pt x="12" y="33"/>
                    <a:pt x="7" y="34"/>
                    <a:pt x="3" y="37"/>
                  </a:cubicBezTo>
                  <a:cubicBezTo>
                    <a:pt x="1" y="38"/>
                    <a:pt x="0" y="40"/>
                    <a:pt x="2" y="42"/>
                  </a:cubicBezTo>
                  <a:cubicBezTo>
                    <a:pt x="12" y="54"/>
                    <a:pt x="36" y="44"/>
                    <a:pt x="48" y="39"/>
                  </a:cubicBezTo>
                  <a:cubicBezTo>
                    <a:pt x="61" y="34"/>
                    <a:pt x="70" y="23"/>
                    <a:pt x="83" y="20"/>
                  </a:cubicBezTo>
                  <a:cubicBezTo>
                    <a:pt x="92" y="17"/>
                    <a:pt x="98" y="15"/>
                    <a:pt x="99" y="5"/>
                  </a:cubicBezTo>
                  <a:cubicBezTo>
                    <a:pt x="99" y="2"/>
                    <a:pt x="97" y="0"/>
                    <a:pt x="95" y="0"/>
                  </a:cubicBezTo>
                  <a:cubicBezTo>
                    <a:pt x="89" y="0"/>
                    <a:pt x="85" y="1"/>
                    <a:pt x="80" y="3"/>
                  </a:cubicBezTo>
                  <a:cubicBezTo>
                    <a:pt x="71" y="8"/>
                    <a:pt x="63" y="10"/>
                    <a:pt x="53" y="12"/>
                  </a:cubicBezTo>
                  <a:cubicBezTo>
                    <a:pt x="40" y="15"/>
                    <a:pt x="28" y="23"/>
                    <a:pt x="16" y="31"/>
                  </a:cubicBezTo>
                  <a:close/>
                  <a:moveTo>
                    <a:pt x="89" y="9"/>
                  </a:moveTo>
                  <a:cubicBezTo>
                    <a:pt x="86" y="12"/>
                    <a:pt x="81" y="12"/>
                    <a:pt x="77" y="13"/>
                  </a:cubicBezTo>
                  <a:cubicBezTo>
                    <a:pt x="81" y="11"/>
                    <a:pt x="85" y="10"/>
                    <a:pt x="89" y="9"/>
                  </a:cubicBezTo>
                  <a:close/>
                  <a:moveTo>
                    <a:pt x="71" y="16"/>
                  </a:moveTo>
                  <a:cubicBezTo>
                    <a:pt x="63" y="21"/>
                    <a:pt x="56" y="27"/>
                    <a:pt x="48" y="31"/>
                  </a:cubicBezTo>
                  <a:cubicBezTo>
                    <a:pt x="42" y="33"/>
                    <a:pt x="24" y="42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30" y="32"/>
                    <a:pt x="42" y="21"/>
                    <a:pt x="59" y="19"/>
                  </a:cubicBezTo>
                  <a:cubicBezTo>
                    <a:pt x="63" y="19"/>
                    <a:pt x="67" y="17"/>
                    <a:pt x="71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58"/>
            <p:cNvSpPr>
              <a:spLocks noEditPoints="1"/>
            </p:cNvSpPr>
            <p:nvPr/>
          </p:nvSpPr>
          <p:spPr bwMode="auto">
            <a:xfrm>
              <a:off x="5516563" y="2951163"/>
              <a:ext cx="647700" cy="303213"/>
            </a:xfrm>
            <a:custGeom>
              <a:avLst/>
              <a:gdLst>
                <a:gd name="T0" fmla="*/ 140 w 161"/>
                <a:gd name="T1" fmla="*/ 36 h 75"/>
                <a:gd name="T2" fmla="*/ 117 w 161"/>
                <a:gd name="T3" fmla="*/ 28 h 75"/>
                <a:gd name="T4" fmla="*/ 67 w 161"/>
                <a:gd name="T5" fmla="*/ 8 h 75"/>
                <a:gd name="T6" fmla="*/ 32 w 161"/>
                <a:gd name="T7" fmla="*/ 3 h 75"/>
                <a:gd name="T8" fmla="*/ 3 w 161"/>
                <a:gd name="T9" fmla="*/ 24 h 75"/>
                <a:gd name="T10" fmla="*/ 7 w 161"/>
                <a:gd name="T11" fmla="*/ 29 h 75"/>
                <a:gd name="T12" fmla="*/ 14 w 161"/>
                <a:gd name="T13" fmla="*/ 24 h 75"/>
                <a:gd name="T14" fmla="*/ 17 w 161"/>
                <a:gd name="T15" fmla="*/ 25 h 75"/>
                <a:gd name="T16" fmla="*/ 74 w 161"/>
                <a:gd name="T17" fmla="*/ 35 h 75"/>
                <a:gd name="T18" fmla="*/ 91 w 161"/>
                <a:gd name="T19" fmla="*/ 40 h 75"/>
                <a:gd name="T20" fmla="*/ 91 w 161"/>
                <a:gd name="T21" fmla="*/ 55 h 75"/>
                <a:gd name="T22" fmla="*/ 93 w 161"/>
                <a:gd name="T23" fmla="*/ 61 h 75"/>
                <a:gd name="T24" fmla="*/ 147 w 161"/>
                <a:gd name="T25" fmla="*/ 66 h 75"/>
                <a:gd name="T26" fmla="*/ 140 w 161"/>
                <a:gd name="T27" fmla="*/ 36 h 75"/>
                <a:gd name="T28" fmla="*/ 135 w 161"/>
                <a:gd name="T29" fmla="*/ 62 h 75"/>
                <a:gd name="T30" fmla="*/ 101 w 161"/>
                <a:gd name="T31" fmla="*/ 56 h 75"/>
                <a:gd name="T32" fmla="*/ 98 w 161"/>
                <a:gd name="T33" fmla="*/ 35 h 75"/>
                <a:gd name="T34" fmla="*/ 74 w 161"/>
                <a:gd name="T35" fmla="*/ 28 h 75"/>
                <a:gd name="T36" fmla="*/ 53 w 161"/>
                <a:gd name="T37" fmla="*/ 17 h 75"/>
                <a:gd name="T38" fmla="*/ 22 w 161"/>
                <a:gd name="T39" fmla="*/ 16 h 75"/>
                <a:gd name="T40" fmla="*/ 21 w 161"/>
                <a:gd name="T41" fmla="*/ 16 h 75"/>
                <a:gd name="T42" fmla="*/ 28 w 161"/>
                <a:gd name="T43" fmla="*/ 11 h 75"/>
                <a:gd name="T44" fmla="*/ 71 w 161"/>
                <a:gd name="T45" fmla="*/ 16 h 75"/>
                <a:gd name="T46" fmla="*/ 118 w 161"/>
                <a:gd name="T47" fmla="*/ 34 h 75"/>
                <a:gd name="T48" fmla="*/ 135 w 161"/>
                <a:gd name="T49" fmla="*/ 40 h 75"/>
                <a:gd name="T50" fmla="*/ 135 w 161"/>
                <a:gd name="T51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75">
                  <a:moveTo>
                    <a:pt x="140" y="36"/>
                  </a:moveTo>
                  <a:cubicBezTo>
                    <a:pt x="133" y="32"/>
                    <a:pt x="124" y="30"/>
                    <a:pt x="117" y="28"/>
                  </a:cubicBezTo>
                  <a:cubicBezTo>
                    <a:pt x="100" y="23"/>
                    <a:pt x="84" y="14"/>
                    <a:pt x="67" y="8"/>
                  </a:cubicBezTo>
                  <a:cubicBezTo>
                    <a:pt x="55" y="4"/>
                    <a:pt x="45" y="0"/>
                    <a:pt x="32" y="3"/>
                  </a:cubicBezTo>
                  <a:cubicBezTo>
                    <a:pt x="21" y="5"/>
                    <a:pt x="11" y="17"/>
                    <a:pt x="3" y="24"/>
                  </a:cubicBezTo>
                  <a:cubicBezTo>
                    <a:pt x="0" y="27"/>
                    <a:pt x="4" y="30"/>
                    <a:pt x="7" y="29"/>
                  </a:cubicBezTo>
                  <a:cubicBezTo>
                    <a:pt x="9" y="28"/>
                    <a:pt x="12" y="26"/>
                    <a:pt x="14" y="24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40" y="14"/>
                    <a:pt x="53" y="28"/>
                    <a:pt x="74" y="35"/>
                  </a:cubicBezTo>
                  <a:cubicBezTo>
                    <a:pt x="79" y="38"/>
                    <a:pt x="85" y="39"/>
                    <a:pt x="91" y="40"/>
                  </a:cubicBezTo>
                  <a:cubicBezTo>
                    <a:pt x="107" y="44"/>
                    <a:pt x="100" y="49"/>
                    <a:pt x="91" y="55"/>
                  </a:cubicBezTo>
                  <a:cubicBezTo>
                    <a:pt x="88" y="57"/>
                    <a:pt x="90" y="61"/>
                    <a:pt x="93" y="61"/>
                  </a:cubicBezTo>
                  <a:cubicBezTo>
                    <a:pt x="109" y="62"/>
                    <a:pt x="131" y="75"/>
                    <a:pt x="147" y="66"/>
                  </a:cubicBezTo>
                  <a:cubicBezTo>
                    <a:pt x="161" y="57"/>
                    <a:pt x="149" y="41"/>
                    <a:pt x="140" y="36"/>
                  </a:cubicBezTo>
                  <a:close/>
                  <a:moveTo>
                    <a:pt x="135" y="62"/>
                  </a:moveTo>
                  <a:cubicBezTo>
                    <a:pt x="123" y="62"/>
                    <a:pt x="112" y="58"/>
                    <a:pt x="101" y="56"/>
                  </a:cubicBezTo>
                  <a:cubicBezTo>
                    <a:pt x="110" y="48"/>
                    <a:pt x="115" y="40"/>
                    <a:pt x="98" y="35"/>
                  </a:cubicBezTo>
                  <a:cubicBezTo>
                    <a:pt x="90" y="32"/>
                    <a:pt x="81" y="31"/>
                    <a:pt x="74" y="28"/>
                  </a:cubicBezTo>
                  <a:cubicBezTo>
                    <a:pt x="67" y="25"/>
                    <a:pt x="60" y="20"/>
                    <a:pt x="53" y="17"/>
                  </a:cubicBezTo>
                  <a:cubicBezTo>
                    <a:pt x="43" y="12"/>
                    <a:pt x="32" y="12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4"/>
                    <a:pt x="25" y="12"/>
                    <a:pt x="28" y="11"/>
                  </a:cubicBezTo>
                  <a:cubicBezTo>
                    <a:pt x="41" y="3"/>
                    <a:pt x="58" y="11"/>
                    <a:pt x="71" y="16"/>
                  </a:cubicBezTo>
                  <a:cubicBezTo>
                    <a:pt x="87" y="21"/>
                    <a:pt x="102" y="29"/>
                    <a:pt x="118" y="34"/>
                  </a:cubicBezTo>
                  <a:cubicBezTo>
                    <a:pt x="124" y="36"/>
                    <a:pt x="129" y="37"/>
                    <a:pt x="135" y="40"/>
                  </a:cubicBezTo>
                  <a:cubicBezTo>
                    <a:pt x="145" y="44"/>
                    <a:pt x="155" y="62"/>
                    <a:pt x="135" y="6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59"/>
            <p:cNvSpPr>
              <a:spLocks noEditPoints="1"/>
            </p:cNvSpPr>
            <p:nvPr/>
          </p:nvSpPr>
          <p:spPr bwMode="auto">
            <a:xfrm>
              <a:off x="6205538" y="3136900"/>
              <a:ext cx="257175" cy="160338"/>
            </a:xfrm>
            <a:custGeom>
              <a:avLst/>
              <a:gdLst>
                <a:gd name="T0" fmla="*/ 6 w 64"/>
                <a:gd name="T1" fmla="*/ 1 h 40"/>
                <a:gd name="T2" fmla="*/ 3 w 64"/>
                <a:gd name="T3" fmla="*/ 4 h 40"/>
                <a:gd name="T4" fmla="*/ 0 w 64"/>
                <a:gd name="T5" fmla="*/ 29 h 40"/>
                <a:gd name="T6" fmla="*/ 4 w 64"/>
                <a:gd name="T7" fmla="*/ 32 h 40"/>
                <a:gd name="T8" fmla="*/ 24 w 64"/>
                <a:gd name="T9" fmla="*/ 33 h 40"/>
                <a:gd name="T10" fmla="*/ 60 w 64"/>
                <a:gd name="T11" fmla="*/ 39 h 40"/>
                <a:gd name="T12" fmla="*/ 64 w 64"/>
                <a:gd name="T13" fmla="*/ 35 h 40"/>
                <a:gd name="T14" fmla="*/ 6 w 64"/>
                <a:gd name="T15" fmla="*/ 1 h 40"/>
                <a:gd name="T16" fmla="*/ 24 w 64"/>
                <a:gd name="T17" fmla="*/ 25 h 40"/>
                <a:gd name="T18" fmla="*/ 19 w 64"/>
                <a:gd name="T19" fmla="*/ 27 h 40"/>
                <a:gd name="T20" fmla="*/ 7 w 64"/>
                <a:gd name="T21" fmla="*/ 26 h 40"/>
                <a:gd name="T22" fmla="*/ 10 w 64"/>
                <a:gd name="T23" fmla="*/ 8 h 40"/>
                <a:gd name="T24" fmla="*/ 57 w 64"/>
                <a:gd name="T25" fmla="*/ 31 h 40"/>
                <a:gd name="T26" fmla="*/ 24 w 64"/>
                <a:gd name="T2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0">
                  <a:moveTo>
                    <a:pt x="6" y="1"/>
                  </a:moveTo>
                  <a:cubicBezTo>
                    <a:pt x="4" y="1"/>
                    <a:pt x="3" y="3"/>
                    <a:pt x="3" y="4"/>
                  </a:cubicBezTo>
                  <a:cubicBezTo>
                    <a:pt x="3" y="13"/>
                    <a:pt x="0" y="21"/>
                    <a:pt x="0" y="29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10" y="32"/>
                    <a:pt x="18" y="31"/>
                    <a:pt x="24" y="33"/>
                  </a:cubicBezTo>
                  <a:cubicBezTo>
                    <a:pt x="36" y="37"/>
                    <a:pt x="48" y="35"/>
                    <a:pt x="60" y="39"/>
                  </a:cubicBezTo>
                  <a:cubicBezTo>
                    <a:pt x="62" y="40"/>
                    <a:pt x="64" y="37"/>
                    <a:pt x="64" y="35"/>
                  </a:cubicBezTo>
                  <a:cubicBezTo>
                    <a:pt x="63" y="6"/>
                    <a:pt x="30" y="0"/>
                    <a:pt x="6" y="1"/>
                  </a:cubicBezTo>
                  <a:close/>
                  <a:moveTo>
                    <a:pt x="24" y="25"/>
                  </a:moveTo>
                  <a:cubicBezTo>
                    <a:pt x="21" y="24"/>
                    <a:pt x="19" y="25"/>
                    <a:pt x="19" y="27"/>
                  </a:cubicBezTo>
                  <a:cubicBezTo>
                    <a:pt x="15" y="26"/>
                    <a:pt x="11" y="26"/>
                    <a:pt x="7" y="26"/>
                  </a:cubicBezTo>
                  <a:cubicBezTo>
                    <a:pt x="8" y="20"/>
                    <a:pt x="9" y="14"/>
                    <a:pt x="10" y="8"/>
                  </a:cubicBezTo>
                  <a:cubicBezTo>
                    <a:pt x="28" y="8"/>
                    <a:pt x="52" y="11"/>
                    <a:pt x="57" y="31"/>
                  </a:cubicBezTo>
                  <a:cubicBezTo>
                    <a:pt x="46" y="29"/>
                    <a:pt x="33" y="31"/>
                    <a:pt x="24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60"/>
            <p:cNvSpPr>
              <a:spLocks noEditPoints="1"/>
            </p:cNvSpPr>
            <p:nvPr/>
          </p:nvSpPr>
          <p:spPr bwMode="auto">
            <a:xfrm>
              <a:off x="6708776" y="1427163"/>
              <a:ext cx="241300" cy="185738"/>
            </a:xfrm>
            <a:custGeom>
              <a:avLst/>
              <a:gdLst>
                <a:gd name="T0" fmla="*/ 9 w 60"/>
                <a:gd name="T1" fmla="*/ 46 h 46"/>
                <a:gd name="T2" fmla="*/ 46 w 60"/>
                <a:gd name="T3" fmla="*/ 43 h 46"/>
                <a:gd name="T4" fmla="*/ 56 w 60"/>
                <a:gd name="T5" fmla="*/ 43 h 46"/>
                <a:gd name="T6" fmla="*/ 60 w 60"/>
                <a:gd name="T7" fmla="*/ 39 h 46"/>
                <a:gd name="T8" fmla="*/ 23 w 60"/>
                <a:gd name="T9" fmla="*/ 4 h 46"/>
                <a:gd name="T10" fmla="*/ 16 w 60"/>
                <a:gd name="T11" fmla="*/ 3 h 46"/>
                <a:gd name="T12" fmla="*/ 6 w 60"/>
                <a:gd name="T13" fmla="*/ 44 h 46"/>
                <a:gd name="T14" fmla="*/ 9 w 60"/>
                <a:gd name="T15" fmla="*/ 46 h 46"/>
                <a:gd name="T16" fmla="*/ 18 w 60"/>
                <a:gd name="T17" fmla="*/ 11 h 46"/>
                <a:gd name="T18" fmla="*/ 31 w 60"/>
                <a:gd name="T19" fmla="*/ 23 h 46"/>
                <a:gd name="T20" fmla="*/ 52 w 60"/>
                <a:gd name="T21" fmla="*/ 35 h 46"/>
                <a:gd name="T22" fmla="*/ 45 w 60"/>
                <a:gd name="T23" fmla="*/ 36 h 46"/>
                <a:gd name="T24" fmla="*/ 12 w 60"/>
                <a:gd name="T25" fmla="*/ 39 h 46"/>
                <a:gd name="T26" fmla="*/ 18 w 60"/>
                <a:gd name="T2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46">
                  <a:moveTo>
                    <a:pt x="9" y="46"/>
                  </a:moveTo>
                  <a:cubicBezTo>
                    <a:pt x="22" y="46"/>
                    <a:pt x="34" y="43"/>
                    <a:pt x="46" y="43"/>
                  </a:cubicBezTo>
                  <a:cubicBezTo>
                    <a:pt x="49" y="44"/>
                    <a:pt x="52" y="43"/>
                    <a:pt x="56" y="43"/>
                  </a:cubicBezTo>
                  <a:cubicBezTo>
                    <a:pt x="58" y="43"/>
                    <a:pt x="60" y="41"/>
                    <a:pt x="60" y="39"/>
                  </a:cubicBezTo>
                  <a:cubicBezTo>
                    <a:pt x="60" y="16"/>
                    <a:pt x="26" y="24"/>
                    <a:pt x="23" y="4"/>
                  </a:cubicBezTo>
                  <a:cubicBezTo>
                    <a:pt x="22" y="1"/>
                    <a:pt x="18" y="0"/>
                    <a:pt x="16" y="3"/>
                  </a:cubicBezTo>
                  <a:cubicBezTo>
                    <a:pt x="7" y="16"/>
                    <a:pt x="0" y="27"/>
                    <a:pt x="6" y="44"/>
                  </a:cubicBezTo>
                  <a:cubicBezTo>
                    <a:pt x="7" y="45"/>
                    <a:pt x="8" y="46"/>
                    <a:pt x="9" y="46"/>
                  </a:cubicBezTo>
                  <a:close/>
                  <a:moveTo>
                    <a:pt x="18" y="11"/>
                  </a:moveTo>
                  <a:cubicBezTo>
                    <a:pt x="21" y="17"/>
                    <a:pt x="25" y="20"/>
                    <a:pt x="31" y="23"/>
                  </a:cubicBezTo>
                  <a:cubicBezTo>
                    <a:pt x="38" y="26"/>
                    <a:pt x="49" y="28"/>
                    <a:pt x="52" y="35"/>
                  </a:cubicBezTo>
                  <a:cubicBezTo>
                    <a:pt x="49" y="35"/>
                    <a:pt x="47" y="35"/>
                    <a:pt x="45" y="36"/>
                  </a:cubicBezTo>
                  <a:cubicBezTo>
                    <a:pt x="34" y="36"/>
                    <a:pt x="23" y="39"/>
                    <a:pt x="12" y="39"/>
                  </a:cubicBezTo>
                  <a:cubicBezTo>
                    <a:pt x="9" y="29"/>
                    <a:pt x="13" y="20"/>
                    <a:pt x="18" y="1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61"/>
            <p:cNvSpPr>
              <a:spLocks noEditPoints="1"/>
            </p:cNvSpPr>
            <p:nvPr/>
          </p:nvSpPr>
          <p:spPr bwMode="auto">
            <a:xfrm>
              <a:off x="2667001" y="-84138"/>
              <a:ext cx="6862763" cy="6958013"/>
            </a:xfrm>
            <a:custGeom>
              <a:avLst/>
              <a:gdLst>
                <a:gd name="T0" fmla="*/ 18 w 1703"/>
                <a:gd name="T1" fmla="*/ 705 h 1726"/>
                <a:gd name="T2" fmla="*/ 431 w 1703"/>
                <a:gd name="T3" fmla="*/ 1624 h 1726"/>
                <a:gd name="T4" fmla="*/ 1559 w 1703"/>
                <a:gd name="T5" fmla="*/ 446 h 1726"/>
                <a:gd name="T6" fmla="*/ 1366 w 1703"/>
                <a:gd name="T7" fmla="*/ 234 h 1726"/>
                <a:gd name="T8" fmla="*/ 343 w 1703"/>
                <a:gd name="T9" fmla="*/ 217 h 1726"/>
                <a:gd name="T10" fmla="*/ 660 w 1703"/>
                <a:gd name="T11" fmla="*/ 155 h 1726"/>
                <a:gd name="T12" fmla="*/ 785 w 1703"/>
                <a:gd name="T13" fmla="*/ 213 h 1726"/>
                <a:gd name="T14" fmla="*/ 909 w 1703"/>
                <a:gd name="T15" fmla="*/ 244 h 1726"/>
                <a:gd name="T16" fmla="*/ 708 w 1703"/>
                <a:gd name="T17" fmla="*/ 292 h 1726"/>
                <a:gd name="T18" fmla="*/ 890 w 1703"/>
                <a:gd name="T19" fmla="*/ 310 h 1726"/>
                <a:gd name="T20" fmla="*/ 965 w 1703"/>
                <a:gd name="T21" fmla="*/ 463 h 1726"/>
                <a:gd name="T22" fmla="*/ 829 w 1703"/>
                <a:gd name="T23" fmla="*/ 585 h 1726"/>
                <a:gd name="T24" fmla="*/ 552 w 1703"/>
                <a:gd name="T25" fmla="*/ 708 h 1726"/>
                <a:gd name="T26" fmla="*/ 647 w 1703"/>
                <a:gd name="T27" fmla="*/ 860 h 1726"/>
                <a:gd name="T28" fmla="*/ 914 w 1703"/>
                <a:gd name="T29" fmla="*/ 941 h 1726"/>
                <a:gd name="T30" fmla="*/ 1205 w 1703"/>
                <a:gd name="T31" fmla="*/ 1121 h 1726"/>
                <a:gd name="T32" fmla="*/ 1266 w 1703"/>
                <a:gd name="T33" fmla="*/ 1358 h 1726"/>
                <a:gd name="T34" fmla="*/ 927 w 1703"/>
                <a:gd name="T35" fmla="*/ 1613 h 1726"/>
                <a:gd name="T36" fmla="*/ 921 w 1703"/>
                <a:gd name="T37" fmla="*/ 1393 h 1726"/>
                <a:gd name="T38" fmla="*/ 807 w 1703"/>
                <a:gd name="T39" fmla="*/ 986 h 1726"/>
                <a:gd name="T40" fmla="*/ 582 w 1703"/>
                <a:gd name="T41" fmla="*/ 855 h 1726"/>
                <a:gd name="T42" fmla="*/ 384 w 1703"/>
                <a:gd name="T43" fmla="*/ 433 h 1726"/>
                <a:gd name="T44" fmla="*/ 343 w 1703"/>
                <a:gd name="T45" fmla="*/ 217 h 1726"/>
                <a:gd name="T46" fmla="*/ 1333 w 1703"/>
                <a:gd name="T47" fmla="*/ 1494 h 1726"/>
                <a:gd name="T48" fmla="*/ 1580 w 1703"/>
                <a:gd name="T49" fmla="*/ 1139 h 1726"/>
                <a:gd name="T50" fmla="*/ 1568 w 1703"/>
                <a:gd name="T51" fmla="*/ 1039 h 1726"/>
                <a:gd name="T52" fmla="*/ 1139 w 1703"/>
                <a:gd name="T53" fmla="*/ 1524 h 1726"/>
                <a:gd name="T54" fmla="*/ 32 w 1703"/>
                <a:gd name="T55" fmla="*/ 943 h 1726"/>
                <a:gd name="T56" fmla="*/ 536 w 1703"/>
                <a:gd name="T57" fmla="*/ 1542 h 1726"/>
                <a:gd name="T58" fmla="*/ 711 w 1703"/>
                <a:gd name="T59" fmla="*/ 1600 h 1726"/>
                <a:gd name="T60" fmla="*/ 416 w 1703"/>
                <a:gd name="T61" fmla="*/ 1073 h 1726"/>
                <a:gd name="T62" fmla="*/ 168 w 1703"/>
                <a:gd name="T63" fmla="*/ 423 h 1726"/>
                <a:gd name="T64" fmla="*/ 414 w 1703"/>
                <a:gd name="T65" fmla="*/ 352 h 1726"/>
                <a:gd name="T66" fmla="*/ 389 w 1703"/>
                <a:gd name="T67" fmla="*/ 637 h 1726"/>
                <a:gd name="T68" fmla="*/ 597 w 1703"/>
                <a:gd name="T69" fmla="*/ 874 h 1726"/>
                <a:gd name="T70" fmla="*/ 802 w 1703"/>
                <a:gd name="T71" fmla="*/ 1061 h 1726"/>
                <a:gd name="T72" fmla="*/ 911 w 1703"/>
                <a:gd name="T73" fmla="*/ 1350 h 1726"/>
                <a:gd name="T74" fmla="*/ 901 w 1703"/>
                <a:gd name="T75" fmla="*/ 1685 h 1726"/>
                <a:gd name="T76" fmla="*/ 1033 w 1703"/>
                <a:gd name="T77" fmla="*/ 1556 h 1726"/>
                <a:gd name="T78" fmla="*/ 1398 w 1703"/>
                <a:gd name="T79" fmla="*/ 1138 h 1726"/>
                <a:gd name="T80" fmla="*/ 1188 w 1703"/>
                <a:gd name="T81" fmla="*/ 1025 h 1726"/>
                <a:gd name="T82" fmla="*/ 896 w 1703"/>
                <a:gd name="T83" fmla="*/ 971 h 1726"/>
                <a:gd name="T84" fmla="*/ 658 w 1703"/>
                <a:gd name="T85" fmla="*/ 824 h 1726"/>
                <a:gd name="T86" fmla="*/ 561 w 1703"/>
                <a:gd name="T87" fmla="*/ 706 h 1726"/>
                <a:gd name="T88" fmla="*/ 839 w 1703"/>
                <a:gd name="T89" fmla="*/ 585 h 1726"/>
                <a:gd name="T90" fmla="*/ 970 w 1703"/>
                <a:gd name="T91" fmla="*/ 438 h 1726"/>
                <a:gd name="T92" fmla="*/ 986 w 1703"/>
                <a:gd name="T93" fmla="*/ 340 h 1726"/>
                <a:gd name="T94" fmla="*/ 805 w 1703"/>
                <a:gd name="T95" fmla="*/ 291 h 1726"/>
                <a:gd name="T96" fmla="*/ 743 w 1703"/>
                <a:gd name="T97" fmla="*/ 255 h 1726"/>
                <a:gd name="T98" fmla="*/ 873 w 1703"/>
                <a:gd name="T99" fmla="*/ 174 h 1726"/>
                <a:gd name="T100" fmla="*/ 732 w 1703"/>
                <a:gd name="T101" fmla="*/ 186 h 1726"/>
                <a:gd name="T102" fmla="*/ 646 w 1703"/>
                <a:gd name="T103" fmla="*/ 186 h 1726"/>
                <a:gd name="T104" fmla="*/ 733 w 1703"/>
                <a:gd name="T105" fmla="*/ 49 h 1726"/>
                <a:gd name="T106" fmla="*/ 1429 w 1703"/>
                <a:gd name="T107" fmla="*/ 352 h 1726"/>
                <a:gd name="T108" fmla="*/ 1516 w 1703"/>
                <a:gd name="T109" fmla="*/ 432 h 1726"/>
                <a:gd name="T110" fmla="*/ 1591 w 1703"/>
                <a:gd name="T111" fmla="*/ 855 h 1726"/>
                <a:gd name="T112" fmla="*/ 256 w 1703"/>
                <a:gd name="T113" fmla="*/ 1078 h 1726"/>
                <a:gd name="T114" fmla="*/ 377 w 1703"/>
                <a:gd name="T115" fmla="*/ 1469 h 1726"/>
                <a:gd name="T116" fmla="*/ 1568 w 1703"/>
                <a:gd name="T117" fmla="*/ 808 h 1726"/>
                <a:gd name="T118" fmla="*/ 1541 w 1703"/>
                <a:gd name="T119" fmla="*/ 439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3" h="1726">
                  <a:moveTo>
                    <a:pt x="1616" y="509"/>
                  </a:moveTo>
                  <a:cubicBezTo>
                    <a:pt x="1598" y="471"/>
                    <a:pt x="1579" y="435"/>
                    <a:pt x="1550" y="404"/>
                  </a:cubicBezTo>
                  <a:cubicBezTo>
                    <a:pt x="1537" y="390"/>
                    <a:pt x="1523" y="377"/>
                    <a:pt x="1512" y="362"/>
                  </a:cubicBezTo>
                  <a:cubicBezTo>
                    <a:pt x="1513" y="359"/>
                    <a:pt x="1513" y="354"/>
                    <a:pt x="1510" y="350"/>
                  </a:cubicBezTo>
                  <a:cubicBezTo>
                    <a:pt x="1448" y="282"/>
                    <a:pt x="1386" y="215"/>
                    <a:pt x="1313" y="161"/>
                  </a:cubicBezTo>
                  <a:cubicBezTo>
                    <a:pt x="1237" y="105"/>
                    <a:pt x="1151" y="70"/>
                    <a:pt x="1061" y="47"/>
                  </a:cubicBezTo>
                  <a:cubicBezTo>
                    <a:pt x="876" y="0"/>
                    <a:pt x="678" y="16"/>
                    <a:pt x="502" y="89"/>
                  </a:cubicBezTo>
                  <a:cubicBezTo>
                    <a:pt x="466" y="104"/>
                    <a:pt x="429" y="121"/>
                    <a:pt x="396" y="142"/>
                  </a:cubicBezTo>
                  <a:cubicBezTo>
                    <a:pt x="366" y="161"/>
                    <a:pt x="341" y="187"/>
                    <a:pt x="318" y="213"/>
                  </a:cubicBezTo>
                  <a:cubicBezTo>
                    <a:pt x="295" y="241"/>
                    <a:pt x="274" y="270"/>
                    <a:pt x="250" y="298"/>
                  </a:cubicBezTo>
                  <a:cubicBezTo>
                    <a:pt x="223" y="328"/>
                    <a:pt x="197" y="358"/>
                    <a:pt x="170" y="388"/>
                  </a:cubicBezTo>
                  <a:cubicBezTo>
                    <a:pt x="144" y="417"/>
                    <a:pt x="120" y="448"/>
                    <a:pt x="100" y="481"/>
                  </a:cubicBezTo>
                  <a:cubicBezTo>
                    <a:pt x="79" y="516"/>
                    <a:pt x="64" y="556"/>
                    <a:pt x="50" y="594"/>
                  </a:cubicBezTo>
                  <a:cubicBezTo>
                    <a:pt x="37" y="630"/>
                    <a:pt x="27" y="667"/>
                    <a:pt x="18" y="705"/>
                  </a:cubicBezTo>
                  <a:cubicBezTo>
                    <a:pt x="14" y="723"/>
                    <a:pt x="11" y="742"/>
                    <a:pt x="8" y="761"/>
                  </a:cubicBezTo>
                  <a:cubicBezTo>
                    <a:pt x="5" y="781"/>
                    <a:pt x="0" y="803"/>
                    <a:pt x="1" y="823"/>
                  </a:cubicBezTo>
                  <a:cubicBezTo>
                    <a:pt x="2" y="827"/>
                    <a:pt x="6" y="830"/>
                    <a:pt x="10" y="829"/>
                  </a:cubicBezTo>
                  <a:cubicBezTo>
                    <a:pt x="10" y="836"/>
                    <a:pt x="10" y="843"/>
                    <a:pt x="10" y="849"/>
                  </a:cubicBezTo>
                  <a:cubicBezTo>
                    <a:pt x="11" y="873"/>
                    <a:pt x="12" y="897"/>
                    <a:pt x="13" y="920"/>
                  </a:cubicBezTo>
                  <a:cubicBezTo>
                    <a:pt x="12" y="919"/>
                    <a:pt x="10" y="918"/>
                    <a:pt x="9" y="917"/>
                  </a:cubicBezTo>
                  <a:cubicBezTo>
                    <a:pt x="8" y="916"/>
                    <a:pt x="7" y="917"/>
                    <a:pt x="8" y="918"/>
                  </a:cubicBezTo>
                  <a:cubicBezTo>
                    <a:pt x="9" y="920"/>
                    <a:pt x="11" y="922"/>
                    <a:pt x="13" y="924"/>
                  </a:cubicBezTo>
                  <a:cubicBezTo>
                    <a:pt x="14" y="940"/>
                    <a:pt x="15" y="956"/>
                    <a:pt x="16" y="972"/>
                  </a:cubicBezTo>
                  <a:cubicBezTo>
                    <a:pt x="23" y="1053"/>
                    <a:pt x="36" y="1133"/>
                    <a:pt x="60" y="1210"/>
                  </a:cubicBezTo>
                  <a:cubicBezTo>
                    <a:pt x="84" y="1286"/>
                    <a:pt x="120" y="1358"/>
                    <a:pt x="170" y="1420"/>
                  </a:cubicBezTo>
                  <a:cubicBezTo>
                    <a:pt x="227" y="1490"/>
                    <a:pt x="303" y="1544"/>
                    <a:pt x="379" y="1591"/>
                  </a:cubicBezTo>
                  <a:cubicBezTo>
                    <a:pt x="395" y="1601"/>
                    <a:pt x="411" y="1611"/>
                    <a:pt x="428" y="1619"/>
                  </a:cubicBezTo>
                  <a:cubicBezTo>
                    <a:pt x="428" y="1621"/>
                    <a:pt x="429" y="1623"/>
                    <a:pt x="431" y="1624"/>
                  </a:cubicBezTo>
                  <a:cubicBezTo>
                    <a:pt x="491" y="1676"/>
                    <a:pt x="574" y="1689"/>
                    <a:pt x="650" y="1698"/>
                  </a:cubicBezTo>
                  <a:cubicBezTo>
                    <a:pt x="690" y="1703"/>
                    <a:pt x="729" y="1706"/>
                    <a:pt x="768" y="1710"/>
                  </a:cubicBezTo>
                  <a:cubicBezTo>
                    <a:pt x="816" y="1715"/>
                    <a:pt x="863" y="1721"/>
                    <a:pt x="910" y="1723"/>
                  </a:cubicBezTo>
                  <a:cubicBezTo>
                    <a:pt x="1007" y="1726"/>
                    <a:pt x="1105" y="1709"/>
                    <a:pt x="1194" y="1669"/>
                  </a:cubicBezTo>
                  <a:cubicBezTo>
                    <a:pt x="1277" y="1632"/>
                    <a:pt x="1351" y="1574"/>
                    <a:pt x="1414" y="1509"/>
                  </a:cubicBezTo>
                  <a:cubicBezTo>
                    <a:pt x="1437" y="1485"/>
                    <a:pt x="1459" y="1460"/>
                    <a:pt x="1480" y="1435"/>
                  </a:cubicBezTo>
                  <a:cubicBezTo>
                    <a:pt x="1483" y="1437"/>
                    <a:pt x="1487" y="1437"/>
                    <a:pt x="1490" y="1433"/>
                  </a:cubicBezTo>
                  <a:cubicBezTo>
                    <a:pt x="1517" y="1396"/>
                    <a:pt x="1544" y="1359"/>
                    <a:pt x="1571" y="1322"/>
                  </a:cubicBezTo>
                  <a:cubicBezTo>
                    <a:pt x="1598" y="1285"/>
                    <a:pt x="1621" y="1246"/>
                    <a:pt x="1636" y="1203"/>
                  </a:cubicBezTo>
                  <a:cubicBezTo>
                    <a:pt x="1669" y="1107"/>
                    <a:pt x="1691" y="1008"/>
                    <a:pt x="1698" y="907"/>
                  </a:cubicBezTo>
                  <a:cubicBezTo>
                    <a:pt x="1703" y="815"/>
                    <a:pt x="1696" y="719"/>
                    <a:pt x="1666" y="631"/>
                  </a:cubicBezTo>
                  <a:cubicBezTo>
                    <a:pt x="1651" y="590"/>
                    <a:pt x="1634" y="549"/>
                    <a:pt x="1616" y="509"/>
                  </a:cubicBezTo>
                  <a:close/>
                  <a:moveTo>
                    <a:pt x="1555" y="440"/>
                  </a:moveTo>
                  <a:cubicBezTo>
                    <a:pt x="1557" y="442"/>
                    <a:pt x="1558" y="444"/>
                    <a:pt x="1559" y="446"/>
                  </a:cubicBezTo>
                  <a:cubicBezTo>
                    <a:pt x="1558" y="445"/>
                    <a:pt x="1556" y="444"/>
                    <a:pt x="1554" y="443"/>
                  </a:cubicBezTo>
                  <a:cubicBezTo>
                    <a:pt x="1549" y="440"/>
                    <a:pt x="1547" y="435"/>
                    <a:pt x="1546" y="429"/>
                  </a:cubicBezTo>
                  <a:cubicBezTo>
                    <a:pt x="1549" y="433"/>
                    <a:pt x="1553" y="436"/>
                    <a:pt x="1555" y="440"/>
                  </a:cubicBezTo>
                  <a:close/>
                  <a:moveTo>
                    <a:pt x="1454" y="322"/>
                  </a:moveTo>
                  <a:cubicBezTo>
                    <a:pt x="1445" y="334"/>
                    <a:pt x="1454" y="351"/>
                    <a:pt x="1459" y="362"/>
                  </a:cubicBezTo>
                  <a:cubicBezTo>
                    <a:pt x="1468" y="381"/>
                    <a:pt x="1481" y="396"/>
                    <a:pt x="1487" y="416"/>
                  </a:cubicBezTo>
                  <a:cubicBezTo>
                    <a:pt x="1490" y="425"/>
                    <a:pt x="1492" y="442"/>
                    <a:pt x="1477" y="436"/>
                  </a:cubicBezTo>
                  <a:cubicBezTo>
                    <a:pt x="1471" y="434"/>
                    <a:pt x="1466" y="430"/>
                    <a:pt x="1461" y="425"/>
                  </a:cubicBezTo>
                  <a:cubicBezTo>
                    <a:pt x="1456" y="420"/>
                    <a:pt x="1424" y="377"/>
                    <a:pt x="1430" y="375"/>
                  </a:cubicBezTo>
                  <a:cubicBezTo>
                    <a:pt x="1437" y="372"/>
                    <a:pt x="1443" y="365"/>
                    <a:pt x="1441" y="358"/>
                  </a:cubicBezTo>
                  <a:cubicBezTo>
                    <a:pt x="1438" y="349"/>
                    <a:pt x="1434" y="336"/>
                    <a:pt x="1427" y="329"/>
                  </a:cubicBezTo>
                  <a:cubicBezTo>
                    <a:pt x="1418" y="321"/>
                    <a:pt x="1406" y="319"/>
                    <a:pt x="1394" y="318"/>
                  </a:cubicBezTo>
                  <a:cubicBezTo>
                    <a:pt x="1394" y="300"/>
                    <a:pt x="1394" y="286"/>
                    <a:pt x="1382" y="271"/>
                  </a:cubicBezTo>
                  <a:cubicBezTo>
                    <a:pt x="1373" y="260"/>
                    <a:pt x="1371" y="247"/>
                    <a:pt x="1366" y="234"/>
                  </a:cubicBezTo>
                  <a:cubicBezTo>
                    <a:pt x="1396" y="262"/>
                    <a:pt x="1425" y="292"/>
                    <a:pt x="1454" y="322"/>
                  </a:cubicBezTo>
                  <a:close/>
                  <a:moveTo>
                    <a:pt x="1170" y="105"/>
                  </a:moveTo>
                  <a:cubicBezTo>
                    <a:pt x="1231" y="130"/>
                    <a:pt x="1286" y="166"/>
                    <a:pt x="1336" y="208"/>
                  </a:cubicBezTo>
                  <a:cubicBezTo>
                    <a:pt x="1332" y="207"/>
                    <a:pt x="1328" y="205"/>
                    <a:pt x="1324" y="204"/>
                  </a:cubicBezTo>
                  <a:cubicBezTo>
                    <a:pt x="1308" y="197"/>
                    <a:pt x="1300" y="183"/>
                    <a:pt x="1281" y="182"/>
                  </a:cubicBezTo>
                  <a:cubicBezTo>
                    <a:pt x="1277" y="182"/>
                    <a:pt x="1275" y="187"/>
                    <a:pt x="1277" y="189"/>
                  </a:cubicBezTo>
                  <a:cubicBezTo>
                    <a:pt x="1286" y="202"/>
                    <a:pt x="1271" y="194"/>
                    <a:pt x="1267" y="191"/>
                  </a:cubicBezTo>
                  <a:cubicBezTo>
                    <a:pt x="1258" y="184"/>
                    <a:pt x="1250" y="177"/>
                    <a:pt x="1245" y="169"/>
                  </a:cubicBezTo>
                  <a:cubicBezTo>
                    <a:pt x="1238" y="157"/>
                    <a:pt x="1234" y="150"/>
                    <a:pt x="1221" y="144"/>
                  </a:cubicBezTo>
                  <a:cubicBezTo>
                    <a:pt x="1207" y="138"/>
                    <a:pt x="1192" y="137"/>
                    <a:pt x="1180" y="127"/>
                  </a:cubicBezTo>
                  <a:cubicBezTo>
                    <a:pt x="1172" y="121"/>
                    <a:pt x="1167" y="113"/>
                    <a:pt x="1159" y="106"/>
                  </a:cubicBezTo>
                  <a:cubicBezTo>
                    <a:pt x="1156" y="103"/>
                    <a:pt x="1152" y="100"/>
                    <a:pt x="1148" y="97"/>
                  </a:cubicBezTo>
                  <a:cubicBezTo>
                    <a:pt x="1155" y="99"/>
                    <a:pt x="1162" y="102"/>
                    <a:pt x="1170" y="105"/>
                  </a:cubicBezTo>
                  <a:close/>
                  <a:moveTo>
                    <a:pt x="343" y="217"/>
                  </a:moveTo>
                  <a:cubicBezTo>
                    <a:pt x="375" y="224"/>
                    <a:pt x="404" y="201"/>
                    <a:pt x="423" y="177"/>
                  </a:cubicBezTo>
                  <a:cubicBezTo>
                    <a:pt x="437" y="160"/>
                    <a:pt x="464" y="159"/>
                    <a:pt x="483" y="151"/>
                  </a:cubicBezTo>
                  <a:cubicBezTo>
                    <a:pt x="487" y="149"/>
                    <a:pt x="501" y="133"/>
                    <a:pt x="504" y="136"/>
                  </a:cubicBezTo>
                  <a:cubicBezTo>
                    <a:pt x="508" y="140"/>
                    <a:pt x="511" y="142"/>
                    <a:pt x="517" y="142"/>
                  </a:cubicBezTo>
                  <a:cubicBezTo>
                    <a:pt x="520" y="142"/>
                    <a:pt x="522" y="139"/>
                    <a:pt x="521" y="136"/>
                  </a:cubicBezTo>
                  <a:cubicBezTo>
                    <a:pt x="524" y="135"/>
                    <a:pt x="526" y="133"/>
                    <a:pt x="529" y="130"/>
                  </a:cubicBezTo>
                  <a:cubicBezTo>
                    <a:pt x="542" y="119"/>
                    <a:pt x="553" y="119"/>
                    <a:pt x="569" y="121"/>
                  </a:cubicBezTo>
                  <a:cubicBezTo>
                    <a:pt x="560" y="141"/>
                    <a:pt x="573" y="162"/>
                    <a:pt x="596" y="163"/>
                  </a:cubicBezTo>
                  <a:cubicBezTo>
                    <a:pt x="604" y="164"/>
                    <a:pt x="613" y="163"/>
                    <a:pt x="619" y="168"/>
                  </a:cubicBezTo>
                  <a:cubicBezTo>
                    <a:pt x="625" y="173"/>
                    <a:pt x="630" y="179"/>
                    <a:pt x="635" y="184"/>
                  </a:cubicBezTo>
                  <a:cubicBezTo>
                    <a:pt x="645" y="194"/>
                    <a:pt x="654" y="201"/>
                    <a:pt x="668" y="201"/>
                  </a:cubicBezTo>
                  <a:cubicBezTo>
                    <a:pt x="670" y="201"/>
                    <a:pt x="671" y="200"/>
                    <a:pt x="671" y="198"/>
                  </a:cubicBezTo>
                  <a:cubicBezTo>
                    <a:pt x="673" y="190"/>
                    <a:pt x="669" y="185"/>
                    <a:pt x="662" y="180"/>
                  </a:cubicBezTo>
                  <a:cubicBezTo>
                    <a:pt x="654" y="172"/>
                    <a:pt x="658" y="164"/>
                    <a:pt x="660" y="155"/>
                  </a:cubicBezTo>
                  <a:cubicBezTo>
                    <a:pt x="661" y="151"/>
                    <a:pt x="660" y="148"/>
                    <a:pt x="658" y="145"/>
                  </a:cubicBezTo>
                  <a:cubicBezTo>
                    <a:pt x="667" y="141"/>
                    <a:pt x="683" y="134"/>
                    <a:pt x="686" y="144"/>
                  </a:cubicBezTo>
                  <a:cubicBezTo>
                    <a:pt x="687" y="148"/>
                    <a:pt x="688" y="157"/>
                    <a:pt x="691" y="159"/>
                  </a:cubicBezTo>
                  <a:cubicBezTo>
                    <a:pt x="700" y="168"/>
                    <a:pt x="713" y="161"/>
                    <a:pt x="723" y="154"/>
                  </a:cubicBezTo>
                  <a:cubicBezTo>
                    <a:pt x="723" y="157"/>
                    <a:pt x="724" y="161"/>
                    <a:pt x="724" y="164"/>
                  </a:cubicBezTo>
                  <a:cubicBezTo>
                    <a:pt x="726" y="178"/>
                    <a:pt x="709" y="173"/>
                    <a:pt x="702" y="172"/>
                  </a:cubicBezTo>
                  <a:cubicBezTo>
                    <a:pt x="695" y="172"/>
                    <a:pt x="690" y="177"/>
                    <a:pt x="689" y="183"/>
                  </a:cubicBezTo>
                  <a:cubicBezTo>
                    <a:pt x="687" y="191"/>
                    <a:pt x="696" y="197"/>
                    <a:pt x="701" y="200"/>
                  </a:cubicBezTo>
                  <a:cubicBezTo>
                    <a:pt x="711" y="205"/>
                    <a:pt x="722" y="198"/>
                    <a:pt x="731" y="194"/>
                  </a:cubicBezTo>
                  <a:cubicBezTo>
                    <a:pt x="735" y="200"/>
                    <a:pt x="743" y="206"/>
                    <a:pt x="750" y="201"/>
                  </a:cubicBezTo>
                  <a:cubicBezTo>
                    <a:pt x="759" y="194"/>
                    <a:pt x="756" y="184"/>
                    <a:pt x="751" y="176"/>
                  </a:cubicBezTo>
                  <a:cubicBezTo>
                    <a:pt x="755" y="174"/>
                    <a:pt x="757" y="172"/>
                    <a:pt x="757" y="169"/>
                  </a:cubicBezTo>
                  <a:cubicBezTo>
                    <a:pt x="758" y="177"/>
                    <a:pt x="757" y="186"/>
                    <a:pt x="758" y="191"/>
                  </a:cubicBezTo>
                  <a:cubicBezTo>
                    <a:pt x="761" y="202"/>
                    <a:pt x="776" y="208"/>
                    <a:pt x="785" y="213"/>
                  </a:cubicBezTo>
                  <a:cubicBezTo>
                    <a:pt x="787" y="214"/>
                    <a:pt x="789" y="213"/>
                    <a:pt x="790" y="212"/>
                  </a:cubicBezTo>
                  <a:cubicBezTo>
                    <a:pt x="794" y="208"/>
                    <a:pt x="800" y="202"/>
                    <a:pt x="798" y="195"/>
                  </a:cubicBezTo>
                  <a:cubicBezTo>
                    <a:pt x="796" y="185"/>
                    <a:pt x="780" y="174"/>
                    <a:pt x="794" y="164"/>
                  </a:cubicBezTo>
                  <a:cubicBezTo>
                    <a:pt x="797" y="162"/>
                    <a:pt x="800" y="159"/>
                    <a:pt x="803" y="157"/>
                  </a:cubicBezTo>
                  <a:cubicBezTo>
                    <a:pt x="805" y="155"/>
                    <a:pt x="815" y="164"/>
                    <a:pt x="818" y="166"/>
                  </a:cubicBezTo>
                  <a:cubicBezTo>
                    <a:pt x="830" y="174"/>
                    <a:pt x="842" y="176"/>
                    <a:pt x="856" y="179"/>
                  </a:cubicBezTo>
                  <a:cubicBezTo>
                    <a:pt x="873" y="182"/>
                    <a:pt x="886" y="189"/>
                    <a:pt x="900" y="200"/>
                  </a:cubicBezTo>
                  <a:cubicBezTo>
                    <a:pt x="907" y="206"/>
                    <a:pt x="914" y="210"/>
                    <a:pt x="923" y="212"/>
                  </a:cubicBezTo>
                  <a:cubicBezTo>
                    <a:pt x="929" y="214"/>
                    <a:pt x="945" y="224"/>
                    <a:pt x="923" y="221"/>
                  </a:cubicBezTo>
                  <a:cubicBezTo>
                    <a:pt x="918" y="221"/>
                    <a:pt x="912" y="218"/>
                    <a:pt x="907" y="216"/>
                  </a:cubicBezTo>
                  <a:cubicBezTo>
                    <a:pt x="902" y="215"/>
                    <a:pt x="891" y="215"/>
                    <a:pt x="888" y="220"/>
                  </a:cubicBezTo>
                  <a:cubicBezTo>
                    <a:pt x="886" y="224"/>
                    <a:pt x="889" y="228"/>
                    <a:pt x="892" y="231"/>
                  </a:cubicBezTo>
                  <a:cubicBezTo>
                    <a:pt x="895" y="234"/>
                    <a:pt x="898" y="237"/>
                    <a:pt x="902" y="239"/>
                  </a:cubicBezTo>
                  <a:cubicBezTo>
                    <a:pt x="904" y="241"/>
                    <a:pt x="906" y="242"/>
                    <a:pt x="909" y="244"/>
                  </a:cubicBezTo>
                  <a:cubicBezTo>
                    <a:pt x="908" y="246"/>
                    <a:pt x="906" y="248"/>
                    <a:pt x="905" y="250"/>
                  </a:cubicBezTo>
                  <a:cubicBezTo>
                    <a:pt x="899" y="251"/>
                    <a:pt x="893" y="250"/>
                    <a:pt x="887" y="247"/>
                  </a:cubicBezTo>
                  <a:cubicBezTo>
                    <a:pt x="875" y="243"/>
                    <a:pt x="869" y="234"/>
                    <a:pt x="870" y="221"/>
                  </a:cubicBezTo>
                  <a:cubicBezTo>
                    <a:pt x="870" y="217"/>
                    <a:pt x="871" y="213"/>
                    <a:pt x="870" y="209"/>
                  </a:cubicBezTo>
                  <a:cubicBezTo>
                    <a:pt x="866" y="199"/>
                    <a:pt x="860" y="193"/>
                    <a:pt x="850" y="188"/>
                  </a:cubicBezTo>
                  <a:cubicBezTo>
                    <a:pt x="835" y="181"/>
                    <a:pt x="817" y="179"/>
                    <a:pt x="808" y="194"/>
                  </a:cubicBezTo>
                  <a:cubicBezTo>
                    <a:pt x="802" y="203"/>
                    <a:pt x="794" y="210"/>
                    <a:pt x="787" y="218"/>
                  </a:cubicBezTo>
                  <a:cubicBezTo>
                    <a:pt x="785" y="221"/>
                    <a:pt x="784" y="224"/>
                    <a:pt x="784" y="226"/>
                  </a:cubicBezTo>
                  <a:cubicBezTo>
                    <a:pt x="772" y="226"/>
                    <a:pt x="764" y="234"/>
                    <a:pt x="754" y="241"/>
                  </a:cubicBezTo>
                  <a:cubicBezTo>
                    <a:pt x="745" y="247"/>
                    <a:pt x="733" y="250"/>
                    <a:pt x="723" y="255"/>
                  </a:cubicBezTo>
                  <a:cubicBezTo>
                    <a:pt x="717" y="259"/>
                    <a:pt x="711" y="263"/>
                    <a:pt x="705" y="267"/>
                  </a:cubicBezTo>
                  <a:cubicBezTo>
                    <a:pt x="700" y="270"/>
                    <a:pt x="690" y="278"/>
                    <a:pt x="694" y="286"/>
                  </a:cubicBezTo>
                  <a:cubicBezTo>
                    <a:pt x="696" y="290"/>
                    <a:pt x="698" y="292"/>
                    <a:pt x="703" y="292"/>
                  </a:cubicBezTo>
                  <a:cubicBezTo>
                    <a:pt x="704" y="293"/>
                    <a:pt x="706" y="292"/>
                    <a:pt x="708" y="292"/>
                  </a:cubicBezTo>
                  <a:cubicBezTo>
                    <a:pt x="718" y="290"/>
                    <a:pt x="707" y="305"/>
                    <a:pt x="707" y="306"/>
                  </a:cubicBezTo>
                  <a:cubicBezTo>
                    <a:pt x="705" y="308"/>
                    <a:pt x="705" y="310"/>
                    <a:pt x="708" y="312"/>
                  </a:cubicBezTo>
                  <a:cubicBezTo>
                    <a:pt x="716" y="315"/>
                    <a:pt x="723" y="314"/>
                    <a:pt x="731" y="317"/>
                  </a:cubicBezTo>
                  <a:cubicBezTo>
                    <a:pt x="737" y="320"/>
                    <a:pt x="741" y="326"/>
                    <a:pt x="746" y="329"/>
                  </a:cubicBezTo>
                  <a:cubicBezTo>
                    <a:pt x="758" y="337"/>
                    <a:pt x="769" y="336"/>
                    <a:pt x="782" y="335"/>
                  </a:cubicBezTo>
                  <a:cubicBezTo>
                    <a:pt x="782" y="349"/>
                    <a:pt x="777" y="369"/>
                    <a:pt x="793" y="376"/>
                  </a:cubicBezTo>
                  <a:cubicBezTo>
                    <a:pt x="802" y="381"/>
                    <a:pt x="824" y="383"/>
                    <a:pt x="821" y="366"/>
                  </a:cubicBezTo>
                  <a:cubicBezTo>
                    <a:pt x="818" y="355"/>
                    <a:pt x="812" y="339"/>
                    <a:pt x="828" y="336"/>
                  </a:cubicBezTo>
                  <a:cubicBezTo>
                    <a:pt x="835" y="334"/>
                    <a:pt x="838" y="329"/>
                    <a:pt x="839" y="323"/>
                  </a:cubicBezTo>
                  <a:cubicBezTo>
                    <a:pt x="843" y="306"/>
                    <a:pt x="826" y="300"/>
                    <a:pt x="816" y="291"/>
                  </a:cubicBezTo>
                  <a:cubicBezTo>
                    <a:pt x="830" y="285"/>
                    <a:pt x="840" y="279"/>
                    <a:pt x="830" y="262"/>
                  </a:cubicBezTo>
                  <a:cubicBezTo>
                    <a:pt x="826" y="254"/>
                    <a:pt x="851" y="262"/>
                    <a:pt x="853" y="262"/>
                  </a:cubicBezTo>
                  <a:cubicBezTo>
                    <a:pt x="863" y="262"/>
                    <a:pt x="875" y="256"/>
                    <a:pt x="878" y="272"/>
                  </a:cubicBezTo>
                  <a:cubicBezTo>
                    <a:pt x="880" y="287"/>
                    <a:pt x="879" y="298"/>
                    <a:pt x="890" y="310"/>
                  </a:cubicBezTo>
                  <a:cubicBezTo>
                    <a:pt x="891" y="311"/>
                    <a:pt x="893" y="311"/>
                    <a:pt x="895" y="310"/>
                  </a:cubicBezTo>
                  <a:cubicBezTo>
                    <a:pt x="902" y="306"/>
                    <a:pt x="908" y="306"/>
                    <a:pt x="913" y="299"/>
                  </a:cubicBezTo>
                  <a:cubicBezTo>
                    <a:pt x="927" y="278"/>
                    <a:pt x="936" y="299"/>
                    <a:pt x="941" y="311"/>
                  </a:cubicBezTo>
                  <a:cubicBezTo>
                    <a:pt x="949" y="327"/>
                    <a:pt x="961" y="332"/>
                    <a:pt x="976" y="338"/>
                  </a:cubicBezTo>
                  <a:cubicBezTo>
                    <a:pt x="971" y="344"/>
                    <a:pt x="973" y="349"/>
                    <a:pt x="984" y="351"/>
                  </a:cubicBezTo>
                  <a:cubicBezTo>
                    <a:pt x="990" y="351"/>
                    <a:pt x="1020" y="354"/>
                    <a:pt x="1009" y="367"/>
                  </a:cubicBezTo>
                  <a:cubicBezTo>
                    <a:pt x="998" y="379"/>
                    <a:pt x="984" y="382"/>
                    <a:pt x="970" y="382"/>
                  </a:cubicBezTo>
                  <a:cubicBezTo>
                    <a:pt x="949" y="382"/>
                    <a:pt x="931" y="386"/>
                    <a:pt x="912" y="394"/>
                  </a:cubicBezTo>
                  <a:cubicBezTo>
                    <a:pt x="903" y="397"/>
                    <a:pt x="882" y="407"/>
                    <a:pt x="886" y="420"/>
                  </a:cubicBezTo>
                  <a:cubicBezTo>
                    <a:pt x="891" y="434"/>
                    <a:pt x="907" y="425"/>
                    <a:pt x="916" y="420"/>
                  </a:cubicBezTo>
                  <a:cubicBezTo>
                    <a:pt x="924" y="416"/>
                    <a:pt x="942" y="402"/>
                    <a:pt x="942" y="422"/>
                  </a:cubicBezTo>
                  <a:cubicBezTo>
                    <a:pt x="942" y="428"/>
                    <a:pt x="942" y="437"/>
                    <a:pt x="949" y="441"/>
                  </a:cubicBezTo>
                  <a:cubicBezTo>
                    <a:pt x="955" y="446"/>
                    <a:pt x="964" y="445"/>
                    <a:pt x="972" y="448"/>
                  </a:cubicBezTo>
                  <a:cubicBezTo>
                    <a:pt x="975" y="456"/>
                    <a:pt x="973" y="461"/>
                    <a:pt x="965" y="463"/>
                  </a:cubicBezTo>
                  <a:cubicBezTo>
                    <a:pt x="962" y="463"/>
                    <a:pt x="960" y="464"/>
                    <a:pt x="958" y="466"/>
                  </a:cubicBezTo>
                  <a:cubicBezTo>
                    <a:pt x="950" y="469"/>
                    <a:pt x="956" y="461"/>
                    <a:pt x="958" y="457"/>
                  </a:cubicBezTo>
                  <a:cubicBezTo>
                    <a:pt x="961" y="451"/>
                    <a:pt x="955" y="447"/>
                    <a:pt x="950" y="444"/>
                  </a:cubicBezTo>
                  <a:cubicBezTo>
                    <a:pt x="945" y="441"/>
                    <a:pt x="939" y="443"/>
                    <a:pt x="935" y="446"/>
                  </a:cubicBezTo>
                  <a:cubicBezTo>
                    <a:pt x="934" y="446"/>
                    <a:pt x="932" y="447"/>
                    <a:pt x="931" y="448"/>
                  </a:cubicBezTo>
                  <a:cubicBezTo>
                    <a:pt x="931" y="448"/>
                    <a:pt x="930" y="449"/>
                    <a:pt x="930" y="449"/>
                  </a:cubicBezTo>
                  <a:cubicBezTo>
                    <a:pt x="928" y="450"/>
                    <a:pt x="927" y="452"/>
                    <a:pt x="925" y="453"/>
                  </a:cubicBezTo>
                  <a:cubicBezTo>
                    <a:pt x="925" y="453"/>
                    <a:pt x="925" y="453"/>
                    <a:pt x="925" y="453"/>
                  </a:cubicBezTo>
                  <a:cubicBezTo>
                    <a:pt x="910" y="462"/>
                    <a:pt x="885" y="470"/>
                    <a:pt x="903" y="487"/>
                  </a:cubicBezTo>
                  <a:cubicBezTo>
                    <a:pt x="909" y="493"/>
                    <a:pt x="880" y="497"/>
                    <a:pt x="876" y="499"/>
                  </a:cubicBezTo>
                  <a:cubicBezTo>
                    <a:pt x="864" y="506"/>
                    <a:pt x="861" y="518"/>
                    <a:pt x="853" y="528"/>
                  </a:cubicBezTo>
                  <a:cubicBezTo>
                    <a:pt x="849" y="518"/>
                    <a:pt x="844" y="513"/>
                    <a:pt x="833" y="523"/>
                  </a:cubicBezTo>
                  <a:cubicBezTo>
                    <a:pt x="827" y="529"/>
                    <a:pt x="828" y="537"/>
                    <a:pt x="830" y="544"/>
                  </a:cubicBezTo>
                  <a:cubicBezTo>
                    <a:pt x="833" y="558"/>
                    <a:pt x="835" y="572"/>
                    <a:pt x="829" y="585"/>
                  </a:cubicBezTo>
                  <a:cubicBezTo>
                    <a:pt x="820" y="606"/>
                    <a:pt x="789" y="608"/>
                    <a:pt x="775" y="624"/>
                  </a:cubicBezTo>
                  <a:cubicBezTo>
                    <a:pt x="765" y="635"/>
                    <a:pt x="767" y="658"/>
                    <a:pt x="769" y="671"/>
                  </a:cubicBezTo>
                  <a:cubicBezTo>
                    <a:pt x="772" y="685"/>
                    <a:pt x="777" y="699"/>
                    <a:pt x="777" y="714"/>
                  </a:cubicBezTo>
                  <a:cubicBezTo>
                    <a:pt x="777" y="717"/>
                    <a:pt x="778" y="724"/>
                    <a:pt x="773" y="725"/>
                  </a:cubicBezTo>
                  <a:cubicBezTo>
                    <a:pt x="764" y="726"/>
                    <a:pt x="763" y="716"/>
                    <a:pt x="762" y="710"/>
                  </a:cubicBezTo>
                  <a:cubicBezTo>
                    <a:pt x="761" y="700"/>
                    <a:pt x="756" y="690"/>
                    <a:pt x="753" y="680"/>
                  </a:cubicBezTo>
                  <a:cubicBezTo>
                    <a:pt x="747" y="662"/>
                    <a:pt x="742" y="651"/>
                    <a:pt x="722" y="645"/>
                  </a:cubicBezTo>
                  <a:cubicBezTo>
                    <a:pt x="705" y="640"/>
                    <a:pt x="684" y="641"/>
                    <a:pt x="666" y="643"/>
                  </a:cubicBezTo>
                  <a:cubicBezTo>
                    <a:pt x="664" y="643"/>
                    <a:pt x="661" y="646"/>
                    <a:pt x="662" y="648"/>
                  </a:cubicBezTo>
                  <a:cubicBezTo>
                    <a:pt x="667" y="658"/>
                    <a:pt x="648" y="655"/>
                    <a:pt x="643" y="655"/>
                  </a:cubicBezTo>
                  <a:cubicBezTo>
                    <a:pt x="629" y="655"/>
                    <a:pt x="618" y="652"/>
                    <a:pt x="605" y="647"/>
                  </a:cubicBezTo>
                  <a:cubicBezTo>
                    <a:pt x="594" y="644"/>
                    <a:pt x="581" y="663"/>
                    <a:pt x="574" y="667"/>
                  </a:cubicBezTo>
                  <a:cubicBezTo>
                    <a:pt x="569" y="671"/>
                    <a:pt x="562" y="674"/>
                    <a:pt x="560" y="680"/>
                  </a:cubicBezTo>
                  <a:cubicBezTo>
                    <a:pt x="555" y="689"/>
                    <a:pt x="556" y="699"/>
                    <a:pt x="552" y="708"/>
                  </a:cubicBezTo>
                  <a:cubicBezTo>
                    <a:pt x="550" y="713"/>
                    <a:pt x="545" y="716"/>
                    <a:pt x="544" y="721"/>
                  </a:cubicBezTo>
                  <a:cubicBezTo>
                    <a:pt x="541" y="731"/>
                    <a:pt x="542" y="741"/>
                    <a:pt x="542" y="750"/>
                  </a:cubicBezTo>
                  <a:cubicBezTo>
                    <a:pt x="542" y="771"/>
                    <a:pt x="550" y="789"/>
                    <a:pt x="558" y="807"/>
                  </a:cubicBezTo>
                  <a:cubicBezTo>
                    <a:pt x="563" y="817"/>
                    <a:pt x="571" y="834"/>
                    <a:pt x="585" y="833"/>
                  </a:cubicBezTo>
                  <a:cubicBezTo>
                    <a:pt x="591" y="833"/>
                    <a:pt x="594" y="832"/>
                    <a:pt x="599" y="827"/>
                  </a:cubicBezTo>
                  <a:cubicBezTo>
                    <a:pt x="603" y="824"/>
                    <a:pt x="618" y="827"/>
                    <a:pt x="625" y="823"/>
                  </a:cubicBezTo>
                  <a:cubicBezTo>
                    <a:pt x="636" y="818"/>
                    <a:pt x="640" y="803"/>
                    <a:pt x="643" y="791"/>
                  </a:cubicBezTo>
                  <a:cubicBezTo>
                    <a:pt x="648" y="784"/>
                    <a:pt x="652" y="779"/>
                    <a:pt x="662" y="779"/>
                  </a:cubicBezTo>
                  <a:cubicBezTo>
                    <a:pt x="668" y="779"/>
                    <a:pt x="675" y="780"/>
                    <a:pt x="681" y="779"/>
                  </a:cubicBezTo>
                  <a:cubicBezTo>
                    <a:pt x="686" y="778"/>
                    <a:pt x="670" y="794"/>
                    <a:pt x="667" y="798"/>
                  </a:cubicBezTo>
                  <a:cubicBezTo>
                    <a:pt x="664" y="804"/>
                    <a:pt x="671" y="825"/>
                    <a:pt x="656" y="817"/>
                  </a:cubicBezTo>
                  <a:cubicBezTo>
                    <a:pt x="654" y="816"/>
                    <a:pt x="652" y="818"/>
                    <a:pt x="652" y="820"/>
                  </a:cubicBezTo>
                  <a:cubicBezTo>
                    <a:pt x="652" y="830"/>
                    <a:pt x="653" y="839"/>
                    <a:pt x="651" y="849"/>
                  </a:cubicBezTo>
                  <a:cubicBezTo>
                    <a:pt x="651" y="853"/>
                    <a:pt x="648" y="856"/>
                    <a:pt x="647" y="860"/>
                  </a:cubicBezTo>
                  <a:cubicBezTo>
                    <a:pt x="646" y="865"/>
                    <a:pt x="653" y="867"/>
                    <a:pt x="656" y="869"/>
                  </a:cubicBezTo>
                  <a:cubicBezTo>
                    <a:pt x="671" y="873"/>
                    <a:pt x="686" y="867"/>
                    <a:pt x="701" y="869"/>
                  </a:cubicBezTo>
                  <a:cubicBezTo>
                    <a:pt x="717" y="871"/>
                    <a:pt x="726" y="891"/>
                    <a:pt x="724" y="905"/>
                  </a:cubicBezTo>
                  <a:cubicBezTo>
                    <a:pt x="723" y="913"/>
                    <a:pt x="720" y="922"/>
                    <a:pt x="719" y="931"/>
                  </a:cubicBezTo>
                  <a:cubicBezTo>
                    <a:pt x="716" y="952"/>
                    <a:pt x="738" y="972"/>
                    <a:pt x="758" y="974"/>
                  </a:cubicBezTo>
                  <a:cubicBezTo>
                    <a:pt x="774" y="976"/>
                    <a:pt x="783" y="962"/>
                    <a:pt x="799" y="968"/>
                  </a:cubicBezTo>
                  <a:cubicBezTo>
                    <a:pt x="812" y="973"/>
                    <a:pt x="818" y="979"/>
                    <a:pt x="831" y="976"/>
                  </a:cubicBezTo>
                  <a:cubicBezTo>
                    <a:pt x="833" y="976"/>
                    <a:pt x="834" y="973"/>
                    <a:pt x="833" y="971"/>
                  </a:cubicBezTo>
                  <a:cubicBezTo>
                    <a:pt x="838" y="967"/>
                    <a:pt x="841" y="960"/>
                    <a:pt x="844" y="953"/>
                  </a:cubicBezTo>
                  <a:cubicBezTo>
                    <a:pt x="848" y="942"/>
                    <a:pt x="860" y="942"/>
                    <a:pt x="869" y="939"/>
                  </a:cubicBezTo>
                  <a:cubicBezTo>
                    <a:pt x="878" y="935"/>
                    <a:pt x="883" y="929"/>
                    <a:pt x="891" y="925"/>
                  </a:cubicBezTo>
                  <a:cubicBezTo>
                    <a:pt x="886" y="941"/>
                    <a:pt x="880" y="972"/>
                    <a:pt x="892" y="978"/>
                  </a:cubicBezTo>
                  <a:cubicBezTo>
                    <a:pt x="900" y="982"/>
                    <a:pt x="909" y="967"/>
                    <a:pt x="908" y="960"/>
                  </a:cubicBezTo>
                  <a:cubicBezTo>
                    <a:pt x="906" y="953"/>
                    <a:pt x="904" y="942"/>
                    <a:pt x="914" y="941"/>
                  </a:cubicBezTo>
                  <a:cubicBezTo>
                    <a:pt x="920" y="941"/>
                    <a:pt x="924" y="940"/>
                    <a:pt x="930" y="938"/>
                  </a:cubicBezTo>
                  <a:cubicBezTo>
                    <a:pt x="945" y="933"/>
                    <a:pt x="938" y="940"/>
                    <a:pt x="945" y="949"/>
                  </a:cubicBezTo>
                  <a:cubicBezTo>
                    <a:pt x="949" y="955"/>
                    <a:pt x="959" y="954"/>
                    <a:pt x="964" y="953"/>
                  </a:cubicBezTo>
                  <a:cubicBezTo>
                    <a:pt x="976" y="952"/>
                    <a:pt x="986" y="962"/>
                    <a:pt x="997" y="960"/>
                  </a:cubicBezTo>
                  <a:cubicBezTo>
                    <a:pt x="1008" y="957"/>
                    <a:pt x="1016" y="932"/>
                    <a:pt x="1031" y="950"/>
                  </a:cubicBezTo>
                  <a:cubicBezTo>
                    <a:pt x="1041" y="961"/>
                    <a:pt x="1050" y="971"/>
                    <a:pt x="1062" y="979"/>
                  </a:cubicBezTo>
                  <a:cubicBezTo>
                    <a:pt x="1075" y="989"/>
                    <a:pt x="1090" y="995"/>
                    <a:pt x="1103" y="1005"/>
                  </a:cubicBezTo>
                  <a:cubicBezTo>
                    <a:pt x="1110" y="1012"/>
                    <a:pt x="1120" y="1021"/>
                    <a:pt x="1131" y="1020"/>
                  </a:cubicBezTo>
                  <a:cubicBezTo>
                    <a:pt x="1149" y="1018"/>
                    <a:pt x="1165" y="1006"/>
                    <a:pt x="1179" y="1025"/>
                  </a:cubicBezTo>
                  <a:cubicBezTo>
                    <a:pt x="1188" y="1037"/>
                    <a:pt x="1200" y="1044"/>
                    <a:pt x="1209" y="1054"/>
                  </a:cubicBezTo>
                  <a:cubicBezTo>
                    <a:pt x="1198" y="1060"/>
                    <a:pt x="1189" y="1068"/>
                    <a:pt x="1182" y="1079"/>
                  </a:cubicBezTo>
                  <a:cubicBezTo>
                    <a:pt x="1177" y="1086"/>
                    <a:pt x="1171" y="1099"/>
                    <a:pt x="1177" y="1106"/>
                  </a:cubicBezTo>
                  <a:cubicBezTo>
                    <a:pt x="1179" y="1109"/>
                    <a:pt x="1183" y="1111"/>
                    <a:pt x="1186" y="1112"/>
                  </a:cubicBezTo>
                  <a:cubicBezTo>
                    <a:pt x="1192" y="1114"/>
                    <a:pt x="1198" y="1119"/>
                    <a:pt x="1205" y="1121"/>
                  </a:cubicBezTo>
                  <a:cubicBezTo>
                    <a:pt x="1215" y="1123"/>
                    <a:pt x="1225" y="1115"/>
                    <a:pt x="1231" y="1106"/>
                  </a:cubicBezTo>
                  <a:cubicBezTo>
                    <a:pt x="1232" y="1104"/>
                    <a:pt x="1233" y="1102"/>
                    <a:pt x="1234" y="1099"/>
                  </a:cubicBezTo>
                  <a:cubicBezTo>
                    <a:pt x="1239" y="1087"/>
                    <a:pt x="1253" y="1087"/>
                    <a:pt x="1263" y="1094"/>
                  </a:cubicBezTo>
                  <a:cubicBezTo>
                    <a:pt x="1268" y="1097"/>
                    <a:pt x="1269" y="1107"/>
                    <a:pt x="1274" y="1112"/>
                  </a:cubicBezTo>
                  <a:cubicBezTo>
                    <a:pt x="1283" y="1121"/>
                    <a:pt x="1301" y="1115"/>
                    <a:pt x="1311" y="1111"/>
                  </a:cubicBezTo>
                  <a:cubicBezTo>
                    <a:pt x="1320" y="1108"/>
                    <a:pt x="1329" y="1104"/>
                    <a:pt x="1340" y="1105"/>
                  </a:cubicBezTo>
                  <a:cubicBezTo>
                    <a:pt x="1350" y="1106"/>
                    <a:pt x="1358" y="1115"/>
                    <a:pt x="1365" y="1121"/>
                  </a:cubicBezTo>
                  <a:cubicBezTo>
                    <a:pt x="1372" y="1128"/>
                    <a:pt x="1379" y="1129"/>
                    <a:pt x="1387" y="1128"/>
                  </a:cubicBezTo>
                  <a:cubicBezTo>
                    <a:pt x="1387" y="1128"/>
                    <a:pt x="1387" y="1129"/>
                    <a:pt x="1387" y="1129"/>
                  </a:cubicBezTo>
                  <a:cubicBezTo>
                    <a:pt x="1397" y="1157"/>
                    <a:pt x="1376" y="1189"/>
                    <a:pt x="1357" y="1209"/>
                  </a:cubicBezTo>
                  <a:cubicBezTo>
                    <a:pt x="1350" y="1217"/>
                    <a:pt x="1340" y="1221"/>
                    <a:pt x="1334" y="1230"/>
                  </a:cubicBezTo>
                  <a:cubicBezTo>
                    <a:pt x="1329" y="1237"/>
                    <a:pt x="1328" y="1247"/>
                    <a:pt x="1327" y="1255"/>
                  </a:cubicBezTo>
                  <a:cubicBezTo>
                    <a:pt x="1324" y="1284"/>
                    <a:pt x="1307" y="1308"/>
                    <a:pt x="1291" y="1332"/>
                  </a:cubicBezTo>
                  <a:cubicBezTo>
                    <a:pt x="1284" y="1343"/>
                    <a:pt x="1280" y="1355"/>
                    <a:pt x="1266" y="1358"/>
                  </a:cubicBezTo>
                  <a:cubicBezTo>
                    <a:pt x="1257" y="1361"/>
                    <a:pt x="1250" y="1366"/>
                    <a:pt x="1243" y="1373"/>
                  </a:cubicBezTo>
                  <a:cubicBezTo>
                    <a:pt x="1225" y="1389"/>
                    <a:pt x="1201" y="1389"/>
                    <a:pt x="1183" y="1405"/>
                  </a:cubicBezTo>
                  <a:cubicBezTo>
                    <a:pt x="1180" y="1408"/>
                    <a:pt x="1179" y="1413"/>
                    <a:pt x="1180" y="1418"/>
                  </a:cubicBezTo>
                  <a:cubicBezTo>
                    <a:pt x="1181" y="1433"/>
                    <a:pt x="1173" y="1439"/>
                    <a:pt x="1160" y="1445"/>
                  </a:cubicBezTo>
                  <a:cubicBezTo>
                    <a:pt x="1140" y="1454"/>
                    <a:pt x="1127" y="1471"/>
                    <a:pt x="1113" y="1487"/>
                  </a:cubicBezTo>
                  <a:cubicBezTo>
                    <a:pt x="1105" y="1496"/>
                    <a:pt x="1095" y="1506"/>
                    <a:pt x="1083" y="1510"/>
                  </a:cubicBezTo>
                  <a:cubicBezTo>
                    <a:pt x="1072" y="1515"/>
                    <a:pt x="1055" y="1504"/>
                    <a:pt x="1042" y="1506"/>
                  </a:cubicBezTo>
                  <a:cubicBezTo>
                    <a:pt x="1039" y="1507"/>
                    <a:pt x="1037" y="1510"/>
                    <a:pt x="1039" y="1514"/>
                  </a:cubicBezTo>
                  <a:cubicBezTo>
                    <a:pt x="1043" y="1521"/>
                    <a:pt x="1059" y="1540"/>
                    <a:pt x="1043" y="1546"/>
                  </a:cubicBezTo>
                  <a:cubicBezTo>
                    <a:pt x="1036" y="1549"/>
                    <a:pt x="1024" y="1546"/>
                    <a:pt x="1016" y="1545"/>
                  </a:cubicBezTo>
                  <a:cubicBezTo>
                    <a:pt x="1001" y="1543"/>
                    <a:pt x="1001" y="1548"/>
                    <a:pt x="995" y="1559"/>
                  </a:cubicBezTo>
                  <a:cubicBezTo>
                    <a:pt x="987" y="1576"/>
                    <a:pt x="971" y="1564"/>
                    <a:pt x="958" y="1571"/>
                  </a:cubicBezTo>
                  <a:cubicBezTo>
                    <a:pt x="949" y="1576"/>
                    <a:pt x="954" y="1591"/>
                    <a:pt x="951" y="1599"/>
                  </a:cubicBezTo>
                  <a:cubicBezTo>
                    <a:pt x="949" y="1605"/>
                    <a:pt x="931" y="1604"/>
                    <a:pt x="927" y="1613"/>
                  </a:cubicBezTo>
                  <a:cubicBezTo>
                    <a:pt x="926" y="1616"/>
                    <a:pt x="925" y="1618"/>
                    <a:pt x="927" y="1620"/>
                  </a:cubicBezTo>
                  <a:cubicBezTo>
                    <a:pt x="931" y="1626"/>
                    <a:pt x="920" y="1629"/>
                    <a:pt x="915" y="1633"/>
                  </a:cubicBezTo>
                  <a:cubicBezTo>
                    <a:pt x="907" y="1639"/>
                    <a:pt x="898" y="1648"/>
                    <a:pt x="899" y="1660"/>
                  </a:cubicBezTo>
                  <a:cubicBezTo>
                    <a:pt x="899" y="1667"/>
                    <a:pt x="905" y="1672"/>
                    <a:pt x="912" y="1675"/>
                  </a:cubicBezTo>
                  <a:cubicBezTo>
                    <a:pt x="912" y="1675"/>
                    <a:pt x="911" y="1675"/>
                    <a:pt x="911" y="1676"/>
                  </a:cubicBezTo>
                  <a:cubicBezTo>
                    <a:pt x="904" y="1683"/>
                    <a:pt x="884" y="1662"/>
                    <a:pt x="880" y="1658"/>
                  </a:cubicBezTo>
                  <a:cubicBezTo>
                    <a:pt x="862" y="1641"/>
                    <a:pt x="884" y="1616"/>
                    <a:pt x="877" y="1594"/>
                  </a:cubicBezTo>
                  <a:cubicBezTo>
                    <a:pt x="876" y="1592"/>
                    <a:pt x="873" y="1591"/>
                    <a:pt x="871" y="1592"/>
                  </a:cubicBezTo>
                  <a:cubicBezTo>
                    <a:pt x="868" y="1594"/>
                    <a:pt x="866" y="1596"/>
                    <a:pt x="864" y="1598"/>
                  </a:cubicBezTo>
                  <a:cubicBezTo>
                    <a:pt x="863" y="1595"/>
                    <a:pt x="863" y="1591"/>
                    <a:pt x="863" y="1587"/>
                  </a:cubicBezTo>
                  <a:cubicBezTo>
                    <a:pt x="865" y="1574"/>
                    <a:pt x="876" y="1562"/>
                    <a:pt x="884" y="1552"/>
                  </a:cubicBezTo>
                  <a:cubicBezTo>
                    <a:pt x="897" y="1534"/>
                    <a:pt x="891" y="1515"/>
                    <a:pt x="901" y="1496"/>
                  </a:cubicBezTo>
                  <a:cubicBezTo>
                    <a:pt x="911" y="1474"/>
                    <a:pt x="914" y="1453"/>
                    <a:pt x="916" y="1429"/>
                  </a:cubicBezTo>
                  <a:cubicBezTo>
                    <a:pt x="917" y="1417"/>
                    <a:pt x="920" y="1405"/>
                    <a:pt x="921" y="1393"/>
                  </a:cubicBezTo>
                  <a:cubicBezTo>
                    <a:pt x="921" y="1382"/>
                    <a:pt x="920" y="1370"/>
                    <a:pt x="918" y="1359"/>
                  </a:cubicBezTo>
                  <a:cubicBezTo>
                    <a:pt x="920" y="1358"/>
                    <a:pt x="921" y="1357"/>
                    <a:pt x="920" y="1354"/>
                  </a:cubicBezTo>
                  <a:cubicBezTo>
                    <a:pt x="914" y="1336"/>
                    <a:pt x="917" y="1322"/>
                    <a:pt x="895" y="1317"/>
                  </a:cubicBezTo>
                  <a:cubicBezTo>
                    <a:pt x="866" y="1311"/>
                    <a:pt x="842" y="1298"/>
                    <a:pt x="831" y="1269"/>
                  </a:cubicBezTo>
                  <a:cubicBezTo>
                    <a:pt x="823" y="1244"/>
                    <a:pt x="804" y="1229"/>
                    <a:pt x="788" y="1207"/>
                  </a:cubicBezTo>
                  <a:cubicBezTo>
                    <a:pt x="782" y="1198"/>
                    <a:pt x="777" y="1187"/>
                    <a:pt x="769" y="1179"/>
                  </a:cubicBezTo>
                  <a:cubicBezTo>
                    <a:pt x="755" y="1164"/>
                    <a:pt x="770" y="1157"/>
                    <a:pt x="780" y="1148"/>
                  </a:cubicBezTo>
                  <a:cubicBezTo>
                    <a:pt x="789" y="1140"/>
                    <a:pt x="780" y="1130"/>
                    <a:pt x="772" y="1127"/>
                  </a:cubicBezTo>
                  <a:cubicBezTo>
                    <a:pt x="770" y="1126"/>
                    <a:pt x="769" y="1126"/>
                    <a:pt x="767" y="1126"/>
                  </a:cubicBezTo>
                  <a:cubicBezTo>
                    <a:pt x="759" y="1126"/>
                    <a:pt x="768" y="1112"/>
                    <a:pt x="771" y="1109"/>
                  </a:cubicBezTo>
                  <a:cubicBezTo>
                    <a:pt x="779" y="1099"/>
                    <a:pt x="787" y="1091"/>
                    <a:pt x="794" y="1081"/>
                  </a:cubicBezTo>
                  <a:cubicBezTo>
                    <a:pt x="805" y="1066"/>
                    <a:pt x="824" y="1060"/>
                    <a:pt x="821" y="1040"/>
                  </a:cubicBezTo>
                  <a:cubicBezTo>
                    <a:pt x="820" y="1027"/>
                    <a:pt x="816" y="1015"/>
                    <a:pt x="814" y="1002"/>
                  </a:cubicBezTo>
                  <a:cubicBezTo>
                    <a:pt x="813" y="996"/>
                    <a:pt x="811" y="991"/>
                    <a:pt x="807" y="986"/>
                  </a:cubicBezTo>
                  <a:cubicBezTo>
                    <a:pt x="807" y="986"/>
                    <a:pt x="807" y="986"/>
                    <a:pt x="807" y="986"/>
                  </a:cubicBezTo>
                  <a:cubicBezTo>
                    <a:pt x="810" y="987"/>
                    <a:pt x="813" y="982"/>
                    <a:pt x="810" y="980"/>
                  </a:cubicBezTo>
                  <a:cubicBezTo>
                    <a:pt x="802" y="974"/>
                    <a:pt x="793" y="969"/>
                    <a:pt x="782" y="972"/>
                  </a:cubicBezTo>
                  <a:cubicBezTo>
                    <a:pt x="775" y="974"/>
                    <a:pt x="771" y="979"/>
                    <a:pt x="762" y="977"/>
                  </a:cubicBezTo>
                  <a:cubicBezTo>
                    <a:pt x="753" y="975"/>
                    <a:pt x="743" y="971"/>
                    <a:pt x="735" y="966"/>
                  </a:cubicBezTo>
                  <a:cubicBezTo>
                    <a:pt x="733" y="965"/>
                    <a:pt x="699" y="940"/>
                    <a:pt x="697" y="944"/>
                  </a:cubicBezTo>
                  <a:cubicBezTo>
                    <a:pt x="700" y="938"/>
                    <a:pt x="700" y="928"/>
                    <a:pt x="693" y="924"/>
                  </a:cubicBezTo>
                  <a:cubicBezTo>
                    <a:pt x="685" y="920"/>
                    <a:pt x="683" y="915"/>
                    <a:pt x="680" y="906"/>
                  </a:cubicBezTo>
                  <a:cubicBezTo>
                    <a:pt x="679" y="902"/>
                    <a:pt x="676" y="899"/>
                    <a:pt x="673" y="896"/>
                  </a:cubicBezTo>
                  <a:cubicBezTo>
                    <a:pt x="671" y="894"/>
                    <a:pt x="668" y="893"/>
                    <a:pt x="665" y="893"/>
                  </a:cubicBezTo>
                  <a:cubicBezTo>
                    <a:pt x="656" y="892"/>
                    <a:pt x="647" y="892"/>
                    <a:pt x="638" y="890"/>
                  </a:cubicBezTo>
                  <a:cubicBezTo>
                    <a:pt x="619" y="886"/>
                    <a:pt x="608" y="870"/>
                    <a:pt x="592" y="861"/>
                  </a:cubicBezTo>
                  <a:cubicBezTo>
                    <a:pt x="590" y="860"/>
                    <a:pt x="588" y="860"/>
                    <a:pt x="586" y="859"/>
                  </a:cubicBezTo>
                  <a:cubicBezTo>
                    <a:pt x="586" y="857"/>
                    <a:pt x="585" y="855"/>
                    <a:pt x="582" y="855"/>
                  </a:cubicBezTo>
                  <a:cubicBezTo>
                    <a:pt x="573" y="853"/>
                    <a:pt x="568" y="849"/>
                    <a:pt x="559" y="853"/>
                  </a:cubicBezTo>
                  <a:cubicBezTo>
                    <a:pt x="544" y="860"/>
                    <a:pt x="533" y="853"/>
                    <a:pt x="521" y="844"/>
                  </a:cubicBezTo>
                  <a:cubicBezTo>
                    <a:pt x="501" y="828"/>
                    <a:pt x="486" y="808"/>
                    <a:pt x="467" y="791"/>
                  </a:cubicBezTo>
                  <a:cubicBezTo>
                    <a:pt x="456" y="781"/>
                    <a:pt x="453" y="775"/>
                    <a:pt x="456" y="761"/>
                  </a:cubicBezTo>
                  <a:cubicBezTo>
                    <a:pt x="458" y="752"/>
                    <a:pt x="458" y="744"/>
                    <a:pt x="456" y="735"/>
                  </a:cubicBezTo>
                  <a:cubicBezTo>
                    <a:pt x="451" y="710"/>
                    <a:pt x="439" y="687"/>
                    <a:pt x="427" y="665"/>
                  </a:cubicBezTo>
                  <a:cubicBezTo>
                    <a:pt x="419" y="652"/>
                    <a:pt x="412" y="639"/>
                    <a:pt x="411" y="623"/>
                  </a:cubicBezTo>
                  <a:cubicBezTo>
                    <a:pt x="411" y="615"/>
                    <a:pt x="412" y="604"/>
                    <a:pt x="407" y="597"/>
                  </a:cubicBezTo>
                  <a:cubicBezTo>
                    <a:pt x="400" y="589"/>
                    <a:pt x="392" y="586"/>
                    <a:pt x="386" y="597"/>
                  </a:cubicBezTo>
                  <a:cubicBezTo>
                    <a:pt x="383" y="601"/>
                    <a:pt x="381" y="607"/>
                    <a:pt x="380" y="612"/>
                  </a:cubicBezTo>
                  <a:cubicBezTo>
                    <a:pt x="381" y="605"/>
                    <a:pt x="381" y="598"/>
                    <a:pt x="380" y="591"/>
                  </a:cubicBezTo>
                  <a:cubicBezTo>
                    <a:pt x="378" y="575"/>
                    <a:pt x="370" y="563"/>
                    <a:pt x="363" y="549"/>
                  </a:cubicBezTo>
                  <a:cubicBezTo>
                    <a:pt x="356" y="533"/>
                    <a:pt x="363" y="509"/>
                    <a:pt x="363" y="492"/>
                  </a:cubicBezTo>
                  <a:cubicBezTo>
                    <a:pt x="364" y="471"/>
                    <a:pt x="371" y="450"/>
                    <a:pt x="384" y="433"/>
                  </a:cubicBezTo>
                  <a:cubicBezTo>
                    <a:pt x="393" y="421"/>
                    <a:pt x="403" y="411"/>
                    <a:pt x="411" y="397"/>
                  </a:cubicBezTo>
                  <a:cubicBezTo>
                    <a:pt x="415" y="389"/>
                    <a:pt x="418" y="380"/>
                    <a:pt x="420" y="371"/>
                  </a:cubicBezTo>
                  <a:cubicBezTo>
                    <a:pt x="420" y="372"/>
                    <a:pt x="420" y="372"/>
                    <a:pt x="420" y="372"/>
                  </a:cubicBezTo>
                  <a:cubicBezTo>
                    <a:pt x="421" y="374"/>
                    <a:pt x="423" y="376"/>
                    <a:pt x="425" y="375"/>
                  </a:cubicBezTo>
                  <a:cubicBezTo>
                    <a:pt x="447" y="367"/>
                    <a:pt x="431" y="333"/>
                    <a:pt x="429" y="318"/>
                  </a:cubicBezTo>
                  <a:cubicBezTo>
                    <a:pt x="427" y="302"/>
                    <a:pt x="447" y="280"/>
                    <a:pt x="456" y="267"/>
                  </a:cubicBezTo>
                  <a:cubicBezTo>
                    <a:pt x="463" y="256"/>
                    <a:pt x="469" y="242"/>
                    <a:pt x="464" y="229"/>
                  </a:cubicBezTo>
                  <a:cubicBezTo>
                    <a:pt x="461" y="222"/>
                    <a:pt x="456" y="217"/>
                    <a:pt x="458" y="208"/>
                  </a:cubicBezTo>
                  <a:cubicBezTo>
                    <a:pt x="459" y="204"/>
                    <a:pt x="462" y="199"/>
                    <a:pt x="461" y="195"/>
                  </a:cubicBezTo>
                  <a:cubicBezTo>
                    <a:pt x="458" y="185"/>
                    <a:pt x="447" y="185"/>
                    <a:pt x="438" y="187"/>
                  </a:cubicBezTo>
                  <a:cubicBezTo>
                    <a:pt x="434" y="189"/>
                    <a:pt x="430" y="193"/>
                    <a:pt x="426" y="196"/>
                  </a:cubicBezTo>
                  <a:cubicBezTo>
                    <a:pt x="417" y="204"/>
                    <a:pt x="407" y="209"/>
                    <a:pt x="397" y="215"/>
                  </a:cubicBezTo>
                  <a:cubicBezTo>
                    <a:pt x="380" y="225"/>
                    <a:pt x="357" y="233"/>
                    <a:pt x="338" y="223"/>
                  </a:cubicBezTo>
                  <a:cubicBezTo>
                    <a:pt x="340" y="221"/>
                    <a:pt x="341" y="219"/>
                    <a:pt x="343" y="217"/>
                  </a:cubicBezTo>
                  <a:close/>
                  <a:moveTo>
                    <a:pt x="751" y="156"/>
                  </a:moveTo>
                  <a:cubicBezTo>
                    <a:pt x="754" y="158"/>
                    <a:pt x="756" y="161"/>
                    <a:pt x="756" y="166"/>
                  </a:cubicBezTo>
                  <a:cubicBezTo>
                    <a:pt x="755" y="163"/>
                    <a:pt x="753" y="159"/>
                    <a:pt x="751" y="156"/>
                  </a:cubicBezTo>
                  <a:close/>
                  <a:moveTo>
                    <a:pt x="1639" y="1124"/>
                  </a:moveTo>
                  <a:cubicBezTo>
                    <a:pt x="1625" y="1175"/>
                    <a:pt x="1610" y="1224"/>
                    <a:pt x="1582" y="1270"/>
                  </a:cubicBezTo>
                  <a:cubicBezTo>
                    <a:pt x="1569" y="1292"/>
                    <a:pt x="1553" y="1313"/>
                    <a:pt x="1538" y="1334"/>
                  </a:cubicBezTo>
                  <a:cubicBezTo>
                    <a:pt x="1534" y="1332"/>
                    <a:pt x="1529" y="1332"/>
                    <a:pt x="1526" y="1336"/>
                  </a:cubicBezTo>
                  <a:cubicBezTo>
                    <a:pt x="1496" y="1370"/>
                    <a:pt x="1472" y="1409"/>
                    <a:pt x="1443" y="1444"/>
                  </a:cubicBezTo>
                  <a:cubicBezTo>
                    <a:pt x="1413" y="1480"/>
                    <a:pt x="1380" y="1514"/>
                    <a:pt x="1344" y="1545"/>
                  </a:cubicBezTo>
                  <a:cubicBezTo>
                    <a:pt x="1322" y="1564"/>
                    <a:pt x="1299" y="1582"/>
                    <a:pt x="1275" y="1598"/>
                  </a:cubicBezTo>
                  <a:cubicBezTo>
                    <a:pt x="1293" y="1567"/>
                    <a:pt x="1310" y="1536"/>
                    <a:pt x="1327" y="1504"/>
                  </a:cubicBezTo>
                  <a:cubicBezTo>
                    <a:pt x="1344" y="1499"/>
                    <a:pt x="1359" y="1492"/>
                    <a:pt x="1374" y="1485"/>
                  </a:cubicBezTo>
                  <a:cubicBezTo>
                    <a:pt x="1377" y="1484"/>
                    <a:pt x="1375" y="1480"/>
                    <a:pt x="1372" y="1481"/>
                  </a:cubicBezTo>
                  <a:cubicBezTo>
                    <a:pt x="1359" y="1485"/>
                    <a:pt x="1346" y="1489"/>
                    <a:pt x="1333" y="1494"/>
                  </a:cubicBezTo>
                  <a:cubicBezTo>
                    <a:pt x="1362" y="1439"/>
                    <a:pt x="1389" y="1383"/>
                    <a:pt x="1412" y="1325"/>
                  </a:cubicBezTo>
                  <a:cubicBezTo>
                    <a:pt x="1430" y="1279"/>
                    <a:pt x="1445" y="1231"/>
                    <a:pt x="1451" y="1180"/>
                  </a:cubicBezTo>
                  <a:cubicBezTo>
                    <a:pt x="1454" y="1153"/>
                    <a:pt x="1456" y="1125"/>
                    <a:pt x="1458" y="1097"/>
                  </a:cubicBezTo>
                  <a:cubicBezTo>
                    <a:pt x="1500" y="1081"/>
                    <a:pt x="1541" y="1063"/>
                    <a:pt x="1579" y="1040"/>
                  </a:cubicBezTo>
                  <a:cubicBezTo>
                    <a:pt x="1582" y="1038"/>
                    <a:pt x="1586" y="1036"/>
                    <a:pt x="1589" y="1034"/>
                  </a:cubicBezTo>
                  <a:cubicBezTo>
                    <a:pt x="1588" y="1043"/>
                    <a:pt x="1588" y="1052"/>
                    <a:pt x="1588" y="1062"/>
                  </a:cubicBezTo>
                  <a:cubicBezTo>
                    <a:pt x="1589" y="1084"/>
                    <a:pt x="1584" y="1105"/>
                    <a:pt x="1578" y="1127"/>
                  </a:cubicBezTo>
                  <a:cubicBezTo>
                    <a:pt x="1577" y="1129"/>
                    <a:pt x="1576" y="1131"/>
                    <a:pt x="1576" y="1133"/>
                  </a:cubicBezTo>
                  <a:cubicBezTo>
                    <a:pt x="1551" y="1150"/>
                    <a:pt x="1525" y="1167"/>
                    <a:pt x="1502" y="1184"/>
                  </a:cubicBezTo>
                  <a:cubicBezTo>
                    <a:pt x="1501" y="1185"/>
                    <a:pt x="1502" y="1186"/>
                    <a:pt x="1503" y="1186"/>
                  </a:cubicBezTo>
                  <a:cubicBezTo>
                    <a:pt x="1526" y="1170"/>
                    <a:pt x="1550" y="1154"/>
                    <a:pt x="1574" y="1138"/>
                  </a:cubicBezTo>
                  <a:cubicBezTo>
                    <a:pt x="1560" y="1180"/>
                    <a:pt x="1538" y="1219"/>
                    <a:pt x="1522" y="1261"/>
                  </a:cubicBezTo>
                  <a:cubicBezTo>
                    <a:pt x="1521" y="1263"/>
                    <a:pt x="1524" y="1265"/>
                    <a:pt x="1525" y="1263"/>
                  </a:cubicBezTo>
                  <a:cubicBezTo>
                    <a:pt x="1547" y="1223"/>
                    <a:pt x="1566" y="1182"/>
                    <a:pt x="1580" y="1139"/>
                  </a:cubicBezTo>
                  <a:cubicBezTo>
                    <a:pt x="1581" y="1137"/>
                    <a:pt x="1582" y="1134"/>
                    <a:pt x="1583" y="1132"/>
                  </a:cubicBezTo>
                  <a:cubicBezTo>
                    <a:pt x="1608" y="1114"/>
                    <a:pt x="1632" y="1094"/>
                    <a:pt x="1652" y="1071"/>
                  </a:cubicBezTo>
                  <a:cubicBezTo>
                    <a:pt x="1648" y="1089"/>
                    <a:pt x="1643" y="1107"/>
                    <a:pt x="1639" y="1124"/>
                  </a:cubicBezTo>
                  <a:close/>
                  <a:moveTo>
                    <a:pt x="1653" y="1067"/>
                  </a:moveTo>
                  <a:cubicBezTo>
                    <a:pt x="1633" y="1089"/>
                    <a:pt x="1609" y="1109"/>
                    <a:pt x="1585" y="1126"/>
                  </a:cubicBezTo>
                  <a:cubicBezTo>
                    <a:pt x="1590" y="1111"/>
                    <a:pt x="1595" y="1095"/>
                    <a:pt x="1594" y="1080"/>
                  </a:cubicBezTo>
                  <a:cubicBezTo>
                    <a:pt x="1594" y="1064"/>
                    <a:pt x="1592" y="1047"/>
                    <a:pt x="1594" y="1031"/>
                  </a:cubicBezTo>
                  <a:cubicBezTo>
                    <a:pt x="1628" y="1009"/>
                    <a:pt x="1664" y="977"/>
                    <a:pt x="1667" y="936"/>
                  </a:cubicBezTo>
                  <a:cubicBezTo>
                    <a:pt x="1667" y="934"/>
                    <a:pt x="1664" y="934"/>
                    <a:pt x="1664" y="936"/>
                  </a:cubicBezTo>
                  <a:cubicBezTo>
                    <a:pt x="1656" y="974"/>
                    <a:pt x="1627" y="1001"/>
                    <a:pt x="1595" y="1023"/>
                  </a:cubicBezTo>
                  <a:cubicBezTo>
                    <a:pt x="1595" y="1022"/>
                    <a:pt x="1595" y="1020"/>
                    <a:pt x="1596" y="1019"/>
                  </a:cubicBezTo>
                  <a:cubicBezTo>
                    <a:pt x="1596" y="1018"/>
                    <a:pt x="1594" y="1017"/>
                    <a:pt x="1593" y="1018"/>
                  </a:cubicBezTo>
                  <a:cubicBezTo>
                    <a:pt x="1592" y="1021"/>
                    <a:pt x="1592" y="1023"/>
                    <a:pt x="1591" y="1025"/>
                  </a:cubicBezTo>
                  <a:cubicBezTo>
                    <a:pt x="1583" y="1030"/>
                    <a:pt x="1576" y="1035"/>
                    <a:pt x="1568" y="1039"/>
                  </a:cubicBezTo>
                  <a:cubicBezTo>
                    <a:pt x="1533" y="1060"/>
                    <a:pt x="1495" y="1075"/>
                    <a:pt x="1458" y="1092"/>
                  </a:cubicBezTo>
                  <a:cubicBezTo>
                    <a:pt x="1460" y="1067"/>
                    <a:pt x="1462" y="1041"/>
                    <a:pt x="1467" y="1016"/>
                  </a:cubicBezTo>
                  <a:cubicBezTo>
                    <a:pt x="1467" y="1015"/>
                    <a:pt x="1464" y="1014"/>
                    <a:pt x="1464" y="1016"/>
                  </a:cubicBezTo>
                  <a:cubicBezTo>
                    <a:pt x="1458" y="1042"/>
                    <a:pt x="1455" y="1068"/>
                    <a:pt x="1452" y="1095"/>
                  </a:cubicBezTo>
                  <a:cubicBezTo>
                    <a:pt x="1448" y="1097"/>
                    <a:pt x="1444" y="1099"/>
                    <a:pt x="1440" y="1101"/>
                  </a:cubicBezTo>
                  <a:cubicBezTo>
                    <a:pt x="1438" y="1101"/>
                    <a:pt x="1440" y="1104"/>
                    <a:pt x="1441" y="1103"/>
                  </a:cubicBezTo>
                  <a:cubicBezTo>
                    <a:pt x="1445" y="1102"/>
                    <a:pt x="1448" y="1101"/>
                    <a:pt x="1452" y="1099"/>
                  </a:cubicBezTo>
                  <a:cubicBezTo>
                    <a:pt x="1450" y="1124"/>
                    <a:pt x="1448" y="1148"/>
                    <a:pt x="1446" y="1173"/>
                  </a:cubicBezTo>
                  <a:cubicBezTo>
                    <a:pt x="1440" y="1227"/>
                    <a:pt x="1424" y="1278"/>
                    <a:pt x="1404" y="1328"/>
                  </a:cubicBezTo>
                  <a:cubicBezTo>
                    <a:pt x="1381" y="1387"/>
                    <a:pt x="1351" y="1442"/>
                    <a:pt x="1321" y="1497"/>
                  </a:cubicBezTo>
                  <a:cubicBezTo>
                    <a:pt x="1301" y="1504"/>
                    <a:pt x="1280" y="1510"/>
                    <a:pt x="1258" y="1515"/>
                  </a:cubicBezTo>
                  <a:cubicBezTo>
                    <a:pt x="1236" y="1520"/>
                    <a:pt x="1215" y="1523"/>
                    <a:pt x="1192" y="1524"/>
                  </a:cubicBezTo>
                  <a:cubicBezTo>
                    <a:pt x="1174" y="1525"/>
                    <a:pt x="1157" y="1523"/>
                    <a:pt x="1139" y="1522"/>
                  </a:cubicBezTo>
                  <a:cubicBezTo>
                    <a:pt x="1139" y="1522"/>
                    <a:pt x="1139" y="1523"/>
                    <a:pt x="1139" y="1524"/>
                  </a:cubicBezTo>
                  <a:cubicBezTo>
                    <a:pt x="1154" y="1531"/>
                    <a:pt x="1172" y="1530"/>
                    <a:pt x="1188" y="1530"/>
                  </a:cubicBezTo>
                  <a:cubicBezTo>
                    <a:pt x="1208" y="1530"/>
                    <a:pt x="1229" y="1527"/>
                    <a:pt x="1250" y="1524"/>
                  </a:cubicBezTo>
                  <a:cubicBezTo>
                    <a:pt x="1272" y="1519"/>
                    <a:pt x="1294" y="1514"/>
                    <a:pt x="1316" y="1508"/>
                  </a:cubicBezTo>
                  <a:cubicBezTo>
                    <a:pt x="1300" y="1539"/>
                    <a:pt x="1283" y="1570"/>
                    <a:pt x="1269" y="1602"/>
                  </a:cubicBezTo>
                  <a:cubicBezTo>
                    <a:pt x="1214" y="1638"/>
                    <a:pt x="1154" y="1665"/>
                    <a:pt x="1090" y="1682"/>
                  </a:cubicBezTo>
                  <a:cubicBezTo>
                    <a:pt x="993" y="1708"/>
                    <a:pt x="891" y="1705"/>
                    <a:pt x="791" y="1693"/>
                  </a:cubicBezTo>
                  <a:cubicBezTo>
                    <a:pt x="711" y="1682"/>
                    <a:pt x="630" y="1681"/>
                    <a:pt x="551" y="1661"/>
                  </a:cubicBezTo>
                  <a:cubicBezTo>
                    <a:pt x="524" y="1655"/>
                    <a:pt x="497" y="1646"/>
                    <a:pt x="473" y="1633"/>
                  </a:cubicBezTo>
                  <a:cubicBezTo>
                    <a:pt x="476" y="1631"/>
                    <a:pt x="477" y="1626"/>
                    <a:pt x="474" y="1623"/>
                  </a:cubicBezTo>
                  <a:cubicBezTo>
                    <a:pt x="436" y="1593"/>
                    <a:pt x="389" y="1573"/>
                    <a:pt x="348" y="1546"/>
                  </a:cubicBezTo>
                  <a:cubicBezTo>
                    <a:pt x="308" y="1520"/>
                    <a:pt x="269" y="1491"/>
                    <a:pt x="233" y="1458"/>
                  </a:cubicBezTo>
                  <a:cubicBezTo>
                    <a:pt x="173" y="1401"/>
                    <a:pt x="128" y="1330"/>
                    <a:pt x="97" y="1254"/>
                  </a:cubicBezTo>
                  <a:cubicBezTo>
                    <a:pt x="66" y="1178"/>
                    <a:pt x="49" y="1097"/>
                    <a:pt x="39" y="1016"/>
                  </a:cubicBezTo>
                  <a:cubicBezTo>
                    <a:pt x="36" y="991"/>
                    <a:pt x="34" y="967"/>
                    <a:pt x="32" y="943"/>
                  </a:cubicBezTo>
                  <a:cubicBezTo>
                    <a:pt x="59" y="967"/>
                    <a:pt x="90" y="987"/>
                    <a:pt x="122" y="1003"/>
                  </a:cubicBezTo>
                  <a:cubicBezTo>
                    <a:pt x="146" y="1159"/>
                    <a:pt x="200" y="1308"/>
                    <a:pt x="273" y="1448"/>
                  </a:cubicBezTo>
                  <a:cubicBezTo>
                    <a:pt x="269" y="1446"/>
                    <a:pt x="265" y="1444"/>
                    <a:pt x="261" y="1442"/>
                  </a:cubicBezTo>
                  <a:cubicBezTo>
                    <a:pt x="260" y="1442"/>
                    <a:pt x="259" y="1443"/>
                    <a:pt x="260" y="1444"/>
                  </a:cubicBezTo>
                  <a:cubicBezTo>
                    <a:pt x="265" y="1446"/>
                    <a:pt x="270" y="1449"/>
                    <a:pt x="274" y="1452"/>
                  </a:cubicBezTo>
                  <a:cubicBezTo>
                    <a:pt x="274" y="1452"/>
                    <a:pt x="275" y="1453"/>
                    <a:pt x="275" y="1453"/>
                  </a:cubicBezTo>
                  <a:cubicBezTo>
                    <a:pt x="275" y="1454"/>
                    <a:pt x="276" y="1453"/>
                    <a:pt x="277" y="1453"/>
                  </a:cubicBezTo>
                  <a:cubicBezTo>
                    <a:pt x="299" y="1466"/>
                    <a:pt x="319" y="1483"/>
                    <a:pt x="342" y="1495"/>
                  </a:cubicBezTo>
                  <a:cubicBezTo>
                    <a:pt x="359" y="1503"/>
                    <a:pt x="377" y="1509"/>
                    <a:pt x="395" y="1514"/>
                  </a:cubicBezTo>
                  <a:cubicBezTo>
                    <a:pt x="404" y="1525"/>
                    <a:pt x="413" y="1536"/>
                    <a:pt x="423" y="1546"/>
                  </a:cubicBezTo>
                  <a:cubicBezTo>
                    <a:pt x="423" y="1546"/>
                    <a:pt x="425" y="1545"/>
                    <a:pt x="424" y="1544"/>
                  </a:cubicBezTo>
                  <a:cubicBezTo>
                    <a:pt x="418" y="1535"/>
                    <a:pt x="412" y="1526"/>
                    <a:pt x="405" y="1517"/>
                  </a:cubicBezTo>
                  <a:cubicBezTo>
                    <a:pt x="419" y="1520"/>
                    <a:pt x="433" y="1524"/>
                    <a:pt x="446" y="1527"/>
                  </a:cubicBezTo>
                  <a:cubicBezTo>
                    <a:pt x="475" y="1534"/>
                    <a:pt x="506" y="1539"/>
                    <a:pt x="536" y="1542"/>
                  </a:cubicBezTo>
                  <a:cubicBezTo>
                    <a:pt x="549" y="1567"/>
                    <a:pt x="564" y="1592"/>
                    <a:pt x="580" y="1616"/>
                  </a:cubicBezTo>
                  <a:cubicBezTo>
                    <a:pt x="540" y="1616"/>
                    <a:pt x="502" y="1610"/>
                    <a:pt x="470" y="1584"/>
                  </a:cubicBezTo>
                  <a:cubicBezTo>
                    <a:pt x="469" y="1583"/>
                    <a:pt x="467" y="1584"/>
                    <a:pt x="469" y="1585"/>
                  </a:cubicBezTo>
                  <a:cubicBezTo>
                    <a:pt x="501" y="1614"/>
                    <a:pt x="542" y="1622"/>
                    <a:pt x="584" y="1621"/>
                  </a:cubicBezTo>
                  <a:cubicBezTo>
                    <a:pt x="585" y="1624"/>
                    <a:pt x="587" y="1626"/>
                    <a:pt x="588" y="1628"/>
                  </a:cubicBezTo>
                  <a:cubicBezTo>
                    <a:pt x="589" y="1630"/>
                    <a:pt x="591" y="1628"/>
                    <a:pt x="590" y="1627"/>
                  </a:cubicBezTo>
                  <a:cubicBezTo>
                    <a:pt x="589" y="1625"/>
                    <a:pt x="588" y="1623"/>
                    <a:pt x="587" y="1621"/>
                  </a:cubicBezTo>
                  <a:cubicBezTo>
                    <a:pt x="627" y="1620"/>
                    <a:pt x="668" y="1612"/>
                    <a:pt x="707" y="1606"/>
                  </a:cubicBezTo>
                  <a:cubicBezTo>
                    <a:pt x="713" y="1621"/>
                    <a:pt x="719" y="1635"/>
                    <a:pt x="726" y="1650"/>
                  </a:cubicBezTo>
                  <a:cubicBezTo>
                    <a:pt x="727" y="1651"/>
                    <a:pt x="730" y="1651"/>
                    <a:pt x="729" y="1649"/>
                  </a:cubicBezTo>
                  <a:cubicBezTo>
                    <a:pt x="724" y="1634"/>
                    <a:pt x="718" y="1620"/>
                    <a:pt x="713" y="1605"/>
                  </a:cubicBezTo>
                  <a:cubicBezTo>
                    <a:pt x="723" y="1604"/>
                    <a:pt x="733" y="1602"/>
                    <a:pt x="743" y="1601"/>
                  </a:cubicBezTo>
                  <a:cubicBezTo>
                    <a:pt x="745" y="1601"/>
                    <a:pt x="745" y="1598"/>
                    <a:pt x="743" y="1598"/>
                  </a:cubicBezTo>
                  <a:cubicBezTo>
                    <a:pt x="733" y="1598"/>
                    <a:pt x="722" y="1599"/>
                    <a:pt x="711" y="1600"/>
                  </a:cubicBezTo>
                  <a:cubicBezTo>
                    <a:pt x="698" y="1564"/>
                    <a:pt x="685" y="1527"/>
                    <a:pt x="674" y="1490"/>
                  </a:cubicBezTo>
                  <a:cubicBezTo>
                    <a:pt x="679" y="1490"/>
                    <a:pt x="685" y="1489"/>
                    <a:pt x="691" y="1488"/>
                  </a:cubicBezTo>
                  <a:cubicBezTo>
                    <a:pt x="693" y="1488"/>
                    <a:pt x="693" y="1484"/>
                    <a:pt x="691" y="1484"/>
                  </a:cubicBezTo>
                  <a:cubicBezTo>
                    <a:pt x="684" y="1484"/>
                    <a:pt x="678" y="1485"/>
                    <a:pt x="672" y="1485"/>
                  </a:cubicBezTo>
                  <a:cubicBezTo>
                    <a:pt x="663" y="1456"/>
                    <a:pt x="655" y="1427"/>
                    <a:pt x="649" y="1397"/>
                  </a:cubicBezTo>
                  <a:cubicBezTo>
                    <a:pt x="629" y="1307"/>
                    <a:pt x="619" y="1215"/>
                    <a:pt x="618" y="1123"/>
                  </a:cubicBezTo>
                  <a:cubicBezTo>
                    <a:pt x="618" y="1122"/>
                    <a:pt x="616" y="1122"/>
                    <a:pt x="616" y="1124"/>
                  </a:cubicBezTo>
                  <a:cubicBezTo>
                    <a:pt x="615" y="1245"/>
                    <a:pt x="630" y="1368"/>
                    <a:pt x="664" y="1485"/>
                  </a:cubicBezTo>
                  <a:cubicBezTo>
                    <a:pt x="616" y="1488"/>
                    <a:pt x="567" y="1491"/>
                    <a:pt x="518" y="1489"/>
                  </a:cubicBezTo>
                  <a:cubicBezTo>
                    <a:pt x="488" y="1421"/>
                    <a:pt x="463" y="1349"/>
                    <a:pt x="446" y="1275"/>
                  </a:cubicBezTo>
                  <a:cubicBezTo>
                    <a:pt x="432" y="1211"/>
                    <a:pt x="422" y="1147"/>
                    <a:pt x="416" y="1082"/>
                  </a:cubicBezTo>
                  <a:cubicBezTo>
                    <a:pt x="459" y="1087"/>
                    <a:pt x="501" y="1089"/>
                    <a:pt x="543" y="1089"/>
                  </a:cubicBezTo>
                  <a:cubicBezTo>
                    <a:pt x="546" y="1089"/>
                    <a:pt x="546" y="1085"/>
                    <a:pt x="543" y="1084"/>
                  </a:cubicBezTo>
                  <a:cubicBezTo>
                    <a:pt x="502" y="1081"/>
                    <a:pt x="459" y="1078"/>
                    <a:pt x="416" y="1073"/>
                  </a:cubicBezTo>
                  <a:cubicBezTo>
                    <a:pt x="410" y="1012"/>
                    <a:pt x="408" y="951"/>
                    <a:pt x="408" y="890"/>
                  </a:cubicBezTo>
                  <a:cubicBezTo>
                    <a:pt x="408" y="889"/>
                    <a:pt x="407" y="889"/>
                    <a:pt x="407" y="890"/>
                  </a:cubicBezTo>
                  <a:cubicBezTo>
                    <a:pt x="407" y="950"/>
                    <a:pt x="408" y="1012"/>
                    <a:pt x="412" y="1073"/>
                  </a:cubicBezTo>
                  <a:cubicBezTo>
                    <a:pt x="312" y="1062"/>
                    <a:pt x="211" y="1042"/>
                    <a:pt x="122" y="997"/>
                  </a:cubicBezTo>
                  <a:cubicBezTo>
                    <a:pt x="120" y="983"/>
                    <a:pt x="118" y="969"/>
                    <a:pt x="116" y="954"/>
                  </a:cubicBezTo>
                  <a:cubicBezTo>
                    <a:pt x="116" y="954"/>
                    <a:pt x="116" y="954"/>
                    <a:pt x="116" y="954"/>
                  </a:cubicBezTo>
                  <a:cubicBezTo>
                    <a:pt x="117" y="968"/>
                    <a:pt x="119" y="982"/>
                    <a:pt x="121" y="996"/>
                  </a:cubicBezTo>
                  <a:cubicBezTo>
                    <a:pt x="90" y="980"/>
                    <a:pt x="60" y="961"/>
                    <a:pt x="32" y="937"/>
                  </a:cubicBezTo>
                  <a:cubicBezTo>
                    <a:pt x="31" y="923"/>
                    <a:pt x="30" y="908"/>
                    <a:pt x="29" y="893"/>
                  </a:cubicBezTo>
                  <a:cubicBezTo>
                    <a:pt x="27" y="854"/>
                    <a:pt x="28" y="815"/>
                    <a:pt x="25" y="776"/>
                  </a:cubicBezTo>
                  <a:cubicBezTo>
                    <a:pt x="25" y="770"/>
                    <a:pt x="26" y="765"/>
                    <a:pt x="27" y="759"/>
                  </a:cubicBezTo>
                  <a:cubicBezTo>
                    <a:pt x="32" y="735"/>
                    <a:pt x="37" y="711"/>
                    <a:pt x="43" y="687"/>
                  </a:cubicBezTo>
                  <a:cubicBezTo>
                    <a:pt x="55" y="640"/>
                    <a:pt x="70" y="594"/>
                    <a:pt x="90" y="550"/>
                  </a:cubicBezTo>
                  <a:cubicBezTo>
                    <a:pt x="110" y="504"/>
                    <a:pt x="135" y="462"/>
                    <a:pt x="168" y="423"/>
                  </a:cubicBezTo>
                  <a:cubicBezTo>
                    <a:pt x="198" y="387"/>
                    <a:pt x="232" y="353"/>
                    <a:pt x="262" y="316"/>
                  </a:cubicBezTo>
                  <a:cubicBezTo>
                    <a:pt x="286" y="287"/>
                    <a:pt x="309" y="257"/>
                    <a:pt x="333" y="229"/>
                  </a:cubicBezTo>
                  <a:cubicBezTo>
                    <a:pt x="351" y="239"/>
                    <a:pt x="372" y="235"/>
                    <a:pt x="390" y="227"/>
                  </a:cubicBezTo>
                  <a:cubicBezTo>
                    <a:pt x="403" y="221"/>
                    <a:pt x="417" y="213"/>
                    <a:pt x="428" y="205"/>
                  </a:cubicBezTo>
                  <a:cubicBezTo>
                    <a:pt x="430" y="203"/>
                    <a:pt x="432" y="201"/>
                    <a:pt x="434" y="199"/>
                  </a:cubicBezTo>
                  <a:cubicBezTo>
                    <a:pt x="440" y="194"/>
                    <a:pt x="454" y="195"/>
                    <a:pt x="451" y="204"/>
                  </a:cubicBezTo>
                  <a:cubicBezTo>
                    <a:pt x="450" y="207"/>
                    <a:pt x="449" y="211"/>
                    <a:pt x="450" y="215"/>
                  </a:cubicBezTo>
                  <a:cubicBezTo>
                    <a:pt x="450" y="219"/>
                    <a:pt x="452" y="223"/>
                    <a:pt x="454" y="227"/>
                  </a:cubicBezTo>
                  <a:cubicBezTo>
                    <a:pt x="459" y="237"/>
                    <a:pt x="458" y="245"/>
                    <a:pt x="453" y="255"/>
                  </a:cubicBezTo>
                  <a:cubicBezTo>
                    <a:pt x="446" y="270"/>
                    <a:pt x="435" y="283"/>
                    <a:pt x="427" y="298"/>
                  </a:cubicBezTo>
                  <a:cubicBezTo>
                    <a:pt x="422" y="306"/>
                    <a:pt x="420" y="316"/>
                    <a:pt x="422" y="325"/>
                  </a:cubicBezTo>
                  <a:cubicBezTo>
                    <a:pt x="423" y="332"/>
                    <a:pt x="432" y="355"/>
                    <a:pt x="426" y="364"/>
                  </a:cubicBezTo>
                  <a:cubicBezTo>
                    <a:pt x="425" y="360"/>
                    <a:pt x="424" y="356"/>
                    <a:pt x="423" y="352"/>
                  </a:cubicBezTo>
                  <a:cubicBezTo>
                    <a:pt x="422" y="348"/>
                    <a:pt x="415" y="348"/>
                    <a:pt x="414" y="352"/>
                  </a:cubicBezTo>
                  <a:cubicBezTo>
                    <a:pt x="411" y="370"/>
                    <a:pt x="407" y="386"/>
                    <a:pt x="398" y="401"/>
                  </a:cubicBezTo>
                  <a:cubicBezTo>
                    <a:pt x="389" y="418"/>
                    <a:pt x="374" y="429"/>
                    <a:pt x="365" y="446"/>
                  </a:cubicBezTo>
                  <a:cubicBezTo>
                    <a:pt x="359" y="458"/>
                    <a:pt x="356" y="473"/>
                    <a:pt x="355" y="487"/>
                  </a:cubicBezTo>
                  <a:cubicBezTo>
                    <a:pt x="354" y="505"/>
                    <a:pt x="349" y="525"/>
                    <a:pt x="352" y="542"/>
                  </a:cubicBezTo>
                  <a:cubicBezTo>
                    <a:pt x="355" y="558"/>
                    <a:pt x="366" y="571"/>
                    <a:pt x="370" y="587"/>
                  </a:cubicBezTo>
                  <a:cubicBezTo>
                    <a:pt x="375" y="606"/>
                    <a:pt x="366" y="625"/>
                    <a:pt x="374" y="643"/>
                  </a:cubicBezTo>
                  <a:cubicBezTo>
                    <a:pt x="376" y="649"/>
                    <a:pt x="381" y="653"/>
                    <a:pt x="385" y="659"/>
                  </a:cubicBezTo>
                  <a:cubicBezTo>
                    <a:pt x="386" y="665"/>
                    <a:pt x="388" y="672"/>
                    <a:pt x="389" y="678"/>
                  </a:cubicBezTo>
                  <a:cubicBezTo>
                    <a:pt x="389" y="683"/>
                    <a:pt x="389" y="688"/>
                    <a:pt x="389" y="693"/>
                  </a:cubicBezTo>
                  <a:cubicBezTo>
                    <a:pt x="390" y="709"/>
                    <a:pt x="393" y="724"/>
                    <a:pt x="404" y="737"/>
                  </a:cubicBezTo>
                  <a:cubicBezTo>
                    <a:pt x="406" y="740"/>
                    <a:pt x="413" y="739"/>
                    <a:pt x="412" y="734"/>
                  </a:cubicBezTo>
                  <a:cubicBezTo>
                    <a:pt x="411" y="714"/>
                    <a:pt x="402" y="694"/>
                    <a:pt x="398" y="674"/>
                  </a:cubicBezTo>
                  <a:cubicBezTo>
                    <a:pt x="397" y="668"/>
                    <a:pt x="396" y="663"/>
                    <a:pt x="394" y="658"/>
                  </a:cubicBezTo>
                  <a:cubicBezTo>
                    <a:pt x="393" y="651"/>
                    <a:pt x="391" y="644"/>
                    <a:pt x="389" y="637"/>
                  </a:cubicBezTo>
                  <a:cubicBezTo>
                    <a:pt x="386" y="626"/>
                    <a:pt x="390" y="611"/>
                    <a:pt x="394" y="601"/>
                  </a:cubicBezTo>
                  <a:cubicBezTo>
                    <a:pt x="396" y="602"/>
                    <a:pt x="398" y="604"/>
                    <a:pt x="400" y="605"/>
                  </a:cubicBezTo>
                  <a:cubicBezTo>
                    <a:pt x="401" y="609"/>
                    <a:pt x="402" y="614"/>
                    <a:pt x="402" y="618"/>
                  </a:cubicBezTo>
                  <a:cubicBezTo>
                    <a:pt x="402" y="623"/>
                    <a:pt x="402" y="628"/>
                    <a:pt x="403" y="633"/>
                  </a:cubicBezTo>
                  <a:cubicBezTo>
                    <a:pt x="403" y="643"/>
                    <a:pt x="409" y="652"/>
                    <a:pt x="413" y="660"/>
                  </a:cubicBezTo>
                  <a:cubicBezTo>
                    <a:pt x="425" y="682"/>
                    <a:pt x="438" y="703"/>
                    <a:pt x="445" y="728"/>
                  </a:cubicBezTo>
                  <a:cubicBezTo>
                    <a:pt x="449" y="740"/>
                    <a:pt x="449" y="751"/>
                    <a:pt x="446" y="764"/>
                  </a:cubicBezTo>
                  <a:cubicBezTo>
                    <a:pt x="445" y="770"/>
                    <a:pt x="445" y="776"/>
                    <a:pt x="447" y="782"/>
                  </a:cubicBezTo>
                  <a:cubicBezTo>
                    <a:pt x="449" y="787"/>
                    <a:pt x="453" y="791"/>
                    <a:pt x="457" y="795"/>
                  </a:cubicBezTo>
                  <a:cubicBezTo>
                    <a:pt x="466" y="804"/>
                    <a:pt x="476" y="813"/>
                    <a:pt x="485" y="822"/>
                  </a:cubicBezTo>
                  <a:cubicBezTo>
                    <a:pt x="499" y="837"/>
                    <a:pt x="514" y="852"/>
                    <a:pt x="532" y="862"/>
                  </a:cubicBezTo>
                  <a:cubicBezTo>
                    <a:pt x="542" y="868"/>
                    <a:pt x="551" y="866"/>
                    <a:pt x="561" y="865"/>
                  </a:cubicBezTo>
                  <a:cubicBezTo>
                    <a:pt x="563" y="865"/>
                    <a:pt x="566" y="865"/>
                    <a:pt x="569" y="865"/>
                  </a:cubicBezTo>
                  <a:cubicBezTo>
                    <a:pt x="581" y="865"/>
                    <a:pt x="587" y="865"/>
                    <a:pt x="597" y="874"/>
                  </a:cubicBezTo>
                  <a:cubicBezTo>
                    <a:pt x="608" y="882"/>
                    <a:pt x="619" y="891"/>
                    <a:pt x="632" y="896"/>
                  </a:cubicBezTo>
                  <a:cubicBezTo>
                    <a:pt x="638" y="898"/>
                    <a:pt x="645" y="900"/>
                    <a:pt x="653" y="900"/>
                  </a:cubicBezTo>
                  <a:cubicBezTo>
                    <a:pt x="664" y="900"/>
                    <a:pt x="673" y="900"/>
                    <a:pt x="674" y="915"/>
                  </a:cubicBezTo>
                  <a:cubicBezTo>
                    <a:pt x="675" y="928"/>
                    <a:pt x="693" y="929"/>
                    <a:pt x="689" y="943"/>
                  </a:cubicBezTo>
                  <a:cubicBezTo>
                    <a:pt x="687" y="950"/>
                    <a:pt x="692" y="954"/>
                    <a:pt x="698" y="957"/>
                  </a:cubicBezTo>
                  <a:cubicBezTo>
                    <a:pt x="704" y="961"/>
                    <a:pt x="712" y="958"/>
                    <a:pt x="718" y="963"/>
                  </a:cubicBezTo>
                  <a:cubicBezTo>
                    <a:pt x="722" y="967"/>
                    <a:pt x="726" y="970"/>
                    <a:pt x="731" y="973"/>
                  </a:cubicBezTo>
                  <a:cubicBezTo>
                    <a:pt x="741" y="979"/>
                    <a:pt x="754" y="985"/>
                    <a:pt x="765" y="986"/>
                  </a:cubicBezTo>
                  <a:cubicBezTo>
                    <a:pt x="770" y="986"/>
                    <a:pt x="774" y="986"/>
                    <a:pt x="778" y="984"/>
                  </a:cubicBezTo>
                  <a:cubicBezTo>
                    <a:pt x="786" y="980"/>
                    <a:pt x="792" y="981"/>
                    <a:pt x="798" y="983"/>
                  </a:cubicBezTo>
                  <a:cubicBezTo>
                    <a:pt x="798" y="984"/>
                    <a:pt x="798" y="984"/>
                    <a:pt x="799" y="985"/>
                  </a:cubicBezTo>
                  <a:cubicBezTo>
                    <a:pt x="809" y="996"/>
                    <a:pt x="807" y="1011"/>
                    <a:pt x="811" y="1025"/>
                  </a:cubicBezTo>
                  <a:cubicBezTo>
                    <a:pt x="812" y="1031"/>
                    <a:pt x="814" y="1038"/>
                    <a:pt x="815" y="1045"/>
                  </a:cubicBezTo>
                  <a:cubicBezTo>
                    <a:pt x="816" y="1052"/>
                    <a:pt x="807" y="1057"/>
                    <a:pt x="802" y="1061"/>
                  </a:cubicBezTo>
                  <a:cubicBezTo>
                    <a:pt x="793" y="1069"/>
                    <a:pt x="787" y="1079"/>
                    <a:pt x="780" y="1089"/>
                  </a:cubicBezTo>
                  <a:cubicBezTo>
                    <a:pt x="775" y="1097"/>
                    <a:pt x="767" y="1101"/>
                    <a:pt x="762" y="1109"/>
                  </a:cubicBezTo>
                  <a:cubicBezTo>
                    <a:pt x="759" y="1115"/>
                    <a:pt x="752" y="1130"/>
                    <a:pt x="763" y="1133"/>
                  </a:cubicBezTo>
                  <a:cubicBezTo>
                    <a:pt x="767" y="1134"/>
                    <a:pt x="767" y="1131"/>
                    <a:pt x="773" y="1135"/>
                  </a:cubicBezTo>
                  <a:cubicBezTo>
                    <a:pt x="783" y="1142"/>
                    <a:pt x="769" y="1148"/>
                    <a:pt x="765" y="1151"/>
                  </a:cubicBezTo>
                  <a:cubicBezTo>
                    <a:pt x="760" y="1154"/>
                    <a:pt x="755" y="1160"/>
                    <a:pt x="754" y="1166"/>
                  </a:cubicBezTo>
                  <a:cubicBezTo>
                    <a:pt x="753" y="1170"/>
                    <a:pt x="755" y="1174"/>
                    <a:pt x="758" y="1177"/>
                  </a:cubicBezTo>
                  <a:cubicBezTo>
                    <a:pt x="767" y="1188"/>
                    <a:pt x="775" y="1199"/>
                    <a:pt x="782" y="1211"/>
                  </a:cubicBezTo>
                  <a:cubicBezTo>
                    <a:pt x="788" y="1220"/>
                    <a:pt x="796" y="1229"/>
                    <a:pt x="803" y="1237"/>
                  </a:cubicBezTo>
                  <a:cubicBezTo>
                    <a:pt x="815" y="1249"/>
                    <a:pt x="821" y="1261"/>
                    <a:pt x="826" y="1276"/>
                  </a:cubicBezTo>
                  <a:cubicBezTo>
                    <a:pt x="832" y="1294"/>
                    <a:pt x="846" y="1307"/>
                    <a:pt x="862" y="1315"/>
                  </a:cubicBezTo>
                  <a:cubicBezTo>
                    <a:pt x="870" y="1319"/>
                    <a:pt x="880" y="1323"/>
                    <a:pt x="889" y="1325"/>
                  </a:cubicBezTo>
                  <a:cubicBezTo>
                    <a:pt x="898" y="1327"/>
                    <a:pt x="907" y="1326"/>
                    <a:pt x="909" y="1341"/>
                  </a:cubicBezTo>
                  <a:cubicBezTo>
                    <a:pt x="910" y="1344"/>
                    <a:pt x="910" y="1347"/>
                    <a:pt x="911" y="1350"/>
                  </a:cubicBezTo>
                  <a:cubicBezTo>
                    <a:pt x="912" y="1362"/>
                    <a:pt x="913" y="1375"/>
                    <a:pt x="914" y="1387"/>
                  </a:cubicBezTo>
                  <a:cubicBezTo>
                    <a:pt x="914" y="1402"/>
                    <a:pt x="910" y="1417"/>
                    <a:pt x="909" y="1432"/>
                  </a:cubicBezTo>
                  <a:cubicBezTo>
                    <a:pt x="908" y="1443"/>
                    <a:pt x="907" y="1454"/>
                    <a:pt x="905" y="1464"/>
                  </a:cubicBezTo>
                  <a:cubicBezTo>
                    <a:pt x="902" y="1477"/>
                    <a:pt x="895" y="1488"/>
                    <a:pt x="890" y="1500"/>
                  </a:cubicBezTo>
                  <a:cubicBezTo>
                    <a:pt x="887" y="1507"/>
                    <a:pt x="887" y="1514"/>
                    <a:pt x="887" y="1521"/>
                  </a:cubicBezTo>
                  <a:cubicBezTo>
                    <a:pt x="886" y="1536"/>
                    <a:pt x="879" y="1546"/>
                    <a:pt x="870" y="1558"/>
                  </a:cubicBezTo>
                  <a:cubicBezTo>
                    <a:pt x="865" y="1565"/>
                    <a:pt x="859" y="1573"/>
                    <a:pt x="857" y="1581"/>
                  </a:cubicBezTo>
                  <a:cubicBezTo>
                    <a:pt x="856" y="1584"/>
                    <a:pt x="855" y="1588"/>
                    <a:pt x="855" y="1591"/>
                  </a:cubicBezTo>
                  <a:cubicBezTo>
                    <a:pt x="855" y="1596"/>
                    <a:pt x="858" y="1604"/>
                    <a:pt x="857" y="1609"/>
                  </a:cubicBezTo>
                  <a:cubicBezTo>
                    <a:pt x="856" y="1613"/>
                    <a:pt x="863" y="1615"/>
                    <a:pt x="865" y="1611"/>
                  </a:cubicBezTo>
                  <a:cubicBezTo>
                    <a:pt x="866" y="1608"/>
                    <a:pt x="868" y="1606"/>
                    <a:pt x="870" y="1603"/>
                  </a:cubicBezTo>
                  <a:cubicBezTo>
                    <a:pt x="871" y="1616"/>
                    <a:pt x="863" y="1627"/>
                    <a:pt x="863" y="1640"/>
                  </a:cubicBezTo>
                  <a:cubicBezTo>
                    <a:pt x="864" y="1652"/>
                    <a:pt x="869" y="1660"/>
                    <a:pt x="877" y="1668"/>
                  </a:cubicBezTo>
                  <a:cubicBezTo>
                    <a:pt x="883" y="1674"/>
                    <a:pt x="892" y="1682"/>
                    <a:pt x="901" y="1685"/>
                  </a:cubicBezTo>
                  <a:cubicBezTo>
                    <a:pt x="905" y="1686"/>
                    <a:pt x="908" y="1687"/>
                    <a:pt x="913" y="1686"/>
                  </a:cubicBezTo>
                  <a:cubicBezTo>
                    <a:pt x="918" y="1684"/>
                    <a:pt x="917" y="1679"/>
                    <a:pt x="924" y="1679"/>
                  </a:cubicBezTo>
                  <a:cubicBezTo>
                    <a:pt x="930" y="1679"/>
                    <a:pt x="929" y="1672"/>
                    <a:pt x="925" y="1670"/>
                  </a:cubicBezTo>
                  <a:cubicBezTo>
                    <a:pt x="911" y="1666"/>
                    <a:pt x="903" y="1658"/>
                    <a:pt x="914" y="1645"/>
                  </a:cubicBezTo>
                  <a:cubicBezTo>
                    <a:pt x="920" y="1639"/>
                    <a:pt x="930" y="1637"/>
                    <a:pt x="935" y="1630"/>
                  </a:cubicBezTo>
                  <a:cubicBezTo>
                    <a:pt x="937" y="1627"/>
                    <a:pt x="939" y="1625"/>
                    <a:pt x="939" y="1622"/>
                  </a:cubicBezTo>
                  <a:cubicBezTo>
                    <a:pt x="939" y="1615"/>
                    <a:pt x="932" y="1619"/>
                    <a:pt x="940" y="1614"/>
                  </a:cubicBezTo>
                  <a:cubicBezTo>
                    <a:pt x="946" y="1608"/>
                    <a:pt x="956" y="1612"/>
                    <a:pt x="959" y="1602"/>
                  </a:cubicBezTo>
                  <a:cubicBezTo>
                    <a:pt x="961" y="1596"/>
                    <a:pt x="962" y="1591"/>
                    <a:pt x="962" y="1585"/>
                  </a:cubicBezTo>
                  <a:cubicBezTo>
                    <a:pt x="962" y="1580"/>
                    <a:pt x="960" y="1579"/>
                    <a:pt x="967" y="1578"/>
                  </a:cubicBezTo>
                  <a:cubicBezTo>
                    <a:pt x="971" y="1578"/>
                    <a:pt x="975" y="1578"/>
                    <a:pt x="979" y="1578"/>
                  </a:cubicBezTo>
                  <a:cubicBezTo>
                    <a:pt x="989" y="1577"/>
                    <a:pt x="995" y="1575"/>
                    <a:pt x="1001" y="1567"/>
                  </a:cubicBezTo>
                  <a:cubicBezTo>
                    <a:pt x="1005" y="1560"/>
                    <a:pt x="1004" y="1553"/>
                    <a:pt x="1014" y="1554"/>
                  </a:cubicBezTo>
                  <a:cubicBezTo>
                    <a:pt x="1021" y="1554"/>
                    <a:pt x="1027" y="1555"/>
                    <a:pt x="1033" y="1556"/>
                  </a:cubicBezTo>
                  <a:cubicBezTo>
                    <a:pt x="1045" y="1556"/>
                    <a:pt x="1054" y="1553"/>
                    <a:pt x="1059" y="1542"/>
                  </a:cubicBezTo>
                  <a:cubicBezTo>
                    <a:pt x="1062" y="1534"/>
                    <a:pt x="1056" y="1524"/>
                    <a:pt x="1051" y="1515"/>
                  </a:cubicBezTo>
                  <a:cubicBezTo>
                    <a:pt x="1061" y="1516"/>
                    <a:pt x="1071" y="1520"/>
                    <a:pt x="1081" y="1520"/>
                  </a:cubicBezTo>
                  <a:cubicBezTo>
                    <a:pt x="1090" y="1521"/>
                    <a:pt x="1100" y="1512"/>
                    <a:pt x="1106" y="1507"/>
                  </a:cubicBezTo>
                  <a:cubicBezTo>
                    <a:pt x="1127" y="1489"/>
                    <a:pt x="1141" y="1464"/>
                    <a:pt x="1167" y="1452"/>
                  </a:cubicBezTo>
                  <a:cubicBezTo>
                    <a:pt x="1182" y="1444"/>
                    <a:pt x="1192" y="1436"/>
                    <a:pt x="1189" y="1417"/>
                  </a:cubicBezTo>
                  <a:cubicBezTo>
                    <a:pt x="1188" y="1405"/>
                    <a:pt x="1215" y="1399"/>
                    <a:pt x="1224" y="1395"/>
                  </a:cubicBezTo>
                  <a:cubicBezTo>
                    <a:pt x="1234" y="1392"/>
                    <a:pt x="1242" y="1386"/>
                    <a:pt x="1250" y="1379"/>
                  </a:cubicBezTo>
                  <a:cubicBezTo>
                    <a:pt x="1259" y="1369"/>
                    <a:pt x="1268" y="1370"/>
                    <a:pt x="1278" y="1364"/>
                  </a:cubicBezTo>
                  <a:cubicBezTo>
                    <a:pt x="1287" y="1359"/>
                    <a:pt x="1291" y="1350"/>
                    <a:pt x="1296" y="1341"/>
                  </a:cubicBezTo>
                  <a:cubicBezTo>
                    <a:pt x="1311" y="1317"/>
                    <a:pt x="1331" y="1292"/>
                    <a:pt x="1335" y="1262"/>
                  </a:cubicBezTo>
                  <a:cubicBezTo>
                    <a:pt x="1338" y="1244"/>
                    <a:pt x="1340" y="1233"/>
                    <a:pt x="1356" y="1221"/>
                  </a:cubicBezTo>
                  <a:cubicBezTo>
                    <a:pt x="1365" y="1214"/>
                    <a:pt x="1372" y="1205"/>
                    <a:pt x="1378" y="1196"/>
                  </a:cubicBezTo>
                  <a:cubicBezTo>
                    <a:pt x="1390" y="1178"/>
                    <a:pt x="1401" y="1159"/>
                    <a:pt x="1398" y="1138"/>
                  </a:cubicBezTo>
                  <a:cubicBezTo>
                    <a:pt x="1398" y="1137"/>
                    <a:pt x="1398" y="1136"/>
                    <a:pt x="1398" y="1135"/>
                  </a:cubicBezTo>
                  <a:cubicBezTo>
                    <a:pt x="1398" y="1131"/>
                    <a:pt x="1398" y="1126"/>
                    <a:pt x="1398" y="1122"/>
                  </a:cubicBezTo>
                  <a:cubicBezTo>
                    <a:pt x="1399" y="1119"/>
                    <a:pt x="1396" y="1116"/>
                    <a:pt x="1393" y="1117"/>
                  </a:cubicBezTo>
                  <a:cubicBezTo>
                    <a:pt x="1377" y="1124"/>
                    <a:pt x="1371" y="1115"/>
                    <a:pt x="1360" y="1105"/>
                  </a:cubicBezTo>
                  <a:cubicBezTo>
                    <a:pt x="1352" y="1099"/>
                    <a:pt x="1342" y="1096"/>
                    <a:pt x="1332" y="1096"/>
                  </a:cubicBezTo>
                  <a:cubicBezTo>
                    <a:pt x="1321" y="1097"/>
                    <a:pt x="1311" y="1103"/>
                    <a:pt x="1300" y="1106"/>
                  </a:cubicBezTo>
                  <a:cubicBezTo>
                    <a:pt x="1290" y="1109"/>
                    <a:pt x="1279" y="1107"/>
                    <a:pt x="1275" y="1096"/>
                  </a:cubicBezTo>
                  <a:cubicBezTo>
                    <a:pt x="1273" y="1091"/>
                    <a:pt x="1269" y="1088"/>
                    <a:pt x="1265" y="1085"/>
                  </a:cubicBezTo>
                  <a:cubicBezTo>
                    <a:pt x="1248" y="1074"/>
                    <a:pt x="1232" y="1083"/>
                    <a:pt x="1225" y="1099"/>
                  </a:cubicBezTo>
                  <a:cubicBezTo>
                    <a:pt x="1221" y="1108"/>
                    <a:pt x="1211" y="1116"/>
                    <a:pt x="1202" y="1110"/>
                  </a:cubicBezTo>
                  <a:cubicBezTo>
                    <a:pt x="1198" y="1108"/>
                    <a:pt x="1182" y="1104"/>
                    <a:pt x="1183" y="1097"/>
                  </a:cubicBezTo>
                  <a:cubicBezTo>
                    <a:pt x="1186" y="1080"/>
                    <a:pt x="1202" y="1066"/>
                    <a:pt x="1217" y="1059"/>
                  </a:cubicBezTo>
                  <a:cubicBezTo>
                    <a:pt x="1218" y="1058"/>
                    <a:pt x="1219" y="1055"/>
                    <a:pt x="1218" y="1053"/>
                  </a:cubicBezTo>
                  <a:cubicBezTo>
                    <a:pt x="1209" y="1042"/>
                    <a:pt x="1196" y="1036"/>
                    <a:pt x="1188" y="1025"/>
                  </a:cubicBezTo>
                  <a:cubicBezTo>
                    <a:pt x="1181" y="1015"/>
                    <a:pt x="1176" y="1008"/>
                    <a:pt x="1164" y="1006"/>
                  </a:cubicBezTo>
                  <a:cubicBezTo>
                    <a:pt x="1159" y="1005"/>
                    <a:pt x="1153" y="1007"/>
                    <a:pt x="1148" y="1008"/>
                  </a:cubicBezTo>
                  <a:cubicBezTo>
                    <a:pt x="1134" y="1012"/>
                    <a:pt x="1123" y="1013"/>
                    <a:pt x="1111" y="1003"/>
                  </a:cubicBezTo>
                  <a:cubicBezTo>
                    <a:pt x="1097" y="992"/>
                    <a:pt x="1081" y="984"/>
                    <a:pt x="1067" y="974"/>
                  </a:cubicBezTo>
                  <a:cubicBezTo>
                    <a:pt x="1053" y="964"/>
                    <a:pt x="1044" y="951"/>
                    <a:pt x="1031" y="940"/>
                  </a:cubicBezTo>
                  <a:cubicBezTo>
                    <a:pt x="1024" y="934"/>
                    <a:pt x="1015" y="937"/>
                    <a:pt x="1008" y="941"/>
                  </a:cubicBezTo>
                  <a:cubicBezTo>
                    <a:pt x="1005" y="943"/>
                    <a:pt x="1002" y="947"/>
                    <a:pt x="999" y="951"/>
                  </a:cubicBezTo>
                  <a:cubicBezTo>
                    <a:pt x="995" y="956"/>
                    <a:pt x="980" y="948"/>
                    <a:pt x="974" y="946"/>
                  </a:cubicBezTo>
                  <a:cubicBezTo>
                    <a:pt x="967" y="945"/>
                    <a:pt x="960" y="948"/>
                    <a:pt x="953" y="946"/>
                  </a:cubicBezTo>
                  <a:cubicBezTo>
                    <a:pt x="947" y="945"/>
                    <a:pt x="947" y="934"/>
                    <a:pt x="946" y="930"/>
                  </a:cubicBezTo>
                  <a:cubicBezTo>
                    <a:pt x="946" y="928"/>
                    <a:pt x="944" y="928"/>
                    <a:pt x="942" y="928"/>
                  </a:cubicBezTo>
                  <a:cubicBezTo>
                    <a:pt x="933" y="930"/>
                    <a:pt x="924" y="934"/>
                    <a:pt x="914" y="934"/>
                  </a:cubicBezTo>
                  <a:cubicBezTo>
                    <a:pt x="911" y="935"/>
                    <a:pt x="906" y="934"/>
                    <a:pt x="904" y="936"/>
                  </a:cubicBezTo>
                  <a:cubicBezTo>
                    <a:pt x="894" y="947"/>
                    <a:pt x="907" y="962"/>
                    <a:pt x="896" y="971"/>
                  </a:cubicBezTo>
                  <a:cubicBezTo>
                    <a:pt x="891" y="975"/>
                    <a:pt x="894" y="947"/>
                    <a:pt x="895" y="944"/>
                  </a:cubicBezTo>
                  <a:cubicBezTo>
                    <a:pt x="896" y="937"/>
                    <a:pt x="897" y="926"/>
                    <a:pt x="899" y="921"/>
                  </a:cubicBezTo>
                  <a:cubicBezTo>
                    <a:pt x="900" y="918"/>
                    <a:pt x="898" y="915"/>
                    <a:pt x="895" y="916"/>
                  </a:cubicBezTo>
                  <a:cubicBezTo>
                    <a:pt x="888" y="919"/>
                    <a:pt x="882" y="922"/>
                    <a:pt x="875" y="927"/>
                  </a:cubicBezTo>
                  <a:cubicBezTo>
                    <a:pt x="866" y="934"/>
                    <a:pt x="856" y="935"/>
                    <a:pt x="846" y="939"/>
                  </a:cubicBezTo>
                  <a:cubicBezTo>
                    <a:pt x="834" y="945"/>
                    <a:pt x="839" y="964"/>
                    <a:pt x="824" y="969"/>
                  </a:cubicBezTo>
                  <a:cubicBezTo>
                    <a:pt x="824" y="969"/>
                    <a:pt x="824" y="969"/>
                    <a:pt x="824" y="969"/>
                  </a:cubicBezTo>
                  <a:cubicBezTo>
                    <a:pt x="813" y="968"/>
                    <a:pt x="803" y="961"/>
                    <a:pt x="792" y="958"/>
                  </a:cubicBezTo>
                  <a:cubicBezTo>
                    <a:pt x="783" y="956"/>
                    <a:pt x="774" y="964"/>
                    <a:pt x="765" y="966"/>
                  </a:cubicBezTo>
                  <a:cubicBezTo>
                    <a:pt x="749" y="972"/>
                    <a:pt x="731" y="953"/>
                    <a:pt x="726" y="939"/>
                  </a:cubicBezTo>
                  <a:cubicBezTo>
                    <a:pt x="721" y="925"/>
                    <a:pt x="734" y="908"/>
                    <a:pt x="731" y="892"/>
                  </a:cubicBezTo>
                  <a:cubicBezTo>
                    <a:pt x="727" y="871"/>
                    <a:pt x="708" y="860"/>
                    <a:pt x="689" y="862"/>
                  </a:cubicBezTo>
                  <a:cubicBezTo>
                    <a:pt x="683" y="863"/>
                    <a:pt x="649" y="869"/>
                    <a:pt x="655" y="856"/>
                  </a:cubicBezTo>
                  <a:cubicBezTo>
                    <a:pt x="659" y="846"/>
                    <a:pt x="658" y="835"/>
                    <a:pt x="658" y="824"/>
                  </a:cubicBezTo>
                  <a:cubicBezTo>
                    <a:pt x="665" y="827"/>
                    <a:pt x="671" y="824"/>
                    <a:pt x="671" y="814"/>
                  </a:cubicBezTo>
                  <a:cubicBezTo>
                    <a:pt x="672" y="810"/>
                    <a:pt x="672" y="806"/>
                    <a:pt x="672" y="802"/>
                  </a:cubicBezTo>
                  <a:cubicBezTo>
                    <a:pt x="673" y="797"/>
                    <a:pt x="680" y="792"/>
                    <a:pt x="683" y="788"/>
                  </a:cubicBezTo>
                  <a:cubicBezTo>
                    <a:pt x="687" y="783"/>
                    <a:pt x="687" y="779"/>
                    <a:pt x="684" y="774"/>
                  </a:cubicBezTo>
                  <a:cubicBezTo>
                    <a:pt x="683" y="773"/>
                    <a:pt x="682" y="773"/>
                    <a:pt x="680" y="773"/>
                  </a:cubicBezTo>
                  <a:cubicBezTo>
                    <a:pt x="676" y="776"/>
                    <a:pt x="660" y="773"/>
                    <a:pt x="653" y="772"/>
                  </a:cubicBezTo>
                  <a:cubicBezTo>
                    <a:pt x="643" y="772"/>
                    <a:pt x="637" y="790"/>
                    <a:pt x="634" y="797"/>
                  </a:cubicBezTo>
                  <a:cubicBezTo>
                    <a:pt x="634" y="798"/>
                    <a:pt x="634" y="799"/>
                    <a:pt x="635" y="799"/>
                  </a:cubicBezTo>
                  <a:cubicBezTo>
                    <a:pt x="630" y="811"/>
                    <a:pt x="622" y="821"/>
                    <a:pt x="608" y="817"/>
                  </a:cubicBezTo>
                  <a:cubicBezTo>
                    <a:pt x="603" y="815"/>
                    <a:pt x="601" y="817"/>
                    <a:pt x="597" y="819"/>
                  </a:cubicBezTo>
                  <a:cubicBezTo>
                    <a:pt x="576" y="830"/>
                    <a:pt x="570" y="814"/>
                    <a:pt x="564" y="800"/>
                  </a:cubicBezTo>
                  <a:cubicBezTo>
                    <a:pt x="556" y="784"/>
                    <a:pt x="551" y="768"/>
                    <a:pt x="550" y="750"/>
                  </a:cubicBezTo>
                  <a:cubicBezTo>
                    <a:pt x="550" y="742"/>
                    <a:pt x="548" y="727"/>
                    <a:pt x="553" y="721"/>
                  </a:cubicBezTo>
                  <a:cubicBezTo>
                    <a:pt x="556" y="717"/>
                    <a:pt x="560" y="712"/>
                    <a:pt x="561" y="706"/>
                  </a:cubicBezTo>
                  <a:cubicBezTo>
                    <a:pt x="563" y="698"/>
                    <a:pt x="563" y="688"/>
                    <a:pt x="568" y="681"/>
                  </a:cubicBezTo>
                  <a:cubicBezTo>
                    <a:pt x="573" y="675"/>
                    <a:pt x="581" y="673"/>
                    <a:pt x="586" y="668"/>
                  </a:cubicBezTo>
                  <a:cubicBezTo>
                    <a:pt x="590" y="665"/>
                    <a:pt x="598" y="654"/>
                    <a:pt x="603" y="654"/>
                  </a:cubicBezTo>
                  <a:cubicBezTo>
                    <a:pt x="613" y="656"/>
                    <a:pt x="621" y="661"/>
                    <a:pt x="631" y="662"/>
                  </a:cubicBezTo>
                  <a:cubicBezTo>
                    <a:pt x="642" y="663"/>
                    <a:pt x="673" y="667"/>
                    <a:pt x="671" y="650"/>
                  </a:cubicBezTo>
                  <a:cubicBezTo>
                    <a:pt x="689" y="649"/>
                    <a:pt x="707" y="649"/>
                    <a:pt x="724" y="654"/>
                  </a:cubicBezTo>
                  <a:cubicBezTo>
                    <a:pt x="739" y="658"/>
                    <a:pt x="741" y="670"/>
                    <a:pt x="745" y="683"/>
                  </a:cubicBezTo>
                  <a:cubicBezTo>
                    <a:pt x="749" y="695"/>
                    <a:pt x="753" y="705"/>
                    <a:pt x="755" y="718"/>
                  </a:cubicBezTo>
                  <a:cubicBezTo>
                    <a:pt x="756" y="727"/>
                    <a:pt x="765" y="737"/>
                    <a:pt x="776" y="733"/>
                  </a:cubicBezTo>
                  <a:cubicBezTo>
                    <a:pt x="786" y="730"/>
                    <a:pt x="787" y="720"/>
                    <a:pt x="787" y="711"/>
                  </a:cubicBezTo>
                  <a:cubicBezTo>
                    <a:pt x="786" y="698"/>
                    <a:pt x="783" y="684"/>
                    <a:pt x="780" y="671"/>
                  </a:cubicBezTo>
                  <a:cubicBezTo>
                    <a:pt x="778" y="665"/>
                    <a:pt x="779" y="657"/>
                    <a:pt x="779" y="650"/>
                  </a:cubicBezTo>
                  <a:cubicBezTo>
                    <a:pt x="778" y="631"/>
                    <a:pt x="788" y="624"/>
                    <a:pt x="804" y="616"/>
                  </a:cubicBezTo>
                  <a:cubicBezTo>
                    <a:pt x="818" y="610"/>
                    <a:pt x="834" y="602"/>
                    <a:pt x="839" y="585"/>
                  </a:cubicBezTo>
                  <a:cubicBezTo>
                    <a:pt x="842" y="577"/>
                    <a:pt x="842" y="570"/>
                    <a:pt x="842" y="561"/>
                  </a:cubicBezTo>
                  <a:cubicBezTo>
                    <a:pt x="842" y="556"/>
                    <a:pt x="841" y="551"/>
                    <a:pt x="840" y="546"/>
                  </a:cubicBezTo>
                  <a:cubicBezTo>
                    <a:pt x="838" y="541"/>
                    <a:pt x="839" y="535"/>
                    <a:pt x="844" y="531"/>
                  </a:cubicBezTo>
                  <a:cubicBezTo>
                    <a:pt x="845" y="533"/>
                    <a:pt x="846" y="535"/>
                    <a:pt x="847" y="537"/>
                  </a:cubicBezTo>
                  <a:cubicBezTo>
                    <a:pt x="848" y="539"/>
                    <a:pt x="851" y="541"/>
                    <a:pt x="854" y="539"/>
                  </a:cubicBezTo>
                  <a:cubicBezTo>
                    <a:pt x="865" y="530"/>
                    <a:pt x="869" y="513"/>
                    <a:pt x="883" y="507"/>
                  </a:cubicBezTo>
                  <a:cubicBezTo>
                    <a:pt x="892" y="503"/>
                    <a:pt x="903" y="504"/>
                    <a:pt x="911" y="498"/>
                  </a:cubicBezTo>
                  <a:cubicBezTo>
                    <a:pt x="916" y="494"/>
                    <a:pt x="916" y="487"/>
                    <a:pt x="912" y="482"/>
                  </a:cubicBezTo>
                  <a:cubicBezTo>
                    <a:pt x="905" y="472"/>
                    <a:pt x="923" y="465"/>
                    <a:pt x="933" y="458"/>
                  </a:cubicBezTo>
                  <a:cubicBezTo>
                    <a:pt x="940" y="455"/>
                    <a:pt x="952" y="450"/>
                    <a:pt x="947" y="459"/>
                  </a:cubicBezTo>
                  <a:cubicBezTo>
                    <a:pt x="946" y="461"/>
                    <a:pt x="944" y="465"/>
                    <a:pt x="945" y="468"/>
                  </a:cubicBezTo>
                  <a:cubicBezTo>
                    <a:pt x="946" y="472"/>
                    <a:pt x="949" y="479"/>
                    <a:pt x="954" y="477"/>
                  </a:cubicBezTo>
                  <a:cubicBezTo>
                    <a:pt x="967" y="474"/>
                    <a:pt x="990" y="464"/>
                    <a:pt x="984" y="447"/>
                  </a:cubicBezTo>
                  <a:cubicBezTo>
                    <a:pt x="982" y="442"/>
                    <a:pt x="975" y="439"/>
                    <a:pt x="970" y="438"/>
                  </a:cubicBezTo>
                  <a:cubicBezTo>
                    <a:pt x="966" y="437"/>
                    <a:pt x="962" y="436"/>
                    <a:pt x="958" y="435"/>
                  </a:cubicBezTo>
                  <a:cubicBezTo>
                    <a:pt x="950" y="434"/>
                    <a:pt x="951" y="424"/>
                    <a:pt x="951" y="418"/>
                  </a:cubicBezTo>
                  <a:cubicBezTo>
                    <a:pt x="950" y="401"/>
                    <a:pt x="935" y="402"/>
                    <a:pt x="923" y="408"/>
                  </a:cubicBezTo>
                  <a:cubicBezTo>
                    <a:pt x="919" y="410"/>
                    <a:pt x="914" y="413"/>
                    <a:pt x="909" y="415"/>
                  </a:cubicBezTo>
                  <a:cubicBezTo>
                    <a:pt x="908" y="415"/>
                    <a:pt x="891" y="422"/>
                    <a:pt x="896" y="414"/>
                  </a:cubicBezTo>
                  <a:cubicBezTo>
                    <a:pt x="902" y="406"/>
                    <a:pt x="916" y="402"/>
                    <a:pt x="925" y="398"/>
                  </a:cubicBezTo>
                  <a:cubicBezTo>
                    <a:pt x="933" y="395"/>
                    <a:pt x="942" y="393"/>
                    <a:pt x="951" y="391"/>
                  </a:cubicBezTo>
                  <a:cubicBezTo>
                    <a:pt x="964" y="389"/>
                    <a:pt x="977" y="393"/>
                    <a:pt x="991" y="389"/>
                  </a:cubicBezTo>
                  <a:cubicBezTo>
                    <a:pt x="1000" y="387"/>
                    <a:pt x="1025" y="373"/>
                    <a:pt x="1020" y="359"/>
                  </a:cubicBezTo>
                  <a:cubicBezTo>
                    <a:pt x="1017" y="351"/>
                    <a:pt x="1011" y="347"/>
                    <a:pt x="1003" y="344"/>
                  </a:cubicBezTo>
                  <a:cubicBezTo>
                    <a:pt x="999" y="343"/>
                    <a:pt x="996" y="342"/>
                    <a:pt x="993" y="342"/>
                  </a:cubicBezTo>
                  <a:cubicBezTo>
                    <a:pt x="991" y="342"/>
                    <a:pt x="989" y="342"/>
                    <a:pt x="987" y="342"/>
                  </a:cubicBezTo>
                  <a:cubicBezTo>
                    <a:pt x="984" y="342"/>
                    <a:pt x="983" y="342"/>
                    <a:pt x="982" y="342"/>
                  </a:cubicBezTo>
                  <a:cubicBezTo>
                    <a:pt x="983" y="342"/>
                    <a:pt x="984" y="342"/>
                    <a:pt x="986" y="340"/>
                  </a:cubicBezTo>
                  <a:cubicBezTo>
                    <a:pt x="989" y="339"/>
                    <a:pt x="989" y="334"/>
                    <a:pt x="986" y="333"/>
                  </a:cubicBezTo>
                  <a:cubicBezTo>
                    <a:pt x="968" y="325"/>
                    <a:pt x="956" y="321"/>
                    <a:pt x="947" y="303"/>
                  </a:cubicBezTo>
                  <a:cubicBezTo>
                    <a:pt x="944" y="296"/>
                    <a:pt x="936" y="279"/>
                    <a:pt x="927" y="277"/>
                  </a:cubicBezTo>
                  <a:cubicBezTo>
                    <a:pt x="917" y="276"/>
                    <a:pt x="911" y="281"/>
                    <a:pt x="907" y="290"/>
                  </a:cubicBezTo>
                  <a:cubicBezTo>
                    <a:pt x="905" y="295"/>
                    <a:pt x="902" y="298"/>
                    <a:pt x="897" y="299"/>
                  </a:cubicBezTo>
                  <a:cubicBezTo>
                    <a:pt x="891" y="302"/>
                    <a:pt x="893" y="303"/>
                    <a:pt x="889" y="293"/>
                  </a:cubicBezTo>
                  <a:cubicBezTo>
                    <a:pt x="886" y="285"/>
                    <a:pt x="887" y="275"/>
                    <a:pt x="885" y="266"/>
                  </a:cubicBezTo>
                  <a:cubicBezTo>
                    <a:pt x="884" y="260"/>
                    <a:pt x="879" y="250"/>
                    <a:pt x="871" y="251"/>
                  </a:cubicBezTo>
                  <a:cubicBezTo>
                    <a:pt x="862" y="252"/>
                    <a:pt x="856" y="255"/>
                    <a:pt x="847" y="252"/>
                  </a:cubicBezTo>
                  <a:cubicBezTo>
                    <a:pt x="843" y="250"/>
                    <a:pt x="838" y="249"/>
                    <a:pt x="833" y="249"/>
                  </a:cubicBezTo>
                  <a:cubicBezTo>
                    <a:pt x="828" y="248"/>
                    <a:pt x="820" y="255"/>
                    <a:pt x="821" y="260"/>
                  </a:cubicBezTo>
                  <a:cubicBezTo>
                    <a:pt x="823" y="265"/>
                    <a:pt x="825" y="269"/>
                    <a:pt x="826" y="274"/>
                  </a:cubicBezTo>
                  <a:cubicBezTo>
                    <a:pt x="827" y="280"/>
                    <a:pt x="812" y="283"/>
                    <a:pt x="807" y="285"/>
                  </a:cubicBezTo>
                  <a:cubicBezTo>
                    <a:pt x="805" y="286"/>
                    <a:pt x="804" y="289"/>
                    <a:pt x="805" y="291"/>
                  </a:cubicBezTo>
                  <a:cubicBezTo>
                    <a:pt x="810" y="299"/>
                    <a:pt x="819" y="303"/>
                    <a:pt x="826" y="309"/>
                  </a:cubicBezTo>
                  <a:cubicBezTo>
                    <a:pt x="835" y="317"/>
                    <a:pt x="829" y="326"/>
                    <a:pt x="820" y="328"/>
                  </a:cubicBezTo>
                  <a:cubicBezTo>
                    <a:pt x="816" y="329"/>
                    <a:pt x="813" y="333"/>
                    <a:pt x="810" y="336"/>
                  </a:cubicBezTo>
                  <a:cubicBezTo>
                    <a:pt x="805" y="343"/>
                    <a:pt x="808" y="354"/>
                    <a:pt x="810" y="361"/>
                  </a:cubicBezTo>
                  <a:cubicBezTo>
                    <a:pt x="813" y="366"/>
                    <a:pt x="811" y="369"/>
                    <a:pt x="803" y="371"/>
                  </a:cubicBezTo>
                  <a:cubicBezTo>
                    <a:pt x="793" y="370"/>
                    <a:pt x="790" y="361"/>
                    <a:pt x="789" y="352"/>
                  </a:cubicBezTo>
                  <a:cubicBezTo>
                    <a:pt x="789" y="344"/>
                    <a:pt x="790" y="337"/>
                    <a:pt x="790" y="330"/>
                  </a:cubicBezTo>
                  <a:cubicBezTo>
                    <a:pt x="790" y="328"/>
                    <a:pt x="788" y="326"/>
                    <a:pt x="786" y="326"/>
                  </a:cubicBezTo>
                  <a:cubicBezTo>
                    <a:pt x="767" y="329"/>
                    <a:pt x="756" y="328"/>
                    <a:pt x="742" y="315"/>
                  </a:cubicBezTo>
                  <a:cubicBezTo>
                    <a:pt x="734" y="307"/>
                    <a:pt x="725" y="309"/>
                    <a:pt x="716" y="306"/>
                  </a:cubicBezTo>
                  <a:cubicBezTo>
                    <a:pt x="720" y="301"/>
                    <a:pt x="724" y="296"/>
                    <a:pt x="721" y="289"/>
                  </a:cubicBezTo>
                  <a:cubicBezTo>
                    <a:pt x="721" y="287"/>
                    <a:pt x="719" y="284"/>
                    <a:pt x="717" y="284"/>
                  </a:cubicBezTo>
                  <a:cubicBezTo>
                    <a:pt x="715" y="283"/>
                    <a:pt x="700" y="283"/>
                    <a:pt x="702" y="280"/>
                  </a:cubicBezTo>
                  <a:cubicBezTo>
                    <a:pt x="710" y="269"/>
                    <a:pt x="732" y="260"/>
                    <a:pt x="743" y="255"/>
                  </a:cubicBezTo>
                  <a:cubicBezTo>
                    <a:pt x="757" y="249"/>
                    <a:pt x="773" y="232"/>
                    <a:pt x="789" y="235"/>
                  </a:cubicBezTo>
                  <a:cubicBezTo>
                    <a:pt x="792" y="236"/>
                    <a:pt x="795" y="232"/>
                    <a:pt x="793" y="229"/>
                  </a:cubicBezTo>
                  <a:cubicBezTo>
                    <a:pt x="790" y="224"/>
                    <a:pt x="806" y="211"/>
                    <a:pt x="810" y="208"/>
                  </a:cubicBezTo>
                  <a:cubicBezTo>
                    <a:pt x="812" y="205"/>
                    <a:pt x="814" y="201"/>
                    <a:pt x="816" y="197"/>
                  </a:cubicBezTo>
                  <a:cubicBezTo>
                    <a:pt x="821" y="189"/>
                    <a:pt x="830" y="192"/>
                    <a:pt x="838" y="194"/>
                  </a:cubicBezTo>
                  <a:cubicBezTo>
                    <a:pt x="858" y="198"/>
                    <a:pt x="861" y="211"/>
                    <a:pt x="861" y="229"/>
                  </a:cubicBezTo>
                  <a:cubicBezTo>
                    <a:pt x="860" y="238"/>
                    <a:pt x="867" y="245"/>
                    <a:pt x="874" y="250"/>
                  </a:cubicBezTo>
                  <a:cubicBezTo>
                    <a:pt x="884" y="257"/>
                    <a:pt x="908" y="266"/>
                    <a:pt x="918" y="253"/>
                  </a:cubicBezTo>
                  <a:cubicBezTo>
                    <a:pt x="927" y="242"/>
                    <a:pt x="910" y="235"/>
                    <a:pt x="903" y="229"/>
                  </a:cubicBezTo>
                  <a:cubicBezTo>
                    <a:pt x="897" y="224"/>
                    <a:pt x="892" y="223"/>
                    <a:pt x="905" y="224"/>
                  </a:cubicBezTo>
                  <a:cubicBezTo>
                    <a:pt x="910" y="225"/>
                    <a:pt x="916" y="228"/>
                    <a:pt x="922" y="229"/>
                  </a:cubicBezTo>
                  <a:cubicBezTo>
                    <a:pt x="929" y="231"/>
                    <a:pt x="935" y="228"/>
                    <a:pt x="940" y="224"/>
                  </a:cubicBezTo>
                  <a:cubicBezTo>
                    <a:pt x="948" y="216"/>
                    <a:pt x="937" y="209"/>
                    <a:pt x="931" y="206"/>
                  </a:cubicBezTo>
                  <a:cubicBezTo>
                    <a:pt x="909" y="199"/>
                    <a:pt x="894" y="182"/>
                    <a:pt x="873" y="174"/>
                  </a:cubicBezTo>
                  <a:cubicBezTo>
                    <a:pt x="863" y="171"/>
                    <a:pt x="853" y="169"/>
                    <a:pt x="843" y="168"/>
                  </a:cubicBezTo>
                  <a:cubicBezTo>
                    <a:pt x="828" y="165"/>
                    <a:pt x="817" y="154"/>
                    <a:pt x="804" y="147"/>
                  </a:cubicBezTo>
                  <a:cubicBezTo>
                    <a:pt x="803" y="146"/>
                    <a:pt x="800" y="147"/>
                    <a:pt x="799" y="148"/>
                  </a:cubicBezTo>
                  <a:cubicBezTo>
                    <a:pt x="794" y="155"/>
                    <a:pt x="777" y="162"/>
                    <a:pt x="778" y="173"/>
                  </a:cubicBezTo>
                  <a:cubicBezTo>
                    <a:pt x="779" y="179"/>
                    <a:pt x="782" y="184"/>
                    <a:pt x="785" y="189"/>
                  </a:cubicBezTo>
                  <a:cubicBezTo>
                    <a:pt x="792" y="199"/>
                    <a:pt x="789" y="205"/>
                    <a:pt x="777" y="199"/>
                  </a:cubicBezTo>
                  <a:cubicBezTo>
                    <a:pt x="761" y="190"/>
                    <a:pt x="767" y="174"/>
                    <a:pt x="764" y="158"/>
                  </a:cubicBezTo>
                  <a:cubicBezTo>
                    <a:pt x="762" y="147"/>
                    <a:pt x="752" y="144"/>
                    <a:pt x="742" y="146"/>
                  </a:cubicBezTo>
                  <a:cubicBezTo>
                    <a:pt x="739" y="146"/>
                    <a:pt x="737" y="149"/>
                    <a:pt x="739" y="152"/>
                  </a:cubicBezTo>
                  <a:cubicBezTo>
                    <a:pt x="740" y="155"/>
                    <a:pt x="751" y="167"/>
                    <a:pt x="744" y="169"/>
                  </a:cubicBezTo>
                  <a:cubicBezTo>
                    <a:pt x="741" y="170"/>
                    <a:pt x="741" y="173"/>
                    <a:pt x="742" y="175"/>
                  </a:cubicBezTo>
                  <a:cubicBezTo>
                    <a:pt x="742" y="176"/>
                    <a:pt x="743" y="177"/>
                    <a:pt x="743" y="178"/>
                  </a:cubicBezTo>
                  <a:cubicBezTo>
                    <a:pt x="748" y="183"/>
                    <a:pt x="746" y="186"/>
                    <a:pt x="737" y="188"/>
                  </a:cubicBezTo>
                  <a:cubicBezTo>
                    <a:pt x="736" y="186"/>
                    <a:pt x="734" y="185"/>
                    <a:pt x="732" y="186"/>
                  </a:cubicBezTo>
                  <a:cubicBezTo>
                    <a:pt x="729" y="187"/>
                    <a:pt x="725" y="188"/>
                    <a:pt x="722" y="190"/>
                  </a:cubicBezTo>
                  <a:cubicBezTo>
                    <a:pt x="714" y="197"/>
                    <a:pt x="708" y="193"/>
                    <a:pt x="704" y="180"/>
                  </a:cubicBezTo>
                  <a:cubicBezTo>
                    <a:pt x="706" y="181"/>
                    <a:pt x="709" y="181"/>
                    <a:pt x="711" y="182"/>
                  </a:cubicBezTo>
                  <a:cubicBezTo>
                    <a:pt x="718" y="183"/>
                    <a:pt x="723" y="183"/>
                    <a:pt x="728" y="180"/>
                  </a:cubicBezTo>
                  <a:cubicBezTo>
                    <a:pt x="737" y="173"/>
                    <a:pt x="730" y="154"/>
                    <a:pt x="729" y="146"/>
                  </a:cubicBezTo>
                  <a:cubicBezTo>
                    <a:pt x="728" y="143"/>
                    <a:pt x="724" y="143"/>
                    <a:pt x="722" y="145"/>
                  </a:cubicBezTo>
                  <a:cubicBezTo>
                    <a:pt x="715" y="151"/>
                    <a:pt x="700" y="162"/>
                    <a:pt x="696" y="149"/>
                  </a:cubicBezTo>
                  <a:cubicBezTo>
                    <a:pt x="694" y="145"/>
                    <a:pt x="693" y="137"/>
                    <a:pt x="689" y="134"/>
                  </a:cubicBezTo>
                  <a:cubicBezTo>
                    <a:pt x="679" y="125"/>
                    <a:pt x="661" y="136"/>
                    <a:pt x="651" y="139"/>
                  </a:cubicBezTo>
                  <a:cubicBezTo>
                    <a:pt x="649" y="140"/>
                    <a:pt x="648" y="143"/>
                    <a:pt x="649" y="145"/>
                  </a:cubicBezTo>
                  <a:cubicBezTo>
                    <a:pt x="656" y="156"/>
                    <a:pt x="646" y="168"/>
                    <a:pt x="653" y="180"/>
                  </a:cubicBezTo>
                  <a:cubicBezTo>
                    <a:pt x="655" y="184"/>
                    <a:pt x="661" y="187"/>
                    <a:pt x="664" y="190"/>
                  </a:cubicBezTo>
                  <a:cubicBezTo>
                    <a:pt x="662" y="192"/>
                    <a:pt x="661" y="193"/>
                    <a:pt x="660" y="194"/>
                  </a:cubicBezTo>
                  <a:cubicBezTo>
                    <a:pt x="654" y="192"/>
                    <a:pt x="650" y="190"/>
                    <a:pt x="646" y="186"/>
                  </a:cubicBezTo>
                  <a:cubicBezTo>
                    <a:pt x="642" y="183"/>
                    <a:pt x="639" y="180"/>
                    <a:pt x="636" y="176"/>
                  </a:cubicBezTo>
                  <a:cubicBezTo>
                    <a:pt x="629" y="169"/>
                    <a:pt x="623" y="161"/>
                    <a:pt x="613" y="159"/>
                  </a:cubicBezTo>
                  <a:cubicBezTo>
                    <a:pt x="606" y="157"/>
                    <a:pt x="599" y="159"/>
                    <a:pt x="593" y="157"/>
                  </a:cubicBezTo>
                  <a:cubicBezTo>
                    <a:pt x="574" y="154"/>
                    <a:pt x="567" y="135"/>
                    <a:pt x="577" y="120"/>
                  </a:cubicBezTo>
                  <a:cubicBezTo>
                    <a:pt x="579" y="118"/>
                    <a:pt x="577" y="115"/>
                    <a:pt x="575" y="115"/>
                  </a:cubicBezTo>
                  <a:cubicBezTo>
                    <a:pt x="565" y="113"/>
                    <a:pt x="553" y="111"/>
                    <a:pt x="544" y="113"/>
                  </a:cubicBezTo>
                  <a:cubicBezTo>
                    <a:pt x="531" y="116"/>
                    <a:pt x="525" y="128"/>
                    <a:pt x="513" y="132"/>
                  </a:cubicBezTo>
                  <a:cubicBezTo>
                    <a:pt x="507" y="129"/>
                    <a:pt x="500" y="121"/>
                    <a:pt x="493" y="128"/>
                  </a:cubicBezTo>
                  <a:cubicBezTo>
                    <a:pt x="484" y="136"/>
                    <a:pt x="478" y="144"/>
                    <a:pt x="466" y="148"/>
                  </a:cubicBezTo>
                  <a:cubicBezTo>
                    <a:pt x="457" y="151"/>
                    <a:pt x="449" y="153"/>
                    <a:pt x="440" y="156"/>
                  </a:cubicBezTo>
                  <a:cubicBezTo>
                    <a:pt x="424" y="161"/>
                    <a:pt x="415" y="175"/>
                    <a:pt x="404" y="187"/>
                  </a:cubicBezTo>
                  <a:cubicBezTo>
                    <a:pt x="389" y="202"/>
                    <a:pt x="371" y="209"/>
                    <a:pt x="351" y="208"/>
                  </a:cubicBezTo>
                  <a:cubicBezTo>
                    <a:pt x="381" y="177"/>
                    <a:pt x="415" y="155"/>
                    <a:pt x="453" y="135"/>
                  </a:cubicBezTo>
                  <a:cubicBezTo>
                    <a:pt x="540" y="90"/>
                    <a:pt x="636" y="62"/>
                    <a:pt x="733" y="49"/>
                  </a:cubicBezTo>
                  <a:cubicBezTo>
                    <a:pt x="868" y="31"/>
                    <a:pt x="1006" y="46"/>
                    <a:pt x="1134" y="92"/>
                  </a:cubicBezTo>
                  <a:cubicBezTo>
                    <a:pt x="1143" y="102"/>
                    <a:pt x="1154" y="110"/>
                    <a:pt x="1164" y="119"/>
                  </a:cubicBezTo>
                  <a:cubicBezTo>
                    <a:pt x="1172" y="127"/>
                    <a:pt x="1177" y="135"/>
                    <a:pt x="1188" y="140"/>
                  </a:cubicBezTo>
                  <a:cubicBezTo>
                    <a:pt x="1197" y="145"/>
                    <a:pt x="1208" y="146"/>
                    <a:pt x="1218" y="150"/>
                  </a:cubicBezTo>
                  <a:cubicBezTo>
                    <a:pt x="1233" y="155"/>
                    <a:pt x="1235" y="170"/>
                    <a:pt x="1244" y="181"/>
                  </a:cubicBezTo>
                  <a:cubicBezTo>
                    <a:pt x="1253" y="192"/>
                    <a:pt x="1269" y="208"/>
                    <a:pt x="1285" y="207"/>
                  </a:cubicBezTo>
                  <a:cubicBezTo>
                    <a:pt x="1293" y="207"/>
                    <a:pt x="1292" y="200"/>
                    <a:pt x="1290" y="193"/>
                  </a:cubicBezTo>
                  <a:cubicBezTo>
                    <a:pt x="1301" y="198"/>
                    <a:pt x="1309" y="207"/>
                    <a:pt x="1320" y="212"/>
                  </a:cubicBezTo>
                  <a:cubicBezTo>
                    <a:pt x="1331" y="218"/>
                    <a:pt x="1343" y="218"/>
                    <a:pt x="1352" y="228"/>
                  </a:cubicBezTo>
                  <a:cubicBezTo>
                    <a:pt x="1361" y="240"/>
                    <a:pt x="1362" y="256"/>
                    <a:pt x="1368" y="269"/>
                  </a:cubicBezTo>
                  <a:cubicBezTo>
                    <a:pt x="1373" y="278"/>
                    <a:pt x="1380" y="283"/>
                    <a:pt x="1384" y="292"/>
                  </a:cubicBezTo>
                  <a:cubicBezTo>
                    <a:pt x="1387" y="301"/>
                    <a:pt x="1384" y="314"/>
                    <a:pt x="1385" y="323"/>
                  </a:cubicBezTo>
                  <a:cubicBezTo>
                    <a:pt x="1385" y="326"/>
                    <a:pt x="1387" y="328"/>
                    <a:pt x="1390" y="328"/>
                  </a:cubicBezTo>
                  <a:cubicBezTo>
                    <a:pt x="1410" y="328"/>
                    <a:pt x="1422" y="333"/>
                    <a:pt x="1429" y="352"/>
                  </a:cubicBezTo>
                  <a:cubicBezTo>
                    <a:pt x="1431" y="358"/>
                    <a:pt x="1434" y="364"/>
                    <a:pt x="1425" y="367"/>
                  </a:cubicBezTo>
                  <a:cubicBezTo>
                    <a:pt x="1422" y="368"/>
                    <a:pt x="1420" y="369"/>
                    <a:pt x="1419" y="372"/>
                  </a:cubicBezTo>
                  <a:cubicBezTo>
                    <a:pt x="1414" y="382"/>
                    <a:pt x="1431" y="399"/>
                    <a:pt x="1435" y="405"/>
                  </a:cubicBezTo>
                  <a:cubicBezTo>
                    <a:pt x="1444" y="417"/>
                    <a:pt x="1453" y="431"/>
                    <a:pt x="1465" y="440"/>
                  </a:cubicBezTo>
                  <a:cubicBezTo>
                    <a:pt x="1477" y="448"/>
                    <a:pt x="1495" y="450"/>
                    <a:pt x="1498" y="432"/>
                  </a:cubicBezTo>
                  <a:cubicBezTo>
                    <a:pt x="1500" y="419"/>
                    <a:pt x="1493" y="405"/>
                    <a:pt x="1487" y="394"/>
                  </a:cubicBezTo>
                  <a:cubicBezTo>
                    <a:pt x="1483" y="385"/>
                    <a:pt x="1477" y="376"/>
                    <a:pt x="1472" y="368"/>
                  </a:cubicBezTo>
                  <a:cubicBezTo>
                    <a:pt x="1469" y="362"/>
                    <a:pt x="1466" y="356"/>
                    <a:pt x="1463" y="350"/>
                  </a:cubicBezTo>
                  <a:cubicBezTo>
                    <a:pt x="1463" y="348"/>
                    <a:pt x="1462" y="347"/>
                    <a:pt x="1462" y="345"/>
                  </a:cubicBezTo>
                  <a:cubicBezTo>
                    <a:pt x="1459" y="339"/>
                    <a:pt x="1459" y="335"/>
                    <a:pt x="1463" y="331"/>
                  </a:cubicBezTo>
                  <a:cubicBezTo>
                    <a:pt x="1473" y="343"/>
                    <a:pt x="1483" y="354"/>
                    <a:pt x="1493" y="365"/>
                  </a:cubicBezTo>
                  <a:cubicBezTo>
                    <a:pt x="1501" y="379"/>
                    <a:pt x="1512" y="391"/>
                    <a:pt x="1523" y="404"/>
                  </a:cubicBezTo>
                  <a:cubicBezTo>
                    <a:pt x="1518" y="406"/>
                    <a:pt x="1515" y="410"/>
                    <a:pt x="1514" y="417"/>
                  </a:cubicBezTo>
                  <a:cubicBezTo>
                    <a:pt x="1514" y="422"/>
                    <a:pt x="1515" y="427"/>
                    <a:pt x="1516" y="432"/>
                  </a:cubicBezTo>
                  <a:cubicBezTo>
                    <a:pt x="1517" y="436"/>
                    <a:pt x="1518" y="441"/>
                    <a:pt x="1519" y="445"/>
                  </a:cubicBezTo>
                  <a:cubicBezTo>
                    <a:pt x="1520" y="455"/>
                    <a:pt x="1510" y="468"/>
                    <a:pt x="1498" y="462"/>
                  </a:cubicBezTo>
                  <a:cubicBezTo>
                    <a:pt x="1496" y="461"/>
                    <a:pt x="1495" y="463"/>
                    <a:pt x="1495" y="464"/>
                  </a:cubicBezTo>
                  <a:cubicBezTo>
                    <a:pt x="1495" y="465"/>
                    <a:pt x="1494" y="466"/>
                    <a:pt x="1495" y="466"/>
                  </a:cubicBezTo>
                  <a:cubicBezTo>
                    <a:pt x="1504" y="492"/>
                    <a:pt x="1493" y="521"/>
                    <a:pt x="1505" y="545"/>
                  </a:cubicBezTo>
                  <a:cubicBezTo>
                    <a:pt x="1509" y="552"/>
                    <a:pt x="1513" y="557"/>
                    <a:pt x="1516" y="564"/>
                  </a:cubicBezTo>
                  <a:cubicBezTo>
                    <a:pt x="1520" y="573"/>
                    <a:pt x="1516" y="584"/>
                    <a:pt x="1514" y="593"/>
                  </a:cubicBezTo>
                  <a:cubicBezTo>
                    <a:pt x="1511" y="605"/>
                    <a:pt x="1509" y="617"/>
                    <a:pt x="1511" y="630"/>
                  </a:cubicBezTo>
                  <a:cubicBezTo>
                    <a:pt x="1512" y="643"/>
                    <a:pt x="1517" y="655"/>
                    <a:pt x="1519" y="668"/>
                  </a:cubicBezTo>
                  <a:cubicBezTo>
                    <a:pt x="1520" y="680"/>
                    <a:pt x="1516" y="691"/>
                    <a:pt x="1520" y="703"/>
                  </a:cubicBezTo>
                  <a:cubicBezTo>
                    <a:pt x="1524" y="712"/>
                    <a:pt x="1535" y="718"/>
                    <a:pt x="1541" y="726"/>
                  </a:cubicBezTo>
                  <a:cubicBezTo>
                    <a:pt x="1552" y="739"/>
                    <a:pt x="1545" y="756"/>
                    <a:pt x="1541" y="771"/>
                  </a:cubicBezTo>
                  <a:cubicBezTo>
                    <a:pt x="1535" y="794"/>
                    <a:pt x="1547" y="805"/>
                    <a:pt x="1565" y="817"/>
                  </a:cubicBezTo>
                  <a:cubicBezTo>
                    <a:pt x="1577" y="826"/>
                    <a:pt x="1583" y="843"/>
                    <a:pt x="1591" y="855"/>
                  </a:cubicBezTo>
                  <a:cubicBezTo>
                    <a:pt x="1597" y="864"/>
                    <a:pt x="1602" y="874"/>
                    <a:pt x="1609" y="882"/>
                  </a:cubicBezTo>
                  <a:cubicBezTo>
                    <a:pt x="1619" y="894"/>
                    <a:pt x="1634" y="900"/>
                    <a:pt x="1648" y="892"/>
                  </a:cubicBezTo>
                  <a:cubicBezTo>
                    <a:pt x="1658" y="887"/>
                    <a:pt x="1664" y="880"/>
                    <a:pt x="1669" y="871"/>
                  </a:cubicBezTo>
                  <a:cubicBezTo>
                    <a:pt x="1672" y="865"/>
                    <a:pt x="1673" y="851"/>
                    <a:pt x="1677" y="843"/>
                  </a:cubicBezTo>
                  <a:cubicBezTo>
                    <a:pt x="1678" y="918"/>
                    <a:pt x="1669" y="993"/>
                    <a:pt x="1653" y="1067"/>
                  </a:cubicBezTo>
                  <a:close/>
                  <a:moveTo>
                    <a:pt x="377" y="1469"/>
                  </a:moveTo>
                  <a:cubicBezTo>
                    <a:pt x="421" y="1484"/>
                    <a:pt x="467" y="1492"/>
                    <a:pt x="513" y="1496"/>
                  </a:cubicBezTo>
                  <a:cubicBezTo>
                    <a:pt x="519" y="1509"/>
                    <a:pt x="525" y="1522"/>
                    <a:pt x="532" y="1535"/>
                  </a:cubicBezTo>
                  <a:cubicBezTo>
                    <a:pt x="506" y="1532"/>
                    <a:pt x="479" y="1528"/>
                    <a:pt x="453" y="1522"/>
                  </a:cubicBezTo>
                  <a:cubicBezTo>
                    <a:pt x="436" y="1518"/>
                    <a:pt x="418" y="1514"/>
                    <a:pt x="400" y="1509"/>
                  </a:cubicBezTo>
                  <a:cubicBezTo>
                    <a:pt x="381" y="1481"/>
                    <a:pt x="363" y="1453"/>
                    <a:pt x="347" y="1423"/>
                  </a:cubicBezTo>
                  <a:cubicBezTo>
                    <a:pt x="326" y="1383"/>
                    <a:pt x="309" y="1342"/>
                    <a:pt x="293" y="1299"/>
                  </a:cubicBezTo>
                  <a:cubicBezTo>
                    <a:pt x="281" y="1264"/>
                    <a:pt x="270" y="1228"/>
                    <a:pt x="261" y="1191"/>
                  </a:cubicBezTo>
                  <a:cubicBezTo>
                    <a:pt x="253" y="1154"/>
                    <a:pt x="247" y="1115"/>
                    <a:pt x="256" y="1078"/>
                  </a:cubicBezTo>
                  <a:cubicBezTo>
                    <a:pt x="257" y="1076"/>
                    <a:pt x="253" y="1075"/>
                    <a:pt x="253" y="1077"/>
                  </a:cubicBezTo>
                  <a:cubicBezTo>
                    <a:pt x="239" y="1106"/>
                    <a:pt x="245" y="1144"/>
                    <a:pt x="251" y="1174"/>
                  </a:cubicBezTo>
                  <a:cubicBezTo>
                    <a:pt x="259" y="1215"/>
                    <a:pt x="271" y="1255"/>
                    <a:pt x="284" y="1294"/>
                  </a:cubicBezTo>
                  <a:cubicBezTo>
                    <a:pt x="299" y="1336"/>
                    <a:pt x="315" y="1377"/>
                    <a:pt x="336" y="1417"/>
                  </a:cubicBezTo>
                  <a:cubicBezTo>
                    <a:pt x="351" y="1447"/>
                    <a:pt x="368" y="1478"/>
                    <a:pt x="389" y="1506"/>
                  </a:cubicBezTo>
                  <a:cubicBezTo>
                    <a:pt x="374" y="1501"/>
                    <a:pt x="359" y="1496"/>
                    <a:pt x="345" y="1490"/>
                  </a:cubicBezTo>
                  <a:cubicBezTo>
                    <a:pt x="320" y="1480"/>
                    <a:pt x="299" y="1463"/>
                    <a:pt x="276" y="1450"/>
                  </a:cubicBezTo>
                  <a:cubicBezTo>
                    <a:pt x="239" y="1372"/>
                    <a:pt x="203" y="1293"/>
                    <a:pt x="175" y="1211"/>
                  </a:cubicBezTo>
                  <a:cubicBezTo>
                    <a:pt x="153" y="1144"/>
                    <a:pt x="135" y="1074"/>
                    <a:pt x="123" y="1004"/>
                  </a:cubicBezTo>
                  <a:cubicBezTo>
                    <a:pt x="165" y="1024"/>
                    <a:pt x="209" y="1040"/>
                    <a:pt x="253" y="1052"/>
                  </a:cubicBezTo>
                  <a:cubicBezTo>
                    <a:pt x="305" y="1066"/>
                    <a:pt x="359" y="1076"/>
                    <a:pt x="413" y="1082"/>
                  </a:cubicBezTo>
                  <a:cubicBezTo>
                    <a:pt x="424" y="1222"/>
                    <a:pt x="453" y="1362"/>
                    <a:pt x="510" y="1489"/>
                  </a:cubicBezTo>
                  <a:cubicBezTo>
                    <a:pt x="465" y="1487"/>
                    <a:pt x="421" y="1481"/>
                    <a:pt x="377" y="1467"/>
                  </a:cubicBezTo>
                  <a:cubicBezTo>
                    <a:pt x="376" y="1466"/>
                    <a:pt x="376" y="1468"/>
                    <a:pt x="377" y="1469"/>
                  </a:cubicBezTo>
                  <a:close/>
                  <a:moveTo>
                    <a:pt x="669" y="1540"/>
                  </a:moveTo>
                  <a:cubicBezTo>
                    <a:pt x="626" y="1542"/>
                    <a:pt x="583" y="1541"/>
                    <a:pt x="541" y="1536"/>
                  </a:cubicBezTo>
                  <a:cubicBezTo>
                    <a:pt x="534" y="1523"/>
                    <a:pt x="528" y="1510"/>
                    <a:pt x="521" y="1496"/>
                  </a:cubicBezTo>
                  <a:cubicBezTo>
                    <a:pt x="570" y="1499"/>
                    <a:pt x="618" y="1496"/>
                    <a:pt x="666" y="1491"/>
                  </a:cubicBezTo>
                  <a:cubicBezTo>
                    <a:pt x="677" y="1528"/>
                    <a:pt x="690" y="1565"/>
                    <a:pt x="705" y="1601"/>
                  </a:cubicBezTo>
                  <a:cubicBezTo>
                    <a:pt x="665" y="1605"/>
                    <a:pt x="624" y="1614"/>
                    <a:pt x="584" y="1616"/>
                  </a:cubicBezTo>
                  <a:cubicBezTo>
                    <a:pt x="570" y="1592"/>
                    <a:pt x="556" y="1568"/>
                    <a:pt x="544" y="1543"/>
                  </a:cubicBezTo>
                  <a:cubicBezTo>
                    <a:pt x="586" y="1547"/>
                    <a:pt x="628" y="1548"/>
                    <a:pt x="669" y="1543"/>
                  </a:cubicBezTo>
                  <a:cubicBezTo>
                    <a:pt x="671" y="1543"/>
                    <a:pt x="671" y="1540"/>
                    <a:pt x="669" y="1540"/>
                  </a:cubicBezTo>
                  <a:close/>
                  <a:moveTo>
                    <a:pt x="1677" y="828"/>
                  </a:moveTo>
                  <a:cubicBezTo>
                    <a:pt x="1670" y="833"/>
                    <a:pt x="1666" y="844"/>
                    <a:pt x="1664" y="853"/>
                  </a:cubicBezTo>
                  <a:cubicBezTo>
                    <a:pt x="1660" y="868"/>
                    <a:pt x="1656" y="878"/>
                    <a:pt x="1640" y="885"/>
                  </a:cubicBezTo>
                  <a:cubicBezTo>
                    <a:pt x="1626" y="891"/>
                    <a:pt x="1614" y="874"/>
                    <a:pt x="1608" y="864"/>
                  </a:cubicBezTo>
                  <a:cubicBezTo>
                    <a:pt x="1595" y="845"/>
                    <a:pt x="1586" y="821"/>
                    <a:pt x="1568" y="808"/>
                  </a:cubicBezTo>
                  <a:cubicBezTo>
                    <a:pt x="1554" y="798"/>
                    <a:pt x="1547" y="790"/>
                    <a:pt x="1551" y="773"/>
                  </a:cubicBezTo>
                  <a:cubicBezTo>
                    <a:pt x="1553" y="761"/>
                    <a:pt x="1556" y="751"/>
                    <a:pt x="1556" y="740"/>
                  </a:cubicBezTo>
                  <a:cubicBezTo>
                    <a:pt x="1555" y="731"/>
                    <a:pt x="1551" y="724"/>
                    <a:pt x="1545" y="717"/>
                  </a:cubicBezTo>
                  <a:cubicBezTo>
                    <a:pt x="1542" y="714"/>
                    <a:pt x="1539" y="711"/>
                    <a:pt x="1535" y="708"/>
                  </a:cubicBezTo>
                  <a:cubicBezTo>
                    <a:pt x="1527" y="701"/>
                    <a:pt x="1526" y="692"/>
                    <a:pt x="1527" y="683"/>
                  </a:cubicBezTo>
                  <a:cubicBezTo>
                    <a:pt x="1528" y="656"/>
                    <a:pt x="1515" y="631"/>
                    <a:pt x="1520" y="604"/>
                  </a:cubicBezTo>
                  <a:cubicBezTo>
                    <a:pt x="1524" y="580"/>
                    <a:pt x="1529" y="566"/>
                    <a:pt x="1514" y="545"/>
                  </a:cubicBezTo>
                  <a:cubicBezTo>
                    <a:pt x="1499" y="523"/>
                    <a:pt x="1512" y="493"/>
                    <a:pt x="1502" y="469"/>
                  </a:cubicBezTo>
                  <a:cubicBezTo>
                    <a:pt x="1508" y="471"/>
                    <a:pt x="1514" y="468"/>
                    <a:pt x="1519" y="464"/>
                  </a:cubicBezTo>
                  <a:cubicBezTo>
                    <a:pt x="1529" y="456"/>
                    <a:pt x="1527" y="443"/>
                    <a:pt x="1525" y="433"/>
                  </a:cubicBezTo>
                  <a:cubicBezTo>
                    <a:pt x="1524" y="429"/>
                    <a:pt x="1523" y="425"/>
                    <a:pt x="1522" y="421"/>
                  </a:cubicBezTo>
                  <a:cubicBezTo>
                    <a:pt x="1522" y="416"/>
                    <a:pt x="1525" y="412"/>
                    <a:pt x="1530" y="410"/>
                  </a:cubicBezTo>
                  <a:cubicBezTo>
                    <a:pt x="1532" y="413"/>
                    <a:pt x="1535" y="416"/>
                    <a:pt x="1538" y="419"/>
                  </a:cubicBezTo>
                  <a:cubicBezTo>
                    <a:pt x="1539" y="426"/>
                    <a:pt x="1538" y="432"/>
                    <a:pt x="1541" y="439"/>
                  </a:cubicBezTo>
                  <a:cubicBezTo>
                    <a:pt x="1544" y="449"/>
                    <a:pt x="1555" y="453"/>
                    <a:pt x="1564" y="457"/>
                  </a:cubicBezTo>
                  <a:cubicBezTo>
                    <a:pt x="1565" y="458"/>
                    <a:pt x="1566" y="457"/>
                    <a:pt x="1567" y="457"/>
                  </a:cubicBezTo>
                  <a:cubicBezTo>
                    <a:pt x="1587" y="489"/>
                    <a:pt x="1601" y="527"/>
                    <a:pt x="1615" y="561"/>
                  </a:cubicBezTo>
                  <a:cubicBezTo>
                    <a:pt x="1632" y="601"/>
                    <a:pt x="1648" y="642"/>
                    <a:pt x="1659" y="684"/>
                  </a:cubicBezTo>
                  <a:cubicBezTo>
                    <a:pt x="1670" y="731"/>
                    <a:pt x="1675" y="780"/>
                    <a:pt x="1677" y="828"/>
                  </a:cubicBezTo>
                  <a:cubicBezTo>
                    <a:pt x="1677" y="828"/>
                    <a:pt x="1677" y="828"/>
                    <a:pt x="1677" y="82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62"/>
            <p:cNvSpPr/>
            <p:nvPr/>
          </p:nvSpPr>
          <p:spPr bwMode="auto">
            <a:xfrm>
              <a:off x="6926263" y="6430963"/>
              <a:ext cx="652463" cy="149225"/>
            </a:xfrm>
            <a:custGeom>
              <a:avLst/>
              <a:gdLst>
                <a:gd name="T0" fmla="*/ 3 w 162"/>
                <a:gd name="T1" fmla="*/ 25 h 37"/>
                <a:gd name="T2" fmla="*/ 2 w 162"/>
                <a:gd name="T3" fmla="*/ 29 h 37"/>
                <a:gd name="T4" fmla="*/ 160 w 162"/>
                <a:gd name="T5" fmla="*/ 4 h 37"/>
                <a:gd name="T6" fmla="*/ 159 w 162"/>
                <a:gd name="T7" fmla="*/ 1 h 37"/>
                <a:gd name="T8" fmla="*/ 3 w 162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7">
                  <a:moveTo>
                    <a:pt x="3" y="25"/>
                  </a:moveTo>
                  <a:cubicBezTo>
                    <a:pt x="1" y="25"/>
                    <a:pt x="0" y="28"/>
                    <a:pt x="2" y="29"/>
                  </a:cubicBezTo>
                  <a:cubicBezTo>
                    <a:pt x="56" y="37"/>
                    <a:pt x="112" y="30"/>
                    <a:pt x="160" y="4"/>
                  </a:cubicBezTo>
                  <a:cubicBezTo>
                    <a:pt x="162" y="3"/>
                    <a:pt x="161" y="0"/>
                    <a:pt x="159" y="1"/>
                  </a:cubicBezTo>
                  <a:cubicBezTo>
                    <a:pt x="107" y="17"/>
                    <a:pt x="58" y="33"/>
                    <a:pt x="3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63"/>
            <p:cNvSpPr/>
            <p:nvPr/>
          </p:nvSpPr>
          <p:spPr bwMode="auto">
            <a:xfrm>
              <a:off x="2824163" y="2754313"/>
              <a:ext cx="1047750" cy="479425"/>
            </a:xfrm>
            <a:custGeom>
              <a:avLst/>
              <a:gdLst>
                <a:gd name="T0" fmla="*/ 122 w 260"/>
                <a:gd name="T1" fmla="*/ 90 h 119"/>
                <a:gd name="T2" fmla="*/ 16 w 260"/>
                <a:gd name="T3" fmla="*/ 1 h 119"/>
                <a:gd name="T4" fmla="*/ 14 w 260"/>
                <a:gd name="T5" fmla="*/ 1 h 119"/>
                <a:gd name="T6" fmla="*/ 106 w 260"/>
                <a:gd name="T7" fmla="*/ 90 h 119"/>
                <a:gd name="T8" fmla="*/ 258 w 260"/>
                <a:gd name="T9" fmla="*/ 119 h 119"/>
                <a:gd name="T10" fmla="*/ 259 w 260"/>
                <a:gd name="T11" fmla="*/ 117 h 119"/>
                <a:gd name="T12" fmla="*/ 122 w 260"/>
                <a:gd name="T13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19">
                  <a:moveTo>
                    <a:pt x="122" y="90"/>
                  </a:moveTo>
                  <a:cubicBezTo>
                    <a:pt x="77" y="77"/>
                    <a:pt x="19" y="55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0" y="49"/>
                    <a:pt x="74" y="79"/>
                    <a:pt x="106" y="90"/>
                  </a:cubicBezTo>
                  <a:cubicBezTo>
                    <a:pt x="155" y="107"/>
                    <a:pt x="207" y="118"/>
                    <a:pt x="258" y="119"/>
                  </a:cubicBezTo>
                  <a:cubicBezTo>
                    <a:pt x="260" y="119"/>
                    <a:pt x="260" y="117"/>
                    <a:pt x="259" y="117"/>
                  </a:cubicBezTo>
                  <a:cubicBezTo>
                    <a:pt x="212" y="113"/>
                    <a:pt x="166" y="104"/>
                    <a:pt x="122" y="9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64"/>
            <p:cNvSpPr/>
            <p:nvPr/>
          </p:nvSpPr>
          <p:spPr bwMode="auto">
            <a:xfrm>
              <a:off x="3143251" y="1963738"/>
              <a:ext cx="828675" cy="354013"/>
            </a:xfrm>
            <a:custGeom>
              <a:avLst/>
              <a:gdLst>
                <a:gd name="T0" fmla="*/ 1 w 206"/>
                <a:gd name="T1" fmla="*/ 0 h 88"/>
                <a:gd name="T2" fmla="*/ 1 w 206"/>
                <a:gd name="T3" fmla="*/ 1 h 88"/>
                <a:gd name="T4" fmla="*/ 204 w 206"/>
                <a:gd name="T5" fmla="*/ 88 h 88"/>
                <a:gd name="T6" fmla="*/ 204 w 206"/>
                <a:gd name="T7" fmla="*/ 85 h 88"/>
                <a:gd name="T8" fmla="*/ 1 w 206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88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50" y="64"/>
                    <a:pt x="127" y="82"/>
                    <a:pt x="204" y="88"/>
                  </a:cubicBezTo>
                  <a:cubicBezTo>
                    <a:pt x="205" y="88"/>
                    <a:pt x="206" y="86"/>
                    <a:pt x="204" y="85"/>
                  </a:cubicBezTo>
                  <a:cubicBezTo>
                    <a:pt x="131" y="73"/>
                    <a:pt x="51" y="63"/>
                    <a:pt x="1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65"/>
            <p:cNvSpPr/>
            <p:nvPr/>
          </p:nvSpPr>
          <p:spPr bwMode="auto">
            <a:xfrm>
              <a:off x="6313488" y="1193800"/>
              <a:ext cx="2252663" cy="2749550"/>
            </a:xfrm>
            <a:custGeom>
              <a:avLst/>
              <a:gdLst>
                <a:gd name="T0" fmla="*/ 502 w 559"/>
                <a:gd name="T1" fmla="*/ 227 h 682"/>
                <a:gd name="T2" fmla="*/ 501 w 559"/>
                <a:gd name="T3" fmla="*/ 224 h 682"/>
                <a:gd name="T4" fmla="*/ 434 w 559"/>
                <a:gd name="T5" fmla="*/ 248 h 682"/>
                <a:gd name="T6" fmla="*/ 355 w 559"/>
                <a:gd name="T7" fmla="*/ 120 h 682"/>
                <a:gd name="T8" fmla="*/ 282 w 559"/>
                <a:gd name="T9" fmla="*/ 1 h 682"/>
                <a:gd name="T10" fmla="*/ 280 w 559"/>
                <a:gd name="T11" fmla="*/ 1 h 682"/>
                <a:gd name="T12" fmla="*/ 345 w 559"/>
                <a:gd name="T13" fmla="*/ 114 h 682"/>
                <a:gd name="T14" fmla="*/ 423 w 559"/>
                <a:gd name="T15" fmla="*/ 241 h 682"/>
                <a:gd name="T16" fmla="*/ 428 w 559"/>
                <a:gd name="T17" fmla="*/ 250 h 682"/>
                <a:gd name="T18" fmla="*/ 296 w 559"/>
                <a:gd name="T19" fmla="*/ 290 h 682"/>
                <a:gd name="T20" fmla="*/ 295 w 559"/>
                <a:gd name="T21" fmla="*/ 287 h 682"/>
                <a:gd name="T22" fmla="*/ 266 w 559"/>
                <a:gd name="T23" fmla="*/ 155 h 682"/>
                <a:gd name="T24" fmla="*/ 264 w 559"/>
                <a:gd name="T25" fmla="*/ 155 h 682"/>
                <a:gd name="T26" fmla="*/ 291 w 559"/>
                <a:gd name="T27" fmla="*/ 292 h 682"/>
                <a:gd name="T28" fmla="*/ 1 w 559"/>
                <a:gd name="T29" fmla="*/ 335 h 682"/>
                <a:gd name="T30" fmla="*/ 1 w 559"/>
                <a:gd name="T31" fmla="*/ 337 h 682"/>
                <a:gd name="T32" fmla="*/ 293 w 559"/>
                <a:gd name="T33" fmla="*/ 299 h 682"/>
                <a:gd name="T34" fmla="*/ 323 w 559"/>
                <a:gd name="T35" fmla="*/ 396 h 682"/>
                <a:gd name="T36" fmla="*/ 375 w 559"/>
                <a:gd name="T37" fmla="*/ 681 h 682"/>
                <a:gd name="T38" fmla="*/ 377 w 559"/>
                <a:gd name="T39" fmla="*/ 680 h 682"/>
                <a:gd name="T40" fmla="*/ 334 w 559"/>
                <a:gd name="T41" fmla="*/ 412 h 682"/>
                <a:gd name="T42" fmla="*/ 299 w 559"/>
                <a:gd name="T43" fmla="*/ 298 h 682"/>
                <a:gd name="T44" fmla="*/ 431 w 559"/>
                <a:gd name="T45" fmla="*/ 255 h 682"/>
                <a:gd name="T46" fmla="*/ 556 w 559"/>
                <a:gd name="T47" fmla="*/ 530 h 682"/>
                <a:gd name="T48" fmla="*/ 558 w 559"/>
                <a:gd name="T49" fmla="*/ 529 h 682"/>
                <a:gd name="T50" fmla="*/ 437 w 559"/>
                <a:gd name="T51" fmla="*/ 253 h 682"/>
                <a:gd name="T52" fmla="*/ 502 w 559"/>
                <a:gd name="T53" fmla="*/ 22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9" h="682">
                  <a:moveTo>
                    <a:pt x="502" y="227"/>
                  </a:moveTo>
                  <a:cubicBezTo>
                    <a:pt x="504" y="226"/>
                    <a:pt x="503" y="223"/>
                    <a:pt x="501" y="224"/>
                  </a:cubicBezTo>
                  <a:cubicBezTo>
                    <a:pt x="479" y="232"/>
                    <a:pt x="456" y="240"/>
                    <a:pt x="434" y="248"/>
                  </a:cubicBezTo>
                  <a:cubicBezTo>
                    <a:pt x="408" y="205"/>
                    <a:pt x="382" y="161"/>
                    <a:pt x="355" y="120"/>
                  </a:cubicBezTo>
                  <a:cubicBezTo>
                    <a:pt x="329" y="81"/>
                    <a:pt x="299" y="44"/>
                    <a:pt x="282" y="1"/>
                  </a:cubicBezTo>
                  <a:cubicBezTo>
                    <a:pt x="281" y="0"/>
                    <a:pt x="279" y="0"/>
                    <a:pt x="280" y="1"/>
                  </a:cubicBezTo>
                  <a:cubicBezTo>
                    <a:pt x="293" y="42"/>
                    <a:pt x="321" y="78"/>
                    <a:pt x="345" y="114"/>
                  </a:cubicBezTo>
                  <a:cubicBezTo>
                    <a:pt x="372" y="155"/>
                    <a:pt x="397" y="199"/>
                    <a:pt x="423" y="241"/>
                  </a:cubicBezTo>
                  <a:cubicBezTo>
                    <a:pt x="425" y="244"/>
                    <a:pt x="426" y="247"/>
                    <a:pt x="428" y="250"/>
                  </a:cubicBezTo>
                  <a:cubicBezTo>
                    <a:pt x="385" y="265"/>
                    <a:pt x="341" y="278"/>
                    <a:pt x="296" y="290"/>
                  </a:cubicBezTo>
                  <a:cubicBezTo>
                    <a:pt x="296" y="289"/>
                    <a:pt x="296" y="288"/>
                    <a:pt x="295" y="287"/>
                  </a:cubicBezTo>
                  <a:cubicBezTo>
                    <a:pt x="281" y="244"/>
                    <a:pt x="269" y="200"/>
                    <a:pt x="266" y="155"/>
                  </a:cubicBezTo>
                  <a:cubicBezTo>
                    <a:pt x="266" y="154"/>
                    <a:pt x="264" y="154"/>
                    <a:pt x="264" y="155"/>
                  </a:cubicBezTo>
                  <a:cubicBezTo>
                    <a:pt x="267" y="201"/>
                    <a:pt x="278" y="247"/>
                    <a:pt x="291" y="292"/>
                  </a:cubicBezTo>
                  <a:cubicBezTo>
                    <a:pt x="197" y="317"/>
                    <a:pt x="100" y="334"/>
                    <a:pt x="1" y="335"/>
                  </a:cubicBezTo>
                  <a:cubicBezTo>
                    <a:pt x="0" y="336"/>
                    <a:pt x="0" y="337"/>
                    <a:pt x="1" y="337"/>
                  </a:cubicBezTo>
                  <a:cubicBezTo>
                    <a:pt x="100" y="337"/>
                    <a:pt x="198" y="324"/>
                    <a:pt x="293" y="299"/>
                  </a:cubicBezTo>
                  <a:cubicBezTo>
                    <a:pt x="303" y="331"/>
                    <a:pt x="314" y="364"/>
                    <a:pt x="323" y="396"/>
                  </a:cubicBezTo>
                  <a:cubicBezTo>
                    <a:pt x="349" y="489"/>
                    <a:pt x="371" y="583"/>
                    <a:pt x="375" y="681"/>
                  </a:cubicBezTo>
                  <a:cubicBezTo>
                    <a:pt x="375" y="682"/>
                    <a:pt x="377" y="682"/>
                    <a:pt x="377" y="680"/>
                  </a:cubicBezTo>
                  <a:cubicBezTo>
                    <a:pt x="380" y="589"/>
                    <a:pt x="358" y="499"/>
                    <a:pt x="334" y="412"/>
                  </a:cubicBezTo>
                  <a:cubicBezTo>
                    <a:pt x="323" y="374"/>
                    <a:pt x="311" y="336"/>
                    <a:pt x="299" y="298"/>
                  </a:cubicBezTo>
                  <a:cubicBezTo>
                    <a:pt x="344" y="286"/>
                    <a:pt x="388" y="272"/>
                    <a:pt x="431" y="255"/>
                  </a:cubicBezTo>
                  <a:cubicBezTo>
                    <a:pt x="483" y="342"/>
                    <a:pt x="529" y="432"/>
                    <a:pt x="556" y="530"/>
                  </a:cubicBezTo>
                  <a:cubicBezTo>
                    <a:pt x="557" y="532"/>
                    <a:pt x="559" y="531"/>
                    <a:pt x="558" y="529"/>
                  </a:cubicBezTo>
                  <a:cubicBezTo>
                    <a:pt x="534" y="430"/>
                    <a:pt x="489" y="340"/>
                    <a:pt x="437" y="253"/>
                  </a:cubicBezTo>
                  <a:cubicBezTo>
                    <a:pt x="459" y="245"/>
                    <a:pt x="481" y="236"/>
                    <a:pt x="502" y="2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 flipH="1">
            <a:off x="3180176" y="3110045"/>
            <a:ext cx="734151" cy="1306685"/>
            <a:chOff x="4946650" y="1392238"/>
            <a:chExt cx="2286000" cy="4068762"/>
          </a:xfrm>
        </p:grpSpPr>
        <p:sp>
          <p:nvSpPr>
            <p:cNvPr id="244" name="Freeform 19"/>
            <p:cNvSpPr/>
            <p:nvPr/>
          </p:nvSpPr>
          <p:spPr bwMode="auto">
            <a:xfrm>
              <a:off x="5729288" y="4279900"/>
              <a:ext cx="25400" cy="68263"/>
            </a:xfrm>
            <a:custGeom>
              <a:avLst/>
              <a:gdLst>
                <a:gd name="T0" fmla="*/ 5 w 6"/>
                <a:gd name="T1" fmla="*/ 13 h 16"/>
                <a:gd name="T2" fmla="*/ 2 w 6"/>
                <a:gd name="T3" fmla="*/ 3 h 16"/>
                <a:gd name="T4" fmla="*/ 0 w 6"/>
                <a:gd name="T5" fmla="*/ 0 h 16"/>
                <a:gd name="T6" fmla="*/ 6 w 6"/>
                <a:gd name="T7" fmla="*/ 16 h 16"/>
                <a:gd name="T8" fmla="*/ 5 w 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5" y="13"/>
                  </a:moveTo>
                  <a:cubicBezTo>
                    <a:pt x="4" y="9"/>
                    <a:pt x="3" y="6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5"/>
                    <a:pt x="4" y="11"/>
                    <a:pt x="6" y="16"/>
                  </a:cubicBezTo>
                  <a:cubicBezTo>
                    <a:pt x="6" y="15"/>
                    <a:pt x="6" y="14"/>
                    <a:pt x="5" y="13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5" name="Freeform 20"/>
            <p:cNvSpPr/>
            <p:nvPr/>
          </p:nvSpPr>
          <p:spPr bwMode="auto">
            <a:xfrm>
              <a:off x="5751513" y="4279900"/>
              <a:ext cx="55563" cy="73025"/>
            </a:xfrm>
            <a:custGeom>
              <a:avLst/>
              <a:gdLst>
                <a:gd name="T0" fmla="*/ 13 w 13"/>
                <a:gd name="T1" fmla="*/ 17 h 17"/>
                <a:gd name="T2" fmla="*/ 10 w 13"/>
                <a:gd name="T3" fmla="*/ 13 h 17"/>
                <a:gd name="T4" fmla="*/ 0 w 13"/>
                <a:gd name="T5" fmla="*/ 0 h 17"/>
                <a:gd name="T6" fmla="*/ 1 w 13"/>
                <a:gd name="T7" fmla="*/ 3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2" y="16"/>
                    <a:pt x="11" y="15"/>
                    <a:pt x="10" y="13"/>
                  </a:cubicBezTo>
                  <a:cubicBezTo>
                    <a:pt x="8" y="9"/>
                    <a:pt x="4" y="5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5" y="8"/>
                    <a:pt x="9" y="12"/>
                    <a:pt x="13" y="1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6" name="Freeform 21"/>
            <p:cNvSpPr/>
            <p:nvPr/>
          </p:nvSpPr>
          <p:spPr bwMode="auto">
            <a:xfrm>
              <a:off x="4972050" y="1435100"/>
              <a:ext cx="703263" cy="912813"/>
            </a:xfrm>
            <a:custGeom>
              <a:avLst/>
              <a:gdLst>
                <a:gd name="T0" fmla="*/ 164 w 165"/>
                <a:gd name="T1" fmla="*/ 212 h 215"/>
                <a:gd name="T2" fmla="*/ 164 w 165"/>
                <a:gd name="T3" fmla="*/ 211 h 215"/>
                <a:gd name="T4" fmla="*/ 165 w 165"/>
                <a:gd name="T5" fmla="*/ 210 h 215"/>
                <a:gd name="T6" fmla="*/ 160 w 165"/>
                <a:gd name="T7" fmla="*/ 190 h 215"/>
                <a:gd name="T8" fmla="*/ 142 w 165"/>
                <a:gd name="T9" fmla="*/ 156 h 215"/>
                <a:gd name="T10" fmla="*/ 98 w 165"/>
                <a:gd name="T11" fmla="*/ 103 h 215"/>
                <a:gd name="T12" fmla="*/ 44 w 165"/>
                <a:gd name="T13" fmla="*/ 51 h 215"/>
                <a:gd name="T14" fmla="*/ 5 w 165"/>
                <a:gd name="T15" fmla="*/ 2 h 215"/>
                <a:gd name="T16" fmla="*/ 3 w 165"/>
                <a:gd name="T17" fmla="*/ 0 h 215"/>
                <a:gd name="T18" fmla="*/ 14 w 165"/>
                <a:gd name="T19" fmla="*/ 72 h 215"/>
                <a:gd name="T20" fmla="*/ 63 w 165"/>
                <a:gd name="T21" fmla="*/ 124 h 215"/>
                <a:gd name="T22" fmla="*/ 163 w 165"/>
                <a:gd name="T23" fmla="*/ 215 h 215"/>
                <a:gd name="T24" fmla="*/ 164 w 165"/>
                <a:gd name="T25" fmla="*/ 2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15">
                  <a:moveTo>
                    <a:pt x="164" y="212"/>
                  </a:moveTo>
                  <a:cubicBezTo>
                    <a:pt x="164" y="212"/>
                    <a:pt x="164" y="211"/>
                    <a:pt x="164" y="211"/>
                  </a:cubicBezTo>
                  <a:cubicBezTo>
                    <a:pt x="164" y="210"/>
                    <a:pt x="165" y="210"/>
                    <a:pt x="165" y="210"/>
                  </a:cubicBezTo>
                  <a:cubicBezTo>
                    <a:pt x="163" y="204"/>
                    <a:pt x="162" y="196"/>
                    <a:pt x="160" y="190"/>
                  </a:cubicBezTo>
                  <a:cubicBezTo>
                    <a:pt x="155" y="178"/>
                    <a:pt x="149" y="167"/>
                    <a:pt x="142" y="156"/>
                  </a:cubicBezTo>
                  <a:cubicBezTo>
                    <a:pt x="130" y="137"/>
                    <a:pt x="115" y="119"/>
                    <a:pt x="98" y="103"/>
                  </a:cubicBezTo>
                  <a:cubicBezTo>
                    <a:pt x="81" y="85"/>
                    <a:pt x="62" y="68"/>
                    <a:pt x="44" y="51"/>
                  </a:cubicBezTo>
                  <a:cubicBezTo>
                    <a:pt x="31" y="37"/>
                    <a:pt x="15" y="20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0" y="25"/>
                    <a:pt x="3" y="49"/>
                    <a:pt x="14" y="72"/>
                  </a:cubicBezTo>
                  <a:cubicBezTo>
                    <a:pt x="25" y="94"/>
                    <a:pt x="45" y="110"/>
                    <a:pt x="63" y="124"/>
                  </a:cubicBezTo>
                  <a:cubicBezTo>
                    <a:pt x="99" y="151"/>
                    <a:pt x="140" y="175"/>
                    <a:pt x="163" y="215"/>
                  </a:cubicBezTo>
                  <a:cubicBezTo>
                    <a:pt x="163" y="214"/>
                    <a:pt x="163" y="213"/>
                    <a:pt x="164" y="21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7" name="Freeform 22"/>
            <p:cNvSpPr/>
            <p:nvPr/>
          </p:nvSpPr>
          <p:spPr bwMode="auto">
            <a:xfrm>
              <a:off x="5695950" y="1809750"/>
              <a:ext cx="119063" cy="449263"/>
            </a:xfrm>
            <a:custGeom>
              <a:avLst/>
              <a:gdLst>
                <a:gd name="T0" fmla="*/ 1 w 28"/>
                <a:gd name="T1" fmla="*/ 79 h 106"/>
                <a:gd name="T2" fmla="*/ 5 w 28"/>
                <a:gd name="T3" fmla="*/ 106 h 106"/>
                <a:gd name="T4" fmla="*/ 22 w 28"/>
                <a:gd name="T5" fmla="*/ 60 h 106"/>
                <a:gd name="T6" fmla="*/ 27 w 28"/>
                <a:gd name="T7" fmla="*/ 29 h 106"/>
                <a:gd name="T8" fmla="*/ 17 w 28"/>
                <a:gd name="T9" fmla="*/ 0 h 106"/>
                <a:gd name="T10" fmla="*/ 1 w 28"/>
                <a:gd name="T11" fmla="*/ 52 h 106"/>
                <a:gd name="T12" fmla="*/ 1 w 28"/>
                <a:gd name="T1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6">
                  <a:moveTo>
                    <a:pt x="1" y="79"/>
                  </a:moveTo>
                  <a:cubicBezTo>
                    <a:pt x="3" y="88"/>
                    <a:pt x="5" y="97"/>
                    <a:pt x="5" y="106"/>
                  </a:cubicBezTo>
                  <a:cubicBezTo>
                    <a:pt x="10" y="90"/>
                    <a:pt x="17" y="75"/>
                    <a:pt x="22" y="60"/>
                  </a:cubicBezTo>
                  <a:cubicBezTo>
                    <a:pt x="25" y="50"/>
                    <a:pt x="28" y="39"/>
                    <a:pt x="27" y="29"/>
                  </a:cubicBezTo>
                  <a:cubicBezTo>
                    <a:pt x="26" y="19"/>
                    <a:pt x="21" y="9"/>
                    <a:pt x="17" y="0"/>
                  </a:cubicBezTo>
                  <a:cubicBezTo>
                    <a:pt x="12" y="18"/>
                    <a:pt x="5" y="34"/>
                    <a:pt x="1" y="52"/>
                  </a:cubicBezTo>
                  <a:cubicBezTo>
                    <a:pt x="0" y="61"/>
                    <a:pt x="0" y="70"/>
                    <a:pt x="1" y="79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8" name="Freeform 23"/>
            <p:cNvSpPr/>
            <p:nvPr/>
          </p:nvSpPr>
          <p:spPr bwMode="auto">
            <a:xfrm>
              <a:off x="5784850" y="2178050"/>
              <a:ext cx="1392238" cy="242888"/>
            </a:xfrm>
            <a:custGeom>
              <a:avLst/>
              <a:gdLst>
                <a:gd name="T0" fmla="*/ 143 w 327"/>
                <a:gd name="T1" fmla="*/ 4 h 57"/>
                <a:gd name="T2" fmla="*/ 54 w 327"/>
                <a:gd name="T3" fmla="*/ 14 h 57"/>
                <a:gd name="T4" fmla="*/ 11 w 327"/>
                <a:gd name="T5" fmla="*/ 27 h 57"/>
                <a:gd name="T6" fmla="*/ 0 w 327"/>
                <a:gd name="T7" fmla="*/ 33 h 57"/>
                <a:gd name="T8" fmla="*/ 43 w 327"/>
                <a:gd name="T9" fmla="*/ 36 h 57"/>
                <a:gd name="T10" fmla="*/ 130 w 327"/>
                <a:gd name="T11" fmla="*/ 53 h 57"/>
                <a:gd name="T12" fmla="*/ 246 w 327"/>
                <a:gd name="T13" fmla="*/ 38 h 57"/>
                <a:gd name="T14" fmla="*/ 327 w 327"/>
                <a:gd name="T15" fmla="*/ 0 h 57"/>
                <a:gd name="T16" fmla="*/ 326 w 327"/>
                <a:gd name="T17" fmla="*/ 0 h 57"/>
                <a:gd name="T18" fmla="*/ 143 w 327"/>
                <a:gd name="T1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57">
                  <a:moveTo>
                    <a:pt x="143" y="4"/>
                  </a:moveTo>
                  <a:cubicBezTo>
                    <a:pt x="113" y="5"/>
                    <a:pt x="83" y="7"/>
                    <a:pt x="54" y="14"/>
                  </a:cubicBezTo>
                  <a:cubicBezTo>
                    <a:pt x="39" y="17"/>
                    <a:pt x="25" y="22"/>
                    <a:pt x="11" y="27"/>
                  </a:cubicBezTo>
                  <a:cubicBezTo>
                    <a:pt x="7" y="29"/>
                    <a:pt x="3" y="31"/>
                    <a:pt x="0" y="33"/>
                  </a:cubicBezTo>
                  <a:cubicBezTo>
                    <a:pt x="14" y="32"/>
                    <a:pt x="29" y="34"/>
                    <a:pt x="43" y="36"/>
                  </a:cubicBezTo>
                  <a:cubicBezTo>
                    <a:pt x="72" y="41"/>
                    <a:pt x="100" y="50"/>
                    <a:pt x="130" y="53"/>
                  </a:cubicBezTo>
                  <a:cubicBezTo>
                    <a:pt x="170" y="57"/>
                    <a:pt x="209" y="55"/>
                    <a:pt x="246" y="38"/>
                  </a:cubicBezTo>
                  <a:cubicBezTo>
                    <a:pt x="273" y="26"/>
                    <a:pt x="298" y="9"/>
                    <a:pt x="327" y="0"/>
                  </a:cubicBezTo>
                  <a:cubicBezTo>
                    <a:pt x="327" y="0"/>
                    <a:pt x="327" y="0"/>
                    <a:pt x="326" y="0"/>
                  </a:cubicBezTo>
                  <a:cubicBezTo>
                    <a:pt x="265" y="6"/>
                    <a:pt x="204" y="3"/>
                    <a:pt x="143" y="4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9" name="Freeform 24"/>
            <p:cNvSpPr/>
            <p:nvPr/>
          </p:nvSpPr>
          <p:spPr bwMode="auto">
            <a:xfrm>
              <a:off x="5048250" y="1495425"/>
              <a:ext cx="627063" cy="763588"/>
            </a:xfrm>
            <a:custGeom>
              <a:avLst/>
              <a:gdLst>
                <a:gd name="T0" fmla="*/ 34 w 147"/>
                <a:gd name="T1" fmla="*/ 39 h 180"/>
                <a:gd name="T2" fmla="*/ 89 w 147"/>
                <a:gd name="T3" fmla="*/ 92 h 180"/>
                <a:gd name="T4" fmla="*/ 132 w 147"/>
                <a:gd name="T5" fmla="*/ 146 h 180"/>
                <a:gd name="T6" fmla="*/ 146 w 147"/>
                <a:gd name="T7" fmla="*/ 175 h 180"/>
                <a:gd name="T8" fmla="*/ 147 w 147"/>
                <a:gd name="T9" fmla="*/ 180 h 180"/>
                <a:gd name="T10" fmla="*/ 132 w 147"/>
                <a:gd name="T11" fmla="*/ 143 h 180"/>
                <a:gd name="T12" fmla="*/ 100 w 147"/>
                <a:gd name="T13" fmla="*/ 90 h 180"/>
                <a:gd name="T14" fmla="*/ 0 w 147"/>
                <a:gd name="T15" fmla="*/ 0 h 180"/>
                <a:gd name="T16" fmla="*/ 5 w 147"/>
                <a:gd name="T17" fmla="*/ 7 h 180"/>
                <a:gd name="T18" fmla="*/ 34 w 147"/>
                <a:gd name="T19" fmla="*/ 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80">
                  <a:moveTo>
                    <a:pt x="34" y="39"/>
                  </a:moveTo>
                  <a:cubicBezTo>
                    <a:pt x="52" y="57"/>
                    <a:pt x="71" y="74"/>
                    <a:pt x="89" y="92"/>
                  </a:cubicBezTo>
                  <a:cubicBezTo>
                    <a:pt x="105" y="108"/>
                    <a:pt x="119" y="126"/>
                    <a:pt x="132" y="146"/>
                  </a:cubicBezTo>
                  <a:cubicBezTo>
                    <a:pt x="137" y="155"/>
                    <a:pt x="142" y="165"/>
                    <a:pt x="146" y="175"/>
                  </a:cubicBezTo>
                  <a:cubicBezTo>
                    <a:pt x="146" y="176"/>
                    <a:pt x="147" y="178"/>
                    <a:pt x="147" y="180"/>
                  </a:cubicBezTo>
                  <a:cubicBezTo>
                    <a:pt x="145" y="167"/>
                    <a:pt x="138" y="153"/>
                    <a:pt x="132" y="143"/>
                  </a:cubicBezTo>
                  <a:cubicBezTo>
                    <a:pt x="123" y="125"/>
                    <a:pt x="112" y="106"/>
                    <a:pt x="100" y="90"/>
                  </a:cubicBezTo>
                  <a:cubicBezTo>
                    <a:pt x="73" y="54"/>
                    <a:pt x="33" y="30"/>
                    <a:pt x="0" y="0"/>
                  </a:cubicBezTo>
                  <a:cubicBezTo>
                    <a:pt x="2" y="3"/>
                    <a:pt x="3" y="5"/>
                    <a:pt x="5" y="7"/>
                  </a:cubicBezTo>
                  <a:cubicBezTo>
                    <a:pt x="14" y="19"/>
                    <a:pt x="24" y="29"/>
                    <a:pt x="34" y="39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0" name="Freeform 25"/>
            <p:cNvSpPr/>
            <p:nvPr/>
          </p:nvSpPr>
          <p:spPr bwMode="auto">
            <a:xfrm>
              <a:off x="5657850" y="1787525"/>
              <a:ext cx="63500" cy="280988"/>
            </a:xfrm>
            <a:custGeom>
              <a:avLst/>
              <a:gdLst>
                <a:gd name="T0" fmla="*/ 5 w 15"/>
                <a:gd name="T1" fmla="*/ 0 h 66"/>
                <a:gd name="T2" fmla="*/ 5 w 15"/>
                <a:gd name="T3" fmla="*/ 63 h 66"/>
                <a:gd name="T4" fmla="*/ 6 w 15"/>
                <a:gd name="T5" fmla="*/ 66 h 66"/>
                <a:gd name="T6" fmla="*/ 6 w 15"/>
                <a:gd name="T7" fmla="*/ 60 h 66"/>
                <a:gd name="T8" fmla="*/ 15 w 15"/>
                <a:gd name="T9" fmla="*/ 26 h 66"/>
                <a:gd name="T10" fmla="*/ 5 w 15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6">
                  <a:moveTo>
                    <a:pt x="5" y="0"/>
                  </a:moveTo>
                  <a:cubicBezTo>
                    <a:pt x="0" y="21"/>
                    <a:pt x="1" y="42"/>
                    <a:pt x="5" y="63"/>
                  </a:cubicBezTo>
                  <a:cubicBezTo>
                    <a:pt x="5" y="64"/>
                    <a:pt x="5" y="65"/>
                    <a:pt x="6" y="66"/>
                  </a:cubicBezTo>
                  <a:cubicBezTo>
                    <a:pt x="6" y="64"/>
                    <a:pt x="6" y="62"/>
                    <a:pt x="6" y="60"/>
                  </a:cubicBezTo>
                  <a:cubicBezTo>
                    <a:pt x="7" y="48"/>
                    <a:pt x="11" y="37"/>
                    <a:pt x="15" y="26"/>
                  </a:cubicBezTo>
                  <a:cubicBezTo>
                    <a:pt x="12" y="17"/>
                    <a:pt x="9" y="8"/>
                    <a:pt x="5" y="0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1" name="Freeform 26"/>
            <p:cNvSpPr/>
            <p:nvPr/>
          </p:nvSpPr>
          <p:spPr bwMode="auto">
            <a:xfrm>
              <a:off x="5726113" y="1936750"/>
              <a:ext cx="1443038" cy="373063"/>
            </a:xfrm>
            <a:custGeom>
              <a:avLst/>
              <a:gdLst>
                <a:gd name="T0" fmla="*/ 23 w 339"/>
                <a:gd name="T1" fmla="*/ 77 h 88"/>
                <a:gd name="T2" fmla="*/ 66 w 339"/>
                <a:gd name="T3" fmla="*/ 65 h 88"/>
                <a:gd name="T4" fmla="*/ 153 w 339"/>
                <a:gd name="T5" fmla="*/ 56 h 88"/>
                <a:gd name="T6" fmla="*/ 339 w 339"/>
                <a:gd name="T7" fmla="*/ 56 h 88"/>
                <a:gd name="T8" fmla="*/ 250 w 339"/>
                <a:gd name="T9" fmla="*/ 24 h 88"/>
                <a:gd name="T10" fmla="*/ 141 w 339"/>
                <a:gd name="T11" fmla="*/ 3 h 88"/>
                <a:gd name="T12" fmla="*/ 56 w 339"/>
                <a:gd name="T13" fmla="*/ 35 h 88"/>
                <a:gd name="T14" fmla="*/ 0 w 339"/>
                <a:gd name="T15" fmla="*/ 88 h 88"/>
                <a:gd name="T16" fmla="*/ 23 w 339"/>
                <a:gd name="T17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88">
                  <a:moveTo>
                    <a:pt x="23" y="77"/>
                  </a:moveTo>
                  <a:cubicBezTo>
                    <a:pt x="37" y="72"/>
                    <a:pt x="52" y="68"/>
                    <a:pt x="66" y="65"/>
                  </a:cubicBezTo>
                  <a:cubicBezTo>
                    <a:pt x="95" y="58"/>
                    <a:pt x="124" y="57"/>
                    <a:pt x="153" y="56"/>
                  </a:cubicBezTo>
                  <a:cubicBezTo>
                    <a:pt x="215" y="56"/>
                    <a:pt x="277" y="60"/>
                    <a:pt x="339" y="56"/>
                  </a:cubicBezTo>
                  <a:cubicBezTo>
                    <a:pt x="311" y="41"/>
                    <a:pt x="280" y="33"/>
                    <a:pt x="250" y="24"/>
                  </a:cubicBezTo>
                  <a:cubicBezTo>
                    <a:pt x="214" y="14"/>
                    <a:pt x="179" y="0"/>
                    <a:pt x="141" y="3"/>
                  </a:cubicBezTo>
                  <a:cubicBezTo>
                    <a:pt x="111" y="5"/>
                    <a:pt x="81" y="19"/>
                    <a:pt x="56" y="35"/>
                  </a:cubicBezTo>
                  <a:cubicBezTo>
                    <a:pt x="34" y="48"/>
                    <a:pt x="14" y="66"/>
                    <a:pt x="0" y="88"/>
                  </a:cubicBezTo>
                  <a:cubicBezTo>
                    <a:pt x="8" y="85"/>
                    <a:pt x="15" y="80"/>
                    <a:pt x="23" y="7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2" name="Freeform 27"/>
            <p:cNvSpPr>
              <a:spLocks noEditPoints="1"/>
            </p:cNvSpPr>
            <p:nvPr/>
          </p:nvSpPr>
          <p:spPr bwMode="auto">
            <a:xfrm>
              <a:off x="5594350" y="2811463"/>
              <a:ext cx="144463" cy="1222375"/>
            </a:xfrm>
            <a:custGeom>
              <a:avLst/>
              <a:gdLst>
                <a:gd name="T0" fmla="*/ 34 w 34"/>
                <a:gd name="T1" fmla="*/ 266 h 288"/>
                <a:gd name="T2" fmla="*/ 28 w 34"/>
                <a:gd name="T3" fmla="*/ 239 h 288"/>
                <a:gd name="T4" fmla="*/ 27 w 34"/>
                <a:gd name="T5" fmla="*/ 239 h 288"/>
                <a:gd name="T6" fmla="*/ 20 w 34"/>
                <a:gd name="T7" fmla="*/ 200 h 288"/>
                <a:gd name="T8" fmla="*/ 14 w 34"/>
                <a:gd name="T9" fmla="*/ 153 h 288"/>
                <a:gd name="T10" fmla="*/ 6 w 34"/>
                <a:gd name="T11" fmla="*/ 62 h 288"/>
                <a:gd name="T12" fmla="*/ 7 w 34"/>
                <a:gd name="T13" fmla="*/ 0 h 288"/>
                <a:gd name="T14" fmla="*/ 1 w 34"/>
                <a:gd name="T15" fmla="*/ 68 h 288"/>
                <a:gd name="T16" fmla="*/ 7 w 34"/>
                <a:gd name="T17" fmla="*/ 155 h 288"/>
                <a:gd name="T18" fmla="*/ 7 w 34"/>
                <a:gd name="T19" fmla="*/ 239 h 288"/>
                <a:gd name="T20" fmla="*/ 7 w 34"/>
                <a:gd name="T21" fmla="*/ 239 h 288"/>
                <a:gd name="T22" fmla="*/ 9 w 34"/>
                <a:gd name="T23" fmla="*/ 241 h 288"/>
                <a:gd name="T24" fmla="*/ 0 w 34"/>
                <a:gd name="T25" fmla="*/ 265 h 288"/>
                <a:gd name="T26" fmla="*/ 12 w 34"/>
                <a:gd name="T27" fmla="*/ 287 h 288"/>
                <a:gd name="T28" fmla="*/ 15 w 34"/>
                <a:gd name="T29" fmla="*/ 288 h 288"/>
                <a:gd name="T30" fmla="*/ 15 w 34"/>
                <a:gd name="T31" fmla="*/ 288 h 288"/>
                <a:gd name="T32" fmla="*/ 17 w 34"/>
                <a:gd name="T33" fmla="*/ 279 h 288"/>
                <a:gd name="T34" fmla="*/ 17 w 34"/>
                <a:gd name="T35" fmla="*/ 269 h 288"/>
                <a:gd name="T36" fmla="*/ 18 w 34"/>
                <a:gd name="T37" fmla="*/ 269 h 288"/>
                <a:gd name="T38" fmla="*/ 17 w 34"/>
                <a:gd name="T39" fmla="*/ 288 h 288"/>
                <a:gd name="T40" fmla="*/ 34 w 34"/>
                <a:gd name="T41" fmla="*/ 266 h 288"/>
                <a:gd name="T42" fmla="*/ 19 w 34"/>
                <a:gd name="T43" fmla="*/ 287 h 288"/>
                <a:gd name="T44" fmla="*/ 18 w 34"/>
                <a:gd name="T45" fmla="*/ 286 h 288"/>
                <a:gd name="T46" fmla="*/ 20 w 34"/>
                <a:gd name="T47" fmla="*/ 245 h 288"/>
                <a:gd name="T48" fmla="*/ 22 w 34"/>
                <a:gd name="T49" fmla="*/ 244 h 288"/>
                <a:gd name="T50" fmla="*/ 19 w 34"/>
                <a:gd name="T5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288">
                  <a:moveTo>
                    <a:pt x="34" y="266"/>
                  </a:moveTo>
                  <a:cubicBezTo>
                    <a:pt x="33" y="257"/>
                    <a:pt x="30" y="248"/>
                    <a:pt x="28" y="239"/>
                  </a:cubicBezTo>
                  <a:cubicBezTo>
                    <a:pt x="28" y="240"/>
                    <a:pt x="27" y="240"/>
                    <a:pt x="27" y="239"/>
                  </a:cubicBezTo>
                  <a:cubicBezTo>
                    <a:pt x="22" y="227"/>
                    <a:pt x="22" y="213"/>
                    <a:pt x="20" y="200"/>
                  </a:cubicBezTo>
                  <a:cubicBezTo>
                    <a:pt x="18" y="184"/>
                    <a:pt x="15" y="169"/>
                    <a:pt x="14" y="153"/>
                  </a:cubicBezTo>
                  <a:cubicBezTo>
                    <a:pt x="10" y="123"/>
                    <a:pt x="7" y="93"/>
                    <a:pt x="6" y="62"/>
                  </a:cubicBezTo>
                  <a:cubicBezTo>
                    <a:pt x="5" y="41"/>
                    <a:pt x="6" y="20"/>
                    <a:pt x="7" y="0"/>
                  </a:cubicBezTo>
                  <a:cubicBezTo>
                    <a:pt x="4" y="22"/>
                    <a:pt x="1" y="45"/>
                    <a:pt x="1" y="68"/>
                  </a:cubicBezTo>
                  <a:cubicBezTo>
                    <a:pt x="1" y="97"/>
                    <a:pt x="5" y="126"/>
                    <a:pt x="7" y="155"/>
                  </a:cubicBezTo>
                  <a:cubicBezTo>
                    <a:pt x="9" y="182"/>
                    <a:pt x="12" y="212"/>
                    <a:pt x="7" y="239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9" y="238"/>
                    <a:pt x="10" y="240"/>
                    <a:pt x="9" y="241"/>
                  </a:cubicBezTo>
                  <a:cubicBezTo>
                    <a:pt x="5" y="249"/>
                    <a:pt x="0" y="255"/>
                    <a:pt x="0" y="265"/>
                  </a:cubicBezTo>
                  <a:cubicBezTo>
                    <a:pt x="0" y="274"/>
                    <a:pt x="3" y="284"/>
                    <a:pt x="12" y="287"/>
                  </a:cubicBezTo>
                  <a:cubicBezTo>
                    <a:pt x="13" y="288"/>
                    <a:pt x="14" y="288"/>
                    <a:pt x="15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6" y="285"/>
                    <a:pt x="17" y="282"/>
                    <a:pt x="17" y="279"/>
                  </a:cubicBezTo>
                  <a:cubicBezTo>
                    <a:pt x="17" y="276"/>
                    <a:pt x="17" y="273"/>
                    <a:pt x="17" y="269"/>
                  </a:cubicBezTo>
                  <a:cubicBezTo>
                    <a:pt x="16" y="268"/>
                    <a:pt x="18" y="268"/>
                    <a:pt x="18" y="269"/>
                  </a:cubicBezTo>
                  <a:cubicBezTo>
                    <a:pt x="19" y="275"/>
                    <a:pt x="20" y="283"/>
                    <a:pt x="17" y="288"/>
                  </a:cubicBezTo>
                  <a:cubicBezTo>
                    <a:pt x="27" y="288"/>
                    <a:pt x="34" y="275"/>
                    <a:pt x="34" y="266"/>
                  </a:cubicBezTo>
                  <a:close/>
                  <a:moveTo>
                    <a:pt x="19" y="287"/>
                  </a:moveTo>
                  <a:cubicBezTo>
                    <a:pt x="19" y="288"/>
                    <a:pt x="18" y="287"/>
                    <a:pt x="18" y="286"/>
                  </a:cubicBezTo>
                  <a:cubicBezTo>
                    <a:pt x="23" y="273"/>
                    <a:pt x="25" y="259"/>
                    <a:pt x="20" y="245"/>
                  </a:cubicBezTo>
                  <a:cubicBezTo>
                    <a:pt x="20" y="244"/>
                    <a:pt x="21" y="244"/>
                    <a:pt x="22" y="244"/>
                  </a:cubicBezTo>
                  <a:cubicBezTo>
                    <a:pt x="28" y="256"/>
                    <a:pt x="32" y="278"/>
                    <a:pt x="19" y="287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3" name="Freeform 28"/>
            <p:cNvSpPr/>
            <p:nvPr/>
          </p:nvSpPr>
          <p:spPr bwMode="auto">
            <a:xfrm>
              <a:off x="5678488" y="4132263"/>
              <a:ext cx="22225" cy="63500"/>
            </a:xfrm>
            <a:custGeom>
              <a:avLst/>
              <a:gdLst>
                <a:gd name="T0" fmla="*/ 5 w 5"/>
                <a:gd name="T1" fmla="*/ 15 h 15"/>
                <a:gd name="T2" fmla="*/ 2 w 5"/>
                <a:gd name="T3" fmla="*/ 3 h 15"/>
                <a:gd name="T4" fmla="*/ 0 w 5"/>
                <a:gd name="T5" fmla="*/ 0 h 15"/>
                <a:gd name="T6" fmla="*/ 4 w 5"/>
                <a:gd name="T7" fmla="*/ 13 h 15"/>
                <a:gd name="T8" fmla="*/ 5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5" y="15"/>
                  </a:moveTo>
                  <a:cubicBezTo>
                    <a:pt x="4" y="11"/>
                    <a:pt x="3" y="7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4"/>
                    <a:pt x="3" y="9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4" name="Freeform 29"/>
            <p:cNvSpPr/>
            <p:nvPr/>
          </p:nvSpPr>
          <p:spPr bwMode="auto">
            <a:xfrm>
              <a:off x="5661025" y="5448300"/>
              <a:ext cx="9525" cy="1270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1 w 2"/>
                <a:gd name="T5" fmla="*/ 0 h 3"/>
                <a:gd name="T6" fmla="*/ 0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946650" y="1392238"/>
              <a:ext cx="2286000" cy="4056063"/>
            </a:xfrm>
            <a:custGeom>
              <a:avLst/>
              <a:gdLst>
                <a:gd name="T0" fmla="*/ 159 w 537"/>
                <a:gd name="T1" fmla="*/ 838 h 955"/>
                <a:gd name="T2" fmla="*/ 169 w 537"/>
                <a:gd name="T3" fmla="*/ 797 h 955"/>
                <a:gd name="T4" fmla="*/ 177 w 537"/>
                <a:gd name="T5" fmla="*/ 889 h 955"/>
                <a:gd name="T6" fmla="*/ 179 w 537"/>
                <a:gd name="T7" fmla="*/ 826 h 955"/>
                <a:gd name="T8" fmla="*/ 180 w 537"/>
                <a:gd name="T9" fmla="*/ 809 h 955"/>
                <a:gd name="T10" fmla="*/ 198 w 537"/>
                <a:gd name="T11" fmla="*/ 744 h 955"/>
                <a:gd name="T12" fmla="*/ 212 w 537"/>
                <a:gd name="T13" fmla="*/ 812 h 955"/>
                <a:gd name="T14" fmla="*/ 216 w 537"/>
                <a:gd name="T15" fmla="*/ 789 h 955"/>
                <a:gd name="T16" fmla="*/ 211 w 537"/>
                <a:gd name="T17" fmla="*/ 711 h 955"/>
                <a:gd name="T18" fmla="*/ 261 w 537"/>
                <a:gd name="T19" fmla="*/ 750 h 955"/>
                <a:gd name="T20" fmla="*/ 174 w 537"/>
                <a:gd name="T21" fmla="*/ 630 h 955"/>
                <a:gd name="T22" fmla="*/ 171 w 537"/>
                <a:gd name="T23" fmla="*/ 633 h 955"/>
                <a:gd name="T24" fmla="*/ 170 w 537"/>
                <a:gd name="T25" fmla="*/ 632 h 955"/>
                <a:gd name="T26" fmla="*/ 181 w 537"/>
                <a:gd name="T27" fmla="*/ 568 h 955"/>
                <a:gd name="T28" fmla="*/ 171 w 537"/>
                <a:gd name="T29" fmla="*/ 273 h 955"/>
                <a:gd name="T30" fmla="*/ 534 w 537"/>
                <a:gd name="T31" fmla="*/ 190 h 955"/>
                <a:gd name="T32" fmla="*/ 187 w 537"/>
                <a:gd name="T33" fmla="*/ 199 h 955"/>
                <a:gd name="T34" fmla="*/ 173 w 537"/>
                <a:gd name="T35" fmla="*/ 87 h 955"/>
                <a:gd name="T36" fmla="*/ 167 w 537"/>
                <a:gd name="T37" fmla="*/ 177 h 955"/>
                <a:gd name="T38" fmla="*/ 6 w 537"/>
                <a:gd name="T39" fmla="*/ 1 h 955"/>
                <a:gd name="T40" fmla="*/ 168 w 537"/>
                <a:gd name="T41" fmla="*/ 235 h 955"/>
                <a:gd name="T42" fmla="*/ 156 w 537"/>
                <a:gd name="T43" fmla="*/ 535 h 955"/>
                <a:gd name="T44" fmla="*/ 165 w 537"/>
                <a:gd name="T45" fmla="*/ 630 h 955"/>
                <a:gd name="T46" fmla="*/ 139 w 537"/>
                <a:gd name="T47" fmla="*/ 661 h 955"/>
                <a:gd name="T48" fmla="*/ 121 w 537"/>
                <a:gd name="T49" fmla="*/ 679 h 955"/>
                <a:gd name="T50" fmla="*/ 122 w 537"/>
                <a:gd name="T51" fmla="*/ 740 h 955"/>
                <a:gd name="T52" fmla="*/ 135 w 537"/>
                <a:gd name="T53" fmla="*/ 877 h 955"/>
                <a:gd name="T54" fmla="*/ 524 w 537"/>
                <a:gd name="T55" fmla="*/ 185 h 955"/>
                <a:gd name="T56" fmla="*/ 208 w 537"/>
                <a:gd name="T57" fmla="*/ 212 h 955"/>
                <a:gd name="T58" fmla="*/ 239 w 537"/>
                <a:gd name="T59" fmla="*/ 163 h 955"/>
                <a:gd name="T60" fmla="*/ 249 w 537"/>
                <a:gd name="T61" fmla="*/ 193 h 955"/>
                <a:gd name="T62" fmla="*/ 203 w 537"/>
                <a:gd name="T63" fmla="*/ 127 h 955"/>
                <a:gd name="T64" fmla="*/ 193 w 537"/>
                <a:gd name="T65" fmla="*/ 98 h 955"/>
                <a:gd name="T66" fmla="*/ 182 w 537"/>
                <a:gd name="T67" fmla="*/ 119 h 955"/>
                <a:gd name="T68" fmla="*/ 170 w 537"/>
                <a:gd name="T69" fmla="*/ 199 h 955"/>
                <a:gd name="T70" fmla="*/ 24 w 537"/>
                <a:gd name="T71" fmla="*/ 24 h 955"/>
                <a:gd name="T72" fmla="*/ 11 w 537"/>
                <a:gd name="T73" fmla="*/ 12 h 955"/>
                <a:gd name="T74" fmla="*/ 171 w 537"/>
                <a:gd name="T75" fmla="*/ 220 h 955"/>
                <a:gd name="T76" fmla="*/ 153 w 537"/>
                <a:gd name="T77" fmla="*/ 734 h 955"/>
                <a:gd name="T78" fmla="*/ 153 w 537"/>
                <a:gd name="T79" fmla="*/ 734 h 955"/>
                <a:gd name="T80" fmla="*/ 194 w 537"/>
                <a:gd name="T81" fmla="*/ 743 h 955"/>
                <a:gd name="T82" fmla="*/ 193 w 537"/>
                <a:gd name="T83" fmla="*/ 692 h 955"/>
                <a:gd name="T84" fmla="*/ 190 w 537"/>
                <a:gd name="T85" fmla="*/ 683 h 955"/>
                <a:gd name="T86" fmla="*/ 190 w 537"/>
                <a:gd name="T87" fmla="*/ 696 h 955"/>
                <a:gd name="T88" fmla="*/ 176 w 537"/>
                <a:gd name="T89" fmla="*/ 658 h 955"/>
                <a:gd name="T90" fmla="*/ 169 w 537"/>
                <a:gd name="T91" fmla="*/ 603 h 955"/>
                <a:gd name="T92" fmla="*/ 152 w 537"/>
                <a:gd name="T93" fmla="*/ 599 h 955"/>
                <a:gd name="T94" fmla="*/ 153 w 537"/>
                <a:gd name="T95" fmla="*/ 402 h 955"/>
                <a:gd name="T96" fmla="*/ 179 w 537"/>
                <a:gd name="T97" fmla="*/ 573 h 955"/>
                <a:gd name="T98" fmla="*/ 168 w 537"/>
                <a:gd name="T99" fmla="*/ 652 h 955"/>
                <a:gd name="T100" fmla="*/ 186 w 537"/>
                <a:gd name="T101" fmla="*/ 715 h 955"/>
                <a:gd name="T102" fmla="*/ 162 w 537"/>
                <a:gd name="T103" fmla="*/ 677 h 955"/>
                <a:gd name="T104" fmla="*/ 168 w 537"/>
                <a:gd name="T105" fmla="*/ 756 h 955"/>
                <a:gd name="T106" fmla="*/ 157 w 537"/>
                <a:gd name="T107" fmla="*/ 666 h 955"/>
                <a:gd name="T108" fmla="*/ 153 w 537"/>
                <a:gd name="T109" fmla="*/ 649 h 955"/>
                <a:gd name="T110" fmla="*/ 134 w 537"/>
                <a:gd name="T111" fmla="*/ 712 h 955"/>
                <a:gd name="T112" fmla="*/ 136 w 537"/>
                <a:gd name="T113" fmla="*/ 73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7" h="955">
                  <a:moveTo>
                    <a:pt x="138" y="789"/>
                  </a:moveTo>
                  <a:cubicBezTo>
                    <a:pt x="138" y="783"/>
                    <a:pt x="138" y="777"/>
                    <a:pt x="139" y="772"/>
                  </a:cubicBezTo>
                  <a:cubicBezTo>
                    <a:pt x="140" y="775"/>
                    <a:pt x="140" y="779"/>
                    <a:pt x="141" y="783"/>
                  </a:cubicBezTo>
                  <a:cubicBezTo>
                    <a:pt x="146" y="801"/>
                    <a:pt x="150" y="820"/>
                    <a:pt x="156" y="838"/>
                  </a:cubicBezTo>
                  <a:cubicBezTo>
                    <a:pt x="157" y="839"/>
                    <a:pt x="159" y="839"/>
                    <a:pt x="159" y="838"/>
                  </a:cubicBezTo>
                  <a:cubicBezTo>
                    <a:pt x="157" y="821"/>
                    <a:pt x="151" y="805"/>
                    <a:pt x="147" y="790"/>
                  </a:cubicBezTo>
                  <a:cubicBezTo>
                    <a:pt x="145" y="779"/>
                    <a:pt x="142" y="767"/>
                    <a:pt x="140" y="756"/>
                  </a:cubicBezTo>
                  <a:cubicBezTo>
                    <a:pt x="141" y="741"/>
                    <a:pt x="142" y="726"/>
                    <a:pt x="145" y="712"/>
                  </a:cubicBezTo>
                  <a:cubicBezTo>
                    <a:pt x="146" y="717"/>
                    <a:pt x="147" y="721"/>
                    <a:pt x="148" y="726"/>
                  </a:cubicBezTo>
                  <a:cubicBezTo>
                    <a:pt x="152" y="750"/>
                    <a:pt x="160" y="774"/>
                    <a:pt x="169" y="797"/>
                  </a:cubicBezTo>
                  <a:cubicBezTo>
                    <a:pt x="170" y="804"/>
                    <a:pt x="171" y="812"/>
                    <a:pt x="171" y="820"/>
                  </a:cubicBezTo>
                  <a:cubicBezTo>
                    <a:pt x="167" y="833"/>
                    <a:pt x="163" y="847"/>
                    <a:pt x="162" y="862"/>
                  </a:cubicBezTo>
                  <a:cubicBezTo>
                    <a:pt x="162" y="862"/>
                    <a:pt x="163" y="862"/>
                    <a:pt x="163" y="862"/>
                  </a:cubicBezTo>
                  <a:cubicBezTo>
                    <a:pt x="165" y="850"/>
                    <a:pt x="168" y="840"/>
                    <a:pt x="172" y="829"/>
                  </a:cubicBezTo>
                  <a:cubicBezTo>
                    <a:pt x="174" y="849"/>
                    <a:pt x="175" y="869"/>
                    <a:pt x="177" y="889"/>
                  </a:cubicBezTo>
                  <a:cubicBezTo>
                    <a:pt x="177" y="890"/>
                    <a:pt x="178" y="890"/>
                    <a:pt x="178" y="889"/>
                  </a:cubicBezTo>
                  <a:cubicBezTo>
                    <a:pt x="179" y="865"/>
                    <a:pt x="178" y="841"/>
                    <a:pt x="176" y="817"/>
                  </a:cubicBezTo>
                  <a:cubicBezTo>
                    <a:pt x="176" y="816"/>
                    <a:pt x="177" y="816"/>
                    <a:pt x="177" y="815"/>
                  </a:cubicBezTo>
                  <a:cubicBezTo>
                    <a:pt x="177" y="815"/>
                    <a:pt x="178" y="816"/>
                    <a:pt x="178" y="816"/>
                  </a:cubicBezTo>
                  <a:cubicBezTo>
                    <a:pt x="178" y="819"/>
                    <a:pt x="178" y="823"/>
                    <a:pt x="179" y="826"/>
                  </a:cubicBezTo>
                  <a:cubicBezTo>
                    <a:pt x="179" y="827"/>
                    <a:pt x="180" y="827"/>
                    <a:pt x="180" y="826"/>
                  </a:cubicBezTo>
                  <a:cubicBezTo>
                    <a:pt x="180" y="824"/>
                    <a:pt x="180" y="823"/>
                    <a:pt x="180" y="822"/>
                  </a:cubicBezTo>
                  <a:cubicBezTo>
                    <a:pt x="182" y="826"/>
                    <a:pt x="184" y="830"/>
                    <a:pt x="186" y="834"/>
                  </a:cubicBezTo>
                  <a:cubicBezTo>
                    <a:pt x="187" y="835"/>
                    <a:pt x="189" y="834"/>
                    <a:pt x="188" y="833"/>
                  </a:cubicBezTo>
                  <a:cubicBezTo>
                    <a:pt x="186" y="825"/>
                    <a:pt x="183" y="817"/>
                    <a:pt x="180" y="809"/>
                  </a:cubicBezTo>
                  <a:cubicBezTo>
                    <a:pt x="180" y="808"/>
                    <a:pt x="180" y="808"/>
                    <a:pt x="180" y="807"/>
                  </a:cubicBezTo>
                  <a:cubicBezTo>
                    <a:pt x="187" y="790"/>
                    <a:pt x="193" y="772"/>
                    <a:pt x="197" y="754"/>
                  </a:cubicBezTo>
                  <a:cubicBezTo>
                    <a:pt x="200" y="771"/>
                    <a:pt x="199" y="789"/>
                    <a:pt x="197" y="807"/>
                  </a:cubicBezTo>
                  <a:cubicBezTo>
                    <a:pt x="197" y="808"/>
                    <a:pt x="198" y="808"/>
                    <a:pt x="199" y="807"/>
                  </a:cubicBezTo>
                  <a:cubicBezTo>
                    <a:pt x="202" y="786"/>
                    <a:pt x="203" y="764"/>
                    <a:pt x="198" y="744"/>
                  </a:cubicBezTo>
                  <a:cubicBezTo>
                    <a:pt x="199" y="739"/>
                    <a:pt x="199" y="735"/>
                    <a:pt x="199" y="731"/>
                  </a:cubicBezTo>
                  <a:cubicBezTo>
                    <a:pt x="203" y="742"/>
                    <a:pt x="206" y="754"/>
                    <a:pt x="209" y="767"/>
                  </a:cubicBezTo>
                  <a:cubicBezTo>
                    <a:pt x="210" y="776"/>
                    <a:pt x="212" y="785"/>
                    <a:pt x="212" y="795"/>
                  </a:cubicBezTo>
                  <a:cubicBezTo>
                    <a:pt x="212" y="800"/>
                    <a:pt x="211" y="806"/>
                    <a:pt x="210" y="811"/>
                  </a:cubicBezTo>
                  <a:cubicBezTo>
                    <a:pt x="210" y="812"/>
                    <a:pt x="212" y="813"/>
                    <a:pt x="212" y="812"/>
                  </a:cubicBezTo>
                  <a:cubicBezTo>
                    <a:pt x="212" y="810"/>
                    <a:pt x="213" y="809"/>
                    <a:pt x="213" y="807"/>
                  </a:cubicBezTo>
                  <a:cubicBezTo>
                    <a:pt x="213" y="820"/>
                    <a:pt x="213" y="833"/>
                    <a:pt x="211" y="846"/>
                  </a:cubicBezTo>
                  <a:cubicBezTo>
                    <a:pt x="207" y="871"/>
                    <a:pt x="199" y="895"/>
                    <a:pt x="191" y="919"/>
                  </a:cubicBezTo>
                  <a:cubicBezTo>
                    <a:pt x="190" y="920"/>
                    <a:pt x="192" y="920"/>
                    <a:pt x="192" y="920"/>
                  </a:cubicBezTo>
                  <a:cubicBezTo>
                    <a:pt x="213" y="880"/>
                    <a:pt x="220" y="833"/>
                    <a:pt x="216" y="789"/>
                  </a:cubicBezTo>
                  <a:cubicBezTo>
                    <a:pt x="219" y="767"/>
                    <a:pt x="220" y="744"/>
                    <a:pt x="215" y="723"/>
                  </a:cubicBezTo>
                  <a:cubicBezTo>
                    <a:pt x="231" y="752"/>
                    <a:pt x="241" y="782"/>
                    <a:pt x="241" y="816"/>
                  </a:cubicBezTo>
                  <a:cubicBezTo>
                    <a:pt x="241" y="817"/>
                    <a:pt x="242" y="817"/>
                    <a:pt x="242" y="816"/>
                  </a:cubicBezTo>
                  <a:cubicBezTo>
                    <a:pt x="245" y="783"/>
                    <a:pt x="234" y="751"/>
                    <a:pt x="218" y="722"/>
                  </a:cubicBezTo>
                  <a:cubicBezTo>
                    <a:pt x="215" y="718"/>
                    <a:pt x="213" y="715"/>
                    <a:pt x="211" y="711"/>
                  </a:cubicBezTo>
                  <a:cubicBezTo>
                    <a:pt x="206" y="697"/>
                    <a:pt x="197" y="684"/>
                    <a:pt x="188" y="673"/>
                  </a:cubicBezTo>
                  <a:cubicBezTo>
                    <a:pt x="187" y="672"/>
                    <a:pt x="186" y="671"/>
                    <a:pt x="186" y="670"/>
                  </a:cubicBezTo>
                  <a:cubicBezTo>
                    <a:pt x="184" y="667"/>
                    <a:pt x="183" y="663"/>
                    <a:pt x="182" y="659"/>
                  </a:cubicBezTo>
                  <a:cubicBezTo>
                    <a:pt x="191" y="670"/>
                    <a:pt x="204" y="679"/>
                    <a:pt x="215" y="687"/>
                  </a:cubicBezTo>
                  <a:cubicBezTo>
                    <a:pt x="238" y="704"/>
                    <a:pt x="255" y="722"/>
                    <a:pt x="261" y="750"/>
                  </a:cubicBezTo>
                  <a:cubicBezTo>
                    <a:pt x="261" y="751"/>
                    <a:pt x="263" y="751"/>
                    <a:pt x="263" y="750"/>
                  </a:cubicBezTo>
                  <a:cubicBezTo>
                    <a:pt x="262" y="724"/>
                    <a:pt x="246" y="705"/>
                    <a:pt x="226" y="690"/>
                  </a:cubicBezTo>
                  <a:cubicBezTo>
                    <a:pt x="216" y="682"/>
                    <a:pt x="205" y="675"/>
                    <a:pt x="195" y="666"/>
                  </a:cubicBezTo>
                  <a:cubicBezTo>
                    <a:pt x="188" y="659"/>
                    <a:pt x="182" y="652"/>
                    <a:pt x="177" y="644"/>
                  </a:cubicBezTo>
                  <a:cubicBezTo>
                    <a:pt x="176" y="640"/>
                    <a:pt x="175" y="635"/>
                    <a:pt x="174" y="630"/>
                  </a:cubicBezTo>
                  <a:cubicBezTo>
                    <a:pt x="174" y="629"/>
                    <a:pt x="172" y="629"/>
                    <a:pt x="172" y="630"/>
                  </a:cubicBezTo>
                  <a:cubicBezTo>
                    <a:pt x="172" y="632"/>
                    <a:pt x="172" y="634"/>
                    <a:pt x="172" y="636"/>
                  </a:cubicBezTo>
                  <a:cubicBezTo>
                    <a:pt x="172" y="636"/>
                    <a:pt x="172" y="636"/>
                    <a:pt x="172" y="636"/>
                  </a:cubicBezTo>
                  <a:cubicBezTo>
                    <a:pt x="172" y="635"/>
                    <a:pt x="171" y="635"/>
                    <a:pt x="171" y="635"/>
                  </a:cubicBezTo>
                  <a:cubicBezTo>
                    <a:pt x="171" y="635"/>
                    <a:pt x="171" y="634"/>
                    <a:pt x="171" y="633"/>
                  </a:cubicBezTo>
                  <a:cubicBezTo>
                    <a:pt x="171" y="633"/>
                    <a:pt x="171" y="633"/>
                    <a:pt x="170" y="633"/>
                  </a:cubicBezTo>
                  <a:cubicBezTo>
                    <a:pt x="171" y="632"/>
                    <a:pt x="171" y="632"/>
                    <a:pt x="171" y="632"/>
                  </a:cubicBezTo>
                  <a:cubicBezTo>
                    <a:pt x="171" y="632"/>
                    <a:pt x="171" y="631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1" y="630"/>
                    <a:pt x="172" y="628"/>
                    <a:pt x="174" y="627"/>
                  </a:cubicBezTo>
                  <a:cubicBezTo>
                    <a:pt x="174" y="626"/>
                    <a:pt x="174" y="626"/>
                    <a:pt x="174" y="626"/>
                  </a:cubicBezTo>
                  <a:cubicBezTo>
                    <a:pt x="181" y="623"/>
                    <a:pt x="188" y="617"/>
                    <a:pt x="190" y="609"/>
                  </a:cubicBezTo>
                  <a:cubicBezTo>
                    <a:pt x="193" y="594"/>
                    <a:pt x="185" y="582"/>
                    <a:pt x="181" y="568"/>
                  </a:cubicBezTo>
                  <a:cubicBezTo>
                    <a:pt x="180" y="554"/>
                    <a:pt x="176" y="540"/>
                    <a:pt x="175" y="525"/>
                  </a:cubicBezTo>
                  <a:cubicBezTo>
                    <a:pt x="173" y="511"/>
                    <a:pt x="172" y="497"/>
                    <a:pt x="171" y="482"/>
                  </a:cubicBezTo>
                  <a:cubicBezTo>
                    <a:pt x="168" y="454"/>
                    <a:pt x="165" y="425"/>
                    <a:pt x="164" y="396"/>
                  </a:cubicBezTo>
                  <a:cubicBezTo>
                    <a:pt x="164" y="366"/>
                    <a:pt x="165" y="336"/>
                    <a:pt x="168" y="307"/>
                  </a:cubicBezTo>
                  <a:cubicBezTo>
                    <a:pt x="169" y="296"/>
                    <a:pt x="170" y="284"/>
                    <a:pt x="171" y="273"/>
                  </a:cubicBezTo>
                  <a:cubicBezTo>
                    <a:pt x="174" y="260"/>
                    <a:pt x="176" y="246"/>
                    <a:pt x="176" y="233"/>
                  </a:cubicBezTo>
                  <a:cubicBezTo>
                    <a:pt x="199" y="218"/>
                    <a:pt x="232" y="226"/>
                    <a:pt x="257" y="231"/>
                  </a:cubicBezTo>
                  <a:cubicBezTo>
                    <a:pt x="286" y="238"/>
                    <a:pt x="313" y="244"/>
                    <a:pt x="342" y="246"/>
                  </a:cubicBezTo>
                  <a:cubicBezTo>
                    <a:pt x="377" y="248"/>
                    <a:pt x="411" y="245"/>
                    <a:pt x="443" y="230"/>
                  </a:cubicBezTo>
                  <a:cubicBezTo>
                    <a:pt x="473" y="216"/>
                    <a:pt x="501" y="197"/>
                    <a:pt x="534" y="190"/>
                  </a:cubicBezTo>
                  <a:cubicBezTo>
                    <a:pt x="537" y="189"/>
                    <a:pt x="537" y="185"/>
                    <a:pt x="535" y="183"/>
                  </a:cubicBezTo>
                  <a:cubicBezTo>
                    <a:pt x="502" y="163"/>
                    <a:pt x="464" y="155"/>
                    <a:pt x="428" y="143"/>
                  </a:cubicBezTo>
                  <a:cubicBezTo>
                    <a:pt x="392" y="132"/>
                    <a:pt x="353" y="118"/>
                    <a:pt x="316" y="125"/>
                  </a:cubicBezTo>
                  <a:cubicBezTo>
                    <a:pt x="285" y="130"/>
                    <a:pt x="256" y="143"/>
                    <a:pt x="230" y="160"/>
                  </a:cubicBezTo>
                  <a:cubicBezTo>
                    <a:pt x="215" y="171"/>
                    <a:pt x="199" y="184"/>
                    <a:pt x="187" y="199"/>
                  </a:cubicBezTo>
                  <a:cubicBezTo>
                    <a:pt x="194" y="182"/>
                    <a:pt x="200" y="165"/>
                    <a:pt x="204" y="148"/>
                  </a:cubicBezTo>
                  <a:cubicBezTo>
                    <a:pt x="209" y="126"/>
                    <a:pt x="201" y="112"/>
                    <a:pt x="194" y="93"/>
                  </a:cubicBezTo>
                  <a:cubicBezTo>
                    <a:pt x="193" y="92"/>
                    <a:pt x="191" y="92"/>
                    <a:pt x="191" y="93"/>
                  </a:cubicBezTo>
                  <a:cubicBezTo>
                    <a:pt x="188" y="100"/>
                    <a:pt x="186" y="107"/>
                    <a:pt x="183" y="114"/>
                  </a:cubicBezTo>
                  <a:cubicBezTo>
                    <a:pt x="182" y="104"/>
                    <a:pt x="177" y="96"/>
                    <a:pt x="173" y="87"/>
                  </a:cubicBezTo>
                  <a:cubicBezTo>
                    <a:pt x="172" y="86"/>
                    <a:pt x="170" y="87"/>
                    <a:pt x="170" y="88"/>
                  </a:cubicBezTo>
                  <a:cubicBezTo>
                    <a:pt x="164" y="108"/>
                    <a:pt x="164" y="128"/>
                    <a:pt x="168" y="149"/>
                  </a:cubicBezTo>
                  <a:cubicBezTo>
                    <a:pt x="170" y="160"/>
                    <a:pt x="172" y="171"/>
                    <a:pt x="174" y="182"/>
                  </a:cubicBezTo>
                  <a:cubicBezTo>
                    <a:pt x="174" y="187"/>
                    <a:pt x="175" y="191"/>
                    <a:pt x="175" y="196"/>
                  </a:cubicBezTo>
                  <a:cubicBezTo>
                    <a:pt x="173" y="189"/>
                    <a:pt x="170" y="182"/>
                    <a:pt x="167" y="177"/>
                  </a:cubicBezTo>
                  <a:cubicBezTo>
                    <a:pt x="158" y="156"/>
                    <a:pt x="146" y="135"/>
                    <a:pt x="133" y="117"/>
                  </a:cubicBezTo>
                  <a:cubicBezTo>
                    <a:pt x="100" y="70"/>
                    <a:pt x="46" y="45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0" y="27"/>
                    <a:pt x="1" y="54"/>
                    <a:pt x="13" y="77"/>
                  </a:cubicBezTo>
                  <a:cubicBezTo>
                    <a:pt x="24" y="97"/>
                    <a:pt x="40" y="114"/>
                    <a:pt x="58" y="129"/>
                  </a:cubicBezTo>
                  <a:cubicBezTo>
                    <a:pt x="97" y="161"/>
                    <a:pt x="144" y="188"/>
                    <a:pt x="167" y="234"/>
                  </a:cubicBezTo>
                  <a:cubicBezTo>
                    <a:pt x="167" y="235"/>
                    <a:pt x="167" y="235"/>
                    <a:pt x="168" y="235"/>
                  </a:cubicBezTo>
                  <a:cubicBezTo>
                    <a:pt x="165" y="252"/>
                    <a:pt x="164" y="270"/>
                    <a:pt x="162" y="288"/>
                  </a:cubicBezTo>
                  <a:cubicBezTo>
                    <a:pt x="160" y="299"/>
                    <a:pt x="158" y="310"/>
                    <a:pt x="156" y="322"/>
                  </a:cubicBezTo>
                  <a:cubicBezTo>
                    <a:pt x="151" y="348"/>
                    <a:pt x="148" y="375"/>
                    <a:pt x="148" y="403"/>
                  </a:cubicBezTo>
                  <a:cubicBezTo>
                    <a:pt x="148" y="432"/>
                    <a:pt x="152" y="461"/>
                    <a:pt x="154" y="490"/>
                  </a:cubicBezTo>
                  <a:cubicBezTo>
                    <a:pt x="155" y="505"/>
                    <a:pt x="156" y="520"/>
                    <a:pt x="156" y="535"/>
                  </a:cubicBezTo>
                  <a:cubicBezTo>
                    <a:pt x="157" y="548"/>
                    <a:pt x="155" y="562"/>
                    <a:pt x="156" y="575"/>
                  </a:cubicBezTo>
                  <a:cubicBezTo>
                    <a:pt x="141" y="586"/>
                    <a:pt x="144" y="622"/>
                    <a:pt x="163" y="626"/>
                  </a:cubicBezTo>
                  <a:cubicBezTo>
                    <a:pt x="165" y="627"/>
                    <a:pt x="167" y="627"/>
                    <a:pt x="169" y="627"/>
                  </a:cubicBezTo>
                  <a:cubicBezTo>
                    <a:pt x="169" y="627"/>
                    <a:pt x="169" y="627"/>
                    <a:pt x="169" y="627"/>
                  </a:cubicBezTo>
                  <a:cubicBezTo>
                    <a:pt x="168" y="628"/>
                    <a:pt x="166" y="629"/>
                    <a:pt x="165" y="630"/>
                  </a:cubicBezTo>
                  <a:cubicBezTo>
                    <a:pt x="165" y="630"/>
                    <a:pt x="165" y="629"/>
                    <a:pt x="165" y="629"/>
                  </a:cubicBezTo>
                  <a:cubicBezTo>
                    <a:pt x="164" y="629"/>
                    <a:pt x="164" y="629"/>
                    <a:pt x="164" y="630"/>
                  </a:cubicBezTo>
                  <a:cubicBezTo>
                    <a:pt x="164" y="630"/>
                    <a:pt x="164" y="630"/>
                    <a:pt x="164" y="630"/>
                  </a:cubicBezTo>
                  <a:cubicBezTo>
                    <a:pt x="153" y="638"/>
                    <a:pt x="145" y="648"/>
                    <a:pt x="140" y="660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29" y="673"/>
                    <a:pt x="113" y="681"/>
                    <a:pt x="101" y="690"/>
                  </a:cubicBezTo>
                  <a:cubicBezTo>
                    <a:pt x="76" y="711"/>
                    <a:pt x="62" y="735"/>
                    <a:pt x="64" y="768"/>
                  </a:cubicBezTo>
                  <a:cubicBezTo>
                    <a:pt x="64" y="769"/>
                    <a:pt x="65" y="769"/>
                    <a:pt x="65" y="768"/>
                  </a:cubicBezTo>
                  <a:cubicBezTo>
                    <a:pt x="64" y="748"/>
                    <a:pt x="69" y="728"/>
                    <a:pt x="82" y="712"/>
                  </a:cubicBezTo>
                  <a:cubicBezTo>
                    <a:pt x="93" y="699"/>
                    <a:pt x="107" y="689"/>
                    <a:pt x="121" y="679"/>
                  </a:cubicBezTo>
                  <a:cubicBezTo>
                    <a:pt x="127" y="674"/>
                    <a:pt x="132" y="670"/>
                    <a:pt x="138" y="665"/>
                  </a:cubicBezTo>
                  <a:cubicBezTo>
                    <a:pt x="132" y="680"/>
                    <a:pt x="130" y="697"/>
                    <a:pt x="130" y="714"/>
                  </a:cubicBezTo>
                  <a:cubicBezTo>
                    <a:pt x="107" y="761"/>
                    <a:pt x="92" y="812"/>
                    <a:pt x="116" y="860"/>
                  </a:cubicBezTo>
                  <a:cubicBezTo>
                    <a:pt x="116" y="861"/>
                    <a:pt x="117" y="860"/>
                    <a:pt x="117" y="859"/>
                  </a:cubicBezTo>
                  <a:cubicBezTo>
                    <a:pt x="103" y="819"/>
                    <a:pt x="106" y="779"/>
                    <a:pt x="122" y="740"/>
                  </a:cubicBezTo>
                  <a:cubicBezTo>
                    <a:pt x="125" y="733"/>
                    <a:pt x="128" y="727"/>
                    <a:pt x="131" y="720"/>
                  </a:cubicBezTo>
                  <a:cubicBezTo>
                    <a:pt x="131" y="721"/>
                    <a:pt x="131" y="722"/>
                    <a:pt x="131" y="723"/>
                  </a:cubicBezTo>
                  <a:cubicBezTo>
                    <a:pt x="132" y="734"/>
                    <a:pt x="133" y="746"/>
                    <a:pt x="136" y="757"/>
                  </a:cubicBezTo>
                  <a:cubicBezTo>
                    <a:pt x="135" y="769"/>
                    <a:pt x="134" y="781"/>
                    <a:pt x="134" y="793"/>
                  </a:cubicBezTo>
                  <a:cubicBezTo>
                    <a:pt x="132" y="820"/>
                    <a:pt x="128" y="850"/>
                    <a:pt x="135" y="877"/>
                  </a:cubicBezTo>
                  <a:cubicBezTo>
                    <a:pt x="142" y="905"/>
                    <a:pt x="158" y="929"/>
                    <a:pt x="168" y="955"/>
                  </a:cubicBezTo>
                  <a:cubicBezTo>
                    <a:pt x="169" y="955"/>
                    <a:pt x="169" y="955"/>
                    <a:pt x="169" y="955"/>
                  </a:cubicBezTo>
                  <a:cubicBezTo>
                    <a:pt x="162" y="928"/>
                    <a:pt x="143" y="904"/>
                    <a:pt x="139" y="876"/>
                  </a:cubicBezTo>
                  <a:cubicBezTo>
                    <a:pt x="134" y="847"/>
                    <a:pt x="136" y="818"/>
                    <a:pt x="138" y="789"/>
                  </a:cubicBezTo>
                  <a:close/>
                  <a:moveTo>
                    <a:pt x="524" y="185"/>
                  </a:moveTo>
                  <a:cubicBezTo>
                    <a:pt x="495" y="194"/>
                    <a:pt x="470" y="211"/>
                    <a:pt x="443" y="223"/>
                  </a:cubicBezTo>
                  <a:cubicBezTo>
                    <a:pt x="406" y="240"/>
                    <a:pt x="367" y="242"/>
                    <a:pt x="327" y="238"/>
                  </a:cubicBezTo>
                  <a:cubicBezTo>
                    <a:pt x="297" y="235"/>
                    <a:pt x="269" y="226"/>
                    <a:pt x="240" y="221"/>
                  </a:cubicBezTo>
                  <a:cubicBezTo>
                    <a:pt x="226" y="219"/>
                    <a:pt x="211" y="217"/>
                    <a:pt x="197" y="218"/>
                  </a:cubicBezTo>
                  <a:cubicBezTo>
                    <a:pt x="200" y="216"/>
                    <a:pt x="204" y="214"/>
                    <a:pt x="208" y="212"/>
                  </a:cubicBezTo>
                  <a:cubicBezTo>
                    <a:pt x="222" y="207"/>
                    <a:pt x="236" y="202"/>
                    <a:pt x="251" y="199"/>
                  </a:cubicBezTo>
                  <a:cubicBezTo>
                    <a:pt x="280" y="192"/>
                    <a:pt x="310" y="190"/>
                    <a:pt x="340" y="189"/>
                  </a:cubicBezTo>
                  <a:cubicBezTo>
                    <a:pt x="401" y="188"/>
                    <a:pt x="462" y="191"/>
                    <a:pt x="523" y="185"/>
                  </a:cubicBezTo>
                  <a:cubicBezTo>
                    <a:pt x="524" y="185"/>
                    <a:pt x="524" y="185"/>
                    <a:pt x="524" y="185"/>
                  </a:cubicBezTo>
                  <a:close/>
                  <a:moveTo>
                    <a:pt x="239" y="163"/>
                  </a:moveTo>
                  <a:cubicBezTo>
                    <a:pt x="264" y="147"/>
                    <a:pt x="294" y="133"/>
                    <a:pt x="324" y="131"/>
                  </a:cubicBezTo>
                  <a:cubicBezTo>
                    <a:pt x="362" y="128"/>
                    <a:pt x="397" y="142"/>
                    <a:pt x="433" y="152"/>
                  </a:cubicBezTo>
                  <a:cubicBezTo>
                    <a:pt x="463" y="161"/>
                    <a:pt x="494" y="169"/>
                    <a:pt x="522" y="184"/>
                  </a:cubicBezTo>
                  <a:cubicBezTo>
                    <a:pt x="460" y="188"/>
                    <a:pt x="398" y="184"/>
                    <a:pt x="336" y="184"/>
                  </a:cubicBezTo>
                  <a:cubicBezTo>
                    <a:pt x="307" y="185"/>
                    <a:pt x="278" y="186"/>
                    <a:pt x="249" y="193"/>
                  </a:cubicBezTo>
                  <a:cubicBezTo>
                    <a:pt x="235" y="196"/>
                    <a:pt x="220" y="200"/>
                    <a:pt x="206" y="205"/>
                  </a:cubicBezTo>
                  <a:cubicBezTo>
                    <a:pt x="198" y="208"/>
                    <a:pt x="191" y="213"/>
                    <a:pt x="183" y="216"/>
                  </a:cubicBezTo>
                  <a:cubicBezTo>
                    <a:pt x="197" y="194"/>
                    <a:pt x="217" y="176"/>
                    <a:pt x="239" y="163"/>
                  </a:cubicBezTo>
                  <a:close/>
                  <a:moveTo>
                    <a:pt x="193" y="98"/>
                  </a:moveTo>
                  <a:cubicBezTo>
                    <a:pt x="197" y="107"/>
                    <a:pt x="202" y="117"/>
                    <a:pt x="203" y="127"/>
                  </a:cubicBezTo>
                  <a:cubicBezTo>
                    <a:pt x="204" y="137"/>
                    <a:pt x="201" y="148"/>
                    <a:pt x="198" y="158"/>
                  </a:cubicBezTo>
                  <a:cubicBezTo>
                    <a:pt x="193" y="173"/>
                    <a:pt x="186" y="188"/>
                    <a:pt x="181" y="204"/>
                  </a:cubicBezTo>
                  <a:cubicBezTo>
                    <a:pt x="181" y="195"/>
                    <a:pt x="179" y="186"/>
                    <a:pt x="177" y="177"/>
                  </a:cubicBezTo>
                  <a:cubicBezTo>
                    <a:pt x="176" y="168"/>
                    <a:pt x="176" y="159"/>
                    <a:pt x="177" y="150"/>
                  </a:cubicBezTo>
                  <a:cubicBezTo>
                    <a:pt x="181" y="132"/>
                    <a:pt x="188" y="116"/>
                    <a:pt x="193" y="98"/>
                  </a:cubicBezTo>
                  <a:close/>
                  <a:moveTo>
                    <a:pt x="173" y="153"/>
                  </a:moveTo>
                  <a:cubicBezTo>
                    <a:pt x="173" y="155"/>
                    <a:pt x="173" y="157"/>
                    <a:pt x="173" y="159"/>
                  </a:cubicBezTo>
                  <a:cubicBezTo>
                    <a:pt x="172" y="158"/>
                    <a:pt x="172" y="157"/>
                    <a:pt x="172" y="156"/>
                  </a:cubicBezTo>
                  <a:cubicBezTo>
                    <a:pt x="168" y="135"/>
                    <a:pt x="167" y="114"/>
                    <a:pt x="172" y="93"/>
                  </a:cubicBezTo>
                  <a:cubicBezTo>
                    <a:pt x="176" y="101"/>
                    <a:pt x="179" y="110"/>
                    <a:pt x="182" y="119"/>
                  </a:cubicBezTo>
                  <a:cubicBezTo>
                    <a:pt x="178" y="130"/>
                    <a:pt x="174" y="141"/>
                    <a:pt x="173" y="153"/>
                  </a:cubicBezTo>
                  <a:close/>
                  <a:moveTo>
                    <a:pt x="124" y="114"/>
                  </a:moveTo>
                  <a:cubicBezTo>
                    <a:pt x="136" y="130"/>
                    <a:pt x="147" y="149"/>
                    <a:pt x="156" y="167"/>
                  </a:cubicBezTo>
                  <a:cubicBezTo>
                    <a:pt x="162" y="177"/>
                    <a:pt x="169" y="191"/>
                    <a:pt x="171" y="204"/>
                  </a:cubicBezTo>
                  <a:cubicBezTo>
                    <a:pt x="171" y="202"/>
                    <a:pt x="170" y="200"/>
                    <a:pt x="170" y="199"/>
                  </a:cubicBezTo>
                  <a:cubicBezTo>
                    <a:pt x="166" y="189"/>
                    <a:pt x="161" y="179"/>
                    <a:pt x="156" y="170"/>
                  </a:cubicBezTo>
                  <a:cubicBezTo>
                    <a:pt x="143" y="150"/>
                    <a:pt x="129" y="132"/>
                    <a:pt x="113" y="116"/>
                  </a:cubicBezTo>
                  <a:cubicBezTo>
                    <a:pt x="95" y="98"/>
                    <a:pt x="76" y="81"/>
                    <a:pt x="58" y="63"/>
                  </a:cubicBezTo>
                  <a:cubicBezTo>
                    <a:pt x="48" y="53"/>
                    <a:pt x="38" y="43"/>
                    <a:pt x="29" y="31"/>
                  </a:cubicBezTo>
                  <a:cubicBezTo>
                    <a:pt x="27" y="29"/>
                    <a:pt x="26" y="27"/>
                    <a:pt x="24" y="24"/>
                  </a:cubicBezTo>
                  <a:cubicBezTo>
                    <a:pt x="57" y="54"/>
                    <a:pt x="97" y="78"/>
                    <a:pt x="124" y="114"/>
                  </a:cubicBezTo>
                  <a:close/>
                  <a:moveTo>
                    <a:pt x="69" y="134"/>
                  </a:moveTo>
                  <a:cubicBezTo>
                    <a:pt x="51" y="120"/>
                    <a:pt x="31" y="104"/>
                    <a:pt x="20" y="82"/>
                  </a:cubicBezTo>
                  <a:cubicBezTo>
                    <a:pt x="9" y="59"/>
                    <a:pt x="6" y="35"/>
                    <a:pt x="9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21" y="30"/>
                    <a:pt x="37" y="47"/>
                    <a:pt x="50" y="61"/>
                  </a:cubicBezTo>
                  <a:cubicBezTo>
                    <a:pt x="68" y="78"/>
                    <a:pt x="87" y="95"/>
                    <a:pt x="104" y="113"/>
                  </a:cubicBezTo>
                  <a:cubicBezTo>
                    <a:pt x="121" y="129"/>
                    <a:pt x="136" y="147"/>
                    <a:pt x="148" y="166"/>
                  </a:cubicBezTo>
                  <a:cubicBezTo>
                    <a:pt x="155" y="177"/>
                    <a:pt x="161" y="188"/>
                    <a:pt x="166" y="200"/>
                  </a:cubicBezTo>
                  <a:cubicBezTo>
                    <a:pt x="168" y="206"/>
                    <a:pt x="169" y="214"/>
                    <a:pt x="171" y="220"/>
                  </a:cubicBezTo>
                  <a:cubicBezTo>
                    <a:pt x="171" y="220"/>
                    <a:pt x="170" y="220"/>
                    <a:pt x="170" y="221"/>
                  </a:cubicBezTo>
                  <a:cubicBezTo>
                    <a:pt x="170" y="221"/>
                    <a:pt x="170" y="222"/>
                    <a:pt x="170" y="222"/>
                  </a:cubicBezTo>
                  <a:cubicBezTo>
                    <a:pt x="169" y="223"/>
                    <a:pt x="169" y="224"/>
                    <a:pt x="169" y="225"/>
                  </a:cubicBezTo>
                  <a:cubicBezTo>
                    <a:pt x="146" y="185"/>
                    <a:pt x="105" y="161"/>
                    <a:pt x="69" y="134"/>
                  </a:cubicBezTo>
                  <a:close/>
                  <a:moveTo>
                    <a:pt x="153" y="734"/>
                  </a:moveTo>
                  <a:cubicBezTo>
                    <a:pt x="150" y="722"/>
                    <a:pt x="149" y="711"/>
                    <a:pt x="148" y="700"/>
                  </a:cubicBezTo>
                  <a:cubicBezTo>
                    <a:pt x="151" y="691"/>
                    <a:pt x="154" y="682"/>
                    <a:pt x="157" y="674"/>
                  </a:cubicBezTo>
                  <a:cubicBezTo>
                    <a:pt x="155" y="700"/>
                    <a:pt x="160" y="726"/>
                    <a:pt x="164" y="751"/>
                  </a:cubicBezTo>
                  <a:cubicBezTo>
                    <a:pt x="165" y="760"/>
                    <a:pt x="166" y="768"/>
                    <a:pt x="167" y="777"/>
                  </a:cubicBezTo>
                  <a:cubicBezTo>
                    <a:pt x="161" y="763"/>
                    <a:pt x="156" y="749"/>
                    <a:pt x="153" y="734"/>
                  </a:cubicBezTo>
                  <a:close/>
                  <a:moveTo>
                    <a:pt x="192" y="756"/>
                  </a:moveTo>
                  <a:cubicBezTo>
                    <a:pt x="189" y="770"/>
                    <a:pt x="184" y="783"/>
                    <a:pt x="179" y="797"/>
                  </a:cubicBezTo>
                  <a:cubicBezTo>
                    <a:pt x="178" y="773"/>
                    <a:pt x="176" y="749"/>
                    <a:pt x="174" y="726"/>
                  </a:cubicBezTo>
                  <a:cubicBezTo>
                    <a:pt x="173" y="717"/>
                    <a:pt x="172" y="708"/>
                    <a:pt x="171" y="700"/>
                  </a:cubicBezTo>
                  <a:cubicBezTo>
                    <a:pt x="180" y="714"/>
                    <a:pt x="190" y="727"/>
                    <a:pt x="194" y="743"/>
                  </a:cubicBezTo>
                  <a:cubicBezTo>
                    <a:pt x="194" y="748"/>
                    <a:pt x="193" y="752"/>
                    <a:pt x="192" y="756"/>
                  </a:cubicBezTo>
                  <a:close/>
                  <a:moveTo>
                    <a:pt x="214" y="773"/>
                  </a:moveTo>
                  <a:cubicBezTo>
                    <a:pt x="211" y="754"/>
                    <a:pt x="206" y="735"/>
                    <a:pt x="199" y="716"/>
                  </a:cubicBezTo>
                  <a:cubicBezTo>
                    <a:pt x="198" y="709"/>
                    <a:pt x="197" y="702"/>
                    <a:pt x="194" y="695"/>
                  </a:cubicBezTo>
                  <a:cubicBezTo>
                    <a:pt x="194" y="694"/>
                    <a:pt x="194" y="693"/>
                    <a:pt x="193" y="692"/>
                  </a:cubicBezTo>
                  <a:cubicBezTo>
                    <a:pt x="199" y="699"/>
                    <a:pt x="204" y="705"/>
                    <a:pt x="208" y="711"/>
                  </a:cubicBezTo>
                  <a:cubicBezTo>
                    <a:pt x="215" y="731"/>
                    <a:pt x="216" y="752"/>
                    <a:pt x="214" y="773"/>
                  </a:cubicBezTo>
                  <a:close/>
                  <a:moveTo>
                    <a:pt x="199" y="693"/>
                  </a:moveTo>
                  <a:cubicBezTo>
                    <a:pt x="200" y="695"/>
                    <a:pt x="201" y="696"/>
                    <a:pt x="202" y="697"/>
                  </a:cubicBezTo>
                  <a:cubicBezTo>
                    <a:pt x="198" y="692"/>
                    <a:pt x="194" y="688"/>
                    <a:pt x="190" y="683"/>
                  </a:cubicBezTo>
                  <a:cubicBezTo>
                    <a:pt x="190" y="682"/>
                    <a:pt x="190" y="681"/>
                    <a:pt x="189" y="680"/>
                  </a:cubicBezTo>
                  <a:cubicBezTo>
                    <a:pt x="193" y="685"/>
                    <a:pt x="197" y="689"/>
                    <a:pt x="199" y="693"/>
                  </a:cubicBezTo>
                  <a:close/>
                  <a:moveTo>
                    <a:pt x="186" y="683"/>
                  </a:moveTo>
                  <a:cubicBezTo>
                    <a:pt x="187" y="686"/>
                    <a:pt x="188" y="689"/>
                    <a:pt x="189" y="693"/>
                  </a:cubicBezTo>
                  <a:cubicBezTo>
                    <a:pt x="190" y="694"/>
                    <a:pt x="190" y="695"/>
                    <a:pt x="190" y="696"/>
                  </a:cubicBezTo>
                  <a:cubicBezTo>
                    <a:pt x="188" y="691"/>
                    <a:pt x="186" y="685"/>
                    <a:pt x="184" y="680"/>
                  </a:cubicBezTo>
                  <a:cubicBezTo>
                    <a:pt x="184" y="681"/>
                    <a:pt x="185" y="682"/>
                    <a:pt x="186" y="683"/>
                  </a:cubicBezTo>
                  <a:close/>
                  <a:moveTo>
                    <a:pt x="174" y="648"/>
                  </a:moveTo>
                  <a:cubicBezTo>
                    <a:pt x="175" y="652"/>
                    <a:pt x="176" y="656"/>
                    <a:pt x="177" y="660"/>
                  </a:cubicBezTo>
                  <a:cubicBezTo>
                    <a:pt x="177" y="659"/>
                    <a:pt x="176" y="659"/>
                    <a:pt x="176" y="658"/>
                  </a:cubicBezTo>
                  <a:cubicBezTo>
                    <a:pt x="175" y="654"/>
                    <a:pt x="173" y="649"/>
                    <a:pt x="172" y="645"/>
                  </a:cubicBezTo>
                  <a:cubicBezTo>
                    <a:pt x="173" y="646"/>
                    <a:pt x="173" y="647"/>
                    <a:pt x="174" y="648"/>
                  </a:cubicBezTo>
                  <a:close/>
                  <a:moveTo>
                    <a:pt x="169" y="622"/>
                  </a:moveTo>
                  <a:cubicBezTo>
                    <a:pt x="172" y="617"/>
                    <a:pt x="171" y="609"/>
                    <a:pt x="170" y="603"/>
                  </a:cubicBezTo>
                  <a:cubicBezTo>
                    <a:pt x="170" y="602"/>
                    <a:pt x="168" y="602"/>
                    <a:pt x="169" y="603"/>
                  </a:cubicBezTo>
                  <a:cubicBezTo>
                    <a:pt x="169" y="607"/>
                    <a:pt x="169" y="610"/>
                    <a:pt x="169" y="613"/>
                  </a:cubicBezTo>
                  <a:cubicBezTo>
                    <a:pt x="169" y="616"/>
                    <a:pt x="168" y="619"/>
                    <a:pt x="167" y="622"/>
                  </a:cubicBezTo>
                  <a:cubicBezTo>
                    <a:pt x="167" y="622"/>
                    <a:pt x="167" y="622"/>
                    <a:pt x="167" y="622"/>
                  </a:cubicBezTo>
                  <a:cubicBezTo>
                    <a:pt x="166" y="622"/>
                    <a:pt x="165" y="622"/>
                    <a:pt x="164" y="621"/>
                  </a:cubicBezTo>
                  <a:cubicBezTo>
                    <a:pt x="155" y="618"/>
                    <a:pt x="152" y="608"/>
                    <a:pt x="152" y="599"/>
                  </a:cubicBezTo>
                  <a:cubicBezTo>
                    <a:pt x="152" y="589"/>
                    <a:pt x="157" y="583"/>
                    <a:pt x="161" y="575"/>
                  </a:cubicBezTo>
                  <a:cubicBezTo>
                    <a:pt x="162" y="574"/>
                    <a:pt x="161" y="572"/>
                    <a:pt x="159" y="573"/>
                  </a:cubicBezTo>
                  <a:cubicBezTo>
                    <a:pt x="159" y="573"/>
                    <a:pt x="159" y="573"/>
                    <a:pt x="159" y="573"/>
                  </a:cubicBezTo>
                  <a:cubicBezTo>
                    <a:pt x="164" y="546"/>
                    <a:pt x="161" y="516"/>
                    <a:pt x="159" y="489"/>
                  </a:cubicBezTo>
                  <a:cubicBezTo>
                    <a:pt x="157" y="460"/>
                    <a:pt x="153" y="431"/>
                    <a:pt x="153" y="402"/>
                  </a:cubicBezTo>
                  <a:cubicBezTo>
                    <a:pt x="153" y="379"/>
                    <a:pt x="156" y="356"/>
                    <a:pt x="159" y="334"/>
                  </a:cubicBezTo>
                  <a:cubicBezTo>
                    <a:pt x="158" y="354"/>
                    <a:pt x="157" y="375"/>
                    <a:pt x="158" y="396"/>
                  </a:cubicBezTo>
                  <a:cubicBezTo>
                    <a:pt x="159" y="427"/>
                    <a:pt x="162" y="457"/>
                    <a:pt x="166" y="487"/>
                  </a:cubicBezTo>
                  <a:cubicBezTo>
                    <a:pt x="167" y="503"/>
                    <a:pt x="170" y="518"/>
                    <a:pt x="172" y="534"/>
                  </a:cubicBezTo>
                  <a:cubicBezTo>
                    <a:pt x="174" y="547"/>
                    <a:pt x="174" y="561"/>
                    <a:pt x="179" y="573"/>
                  </a:cubicBezTo>
                  <a:cubicBezTo>
                    <a:pt x="179" y="574"/>
                    <a:pt x="180" y="574"/>
                    <a:pt x="180" y="573"/>
                  </a:cubicBezTo>
                  <a:cubicBezTo>
                    <a:pt x="182" y="582"/>
                    <a:pt x="185" y="591"/>
                    <a:pt x="186" y="600"/>
                  </a:cubicBezTo>
                  <a:cubicBezTo>
                    <a:pt x="186" y="609"/>
                    <a:pt x="179" y="622"/>
                    <a:pt x="169" y="622"/>
                  </a:cubicBezTo>
                  <a:close/>
                  <a:moveTo>
                    <a:pt x="167" y="651"/>
                  </a:moveTo>
                  <a:cubicBezTo>
                    <a:pt x="168" y="651"/>
                    <a:pt x="168" y="652"/>
                    <a:pt x="168" y="652"/>
                  </a:cubicBezTo>
                  <a:cubicBezTo>
                    <a:pt x="170" y="657"/>
                    <a:pt x="172" y="662"/>
                    <a:pt x="175" y="667"/>
                  </a:cubicBezTo>
                  <a:cubicBezTo>
                    <a:pt x="178" y="677"/>
                    <a:pt x="182" y="686"/>
                    <a:pt x="186" y="696"/>
                  </a:cubicBezTo>
                  <a:cubicBezTo>
                    <a:pt x="189" y="703"/>
                    <a:pt x="192" y="710"/>
                    <a:pt x="195" y="718"/>
                  </a:cubicBezTo>
                  <a:cubicBezTo>
                    <a:pt x="195" y="723"/>
                    <a:pt x="195" y="728"/>
                    <a:pt x="195" y="734"/>
                  </a:cubicBezTo>
                  <a:cubicBezTo>
                    <a:pt x="193" y="727"/>
                    <a:pt x="190" y="721"/>
                    <a:pt x="186" y="715"/>
                  </a:cubicBezTo>
                  <a:cubicBezTo>
                    <a:pt x="181" y="707"/>
                    <a:pt x="175" y="698"/>
                    <a:pt x="170" y="689"/>
                  </a:cubicBezTo>
                  <a:cubicBezTo>
                    <a:pt x="170" y="684"/>
                    <a:pt x="169" y="680"/>
                    <a:pt x="169" y="675"/>
                  </a:cubicBezTo>
                  <a:cubicBezTo>
                    <a:pt x="168" y="669"/>
                    <a:pt x="166" y="661"/>
                    <a:pt x="166" y="654"/>
                  </a:cubicBezTo>
                  <a:cubicBezTo>
                    <a:pt x="166" y="653"/>
                    <a:pt x="167" y="652"/>
                    <a:pt x="167" y="651"/>
                  </a:cubicBezTo>
                  <a:close/>
                  <a:moveTo>
                    <a:pt x="162" y="677"/>
                  </a:moveTo>
                  <a:cubicBezTo>
                    <a:pt x="163" y="682"/>
                    <a:pt x="165" y="686"/>
                    <a:pt x="166" y="690"/>
                  </a:cubicBezTo>
                  <a:cubicBezTo>
                    <a:pt x="167" y="699"/>
                    <a:pt x="168" y="708"/>
                    <a:pt x="169" y="717"/>
                  </a:cubicBezTo>
                  <a:cubicBezTo>
                    <a:pt x="172" y="745"/>
                    <a:pt x="174" y="772"/>
                    <a:pt x="176" y="799"/>
                  </a:cubicBezTo>
                  <a:cubicBezTo>
                    <a:pt x="175" y="797"/>
                    <a:pt x="174" y="795"/>
                    <a:pt x="173" y="793"/>
                  </a:cubicBezTo>
                  <a:cubicBezTo>
                    <a:pt x="172" y="780"/>
                    <a:pt x="170" y="768"/>
                    <a:pt x="168" y="756"/>
                  </a:cubicBezTo>
                  <a:cubicBezTo>
                    <a:pt x="164" y="729"/>
                    <a:pt x="161" y="703"/>
                    <a:pt x="162" y="677"/>
                  </a:cubicBezTo>
                  <a:close/>
                  <a:moveTo>
                    <a:pt x="161" y="644"/>
                  </a:moveTo>
                  <a:cubicBezTo>
                    <a:pt x="160" y="648"/>
                    <a:pt x="159" y="653"/>
                    <a:pt x="159" y="658"/>
                  </a:cubicBezTo>
                  <a:cubicBezTo>
                    <a:pt x="159" y="659"/>
                    <a:pt x="159" y="660"/>
                    <a:pt x="159" y="661"/>
                  </a:cubicBezTo>
                  <a:cubicBezTo>
                    <a:pt x="158" y="663"/>
                    <a:pt x="157" y="664"/>
                    <a:pt x="157" y="666"/>
                  </a:cubicBezTo>
                  <a:cubicBezTo>
                    <a:pt x="154" y="670"/>
                    <a:pt x="152" y="674"/>
                    <a:pt x="150" y="678"/>
                  </a:cubicBezTo>
                  <a:cubicBezTo>
                    <a:pt x="151" y="666"/>
                    <a:pt x="155" y="655"/>
                    <a:pt x="161" y="644"/>
                  </a:cubicBezTo>
                  <a:close/>
                  <a:moveTo>
                    <a:pt x="139" y="674"/>
                  </a:moveTo>
                  <a:cubicBezTo>
                    <a:pt x="140" y="668"/>
                    <a:pt x="143" y="662"/>
                    <a:pt x="146" y="657"/>
                  </a:cubicBezTo>
                  <a:cubicBezTo>
                    <a:pt x="148" y="655"/>
                    <a:pt x="151" y="652"/>
                    <a:pt x="153" y="649"/>
                  </a:cubicBezTo>
                  <a:cubicBezTo>
                    <a:pt x="154" y="648"/>
                    <a:pt x="155" y="648"/>
                    <a:pt x="155" y="647"/>
                  </a:cubicBezTo>
                  <a:cubicBezTo>
                    <a:pt x="149" y="659"/>
                    <a:pt x="146" y="673"/>
                    <a:pt x="145" y="687"/>
                  </a:cubicBezTo>
                  <a:cubicBezTo>
                    <a:pt x="141" y="693"/>
                    <a:pt x="138" y="699"/>
                    <a:pt x="134" y="706"/>
                  </a:cubicBezTo>
                  <a:cubicBezTo>
                    <a:pt x="135" y="695"/>
                    <a:pt x="136" y="684"/>
                    <a:pt x="139" y="674"/>
                  </a:cubicBezTo>
                  <a:close/>
                  <a:moveTo>
                    <a:pt x="134" y="712"/>
                  </a:moveTo>
                  <a:cubicBezTo>
                    <a:pt x="138" y="706"/>
                    <a:pt x="141" y="699"/>
                    <a:pt x="144" y="693"/>
                  </a:cubicBezTo>
                  <a:cubicBezTo>
                    <a:pt x="144" y="695"/>
                    <a:pt x="144" y="697"/>
                    <a:pt x="144" y="698"/>
                  </a:cubicBezTo>
                  <a:cubicBezTo>
                    <a:pt x="143" y="703"/>
                    <a:pt x="142" y="708"/>
                    <a:pt x="141" y="712"/>
                  </a:cubicBezTo>
                  <a:cubicBezTo>
                    <a:pt x="139" y="722"/>
                    <a:pt x="138" y="731"/>
                    <a:pt x="137" y="740"/>
                  </a:cubicBezTo>
                  <a:cubicBezTo>
                    <a:pt x="137" y="737"/>
                    <a:pt x="136" y="734"/>
                    <a:pt x="136" y="731"/>
                  </a:cubicBezTo>
                  <a:cubicBezTo>
                    <a:pt x="135" y="725"/>
                    <a:pt x="135" y="719"/>
                    <a:pt x="134" y="71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6" name="Freeform 31"/>
            <p:cNvSpPr/>
            <p:nvPr/>
          </p:nvSpPr>
          <p:spPr bwMode="auto">
            <a:xfrm>
              <a:off x="5670550" y="3848100"/>
              <a:ext cx="58738" cy="185738"/>
            </a:xfrm>
            <a:custGeom>
              <a:avLst/>
              <a:gdLst>
                <a:gd name="T0" fmla="*/ 4 w 14"/>
                <a:gd name="T1" fmla="*/ 0 h 44"/>
                <a:gd name="T2" fmla="*/ 2 w 14"/>
                <a:gd name="T3" fmla="*/ 1 h 44"/>
                <a:gd name="T4" fmla="*/ 0 w 14"/>
                <a:gd name="T5" fmla="*/ 42 h 44"/>
                <a:gd name="T6" fmla="*/ 1 w 14"/>
                <a:gd name="T7" fmla="*/ 43 h 44"/>
                <a:gd name="T8" fmla="*/ 4 w 1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7" y="15"/>
                    <a:pt x="5" y="29"/>
                    <a:pt x="0" y="42"/>
                  </a:cubicBezTo>
                  <a:cubicBezTo>
                    <a:pt x="0" y="43"/>
                    <a:pt x="1" y="44"/>
                    <a:pt x="1" y="43"/>
                  </a:cubicBezTo>
                  <a:cubicBezTo>
                    <a:pt x="14" y="34"/>
                    <a:pt x="10" y="12"/>
                    <a:pt x="4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</p:grpSp>
      <p:sp>
        <p:nvSpPr>
          <p:cNvPr id="243" name="文本框 242"/>
          <p:cNvSpPr txBox="1"/>
          <p:nvPr/>
        </p:nvSpPr>
        <p:spPr>
          <a:xfrm>
            <a:off x="4124731" y="3420100"/>
            <a:ext cx="5471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92D050"/>
                </a:solidFill>
                <a:cs typeface="+mn-ea"/>
                <a:sym typeface="+mn-lt"/>
              </a:rPr>
              <a:t>Part 1      </a:t>
            </a:r>
            <a:r>
              <a:rPr lang="zh-CN" altLang="en-US" sz="4000" dirty="0">
                <a:solidFill>
                  <a:srgbClr val="92D050"/>
                </a:solidFill>
                <a:cs typeface="+mn-ea"/>
                <a:sym typeface="+mn-lt"/>
              </a:rPr>
              <a:t>在此添加标题</a:t>
            </a:r>
          </a:p>
        </p:txBody>
      </p:sp>
      <p:sp>
        <p:nvSpPr>
          <p:cNvPr id="259" name="任意多边形: 形状 258"/>
          <p:cNvSpPr/>
          <p:nvPr/>
        </p:nvSpPr>
        <p:spPr>
          <a:xfrm>
            <a:off x="3472089" y="3110045"/>
            <a:ext cx="767744" cy="1411330"/>
          </a:xfrm>
          <a:custGeom>
            <a:avLst/>
            <a:gdLst/>
            <a:ahLst/>
            <a:cxnLst/>
            <a:rect l="l" t="t" r="r" b="b"/>
            <a:pathLst>
              <a:path w="767744" h="1411330">
                <a:moveTo>
                  <a:pt x="694757" y="18"/>
                </a:moveTo>
                <a:cubicBezTo>
                  <a:pt x="773268" y="1265"/>
                  <a:pt x="788440" y="69155"/>
                  <a:pt x="740270" y="203688"/>
                </a:cubicBezTo>
                <a:cubicBezTo>
                  <a:pt x="637152" y="410027"/>
                  <a:pt x="533059" y="637933"/>
                  <a:pt x="427990" y="887408"/>
                </a:cubicBezTo>
                <a:cubicBezTo>
                  <a:pt x="392967" y="963309"/>
                  <a:pt x="349367" y="1059905"/>
                  <a:pt x="297192" y="1177196"/>
                </a:cubicBezTo>
                <a:cubicBezTo>
                  <a:pt x="242552" y="1313796"/>
                  <a:pt x="178566" y="1389440"/>
                  <a:pt x="105233" y="1404127"/>
                </a:cubicBezTo>
                <a:cubicBezTo>
                  <a:pt x="51107" y="1417581"/>
                  <a:pt x="16802" y="1412189"/>
                  <a:pt x="2321" y="1387950"/>
                </a:cubicBezTo>
                <a:cubicBezTo>
                  <a:pt x="-5690" y="1360528"/>
                  <a:pt x="7045" y="1315593"/>
                  <a:pt x="40528" y="1253148"/>
                </a:cubicBezTo>
                <a:cubicBezTo>
                  <a:pt x="92703" y="1129180"/>
                  <a:pt x="138099" y="1028528"/>
                  <a:pt x="176717" y="951189"/>
                </a:cubicBezTo>
                <a:cubicBezTo>
                  <a:pt x="272851" y="759025"/>
                  <a:pt x="362668" y="550273"/>
                  <a:pt x="446169" y="324934"/>
                </a:cubicBezTo>
                <a:cubicBezTo>
                  <a:pt x="446169" y="324934"/>
                  <a:pt x="450123" y="313225"/>
                  <a:pt x="458031" y="289808"/>
                </a:cubicBezTo>
                <a:cubicBezTo>
                  <a:pt x="515855" y="128969"/>
                  <a:pt x="582255" y="33555"/>
                  <a:pt x="657231" y="3564"/>
                </a:cubicBezTo>
                <a:cubicBezTo>
                  <a:pt x="671033" y="1022"/>
                  <a:pt x="683541" y="-160"/>
                  <a:pt x="694757" y="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0" name="矩形: 圆角 259"/>
          <p:cNvSpPr/>
          <p:nvPr/>
        </p:nvSpPr>
        <p:spPr>
          <a:xfrm rot="5400000">
            <a:off x="5833742" y="-1645685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1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2534231" y="2356825"/>
            <a:ext cx="512177" cy="632332"/>
            <a:chOff x="1994399" y="2158871"/>
            <a:chExt cx="589804" cy="728170"/>
          </a:xfrm>
        </p:grpSpPr>
        <p:sp>
          <p:nvSpPr>
            <p:cNvPr id="120" name="Freeform 5"/>
            <p:cNvSpPr/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046406" y="2356825"/>
            <a:ext cx="880020" cy="632332"/>
            <a:chOff x="4530194" y="4285619"/>
            <a:chExt cx="382215" cy="532444"/>
          </a:xfrm>
        </p:grpSpPr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4530194" y="4285619"/>
              <a:ext cx="382215" cy="532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325" dirty="0">
                  <a:solidFill>
                    <a:schemeClr val="bg1"/>
                  </a:solidFill>
                  <a:cs typeface="+mn-ea"/>
                  <a:sym typeface="+mn-lt"/>
                </a:rPr>
                <a:t>2010</a:t>
              </a:r>
              <a:endParaRPr lang="id-ID" sz="13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5" name="Rectangle 8"/>
            <p:cNvSpPr>
              <a:spLocks noChangeArrowheads="1"/>
            </p:cNvSpPr>
            <p:nvPr/>
          </p:nvSpPr>
          <p:spPr bwMode="auto">
            <a:xfrm>
              <a:off x="4530194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926425" y="2356825"/>
            <a:ext cx="1236183" cy="632332"/>
            <a:chOff x="4912409" y="4285619"/>
            <a:chExt cx="382215" cy="532444"/>
          </a:xfrm>
        </p:grpSpPr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382215" cy="532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325" dirty="0">
                  <a:solidFill>
                    <a:schemeClr val="bg1"/>
                  </a:solidFill>
                  <a:cs typeface="+mn-ea"/>
                  <a:sym typeface="+mn-lt"/>
                </a:rPr>
                <a:t>2011</a:t>
              </a:r>
              <a:endParaRPr lang="id-ID" sz="13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79406" tIns="39703" rIns="79406" bIns="39703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162610" y="2356825"/>
            <a:ext cx="1815878" cy="632332"/>
            <a:chOff x="5294624" y="4285619"/>
            <a:chExt cx="383237" cy="532444"/>
          </a:xfrm>
        </p:grpSpPr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5294624" y="4285619"/>
              <a:ext cx="383237" cy="532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325" dirty="0">
                  <a:solidFill>
                    <a:schemeClr val="bg1"/>
                  </a:solidFill>
                  <a:cs typeface="+mn-ea"/>
                  <a:sym typeface="+mn-lt"/>
                </a:rPr>
                <a:t>2012</a:t>
              </a:r>
              <a:endParaRPr lang="id-ID" sz="13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5294624" y="4552352"/>
              <a:ext cx="383237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79406" tIns="39703" rIns="79406" bIns="39703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978487" y="2356825"/>
            <a:ext cx="1224624" cy="632332"/>
            <a:chOff x="5677862" y="4285619"/>
            <a:chExt cx="382215" cy="532444"/>
          </a:xfrm>
        </p:grpSpPr>
        <p:sp>
          <p:nvSpPr>
            <p:cNvPr id="133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325" dirty="0">
                  <a:solidFill>
                    <a:schemeClr val="bg1"/>
                  </a:solidFill>
                  <a:cs typeface="+mn-ea"/>
                  <a:sym typeface="+mn-lt"/>
                </a:rPr>
                <a:t>2013</a:t>
              </a:r>
              <a:endParaRPr lang="id-ID" sz="13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79406" tIns="39703" rIns="79406" bIns="39703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203110" y="2356825"/>
            <a:ext cx="880020" cy="632332"/>
            <a:chOff x="6060077" y="4285619"/>
            <a:chExt cx="382215" cy="532444"/>
          </a:xfrm>
        </p:grpSpPr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325" dirty="0">
                  <a:solidFill>
                    <a:schemeClr val="bg1"/>
                  </a:solidFill>
                  <a:cs typeface="+mn-ea"/>
                  <a:sym typeface="+mn-lt"/>
                </a:rPr>
                <a:t>201N</a:t>
              </a:r>
              <a:endParaRPr lang="id-ID" sz="13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79406" tIns="39703" rIns="79406" bIns="39703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083130" y="2356825"/>
            <a:ext cx="574640" cy="632332"/>
            <a:chOff x="7739063" y="3990975"/>
            <a:chExt cx="414338" cy="827088"/>
          </a:xfrm>
        </p:grpSpPr>
        <p:sp>
          <p:nvSpPr>
            <p:cNvPr id="139" name="Freeform 18"/>
            <p:cNvSpPr/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  <p:sp>
          <p:nvSpPr>
            <p:cNvPr id="140" name="Freeform 19"/>
            <p:cNvSpPr/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79406" tIns="39703" rIns="79406" bIns="3970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325" dirty="0">
                <a:cs typeface="+mn-ea"/>
                <a:sym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06038" y="3051334"/>
            <a:ext cx="479342" cy="709185"/>
            <a:chOff x="2768028" y="2732605"/>
            <a:chExt cx="551992" cy="816671"/>
          </a:xfrm>
        </p:grpSpPr>
        <p:cxnSp>
          <p:nvCxnSpPr>
            <p:cNvPr id="143" name="Straight Connector 142"/>
            <p:cNvCxnSpPr/>
            <p:nvPr/>
          </p:nvCxnSpPr>
          <p:spPr>
            <a:xfrm rot="10800000">
              <a:off x="3044025" y="2732605"/>
              <a:ext cx="0" cy="360191"/>
            </a:xfrm>
            <a:prstGeom prst="line">
              <a:avLst/>
            </a:prstGeom>
            <a:ln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2768028" y="2997284"/>
              <a:ext cx="551992" cy="5519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50" dirty="0">
                  <a:solidFill>
                    <a:schemeClr val="bg1"/>
                  </a:solidFill>
                  <a:cs typeface="+mn-ea"/>
                  <a:sym typeface="+mn-lt"/>
                </a:rPr>
                <a:t>文字内容</a:t>
              </a:r>
              <a:endParaRPr lang="en-AU" sz="9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5" name="Text Placeholder 32"/>
          <p:cNvSpPr txBox="1"/>
          <p:nvPr/>
        </p:nvSpPr>
        <p:spPr>
          <a:xfrm>
            <a:off x="2779060" y="4161605"/>
            <a:ext cx="140604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6" name="Text Placeholder 33"/>
          <p:cNvSpPr txBox="1"/>
          <p:nvPr/>
        </p:nvSpPr>
        <p:spPr>
          <a:xfrm>
            <a:off x="2767545" y="3954158"/>
            <a:ext cx="1341240" cy="2239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02319" y="3051334"/>
            <a:ext cx="479342" cy="709185"/>
            <a:chOff x="5757807" y="2732605"/>
            <a:chExt cx="551992" cy="816671"/>
          </a:xfrm>
        </p:grpSpPr>
        <p:cxnSp>
          <p:nvCxnSpPr>
            <p:cNvPr id="148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ln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757807" y="2997284"/>
              <a:ext cx="551992" cy="5519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50" dirty="0">
                  <a:solidFill>
                    <a:schemeClr val="bg1"/>
                  </a:solidFill>
                  <a:cs typeface="+mn-ea"/>
                  <a:sym typeface="+mn-lt"/>
                </a:rPr>
                <a:t>文字内容</a:t>
              </a:r>
              <a:endParaRPr lang="en-US" sz="9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0" name="Text Placeholder 32"/>
          <p:cNvSpPr txBox="1"/>
          <p:nvPr/>
        </p:nvSpPr>
        <p:spPr>
          <a:xfrm>
            <a:off x="5375341" y="4161605"/>
            <a:ext cx="140604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1" name="Text Placeholder 33"/>
          <p:cNvSpPr txBox="1"/>
          <p:nvPr/>
        </p:nvSpPr>
        <p:spPr>
          <a:xfrm>
            <a:off x="5363825" y="3954158"/>
            <a:ext cx="1341240" cy="2239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17779" y="3051335"/>
            <a:ext cx="479342" cy="1888588"/>
            <a:chOff x="4048268" y="2732606"/>
            <a:chExt cx="551992" cy="2174827"/>
          </a:xfrm>
        </p:grpSpPr>
        <p:cxnSp>
          <p:nvCxnSpPr>
            <p:cNvPr id="153" name="Straight Connector 152"/>
            <p:cNvCxnSpPr/>
            <p:nvPr/>
          </p:nvCxnSpPr>
          <p:spPr>
            <a:xfrm flipV="1">
              <a:off x="4324265" y="2732606"/>
              <a:ext cx="0" cy="1848567"/>
            </a:xfrm>
            <a:prstGeom prst="line">
              <a:avLst/>
            </a:prstGeom>
            <a:ln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048268" y="4355441"/>
              <a:ext cx="551992" cy="5519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50" dirty="0">
                  <a:solidFill>
                    <a:srgbClr val="FFFFFF"/>
                  </a:solidFill>
                  <a:cs typeface="+mn-ea"/>
                  <a:sym typeface="+mn-lt"/>
                </a:rPr>
                <a:t>文字内容</a:t>
              </a:r>
              <a:endParaRPr lang="en-AU" sz="95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5" name="Text Placeholder 32"/>
          <p:cNvSpPr txBox="1"/>
          <p:nvPr/>
        </p:nvSpPr>
        <p:spPr>
          <a:xfrm>
            <a:off x="3890802" y="5341008"/>
            <a:ext cx="140604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6" name="Text Placeholder 33"/>
          <p:cNvSpPr txBox="1"/>
          <p:nvPr/>
        </p:nvSpPr>
        <p:spPr>
          <a:xfrm>
            <a:off x="3879287" y="5133559"/>
            <a:ext cx="1341240" cy="2239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50321" y="3051335"/>
            <a:ext cx="479342" cy="1888588"/>
            <a:chOff x="7540429" y="2732606"/>
            <a:chExt cx="551992" cy="2174827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7816426" y="2732606"/>
              <a:ext cx="0" cy="1848567"/>
            </a:xfrm>
            <a:prstGeom prst="line">
              <a:avLst/>
            </a:prstGeom>
            <a:ln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540429" y="4355441"/>
              <a:ext cx="551992" cy="5519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50" dirty="0">
                  <a:solidFill>
                    <a:srgbClr val="FFFFFF"/>
                  </a:solidFill>
                  <a:cs typeface="+mn-ea"/>
                  <a:sym typeface="+mn-lt"/>
                </a:rPr>
                <a:t>文字内容</a:t>
              </a:r>
              <a:endParaRPr lang="en-AU" sz="95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0" name="Text Placeholder 32"/>
          <p:cNvSpPr txBox="1"/>
          <p:nvPr/>
        </p:nvSpPr>
        <p:spPr>
          <a:xfrm>
            <a:off x="6923344" y="5341008"/>
            <a:ext cx="140604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1" name="Text Placeholder 33"/>
          <p:cNvSpPr txBox="1"/>
          <p:nvPr/>
        </p:nvSpPr>
        <p:spPr>
          <a:xfrm>
            <a:off x="6911828" y="5133559"/>
            <a:ext cx="1341240" cy="2239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98599" y="3051334"/>
            <a:ext cx="479342" cy="709185"/>
            <a:chOff x="8747586" y="2732605"/>
            <a:chExt cx="551992" cy="816671"/>
          </a:xfrm>
        </p:grpSpPr>
        <p:cxnSp>
          <p:nvCxnSpPr>
            <p:cNvPr id="163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ln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8747586" y="2997284"/>
              <a:ext cx="551992" cy="5519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50" dirty="0">
                  <a:solidFill>
                    <a:srgbClr val="FFFFFF"/>
                  </a:solidFill>
                  <a:cs typeface="+mn-ea"/>
                  <a:sym typeface="+mn-lt"/>
                </a:rPr>
                <a:t>文字内容</a:t>
              </a:r>
              <a:endParaRPr lang="en-US" sz="95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5" name="Text Placeholder 32"/>
          <p:cNvSpPr txBox="1"/>
          <p:nvPr/>
        </p:nvSpPr>
        <p:spPr>
          <a:xfrm>
            <a:off x="7971621" y="4161605"/>
            <a:ext cx="140604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6" name="Text Placeholder 33"/>
          <p:cNvSpPr txBox="1"/>
          <p:nvPr/>
        </p:nvSpPr>
        <p:spPr>
          <a:xfrm>
            <a:off x="7960106" y="3954158"/>
            <a:ext cx="1341240" cy="2239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</a:t>
            </a:r>
            <a:endParaRPr lang="en-AU" sz="1325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926088" y="-67978"/>
            <a:ext cx="2566728" cy="1015663"/>
            <a:chOff x="4832086" y="-391302"/>
            <a:chExt cx="2566728" cy="1015663"/>
          </a:xfrm>
        </p:grpSpPr>
        <p:grpSp>
          <p:nvGrpSpPr>
            <p:cNvPr id="54" name="组合 53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56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4832086" y="-391302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1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69" name="矩形: 圆角 68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矩形: 圆角 69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50" grpId="0"/>
      <p:bldP spid="151" grpId="0"/>
      <p:bldP spid="155" grpId="0"/>
      <p:bldP spid="156" grpId="0"/>
      <p:bldP spid="160" grpId="0"/>
      <p:bldP spid="161" grpId="0"/>
      <p:bldP spid="165" grpId="0"/>
      <p:bldP spid="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>
            <a:spLocks noChangeAspect="1"/>
          </p:cNvSpPr>
          <p:nvPr/>
        </p:nvSpPr>
        <p:spPr>
          <a:xfrm>
            <a:off x="3105459" y="3061549"/>
            <a:ext cx="1782115" cy="1782115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en-US" sz="76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500978" y="3061549"/>
            <a:ext cx="1782115" cy="1782115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en-US" sz="76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292015" y="3061549"/>
            <a:ext cx="1782115" cy="1782115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en-US" sz="76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896495" y="3061549"/>
            <a:ext cx="1782115" cy="1782115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en-US" sz="76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Title 1"/>
          <p:cNvSpPr txBox="1"/>
          <p:nvPr/>
        </p:nvSpPr>
        <p:spPr>
          <a:xfrm>
            <a:off x="3590918" y="3750578"/>
            <a:ext cx="786851" cy="4686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3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4998608" y="3750578"/>
            <a:ext cx="786851" cy="4686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3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itle 1"/>
          <p:cNvSpPr txBox="1"/>
          <p:nvPr/>
        </p:nvSpPr>
        <p:spPr>
          <a:xfrm>
            <a:off x="6394126" y="3750578"/>
            <a:ext cx="786851" cy="4686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3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7789648" y="3750578"/>
            <a:ext cx="786851" cy="4686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32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AU" sz="132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3" name="Elbow Connector 42"/>
          <p:cNvCxnSpPr/>
          <p:nvPr/>
        </p:nvCxnSpPr>
        <p:spPr>
          <a:xfrm flipH="1" flipV="1">
            <a:off x="2978165" y="2372726"/>
            <a:ext cx="1002487" cy="690495"/>
          </a:xfrm>
          <a:prstGeom prst="bentConnector3">
            <a:avLst>
              <a:gd name="adj1" fmla="val -225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0"/>
          <p:cNvSpPr txBox="1"/>
          <p:nvPr/>
        </p:nvSpPr>
        <p:spPr>
          <a:xfrm>
            <a:off x="1305047" y="1972293"/>
            <a:ext cx="1956130" cy="236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 Placeholder 11"/>
          <p:cNvSpPr txBox="1"/>
          <p:nvPr/>
        </p:nvSpPr>
        <p:spPr>
          <a:xfrm>
            <a:off x="1305048" y="2262527"/>
            <a:ext cx="159308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6" name="Elbow Connector 45"/>
          <p:cNvCxnSpPr/>
          <p:nvPr/>
        </p:nvCxnSpPr>
        <p:spPr>
          <a:xfrm rot="5400000">
            <a:off x="3838784" y="3983043"/>
            <a:ext cx="692627" cy="2413870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0"/>
          <p:cNvSpPr txBox="1"/>
          <p:nvPr/>
        </p:nvSpPr>
        <p:spPr>
          <a:xfrm>
            <a:off x="1305047" y="5195727"/>
            <a:ext cx="1956130" cy="236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 Placeholder 11"/>
          <p:cNvSpPr txBox="1"/>
          <p:nvPr/>
        </p:nvSpPr>
        <p:spPr>
          <a:xfrm>
            <a:off x="1305048" y="5485961"/>
            <a:ext cx="159308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9" name="Elbow Connector 48"/>
          <p:cNvCxnSpPr/>
          <p:nvPr/>
        </p:nvCxnSpPr>
        <p:spPr>
          <a:xfrm flipV="1">
            <a:off x="8186289" y="2371054"/>
            <a:ext cx="1002487" cy="690495"/>
          </a:xfrm>
          <a:prstGeom prst="bentConnector3">
            <a:avLst>
              <a:gd name="adj1" fmla="val -225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0"/>
          <p:cNvSpPr txBox="1"/>
          <p:nvPr/>
        </p:nvSpPr>
        <p:spPr>
          <a:xfrm>
            <a:off x="9375511" y="1972293"/>
            <a:ext cx="1970151" cy="236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 Placeholder 11"/>
          <p:cNvSpPr txBox="1"/>
          <p:nvPr/>
        </p:nvSpPr>
        <p:spPr>
          <a:xfrm>
            <a:off x="9375512" y="2262526"/>
            <a:ext cx="160450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3" name="Elbow Connector 52"/>
          <p:cNvCxnSpPr/>
          <p:nvPr/>
        </p:nvCxnSpPr>
        <p:spPr>
          <a:xfrm rot="16200000" flipH="1">
            <a:off x="7580892" y="3981789"/>
            <a:ext cx="692627" cy="2413870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10"/>
          <p:cNvSpPr txBox="1"/>
          <p:nvPr/>
        </p:nvSpPr>
        <p:spPr>
          <a:xfrm>
            <a:off x="9320876" y="5196471"/>
            <a:ext cx="1970151" cy="236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 Placeholder 11"/>
          <p:cNvSpPr txBox="1"/>
          <p:nvPr/>
        </p:nvSpPr>
        <p:spPr>
          <a:xfrm>
            <a:off x="9320876" y="5486705"/>
            <a:ext cx="160450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AU" sz="10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926088" y="-67978"/>
            <a:ext cx="2566728" cy="1015663"/>
            <a:chOff x="4832086" y="-391302"/>
            <a:chExt cx="2566728" cy="1015663"/>
          </a:xfrm>
        </p:grpSpPr>
        <p:grpSp>
          <p:nvGrpSpPr>
            <p:cNvPr id="27" name="组合 26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30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832086" y="-391302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1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60" name="矩形: 圆角 59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: 圆角 60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9" grpId="0" animBg="1"/>
      <p:bldP spid="35" grpId="0" animBg="1"/>
      <p:bldP spid="39" grpId="0"/>
      <p:bldP spid="40" grpId="0"/>
      <p:bldP spid="41" grpId="0"/>
      <p:bldP spid="42" grpId="0"/>
      <p:bldP spid="44" grpId="0" build="p"/>
      <p:bldP spid="45" grpId="0" build="p"/>
      <p:bldP spid="47" grpId="0" build="p"/>
      <p:bldP spid="48" grpId="0" build="p"/>
      <p:bldP spid="50" grpId="0" build="p"/>
      <p:bldP spid="51" grpId="0" build="p"/>
      <p:bldP spid="54" grpId="0" build="p"/>
      <p:bldP spid="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337286" y="4223051"/>
            <a:ext cx="43348" cy="26347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94576" y="3306876"/>
            <a:ext cx="43348" cy="35509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226487" y="4734940"/>
            <a:ext cx="43348" cy="21228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26736" y="4734941"/>
            <a:ext cx="43348" cy="21228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64931" y="5193560"/>
            <a:ext cx="43348" cy="16642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751548" y="1835660"/>
            <a:ext cx="2015299" cy="729960"/>
            <a:chOff x="5603652" y="1636367"/>
            <a:chExt cx="1947726" cy="630444"/>
          </a:xfrm>
        </p:grpSpPr>
        <p:sp>
          <p:nvSpPr>
            <p:cNvPr id="94" name="Text Placeholder 3"/>
            <p:cNvSpPr txBox="1"/>
            <p:nvPr/>
          </p:nvSpPr>
          <p:spPr>
            <a:xfrm>
              <a:off x="6401832" y="1636367"/>
              <a:ext cx="1149546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0579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25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Text Placeholder 3"/>
            <p:cNvSpPr txBox="1"/>
            <p:nvPr/>
          </p:nvSpPr>
          <p:spPr>
            <a:xfrm>
              <a:off x="5603652" y="1904136"/>
              <a:ext cx="1947726" cy="3626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节约能源已成为全世界的主流，保护环境是每一个地球公民的义务，让我们携起手来共同努力！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484200" y="2802646"/>
            <a:ext cx="2015299" cy="732622"/>
            <a:chOff x="5603652" y="1667332"/>
            <a:chExt cx="1947726" cy="632743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6401832" y="1667332"/>
              <a:ext cx="1149546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0579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25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5603652" y="1937401"/>
              <a:ext cx="1947726" cy="36267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节约能源已成为全世界的主流，保护环境是每一个地球公民的义务，让我们携起手来共同努力！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1862997" y="4669194"/>
            <a:ext cx="2015300" cy="760243"/>
            <a:chOff x="5603652" y="1646689"/>
            <a:chExt cx="1947727" cy="656598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6401833" y="1646689"/>
              <a:ext cx="1149546" cy="1934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05791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40613"/>
              <a:ext cx="1947726" cy="36267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节约能源已成为全世界的主流，保护环境是每一个地球公民的义务，让我们携起手来共同努力！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7350524" y="2723174"/>
            <a:ext cx="1979605" cy="650523"/>
            <a:chOff x="7174424" y="1401232"/>
            <a:chExt cx="2276195" cy="561839"/>
          </a:xfrm>
        </p:grpSpPr>
        <p:sp>
          <p:nvSpPr>
            <p:cNvPr id="106" name="TextBox 105"/>
            <p:cNvSpPr txBox="1"/>
            <p:nvPr/>
          </p:nvSpPr>
          <p:spPr>
            <a:xfrm>
              <a:off x="7174424" y="1600395"/>
              <a:ext cx="2276195" cy="3626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节约能源已成为全世界的主流，保护环境是每一个地球公民的义务，让我们携起手来共同努力！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74424" y="1401232"/>
              <a:ext cx="1367631" cy="19343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8144576" y="3605453"/>
            <a:ext cx="1979605" cy="650525"/>
            <a:chOff x="7174424" y="1401232"/>
            <a:chExt cx="2276195" cy="561841"/>
          </a:xfrm>
        </p:grpSpPr>
        <p:sp>
          <p:nvSpPr>
            <p:cNvPr id="111" name="TextBox 110"/>
            <p:cNvSpPr txBox="1"/>
            <p:nvPr/>
          </p:nvSpPr>
          <p:spPr>
            <a:xfrm>
              <a:off x="7174424" y="1600397"/>
              <a:ext cx="2276195" cy="3626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节约能源已成为全世界的主流，保护环境是每一个地球公民的义务，让我们携起手来共同努力！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4424" y="1401232"/>
              <a:ext cx="1367631" cy="19343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请替换文字内容</a:t>
              </a:r>
              <a:endParaRPr lang="en-US" sz="13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>
            <a:off x="5046305" y="4495494"/>
            <a:ext cx="652009" cy="652551"/>
          </a:xfrm>
          <a:prstGeom prst="ellipse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930889" y="5545818"/>
            <a:ext cx="652009" cy="652551"/>
          </a:xfrm>
          <a:prstGeom prst="ellipse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198978" y="4893206"/>
            <a:ext cx="652009" cy="652551"/>
          </a:xfrm>
          <a:prstGeom prst="ellipse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7791862" y="5545818"/>
            <a:ext cx="652009" cy="652551"/>
          </a:xfrm>
          <a:prstGeom prst="ellipse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3923259" y="5281789"/>
            <a:ext cx="652009" cy="652551"/>
          </a:xfrm>
          <a:prstGeom prst="ellipse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8" name="Group 138"/>
          <p:cNvGrpSpPr/>
          <p:nvPr/>
        </p:nvGrpSpPr>
        <p:grpSpPr>
          <a:xfrm>
            <a:off x="7703436" y="4487737"/>
            <a:ext cx="775926" cy="776573"/>
            <a:chOff x="5867400" y="3486150"/>
            <a:chExt cx="670145" cy="670705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131"/>
          <p:cNvGrpSpPr/>
          <p:nvPr/>
        </p:nvGrpSpPr>
        <p:grpSpPr>
          <a:xfrm>
            <a:off x="4700398" y="2895239"/>
            <a:ext cx="1326705" cy="1327813"/>
            <a:chOff x="3273762" y="2110755"/>
            <a:chExt cx="1145838" cy="1146795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37"/>
          <p:cNvGrpSpPr/>
          <p:nvPr/>
        </p:nvGrpSpPr>
        <p:grpSpPr>
          <a:xfrm>
            <a:off x="6732927" y="3711161"/>
            <a:ext cx="1022925" cy="1023780"/>
            <a:chOff x="5029200" y="2815445"/>
            <a:chExt cx="883472" cy="88421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3733178" y="3711161"/>
            <a:ext cx="1022925" cy="1023780"/>
            <a:chOff x="2438400" y="2815445"/>
            <a:chExt cx="883472" cy="884210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32"/>
          <p:cNvGrpSpPr/>
          <p:nvPr/>
        </p:nvGrpSpPr>
        <p:grpSpPr>
          <a:xfrm>
            <a:off x="5815218" y="1894050"/>
            <a:ext cx="1411648" cy="1412826"/>
            <a:chOff x="4236600" y="1246056"/>
            <a:chExt cx="1219200" cy="1220218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26088" y="-67978"/>
            <a:ext cx="2566728" cy="1015663"/>
            <a:chOff x="4832086" y="-391302"/>
            <a:chExt cx="2566728" cy="1015663"/>
          </a:xfrm>
        </p:grpSpPr>
        <p:grpSp>
          <p:nvGrpSpPr>
            <p:cNvPr id="46" name="组合 45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48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4832086" y="-391302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1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61" name="矩形: 圆角 60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矩形: 圆角 61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3" grpId="0" animBg="1"/>
      <p:bldP spid="87" grpId="0" animBg="1"/>
      <p:bldP spid="116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/>
          <p:nvPr/>
        </p:nvSpPr>
        <p:spPr bwMode="auto">
          <a:xfrm>
            <a:off x="4571150" y="2610846"/>
            <a:ext cx="1464278" cy="125158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599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599" y="13190"/>
                  <a:pt x="21599" y="13190"/>
                  <a:pt x="21599" y="13190"/>
                </a:cubicBezTo>
                <a:cubicBezTo>
                  <a:pt x="16517" y="13520"/>
                  <a:pt x="12141" y="16818"/>
                  <a:pt x="9599" y="2160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22856" tIns="22856" rIns="22856" bIns="22856"/>
          <a:lstStyle/>
          <a:p>
            <a:pPr algn="ctr">
              <a:lnSpc>
                <a:spcPct val="120000"/>
              </a:lnSpc>
            </a:pPr>
            <a:endParaRPr lang="en-US" sz="1705" dirty="0">
              <a:cs typeface="+mn-ea"/>
              <a:sym typeface="+mn-lt"/>
            </a:endParaRPr>
          </a:p>
        </p:txBody>
      </p:sp>
      <p:sp>
        <p:nvSpPr>
          <p:cNvPr id="16" name="AutoShape 6"/>
          <p:cNvSpPr/>
          <p:nvPr/>
        </p:nvSpPr>
        <p:spPr bwMode="auto">
          <a:xfrm>
            <a:off x="7010820" y="3571952"/>
            <a:ext cx="882535" cy="1653166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22856" tIns="22856" rIns="22856" bIns="22856"/>
          <a:lstStyle/>
          <a:p>
            <a:pPr algn="ctr" defTabSz="45656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AutoShape 7"/>
          <p:cNvSpPr/>
          <p:nvPr/>
        </p:nvSpPr>
        <p:spPr bwMode="auto">
          <a:xfrm>
            <a:off x="6153683" y="2633068"/>
            <a:ext cx="1468246" cy="1242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22856" tIns="22856" rIns="22856" bIns="22856"/>
          <a:lstStyle/>
          <a:p>
            <a:pPr algn="ctr" defTabSz="45656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AutoShape 8"/>
          <p:cNvSpPr/>
          <p:nvPr/>
        </p:nvSpPr>
        <p:spPr bwMode="auto">
          <a:xfrm>
            <a:off x="4306073" y="3590999"/>
            <a:ext cx="886503" cy="1653166"/>
          </a:xfrm>
          <a:custGeom>
            <a:avLst/>
            <a:gdLst>
              <a:gd name="T0" fmla="*/ 2147483647 w 20023"/>
              <a:gd name="T1" fmla="*/ 2147483647 h 21600"/>
              <a:gd name="T2" fmla="*/ 2147483647 w 20023"/>
              <a:gd name="T3" fmla="*/ 2147483647 h 21600"/>
              <a:gd name="T4" fmla="*/ 2147483647 w 20023"/>
              <a:gd name="T5" fmla="*/ 2147483647 h 21600"/>
              <a:gd name="T6" fmla="*/ 2147483647 w 20023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4" y="21599"/>
                  <a:pt x="4794" y="21599"/>
                  <a:pt x="4794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6" y="4494"/>
                  <a:pt x="19806" y="4494"/>
                  <a:pt x="19806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22856" tIns="22856" rIns="22856" bIns="22856"/>
          <a:lstStyle/>
          <a:p>
            <a:pPr algn="ctr">
              <a:lnSpc>
                <a:spcPct val="120000"/>
              </a:lnSpc>
            </a:pPr>
            <a:endParaRPr lang="en-US" sz="1705" dirty="0">
              <a:cs typeface="+mn-ea"/>
              <a:sym typeface="+mn-lt"/>
            </a:endParaRPr>
          </a:p>
        </p:txBody>
      </p:sp>
      <p:sp>
        <p:nvSpPr>
          <p:cNvPr id="20" name="AutoShape 10"/>
          <p:cNvSpPr/>
          <p:nvPr/>
        </p:nvSpPr>
        <p:spPr bwMode="auto">
          <a:xfrm>
            <a:off x="5035434" y="3056082"/>
            <a:ext cx="799996" cy="3047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500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21" name="AutoShape 11"/>
          <p:cNvSpPr/>
          <p:nvPr/>
        </p:nvSpPr>
        <p:spPr bwMode="auto">
          <a:xfrm>
            <a:off x="6427490" y="3058462"/>
            <a:ext cx="799996" cy="3047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500" dirty="0">
                <a:solidFill>
                  <a:schemeClr val="bg1"/>
                </a:solidFill>
                <a:cs typeface="+mn-ea"/>
                <a:sym typeface="+mn-lt"/>
              </a:rPr>
              <a:t>29%</a:t>
            </a:r>
          </a:p>
        </p:txBody>
      </p:sp>
      <p:sp>
        <p:nvSpPr>
          <p:cNvPr id="22" name="AutoShape 12"/>
          <p:cNvSpPr/>
          <p:nvPr/>
        </p:nvSpPr>
        <p:spPr bwMode="auto">
          <a:xfrm>
            <a:off x="7105264" y="4265599"/>
            <a:ext cx="799203" cy="3047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500" dirty="0">
                <a:solidFill>
                  <a:schemeClr val="bg1"/>
                </a:solidFill>
                <a:cs typeface="+mn-ea"/>
                <a:sym typeface="+mn-lt"/>
              </a:rPr>
              <a:t>17%</a:t>
            </a:r>
          </a:p>
        </p:txBody>
      </p:sp>
      <p:sp>
        <p:nvSpPr>
          <p:cNvPr id="23" name="AutoShape 13"/>
          <p:cNvSpPr/>
          <p:nvPr/>
        </p:nvSpPr>
        <p:spPr bwMode="auto">
          <a:xfrm>
            <a:off x="4306072" y="4244170"/>
            <a:ext cx="799202" cy="3047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500" dirty="0">
                <a:solidFill>
                  <a:schemeClr val="bg1"/>
                </a:solidFill>
                <a:cs typeface="+mn-ea"/>
                <a:sym typeface="+mn-lt"/>
              </a:rPr>
              <a:t>73%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2095341" y="2304069"/>
            <a:ext cx="1297631" cy="339227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25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25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344326" y="2598909"/>
            <a:ext cx="2048647" cy="595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7" name="Rounded Rectangle 11"/>
          <p:cNvSpPr>
            <a:spLocks noChangeAspect="1"/>
          </p:cNvSpPr>
          <p:nvPr/>
        </p:nvSpPr>
        <p:spPr>
          <a:xfrm>
            <a:off x="3583284" y="2375132"/>
            <a:ext cx="719905" cy="72060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641008" y="2466410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b="0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8869210" y="2304069"/>
            <a:ext cx="1327910" cy="339227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25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25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8869210" y="2598910"/>
            <a:ext cx="1942378" cy="5732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Rounded Rectangle 23"/>
          <p:cNvSpPr>
            <a:spLocks noChangeAspect="1"/>
          </p:cNvSpPr>
          <p:nvPr/>
        </p:nvSpPr>
        <p:spPr>
          <a:xfrm>
            <a:off x="8014614" y="2375132"/>
            <a:ext cx="719905" cy="72060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8072338" y="2466410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b="0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2095341" y="5102654"/>
            <a:ext cx="1297631" cy="339227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25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25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344326" y="5397493"/>
            <a:ext cx="2048647" cy="595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Rounded Rectangle 27"/>
          <p:cNvSpPr>
            <a:spLocks noChangeAspect="1"/>
          </p:cNvSpPr>
          <p:nvPr/>
        </p:nvSpPr>
        <p:spPr>
          <a:xfrm>
            <a:off x="3534482" y="5173717"/>
            <a:ext cx="719905" cy="72060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3592205" y="5264995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b="0" dirty="0"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8864010" y="5102654"/>
            <a:ext cx="1327910" cy="339227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325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s-ES_tradnl" sz="1325" b="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8864011" y="5397494"/>
            <a:ext cx="1942378" cy="5732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3" name="Rounded Rectangle 16"/>
          <p:cNvSpPr>
            <a:spLocks noChangeAspect="1"/>
          </p:cNvSpPr>
          <p:nvPr/>
        </p:nvSpPr>
        <p:spPr>
          <a:xfrm>
            <a:off x="8014614" y="5173717"/>
            <a:ext cx="719905" cy="72060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8072338" y="5264995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b="0" dirty="0">
                <a:latin typeface="+mn-lt"/>
                <a:cs typeface="+mn-ea"/>
                <a:sym typeface="+mn-lt"/>
              </a:rPr>
              <a:t>04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926088" y="-67978"/>
            <a:ext cx="2566728" cy="1015663"/>
            <a:chOff x="4832086" y="-391302"/>
            <a:chExt cx="2566728" cy="1015663"/>
          </a:xfrm>
        </p:grpSpPr>
        <p:grpSp>
          <p:nvGrpSpPr>
            <p:cNvPr id="42" name="组合 41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44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4832086" y="-391302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1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60" name="矩形: 圆角 59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: 圆角 60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utoUpdateAnimBg="0"/>
      <p:bldP spid="21" grpId="0" autoUpdateAnimBg="0"/>
      <p:bldP spid="22" grpId="0" autoUpdateAnimBg="0"/>
      <p:bldP spid="23" grpId="0" autoUpdateAnimBg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组合 153"/>
          <p:cNvGrpSpPr/>
          <p:nvPr/>
        </p:nvGrpSpPr>
        <p:grpSpPr>
          <a:xfrm>
            <a:off x="4963822" y="1288018"/>
            <a:ext cx="2122760" cy="3376250"/>
            <a:chOff x="4502150" y="901700"/>
            <a:chExt cx="3175000" cy="5049838"/>
          </a:xfrm>
        </p:grpSpPr>
        <p:sp>
          <p:nvSpPr>
            <p:cNvPr id="155" name="Freeform 69"/>
            <p:cNvSpPr>
              <a:spLocks noEditPoints="1"/>
            </p:cNvSpPr>
            <p:nvPr/>
          </p:nvSpPr>
          <p:spPr bwMode="auto">
            <a:xfrm>
              <a:off x="6673850" y="2740025"/>
              <a:ext cx="825500" cy="1230313"/>
            </a:xfrm>
            <a:custGeom>
              <a:avLst/>
              <a:gdLst>
                <a:gd name="T0" fmla="*/ 43 w 194"/>
                <a:gd name="T1" fmla="*/ 79 h 290"/>
                <a:gd name="T2" fmla="*/ 43 w 194"/>
                <a:gd name="T3" fmla="*/ 66 h 290"/>
                <a:gd name="T4" fmla="*/ 60 w 194"/>
                <a:gd name="T5" fmla="*/ 91 h 290"/>
                <a:gd name="T6" fmla="*/ 77 w 194"/>
                <a:gd name="T7" fmla="*/ 100 h 290"/>
                <a:gd name="T8" fmla="*/ 75 w 194"/>
                <a:gd name="T9" fmla="*/ 104 h 290"/>
                <a:gd name="T10" fmla="*/ 72 w 194"/>
                <a:gd name="T11" fmla="*/ 109 h 290"/>
                <a:gd name="T12" fmla="*/ 63 w 194"/>
                <a:gd name="T13" fmla="*/ 107 h 290"/>
                <a:gd name="T14" fmla="*/ 46 w 194"/>
                <a:gd name="T15" fmla="*/ 133 h 290"/>
                <a:gd name="T16" fmla="*/ 43 w 194"/>
                <a:gd name="T17" fmla="*/ 190 h 290"/>
                <a:gd name="T18" fmla="*/ 48 w 194"/>
                <a:gd name="T19" fmla="*/ 183 h 290"/>
                <a:gd name="T20" fmla="*/ 74 w 194"/>
                <a:gd name="T21" fmla="*/ 231 h 290"/>
                <a:gd name="T22" fmla="*/ 94 w 194"/>
                <a:gd name="T23" fmla="*/ 235 h 290"/>
                <a:gd name="T24" fmla="*/ 92 w 194"/>
                <a:gd name="T25" fmla="*/ 208 h 290"/>
                <a:gd name="T26" fmla="*/ 99 w 194"/>
                <a:gd name="T27" fmla="*/ 231 h 290"/>
                <a:gd name="T28" fmla="*/ 100 w 194"/>
                <a:gd name="T29" fmla="*/ 189 h 290"/>
                <a:gd name="T30" fmla="*/ 119 w 194"/>
                <a:gd name="T31" fmla="*/ 251 h 290"/>
                <a:gd name="T32" fmla="*/ 120 w 194"/>
                <a:gd name="T33" fmla="*/ 238 h 290"/>
                <a:gd name="T34" fmla="*/ 123 w 194"/>
                <a:gd name="T35" fmla="*/ 236 h 290"/>
                <a:gd name="T36" fmla="*/ 132 w 194"/>
                <a:gd name="T37" fmla="*/ 255 h 290"/>
                <a:gd name="T38" fmla="*/ 141 w 194"/>
                <a:gd name="T39" fmla="*/ 240 h 290"/>
                <a:gd name="T40" fmla="*/ 148 w 194"/>
                <a:gd name="T41" fmla="*/ 244 h 290"/>
                <a:gd name="T42" fmla="*/ 184 w 194"/>
                <a:gd name="T43" fmla="*/ 267 h 290"/>
                <a:gd name="T44" fmla="*/ 182 w 194"/>
                <a:gd name="T45" fmla="*/ 218 h 290"/>
                <a:gd name="T46" fmla="*/ 170 w 194"/>
                <a:gd name="T47" fmla="*/ 181 h 290"/>
                <a:gd name="T48" fmla="*/ 168 w 194"/>
                <a:gd name="T49" fmla="*/ 173 h 290"/>
                <a:gd name="T50" fmla="*/ 144 w 194"/>
                <a:gd name="T51" fmla="*/ 122 h 290"/>
                <a:gd name="T52" fmla="*/ 132 w 194"/>
                <a:gd name="T53" fmla="*/ 48 h 290"/>
                <a:gd name="T54" fmla="*/ 118 w 194"/>
                <a:gd name="T55" fmla="*/ 49 h 290"/>
                <a:gd name="T56" fmla="*/ 89 w 194"/>
                <a:gd name="T57" fmla="*/ 55 h 290"/>
                <a:gd name="T58" fmla="*/ 82 w 194"/>
                <a:gd name="T59" fmla="*/ 78 h 290"/>
                <a:gd name="T60" fmla="*/ 73 w 194"/>
                <a:gd name="T61" fmla="*/ 78 h 290"/>
                <a:gd name="T62" fmla="*/ 68 w 194"/>
                <a:gd name="T63" fmla="*/ 63 h 290"/>
                <a:gd name="T64" fmla="*/ 76 w 194"/>
                <a:gd name="T65" fmla="*/ 25 h 290"/>
                <a:gd name="T66" fmla="*/ 73 w 194"/>
                <a:gd name="T67" fmla="*/ 7 h 290"/>
                <a:gd name="T68" fmla="*/ 23 w 194"/>
                <a:gd name="T69" fmla="*/ 18 h 290"/>
                <a:gd name="T70" fmla="*/ 13 w 194"/>
                <a:gd name="T71" fmla="*/ 50 h 290"/>
                <a:gd name="T72" fmla="*/ 167 w 194"/>
                <a:gd name="T73" fmla="*/ 246 h 290"/>
                <a:gd name="T74" fmla="*/ 170 w 194"/>
                <a:gd name="T75" fmla="*/ 260 h 290"/>
                <a:gd name="T76" fmla="*/ 170 w 194"/>
                <a:gd name="T77" fmla="*/ 280 h 290"/>
                <a:gd name="T78" fmla="*/ 161 w 194"/>
                <a:gd name="T79" fmla="*/ 266 h 290"/>
                <a:gd name="T80" fmla="*/ 131 w 194"/>
                <a:gd name="T81" fmla="*/ 216 h 290"/>
                <a:gd name="T82" fmla="*/ 133 w 194"/>
                <a:gd name="T83" fmla="*/ 237 h 290"/>
                <a:gd name="T84" fmla="*/ 64 w 194"/>
                <a:gd name="T85" fmla="*/ 220 h 290"/>
                <a:gd name="T86" fmla="*/ 66 w 194"/>
                <a:gd name="T87" fmla="*/ 220 h 290"/>
                <a:gd name="T88" fmla="*/ 65 w 194"/>
                <a:gd name="T89" fmla="*/ 177 h 290"/>
                <a:gd name="T90" fmla="*/ 68 w 194"/>
                <a:gd name="T91" fmla="*/ 181 h 290"/>
                <a:gd name="T92" fmla="*/ 83 w 194"/>
                <a:gd name="T93" fmla="*/ 204 h 290"/>
                <a:gd name="T94" fmla="*/ 73 w 194"/>
                <a:gd name="T95" fmla="*/ 179 h 290"/>
                <a:gd name="T96" fmla="*/ 52 w 194"/>
                <a:gd name="T97" fmla="*/ 82 h 290"/>
                <a:gd name="T98" fmla="*/ 48 w 194"/>
                <a:gd name="T99" fmla="*/ 59 h 290"/>
                <a:gd name="T100" fmla="*/ 35 w 194"/>
                <a:gd name="T101" fmla="*/ 63 h 290"/>
                <a:gd name="T102" fmla="*/ 26 w 194"/>
                <a:gd name="T103" fmla="*/ 59 h 290"/>
                <a:gd name="T104" fmla="*/ 26 w 194"/>
                <a:gd name="T105" fmla="*/ 5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290">
                  <a:moveTo>
                    <a:pt x="0" y="57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4" y="62"/>
                    <a:pt x="8" y="63"/>
                    <a:pt x="12" y="64"/>
                  </a:cubicBezTo>
                  <a:cubicBezTo>
                    <a:pt x="23" y="67"/>
                    <a:pt x="33" y="73"/>
                    <a:pt x="43" y="79"/>
                  </a:cubicBezTo>
                  <a:cubicBezTo>
                    <a:pt x="40" y="76"/>
                    <a:pt x="40" y="71"/>
                    <a:pt x="39" y="67"/>
                  </a:cubicBezTo>
                  <a:cubicBezTo>
                    <a:pt x="38" y="62"/>
                    <a:pt x="37" y="58"/>
                    <a:pt x="37" y="53"/>
                  </a:cubicBezTo>
                  <a:cubicBezTo>
                    <a:pt x="37" y="51"/>
                    <a:pt x="40" y="51"/>
                    <a:pt x="41" y="53"/>
                  </a:cubicBezTo>
                  <a:cubicBezTo>
                    <a:pt x="42" y="57"/>
                    <a:pt x="43" y="62"/>
                    <a:pt x="43" y="66"/>
                  </a:cubicBezTo>
                  <a:cubicBezTo>
                    <a:pt x="44" y="70"/>
                    <a:pt x="46" y="75"/>
                    <a:pt x="45" y="79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5" y="81"/>
                    <a:pt x="47" y="82"/>
                    <a:pt x="48" y="83"/>
                  </a:cubicBezTo>
                  <a:cubicBezTo>
                    <a:pt x="52" y="86"/>
                    <a:pt x="56" y="88"/>
                    <a:pt x="60" y="91"/>
                  </a:cubicBezTo>
                  <a:cubicBezTo>
                    <a:pt x="58" y="85"/>
                    <a:pt x="56" y="77"/>
                    <a:pt x="56" y="71"/>
                  </a:cubicBezTo>
                  <a:cubicBezTo>
                    <a:pt x="56" y="68"/>
                    <a:pt x="60" y="69"/>
                    <a:pt x="60" y="71"/>
                  </a:cubicBezTo>
                  <a:cubicBezTo>
                    <a:pt x="60" y="78"/>
                    <a:pt x="64" y="86"/>
                    <a:pt x="63" y="93"/>
                  </a:cubicBezTo>
                  <a:cubicBezTo>
                    <a:pt x="68" y="95"/>
                    <a:pt x="72" y="98"/>
                    <a:pt x="77" y="100"/>
                  </a:cubicBezTo>
                  <a:cubicBezTo>
                    <a:pt x="78" y="100"/>
                    <a:pt x="79" y="102"/>
                    <a:pt x="79" y="103"/>
                  </a:cubicBezTo>
                  <a:cubicBezTo>
                    <a:pt x="78" y="103"/>
                    <a:pt x="78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6" y="104"/>
                    <a:pt x="75" y="104"/>
                    <a:pt x="75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3" y="108"/>
                    <a:pt x="73" y="109"/>
                  </a:cubicBezTo>
                  <a:cubicBezTo>
                    <a:pt x="73" y="109"/>
                    <a:pt x="72" y="109"/>
                    <a:pt x="72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69" y="109"/>
                    <a:pt x="68" y="108"/>
                    <a:pt x="66" y="107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57" y="112"/>
                    <a:pt x="59" y="120"/>
                    <a:pt x="60" y="124"/>
                  </a:cubicBezTo>
                  <a:cubicBezTo>
                    <a:pt x="61" y="125"/>
                    <a:pt x="60" y="126"/>
                    <a:pt x="60" y="127"/>
                  </a:cubicBezTo>
                  <a:cubicBezTo>
                    <a:pt x="59" y="128"/>
                    <a:pt x="58" y="128"/>
                    <a:pt x="57" y="128"/>
                  </a:cubicBezTo>
                  <a:cubicBezTo>
                    <a:pt x="51" y="129"/>
                    <a:pt x="47" y="131"/>
                    <a:pt x="46" y="133"/>
                  </a:cubicBezTo>
                  <a:cubicBezTo>
                    <a:pt x="44" y="137"/>
                    <a:pt x="44" y="141"/>
                    <a:pt x="46" y="147"/>
                  </a:cubicBezTo>
                  <a:cubicBezTo>
                    <a:pt x="48" y="153"/>
                    <a:pt x="48" y="160"/>
                    <a:pt x="46" y="169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4" y="178"/>
                    <a:pt x="43" y="184"/>
                    <a:pt x="43" y="190"/>
                  </a:cubicBezTo>
                  <a:cubicBezTo>
                    <a:pt x="44" y="190"/>
                    <a:pt x="45" y="190"/>
                    <a:pt x="45" y="191"/>
                  </a:cubicBezTo>
                  <a:cubicBezTo>
                    <a:pt x="46" y="193"/>
                    <a:pt x="46" y="195"/>
                    <a:pt x="47" y="196"/>
                  </a:cubicBezTo>
                  <a:cubicBezTo>
                    <a:pt x="46" y="192"/>
                    <a:pt x="45" y="188"/>
                    <a:pt x="45" y="184"/>
                  </a:cubicBezTo>
                  <a:cubicBezTo>
                    <a:pt x="44" y="182"/>
                    <a:pt x="47" y="181"/>
                    <a:pt x="48" y="183"/>
                  </a:cubicBezTo>
                  <a:cubicBezTo>
                    <a:pt x="50" y="189"/>
                    <a:pt x="51" y="195"/>
                    <a:pt x="53" y="201"/>
                  </a:cubicBezTo>
                  <a:cubicBezTo>
                    <a:pt x="54" y="206"/>
                    <a:pt x="55" y="211"/>
                    <a:pt x="54" y="215"/>
                  </a:cubicBezTo>
                  <a:cubicBezTo>
                    <a:pt x="54" y="216"/>
                    <a:pt x="53" y="217"/>
                    <a:pt x="52" y="216"/>
                  </a:cubicBezTo>
                  <a:cubicBezTo>
                    <a:pt x="57" y="222"/>
                    <a:pt x="64" y="227"/>
                    <a:pt x="74" y="231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31"/>
                    <a:pt x="76" y="231"/>
                    <a:pt x="76" y="231"/>
                  </a:cubicBezTo>
                  <a:cubicBezTo>
                    <a:pt x="82" y="231"/>
                    <a:pt x="89" y="233"/>
                    <a:pt x="94" y="235"/>
                  </a:cubicBezTo>
                  <a:cubicBezTo>
                    <a:pt x="94" y="235"/>
                    <a:pt x="94" y="235"/>
                    <a:pt x="94" y="235"/>
                  </a:cubicBezTo>
                  <a:cubicBezTo>
                    <a:pt x="95" y="234"/>
                    <a:pt x="95" y="234"/>
                    <a:pt x="95" y="234"/>
                  </a:cubicBezTo>
                  <a:cubicBezTo>
                    <a:pt x="96" y="234"/>
                    <a:pt x="96" y="234"/>
                    <a:pt x="96" y="234"/>
                  </a:cubicBezTo>
                  <a:cubicBezTo>
                    <a:pt x="93" y="226"/>
                    <a:pt x="93" y="216"/>
                    <a:pt x="92" y="208"/>
                  </a:cubicBezTo>
                  <a:cubicBezTo>
                    <a:pt x="90" y="197"/>
                    <a:pt x="87" y="187"/>
                    <a:pt x="84" y="178"/>
                  </a:cubicBezTo>
                  <a:cubicBezTo>
                    <a:pt x="83" y="176"/>
                    <a:pt x="86" y="175"/>
                    <a:pt x="87" y="177"/>
                  </a:cubicBezTo>
                  <a:cubicBezTo>
                    <a:pt x="91" y="186"/>
                    <a:pt x="94" y="196"/>
                    <a:pt x="96" y="207"/>
                  </a:cubicBezTo>
                  <a:cubicBezTo>
                    <a:pt x="98" y="214"/>
                    <a:pt x="100" y="223"/>
                    <a:pt x="99" y="231"/>
                  </a:cubicBezTo>
                  <a:cubicBezTo>
                    <a:pt x="100" y="230"/>
                    <a:pt x="101" y="228"/>
                    <a:pt x="101" y="226"/>
                  </a:cubicBezTo>
                  <a:cubicBezTo>
                    <a:pt x="101" y="225"/>
                    <a:pt x="102" y="225"/>
                    <a:pt x="102" y="225"/>
                  </a:cubicBezTo>
                  <a:cubicBezTo>
                    <a:pt x="97" y="211"/>
                    <a:pt x="93" y="188"/>
                    <a:pt x="100" y="186"/>
                  </a:cubicBezTo>
                  <a:cubicBezTo>
                    <a:pt x="101" y="186"/>
                    <a:pt x="102" y="189"/>
                    <a:pt x="100" y="189"/>
                  </a:cubicBezTo>
                  <a:cubicBezTo>
                    <a:pt x="99" y="190"/>
                    <a:pt x="104" y="210"/>
                    <a:pt x="106" y="224"/>
                  </a:cubicBezTo>
                  <a:cubicBezTo>
                    <a:pt x="107" y="224"/>
                    <a:pt x="107" y="224"/>
                    <a:pt x="108" y="225"/>
                  </a:cubicBezTo>
                  <a:cubicBezTo>
                    <a:pt x="108" y="225"/>
                    <a:pt x="108" y="226"/>
                    <a:pt x="108" y="227"/>
                  </a:cubicBezTo>
                  <a:cubicBezTo>
                    <a:pt x="107" y="237"/>
                    <a:pt x="110" y="245"/>
                    <a:pt x="119" y="251"/>
                  </a:cubicBezTo>
                  <a:cubicBezTo>
                    <a:pt x="117" y="247"/>
                    <a:pt x="117" y="243"/>
                    <a:pt x="116" y="239"/>
                  </a:cubicBezTo>
                  <a:cubicBezTo>
                    <a:pt x="114" y="232"/>
                    <a:pt x="113" y="226"/>
                    <a:pt x="112" y="220"/>
                  </a:cubicBezTo>
                  <a:cubicBezTo>
                    <a:pt x="111" y="218"/>
                    <a:pt x="115" y="217"/>
                    <a:pt x="115" y="219"/>
                  </a:cubicBezTo>
                  <a:cubicBezTo>
                    <a:pt x="117" y="226"/>
                    <a:pt x="119" y="232"/>
                    <a:pt x="120" y="238"/>
                  </a:cubicBezTo>
                  <a:cubicBezTo>
                    <a:pt x="121" y="242"/>
                    <a:pt x="123" y="247"/>
                    <a:pt x="122" y="252"/>
                  </a:cubicBezTo>
                  <a:cubicBezTo>
                    <a:pt x="122" y="252"/>
                    <a:pt x="122" y="252"/>
                    <a:pt x="122" y="252"/>
                  </a:cubicBezTo>
                  <a:cubicBezTo>
                    <a:pt x="124" y="254"/>
                    <a:pt x="127" y="255"/>
                    <a:pt x="130" y="255"/>
                  </a:cubicBezTo>
                  <a:cubicBezTo>
                    <a:pt x="127" y="249"/>
                    <a:pt x="126" y="242"/>
                    <a:pt x="123" y="236"/>
                  </a:cubicBezTo>
                  <a:cubicBezTo>
                    <a:pt x="121" y="230"/>
                    <a:pt x="119" y="223"/>
                    <a:pt x="118" y="216"/>
                  </a:cubicBezTo>
                  <a:cubicBezTo>
                    <a:pt x="118" y="214"/>
                    <a:pt x="121" y="213"/>
                    <a:pt x="122" y="215"/>
                  </a:cubicBezTo>
                  <a:cubicBezTo>
                    <a:pt x="123" y="224"/>
                    <a:pt x="126" y="231"/>
                    <a:pt x="129" y="239"/>
                  </a:cubicBezTo>
                  <a:cubicBezTo>
                    <a:pt x="131" y="244"/>
                    <a:pt x="133" y="250"/>
                    <a:pt x="132" y="255"/>
                  </a:cubicBezTo>
                  <a:cubicBezTo>
                    <a:pt x="135" y="255"/>
                    <a:pt x="137" y="254"/>
                    <a:pt x="139" y="253"/>
                  </a:cubicBezTo>
                  <a:cubicBezTo>
                    <a:pt x="140" y="252"/>
                    <a:pt x="142" y="250"/>
                    <a:pt x="142" y="246"/>
                  </a:cubicBezTo>
                  <a:cubicBezTo>
                    <a:pt x="142" y="245"/>
                    <a:pt x="142" y="244"/>
                    <a:pt x="142" y="244"/>
                  </a:cubicBezTo>
                  <a:cubicBezTo>
                    <a:pt x="142" y="243"/>
                    <a:pt x="142" y="241"/>
                    <a:pt x="141" y="240"/>
                  </a:cubicBezTo>
                  <a:cubicBezTo>
                    <a:pt x="140" y="234"/>
                    <a:pt x="139" y="228"/>
                    <a:pt x="138" y="222"/>
                  </a:cubicBezTo>
                  <a:cubicBezTo>
                    <a:pt x="138" y="219"/>
                    <a:pt x="141" y="219"/>
                    <a:pt x="142" y="221"/>
                  </a:cubicBezTo>
                  <a:cubicBezTo>
                    <a:pt x="143" y="227"/>
                    <a:pt x="144" y="233"/>
                    <a:pt x="146" y="239"/>
                  </a:cubicBezTo>
                  <a:cubicBezTo>
                    <a:pt x="147" y="241"/>
                    <a:pt x="147" y="242"/>
                    <a:pt x="148" y="244"/>
                  </a:cubicBezTo>
                  <a:cubicBezTo>
                    <a:pt x="155" y="250"/>
                    <a:pt x="157" y="261"/>
                    <a:pt x="158" y="271"/>
                  </a:cubicBezTo>
                  <a:cubicBezTo>
                    <a:pt x="159" y="276"/>
                    <a:pt x="160" y="282"/>
                    <a:pt x="162" y="286"/>
                  </a:cubicBezTo>
                  <a:cubicBezTo>
                    <a:pt x="163" y="290"/>
                    <a:pt x="165" y="290"/>
                    <a:pt x="166" y="290"/>
                  </a:cubicBezTo>
                  <a:cubicBezTo>
                    <a:pt x="173" y="290"/>
                    <a:pt x="184" y="272"/>
                    <a:pt x="184" y="267"/>
                  </a:cubicBezTo>
                  <a:cubicBezTo>
                    <a:pt x="184" y="264"/>
                    <a:pt x="183" y="261"/>
                    <a:pt x="182" y="258"/>
                  </a:cubicBezTo>
                  <a:cubicBezTo>
                    <a:pt x="181" y="255"/>
                    <a:pt x="181" y="253"/>
                    <a:pt x="181" y="250"/>
                  </a:cubicBezTo>
                  <a:cubicBezTo>
                    <a:pt x="181" y="246"/>
                    <a:pt x="181" y="243"/>
                    <a:pt x="182" y="238"/>
                  </a:cubicBezTo>
                  <a:cubicBezTo>
                    <a:pt x="184" y="232"/>
                    <a:pt x="185" y="225"/>
                    <a:pt x="182" y="218"/>
                  </a:cubicBezTo>
                  <a:cubicBezTo>
                    <a:pt x="182" y="217"/>
                    <a:pt x="182" y="215"/>
                    <a:pt x="184" y="214"/>
                  </a:cubicBezTo>
                  <a:cubicBezTo>
                    <a:pt x="191" y="211"/>
                    <a:pt x="194" y="203"/>
                    <a:pt x="192" y="195"/>
                  </a:cubicBezTo>
                  <a:cubicBezTo>
                    <a:pt x="191" y="187"/>
                    <a:pt x="185" y="180"/>
                    <a:pt x="176" y="180"/>
                  </a:cubicBezTo>
                  <a:cubicBezTo>
                    <a:pt x="174" y="180"/>
                    <a:pt x="172" y="180"/>
                    <a:pt x="170" y="181"/>
                  </a:cubicBezTo>
                  <a:cubicBezTo>
                    <a:pt x="170" y="181"/>
                    <a:pt x="170" y="181"/>
                    <a:pt x="169" y="181"/>
                  </a:cubicBezTo>
                  <a:cubicBezTo>
                    <a:pt x="168" y="181"/>
                    <a:pt x="167" y="179"/>
                    <a:pt x="166" y="178"/>
                  </a:cubicBezTo>
                  <a:cubicBezTo>
                    <a:pt x="166" y="176"/>
                    <a:pt x="166" y="174"/>
                    <a:pt x="168" y="174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74" y="171"/>
                    <a:pt x="181" y="167"/>
                    <a:pt x="179" y="160"/>
                  </a:cubicBezTo>
                  <a:cubicBezTo>
                    <a:pt x="178" y="153"/>
                    <a:pt x="173" y="148"/>
                    <a:pt x="169" y="143"/>
                  </a:cubicBezTo>
                  <a:cubicBezTo>
                    <a:pt x="168" y="142"/>
                    <a:pt x="168" y="142"/>
                    <a:pt x="168" y="142"/>
                  </a:cubicBezTo>
                  <a:cubicBezTo>
                    <a:pt x="160" y="135"/>
                    <a:pt x="152" y="128"/>
                    <a:pt x="144" y="122"/>
                  </a:cubicBezTo>
                  <a:cubicBezTo>
                    <a:pt x="140" y="118"/>
                    <a:pt x="136" y="115"/>
                    <a:pt x="132" y="112"/>
                  </a:cubicBezTo>
                  <a:cubicBezTo>
                    <a:pt x="123" y="104"/>
                    <a:pt x="120" y="95"/>
                    <a:pt x="125" y="83"/>
                  </a:cubicBezTo>
                  <a:cubicBezTo>
                    <a:pt x="126" y="80"/>
                    <a:pt x="127" y="78"/>
                    <a:pt x="128" y="75"/>
                  </a:cubicBezTo>
                  <a:cubicBezTo>
                    <a:pt x="132" y="67"/>
                    <a:pt x="136" y="58"/>
                    <a:pt x="132" y="48"/>
                  </a:cubicBezTo>
                  <a:cubicBezTo>
                    <a:pt x="130" y="44"/>
                    <a:pt x="122" y="39"/>
                    <a:pt x="118" y="39"/>
                  </a:cubicBezTo>
                  <a:cubicBezTo>
                    <a:pt x="116" y="39"/>
                    <a:pt x="116" y="40"/>
                    <a:pt x="115" y="41"/>
                  </a:cubicBezTo>
                  <a:cubicBezTo>
                    <a:pt x="115" y="43"/>
                    <a:pt x="116" y="45"/>
                    <a:pt x="118" y="47"/>
                  </a:cubicBezTo>
                  <a:cubicBezTo>
                    <a:pt x="119" y="48"/>
                    <a:pt x="119" y="49"/>
                    <a:pt x="118" y="49"/>
                  </a:cubicBezTo>
                  <a:cubicBezTo>
                    <a:pt x="118" y="50"/>
                    <a:pt x="117" y="51"/>
                    <a:pt x="116" y="51"/>
                  </a:cubicBezTo>
                  <a:cubicBezTo>
                    <a:pt x="115" y="51"/>
                    <a:pt x="115" y="51"/>
                    <a:pt x="114" y="51"/>
                  </a:cubicBezTo>
                  <a:cubicBezTo>
                    <a:pt x="108" y="47"/>
                    <a:pt x="104" y="45"/>
                    <a:pt x="100" y="45"/>
                  </a:cubicBezTo>
                  <a:cubicBezTo>
                    <a:pt x="95" y="45"/>
                    <a:pt x="91" y="49"/>
                    <a:pt x="89" y="55"/>
                  </a:cubicBezTo>
                  <a:cubicBezTo>
                    <a:pt x="87" y="60"/>
                    <a:pt x="86" y="65"/>
                    <a:pt x="85" y="71"/>
                  </a:cubicBezTo>
                  <a:cubicBezTo>
                    <a:pt x="85" y="73"/>
                    <a:pt x="85" y="75"/>
                    <a:pt x="84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80"/>
                    <a:pt x="81" y="81"/>
                    <a:pt x="80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7" y="80"/>
                    <a:pt x="75" y="79"/>
                    <a:pt x="73" y="78"/>
                  </a:cubicBezTo>
                  <a:cubicBezTo>
                    <a:pt x="71" y="77"/>
                    <a:pt x="69" y="75"/>
                    <a:pt x="66" y="75"/>
                  </a:cubicBezTo>
                  <a:cubicBezTo>
                    <a:pt x="66" y="74"/>
                    <a:pt x="65" y="74"/>
                    <a:pt x="65" y="73"/>
                  </a:cubicBezTo>
                  <a:cubicBezTo>
                    <a:pt x="64" y="73"/>
                    <a:pt x="64" y="72"/>
                    <a:pt x="64" y="71"/>
                  </a:cubicBezTo>
                  <a:cubicBezTo>
                    <a:pt x="66" y="68"/>
                    <a:pt x="67" y="66"/>
                    <a:pt x="68" y="63"/>
                  </a:cubicBezTo>
                  <a:cubicBezTo>
                    <a:pt x="70" y="60"/>
                    <a:pt x="72" y="57"/>
                    <a:pt x="73" y="53"/>
                  </a:cubicBezTo>
                  <a:cubicBezTo>
                    <a:pt x="74" y="50"/>
                    <a:pt x="73" y="46"/>
                    <a:pt x="73" y="43"/>
                  </a:cubicBezTo>
                  <a:cubicBezTo>
                    <a:pt x="72" y="40"/>
                    <a:pt x="71" y="37"/>
                    <a:pt x="72" y="34"/>
                  </a:cubicBezTo>
                  <a:cubicBezTo>
                    <a:pt x="73" y="31"/>
                    <a:pt x="74" y="28"/>
                    <a:pt x="76" y="25"/>
                  </a:cubicBezTo>
                  <a:cubicBezTo>
                    <a:pt x="77" y="23"/>
                    <a:pt x="78" y="21"/>
                    <a:pt x="79" y="19"/>
                  </a:cubicBezTo>
                  <a:cubicBezTo>
                    <a:pt x="80" y="14"/>
                    <a:pt x="80" y="9"/>
                    <a:pt x="76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9"/>
                    <a:pt x="70" y="10"/>
                    <a:pt x="70" y="10"/>
                  </a:cubicBezTo>
                  <a:cubicBezTo>
                    <a:pt x="70" y="10"/>
                    <a:pt x="69" y="9"/>
                    <a:pt x="68" y="9"/>
                  </a:cubicBezTo>
                  <a:cubicBezTo>
                    <a:pt x="65" y="7"/>
                    <a:pt x="60" y="6"/>
                    <a:pt x="55" y="6"/>
                  </a:cubicBezTo>
                  <a:cubicBezTo>
                    <a:pt x="44" y="6"/>
                    <a:pt x="31" y="11"/>
                    <a:pt x="23" y="18"/>
                  </a:cubicBezTo>
                  <a:cubicBezTo>
                    <a:pt x="18" y="23"/>
                    <a:pt x="18" y="29"/>
                    <a:pt x="18" y="35"/>
                  </a:cubicBezTo>
                  <a:cubicBezTo>
                    <a:pt x="19" y="41"/>
                    <a:pt x="19" y="46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1" y="53"/>
                    <a:pt x="7" y="56"/>
                    <a:pt x="0" y="57"/>
                  </a:cubicBezTo>
                  <a:close/>
                  <a:moveTo>
                    <a:pt x="170" y="260"/>
                  </a:moveTo>
                  <a:cubicBezTo>
                    <a:pt x="168" y="255"/>
                    <a:pt x="166" y="251"/>
                    <a:pt x="165" y="246"/>
                  </a:cubicBezTo>
                  <a:cubicBezTo>
                    <a:pt x="165" y="245"/>
                    <a:pt x="167" y="245"/>
                    <a:pt x="167" y="246"/>
                  </a:cubicBezTo>
                  <a:cubicBezTo>
                    <a:pt x="170" y="250"/>
                    <a:pt x="172" y="255"/>
                    <a:pt x="174" y="260"/>
                  </a:cubicBezTo>
                  <a:cubicBezTo>
                    <a:pt x="176" y="264"/>
                    <a:pt x="178" y="269"/>
                    <a:pt x="177" y="274"/>
                  </a:cubicBezTo>
                  <a:cubicBezTo>
                    <a:pt x="177" y="275"/>
                    <a:pt x="175" y="276"/>
                    <a:pt x="175" y="275"/>
                  </a:cubicBezTo>
                  <a:cubicBezTo>
                    <a:pt x="172" y="270"/>
                    <a:pt x="171" y="265"/>
                    <a:pt x="170" y="260"/>
                  </a:cubicBezTo>
                  <a:close/>
                  <a:moveTo>
                    <a:pt x="165" y="268"/>
                  </a:moveTo>
                  <a:cubicBezTo>
                    <a:pt x="164" y="263"/>
                    <a:pt x="161" y="257"/>
                    <a:pt x="159" y="251"/>
                  </a:cubicBezTo>
                  <a:cubicBezTo>
                    <a:pt x="159" y="249"/>
                    <a:pt x="161" y="248"/>
                    <a:pt x="162" y="250"/>
                  </a:cubicBezTo>
                  <a:cubicBezTo>
                    <a:pt x="166" y="258"/>
                    <a:pt x="174" y="271"/>
                    <a:pt x="170" y="280"/>
                  </a:cubicBezTo>
                  <a:cubicBezTo>
                    <a:pt x="170" y="281"/>
                    <a:pt x="169" y="281"/>
                    <a:pt x="169" y="280"/>
                  </a:cubicBezTo>
                  <a:cubicBezTo>
                    <a:pt x="167" y="277"/>
                    <a:pt x="166" y="272"/>
                    <a:pt x="165" y="268"/>
                  </a:cubicBezTo>
                  <a:close/>
                  <a:moveTo>
                    <a:pt x="159" y="267"/>
                  </a:moveTo>
                  <a:cubicBezTo>
                    <a:pt x="158" y="265"/>
                    <a:pt x="160" y="264"/>
                    <a:pt x="161" y="266"/>
                  </a:cubicBezTo>
                  <a:cubicBezTo>
                    <a:pt x="163" y="270"/>
                    <a:pt x="166" y="275"/>
                    <a:pt x="166" y="279"/>
                  </a:cubicBezTo>
                  <a:cubicBezTo>
                    <a:pt x="166" y="280"/>
                    <a:pt x="164" y="280"/>
                    <a:pt x="164" y="280"/>
                  </a:cubicBezTo>
                  <a:cubicBezTo>
                    <a:pt x="161" y="276"/>
                    <a:pt x="160" y="271"/>
                    <a:pt x="159" y="267"/>
                  </a:cubicBezTo>
                  <a:close/>
                  <a:moveTo>
                    <a:pt x="131" y="216"/>
                  </a:moveTo>
                  <a:cubicBezTo>
                    <a:pt x="135" y="221"/>
                    <a:pt x="137" y="227"/>
                    <a:pt x="138" y="234"/>
                  </a:cubicBezTo>
                  <a:cubicBezTo>
                    <a:pt x="139" y="239"/>
                    <a:pt x="141" y="246"/>
                    <a:pt x="139" y="251"/>
                  </a:cubicBezTo>
                  <a:cubicBezTo>
                    <a:pt x="138" y="252"/>
                    <a:pt x="137" y="252"/>
                    <a:pt x="136" y="251"/>
                  </a:cubicBezTo>
                  <a:cubicBezTo>
                    <a:pt x="134" y="247"/>
                    <a:pt x="134" y="241"/>
                    <a:pt x="133" y="237"/>
                  </a:cubicBezTo>
                  <a:cubicBezTo>
                    <a:pt x="132" y="230"/>
                    <a:pt x="131" y="223"/>
                    <a:pt x="128" y="217"/>
                  </a:cubicBezTo>
                  <a:cubicBezTo>
                    <a:pt x="127" y="215"/>
                    <a:pt x="130" y="214"/>
                    <a:pt x="131" y="216"/>
                  </a:cubicBezTo>
                  <a:close/>
                  <a:moveTo>
                    <a:pt x="66" y="220"/>
                  </a:moveTo>
                  <a:cubicBezTo>
                    <a:pt x="65" y="221"/>
                    <a:pt x="64" y="221"/>
                    <a:pt x="64" y="220"/>
                  </a:cubicBezTo>
                  <a:cubicBezTo>
                    <a:pt x="62" y="215"/>
                    <a:pt x="62" y="209"/>
                    <a:pt x="60" y="204"/>
                  </a:cubicBezTo>
                  <a:cubicBezTo>
                    <a:pt x="59" y="197"/>
                    <a:pt x="56" y="191"/>
                    <a:pt x="55" y="185"/>
                  </a:cubicBezTo>
                  <a:cubicBezTo>
                    <a:pt x="55" y="183"/>
                    <a:pt x="58" y="182"/>
                    <a:pt x="58" y="184"/>
                  </a:cubicBezTo>
                  <a:cubicBezTo>
                    <a:pt x="61" y="193"/>
                    <a:pt x="72" y="212"/>
                    <a:pt x="66" y="220"/>
                  </a:cubicBezTo>
                  <a:close/>
                  <a:moveTo>
                    <a:pt x="78" y="225"/>
                  </a:moveTo>
                  <a:cubicBezTo>
                    <a:pt x="77" y="226"/>
                    <a:pt x="76" y="227"/>
                    <a:pt x="76" y="226"/>
                  </a:cubicBezTo>
                  <a:cubicBezTo>
                    <a:pt x="70" y="216"/>
                    <a:pt x="68" y="203"/>
                    <a:pt x="66" y="191"/>
                  </a:cubicBezTo>
                  <a:cubicBezTo>
                    <a:pt x="65" y="187"/>
                    <a:pt x="63" y="181"/>
                    <a:pt x="65" y="177"/>
                  </a:cubicBezTo>
                  <a:cubicBezTo>
                    <a:pt x="65" y="176"/>
                    <a:pt x="66" y="176"/>
                    <a:pt x="66" y="176"/>
                  </a:cubicBezTo>
                  <a:cubicBezTo>
                    <a:pt x="67" y="176"/>
                    <a:pt x="68" y="176"/>
                    <a:pt x="68" y="177"/>
                  </a:cubicBezTo>
                  <a:cubicBezTo>
                    <a:pt x="69" y="178"/>
                    <a:pt x="69" y="179"/>
                    <a:pt x="68" y="179"/>
                  </a:cubicBezTo>
                  <a:cubicBezTo>
                    <a:pt x="68" y="180"/>
                    <a:pt x="68" y="180"/>
                    <a:pt x="68" y="181"/>
                  </a:cubicBezTo>
                  <a:cubicBezTo>
                    <a:pt x="69" y="182"/>
                    <a:pt x="69" y="184"/>
                    <a:pt x="69" y="186"/>
                  </a:cubicBezTo>
                  <a:cubicBezTo>
                    <a:pt x="70" y="188"/>
                    <a:pt x="71" y="190"/>
                    <a:pt x="71" y="193"/>
                  </a:cubicBezTo>
                  <a:cubicBezTo>
                    <a:pt x="73" y="204"/>
                    <a:pt x="79" y="214"/>
                    <a:pt x="78" y="225"/>
                  </a:cubicBezTo>
                  <a:close/>
                  <a:moveTo>
                    <a:pt x="83" y="204"/>
                  </a:moveTo>
                  <a:cubicBezTo>
                    <a:pt x="85" y="212"/>
                    <a:pt x="88" y="220"/>
                    <a:pt x="86" y="228"/>
                  </a:cubicBezTo>
                  <a:cubicBezTo>
                    <a:pt x="86" y="229"/>
                    <a:pt x="85" y="229"/>
                    <a:pt x="85" y="228"/>
                  </a:cubicBezTo>
                  <a:cubicBezTo>
                    <a:pt x="81" y="221"/>
                    <a:pt x="80" y="213"/>
                    <a:pt x="78" y="205"/>
                  </a:cubicBezTo>
                  <a:cubicBezTo>
                    <a:pt x="76" y="196"/>
                    <a:pt x="74" y="188"/>
                    <a:pt x="73" y="179"/>
                  </a:cubicBezTo>
                  <a:cubicBezTo>
                    <a:pt x="73" y="176"/>
                    <a:pt x="77" y="175"/>
                    <a:pt x="77" y="178"/>
                  </a:cubicBezTo>
                  <a:cubicBezTo>
                    <a:pt x="79" y="187"/>
                    <a:pt x="81" y="195"/>
                    <a:pt x="83" y="204"/>
                  </a:cubicBezTo>
                  <a:close/>
                  <a:moveTo>
                    <a:pt x="48" y="59"/>
                  </a:moveTo>
                  <a:cubicBezTo>
                    <a:pt x="50" y="66"/>
                    <a:pt x="54" y="75"/>
                    <a:pt x="52" y="82"/>
                  </a:cubicBezTo>
                  <a:cubicBezTo>
                    <a:pt x="52" y="83"/>
                    <a:pt x="50" y="83"/>
                    <a:pt x="50" y="82"/>
                  </a:cubicBezTo>
                  <a:cubicBezTo>
                    <a:pt x="48" y="79"/>
                    <a:pt x="48" y="76"/>
                    <a:pt x="47" y="73"/>
                  </a:cubicBezTo>
                  <a:cubicBezTo>
                    <a:pt x="47" y="68"/>
                    <a:pt x="46" y="64"/>
                    <a:pt x="44" y="60"/>
                  </a:cubicBezTo>
                  <a:cubicBezTo>
                    <a:pt x="43" y="58"/>
                    <a:pt x="47" y="57"/>
                    <a:pt x="48" y="59"/>
                  </a:cubicBezTo>
                  <a:close/>
                  <a:moveTo>
                    <a:pt x="31" y="63"/>
                  </a:moveTo>
                  <a:cubicBezTo>
                    <a:pt x="30" y="59"/>
                    <a:pt x="29" y="55"/>
                    <a:pt x="29" y="51"/>
                  </a:cubicBezTo>
                  <a:cubicBezTo>
                    <a:pt x="29" y="49"/>
                    <a:pt x="33" y="49"/>
                    <a:pt x="33" y="51"/>
                  </a:cubicBezTo>
                  <a:cubicBezTo>
                    <a:pt x="33" y="55"/>
                    <a:pt x="34" y="59"/>
                    <a:pt x="35" y="63"/>
                  </a:cubicBezTo>
                  <a:cubicBezTo>
                    <a:pt x="36" y="66"/>
                    <a:pt x="37" y="70"/>
                    <a:pt x="36" y="73"/>
                  </a:cubicBezTo>
                  <a:cubicBezTo>
                    <a:pt x="36" y="73"/>
                    <a:pt x="35" y="74"/>
                    <a:pt x="34" y="73"/>
                  </a:cubicBezTo>
                  <a:cubicBezTo>
                    <a:pt x="32" y="70"/>
                    <a:pt x="32" y="66"/>
                    <a:pt x="31" y="63"/>
                  </a:cubicBezTo>
                  <a:close/>
                  <a:moveTo>
                    <a:pt x="26" y="59"/>
                  </a:moveTo>
                  <a:cubicBezTo>
                    <a:pt x="26" y="56"/>
                    <a:pt x="30" y="57"/>
                    <a:pt x="30" y="59"/>
                  </a:cubicBezTo>
                  <a:cubicBezTo>
                    <a:pt x="30" y="62"/>
                    <a:pt x="30" y="66"/>
                    <a:pt x="29" y="69"/>
                  </a:cubicBezTo>
                  <a:cubicBezTo>
                    <a:pt x="29" y="70"/>
                    <a:pt x="27" y="70"/>
                    <a:pt x="27" y="69"/>
                  </a:cubicBezTo>
                  <a:cubicBezTo>
                    <a:pt x="25" y="66"/>
                    <a:pt x="26" y="62"/>
                    <a:pt x="26" y="59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70"/>
            <p:cNvSpPr/>
            <p:nvPr/>
          </p:nvSpPr>
          <p:spPr bwMode="auto">
            <a:xfrm>
              <a:off x="6869113" y="3617913"/>
              <a:ext cx="22225" cy="38100"/>
            </a:xfrm>
            <a:custGeom>
              <a:avLst/>
              <a:gdLst>
                <a:gd name="T0" fmla="*/ 3 w 5"/>
                <a:gd name="T1" fmla="*/ 1 h 9"/>
                <a:gd name="T2" fmla="*/ 3 w 5"/>
                <a:gd name="T3" fmla="*/ 0 h 9"/>
                <a:gd name="T4" fmla="*/ 5 w 5"/>
                <a:gd name="T5" fmla="*/ 9 h 9"/>
                <a:gd name="T6" fmla="*/ 1 w 5"/>
                <a:gd name="T7" fmla="*/ 2 h 9"/>
                <a:gd name="T8" fmla="*/ 0 w 5"/>
                <a:gd name="T9" fmla="*/ 1 h 9"/>
                <a:gd name="T10" fmla="*/ 1 w 5"/>
                <a:gd name="T11" fmla="*/ 2 h 9"/>
                <a:gd name="T12" fmla="*/ 3 w 5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3"/>
                    <a:pt x="4" y="6"/>
                    <a:pt x="5" y="9"/>
                  </a:cubicBezTo>
                  <a:cubicBezTo>
                    <a:pt x="3" y="7"/>
                    <a:pt x="2" y="4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71"/>
            <p:cNvSpPr>
              <a:spLocks noEditPoints="1"/>
            </p:cNvSpPr>
            <p:nvPr/>
          </p:nvSpPr>
          <p:spPr bwMode="auto">
            <a:xfrm>
              <a:off x="4864100" y="2862263"/>
              <a:ext cx="1227138" cy="1192213"/>
            </a:xfrm>
            <a:custGeom>
              <a:avLst/>
              <a:gdLst>
                <a:gd name="T0" fmla="*/ 169 w 289"/>
                <a:gd name="T1" fmla="*/ 0 h 281"/>
                <a:gd name="T2" fmla="*/ 108 w 289"/>
                <a:gd name="T3" fmla="*/ 55 h 281"/>
                <a:gd name="T4" fmla="*/ 89 w 289"/>
                <a:gd name="T5" fmla="*/ 73 h 281"/>
                <a:gd name="T6" fmla="*/ 75 w 289"/>
                <a:gd name="T7" fmla="*/ 89 h 281"/>
                <a:gd name="T8" fmla="*/ 64 w 289"/>
                <a:gd name="T9" fmla="*/ 90 h 281"/>
                <a:gd name="T10" fmla="*/ 15 w 289"/>
                <a:gd name="T11" fmla="*/ 173 h 281"/>
                <a:gd name="T12" fmla="*/ 21 w 289"/>
                <a:gd name="T13" fmla="*/ 227 h 281"/>
                <a:gd name="T14" fmla="*/ 46 w 289"/>
                <a:gd name="T15" fmla="*/ 263 h 281"/>
                <a:gd name="T16" fmla="*/ 56 w 289"/>
                <a:gd name="T17" fmla="*/ 274 h 281"/>
                <a:gd name="T18" fmla="*/ 48 w 289"/>
                <a:gd name="T19" fmla="*/ 239 h 281"/>
                <a:gd name="T20" fmla="*/ 70 w 289"/>
                <a:gd name="T21" fmla="*/ 255 h 281"/>
                <a:gd name="T22" fmla="*/ 61 w 289"/>
                <a:gd name="T23" fmla="*/ 217 h 281"/>
                <a:gd name="T24" fmla="*/ 74 w 289"/>
                <a:gd name="T25" fmla="*/ 225 h 281"/>
                <a:gd name="T26" fmla="*/ 85 w 289"/>
                <a:gd name="T27" fmla="*/ 227 h 281"/>
                <a:gd name="T28" fmla="*/ 90 w 289"/>
                <a:gd name="T29" fmla="*/ 226 h 281"/>
                <a:gd name="T30" fmla="*/ 80 w 289"/>
                <a:gd name="T31" fmla="*/ 193 h 281"/>
                <a:gd name="T32" fmla="*/ 125 w 289"/>
                <a:gd name="T33" fmla="*/ 259 h 281"/>
                <a:gd name="T34" fmla="*/ 119 w 289"/>
                <a:gd name="T35" fmla="*/ 213 h 281"/>
                <a:gd name="T36" fmla="*/ 144 w 289"/>
                <a:gd name="T37" fmla="*/ 247 h 281"/>
                <a:gd name="T38" fmla="*/ 149 w 289"/>
                <a:gd name="T39" fmla="*/ 253 h 281"/>
                <a:gd name="T40" fmla="*/ 155 w 289"/>
                <a:gd name="T41" fmla="*/ 218 h 281"/>
                <a:gd name="T42" fmla="*/ 150 w 289"/>
                <a:gd name="T43" fmla="*/ 231 h 281"/>
                <a:gd name="T44" fmla="*/ 125 w 289"/>
                <a:gd name="T45" fmla="*/ 153 h 281"/>
                <a:gd name="T46" fmla="*/ 148 w 289"/>
                <a:gd name="T47" fmla="*/ 128 h 281"/>
                <a:gd name="T48" fmla="*/ 164 w 289"/>
                <a:gd name="T49" fmla="*/ 158 h 281"/>
                <a:gd name="T50" fmla="*/ 160 w 289"/>
                <a:gd name="T51" fmla="*/ 134 h 281"/>
                <a:gd name="T52" fmla="*/ 190 w 289"/>
                <a:gd name="T53" fmla="*/ 157 h 281"/>
                <a:gd name="T54" fmla="*/ 193 w 289"/>
                <a:gd name="T55" fmla="*/ 149 h 281"/>
                <a:gd name="T56" fmla="*/ 199 w 289"/>
                <a:gd name="T57" fmla="*/ 137 h 281"/>
                <a:gd name="T58" fmla="*/ 198 w 289"/>
                <a:gd name="T59" fmla="*/ 113 h 281"/>
                <a:gd name="T60" fmla="*/ 212 w 289"/>
                <a:gd name="T61" fmla="*/ 134 h 281"/>
                <a:gd name="T62" fmla="*/ 214 w 289"/>
                <a:gd name="T63" fmla="*/ 126 h 281"/>
                <a:gd name="T64" fmla="*/ 226 w 289"/>
                <a:gd name="T65" fmla="*/ 135 h 281"/>
                <a:gd name="T66" fmla="*/ 236 w 289"/>
                <a:gd name="T67" fmla="*/ 142 h 281"/>
                <a:gd name="T68" fmla="*/ 236 w 289"/>
                <a:gd name="T69" fmla="*/ 143 h 281"/>
                <a:gd name="T70" fmla="*/ 271 w 289"/>
                <a:gd name="T71" fmla="*/ 175 h 281"/>
                <a:gd name="T72" fmla="*/ 282 w 289"/>
                <a:gd name="T73" fmla="*/ 126 h 281"/>
                <a:gd name="T74" fmla="*/ 276 w 289"/>
                <a:gd name="T75" fmla="*/ 93 h 281"/>
                <a:gd name="T76" fmla="*/ 257 w 289"/>
                <a:gd name="T77" fmla="*/ 40 h 281"/>
                <a:gd name="T78" fmla="*/ 222 w 289"/>
                <a:gd name="T79" fmla="*/ 34 h 281"/>
                <a:gd name="T80" fmla="*/ 231 w 289"/>
                <a:gd name="T81" fmla="*/ 33 h 281"/>
                <a:gd name="T82" fmla="*/ 264 w 289"/>
                <a:gd name="T83" fmla="*/ 134 h 281"/>
                <a:gd name="T84" fmla="*/ 265 w 289"/>
                <a:gd name="T85" fmla="*/ 111 h 281"/>
                <a:gd name="T86" fmla="*/ 261 w 289"/>
                <a:gd name="T87" fmla="*/ 146 h 281"/>
                <a:gd name="T88" fmla="*/ 271 w 289"/>
                <a:gd name="T89" fmla="*/ 172 h 281"/>
                <a:gd name="T90" fmla="*/ 264 w 289"/>
                <a:gd name="T91" fmla="*/ 173 h 281"/>
                <a:gd name="T92" fmla="*/ 20 w 289"/>
                <a:gd name="T93" fmla="*/ 263 h 281"/>
                <a:gd name="T94" fmla="*/ 24 w 289"/>
                <a:gd name="T95" fmla="*/ 253 h 281"/>
                <a:gd name="T96" fmla="*/ 24 w 289"/>
                <a:gd name="T97" fmla="*/ 253 h 281"/>
                <a:gd name="T98" fmla="*/ 27 w 289"/>
                <a:gd name="T99" fmla="*/ 251 h 281"/>
                <a:gd name="T100" fmla="*/ 38 w 289"/>
                <a:gd name="T101" fmla="*/ 263 h 281"/>
                <a:gd name="T102" fmla="*/ 63 w 289"/>
                <a:gd name="T103" fmla="*/ 239 h 281"/>
                <a:gd name="T104" fmla="*/ 51 w 289"/>
                <a:gd name="T105" fmla="*/ 223 h 281"/>
                <a:gd name="T106" fmla="*/ 104 w 289"/>
                <a:gd name="T107" fmla="*/ 225 h 281"/>
                <a:gd name="T108" fmla="*/ 126 w 289"/>
                <a:gd name="T109" fmla="*/ 258 h 281"/>
                <a:gd name="T110" fmla="*/ 183 w 289"/>
                <a:gd name="T111" fmla="*/ 152 h 281"/>
                <a:gd name="T112" fmla="*/ 174 w 289"/>
                <a:gd name="T113" fmla="*/ 1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9" h="281">
                  <a:moveTo>
                    <a:pt x="228" y="29"/>
                  </a:moveTo>
                  <a:cubicBezTo>
                    <a:pt x="220" y="21"/>
                    <a:pt x="209" y="18"/>
                    <a:pt x="198" y="16"/>
                  </a:cubicBezTo>
                  <a:cubicBezTo>
                    <a:pt x="193" y="15"/>
                    <a:pt x="189" y="14"/>
                    <a:pt x="185" y="13"/>
                  </a:cubicBezTo>
                  <a:cubicBezTo>
                    <a:pt x="182" y="12"/>
                    <a:pt x="179" y="9"/>
                    <a:pt x="177" y="7"/>
                  </a:cubicBezTo>
                  <a:cubicBezTo>
                    <a:pt x="174" y="4"/>
                    <a:pt x="172" y="2"/>
                    <a:pt x="169" y="0"/>
                  </a:cubicBezTo>
                  <a:cubicBezTo>
                    <a:pt x="168" y="0"/>
                    <a:pt x="167" y="0"/>
                    <a:pt x="165" y="0"/>
                  </a:cubicBezTo>
                  <a:cubicBezTo>
                    <a:pt x="157" y="0"/>
                    <a:pt x="149" y="12"/>
                    <a:pt x="143" y="21"/>
                  </a:cubicBezTo>
                  <a:cubicBezTo>
                    <a:pt x="141" y="24"/>
                    <a:pt x="139" y="28"/>
                    <a:pt x="138" y="32"/>
                  </a:cubicBezTo>
                  <a:cubicBezTo>
                    <a:pt x="136" y="38"/>
                    <a:pt x="134" y="43"/>
                    <a:pt x="129" y="47"/>
                  </a:cubicBezTo>
                  <a:cubicBezTo>
                    <a:pt x="123" y="52"/>
                    <a:pt x="117" y="55"/>
                    <a:pt x="108" y="55"/>
                  </a:cubicBezTo>
                  <a:cubicBezTo>
                    <a:pt x="100" y="56"/>
                    <a:pt x="86" y="57"/>
                    <a:pt x="83" y="68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7" y="71"/>
                    <a:pt x="89" y="72"/>
                    <a:pt x="89" y="73"/>
                  </a:cubicBezTo>
                  <a:cubicBezTo>
                    <a:pt x="90" y="74"/>
                    <a:pt x="90" y="76"/>
                    <a:pt x="89" y="77"/>
                  </a:cubicBezTo>
                  <a:cubicBezTo>
                    <a:pt x="86" y="80"/>
                    <a:pt x="83" y="83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7" y="87"/>
                    <a:pt x="76" y="88"/>
                    <a:pt x="75" y="89"/>
                  </a:cubicBezTo>
                  <a:cubicBezTo>
                    <a:pt x="74" y="89"/>
                    <a:pt x="74" y="89"/>
                    <a:pt x="73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68" y="89"/>
                    <a:pt x="66" y="89"/>
                    <a:pt x="64" y="90"/>
                  </a:cubicBezTo>
                  <a:cubicBezTo>
                    <a:pt x="52" y="92"/>
                    <a:pt x="40" y="95"/>
                    <a:pt x="35" y="111"/>
                  </a:cubicBezTo>
                  <a:cubicBezTo>
                    <a:pt x="32" y="117"/>
                    <a:pt x="31" y="124"/>
                    <a:pt x="31" y="130"/>
                  </a:cubicBezTo>
                  <a:cubicBezTo>
                    <a:pt x="30" y="135"/>
                    <a:pt x="29" y="140"/>
                    <a:pt x="28" y="145"/>
                  </a:cubicBezTo>
                  <a:cubicBezTo>
                    <a:pt x="26" y="151"/>
                    <a:pt x="23" y="156"/>
                    <a:pt x="20" y="161"/>
                  </a:cubicBezTo>
                  <a:cubicBezTo>
                    <a:pt x="18" y="165"/>
                    <a:pt x="16" y="169"/>
                    <a:pt x="15" y="173"/>
                  </a:cubicBezTo>
                  <a:cubicBezTo>
                    <a:pt x="13" y="176"/>
                    <a:pt x="13" y="179"/>
                    <a:pt x="14" y="181"/>
                  </a:cubicBezTo>
                  <a:cubicBezTo>
                    <a:pt x="16" y="186"/>
                    <a:pt x="22" y="188"/>
                    <a:pt x="28" y="189"/>
                  </a:cubicBezTo>
                  <a:cubicBezTo>
                    <a:pt x="30" y="190"/>
                    <a:pt x="32" y="191"/>
                    <a:pt x="33" y="192"/>
                  </a:cubicBezTo>
                  <a:cubicBezTo>
                    <a:pt x="39" y="195"/>
                    <a:pt x="40" y="202"/>
                    <a:pt x="39" y="207"/>
                  </a:cubicBezTo>
                  <a:cubicBezTo>
                    <a:pt x="37" y="216"/>
                    <a:pt x="29" y="221"/>
                    <a:pt x="21" y="227"/>
                  </a:cubicBezTo>
                  <a:cubicBezTo>
                    <a:pt x="13" y="232"/>
                    <a:pt x="4" y="238"/>
                    <a:pt x="2" y="248"/>
                  </a:cubicBezTo>
                  <a:cubicBezTo>
                    <a:pt x="0" y="262"/>
                    <a:pt x="11" y="275"/>
                    <a:pt x="23" y="280"/>
                  </a:cubicBezTo>
                  <a:cubicBezTo>
                    <a:pt x="25" y="280"/>
                    <a:pt x="28" y="281"/>
                    <a:pt x="30" y="281"/>
                  </a:cubicBezTo>
                  <a:cubicBezTo>
                    <a:pt x="37" y="281"/>
                    <a:pt x="45" y="278"/>
                    <a:pt x="51" y="276"/>
                  </a:cubicBezTo>
                  <a:cubicBezTo>
                    <a:pt x="48" y="272"/>
                    <a:pt x="48" y="267"/>
                    <a:pt x="46" y="263"/>
                  </a:cubicBezTo>
                  <a:cubicBezTo>
                    <a:pt x="45" y="257"/>
                    <a:pt x="42" y="251"/>
                    <a:pt x="40" y="245"/>
                  </a:cubicBezTo>
                  <a:cubicBezTo>
                    <a:pt x="39" y="243"/>
                    <a:pt x="42" y="242"/>
                    <a:pt x="43" y="244"/>
                  </a:cubicBezTo>
                  <a:cubicBezTo>
                    <a:pt x="46" y="248"/>
                    <a:pt x="48" y="253"/>
                    <a:pt x="50" y="258"/>
                  </a:cubicBezTo>
                  <a:cubicBezTo>
                    <a:pt x="52" y="263"/>
                    <a:pt x="55" y="269"/>
                    <a:pt x="54" y="275"/>
                  </a:cubicBezTo>
                  <a:cubicBezTo>
                    <a:pt x="55" y="274"/>
                    <a:pt x="55" y="274"/>
                    <a:pt x="56" y="274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9" y="273"/>
                    <a:pt x="61" y="272"/>
                    <a:pt x="62" y="271"/>
                  </a:cubicBezTo>
                  <a:cubicBezTo>
                    <a:pt x="61" y="269"/>
                    <a:pt x="61" y="268"/>
                    <a:pt x="61" y="266"/>
                  </a:cubicBezTo>
                  <a:cubicBezTo>
                    <a:pt x="61" y="263"/>
                    <a:pt x="59" y="259"/>
                    <a:pt x="58" y="256"/>
                  </a:cubicBezTo>
                  <a:cubicBezTo>
                    <a:pt x="55" y="250"/>
                    <a:pt x="52" y="244"/>
                    <a:pt x="48" y="239"/>
                  </a:cubicBezTo>
                  <a:cubicBezTo>
                    <a:pt x="47" y="237"/>
                    <a:pt x="50" y="235"/>
                    <a:pt x="51" y="237"/>
                  </a:cubicBezTo>
                  <a:cubicBezTo>
                    <a:pt x="56" y="244"/>
                    <a:pt x="60" y="251"/>
                    <a:pt x="63" y="258"/>
                  </a:cubicBezTo>
                  <a:cubicBezTo>
                    <a:pt x="64" y="260"/>
                    <a:pt x="66" y="264"/>
                    <a:pt x="66" y="267"/>
                  </a:cubicBezTo>
                  <a:cubicBezTo>
                    <a:pt x="68" y="264"/>
                    <a:pt x="69" y="260"/>
                    <a:pt x="70" y="256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71" y="251"/>
                    <a:pt x="72" y="248"/>
                    <a:pt x="73" y="245"/>
                  </a:cubicBezTo>
                  <a:cubicBezTo>
                    <a:pt x="73" y="245"/>
                    <a:pt x="72" y="245"/>
                    <a:pt x="71" y="244"/>
                  </a:cubicBezTo>
                  <a:cubicBezTo>
                    <a:pt x="68" y="242"/>
                    <a:pt x="67" y="237"/>
                    <a:pt x="66" y="233"/>
                  </a:cubicBezTo>
                  <a:cubicBezTo>
                    <a:pt x="63" y="228"/>
                    <a:pt x="60" y="224"/>
                    <a:pt x="58" y="219"/>
                  </a:cubicBezTo>
                  <a:cubicBezTo>
                    <a:pt x="57" y="217"/>
                    <a:pt x="60" y="215"/>
                    <a:pt x="61" y="217"/>
                  </a:cubicBezTo>
                  <a:cubicBezTo>
                    <a:pt x="64" y="222"/>
                    <a:pt x="67" y="226"/>
                    <a:pt x="69" y="231"/>
                  </a:cubicBezTo>
                  <a:cubicBezTo>
                    <a:pt x="71" y="235"/>
                    <a:pt x="74" y="239"/>
                    <a:pt x="73" y="243"/>
                  </a:cubicBezTo>
                  <a:cubicBezTo>
                    <a:pt x="75" y="240"/>
                    <a:pt x="76" y="237"/>
                    <a:pt x="78" y="234"/>
                  </a:cubicBezTo>
                  <a:cubicBezTo>
                    <a:pt x="78" y="234"/>
                    <a:pt x="78" y="234"/>
                    <a:pt x="78" y="234"/>
                  </a:cubicBezTo>
                  <a:cubicBezTo>
                    <a:pt x="76" y="231"/>
                    <a:pt x="75" y="228"/>
                    <a:pt x="74" y="225"/>
                  </a:cubicBezTo>
                  <a:cubicBezTo>
                    <a:pt x="72" y="221"/>
                    <a:pt x="69" y="217"/>
                    <a:pt x="67" y="213"/>
                  </a:cubicBezTo>
                  <a:cubicBezTo>
                    <a:pt x="65" y="210"/>
                    <a:pt x="70" y="208"/>
                    <a:pt x="71" y="211"/>
                  </a:cubicBezTo>
                  <a:cubicBezTo>
                    <a:pt x="73" y="215"/>
                    <a:pt x="76" y="219"/>
                    <a:pt x="78" y="223"/>
                  </a:cubicBezTo>
                  <a:cubicBezTo>
                    <a:pt x="79" y="225"/>
                    <a:pt x="81" y="228"/>
                    <a:pt x="81" y="230"/>
                  </a:cubicBezTo>
                  <a:cubicBezTo>
                    <a:pt x="82" y="229"/>
                    <a:pt x="84" y="228"/>
                    <a:pt x="85" y="227"/>
                  </a:cubicBezTo>
                  <a:cubicBezTo>
                    <a:pt x="85" y="225"/>
                    <a:pt x="84" y="223"/>
                    <a:pt x="83" y="221"/>
                  </a:cubicBezTo>
                  <a:cubicBezTo>
                    <a:pt x="80" y="216"/>
                    <a:pt x="77" y="210"/>
                    <a:pt x="74" y="204"/>
                  </a:cubicBezTo>
                  <a:cubicBezTo>
                    <a:pt x="73" y="201"/>
                    <a:pt x="77" y="200"/>
                    <a:pt x="78" y="202"/>
                  </a:cubicBezTo>
                  <a:cubicBezTo>
                    <a:pt x="81" y="208"/>
                    <a:pt x="84" y="214"/>
                    <a:pt x="87" y="220"/>
                  </a:cubicBezTo>
                  <a:cubicBezTo>
                    <a:pt x="88" y="222"/>
                    <a:pt x="89" y="224"/>
                    <a:pt x="90" y="226"/>
                  </a:cubicBezTo>
                  <a:cubicBezTo>
                    <a:pt x="90" y="226"/>
                    <a:pt x="90" y="226"/>
                    <a:pt x="91" y="226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93" y="226"/>
                    <a:pt x="95" y="227"/>
                    <a:pt x="96" y="227"/>
                  </a:cubicBezTo>
                  <a:cubicBezTo>
                    <a:pt x="95" y="224"/>
                    <a:pt x="94" y="221"/>
                    <a:pt x="93" y="219"/>
                  </a:cubicBezTo>
                  <a:cubicBezTo>
                    <a:pt x="90" y="210"/>
                    <a:pt x="86" y="201"/>
                    <a:pt x="80" y="193"/>
                  </a:cubicBezTo>
                  <a:cubicBezTo>
                    <a:pt x="79" y="191"/>
                    <a:pt x="82" y="189"/>
                    <a:pt x="83" y="190"/>
                  </a:cubicBezTo>
                  <a:cubicBezTo>
                    <a:pt x="88" y="198"/>
                    <a:pt x="92" y="205"/>
                    <a:pt x="96" y="214"/>
                  </a:cubicBezTo>
                  <a:cubicBezTo>
                    <a:pt x="99" y="221"/>
                    <a:pt x="102" y="229"/>
                    <a:pt x="103" y="236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8" y="245"/>
                    <a:pt x="114" y="255"/>
                    <a:pt x="125" y="259"/>
                  </a:cubicBezTo>
                  <a:cubicBezTo>
                    <a:pt x="127" y="260"/>
                    <a:pt x="130" y="260"/>
                    <a:pt x="132" y="260"/>
                  </a:cubicBezTo>
                  <a:cubicBezTo>
                    <a:pt x="134" y="260"/>
                    <a:pt x="136" y="260"/>
                    <a:pt x="137" y="259"/>
                  </a:cubicBezTo>
                  <a:cubicBezTo>
                    <a:pt x="133" y="253"/>
                    <a:pt x="131" y="246"/>
                    <a:pt x="127" y="239"/>
                  </a:cubicBezTo>
                  <a:cubicBezTo>
                    <a:pt x="122" y="231"/>
                    <a:pt x="119" y="223"/>
                    <a:pt x="116" y="214"/>
                  </a:cubicBezTo>
                  <a:cubicBezTo>
                    <a:pt x="116" y="213"/>
                    <a:pt x="119" y="211"/>
                    <a:pt x="119" y="213"/>
                  </a:cubicBezTo>
                  <a:cubicBezTo>
                    <a:pt x="123" y="223"/>
                    <a:pt x="128" y="231"/>
                    <a:pt x="133" y="240"/>
                  </a:cubicBezTo>
                  <a:cubicBezTo>
                    <a:pt x="136" y="245"/>
                    <a:pt x="140" y="251"/>
                    <a:pt x="142" y="258"/>
                  </a:cubicBezTo>
                  <a:cubicBezTo>
                    <a:pt x="143" y="257"/>
                    <a:pt x="145" y="257"/>
                    <a:pt x="146" y="256"/>
                  </a:cubicBezTo>
                  <a:cubicBezTo>
                    <a:pt x="146" y="256"/>
                    <a:pt x="146" y="256"/>
                    <a:pt x="146" y="256"/>
                  </a:cubicBezTo>
                  <a:cubicBezTo>
                    <a:pt x="144" y="253"/>
                    <a:pt x="144" y="250"/>
                    <a:pt x="144" y="247"/>
                  </a:cubicBezTo>
                  <a:cubicBezTo>
                    <a:pt x="143" y="241"/>
                    <a:pt x="140" y="235"/>
                    <a:pt x="137" y="229"/>
                  </a:cubicBezTo>
                  <a:cubicBezTo>
                    <a:pt x="132" y="219"/>
                    <a:pt x="126" y="209"/>
                    <a:pt x="120" y="199"/>
                  </a:cubicBezTo>
                  <a:cubicBezTo>
                    <a:pt x="119" y="197"/>
                    <a:pt x="122" y="195"/>
                    <a:pt x="123" y="197"/>
                  </a:cubicBezTo>
                  <a:cubicBezTo>
                    <a:pt x="130" y="208"/>
                    <a:pt x="137" y="218"/>
                    <a:pt x="143" y="229"/>
                  </a:cubicBezTo>
                  <a:cubicBezTo>
                    <a:pt x="145" y="234"/>
                    <a:pt x="152" y="247"/>
                    <a:pt x="149" y="253"/>
                  </a:cubicBezTo>
                  <a:cubicBezTo>
                    <a:pt x="151" y="251"/>
                    <a:pt x="153" y="249"/>
                    <a:pt x="154" y="247"/>
                  </a:cubicBezTo>
                  <a:cubicBezTo>
                    <a:pt x="156" y="241"/>
                    <a:pt x="155" y="235"/>
                    <a:pt x="150" y="229"/>
                  </a:cubicBezTo>
                  <a:cubicBezTo>
                    <a:pt x="150" y="228"/>
                    <a:pt x="149" y="227"/>
                    <a:pt x="149" y="226"/>
                  </a:cubicBezTo>
                  <a:cubicBezTo>
                    <a:pt x="150" y="225"/>
                    <a:pt x="150" y="224"/>
                    <a:pt x="152" y="223"/>
                  </a:cubicBezTo>
                  <a:cubicBezTo>
                    <a:pt x="154" y="222"/>
                    <a:pt x="155" y="220"/>
                    <a:pt x="155" y="218"/>
                  </a:cubicBezTo>
                  <a:cubicBezTo>
                    <a:pt x="155" y="212"/>
                    <a:pt x="147" y="204"/>
                    <a:pt x="139" y="198"/>
                  </a:cubicBezTo>
                  <a:cubicBezTo>
                    <a:pt x="138" y="197"/>
                    <a:pt x="137" y="196"/>
                    <a:pt x="136" y="196"/>
                  </a:cubicBezTo>
                  <a:cubicBezTo>
                    <a:pt x="135" y="194"/>
                    <a:pt x="134" y="193"/>
                    <a:pt x="133" y="192"/>
                  </a:cubicBezTo>
                  <a:cubicBezTo>
                    <a:pt x="135" y="198"/>
                    <a:pt x="138" y="203"/>
                    <a:pt x="140" y="209"/>
                  </a:cubicBezTo>
                  <a:cubicBezTo>
                    <a:pt x="143" y="216"/>
                    <a:pt x="147" y="224"/>
                    <a:pt x="150" y="231"/>
                  </a:cubicBezTo>
                  <a:cubicBezTo>
                    <a:pt x="150" y="233"/>
                    <a:pt x="148" y="234"/>
                    <a:pt x="147" y="233"/>
                  </a:cubicBezTo>
                  <a:cubicBezTo>
                    <a:pt x="138" y="221"/>
                    <a:pt x="133" y="203"/>
                    <a:pt x="129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24" y="182"/>
                    <a:pt x="122" y="176"/>
                    <a:pt x="121" y="168"/>
                  </a:cubicBezTo>
                  <a:cubicBezTo>
                    <a:pt x="121" y="161"/>
                    <a:pt x="122" y="156"/>
                    <a:pt x="125" y="153"/>
                  </a:cubicBezTo>
                  <a:cubicBezTo>
                    <a:pt x="128" y="150"/>
                    <a:pt x="133" y="148"/>
                    <a:pt x="139" y="148"/>
                  </a:cubicBezTo>
                  <a:cubicBezTo>
                    <a:pt x="143" y="148"/>
                    <a:pt x="149" y="149"/>
                    <a:pt x="154" y="151"/>
                  </a:cubicBezTo>
                  <a:cubicBezTo>
                    <a:pt x="152" y="148"/>
                    <a:pt x="151" y="146"/>
                    <a:pt x="150" y="143"/>
                  </a:cubicBezTo>
                  <a:cubicBezTo>
                    <a:pt x="148" y="138"/>
                    <a:pt x="146" y="134"/>
                    <a:pt x="145" y="129"/>
                  </a:cubicBezTo>
                  <a:cubicBezTo>
                    <a:pt x="144" y="127"/>
                    <a:pt x="147" y="126"/>
                    <a:pt x="148" y="128"/>
                  </a:cubicBezTo>
                  <a:cubicBezTo>
                    <a:pt x="151" y="132"/>
                    <a:pt x="152" y="137"/>
                    <a:pt x="154" y="141"/>
                  </a:cubicBezTo>
                  <a:cubicBezTo>
                    <a:pt x="156" y="145"/>
                    <a:pt x="158" y="148"/>
                    <a:pt x="159" y="152"/>
                  </a:cubicBezTo>
                  <a:cubicBezTo>
                    <a:pt x="159" y="153"/>
                    <a:pt x="158" y="153"/>
                    <a:pt x="158" y="153"/>
                  </a:cubicBezTo>
                  <a:cubicBezTo>
                    <a:pt x="160" y="153"/>
                    <a:pt x="161" y="154"/>
                    <a:pt x="162" y="155"/>
                  </a:cubicBezTo>
                  <a:cubicBezTo>
                    <a:pt x="163" y="155"/>
                    <a:pt x="164" y="157"/>
                    <a:pt x="164" y="158"/>
                  </a:cubicBezTo>
                  <a:cubicBezTo>
                    <a:pt x="163" y="162"/>
                    <a:pt x="163" y="169"/>
                    <a:pt x="167" y="174"/>
                  </a:cubicBezTo>
                  <a:cubicBezTo>
                    <a:pt x="169" y="177"/>
                    <a:pt x="172" y="179"/>
                    <a:pt x="176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7" y="179"/>
                    <a:pt x="178" y="179"/>
                    <a:pt x="178" y="179"/>
                  </a:cubicBezTo>
                  <a:cubicBezTo>
                    <a:pt x="169" y="166"/>
                    <a:pt x="163" y="149"/>
                    <a:pt x="160" y="134"/>
                  </a:cubicBezTo>
                  <a:cubicBezTo>
                    <a:pt x="160" y="131"/>
                    <a:pt x="163" y="131"/>
                    <a:pt x="163" y="133"/>
                  </a:cubicBezTo>
                  <a:cubicBezTo>
                    <a:pt x="168" y="149"/>
                    <a:pt x="178" y="163"/>
                    <a:pt x="182" y="178"/>
                  </a:cubicBezTo>
                  <a:cubicBezTo>
                    <a:pt x="186" y="177"/>
                    <a:pt x="189" y="175"/>
                    <a:pt x="190" y="172"/>
                  </a:cubicBezTo>
                  <a:cubicBezTo>
                    <a:pt x="191" y="170"/>
                    <a:pt x="191" y="168"/>
                    <a:pt x="190" y="167"/>
                  </a:cubicBezTo>
                  <a:cubicBezTo>
                    <a:pt x="189" y="164"/>
                    <a:pt x="189" y="161"/>
                    <a:pt x="190" y="157"/>
                  </a:cubicBezTo>
                  <a:cubicBezTo>
                    <a:pt x="189" y="154"/>
                    <a:pt x="187" y="150"/>
                    <a:pt x="186" y="147"/>
                  </a:cubicBezTo>
                  <a:cubicBezTo>
                    <a:pt x="182" y="140"/>
                    <a:pt x="179" y="133"/>
                    <a:pt x="176" y="126"/>
                  </a:cubicBezTo>
                  <a:cubicBezTo>
                    <a:pt x="175" y="124"/>
                    <a:pt x="179" y="121"/>
                    <a:pt x="180" y="124"/>
                  </a:cubicBezTo>
                  <a:cubicBezTo>
                    <a:pt x="183" y="131"/>
                    <a:pt x="187" y="138"/>
                    <a:pt x="191" y="145"/>
                  </a:cubicBezTo>
                  <a:cubicBezTo>
                    <a:pt x="191" y="146"/>
                    <a:pt x="192" y="148"/>
                    <a:pt x="193" y="149"/>
                  </a:cubicBezTo>
                  <a:cubicBezTo>
                    <a:pt x="194" y="147"/>
                    <a:pt x="195" y="145"/>
                    <a:pt x="196" y="143"/>
                  </a:cubicBezTo>
                  <a:cubicBezTo>
                    <a:pt x="196" y="143"/>
                    <a:pt x="196" y="143"/>
                    <a:pt x="196" y="143"/>
                  </a:cubicBezTo>
                  <a:cubicBezTo>
                    <a:pt x="193" y="136"/>
                    <a:pt x="192" y="127"/>
                    <a:pt x="185" y="122"/>
                  </a:cubicBezTo>
                  <a:cubicBezTo>
                    <a:pt x="183" y="120"/>
                    <a:pt x="186" y="117"/>
                    <a:pt x="188" y="119"/>
                  </a:cubicBezTo>
                  <a:cubicBezTo>
                    <a:pt x="193" y="123"/>
                    <a:pt x="197" y="130"/>
                    <a:pt x="199" y="137"/>
                  </a:cubicBezTo>
                  <a:cubicBezTo>
                    <a:pt x="199" y="136"/>
                    <a:pt x="200" y="135"/>
                    <a:pt x="202" y="135"/>
                  </a:cubicBezTo>
                  <a:cubicBezTo>
                    <a:pt x="202" y="135"/>
                    <a:pt x="203" y="135"/>
                    <a:pt x="204" y="135"/>
                  </a:cubicBezTo>
                  <a:cubicBezTo>
                    <a:pt x="204" y="136"/>
                    <a:pt x="205" y="136"/>
                    <a:pt x="205" y="136"/>
                  </a:cubicBezTo>
                  <a:cubicBezTo>
                    <a:pt x="201" y="129"/>
                    <a:pt x="199" y="122"/>
                    <a:pt x="194" y="115"/>
                  </a:cubicBezTo>
                  <a:cubicBezTo>
                    <a:pt x="193" y="113"/>
                    <a:pt x="196" y="111"/>
                    <a:pt x="198" y="113"/>
                  </a:cubicBezTo>
                  <a:cubicBezTo>
                    <a:pt x="202" y="120"/>
                    <a:pt x="208" y="128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1" y="134"/>
                    <a:pt x="212" y="134"/>
                  </a:cubicBezTo>
                  <a:cubicBezTo>
                    <a:pt x="213" y="134"/>
                    <a:pt x="214" y="135"/>
                    <a:pt x="215" y="135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5"/>
                    <a:pt x="218" y="135"/>
                    <a:pt x="218" y="135"/>
                  </a:cubicBezTo>
                  <a:cubicBezTo>
                    <a:pt x="216" y="132"/>
                    <a:pt x="215" y="129"/>
                    <a:pt x="214" y="126"/>
                  </a:cubicBezTo>
                  <a:cubicBezTo>
                    <a:pt x="212" y="121"/>
                    <a:pt x="209" y="116"/>
                    <a:pt x="206" y="112"/>
                  </a:cubicBezTo>
                  <a:cubicBezTo>
                    <a:pt x="205" y="110"/>
                    <a:pt x="207" y="108"/>
                    <a:pt x="209" y="110"/>
                  </a:cubicBezTo>
                  <a:cubicBezTo>
                    <a:pt x="214" y="115"/>
                    <a:pt x="222" y="126"/>
                    <a:pt x="221" y="135"/>
                  </a:cubicBezTo>
                  <a:cubicBezTo>
                    <a:pt x="222" y="134"/>
                    <a:pt x="222" y="134"/>
                    <a:pt x="223" y="134"/>
                  </a:cubicBezTo>
                  <a:cubicBezTo>
                    <a:pt x="224" y="134"/>
                    <a:pt x="225" y="134"/>
                    <a:pt x="226" y="135"/>
                  </a:cubicBezTo>
                  <a:cubicBezTo>
                    <a:pt x="226" y="135"/>
                    <a:pt x="226" y="135"/>
                    <a:pt x="226" y="135"/>
                  </a:cubicBezTo>
                  <a:cubicBezTo>
                    <a:pt x="222" y="127"/>
                    <a:pt x="219" y="118"/>
                    <a:pt x="215" y="110"/>
                  </a:cubicBezTo>
                  <a:cubicBezTo>
                    <a:pt x="214" y="108"/>
                    <a:pt x="217" y="107"/>
                    <a:pt x="218" y="108"/>
                  </a:cubicBezTo>
                  <a:cubicBezTo>
                    <a:pt x="223" y="117"/>
                    <a:pt x="228" y="127"/>
                    <a:pt x="230" y="137"/>
                  </a:cubicBezTo>
                  <a:cubicBezTo>
                    <a:pt x="232" y="138"/>
                    <a:pt x="234" y="140"/>
                    <a:pt x="236" y="142"/>
                  </a:cubicBezTo>
                  <a:cubicBezTo>
                    <a:pt x="231" y="134"/>
                    <a:pt x="228" y="125"/>
                    <a:pt x="224" y="117"/>
                  </a:cubicBezTo>
                  <a:cubicBezTo>
                    <a:pt x="223" y="115"/>
                    <a:pt x="226" y="113"/>
                    <a:pt x="228" y="116"/>
                  </a:cubicBezTo>
                  <a:cubicBezTo>
                    <a:pt x="233" y="124"/>
                    <a:pt x="238" y="134"/>
                    <a:pt x="240" y="144"/>
                  </a:cubicBezTo>
                  <a:cubicBezTo>
                    <a:pt x="240" y="145"/>
                    <a:pt x="239" y="146"/>
                    <a:pt x="238" y="145"/>
                  </a:cubicBezTo>
                  <a:cubicBezTo>
                    <a:pt x="237" y="144"/>
                    <a:pt x="237" y="144"/>
                    <a:pt x="236" y="143"/>
                  </a:cubicBezTo>
                  <a:cubicBezTo>
                    <a:pt x="238" y="145"/>
                    <a:pt x="238" y="147"/>
                    <a:pt x="239" y="149"/>
                  </a:cubicBezTo>
                  <a:cubicBezTo>
                    <a:pt x="239" y="151"/>
                    <a:pt x="240" y="153"/>
                    <a:pt x="240" y="155"/>
                  </a:cubicBezTo>
                  <a:cubicBezTo>
                    <a:pt x="242" y="163"/>
                    <a:pt x="243" y="172"/>
                    <a:pt x="254" y="177"/>
                  </a:cubicBezTo>
                  <a:cubicBezTo>
                    <a:pt x="257" y="178"/>
                    <a:pt x="260" y="179"/>
                    <a:pt x="262" y="179"/>
                  </a:cubicBezTo>
                  <a:cubicBezTo>
                    <a:pt x="266" y="179"/>
                    <a:pt x="269" y="177"/>
                    <a:pt x="271" y="175"/>
                  </a:cubicBezTo>
                  <a:cubicBezTo>
                    <a:pt x="277" y="169"/>
                    <a:pt x="278" y="159"/>
                    <a:pt x="278" y="152"/>
                  </a:cubicBezTo>
                  <a:cubicBezTo>
                    <a:pt x="278" y="144"/>
                    <a:pt x="280" y="137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7"/>
                    <a:pt x="282" y="126"/>
                    <a:pt x="282" y="126"/>
                  </a:cubicBezTo>
                  <a:cubicBezTo>
                    <a:pt x="282" y="125"/>
                    <a:pt x="283" y="125"/>
                    <a:pt x="283" y="124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6" y="117"/>
                    <a:pt x="289" y="108"/>
                    <a:pt x="282" y="102"/>
                  </a:cubicBezTo>
                  <a:cubicBezTo>
                    <a:pt x="279" y="99"/>
                    <a:pt x="277" y="97"/>
                    <a:pt x="276" y="93"/>
                  </a:cubicBezTo>
                  <a:cubicBezTo>
                    <a:pt x="274" y="89"/>
                    <a:pt x="276" y="86"/>
                    <a:pt x="278" y="82"/>
                  </a:cubicBezTo>
                  <a:cubicBezTo>
                    <a:pt x="279" y="78"/>
                    <a:pt x="281" y="74"/>
                    <a:pt x="280" y="69"/>
                  </a:cubicBezTo>
                  <a:cubicBezTo>
                    <a:pt x="277" y="58"/>
                    <a:pt x="268" y="46"/>
                    <a:pt x="258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4" y="41"/>
                    <a:pt x="252" y="41"/>
                    <a:pt x="249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4" y="41"/>
                    <a:pt x="240" y="40"/>
                    <a:pt x="237" y="40"/>
                  </a:cubicBezTo>
                  <a:cubicBezTo>
                    <a:pt x="232" y="39"/>
                    <a:pt x="224" y="39"/>
                    <a:pt x="222" y="34"/>
                  </a:cubicBezTo>
                  <a:cubicBezTo>
                    <a:pt x="221" y="33"/>
                    <a:pt x="221" y="33"/>
                    <a:pt x="222" y="33"/>
                  </a:cubicBezTo>
                  <a:cubicBezTo>
                    <a:pt x="222" y="33"/>
                    <a:pt x="222" y="32"/>
                    <a:pt x="222" y="32"/>
                  </a:cubicBezTo>
                  <a:cubicBezTo>
                    <a:pt x="223" y="32"/>
                    <a:pt x="224" y="32"/>
                    <a:pt x="225" y="32"/>
                  </a:cubicBezTo>
                  <a:cubicBezTo>
                    <a:pt x="225" y="32"/>
                    <a:pt x="226" y="32"/>
                    <a:pt x="226" y="32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28" y="29"/>
                  </a:lnTo>
                  <a:close/>
                  <a:moveTo>
                    <a:pt x="259" y="116"/>
                  </a:moveTo>
                  <a:cubicBezTo>
                    <a:pt x="265" y="125"/>
                    <a:pt x="273" y="139"/>
                    <a:pt x="271" y="151"/>
                  </a:cubicBezTo>
                  <a:cubicBezTo>
                    <a:pt x="271" y="152"/>
                    <a:pt x="269" y="152"/>
                    <a:pt x="269" y="151"/>
                  </a:cubicBezTo>
                  <a:cubicBezTo>
                    <a:pt x="267" y="146"/>
                    <a:pt x="266" y="140"/>
                    <a:pt x="264" y="134"/>
                  </a:cubicBezTo>
                  <a:cubicBezTo>
                    <a:pt x="262" y="128"/>
                    <a:pt x="259" y="123"/>
                    <a:pt x="256" y="117"/>
                  </a:cubicBezTo>
                  <a:cubicBezTo>
                    <a:pt x="255" y="115"/>
                    <a:pt x="258" y="114"/>
                    <a:pt x="259" y="116"/>
                  </a:cubicBezTo>
                  <a:close/>
                  <a:moveTo>
                    <a:pt x="276" y="142"/>
                  </a:moveTo>
                  <a:cubicBezTo>
                    <a:pt x="272" y="137"/>
                    <a:pt x="271" y="130"/>
                    <a:pt x="269" y="125"/>
                  </a:cubicBezTo>
                  <a:cubicBezTo>
                    <a:pt x="267" y="121"/>
                    <a:pt x="264" y="115"/>
                    <a:pt x="265" y="111"/>
                  </a:cubicBezTo>
                  <a:cubicBezTo>
                    <a:pt x="265" y="111"/>
                    <a:pt x="266" y="111"/>
                    <a:pt x="266" y="111"/>
                  </a:cubicBezTo>
                  <a:cubicBezTo>
                    <a:pt x="270" y="113"/>
                    <a:pt x="272" y="121"/>
                    <a:pt x="274" y="124"/>
                  </a:cubicBezTo>
                  <a:cubicBezTo>
                    <a:pt x="276" y="129"/>
                    <a:pt x="279" y="136"/>
                    <a:pt x="278" y="141"/>
                  </a:cubicBezTo>
                  <a:cubicBezTo>
                    <a:pt x="278" y="142"/>
                    <a:pt x="277" y="143"/>
                    <a:pt x="276" y="142"/>
                  </a:cubicBezTo>
                  <a:close/>
                  <a:moveTo>
                    <a:pt x="261" y="146"/>
                  </a:moveTo>
                  <a:cubicBezTo>
                    <a:pt x="258" y="137"/>
                    <a:pt x="255" y="129"/>
                    <a:pt x="250" y="120"/>
                  </a:cubicBezTo>
                  <a:cubicBezTo>
                    <a:pt x="249" y="119"/>
                    <a:pt x="252" y="117"/>
                    <a:pt x="253" y="118"/>
                  </a:cubicBezTo>
                  <a:cubicBezTo>
                    <a:pt x="258" y="126"/>
                    <a:pt x="261" y="133"/>
                    <a:pt x="264" y="142"/>
                  </a:cubicBezTo>
                  <a:cubicBezTo>
                    <a:pt x="268" y="151"/>
                    <a:pt x="272" y="161"/>
                    <a:pt x="273" y="171"/>
                  </a:cubicBezTo>
                  <a:cubicBezTo>
                    <a:pt x="273" y="172"/>
                    <a:pt x="272" y="172"/>
                    <a:pt x="271" y="172"/>
                  </a:cubicBezTo>
                  <a:cubicBezTo>
                    <a:pt x="266" y="164"/>
                    <a:pt x="264" y="155"/>
                    <a:pt x="261" y="146"/>
                  </a:cubicBezTo>
                  <a:close/>
                  <a:moveTo>
                    <a:pt x="244" y="128"/>
                  </a:moveTo>
                  <a:cubicBezTo>
                    <a:pt x="250" y="132"/>
                    <a:pt x="253" y="139"/>
                    <a:pt x="257" y="146"/>
                  </a:cubicBezTo>
                  <a:cubicBezTo>
                    <a:pt x="260" y="154"/>
                    <a:pt x="265" y="163"/>
                    <a:pt x="266" y="172"/>
                  </a:cubicBezTo>
                  <a:cubicBezTo>
                    <a:pt x="266" y="173"/>
                    <a:pt x="265" y="174"/>
                    <a:pt x="264" y="173"/>
                  </a:cubicBezTo>
                  <a:cubicBezTo>
                    <a:pt x="260" y="167"/>
                    <a:pt x="258" y="159"/>
                    <a:pt x="255" y="152"/>
                  </a:cubicBezTo>
                  <a:cubicBezTo>
                    <a:pt x="252" y="144"/>
                    <a:pt x="248" y="136"/>
                    <a:pt x="243" y="129"/>
                  </a:cubicBezTo>
                  <a:cubicBezTo>
                    <a:pt x="242" y="128"/>
                    <a:pt x="243" y="127"/>
                    <a:pt x="244" y="128"/>
                  </a:cubicBezTo>
                  <a:close/>
                  <a:moveTo>
                    <a:pt x="16" y="254"/>
                  </a:moveTo>
                  <a:cubicBezTo>
                    <a:pt x="17" y="257"/>
                    <a:pt x="18" y="260"/>
                    <a:pt x="20" y="263"/>
                  </a:cubicBezTo>
                  <a:cubicBezTo>
                    <a:pt x="20" y="265"/>
                    <a:pt x="22" y="269"/>
                    <a:pt x="19" y="270"/>
                  </a:cubicBezTo>
                  <a:cubicBezTo>
                    <a:pt x="17" y="271"/>
                    <a:pt x="15" y="268"/>
                    <a:pt x="15" y="266"/>
                  </a:cubicBezTo>
                  <a:cubicBezTo>
                    <a:pt x="14" y="262"/>
                    <a:pt x="13" y="259"/>
                    <a:pt x="11" y="255"/>
                  </a:cubicBezTo>
                  <a:cubicBezTo>
                    <a:pt x="11" y="253"/>
                    <a:pt x="15" y="251"/>
                    <a:pt x="16" y="254"/>
                  </a:cubicBezTo>
                  <a:close/>
                  <a:moveTo>
                    <a:pt x="24" y="253"/>
                  </a:moveTo>
                  <a:cubicBezTo>
                    <a:pt x="27" y="258"/>
                    <a:pt x="33" y="267"/>
                    <a:pt x="30" y="273"/>
                  </a:cubicBezTo>
                  <a:cubicBezTo>
                    <a:pt x="29" y="275"/>
                    <a:pt x="27" y="274"/>
                    <a:pt x="26" y="272"/>
                  </a:cubicBezTo>
                  <a:cubicBezTo>
                    <a:pt x="26" y="269"/>
                    <a:pt x="25" y="266"/>
                    <a:pt x="24" y="264"/>
                  </a:cubicBezTo>
                  <a:cubicBezTo>
                    <a:pt x="23" y="261"/>
                    <a:pt x="21" y="258"/>
                    <a:pt x="20" y="255"/>
                  </a:cubicBezTo>
                  <a:cubicBezTo>
                    <a:pt x="18" y="252"/>
                    <a:pt x="22" y="250"/>
                    <a:pt x="24" y="253"/>
                  </a:cubicBezTo>
                  <a:close/>
                  <a:moveTo>
                    <a:pt x="39" y="277"/>
                  </a:moveTo>
                  <a:cubicBezTo>
                    <a:pt x="39" y="280"/>
                    <a:pt x="35" y="279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4" y="272"/>
                    <a:pt x="33" y="267"/>
                    <a:pt x="31" y="263"/>
                  </a:cubicBezTo>
                  <a:cubicBezTo>
                    <a:pt x="30" y="259"/>
                    <a:pt x="28" y="255"/>
                    <a:pt x="27" y="251"/>
                  </a:cubicBezTo>
                  <a:cubicBezTo>
                    <a:pt x="27" y="250"/>
                    <a:pt x="29" y="248"/>
                    <a:pt x="30" y="250"/>
                  </a:cubicBezTo>
                  <a:cubicBezTo>
                    <a:pt x="35" y="257"/>
                    <a:pt x="40" y="268"/>
                    <a:pt x="39" y="277"/>
                  </a:cubicBezTo>
                  <a:close/>
                  <a:moveTo>
                    <a:pt x="43" y="272"/>
                  </a:moveTo>
                  <a:cubicBezTo>
                    <a:pt x="42" y="272"/>
                    <a:pt x="41" y="273"/>
                    <a:pt x="41" y="272"/>
                  </a:cubicBezTo>
                  <a:cubicBezTo>
                    <a:pt x="39" y="269"/>
                    <a:pt x="39" y="266"/>
                    <a:pt x="38" y="263"/>
                  </a:cubicBezTo>
                  <a:cubicBezTo>
                    <a:pt x="37" y="259"/>
                    <a:pt x="35" y="255"/>
                    <a:pt x="33" y="252"/>
                  </a:cubicBezTo>
                  <a:cubicBezTo>
                    <a:pt x="32" y="249"/>
                    <a:pt x="36" y="247"/>
                    <a:pt x="37" y="250"/>
                  </a:cubicBezTo>
                  <a:cubicBezTo>
                    <a:pt x="40" y="255"/>
                    <a:pt x="47" y="266"/>
                    <a:pt x="43" y="272"/>
                  </a:cubicBezTo>
                  <a:close/>
                  <a:moveTo>
                    <a:pt x="51" y="223"/>
                  </a:moveTo>
                  <a:cubicBezTo>
                    <a:pt x="55" y="228"/>
                    <a:pt x="59" y="234"/>
                    <a:pt x="63" y="239"/>
                  </a:cubicBezTo>
                  <a:cubicBezTo>
                    <a:pt x="65" y="244"/>
                    <a:pt x="69" y="250"/>
                    <a:pt x="68" y="256"/>
                  </a:cubicBezTo>
                  <a:cubicBezTo>
                    <a:pt x="68" y="257"/>
                    <a:pt x="66" y="257"/>
                    <a:pt x="66" y="256"/>
                  </a:cubicBezTo>
                  <a:cubicBezTo>
                    <a:pt x="63" y="253"/>
                    <a:pt x="62" y="248"/>
                    <a:pt x="59" y="243"/>
                  </a:cubicBezTo>
                  <a:cubicBezTo>
                    <a:pt x="56" y="237"/>
                    <a:pt x="52" y="231"/>
                    <a:pt x="48" y="226"/>
                  </a:cubicBezTo>
                  <a:cubicBezTo>
                    <a:pt x="47" y="224"/>
                    <a:pt x="50" y="221"/>
                    <a:pt x="51" y="223"/>
                  </a:cubicBezTo>
                  <a:close/>
                  <a:moveTo>
                    <a:pt x="98" y="193"/>
                  </a:moveTo>
                  <a:cubicBezTo>
                    <a:pt x="101" y="204"/>
                    <a:pt x="105" y="215"/>
                    <a:pt x="110" y="226"/>
                  </a:cubicBezTo>
                  <a:cubicBezTo>
                    <a:pt x="113" y="234"/>
                    <a:pt x="118" y="242"/>
                    <a:pt x="118" y="251"/>
                  </a:cubicBezTo>
                  <a:cubicBezTo>
                    <a:pt x="118" y="252"/>
                    <a:pt x="117" y="253"/>
                    <a:pt x="116" y="252"/>
                  </a:cubicBezTo>
                  <a:cubicBezTo>
                    <a:pt x="110" y="244"/>
                    <a:pt x="108" y="234"/>
                    <a:pt x="104" y="225"/>
                  </a:cubicBezTo>
                  <a:cubicBezTo>
                    <a:pt x="100" y="215"/>
                    <a:pt x="96" y="205"/>
                    <a:pt x="94" y="194"/>
                  </a:cubicBezTo>
                  <a:cubicBezTo>
                    <a:pt x="94" y="191"/>
                    <a:pt x="97" y="190"/>
                    <a:pt x="98" y="193"/>
                  </a:cubicBezTo>
                  <a:close/>
                  <a:moveTo>
                    <a:pt x="121" y="233"/>
                  </a:moveTo>
                  <a:cubicBezTo>
                    <a:pt x="124" y="240"/>
                    <a:pt x="129" y="249"/>
                    <a:pt x="129" y="257"/>
                  </a:cubicBezTo>
                  <a:cubicBezTo>
                    <a:pt x="129" y="259"/>
                    <a:pt x="127" y="259"/>
                    <a:pt x="126" y="258"/>
                  </a:cubicBezTo>
                  <a:cubicBezTo>
                    <a:pt x="121" y="249"/>
                    <a:pt x="118" y="239"/>
                    <a:pt x="113" y="229"/>
                  </a:cubicBezTo>
                  <a:cubicBezTo>
                    <a:pt x="109" y="221"/>
                    <a:pt x="105" y="212"/>
                    <a:pt x="102" y="202"/>
                  </a:cubicBezTo>
                  <a:cubicBezTo>
                    <a:pt x="102" y="200"/>
                    <a:pt x="105" y="199"/>
                    <a:pt x="106" y="202"/>
                  </a:cubicBezTo>
                  <a:cubicBezTo>
                    <a:pt x="110" y="213"/>
                    <a:pt x="115" y="223"/>
                    <a:pt x="121" y="233"/>
                  </a:cubicBezTo>
                  <a:close/>
                  <a:moveTo>
                    <a:pt x="183" y="152"/>
                  </a:moveTo>
                  <a:cubicBezTo>
                    <a:pt x="185" y="158"/>
                    <a:pt x="188" y="163"/>
                    <a:pt x="188" y="169"/>
                  </a:cubicBezTo>
                  <a:cubicBezTo>
                    <a:pt x="188" y="171"/>
                    <a:pt x="186" y="171"/>
                    <a:pt x="186" y="170"/>
                  </a:cubicBezTo>
                  <a:cubicBezTo>
                    <a:pt x="181" y="165"/>
                    <a:pt x="180" y="158"/>
                    <a:pt x="177" y="152"/>
                  </a:cubicBezTo>
                  <a:cubicBezTo>
                    <a:pt x="175" y="145"/>
                    <a:pt x="173" y="139"/>
                    <a:pt x="171" y="133"/>
                  </a:cubicBezTo>
                  <a:cubicBezTo>
                    <a:pt x="170" y="131"/>
                    <a:pt x="173" y="130"/>
                    <a:pt x="174" y="132"/>
                  </a:cubicBezTo>
                  <a:cubicBezTo>
                    <a:pt x="177" y="138"/>
                    <a:pt x="180" y="145"/>
                    <a:pt x="183" y="152"/>
                  </a:cubicBezTo>
                  <a:close/>
                </a:path>
              </a:pathLst>
            </a:custGeom>
            <a:solidFill>
              <a:srgbClr val="A2A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72"/>
            <p:cNvSpPr>
              <a:spLocks noEditPoints="1"/>
            </p:cNvSpPr>
            <p:nvPr/>
          </p:nvSpPr>
          <p:spPr bwMode="auto">
            <a:xfrm>
              <a:off x="4522788" y="1817688"/>
              <a:ext cx="1628775" cy="836613"/>
            </a:xfrm>
            <a:custGeom>
              <a:avLst/>
              <a:gdLst>
                <a:gd name="T0" fmla="*/ 36 w 383"/>
                <a:gd name="T1" fmla="*/ 185 h 197"/>
                <a:gd name="T2" fmla="*/ 68 w 383"/>
                <a:gd name="T3" fmla="*/ 171 h 197"/>
                <a:gd name="T4" fmla="*/ 90 w 383"/>
                <a:gd name="T5" fmla="*/ 173 h 197"/>
                <a:gd name="T6" fmla="*/ 96 w 383"/>
                <a:gd name="T7" fmla="*/ 160 h 197"/>
                <a:gd name="T8" fmla="*/ 136 w 383"/>
                <a:gd name="T9" fmla="*/ 132 h 197"/>
                <a:gd name="T10" fmla="*/ 131 w 383"/>
                <a:gd name="T11" fmla="*/ 108 h 197"/>
                <a:gd name="T12" fmla="*/ 153 w 383"/>
                <a:gd name="T13" fmla="*/ 120 h 197"/>
                <a:gd name="T14" fmla="*/ 163 w 383"/>
                <a:gd name="T15" fmla="*/ 126 h 197"/>
                <a:gd name="T16" fmla="*/ 184 w 383"/>
                <a:gd name="T17" fmla="*/ 122 h 197"/>
                <a:gd name="T18" fmla="*/ 160 w 383"/>
                <a:gd name="T19" fmla="*/ 89 h 197"/>
                <a:gd name="T20" fmla="*/ 185 w 383"/>
                <a:gd name="T21" fmla="*/ 105 h 197"/>
                <a:gd name="T22" fmla="*/ 184 w 383"/>
                <a:gd name="T23" fmla="*/ 96 h 197"/>
                <a:gd name="T24" fmla="*/ 192 w 383"/>
                <a:gd name="T25" fmla="*/ 91 h 197"/>
                <a:gd name="T26" fmla="*/ 204 w 383"/>
                <a:gd name="T27" fmla="*/ 98 h 197"/>
                <a:gd name="T28" fmla="*/ 195 w 383"/>
                <a:gd name="T29" fmla="*/ 77 h 197"/>
                <a:gd name="T30" fmla="*/ 218 w 383"/>
                <a:gd name="T31" fmla="*/ 93 h 197"/>
                <a:gd name="T32" fmla="*/ 205 w 383"/>
                <a:gd name="T33" fmla="*/ 70 h 197"/>
                <a:gd name="T34" fmla="*/ 227 w 383"/>
                <a:gd name="T35" fmla="*/ 95 h 197"/>
                <a:gd name="T36" fmla="*/ 235 w 383"/>
                <a:gd name="T37" fmla="*/ 93 h 197"/>
                <a:gd name="T38" fmla="*/ 231 w 383"/>
                <a:gd name="T39" fmla="*/ 79 h 197"/>
                <a:gd name="T40" fmla="*/ 246 w 383"/>
                <a:gd name="T41" fmla="*/ 86 h 197"/>
                <a:gd name="T42" fmla="*/ 242 w 383"/>
                <a:gd name="T43" fmla="*/ 81 h 197"/>
                <a:gd name="T44" fmla="*/ 241 w 383"/>
                <a:gd name="T45" fmla="*/ 75 h 197"/>
                <a:gd name="T46" fmla="*/ 258 w 383"/>
                <a:gd name="T47" fmla="*/ 76 h 197"/>
                <a:gd name="T48" fmla="*/ 242 w 383"/>
                <a:gd name="T49" fmla="*/ 48 h 197"/>
                <a:gd name="T50" fmla="*/ 268 w 383"/>
                <a:gd name="T51" fmla="*/ 74 h 197"/>
                <a:gd name="T52" fmla="*/ 340 w 383"/>
                <a:gd name="T53" fmla="*/ 53 h 197"/>
                <a:gd name="T54" fmla="*/ 382 w 383"/>
                <a:gd name="T55" fmla="*/ 46 h 197"/>
                <a:gd name="T56" fmla="*/ 354 w 383"/>
                <a:gd name="T57" fmla="*/ 7 h 197"/>
                <a:gd name="T58" fmla="*/ 339 w 383"/>
                <a:gd name="T59" fmla="*/ 1 h 197"/>
                <a:gd name="T60" fmla="*/ 293 w 383"/>
                <a:gd name="T61" fmla="*/ 5 h 197"/>
                <a:gd name="T62" fmla="*/ 259 w 383"/>
                <a:gd name="T63" fmla="*/ 14 h 197"/>
                <a:gd name="T64" fmla="*/ 234 w 383"/>
                <a:gd name="T65" fmla="*/ 12 h 197"/>
                <a:gd name="T66" fmla="*/ 185 w 383"/>
                <a:gd name="T67" fmla="*/ 49 h 197"/>
                <a:gd name="T68" fmla="*/ 107 w 383"/>
                <a:gd name="T69" fmla="*/ 80 h 197"/>
                <a:gd name="T70" fmla="*/ 78 w 383"/>
                <a:gd name="T71" fmla="*/ 111 h 197"/>
                <a:gd name="T72" fmla="*/ 40 w 383"/>
                <a:gd name="T73" fmla="*/ 149 h 197"/>
                <a:gd name="T74" fmla="*/ 33 w 383"/>
                <a:gd name="T75" fmla="*/ 151 h 197"/>
                <a:gd name="T76" fmla="*/ 354 w 383"/>
                <a:gd name="T77" fmla="*/ 27 h 197"/>
                <a:gd name="T78" fmla="*/ 363 w 383"/>
                <a:gd name="T79" fmla="*/ 42 h 197"/>
                <a:gd name="T80" fmla="*/ 341 w 383"/>
                <a:gd name="T81" fmla="*/ 20 h 197"/>
                <a:gd name="T82" fmla="*/ 348 w 383"/>
                <a:gd name="T83" fmla="*/ 36 h 197"/>
                <a:gd name="T84" fmla="*/ 341 w 383"/>
                <a:gd name="T85" fmla="*/ 37 h 197"/>
                <a:gd name="T86" fmla="*/ 328 w 383"/>
                <a:gd name="T87" fmla="*/ 43 h 197"/>
                <a:gd name="T88" fmla="*/ 337 w 383"/>
                <a:gd name="T89" fmla="*/ 52 h 197"/>
                <a:gd name="T90" fmla="*/ 314 w 383"/>
                <a:gd name="T91" fmla="*/ 38 h 197"/>
                <a:gd name="T92" fmla="*/ 327 w 383"/>
                <a:gd name="T93" fmla="*/ 56 h 197"/>
                <a:gd name="T94" fmla="*/ 297 w 383"/>
                <a:gd name="T95" fmla="*/ 37 h 197"/>
                <a:gd name="T96" fmla="*/ 313 w 383"/>
                <a:gd name="T97" fmla="*/ 62 h 197"/>
                <a:gd name="T98" fmla="*/ 295 w 383"/>
                <a:gd name="T99" fmla="*/ 40 h 197"/>
                <a:gd name="T100" fmla="*/ 295 w 383"/>
                <a:gd name="T101" fmla="*/ 52 h 197"/>
                <a:gd name="T102" fmla="*/ 288 w 383"/>
                <a:gd name="T103" fmla="*/ 53 h 197"/>
                <a:gd name="T104" fmla="*/ 272 w 383"/>
                <a:gd name="T105" fmla="*/ 57 h 197"/>
                <a:gd name="T106" fmla="*/ 282 w 383"/>
                <a:gd name="T107" fmla="*/ 66 h 197"/>
                <a:gd name="T108" fmla="*/ 272 w 383"/>
                <a:gd name="T109" fmla="*/ 71 h 197"/>
                <a:gd name="T110" fmla="*/ 260 w 383"/>
                <a:gd name="T111" fmla="*/ 49 h 197"/>
                <a:gd name="T112" fmla="*/ 176 w 383"/>
                <a:gd name="T113" fmla="*/ 127 h 197"/>
                <a:gd name="T114" fmla="*/ 123 w 383"/>
                <a:gd name="T115" fmla="*/ 126 h 197"/>
                <a:gd name="T116" fmla="*/ 133 w 383"/>
                <a:gd name="T117" fmla="*/ 132 h 197"/>
                <a:gd name="T118" fmla="*/ 117 w 383"/>
                <a:gd name="T119" fmla="*/ 125 h 197"/>
                <a:gd name="T120" fmla="*/ 107 w 383"/>
                <a:gd name="T121" fmla="*/ 12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3" h="197">
                  <a:moveTo>
                    <a:pt x="4" y="193"/>
                  </a:moveTo>
                  <a:cubicBezTo>
                    <a:pt x="5" y="196"/>
                    <a:pt x="9" y="197"/>
                    <a:pt x="12" y="195"/>
                  </a:cubicBezTo>
                  <a:cubicBezTo>
                    <a:pt x="16" y="193"/>
                    <a:pt x="19" y="189"/>
                    <a:pt x="23" y="188"/>
                  </a:cubicBezTo>
                  <a:cubicBezTo>
                    <a:pt x="27" y="188"/>
                    <a:pt x="32" y="187"/>
                    <a:pt x="36" y="185"/>
                  </a:cubicBezTo>
                  <a:cubicBezTo>
                    <a:pt x="40" y="184"/>
                    <a:pt x="42" y="181"/>
                    <a:pt x="44" y="178"/>
                  </a:cubicBezTo>
                  <a:cubicBezTo>
                    <a:pt x="45" y="178"/>
                    <a:pt x="47" y="178"/>
                    <a:pt x="48" y="178"/>
                  </a:cubicBezTo>
                  <a:cubicBezTo>
                    <a:pt x="50" y="179"/>
                    <a:pt x="52" y="179"/>
                    <a:pt x="55" y="179"/>
                  </a:cubicBezTo>
                  <a:cubicBezTo>
                    <a:pt x="60" y="179"/>
                    <a:pt x="65" y="176"/>
                    <a:pt x="68" y="171"/>
                  </a:cubicBezTo>
                  <a:cubicBezTo>
                    <a:pt x="69" y="170"/>
                    <a:pt x="70" y="169"/>
                    <a:pt x="72" y="169"/>
                  </a:cubicBezTo>
                  <a:cubicBezTo>
                    <a:pt x="72" y="169"/>
                    <a:pt x="73" y="169"/>
                    <a:pt x="73" y="169"/>
                  </a:cubicBezTo>
                  <a:cubicBezTo>
                    <a:pt x="75" y="171"/>
                    <a:pt x="80" y="175"/>
                    <a:pt x="85" y="175"/>
                  </a:cubicBezTo>
                  <a:cubicBezTo>
                    <a:pt x="87" y="175"/>
                    <a:pt x="89" y="174"/>
                    <a:pt x="90" y="173"/>
                  </a:cubicBezTo>
                  <a:cubicBezTo>
                    <a:pt x="91" y="171"/>
                    <a:pt x="92" y="168"/>
                    <a:pt x="92" y="164"/>
                  </a:cubicBezTo>
                  <a:cubicBezTo>
                    <a:pt x="92" y="163"/>
                    <a:pt x="92" y="161"/>
                    <a:pt x="93" y="161"/>
                  </a:cubicBezTo>
                  <a:cubicBezTo>
                    <a:pt x="93" y="160"/>
                    <a:pt x="94" y="160"/>
                    <a:pt x="95" y="160"/>
                  </a:cubicBezTo>
                  <a:cubicBezTo>
                    <a:pt x="95" y="160"/>
                    <a:pt x="96" y="160"/>
                    <a:pt x="96" y="160"/>
                  </a:cubicBezTo>
                  <a:cubicBezTo>
                    <a:pt x="97" y="160"/>
                    <a:pt x="98" y="160"/>
                    <a:pt x="99" y="160"/>
                  </a:cubicBezTo>
                  <a:cubicBezTo>
                    <a:pt x="105" y="160"/>
                    <a:pt x="109" y="155"/>
                    <a:pt x="112" y="149"/>
                  </a:cubicBezTo>
                  <a:cubicBezTo>
                    <a:pt x="114" y="146"/>
                    <a:pt x="116" y="143"/>
                    <a:pt x="119" y="141"/>
                  </a:cubicBezTo>
                  <a:cubicBezTo>
                    <a:pt x="124" y="137"/>
                    <a:pt x="130" y="135"/>
                    <a:pt x="136" y="132"/>
                  </a:cubicBezTo>
                  <a:cubicBezTo>
                    <a:pt x="139" y="131"/>
                    <a:pt x="141" y="130"/>
                    <a:pt x="144" y="129"/>
                  </a:cubicBezTo>
                  <a:cubicBezTo>
                    <a:pt x="142" y="127"/>
                    <a:pt x="141" y="124"/>
                    <a:pt x="140" y="123"/>
                  </a:cubicBezTo>
                  <a:cubicBezTo>
                    <a:pt x="136" y="119"/>
                    <a:pt x="132" y="116"/>
                    <a:pt x="128" y="112"/>
                  </a:cubicBezTo>
                  <a:cubicBezTo>
                    <a:pt x="126" y="110"/>
                    <a:pt x="129" y="106"/>
                    <a:pt x="131" y="108"/>
                  </a:cubicBezTo>
                  <a:cubicBezTo>
                    <a:pt x="135" y="111"/>
                    <a:pt x="139" y="115"/>
                    <a:pt x="143" y="118"/>
                  </a:cubicBezTo>
                  <a:cubicBezTo>
                    <a:pt x="145" y="120"/>
                    <a:pt x="147" y="123"/>
                    <a:pt x="149" y="126"/>
                  </a:cubicBezTo>
                  <a:cubicBezTo>
                    <a:pt x="151" y="125"/>
                    <a:pt x="153" y="124"/>
                    <a:pt x="155" y="122"/>
                  </a:cubicBezTo>
                  <a:cubicBezTo>
                    <a:pt x="155" y="122"/>
                    <a:pt x="154" y="121"/>
                    <a:pt x="153" y="120"/>
                  </a:cubicBezTo>
                  <a:cubicBezTo>
                    <a:pt x="149" y="115"/>
                    <a:pt x="145" y="111"/>
                    <a:pt x="139" y="108"/>
                  </a:cubicBezTo>
                  <a:cubicBezTo>
                    <a:pt x="137" y="107"/>
                    <a:pt x="139" y="104"/>
                    <a:pt x="141" y="105"/>
                  </a:cubicBezTo>
                  <a:cubicBezTo>
                    <a:pt x="147" y="108"/>
                    <a:pt x="152" y="112"/>
                    <a:pt x="157" y="117"/>
                  </a:cubicBezTo>
                  <a:cubicBezTo>
                    <a:pt x="159" y="119"/>
                    <a:pt x="162" y="122"/>
                    <a:pt x="163" y="126"/>
                  </a:cubicBezTo>
                  <a:cubicBezTo>
                    <a:pt x="166" y="129"/>
                    <a:pt x="170" y="131"/>
                    <a:pt x="174" y="131"/>
                  </a:cubicBezTo>
                  <a:cubicBezTo>
                    <a:pt x="177" y="131"/>
                    <a:pt x="180" y="129"/>
                    <a:pt x="182" y="126"/>
                  </a:cubicBezTo>
                  <a:cubicBezTo>
                    <a:pt x="183" y="125"/>
                    <a:pt x="184" y="124"/>
                    <a:pt x="184" y="123"/>
                  </a:cubicBezTo>
                  <a:cubicBezTo>
                    <a:pt x="184" y="123"/>
                    <a:pt x="184" y="123"/>
                    <a:pt x="184" y="122"/>
                  </a:cubicBezTo>
                  <a:cubicBezTo>
                    <a:pt x="181" y="121"/>
                    <a:pt x="181" y="119"/>
                    <a:pt x="179" y="116"/>
                  </a:cubicBezTo>
                  <a:cubicBezTo>
                    <a:pt x="177" y="113"/>
                    <a:pt x="175" y="110"/>
                    <a:pt x="172" y="107"/>
                  </a:cubicBezTo>
                  <a:cubicBezTo>
                    <a:pt x="167" y="102"/>
                    <a:pt x="162" y="97"/>
                    <a:pt x="158" y="91"/>
                  </a:cubicBezTo>
                  <a:cubicBezTo>
                    <a:pt x="157" y="90"/>
                    <a:pt x="158" y="88"/>
                    <a:pt x="160" y="89"/>
                  </a:cubicBezTo>
                  <a:cubicBezTo>
                    <a:pt x="165" y="95"/>
                    <a:pt x="171" y="100"/>
                    <a:pt x="176" y="105"/>
                  </a:cubicBezTo>
                  <a:cubicBezTo>
                    <a:pt x="180" y="108"/>
                    <a:pt x="185" y="114"/>
                    <a:pt x="185" y="120"/>
                  </a:cubicBezTo>
                  <a:cubicBezTo>
                    <a:pt x="187" y="116"/>
                    <a:pt x="187" y="111"/>
                    <a:pt x="187" y="108"/>
                  </a:cubicBezTo>
                  <a:cubicBezTo>
                    <a:pt x="186" y="107"/>
                    <a:pt x="185" y="106"/>
                    <a:pt x="185" y="105"/>
                  </a:cubicBezTo>
                  <a:cubicBezTo>
                    <a:pt x="183" y="102"/>
                    <a:pt x="182" y="100"/>
                    <a:pt x="180" y="98"/>
                  </a:cubicBezTo>
                  <a:cubicBezTo>
                    <a:pt x="176" y="95"/>
                    <a:pt x="173" y="92"/>
                    <a:pt x="169" y="88"/>
                  </a:cubicBezTo>
                  <a:cubicBezTo>
                    <a:pt x="168" y="87"/>
                    <a:pt x="170" y="84"/>
                    <a:pt x="172" y="86"/>
                  </a:cubicBezTo>
                  <a:cubicBezTo>
                    <a:pt x="176" y="89"/>
                    <a:pt x="180" y="92"/>
                    <a:pt x="184" y="96"/>
                  </a:cubicBezTo>
                  <a:cubicBezTo>
                    <a:pt x="186" y="98"/>
                    <a:pt x="188" y="100"/>
                    <a:pt x="189" y="103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93" y="103"/>
                    <a:pt x="197" y="101"/>
                    <a:pt x="201" y="100"/>
                  </a:cubicBezTo>
                  <a:cubicBezTo>
                    <a:pt x="198" y="97"/>
                    <a:pt x="195" y="94"/>
                    <a:pt x="192" y="91"/>
                  </a:cubicBezTo>
                  <a:cubicBezTo>
                    <a:pt x="188" y="87"/>
                    <a:pt x="184" y="83"/>
                    <a:pt x="181" y="79"/>
                  </a:cubicBezTo>
                  <a:cubicBezTo>
                    <a:pt x="179" y="77"/>
                    <a:pt x="182" y="75"/>
                    <a:pt x="183" y="76"/>
                  </a:cubicBezTo>
                  <a:cubicBezTo>
                    <a:pt x="187" y="80"/>
                    <a:pt x="191" y="84"/>
                    <a:pt x="195" y="88"/>
                  </a:cubicBezTo>
                  <a:cubicBezTo>
                    <a:pt x="198" y="91"/>
                    <a:pt x="202" y="94"/>
                    <a:pt x="204" y="98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206" y="97"/>
                    <a:pt x="208" y="96"/>
                    <a:pt x="210" y="95"/>
                  </a:cubicBezTo>
                  <a:cubicBezTo>
                    <a:pt x="208" y="93"/>
                    <a:pt x="206" y="91"/>
                    <a:pt x="205" y="89"/>
                  </a:cubicBezTo>
                  <a:cubicBezTo>
                    <a:pt x="202" y="85"/>
                    <a:pt x="198" y="81"/>
                    <a:pt x="195" y="77"/>
                  </a:cubicBezTo>
                  <a:cubicBezTo>
                    <a:pt x="193" y="75"/>
                    <a:pt x="197" y="72"/>
                    <a:pt x="199" y="74"/>
                  </a:cubicBezTo>
                  <a:cubicBezTo>
                    <a:pt x="202" y="78"/>
                    <a:pt x="205" y="82"/>
                    <a:pt x="208" y="86"/>
                  </a:cubicBezTo>
                  <a:cubicBezTo>
                    <a:pt x="211" y="88"/>
                    <a:pt x="213" y="91"/>
                    <a:pt x="215" y="94"/>
                  </a:cubicBezTo>
                  <a:cubicBezTo>
                    <a:pt x="216" y="94"/>
                    <a:pt x="217" y="94"/>
                    <a:pt x="218" y="93"/>
                  </a:cubicBezTo>
                  <a:cubicBezTo>
                    <a:pt x="219" y="93"/>
                    <a:pt x="219" y="93"/>
                    <a:pt x="220" y="93"/>
                  </a:cubicBezTo>
                  <a:cubicBezTo>
                    <a:pt x="221" y="93"/>
                    <a:pt x="221" y="93"/>
                    <a:pt x="222" y="93"/>
                  </a:cubicBezTo>
                  <a:cubicBezTo>
                    <a:pt x="219" y="90"/>
                    <a:pt x="217" y="86"/>
                    <a:pt x="214" y="83"/>
                  </a:cubicBezTo>
                  <a:cubicBezTo>
                    <a:pt x="211" y="79"/>
                    <a:pt x="208" y="74"/>
                    <a:pt x="205" y="70"/>
                  </a:cubicBezTo>
                  <a:cubicBezTo>
                    <a:pt x="203" y="68"/>
                    <a:pt x="206" y="66"/>
                    <a:pt x="207" y="68"/>
                  </a:cubicBezTo>
                  <a:cubicBezTo>
                    <a:pt x="211" y="72"/>
                    <a:pt x="215" y="77"/>
                    <a:pt x="219" y="82"/>
                  </a:cubicBezTo>
                  <a:cubicBezTo>
                    <a:pt x="222" y="85"/>
                    <a:pt x="225" y="90"/>
                    <a:pt x="226" y="95"/>
                  </a:cubicBezTo>
                  <a:cubicBezTo>
                    <a:pt x="226" y="95"/>
                    <a:pt x="227" y="95"/>
                    <a:pt x="227" y="95"/>
                  </a:cubicBezTo>
                  <a:cubicBezTo>
                    <a:pt x="228" y="95"/>
                    <a:pt x="228" y="96"/>
                    <a:pt x="229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1" y="95"/>
                    <a:pt x="231" y="95"/>
                    <a:pt x="231" y="95"/>
                  </a:cubicBezTo>
                  <a:cubicBezTo>
                    <a:pt x="232" y="95"/>
                    <a:pt x="233" y="94"/>
                    <a:pt x="235" y="93"/>
                  </a:cubicBezTo>
                  <a:cubicBezTo>
                    <a:pt x="231" y="90"/>
                    <a:pt x="229" y="85"/>
                    <a:pt x="227" y="81"/>
                  </a:cubicBezTo>
                  <a:cubicBezTo>
                    <a:pt x="224" y="76"/>
                    <a:pt x="221" y="71"/>
                    <a:pt x="219" y="65"/>
                  </a:cubicBezTo>
                  <a:cubicBezTo>
                    <a:pt x="219" y="63"/>
                    <a:pt x="222" y="62"/>
                    <a:pt x="222" y="64"/>
                  </a:cubicBezTo>
                  <a:cubicBezTo>
                    <a:pt x="225" y="69"/>
                    <a:pt x="228" y="74"/>
                    <a:pt x="231" y="79"/>
                  </a:cubicBezTo>
                  <a:cubicBezTo>
                    <a:pt x="233" y="83"/>
                    <a:pt x="236" y="87"/>
                    <a:pt x="237" y="92"/>
                  </a:cubicBezTo>
                  <a:cubicBezTo>
                    <a:pt x="239" y="91"/>
                    <a:pt x="242" y="89"/>
                    <a:pt x="245" y="88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46" y="86"/>
                    <a:pt x="246" y="86"/>
                    <a:pt x="246" y="86"/>
                  </a:cubicBezTo>
                  <a:cubicBezTo>
                    <a:pt x="246" y="85"/>
                    <a:pt x="246" y="84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4" y="82"/>
                    <a:pt x="243" y="81"/>
                    <a:pt x="242" y="81"/>
                  </a:cubicBezTo>
                  <a:cubicBezTo>
                    <a:pt x="242" y="81"/>
                    <a:pt x="242" y="80"/>
                    <a:pt x="242" y="80"/>
                  </a:cubicBezTo>
                  <a:cubicBezTo>
                    <a:pt x="242" y="80"/>
                    <a:pt x="242" y="79"/>
                    <a:pt x="243" y="79"/>
                  </a:cubicBezTo>
                  <a:cubicBezTo>
                    <a:pt x="243" y="79"/>
                    <a:pt x="243" y="79"/>
                    <a:pt x="244" y="79"/>
                  </a:cubicBezTo>
                  <a:cubicBezTo>
                    <a:pt x="243" y="78"/>
                    <a:pt x="242" y="76"/>
                    <a:pt x="241" y="75"/>
                  </a:cubicBezTo>
                  <a:cubicBezTo>
                    <a:pt x="237" y="70"/>
                    <a:pt x="233" y="65"/>
                    <a:pt x="229" y="60"/>
                  </a:cubicBezTo>
                  <a:cubicBezTo>
                    <a:pt x="227" y="57"/>
                    <a:pt x="230" y="54"/>
                    <a:pt x="232" y="57"/>
                  </a:cubicBezTo>
                  <a:cubicBezTo>
                    <a:pt x="238" y="63"/>
                    <a:pt x="245" y="70"/>
                    <a:pt x="249" y="77"/>
                  </a:cubicBezTo>
                  <a:cubicBezTo>
                    <a:pt x="252" y="76"/>
                    <a:pt x="255" y="76"/>
                    <a:pt x="258" y="76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55" y="72"/>
                    <a:pt x="252" y="68"/>
                    <a:pt x="249" y="64"/>
                  </a:cubicBezTo>
                  <a:cubicBezTo>
                    <a:pt x="246" y="59"/>
                    <a:pt x="242" y="55"/>
                    <a:pt x="239" y="50"/>
                  </a:cubicBezTo>
                  <a:cubicBezTo>
                    <a:pt x="238" y="49"/>
                    <a:pt x="241" y="47"/>
                    <a:pt x="242" y="48"/>
                  </a:cubicBezTo>
                  <a:cubicBezTo>
                    <a:pt x="246" y="53"/>
                    <a:pt x="250" y="57"/>
                    <a:pt x="254" y="62"/>
                  </a:cubicBezTo>
                  <a:cubicBezTo>
                    <a:pt x="257" y="65"/>
                    <a:pt x="261" y="70"/>
                    <a:pt x="261" y="75"/>
                  </a:cubicBezTo>
                  <a:cubicBezTo>
                    <a:pt x="261" y="75"/>
                    <a:pt x="261" y="75"/>
                    <a:pt x="261" y="75"/>
                  </a:cubicBezTo>
                  <a:cubicBezTo>
                    <a:pt x="264" y="75"/>
                    <a:pt x="266" y="75"/>
                    <a:pt x="268" y="74"/>
                  </a:cubicBezTo>
                  <a:cubicBezTo>
                    <a:pt x="272" y="73"/>
                    <a:pt x="276" y="72"/>
                    <a:pt x="281" y="71"/>
                  </a:cubicBezTo>
                  <a:cubicBezTo>
                    <a:pt x="285" y="70"/>
                    <a:pt x="289" y="69"/>
                    <a:pt x="294" y="68"/>
                  </a:cubicBezTo>
                  <a:cubicBezTo>
                    <a:pt x="297" y="67"/>
                    <a:pt x="301" y="67"/>
                    <a:pt x="305" y="66"/>
                  </a:cubicBezTo>
                  <a:cubicBezTo>
                    <a:pt x="318" y="65"/>
                    <a:pt x="334" y="63"/>
                    <a:pt x="340" y="53"/>
                  </a:cubicBezTo>
                  <a:cubicBezTo>
                    <a:pt x="340" y="52"/>
                    <a:pt x="340" y="52"/>
                    <a:pt x="341" y="52"/>
                  </a:cubicBezTo>
                  <a:cubicBezTo>
                    <a:pt x="341" y="52"/>
                    <a:pt x="341" y="52"/>
                    <a:pt x="342" y="52"/>
                  </a:cubicBezTo>
                  <a:cubicBezTo>
                    <a:pt x="347" y="54"/>
                    <a:pt x="355" y="57"/>
                    <a:pt x="362" y="57"/>
                  </a:cubicBezTo>
                  <a:cubicBezTo>
                    <a:pt x="371" y="57"/>
                    <a:pt x="378" y="53"/>
                    <a:pt x="382" y="46"/>
                  </a:cubicBezTo>
                  <a:cubicBezTo>
                    <a:pt x="383" y="44"/>
                    <a:pt x="383" y="44"/>
                    <a:pt x="383" y="44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374" y="36"/>
                    <a:pt x="367" y="26"/>
                    <a:pt x="361" y="18"/>
                  </a:cubicBezTo>
                  <a:cubicBezTo>
                    <a:pt x="359" y="14"/>
                    <a:pt x="356" y="10"/>
                    <a:pt x="354" y="7"/>
                  </a:cubicBezTo>
                  <a:cubicBezTo>
                    <a:pt x="352" y="5"/>
                    <a:pt x="350" y="3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347" y="0"/>
                    <a:pt x="347" y="0"/>
                    <a:pt x="346" y="0"/>
                  </a:cubicBezTo>
                  <a:cubicBezTo>
                    <a:pt x="344" y="1"/>
                    <a:pt x="341" y="1"/>
                    <a:pt x="339" y="1"/>
                  </a:cubicBezTo>
                  <a:cubicBezTo>
                    <a:pt x="331" y="3"/>
                    <a:pt x="321" y="4"/>
                    <a:pt x="312" y="5"/>
                  </a:cubicBezTo>
                  <a:cubicBezTo>
                    <a:pt x="311" y="5"/>
                    <a:pt x="310" y="5"/>
                    <a:pt x="308" y="5"/>
                  </a:cubicBezTo>
                  <a:cubicBezTo>
                    <a:pt x="306" y="5"/>
                    <a:pt x="304" y="5"/>
                    <a:pt x="302" y="5"/>
                  </a:cubicBezTo>
                  <a:cubicBezTo>
                    <a:pt x="299" y="5"/>
                    <a:pt x="296" y="5"/>
                    <a:pt x="293" y="5"/>
                  </a:cubicBezTo>
                  <a:cubicBezTo>
                    <a:pt x="282" y="5"/>
                    <a:pt x="269" y="6"/>
                    <a:pt x="266" y="15"/>
                  </a:cubicBezTo>
                  <a:cubicBezTo>
                    <a:pt x="265" y="16"/>
                    <a:pt x="264" y="17"/>
                    <a:pt x="262" y="17"/>
                  </a:cubicBezTo>
                  <a:cubicBezTo>
                    <a:pt x="261" y="17"/>
                    <a:pt x="260" y="16"/>
                    <a:pt x="259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57" y="9"/>
                    <a:pt x="255" y="2"/>
                    <a:pt x="249" y="2"/>
                  </a:cubicBezTo>
                  <a:cubicBezTo>
                    <a:pt x="248" y="2"/>
                    <a:pt x="248" y="2"/>
                    <a:pt x="247" y="2"/>
                  </a:cubicBezTo>
                  <a:cubicBezTo>
                    <a:pt x="242" y="3"/>
                    <a:pt x="238" y="7"/>
                    <a:pt x="235" y="11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28" y="18"/>
                    <a:pt x="224" y="24"/>
                    <a:pt x="219" y="30"/>
                  </a:cubicBezTo>
                  <a:cubicBezTo>
                    <a:pt x="216" y="33"/>
                    <a:pt x="214" y="37"/>
                    <a:pt x="211" y="41"/>
                  </a:cubicBezTo>
                  <a:cubicBezTo>
                    <a:pt x="205" y="47"/>
                    <a:pt x="200" y="50"/>
                    <a:pt x="192" y="50"/>
                  </a:cubicBezTo>
                  <a:cubicBezTo>
                    <a:pt x="190" y="50"/>
                    <a:pt x="188" y="50"/>
                    <a:pt x="185" y="49"/>
                  </a:cubicBezTo>
                  <a:cubicBezTo>
                    <a:pt x="180" y="49"/>
                    <a:pt x="175" y="47"/>
                    <a:pt x="170" y="46"/>
                  </a:cubicBezTo>
                  <a:cubicBezTo>
                    <a:pt x="163" y="44"/>
                    <a:pt x="155" y="43"/>
                    <a:pt x="148" y="43"/>
                  </a:cubicBezTo>
                  <a:cubicBezTo>
                    <a:pt x="139" y="43"/>
                    <a:pt x="131" y="45"/>
                    <a:pt x="124" y="51"/>
                  </a:cubicBezTo>
                  <a:cubicBezTo>
                    <a:pt x="117" y="58"/>
                    <a:pt x="109" y="69"/>
                    <a:pt x="107" y="80"/>
                  </a:cubicBezTo>
                  <a:cubicBezTo>
                    <a:pt x="106" y="85"/>
                    <a:pt x="105" y="88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8" y="97"/>
                    <a:pt x="94" y="101"/>
                    <a:pt x="90" y="105"/>
                  </a:cubicBezTo>
                  <a:cubicBezTo>
                    <a:pt x="87" y="109"/>
                    <a:pt x="83" y="110"/>
                    <a:pt x="78" y="111"/>
                  </a:cubicBezTo>
                  <a:cubicBezTo>
                    <a:pt x="73" y="113"/>
                    <a:pt x="68" y="114"/>
                    <a:pt x="64" y="119"/>
                  </a:cubicBezTo>
                  <a:cubicBezTo>
                    <a:pt x="61" y="123"/>
                    <a:pt x="59" y="126"/>
                    <a:pt x="57" y="130"/>
                  </a:cubicBezTo>
                  <a:cubicBezTo>
                    <a:pt x="55" y="133"/>
                    <a:pt x="53" y="137"/>
                    <a:pt x="51" y="140"/>
                  </a:cubicBezTo>
                  <a:cubicBezTo>
                    <a:pt x="48" y="144"/>
                    <a:pt x="44" y="146"/>
                    <a:pt x="40" y="149"/>
                  </a:cubicBezTo>
                  <a:cubicBezTo>
                    <a:pt x="39" y="149"/>
                    <a:pt x="37" y="150"/>
                    <a:pt x="37" y="151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7" y="151"/>
                    <a:pt x="36" y="151"/>
                    <a:pt x="36" y="151"/>
                  </a:cubicBezTo>
                  <a:cubicBezTo>
                    <a:pt x="35" y="150"/>
                    <a:pt x="34" y="150"/>
                    <a:pt x="33" y="151"/>
                  </a:cubicBezTo>
                  <a:cubicBezTo>
                    <a:pt x="29" y="151"/>
                    <a:pt x="25" y="151"/>
                    <a:pt x="21" y="152"/>
                  </a:cubicBezTo>
                  <a:cubicBezTo>
                    <a:pt x="15" y="154"/>
                    <a:pt x="11" y="158"/>
                    <a:pt x="7" y="162"/>
                  </a:cubicBezTo>
                  <a:cubicBezTo>
                    <a:pt x="0" y="171"/>
                    <a:pt x="0" y="183"/>
                    <a:pt x="4" y="193"/>
                  </a:cubicBezTo>
                  <a:close/>
                  <a:moveTo>
                    <a:pt x="354" y="27"/>
                  </a:moveTo>
                  <a:cubicBezTo>
                    <a:pt x="354" y="26"/>
                    <a:pt x="355" y="25"/>
                    <a:pt x="356" y="25"/>
                  </a:cubicBezTo>
                  <a:cubicBezTo>
                    <a:pt x="360" y="29"/>
                    <a:pt x="363" y="34"/>
                    <a:pt x="366" y="38"/>
                  </a:cubicBezTo>
                  <a:cubicBezTo>
                    <a:pt x="368" y="41"/>
                    <a:pt x="374" y="49"/>
                    <a:pt x="371" y="52"/>
                  </a:cubicBezTo>
                  <a:cubicBezTo>
                    <a:pt x="368" y="54"/>
                    <a:pt x="364" y="44"/>
                    <a:pt x="363" y="42"/>
                  </a:cubicBezTo>
                  <a:cubicBezTo>
                    <a:pt x="360" y="37"/>
                    <a:pt x="357" y="32"/>
                    <a:pt x="354" y="27"/>
                  </a:cubicBezTo>
                  <a:close/>
                  <a:moveTo>
                    <a:pt x="348" y="36"/>
                  </a:moveTo>
                  <a:cubicBezTo>
                    <a:pt x="345" y="31"/>
                    <a:pt x="341" y="27"/>
                    <a:pt x="338" y="21"/>
                  </a:cubicBezTo>
                  <a:cubicBezTo>
                    <a:pt x="337" y="20"/>
                    <a:pt x="340" y="18"/>
                    <a:pt x="341" y="20"/>
                  </a:cubicBezTo>
                  <a:cubicBezTo>
                    <a:pt x="345" y="26"/>
                    <a:pt x="350" y="31"/>
                    <a:pt x="354" y="36"/>
                  </a:cubicBezTo>
                  <a:cubicBezTo>
                    <a:pt x="357" y="40"/>
                    <a:pt x="361" y="45"/>
                    <a:pt x="361" y="50"/>
                  </a:cubicBezTo>
                  <a:cubicBezTo>
                    <a:pt x="361" y="51"/>
                    <a:pt x="359" y="51"/>
                    <a:pt x="359" y="50"/>
                  </a:cubicBezTo>
                  <a:cubicBezTo>
                    <a:pt x="355" y="46"/>
                    <a:pt x="352" y="41"/>
                    <a:pt x="348" y="36"/>
                  </a:cubicBezTo>
                  <a:close/>
                  <a:moveTo>
                    <a:pt x="338" y="39"/>
                  </a:moveTo>
                  <a:cubicBezTo>
                    <a:pt x="334" y="33"/>
                    <a:pt x="331" y="28"/>
                    <a:pt x="328" y="22"/>
                  </a:cubicBezTo>
                  <a:cubicBezTo>
                    <a:pt x="327" y="21"/>
                    <a:pt x="329" y="19"/>
                    <a:pt x="330" y="21"/>
                  </a:cubicBezTo>
                  <a:cubicBezTo>
                    <a:pt x="334" y="26"/>
                    <a:pt x="338" y="31"/>
                    <a:pt x="341" y="37"/>
                  </a:cubicBezTo>
                  <a:cubicBezTo>
                    <a:pt x="344" y="40"/>
                    <a:pt x="347" y="45"/>
                    <a:pt x="348" y="49"/>
                  </a:cubicBezTo>
                  <a:cubicBezTo>
                    <a:pt x="348" y="50"/>
                    <a:pt x="347" y="51"/>
                    <a:pt x="346" y="51"/>
                  </a:cubicBezTo>
                  <a:cubicBezTo>
                    <a:pt x="342" y="48"/>
                    <a:pt x="340" y="43"/>
                    <a:pt x="338" y="39"/>
                  </a:cubicBezTo>
                  <a:close/>
                  <a:moveTo>
                    <a:pt x="328" y="43"/>
                  </a:moveTo>
                  <a:cubicBezTo>
                    <a:pt x="325" y="37"/>
                    <a:pt x="322" y="32"/>
                    <a:pt x="318" y="27"/>
                  </a:cubicBezTo>
                  <a:cubicBezTo>
                    <a:pt x="317" y="26"/>
                    <a:pt x="319" y="24"/>
                    <a:pt x="321" y="25"/>
                  </a:cubicBezTo>
                  <a:cubicBezTo>
                    <a:pt x="324" y="29"/>
                    <a:pt x="327" y="33"/>
                    <a:pt x="330" y="37"/>
                  </a:cubicBezTo>
                  <a:cubicBezTo>
                    <a:pt x="333" y="42"/>
                    <a:pt x="337" y="47"/>
                    <a:pt x="337" y="52"/>
                  </a:cubicBezTo>
                  <a:cubicBezTo>
                    <a:pt x="338" y="54"/>
                    <a:pt x="336" y="54"/>
                    <a:pt x="335" y="54"/>
                  </a:cubicBezTo>
                  <a:cubicBezTo>
                    <a:pt x="332" y="51"/>
                    <a:pt x="330" y="47"/>
                    <a:pt x="328" y="43"/>
                  </a:cubicBezTo>
                  <a:close/>
                  <a:moveTo>
                    <a:pt x="317" y="47"/>
                  </a:moveTo>
                  <a:cubicBezTo>
                    <a:pt x="316" y="44"/>
                    <a:pt x="314" y="41"/>
                    <a:pt x="314" y="38"/>
                  </a:cubicBezTo>
                  <a:cubicBezTo>
                    <a:pt x="314" y="37"/>
                    <a:pt x="316" y="37"/>
                    <a:pt x="317" y="38"/>
                  </a:cubicBezTo>
                  <a:cubicBezTo>
                    <a:pt x="317" y="39"/>
                    <a:pt x="318" y="40"/>
                    <a:pt x="319" y="41"/>
                  </a:cubicBezTo>
                  <a:cubicBezTo>
                    <a:pt x="320" y="42"/>
                    <a:pt x="321" y="44"/>
                    <a:pt x="322" y="46"/>
                  </a:cubicBezTo>
                  <a:cubicBezTo>
                    <a:pt x="324" y="48"/>
                    <a:pt x="328" y="53"/>
                    <a:pt x="327" y="56"/>
                  </a:cubicBezTo>
                  <a:cubicBezTo>
                    <a:pt x="327" y="57"/>
                    <a:pt x="326" y="57"/>
                    <a:pt x="325" y="57"/>
                  </a:cubicBezTo>
                  <a:cubicBezTo>
                    <a:pt x="322" y="56"/>
                    <a:pt x="319" y="50"/>
                    <a:pt x="317" y="47"/>
                  </a:cubicBezTo>
                  <a:close/>
                  <a:moveTo>
                    <a:pt x="306" y="51"/>
                  </a:moveTo>
                  <a:cubicBezTo>
                    <a:pt x="304" y="46"/>
                    <a:pt x="301" y="41"/>
                    <a:pt x="297" y="37"/>
                  </a:cubicBezTo>
                  <a:cubicBezTo>
                    <a:pt x="296" y="35"/>
                    <a:pt x="298" y="33"/>
                    <a:pt x="300" y="35"/>
                  </a:cubicBezTo>
                  <a:cubicBezTo>
                    <a:pt x="304" y="39"/>
                    <a:pt x="307" y="42"/>
                    <a:pt x="310" y="47"/>
                  </a:cubicBezTo>
                  <a:cubicBezTo>
                    <a:pt x="313" y="51"/>
                    <a:pt x="316" y="56"/>
                    <a:pt x="315" y="61"/>
                  </a:cubicBezTo>
                  <a:cubicBezTo>
                    <a:pt x="315" y="62"/>
                    <a:pt x="314" y="62"/>
                    <a:pt x="313" y="62"/>
                  </a:cubicBezTo>
                  <a:cubicBezTo>
                    <a:pt x="310" y="59"/>
                    <a:pt x="308" y="54"/>
                    <a:pt x="306" y="51"/>
                  </a:cubicBezTo>
                  <a:close/>
                  <a:moveTo>
                    <a:pt x="295" y="52"/>
                  </a:moveTo>
                  <a:cubicBezTo>
                    <a:pt x="293" y="48"/>
                    <a:pt x="291" y="44"/>
                    <a:pt x="291" y="40"/>
                  </a:cubicBezTo>
                  <a:cubicBezTo>
                    <a:pt x="291" y="38"/>
                    <a:pt x="295" y="37"/>
                    <a:pt x="295" y="40"/>
                  </a:cubicBezTo>
                  <a:cubicBezTo>
                    <a:pt x="295" y="43"/>
                    <a:pt x="298" y="47"/>
                    <a:pt x="300" y="50"/>
                  </a:cubicBezTo>
                  <a:cubicBezTo>
                    <a:pt x="302" y="53"/>
                    <a:pt x="305" y="56"/>
                    <a:pt x="305" y="59"/>
                  </a:cubicBezTo>
                  <a:cubicBezTo>
                    <a:pt x="306" y="60"/>
                    <a:pt x="305" y="60"/>
                    <a:pt x="304" y="60"/>
                  </a:cubicBezTo>
                  <a:cubicBezTo>
                    <a:pt x="300" y="59"/>
                    <a:pt x="297" y="55"/>
                    <a:pt x="295" y="52"/>
                  </a:cubicBezTo>
                  <a:close/>
                  <a:moveTo>
                    <a:pt x="286" y="58"/>
                  </a:moveTo>
                  <a:cubicBezTo>
                    <a:pt x="283" y="54"/>
                    <a:pt x="280" y="51"/>
                    <a:pt x="277" y="47"/>
                  </a:cubicBezTo>
                  <a:cubicBezTo>
                    <a:pt x="276" y="46"/>
                    <a:pt x="278" y="44"/>
                    <a:pt x="279" y="45"/>
                  </a:cubicBezTo>
                  <a:cubicBezTo>
                    <a:pt x="283" y="46"/>
                    <a:pt x="286" y="50"/>
                    <a:pt x="288" y="53"/>
                  </a:cubicBezTo>
                  <a:cubicBezTo>
                    <a:pt x="291" y="57"/>
                    <a:pt x="294" y="61"/>
                    <a:pt x="294" y="66"/>
                  </a:cubicBezTo>
                  <a:cubicBezTo>
                    <a:pt x="294" y="66"/>
                    <a:pt x="293" y="67"/>
                    <a:pt x="292" y="66"/>
                  </a:cubicBezTo>
                  <a:cubicBezTo>
                    <a:pt x="289" y="64"/>
                    <a:pt x="288" y="61"/>
                    <a:pt x="286" y="58"/>
                  </a:cubicBezTo>
                  <a:close/>
                  <a:moveTo>
                    <a:pt x="272" y="57"/>
                  </a:moveTo>
                  <a:cubicBezTo>
                    <a:pt x="270" y="54"/>
                    <a:pt x="267" y="50"/>
                    <a:pt x="265" y="46"/>
                  </a:cubicBezTo>
                  <a:cubicBezTo>
                    <a:pt x="264" y="45"/>
                    <a:pt x="267" y="43"/>
                    <a:pt x="268" y="44"/>
                  </a:cubicBezTo>
                  <a:cubicBezTo>
                    <a:pt x="271" y="48"/>
                    <a:pt x="274" y="52"/>
                    <a:pt x="277" y="55"/>
                  </a:cubicBezTo>
                  <a:cubicBezTo>
                    <a:pt x="279" y="58"/>
                    <a:pt x="283" y="62"/>
                    <a:pt x="282" y="66"/>
                  </a:cubicBezTo>
                  <a:cubicBezTo>
                    <a:pt x="282" y="67"/>
                    <a:pt x="281" y="68"/>
                    <a:pt x="280" y="67"/>
                  </a:cubicBezTo>
                  <a:cubicBezTo>
                    <a:pt x="277" y="65"/>
                    <a:pt x="275" y="60"/>
                    <a:pt x="272" y="57"/>
                  </a:cubicBezTo>
                  <a:close/>
                  <a:moveTo>
                    <a:pt x="260" y="49"/>
                  </a:moveTo>
                  <a:cubicBezTo>
                    <a:pt x="264" y="55"/>
                    <a:pt x="273" y="63"/>
                    <a:pt x="272" y="71"/>
                  </a:cubicBezTo>
                  <a:cubicBezTo>
                    <a:pt x="271" y="72"/>
                    <a:pt x="271" y="72"/>
                    <a:pt x="270" y="72"/>
                  </a:cubicBezTo>
                  <a:cubicBezTo>
                    <a:pt x="267" y="69"/>
                    <a:pt x="265" y="65"/>
                    <a:pt x="263" y="62"/>
                  </a:cubicBezTo>
                  <a:cubicBezTo>
                    <a:pt x="261" y="58"/>
                    <a:pt x="259" y="54"/>
                    <a:pt x="257" y="50"/>
                  </a:cubicBezTo>
                  <a:cubicBezTo>
                    <a:pt x="256" y="48"/>
                    <a:pt x="259" y="47"/>
                    <a:pt x="260" y="49"/>
                  </a:cubicBezTo>
                  <a:close/>
                  <a:moveTo>
                    <a:pt x="160" y="101"/>
                  </a:moveTo>
                  <a:cubicBezTo>
                    <a:pt x="164" y="105"/>
                    <a:pt x="168" y="110"/>
                    <a:pt x="171" y="114"/>
                  </a:cubicBezTo>
                  <a:cubicBezTo>
                    <a:pt x="174" y="118"/>
                    <a:pt x="178" y="122"/>
                    <a:pt x="178" y="126"/>
                  </a:cubicBezTo>
                  <a:cubicBezTo>
                    <a:pt x="178" y="127"/>
                    <a:pt x="177" y="128"/>
                    <a:pt x="176" y="127"/>
                  </a:cubicBezTo>
                  <a:cubicBezTo>
                    <a:pt x="172" y="125"/>
                    <a:pt x="170" y="120"/>
                    <a:pt x="167" y="116"/>
                  </a:cubicBezTo>
                  <a:cubicBezTo>
                    <a:pt x="163" y="112"/>
                    <a:pt x="160" y="108"/>
                    <a:pt x="157" y="104"/>
                  </a:cubicBezTo>
                  <a:cubicBezTo>
                    <a:pt x="155" y="101"/>
                    <a:pt x="159" y="98"/>
                    <a:pt x="160" y="101"/>
                  </a:cubicBezTo>
                  <a:close/>
                  <a:moveTo>
                    <a:pt x="123" y="126"/>
                  </a:moveTo>
                  <a:cubicBezTo>
                    <a:pt x="120" y="123"/>
                    <a:pt x="117" y="120"/>
                    <a:pt x="114" y="117"/>
                  </a:cubicBezTo>
                  <a:cubicBezTo>
                    <a:pt x="111" y="114"/>
                    <a:pt x="116" y="111"/>
                    <a:pt x="118" y="113"/>
                  </a:cubicBezTo>
                  <a:cubicBezTo>
                    <a:pt x="121" y="116"/>
                    <a:pt x="125" y="119"/>
                    <a:pt x="128" y="123"/>
                  </a:cubicBezTo>
                  <a:cubicBezTo>
                    <a:pt x="130" y="125"/>
                    <a:pt x="135" y="129"/>
                    <a:pt x="133" y="132"/>
                  </a:cubicBezTo>
                  <a:cubicBezTo>
                    <a:pt x="133" y="133"/>
                    <a:pt x="132" y="134"/>
                    <a:pt x="131" y="134"/>
                  </a:cubicBezTo>
                  <a:cubicBezTo>
                    <a:pt x="128" y="134"/>
                    <a:pt x="125" y="129"/>
                    <a:pt x="123" y="126"/>
                  </a:cubicBezTo>
                  <a:close/>
                  <a:moveTo>
                    <a:pt x="110" y="117"/>
                  </a:moveTo>
                  <a:cubicBezTo>
                    <a:pt x="112" y="120"/>
                    <a:pt x="114" y="122"/>
                    <a:pt x="117" y="125"/>
                  </a:cubicBezTo>
                  <a:cubicBezTo>
                    <a:pt x="118" y="127"/>
                    <a:pt x="121" y="129"/>
                    <a:pt x="122" y="132"/>
                  </a:cubicBezTo>
                  <a:cubicBezTo>
                    <a:pt x="122" y="133"/>
                    <a:pt x="121" y="134"/>
                    <a:pt x="120" y="133"/>
                  </a:cubicBezTo>
                  <a:cubicBezTo>
                    <a:pt x="117" y="133"/>
                    <a:pt x="115" y="131"/>
                    <a:pt x="114" y="129"/>
                  </a:cubicBezTo>
                  <a:cubicBezTo>
                    <a:pt x="111" y="126"/>
                    <a:pt x="109" y="123"/>
                    <a:pt x="107" y="120"/>
                  </a:cubicBezTo>
                  <a:cubicBezTo>
                    <a:pt x="105" y="118"/>
                    <a:pt x="108" y="115"/>
                    <a:pt x="110" y="117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73"/>
            <p:cNvSpPr>
              <a:spLocks noEditPoints="1"/>
            </p:cNvSpPr>
            <p:nvPr/>
          </p:nvSpPr>
          <p:spPr bwMode="auto">
            <a:xfrm>
              <a:off x="4859338" y="1971675"/>
              <a:ext cx="2800350" cy="1243013"/>
            </a:xfrm>
            <a:custGeom>
              <a:avLst/>
              <a:gdLst>
                <a:gd name="T0" fmla="*/ 52 w 659"/>
                <a:gd name="T1" fmla="*/ 234 h 293"/>
                <a:gd name="T2" fmla="*/ 54 w 659"/>
                <a:gd name="T3" fmla="*/ 220 h 293"/>
                <a:gd name="T4" fmla="*/ 76 w 659"/>
                <a:gd name="T5" fmla="*/ 237 h 293"/>
                <a:gd name="T6" fmla="*/ 66 w 659"/>
                <a:gd name="T7" fmla="*/ 191 h 293"/>
                <a:gd name="T8" fmla="*/ 82 w 659"/>
                <a:gd name="T9" fmla="*/ 193 h 293"/>
                <a:gd name="T10" fmla="*/ 84 w 659"/>
                <a:gd name="T11" fmla="*/ 179 h 293"/>
                <a:gd name="T12" fmla="*/ 105 w 659"/>
                <a:gd name="T13" fmla="*/ 176 h 293"/>
                <a:gd name="T14" fmla="*/ 119 w 659"/>
                <a:gd name="T15" fmla="*/ 137 h 293"/>
                <a:gd name="T16" fmla="*/ 176 w 659"/>
                <a:gd name="T17" fmla="*/ 139 h 293"/>
                <a:gd name="T18" fmla="*/ 154 w 659"/>
                <a:gd name="T19" fmla="*/ 96 h 293"/>
                <a:gd name="T20" fmla="*/ 208 w 659"/>
                <a:gd name="T21" fmla="*/ 129 h 293"/>
                <a:gd name="T22" fmla="*/ 222 w 659"/>
                <a:gd name="T23" fmla="*/ 121 h 293"/>
                <a:gd name="T24" fmla="*/ 248 w 659"/>
                <a:gd name="T25" fmla="*/ 121 h 293"/>
                <a:gd name="T26" fmla="*/ 271 w 659"/>
                <a:gd name="T27" fmla="*/ 138 h 293"/>
                <a:gd name="T28" fmla="*/ 307 w 659"/>
                <a:gd name="T29" fmla="*/ 128 h 293"/>
                <a:gd name="T30" fmla="*/ 364 w 659"/>
                <a:gd name="T31" fmla="*/ 163 h 293"/>
                <a:gd name="T32" fmla="*/ 367 w 659"/>
                <a:gd name="T33" fmla="*/ 140 h 293"/>
                <a:gd name="T34" fmla="*/ 411 w 659"/>
                <a:gd name="T35" fmla="*/ 166 h 293"/>
                <a:gd name="T36" fmla="*/ 437 w 659"/>
                <a:gd name="T37" fmla="*/ 159 h 293"/>
                <a:gd name="T38" fmla="*/ 446 w 659"/>
                <a:gd name="T39" fmla="*/ 136 h 293"/>
                <a:gd name="T40" fmla="*/ 469 w 659"/>
                <a:gd name="T41" fmla="*/ 137 h 293"/>
                <a:gd name="T42" fmla="*/ 534 w 659"/>
                <a:gd name="T43" fmla="*/ 165 h 293"/>
                <a:gd name="T44" fmla="*/ 531 w 659"/>
                <a:gd name="T45" fmla="*/ 216 h 293"/>
                <a:gd name="T46" fmla="*/ 534 w 659"/>
                <a:gd name="T47" fmla="*/ 201 h 293"/>
                <a:gd name="T48" fmla="*/ 551 w 659"/>
                <a:gd name="T49" fmla="*/ 208 h 293"/>
                <a:gd name="T50" fmla="*/ 565 w 659"/>
                <a:gd name="T51" fmla="*/ 224 h 293"/>
                <a:gd name="T52" fmla="*/ 578 w 659"/>
                <a:gd name="T53" fmla="*/ 223 h 293"/>
                <a:gd name="T54" fmla="*/ 605 w 659"/>
                <a:gd name="T55" fmla="*/ 224 h 293"/>
                <a:gd name="T56" fmla="*/ 615 w 659"/>
                <a:gd name="T57" fmla="*/ 275 h 293"/>
                <a:gd name="T58" fmla="*/ 635 w 659"/>
                <a:gd name="T59" fmla="*/ 289 h 293"/>
                <a:gd name="T60" fmla="*/ 632 w 659"/>
                <a:gd name="T61" fmla="*/ 258 h 293"/>
                <a:gd name="T62" fmla="*/ 657 w 659"/>
                <a:gd name="T63" fmla="*/ 174 h 293"/>
                <a:gd name="T64" fmla="*/ 607 w 659"/>
                <a:gd name="T65" fmla="*/ 120 h 293"/>
                <a:gd name="T66" fmla="*/ 559 w 659"/>
                <a:gd name="T67" fmla="*/ 97 h 293"/>
                <a:gd name="T68" fmla="*/ 525 w 659"/>
                <a:gd name="T69" fmla="*/ 88 h 293"/>
                <a:gd name="T70" fmla="*/ 470 w 659"/>
                <a:gd name="T71" fmla="*/ 44 h 293"/>
                <a:gd name="T72" fmla="*/ 390 w 659"/>
                <a:gd name="T73" fmla="*/ 1 h 293"/>
                <a:gd name="T74" fmla="*/ 376 w 659"/>
                <a:gd name="T75" fmla="*/ 3 h 293"/>
                <a:gd name="T76" fmla="*/ 345 w 659"/>
                <a:gd name="T77" fmla="*/ 30 h 293"/>
                <a:gd name="T78" fmla="*/ 333 w 659"/>
                <a:gd name="T79" fmla="*/ 27 h 293"/>
                <a:gd name="T80" fmla="*/ 300 w 659"/>
                <a:gd name="T81" fmla="*/ 50 h 293"/>
                <a:gd name="T82" fmla="*/ 202 w 659"/>
                <a:gd name="T83" fmla="*/ 58 h 293"/>
                <a:gd name="T84" fmla="*/ 156 w 659"/>
                <a:gd name="T85" fmla="*/ 65 h 293"/>
                <a:gd name="T86" fmla="*/ 129 w 659"/>
                <a:gd name="T87" fmla="*/ 65 h 293"/>
                <a:gd name="T88" fmla="*/ 79 w 659"/>
                <a:gd name="T89" fmla="*/ 93 h 293"/>
                <a:gd name="T90" fmla="*/ 20 w 659"/>
                <a:gd name="T91" fmla="*/ 135 h 293"/>
                <a:gd name="T92" fmla="*/ 590 w 659"/>
                <a:gd name="T93" fmla="*/ 227 h 293"/>
                <a:gd name="T94" fmla="*/ 576 w 659"/>
                <a:gd name="T95" fmla="*/ 221 h 293"/>
                <a:gd name="T96" fmla="*/ 436 w 659"/>
                <a:gd name="T97" fmla="*/ 136 h 293"/>
                <a:gd name="T98" fmla="*/ 419 w 659"/>
                <a:gd name="T99" fmla="*/ 153 h 293"/>
                <a:gd name="T100" fmla="*/ 380 w 659"/>
                <a:gd name="T101" fmla="*/ 124 h 293"/>
                <a:gd name="T102" fmla="*/ 358 w 659"/>
                <a:gd name="T103" fmla="*/ 157 h 293"/>
                <a:gd name="T104" fmla="*/ 336 w 659"/>
                <a:gd name="T105" fmla="*/ 128 h 293"/>
                <a:gd name="T106" fmla="*/ 330 w 659"/>
                <a:gd name="T107" fmla="*/ 126 h 293"/>
                <a:gd name="T108" fmla="*/ 285 w 659"/>
                <a:gd name="T109" fmla="*/ 142 h 293"/>
                <a:gd name="T110" fmla="*/ 277 w 659"/>
                <a:gd name="T111" fmla="*/ 129 h 293"/>
                <a:gd name="T112" fmla="*/ 226 w 659"/>
                <a:gd name="T113" fmla="*/ 93 h 293"/>
                <a:gd name="T114" fmla="*/ 213 w 659"/>
                <a:gd name="T115" fmla="*/ 93 h 293"/>
                <a:gd name="T116" fmla="*/ 185 w 659"/>
                <a:gd name="T117" fmla="*/ 107 h 293"/>
                <a:gd name="T118" fmla="*/ 122 w 659"/>
                <a:gd name="T119" fmla="*/ 153 h 293"/>
                <a:gd name="T120" fmla="*/ 124 w 659"/>
                <a:gd name="T121" fmla="*/ 177 h 293"/>
                <a:gd name="T122" fmla="*/ 99 w 659"/>
                <a:gd name="T123" fmla="*/ 152 h 293"/>
                <a:gd name="T124" fmla="*/ 24 w 659"/>
                <a:gd name="T125" fmla="*/ 21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9" h="293">
                  <a:moveTo>
                    <a:pt x="3" y="198"/>
                  </a:moveTo>
                  <a:cubicBezTo>
                    <a:pt x="4" y="202"/>
                    <a:pt x="9" y="206"/>
                    <a:pt x="14" y="209"/>
                  </a:cubicBezTo>
                  <a:cubicBezTo>
                    <a:pt x="16" y="210"/>
                    <a:pt x="17" y="211"/>
                    <a:pt x="18" y="212"/>
                  </a:cubicBezTo>
                  <a:cubicBezTo>
                    <a:pt x="19" y="213"/>
                    <a:pt x="20" y="214"/>
                    <a:pt x="22" y="216"/>
                  </a:cubicBezTo>
                  <a:cubicBezTo>
                    <a:pt x="27" y="222"/>
                    <a:pt x="33" y="229"/>
                    <a:pt x="39" y="229"/>
                  </a:cubicBezTo>
                  <a:cubicBezTo>
                    <a:pt x="41" y="229"/>
                    <a:pt x="42" y="228"/>
                    <a:pt x="44" y="227"/>
                  </a:cubicBezTo>
                  <a:cubicBezTo>
                    <a:pt x="44" y="227"/>
                    <a:pt x="44" y="227"/>
                    <a:pt x="45" y="227"/>
                  </a:cubicBezTo>
                  <a:cubicBezTo>
                    <a:pt x="46" y="227"/>
                    <a:pt x="48" y="228"/>
                    <a:pt x="48" y="229"/>
                  </a:cubicBezTo>
                  <a:cubicBezTo>
                    <a:pt x="49" y="231"/>
                    <a:pt x="51" y="233"/>
                    <a:pt x="52" y="234"/>
                  </a:cubicBezTo>
                  <a:cubicBezTo>
                    <a:pt x="49" y="229"/>
                    <a:pt x="48" y="223"/>
                    <a:pt x="45" y="218"/>
                  </a:cubicBezTo>
                  <a:cubicBezTo>
                    <a:pt x="43" y="213"/>
                    <a:pt x="40" y="207"/>
                    <a:pt x="37" y="201"/>
                  </a:cubicBezTo>
                  <a:cubicBezTo>
                    <a:pt x="36" y="199"/>
                    <a:pt x="39" y="197"/>
                    <a:pt x="41" y="199"/>
                  </a:cubicBezTo>
                  <a:cubicBezTo>
                    <a:pt x="44" y="206"/>
                    <a:pt x="48" y="212"/>
                    <a:pt x="51" y="219"/>
                  </a:cubicBezTo>
                  <a:cubicBezTo>
                    <a:pt x="54" y="224"/>
                    <a:pt x="57" y="230"/>
                    <a:pt x="56" y="236"/>
                  </a:cubicBezTo>
                  <a:cubicBezTo>
                    <a:pt x="56" y="236"/>
                    <a:pt x="56" y="236"/>
                    <a:pt x="56" y="237"/>
                  </a:cubicBezTo>
                  <a:cubicBezTo>
                    <a:pt x="58" y="237"/>
                    <a:pt x="60" y="237"/>
                    <a:pt x="62" y="237"/>
                  </a:cubicBezTo>
                  <a:cubicBezTo>
                    <a:pt x="62" y="237"/>
                    <a:pt x="63" y="237"/>
                    <a:pt x="64" y="237"/>
                  </a:cubicBezTo>
                  <a:cubicBezTo>
                    <a:pt x="59" y="233"/>
                    <a:pt x="57" y="226"/>
                    <a:pt x="54" y="220"/>
                  </a:cubicBezTo>
                  <a:cubicBezTo>
                    <a:pt x="50" y="214"/>
                    <a:pt x="47" y="207"/>
                    <a:pt x="43" y="200"/>
                  </a:cubicBezTo>
                  <a:cubicBezTo>
                    <a:pt x="42" y="198"/>
                    <a:pt x="46" y="196"/>
                    <a:pt x="47" y="198"/>
                  </a:cubicBezTo>
                  <a:cubicBezTo>
                    <a:pt x="51" y="205"/>
                    <a:pt x="54" y="212"/>
                    <a:pt x="58" y="218"/>
                  </a:cubicBezTo>
                  <a:cubicBezTo>
                    <a:pt x="61" y="224"/>
                    <a:pt x="66" y="230"/>
                    <a:pt x="67" y="236"/>
                  </a:cubicBezTo>
                  <a:cubicBezTo>
                    <a:pt x="67" y="237"/>
                    <a:pt x="67" y="237"/>
                    <a:pt x="66" y="237"/>
                  </a:cubicBezTo>
                  <a:cubicBezTo>
                    <a:pt x="67" y="237"/>
                    <a:pt x="68" y="237"/>
                    <a:pt x="68" y="237"/>
                  </a:cubicBezTo>
                  <a:cubicBezTo>
                    <a:pt x="69" y="237"/>
                    <a:pt x="71" y="237"/>
                    <a:pt x="72" y="237"/>
                  </a:cubicBezTo>
                  <a:cubicBezTo>
                    <a:pt x="73" y="237"/>
                    <a:pt x="74" y="237"/>
                    <a:pt x="75" y="237"/>
                  </a:cubicBezTo>
                  <a:cubicBezTo>
                    <a:pt x="75" y="237"/>
                    <a:pt x="76" y="237"/>
                    <a:pt x="76" y="237"/>
                  </a:cubicBezTo>
                  <a:cubicBezTo>
                    <a:pt x="74" y="231"/>
                    <a:pt x="73" y="226"/>
                    <a:pt x="70" y="221"/>
                  </a:cubicBezTo>
                  <a:cubicBezTo>
                    <a:pt x="66" y="213"/>
                    <a:pt x="61" y="205"/>
                    <a:pt x="56" y="197"/>
                  </a:cubicBezTo>
                  <a:cubicBezTo>
                    <a:pt x="54" y="195"/>
                    <a:pt x="57" y="193"/>
                    <a:pt x="59" y="195"/>
                  </a:cubicBezTo>
                  <a:cubicBezTo>
                    <a:pt x="64" y="202"/>
                    <a:pt x="69" y="208"/>
                    <a:pt x="73" y="216"/>
                  </a:cubicBezTo>
                  <a:cubicBezTo>
                    <a:pt x="76" y="222"/>
                    <a:pt x="80" y="229"/>
                    <a:pt x="81" y="236"/>
                  </a:cubicBezTo>
                  <a:cubicBezTo>
                    <a:pt x="83" y="235"/>
                    <a:pt x="85" y="234"/>
                    <a:pt x="86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2" y="226"/>
                    <a:pt x="80" y="219"/>
                    <a:pt x="77" y="213"/>
                  </a:cubicBezTo>
                  <a:cubicBezTo>
                    <a:pt x="74" y="205"/>
                    <a:pt x="70" y="198"/>
                    <a:pt x="66" y="191"/>
                  </a:cubicBezTo>
                  <a:cubicBezTo>
                    <a:pt x="65" y="189"/>
                    <a:pt x="68" y="188"/>
                    <a:pt x="69" y="189"/>
                  </a:cubicBezTo>
                  <a:cubicBezTo>
                    <a:pt x="73" y="195"/>
                    <a:pt x="77" y="202"/>
                    <a:pt x="80" y="208"/>
                  </a:cubicBezTo>
                  <a:cubicBezTo>
                    <a:pt x="83" y="213"/>
                    <a:pt x="86" y="219"/>
                    <a:pt x="87" y="225"/>
                  </a:cubicBezTo>
                  <a:cubicBezTo>
                    <a:pt x="88" y="223"/>
                    <a:pt x="88" y="221"/>
                    <a:pt x="89" y="218"/>
                  </a:cubicBezTo>
                  <a:cubicBezTo>
                    <a:pt x="89" y="218"/>
                    <a:pt x="88" y="218"/>
                    <a:pt x="88" y="218"/>
                  </a:cubicBezTo>
                  <a:cubicBezTo>
                    <a:pt x="84" y="212"/>
                    <a:pt x="82" y="204"/>
                    <a:pt x="79" y="197"/>
                  </a:cubicBezTo>
                  <a:cubicBezTo>
                    <a:pt x="76" y="190"/>
                    <a:pt x="71" y="183"/>
                    <a:pt x="67" y="176"/>
                  </a:cubicBezTo>
                  <a:cubicBezTo>
                    <a:pt x="66" y="174"/>
                    <a:pt x="68" y="173"/>
                    <a:pt x="69" y="174"/>
                  </a:cubicBezTo>
                  <a:cubicBezTo>
                    <a:pt x="75" y="179"/>
                    <a:pt x="79" y="187"/>
                    <a:pt x="82" y="193"/>
                  </a:cubicBezTo>
                  <a:cubicBezTo>
                    <a:pt x="84" y="198"/>
                    <a:pt x="88" y="204"/>
                    <a:pt x="90" y="210"/>
                  </a:cubicBezTo>
                  <a:cubicBezTo>
                    <a:pt x="90" y="208"/>
                    <a:pt x="90" y="207"/>
                    <a:pt x="90" y="205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0" y="201"/>
                    <a:pt x="90" y="201"/>
                    <a:pt x="90" y="200"/>
                  </a:cubicBezTo>
                  <a:cubicBezTo>
                    <a:pt x="89" y="200"/>
                    <a:pt x="89" y="200"/>
                    <a:pt x="89" y="200"/>
                  </a:cubicBezTo>
                  <a:cubicBezTo>
                    <a:pt x="85" y="195"/>
                    <a:pt x="83" y="187"/>
                    <a:pt x="80" y="181"/>
                  </a:cubicBezTo>
                  <a:cubicBezTo>
                    <a:pt x="77" y="175"/>
                    <a:pt x="74" y="169"/>
                    <a:pt x="71" y="163"/>
                  </a:cubicBezTo>
                  <a:cubicBezTo>
                    <a:pt x="70" y="161"/>
                    <a:pt x="72" y="160"/>
                    <a:pt x="74" y="161"/>
                  </a:cubicBezTo>
                  <a:cubicBezTo>
                    <a:pt x="79" y="166"/>
                    <a:pt x="82" y="173"/>
                    <a:pt x="84" y="179"/>
                  </a:cubicBezTo>
                  <a:cubicBezTo>
                    <a:pt x="86" y="183"/>
                    <a:pt x="88" y="186"/>
                    <a:pt x="89" y="190"/>
                  </a:cubicBezTo>
                  <a:cubicBezTo>
                    <a:pt x="90" y="185"/>
                    <a:pt x="90" y="181"/>
                    <a:pt x="92" y="176"/>
                  </a:cubicBezTo>
                  <a:cubicBezTo>
                    <a:pt x="92" y="176"/>
                    <a:pt x="92" y="175"/>
                    <a:pt x="92" y="175"/>
                  </a:cubicBezTo>
                  <a:cubicBezTo>
                    <a:pt x="91" y="173"/>
                    <a:pt x="90" y="170"/>
                    <a:pt x="89" y="168"/>
                  </a:cubicBezTo>
                  <a:cubicBezTo>
                    <a:pt x="87" y="163"/>
                    <a:pt x="85" y="160"/>
                    <a:pt x="82" y="156"/>
                  </a:cubicBezTo>
                  <a:cubicBezTo>
                    <a:pt x="81" y="155"/>
                    <a:pt x="83" y="153"/>
                    <a:pt x="84" y="154"/>
                  </a:cubicBezTo>
                  <a:cubicBezTo>
                    <a:pt x="88" y="155"/>
                    <a:pt x="91" y="161"/>
                    <a:pt x="93" y="164"/>
                  </a:cubicBezTo>
                  <a:cubicBezTo>
                    <a:pt x="94" y="167"/>
                    <a:pt x="96" y="171"/>
                    <a:pt x="97" y="174"/>
                  </a:cubicBezTo>
                  <a:cubicBezTo>
                    <a:pt x="100" y="175"/>
                    <a:pt x="103" y="175"/>
                    <a:pt x="105" y="176"/>
                  </a:cubicBezTo>
                  <a:cubicBezTo>
                    <a:pt x="113" y="179"/>
                    <a:pt x="123" y="181"/>
                    <a:pt x="132" y="181"/>
                  </a:cubicBezTo>
                  <a:cubicBezTo>
                    <a:pt x="140" y="181"/>
                    <a:pt x="146" y="178"/>
                    <a:pt x="149" y="172"/>
                  </a:cubicBezTo>
                  <a:cubicBezTo>
                    <a:pt x="149" y="171"/>
                    <a:pt x="149" y="171"/>
                    <a:pt x="149" y="171"/>
                  </a:cubicBezTo>
                  <a:cubicBezTo>
                    <a:pt x="143" y="166"/>
                    <a:pt x="143" y="166"/>
                    <a:pt x="143" y="166"/>
                  </a:cubicBezTo>
                  <a:cubicBezTo>
                    <a:pt x="140" y="163"/>
                    <a:pt x="137" y="161"/>
                    <a:pt x="134" y="159"/>
                  </a:cubicBezTo>
                  <a:cubicBezTo>
                    <a:pt x="127" y="153"/>
                    <a:pt x="120" y="148"/>
                    <a:pt x="115" y="141"/>
                  </a:cubicBezTo>
                  <a:cubicBezTo>
                    <a:pt x="114" y="140"/>
                    <a:pt x="114" y="139"/>
                    <a:pt x="115" y="138"/>
                  </a:cubicBezTo>
                  <a:cubicBezTo>
                    <a:pt x="115" y="137"/>
                    <a:pt x="116" y="137"/>
                    <a:pt x="117" y="137"/>
                  </a:cubicBezTo>
                  <a:cubicBezTo>
                    <a:pt x="118" y="137"/>
                    <a:pt x="118" y="137"/>
                    <a:pt x="119" y="137"/>
                  </a:cubicBezTo>
                  <a:cubicBezTo>
                    <a:pt x="125" y="141"/>
                    <a:pt x="130" y="146"/>
                    <a:pt x="135" y="151"/>
                  </a:cubicBezTo>
                  <a:cubicBezTo>
                    <a:pt x="138" y="154"/>
                    <a:pt x="141" y="156"/>
                    <a:pt x="143" y="159"/>
                  </a:cubicBezTo>
                  <a:cubicBezTo>
                    <a:pt x="150" y="164"/>
                    <a:pt x="150" y="164"/>
                    <a:pt x="150" y="164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1" y="162"/>
                    <a:pt x="152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4" y="162"/>
                    <a:pt x="155" y="162"/>
                    <a:pt x="156" y="162"/>
                  </a:cubicBezTo>
                  <a:cubicBezTo>
                    <a:pt x="162" y="162"/>
                    <a:pt x="167" y="160"/>
                    <a:pt x="170" y="157"/>
                  </a:cubicBezTo>
                  <a:cubicBezTo>
                    <a:pt x="174" y="153"/>
                    <a:pt x="176" y="147"/>
                    <a:pt x="176" y="139"/>
                  </a:cubicBezTo>
                  <a:cubicBezTo>
                    <a:pt x="176" y="139"/>
                    <a:pt x="176" y="139"/>
                    <a:pt x="176" y="138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73" y="130"/>
                    <a:pt x="169" y="123"/>
                    <a:pt x="165" y="118"/>
                  </a:cubicBezTo>
                  <a:cubicBezTo>
                    <a:pt x="163" y="115"/>
                    <a:pt x="160" y="112"/>
                    <a:pt x="158" y="110"/>
                  </a:cubicBezTo>
                  <a:cubicBezTo>
                    <a:pt x="155" y="107"/>
                    <a:pt x="153" y="104"/>
                    <a:pt x="151" y="102"/>
                  </a:cubicBezTo>
                  <a:cubicBezTo>
                    <a:pt x="150" y="101"/>
                    <a:pt x="150" y="99"/>
                    <a:pt x="151" y="97"/>
                  </a:cubicBezTo>
                  <a:cubicBezTo>
                    <a:pt x="151" y="97"/>
                    <a:pt x="152" y="96"/>
                    <a:pt x="153" y="96"/>
                  </a:cubicBezTo>
                  <a:cubicBezTo>
                    <a:pt x="153" y="96"/>
                    <a:pt x="153" y="96"/>
                    <a:pt x="154" y="96"/>
                  </a:cubicBezTo>
                  <a:cubicBezTo>
                    <a:pt x="164" y="101"/>
                    <a:pt x="171" y="112"/>
                    <a:pt x="177" y="122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2" y="127"/>
                    <a:pt x="184" y="128"/>
                    <a:pt x="186" y="128"/>
                  </a:cubicBezTo>
                  <a:cubicBezTo>
                    <a:pt x="189" y="128"/>
                    <a:pt x="192" y="126"/>
                    <a:pt x="193" y="122"/>
                  </a:cubicBezTo>
                  <a:cubicBezTo>
                    <a:pt x="193" y="120"/>
                    <a:pt x="194" y="120"/>
                    <a:pt x="195" y="120"/>
                  </a:cubicBezTo>
                  <a:cubicBezTo>
                    <a:pt x="197" y="120"/>
                    <a:pt x="198" y="120"/>
                    <a:pt x="199" y="121"/>
                  </a:cubicBezTo>
                  <a:cubicBezTo>
                    <a:pt x="201" y="125"/>
                    <a:pt x="204" y="129"/>
                    <a:pt x="208" y="129"/>
                  </a:cubicBezTo>
                  <a:cubicBezTo>
                    <a:pt x="210" y="129"/>
                    <a:pt x="212" y="127"/>
                    <a:pt x="214" y="123"/>
                  </a:cubicBezTo>
                  <a:cubicBezTo>
                    <a:pt x="212" y="119"/>
                    <a:pt x="210" y="115"/>
                    <a:pt x="208" y="112"/>
                  </a:cubicBezTo>
                  <a:cubicBezTo>
                    <a:pt x="206" y="107"/>
                    <a:pt x="204" y="102"/>
                    <a:pt x="202" y="96"/>
                  </a:cubicBezTo>
                  <a:cubicBezTo>
                    <a:pt x="202" y="94"/>
                    <a:pt x="205" y="93"/>
                    <a:pt x="206" y="95"/>
                  </a:cubicBezTo>
                  <a:cubicBezTo>
                    <a:pt x="209" y="100"/>
                    <a:pt x="211" y="106"/>
                    <a:pt x="214" y="111"/>
                  </a:cubicBezTo>
                  <a:cubicBezTo>
                    <a:pt x="215" y="114"/>
                    <a:pt x="217" y="116"/>
                    <a:pt x="218" y="119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19" y="119"/>
                    <a:pt x="219" y="120"/>
                    <a:pt x="220" y="120"/>
                  </a:cubicBezTo>
                  <a:cubicBezTo>
                    <a:pt x="221" y="120"/>
                    <a:pt x="221" y="121"/>
                    <a:pt x="222" y="121"/>
                  </a:cubicBezTo>
                  <a:cubicBezTo>
                    <a:pt x="226" y="124"/>
                    <a:pt x="230" y="127"/>
                    <a:pt x="235" y="127"/>
                  </a:cubicBezTo>
                  <a:cubicBezTo>
                    <a:pt x="238" y="127"/>
                    <a:pt x="241" y="126"/>
                    <a:pt x="244" y="123"/>
                  </a:cubicBezTo>
                  <a:cubicBezTo>
                    <a:pt x="245" y="123"/>
                    <a:pt x="245" y="122"/>
                    <a:pt x="246" y="122"/>
                  </a:cubicBezTo>
                  <a:cubicBezTo>
                    <a:pt x="246" y="122"/>
                    <a:pt x="246" y="122"/>
                    <a:pt x="246" y="122"/>
                  </a:cubicBezTo>
                  <a:cubicBezTo>
                    <a:pt x="243" y="119"/>
                    <a:pt x="241" y="115"/>
                    <a:pt x="240" y="111"/>
                  </a:cubicBezTo>
                  <a:cubicBezTo>
                    <a:pt x="237" y="106"/>
                    <a:pt x="235" y="101"/>
                    <a:pt x="232" y="97"/>
                  </a:cubicBezTo>
                  <a:cubicBezTo>
                    <a:pt x="231" y="95"/>
                    <a:pt x="233" y="93"/>
                    <a:pt x="235" y="95"/>
                  </a:cubicBezTo>
                  <a:cubicBezTo>
                    <a:pt x="237" y="99"/>
                    <a:pt x="240" y="103"/>
                    <a:pt x="242" y="107"/>
                  </a:cubicBezTo>
                  <a:cubicBezTo>
                    <a:pt x="245" y="112"/>
                    <a:pt x="248" y="116"/>
                    <a:pt x="248" y="121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8" y="121"/>
                    <a:pt x="249" y="121"/>
                    <a:pt x="249" y="121"/>
                  </a:cubicBezTo>
                  <a:cubicBezTo>
                    <a:pt x="251" y="121"/>
                    <a:pt x="254" y="122"/>
                    <a:pt x="256" y="123"/>
                  </a:cubicBezTo>
                  <a:cubicBezTo>
                    <a:pt x="254" y="120"/>
                    <a:pt x="253" y="117"/>
                    <a:pt x="252" y="115"/>
                  </a:cubicBezTo>
                  <a:cubicBezTo>
                    <a:pt x="250" y="110"/>
                    <a:pt x="248" y="105"/>
                    <a:pt x="246" y="101"/>
                  </a:cubicBezTo>
                  <a:cubicBezTo>
                    <a:pt x="246" y="99"/>
                    <a:pt x="248" y="98"/>
                    <a:pt x="249" y="99"/>
                  </a:cubicBezTo>
                  <a:cubicBezTo>
                    <a:pt x="251" y="104"/>
                    <a:pt x="253" y="108"/>
                    <a:pt x="255" y="113"/>
                  </a:cubicBezTo>
                  <a:cubicBezTo>
                    <a:pt x="257" y="117"/>
                    <a:pt x="259" y="121"/>
                    <a:pt x="260" y="125"/>
                  </a:cubicBezTo>
                  <a:cubicBezTo>
                    <a:pt x="265" y="128"/>
                    <a:pt x="269" y="133"/>
                    <a:pt x="271" y="138"/>
                  </a:cubicBezTo>
                  <a:cubicBezTo>
                    <a:pt x="272" y="139"/>
                    <a:pt x="272" y="141"/>
                    <a:pt x="273" y="142"/>
                  </a:cubicBezTo>
                  <a:cubicBezTo>
                    <a:pt x="277" y="151"/>
                    <a:pt x="279" y="158"/>
                    <a:pt x="289" y="165"/>
                  </a:cubicBezTo>
                  <a:cubicBezTo>
                    <a:pt x="290" y="165"/>
                    <a:pt x="290" y="165"/>
                    <a:pt x="291" y="165"/>
                  </a:cubicBezTo>
                  <a:cubicBezTo>
                    <a:pt x="293" y="165"/>
                    <a:pt x="295" y="164"/>
                    <a:pt x="297" y="162"/>
                  </a:cubicBezTo>
                  <a:cubicBezTo>
                    <a:pt x="300" y="161"/>
                    <a:pt x="302" y="159"/>
                    <a:pt x="304" y="159"/>
                  </a:cubicBezTo>
                  <a:cubicBezTo>
                    <a:pt x="309" y="159"/>
                    <a:pt x="315" y="162"/>
                    <a:pt x="321" y="164"/>
                  </a:cubicBezTo>
                  <a:cubicBezTo>
                    <a:pt x="322" y="165"/>
                    <a:pt x="324" y="165"/>
                    <a:pt x="325" y="166"/>
                  </a:cubicBezTo>
                  <a:cubicBezTo>
                    <a:pt x="322" y="160"/>
                    <a:pt x="321" y="153"/>
                    <a:pt x="317" y="147"/>
                  </a:cubicBezTo>
                  <a:cubicBezTo>
                    <a:pt x="314" y="141"/>
                    <a:pt x="310" y="135"/>
                    <a:pt x="307" y="128"/>
                  </a:cubicBezTo>
                  <a:cubicBezTo>
                    <a:pt x="306" y="126"/>
                    <a:pt x="309" y="124"/>
                    <a:pt x="310" y="126"/>
                  </a:cubicBezTo>
                  <a:cubicBezTo>
                    <a:pt x="317" y="138"/>
                    <a:pt x="332" y="153"/>
                    <a:pt x="329" y="167"/>
                  </a:cubicBezTo>
                  <a:cubicBezTo>
                    <a:pt x="333" y="168"/>
                    <a:pt x="337" y="169"/>
                    <a:pt x="341" y="169"/>
                  </a:cubicBezTo>
                  <a:cubicBezTo>
                    <a:pt x="337" y="162"/>
                    <a:pt x="335" y="155"/>
                    <a:pt x="331" y="148"/>
                  </a:cubicBezTo>
                  <a:cubicBezTo>
                    <a:pt x="327" y="141"/>
                    <a:pt x="322" y="134"/>
                    <a:pt x="320" y="126"/>
                  </a:cubicBezTo>
                  <a:cubicBezTo>
                    <a:pt x="320" y="124"/>
                    <a:pt x="323" y="123"/>
                    <a:pt x="323" y="125"/>
                  </a:cubicBezTo>
                  <a:cubicBezTo>
                    <a:pt x="327" y="133"/>
                    <a:pt x="332" y="140"/>
                    <a:pt x="337" y="148"/>
                  </a:cubicBezTo>
                  <a:cubicBezTo>
                    <a:pt x="341" y="154"/>
                    <a:pt x="346" y="162"/>
                    <a:pt x="345" y="169"/>
                  </a:cubicBezTo>
                  <a:cubicBezTo>
                    <a:pt x="351" y="168"/>
                    <a:pt x="358" y="167"/>
                    <a:pt x="364" y="163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7" y="162"/>
                    <a:pt x="367" y="161"/>
                    <a:pt x="368" y="161"/>
                  </a:cubicBezTo>
                  <a:cubicBezTo>
                    <a:pt x="370" y="160"/>
                    <a:pt x="370" y="160"/>
                    <a:pt x="370" y="160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9" y="157"/>
                    <a:pt x="369" y="156"/>
                    <a:pt x="369" y="155"/>
                  </a:cubicBezTo>
                  <a:cubicBezTo>
                    <a:pt x="366" y="151"/>
                    <a:pt x="364" y="145"/>
                    <a:pt x="362" y="140"/>
                  </a:cubicBezTo>
                  <a:cubicBezTo>
                    <a:pt x="359" y="135"/>
                    <a:pt x="355" y="130"/>
                    <a:pt x="353" y="124"/>
                  </a:cubicBezTo>
                  <a:cubicBezTo>
                    <a:pt x="352" y="121"/>
                    <a:pt x="356" y="120"/>
                    <a:pt x="357" y="122"/>
                  </a:cubicBezTo>
                  <a:cubicBezTo>
                    <a:pt x="360" y="128"/>
                    <a:pt x="364" y="134"/>
                    <a:pt x="367" y="140"/>
                  </a:cubicBezTo>
                  <a:cubicBezTo>
                    <a:pt x="369" y="144"/>
                    <a:pt x="373" y="149"/>
                    <a:pt x="372" y="153"/>
                  </a:cubicBezTo>
                  <a:cubicBezTo>
                    <a:pt x="377" y="153"/>
                    <a:pt x="380" y="152"/>
                    <a:pt x="384" y="152"/>
                  </a:cubicBezTo>
                  <a:cubicBezTo>
                    <a:pt x="390" y="152"/>
                    <a:pt x="396" y="154"/>
                    <a:pt x="402" y="156"/>
                  </a:cubicBezTo>
                  <a:cubicBezTo>
                    <a:pt x="401" y="153"/>
                    <a:pt x="400" y="150"/>
                    <a:pt x="399" y="147"/>
                  </a:cubicBezTo>
                  <a:cubicBezTo>
                    <a:pt x="397" y="140"/>
                    <a:pt x="394" y="134"/>
                    <a:pt x="390" y="128"/>
                  </a:cubicBezTo>
                  <a:cubicBezTo>
                    <a:pt x="389" y="126"/>
                    <a:pt x="392" y="124"/>
                    <a:pt x="393" y="126"/>
                  </a:cubicBezTo>
                  <a:cubicBezTo>
                    <a:pt x="397" y="132"/>
                    <a:pt x="401" y="138"/>
                    <a:pt x="403" y="145"/>
                  </a:cubicBezTo>
                  <a:cubicBezTo>
                    <a:pt x="405" y="149"/>
                    <a:pt x="408" y="155"/>
                    <a:pt x="408" y="160"/>
                  </a:cubicBezTo>
                  <a:cubicBezTo>
                    <a:pt x="411" y="162"/>
                    <a:pt x="411" y="163"/>
                    <a:pt x="411" y="166"/>
                  </a:cubicBezTo>
                  <a:cubicBezTo>
                    <a:pt x="411" y="168"/>
                    <a:pt x="412" y="170"/>
                    <a:pt x="413" y="173"/>
                  </a:cubicBezTo>
                  <a:cubicBezTo>
                    <a:pt x="415" y="178"/>
                    <a:pt x="421" y="182"/>
                    <a:pt x="427" y="182"/>
                  </a:cubicBezTo>
                  <a:cubicBezTo>
                    <a:pt x="431" y="182"/>
                    <a:pt x="434" y="181"/>
                    <a:pt x="437" y="178"/>
                  </a:cubicBezTo>
                  <a:cubicBezTo>
                    <a:pt x="438" y="177"/>
                    <a:pt x="438" y="177"/>
                    <a:pt x="439" y="177"/>
                  </a:cubicBezTo>
                  <a:cubicBezTo>
                    <a:pt x="439" y="177"/>
                    <a:pt x="439" y="177"/>
                    <a:pt x="439" y="177"/>
                  </a:cubicBezTo>
                  <a:cubicBezTo>
                    <a:pt x="437" y="172"/>
                    <a:pt x="435" y="166"/>
                    <a:pt x="433" y="161"/>
                  </a:cubicBezTo>
                  <a:cubicBezTo>
                    <a:pt x="430" y="154"/>
                    <a:pt x="427" y="148"/>
                    <a:pt x="424" y="142"/>
                  </a:cubicBezTo>
                  <a:cubicBezTo>
                    <a:pt x="423" y="141"/>
                    <a:pt x="425" y="139"/>
                    <a:pt x="426" y="141"/>
                  </a:cubicBezTo>
                  <a:cubicBezTo>
                    <a:pt x="430" y="146"/>
                    <a:pt x="434" y="152"/>
                    <a:pt x="437" y="159"/>
                  </a:cubicBezTo>
                  <a:cubicBezTo>
                    <a:pt x="440" y="165"/>
                    <a:pt x="444" y="172"/>
                    <a:pt x="444" y="179"/>
                  </a:cubicBezTo>
                  <a:cubicBezTo>
                    <a:pt x="444" y="179"/>
                    <a:pt x="444" y="179"/>
                    <a:pt x="444" y="179"/>
                  </a:cubicBezTo>
                  <a:cubicBezTo>
                    <a:pt x="446" y="180"/>
                    <a:pt x="448" y="181"/>
                    <a:pt x="450" y="181"/>
                  </a:cubicBezTo>
                  <a:cubicBezTo>
                    <a:pt x="453" y="181"/>
                    <a:pt x="455" y="180"/>
                    <a:pt x="457" y="178"/>
                  </a:cubicBezTo>
                  <a:cubicBezTo>
                    <a:pt x="458" y="176"/>
                    <a:pt x="459" y="172"/>
                    <a:pt x="458" y="166"/>
                  </a:cubicBezTo>
                  <a:cubicBezTo>
                    <a:pt x="458" y="166"/>
                    <a:pt x="458" y="166"/>
                    <a:pt x="458" y="165"/>
                  </a:cubicBezTo>
                  <a:cubicBezTo>
                    <a:pt x="457" y="167"/>
                    <a:pt x="456" y="166"/>
                    <a:pt x="455" y="165"/>
                  </a:cubicBezTo>
                  <a:cubicBezTo>
                    <a:pt x="452" y="161"/>
                    <a:pt x="451" y="155"/>
                    <a:pt x="450" y="150"/>
                  </a:cubicBezTo>
                  <a:cubicBezTo>
                    <a:pt x="448" y="145"/>
                    <a:pt x="446" y="141"/>
                    <a:pt x="446" y="136"/>
                  </a:cubicBezTo>
                  <a:cubicBezTo>
                    <a:pt x="446" y="134"/>
                    <a:pt x="448" y="134"/>
                    <a:pt x="449" y="135"/>
                  </a:cubicBezTo>
                  <a:cubicBezTo>
                    <a:pt x="451" y="140"/>
                    <a:pt x="453" y="146"/>
                    <a:pt x="455" y="151"/>
                  </a:cubicBezTo>
                  <a:cubicBezTo>
                    <a:pt x="457" y="155"/>
                    <a:pt x="459" y="160"/>
                    <a:pt x="458" y="164"/>
                  </a:cubicBezTo>
                  <a:cubicBezTo>
                    <a:pt x="458" y="164"/>
                    <a:pt x="459" y="163"/>
                    <a:pt x="459" y="163"/>
                  </a:cubicBezTo>
                  <a:cubicBezTo>
                    <a:pt x="462" y="161"/>
                    <a:pt x="464" y="158"/>
                    <a:pt x="464" y="155"/>
                  </a:cubicBezTo>
                  <a:cubicBezTo>
                    <a:pt x="464" y="153"/>
                    <a:pt x="463" y="150"/>
                    <a:pt x="459" y="148"/>
                  </a:cubicBezTo>
                  <a:cubicBezTo>
                    <a:pt x="458" y="147"/>
                    <a:pt x="458" y="146"/>
                    <a:pt x="458" y="145"/>
                  </a:cubicBezTo>
                  <a:cubicBezTo>
                    <a:pt x="458" y="143"/>
                    <a:pt x="459" y="142"/>
                    <a:pt x="460" y="142"/>
                  </a:cubicBezTo>
                  <a:cubicBezTo>
                    <a:pt x="464" y="141"/>
                    <a:pt x="467" y="139"/>
                    <a:pt x="469" y="137"/>
                  </a:cubicBezTo>
                  <a:cubicBezTo>
                    <a:pt x="469" y="136"/>
                    <a:pt x="470" y="136"/>
                    <a:pt x="471" y="136"/>
                  </a:cubicBezTo>
                  <a:cubicBezTo>
                    <a:pt x="472" y="136"/>
                    <a:pt x="473" y="137"/>
                    <a:pt x="473" y="137"/>
                  </a:cubicBezTo>
                  <a:cubicBezTo>
                    <a:pt x="477" y="141"/>
                    <a:pt x="479" y="144"/>
                    <a:pt x="483" y="144"/>
                  </a:cubicBezTo>
                  <a:cubicBezTo>
                    <a:pt x="486" y="144"/>
                    <a:pt x="489" y="142"/>
                    <a:pt x="492" y="138"/>
                  </a:cubicBezTo>
                  <a:cubicBezTo>
                    <a:pt x="493" y="138"/>
                    <a:pt x="495" y="137"/>
                    <a:pt x="497" y="137"/>
                  </a:cubicBezTo>
                  <a:cubicBezTo>
                    <a:pt x="498" y="137"/>
                    <a:pt x="499" y="137"/>
                    <a:pt x="500" y="138"/>
                  </a:cubicBezTo>
                  <a:cubicBezTo>
                    <a:pt x="501" y="138"/>
                    <a:pt x="501" y="138"/>
                    <a:pt x="501" y="138"/>
                  </a:cubicBezTo>
                  <a:cubicBezTo>
                    <a:pt x="508" y="138"/>
                    <a:pt x="516" y="142"/>
                    <a:pt x="524" y="148"/>
                  </a:cubicBezTo>
                  <a:cubicBezTo>
                    <a:pt x="530" y="153"/>
                    <a:pt x="534" y="159"/>
                    <a:pt x="534" y="165"/>
                  </a:cubicBezTo>
                  <a:cubicBezTo>
                    <a:pt x="534" y="171"/>
                    <a:pt x="531" y="176"/>
                    <a:pt x="525" y="180"/>
                  </a:cubicBezTo>
                  <a:cubicBezTo>
                    <a:pt x="524" y="180"/>
                    <a:pt x="524" y="180"/>
                    <a:pt x="524" y="180"/>
                  </a:cubicBezTo>
                  <a:cubicBezTo>
                    <a:pt x="525" y="182"/>
                    <a:pt x="525" y="182"/>
                    <a:pt x="525" y="182"/>
                  </a:cubicBezTo>
                  <a:cubicBezTo>
                    <a:pt x="525" y="184"/>
                    <a:pt x="525" y="186"/>
                    <a:pt x="525" y="189"/>
                  </a:cubicBezTo>
                  <a:cubicBezTo>
                    <a:pt x="525" y="190"/>
                    <a:pt x="525" y="191"/>
                    <a:pt x="524" y="191"/>
                  </a:cubicBezTo>
                  <a:cubicBezTo>
                    <a:pt x="518" y="196"/>
                    <a:pt x="518" y="200"/>
                    <a:pt x="519" y="203"/>
                  </a:cubicBezTo>
                  <a:cubicBezTo>
                    <a:pt x="521" y="209"/>
                    <a:pt x="529" y="213"/>
                    <a:pt x="536" y="213"/>
                  </a:cubicBezTo>
                  <a:cubicBezTo>
                    <a:pt x="535" y="213"/>
                    <a:pt x="535" y="214"/>
                    <a:pt x="534" y="214"/>
                  </a:cubicBezTo>
                  <a:cubicBezTo>
                    <a:pt x="531" y="216"/>
                    <a:pt x="531" y="216"/>
                    <a:pt x="531" y="216"/>
                  </a:cubicBezTo>
                  <a:cubicBezTo>
                    <a:pt x="535" y="218"/>
                    <a:pt x="535" y="218"/>
                    <a:pt x="535" y="218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6" y="218"/>
                    <a:pt x="536" y="218"/>
                    <a:pt x="536" y="218"/>
                  </a:cubicBezTo>
                  <a:cubicBezTo>
                    <a:pt x="537" y="218"/>
                    <a:pt x="537" y="218"/>
                    <a:pt x="537" y="218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9" y="217"/>
                    <a:pt x="539" y="217"/>
                    <a:pt x="540" y="216"/>
                  </a:cubicBezTo>
                  <a:cubicBezTo>
                    <a:pt x="539" y="214"/>
                    <a:pt x="539" y="212"/>
                    <a:pt x="538" y="210"/>
                  </a:cubicBezTo>
                  <a:cubicBezTo>
                    <a:pt x="537" y="207"/>
                    <a:pt x="535" y="204"/>
                    <a:pt x="534" y="201"/>
                  </a:cubicBezTo>
                  <a:cubicBezTo>
                    <a:pt x="533" y="199"/>
                    <a:pt x="535" y="198"/>
                    <a:pt x="536" y="199"/>
                  </a:cubicBezTo>
                  <a:cubicBezTo>
                    <a:pt x="538" y="203"/>
                    <a:pt x="540" y="206"/>
                    <a:pt x="542" y="210"/>
                  </a:cubicBezTo>
                  <a:cubicBezTo>
                    <a:pt x="543" y="211"/>
                    <a:pt x="544" y="213"/>
                    <a:pt x="544" y="215"/>
                  </a:cubicBezTo>
                  <a:cubicBezTo>
                    <a:pt x="545" y="215"/>
                    <a:pt x="545" y="215"/>
                    <a:pt x="546" y="215"/>
                  </a:cubicBezTo>
                  <a:cubicBezTo>
                    <a:pt x="547" y="215"/>
                    <a:pt x="549" y="215"/>
                    <a:pt x="550" y="215"/>
                  </a:cubicBezTo>
                  <a:cubicBezTo>
                    <a:pt x="549" y="214"/>
                    <a:pt x="548" y="212"/>
                    <a:pt x="547" y="210"/>
                  </a:cubicBezTo>
                  <a:cubicBezTo>
                    <a:pt x="544" y="206"/>
                    <a:pt x="541" y="202"/>
                    <a:pt x="540" y="197"/>
                  </a:cubicBezTo>
                  <a:cubicBezTo>
                    <a:pt x="539" y="195"/>
                    <a:pt x="542" y="193"/>
                    <a:pt x="543" y="195"/>
                  </a:cubicBezTo>
                  <a:cubicBezTo>
                    <a:pt x="546" y="199"/>
                    <a:pt x="548" y="204"/>
                    <a:pt x="551" y="208"/>
                  </a:cubicBezTo>
                  <a:cubicBezTo>
                    <a:pt x="553" y="211"/>
                    <a:pt x="555" y="214"/>
                    <a:pt x="555" y="217"/>
                  </a:cubicBezTo>
                  <a:cubicBezTo>
                    <a:pt x="556" y="218"/>
                    <a:pt x="557" y="218"/>
                    <a:pt x="558" y="219"/>
                  </a:cubicBezTo>
                  <a:cubicBezTo>
                    <a:pt x="559" y="219"/>
                    <a:pt x="559" y="220"/>
                    <a:pt x="560" y="221"/>
                  </a:cubicBezTo>
                  <a:cubicBezTo>
                    <a:pt x="560" y="221"/>
                    <a:pt x="560" y="221"/>
                    <a:pt x="560" y="221"/>
                  </a:cubicBezTo>
                  <a:cubicBezTo>
                    <a:pt x="560" y="221"/>
                    <a:pt x="560" y="221"/>
                    <a:pt x="560" y="221"/>
                  </a:cubicBezTo>
                  <a:cubicBezTo>
                    <a:pt x="561" y="221"/>
                    <a:pt x="561" y="221"/>
                    <a:pt x="561" y="221"/>
                  </a:cubicBezTo>
                  <a:cubicBezTo>
                    <a:pt x="562" y="222"/>
                    <a:pt x="562" y="222"/>
                    <a:pt x="563" y="222"/>
                  </a:cubicBezTo>
                  <a:cubicBezTo>
                    <a:pt x="564" y="223"/>
                    <a:pt x="564" y="223"/>
                    <a:pt x="565" y="224"/>
                  </a:cubicBezTo>
                  <a:cubicBezTo>
                    <a:pt x="565" y="224"/>
                    <a:pt x="565" y="224"/>
                    <a:pt x="565" y="224"/>
                  </a:cubicBezTo>
                  <a:cubicBezTo>
                    <a:pt x="562" y="219"/>
                    <a:pt x="559" y="213"/>
                    <a:pt x="556" y="208"/>
                  </a:cubicBezTo>
                  <a:cubicBezTo>
                    <a:pt x="554" y="204"/>
                    <a:pt x="551" y="200"/>
                    <a:pt x="550" y="195"/>
                  </a:cubicBezTo>
                  <a:cubicBezTo>
                    <a:pt x="550" y="193"/>
                    <a:pt x="552" y="192"/>
                    <a:pt x="553" y="194"/>
                  </a:cubicBezTo>
                  <a:cubicBezTo>
                    <a:pt x="557" y="203"/>
                    <a:pt x="568" y="212"/>
                    <a:pt x="567" y="223"/>
                  </a:cubicBezTo>
                  <a:cubicBezTo>
                    <a:pt x="567" y="224"/>
                    <a:pt x="567" y="224"/>
                    <a:pt x="566" y="224"/>
                  </a:cubicBezTo>
                  <a:cubicBezTo>
                    <a:pt x="567" y="224"/>
                    <a:pt x="568" y="225"/>
                    <a:pt x="569" y="225"/>
                  </a:cubicBezTo>
                  <a:cubicBezTo>
                    <a:pt x="571" y="225"/>
                    <a:pt x="572" y="224"/>
                    <a:pt x="574" y="223"/>
                  </a:cubicBezTo>
                  <a:cubicBezTo>
                    <a:pt x="575" y="223"/>
                    <a:pt x="576" y="222"/>
                    <a:pt x="576" y="222"/>
                  </a:cubicBezTo>
                  <a:cubicBezTo>
                    <a:pt x="577" y="222"/>
                    <a:pt x="578" y="223"/>
                    <a:pt x="578" y="223"/>
                  </a:cubicBezTo>
                  <a:cubicBezTo>
                    <a:pt x="581" y="228"/>
                    <a:pt x="585" y="230"/>
                    <a:pt x="590" y="230"/>
                  </a:cubicBezTo>
                  <a:cubicBezTo>
                    <a:pt x="591" y="230"/>
                    <a:pt x="593" y="230"/>
                    <a:pt x="594" y="229"/>
                  </a:cubicBezTo>
                  <a:cubicBezTo>
                    <a:pt x="594" y="227"/>
                    <a:pt x="593" y="225"/>
                    <a:pt x="592" y="223"/>
                  </a:cubicBezTo>
                  <a:cubicBezTo>
                    <a:pt x="591" y="218"/>
                    <a:pt x="589" y="214"/>
                    <a:pt x="587" y="210"/>
                  </a:cubicBezTo>
                  <a:cubicBezTo>
                    <a:pt x="586" y="207"/>
                    <a:pt x="589" y="206"/>
                    <a:pt x="590" y="208"/>
                  </a:cubicBezTo>
                  <a:cubicBezTo>
                    <a:pt x="593" y="212"/>
                    <a:pt x="594" y="217"/>
                    <a:pt x="596" y="221"/>
                  </a:cubicBezTo>
                  <a:cubicBezTo>
                    <a:pt x="597" y="223"/>
                    <a:pt x="598" y="225"/>
                    <a:pt x="599" y="228"/>
                  </a:cubicBezTo>
                  <a:cubicBezTo>
                    <a:pt x="600" y="227"/>
                    <a:pt x="602" y="226"/>
                    <a:pt x="604" y="224"/>
                  </a:cubicBezTo>
                  <a:cubicBezTo>
                    <a:pt x="604" y="224"/>
                    <a:pt x="605" y="224"/>
                    <a:pt x="605" y="224"/>
                  </a:cubicBezTo>
                  <a:cubicBezTo>
                    <a:pt x="605" y="224"/>
                    <a:pt x="606" y="224"/>
                    <a:pt x="606" y="224"/>
                  </a:cubicBezTo>
                  <a:cubicBezTo>
                    <a:pt x="606" y="225"/>
                    <a:pt x="607" y="225"/>
                    <a:pt x="606" y="226"/>
                  </a:cubicBezTo>
                  <a:cubicBezTo>
                    <a:pt x="606" y="227"/>
                    <a:pt x="605" y="228"/>
                    <a:pt x="605" y="229"/>
                  </a:cubicBezTo>
                  <a:cubicBezTo>
                    <a:pt x="604" y="229"/>
                    <a:pt x="604" y="229"/>
                    <a:pt x="604" y="229"/>
                  </a:cubicBezTo>
                  <a:cubicBezTo>
                    <a:pt x="604" y="230"/>
                    <a:pt x="604" y="230"/>
                    <a:pt x="604" y="230"/>
                  </a:cubicBezTo>
                  <a:cubicBezTo>
                    <a:pt x="605" y="234"/>
                    <a:pt x="604" y="239"/>
                    <a:pt x="604" y="245"/>
                  </a:cubicBezTo>
                  <a:cubicBezTo>
                    <a:pt x="603" y="255"/>
                    <a:pt x="602" y="265"/>
                    <a:pt x="606" y="270"/>
                  </a:cubicBezTo>
                  <a:cubicBezTo>
                    <a:pt x="608" y="272"/>
                    <a:pt x="610" y="274"/>
                    <a:pt x="613" y="274"/>
                  </a:cubicBezTo>
                  <a:cubicBezTo>
                    <a:pt x="614" y="274"/>
                    <a:pt x="615" y="274"/>
                    <a:pt x="615" y="275"/>
                  </a:cubicBezTo>
                  <a:cubicBezTo>
                    <a:pt x="616" y="276"/>
                    <a:pt x="616" y="276"/>
                    <a:pt x="616" y="277"/>
                  </a:cubicBezTo>
                  <a:cubicBezTo>
                    <a:pt x="614" y="282"/>
                    <a:pt x="614" y="287"/>
                    <a:pt x="616" y="289"/>
                  </a:cubicBezTo>
                  <a:cubicBezTo>
                    <a:pt x="618" y="292"/>
                    <a:pt x="621" y="293"/>
                    <a:pt x="624" y="293"/>
                  </a:cubicBezTo>
                  <a:cubicBezTo>
                    <a:pt x="626" y="293"/>
                    <a:pt x="628" y="292"/>
                    <a:pt x="630" y="292"/>
                  </a:cubicBezTo>
                  <a:cubicBezTo>
                    <a:pt x="629" y="288"/>
                    <a:pt x="628" y="284"/>
                    <a:pt x="626" y="280"/>
                  </a:cubicBezTo>
                  <a:cubicBezTo>
                    <a:pt x="625" y="274"/>
                    <a:pt x="622" y="269"/>
                    <a:pt x="619" y="264"/>
                  </a:cubicBezTo>
                  <a:cubicBezTo>
                    <a:pt x="618" y="263"/>
                    <a:pt x="620" y="261"/>
                    <a:pt x="621" y="262"/>
                  </a:cubicBezTo>
                  <a:cubicBezTo>
                    <a:pt x="626" y="269"/>
                    <a:pt x="633" y="280"/>
                    <a:pt x="634" y="290"/>
                  </a:cubicBezTo>
                  <a:cubicBezTo>
                    <a:pt x="634" y="289"/>
                    <a:pt x="635" y="289"/>
                    <a:pt x="635" y="289"/>
                  </a:cubicBezTo>
                  <a:cubicBezTo>
                    <a:pt x="633" y="285"/>
                    <a:pt x="632" y="280"/>
                    <a:pt x="630" y="276"/>
                  </a:cubicBezTo>
                  <a:cubicBezTo>
                    <a:pt x="628" y="271"/>
                    <a:pt x="626" y="266"/>
                    <a:pt x="624" y="261"/>
                  </a:cubicBezTo>
                  <a:cubicBezTo>
                    <a:pt x="623" y="259"/>
                    <a:pt x="626" y="258"/>
                    <a:pt x="627" y="259"/>
                  </a:cubicBezTo>
                  <a:cubicBezTo>
                    <a:pt x="630" y="264"/>
                    <a:pt x="632" y="269"/>
                    <a:pt x="634" y="275"/>
                  </a:cubicBezTo>
                  <a:cubicBezTo>
                    <a:pt x="636" y="278"/>
                    <a:pt x="638" y="282"/>
                    <a:pt x="638" y="286"/>
                  </a:cubicBezTo>
                  <a:cubicBezTo>
                    <a:pt x="639" y="286"/>
                    <a:pt x="640" y="285"/>
                    <a:pt x="641" y="284"/>
                  </a:cubicBezTo>
                  <a:cubicBezTo>
                    <a:pt x="639" y="280"/>
                    <a:pt x="638" y="275"/>
                    <a:pt x="636" y="271"/>
                  </a:cubicBezTo>
                  <a:cubicBezTo>
                    <a:pt x="633" y="267"/>
                    <a:pt x="631" y="263"/>
                    <a:pt x="629" y="259"/>
                  </a:cubicBezTo>
                  <a:cubicBezTo>
                    <a:pt x="629" y="257"/>
                    <a:pt x="631" y="256"/>
                    <a:pt x="632" y="258"/>
                  </a:cubicBezTo>
                  <a:cubicBezTo>
                    <a:pt x="635" y="263"/>
                    <a:pt x="638" y="268"/>
                    <a:pt x="641" y="273"/>
                  </a:cubicBezTo>
                  <a:cubicBezTo>
                    <a:pt x="642" y="275"/>
                    <a:pt x="643" y="277"/>
                    <a:pt x="644" y="279"/>
                  </a:cubicBezTo>
                  <a:cubicBezTo>
                    <a:pt x="647" y="270"/>
                    <a:pt x="643" y="262"/>
                    <a:pt x="640" y="254"/>
                  </a:cubicBezTo>
                  <a:cubicBezTo>
                    <a:pt x="639" y="252"/>
                    <a:pt x="638" y="250"/>
                    <a:pt x="637" y="248"/>
                  </a:cubicBezTo>
                  <a:cubicBezTo>
                    <a:pt x="636" y="244"/>
                    <a:pt x="636" y="239"/>
                    <a:pt x="636" y="235"/>
                  </a:cubicBezTo>
                  <a:cubicBezTo>
                    <a:pt x="635" y="228"/>
                    <a:pt x="635" y="221"/>
                    <a:pt x="629" y="216"/>
                  </a:cubicBezTo>
                  <a:cubicBezTo>
                    <a:pt x="629" y="215"/>
                    <a:pt x="628" y="215"/>
                    <a:pt x="629" y="214"/>
                  </a:cubicBezTo>
                  <a:cubicBezTo>
                    <a:pt x="629" y="213"/>
                    <a:pt x="629" y="212"/>
                    <a:pt x="630" y="212"/>
                  </a:cubicBezTo>
                  <a:cubicBezTo>
                    <a:pt x="640" y="208"/>
                    <a:pt x="655" y="190"/>
                    <a:pt x="657" y="174"/>
                  </a:cubicBezTo>
                  <a:cubicBezTo>
                    <a:pt x="659" y="165"/>
                    <a:pt x="656" y="158"/>
                    <a:pt x="651" y="154"/>
                  </a:cubicBezTo>
                  <a:cubicBezTo>
                    <a:pt x="649" y="153"/>
                    <a:pt x="649" y="152"/>
                    <a:pt x="650" y="150"/>
                  </a:cubicBezTo>
                  <a:cubicBezTo>
                    <a:pt x="652" y="147"/>
                    <a:pt x="652" y="144"/>
                    <a:pt x="651" y="142"/>
                  </a:cubicBezTo>
                  <a:cubicBezTo>
                    <a:pt x="648" y="137"/>
                    <a:pt x="637" y="135"/>
                    <a:pt x="633" y="135"/>
                  </a:cubicBezTo>
                  <a:cubicBezTo>
                    <a:pt x="633" y="135"/>
                    <a:pt x="633" y="135"/>
                    <a:pt x="632" y="135"/>
                  </a:cubicBezTo>
                  <a:cubicBezTo>
                    <a:pt x="632" y="135"/>
                    <a:pt x="631" y="135"/>
                    <a:pt x="631" y="134"/>
                  </a:cubicBezTo>
                  <a:cubicBezTo>
                    <a:pt x="625" y="128"/>
                    <a:pt x="619" y="127"/>
                    <a:pt x="613" y="127"/>
                  </a:cubicBezTo>
                  <a:cubicBezTo>
                    <a:pt x="612" y="127"/>
                    <a:pt x="611" y="126"/>
                    <a:pt x="611" y="126"/>
                  </a:cubicBezTo>
                  <a:cubicBezTo>
                    <a:pt x="610" y="123"/>
                    <a:pt x="608" y="121"/>
                    <a:pt x="607" y="120"/>
                  </a:cubicBezTo>
                  <a:cubicBezTo>
                    <a:pt x="605" y="118"/>
                    <a:pt x="604" y="117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2" y="113"/>
                    <a:pt x="602" y="113"/>
                    <a:pt x="602" y="113"/>
                  </a:cubicBezTo>
                  <a:cubicBezTo>
                    <a:pt x="590" y="108"/>
                    <a:pt x="579" y="99"/>
                    <a:pt x="569" y="92"/>
                  </a:cubicBezTo>
                  <a:cubicBezTo>
                    <a:pt x="566" y="89"/>
                    <a:pt x="566" y="89"/>
                    <a:pt x="566" y="89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4" y="92"/>
                    <a:pt x="563" y="93"/>
                    <a:pt x="563" y="95"/>
                  </a:cubicBezTo>
                  <a:cubicBezTo>
                    <a:pt x="562" y="96"/>
                    <a:pt x="561" y="97"/>
                    <a:pt x="559" y="97"/>
                  </a:cubicBezTo>
                  <a:cubicBezTo>
                    <a:pt x="559" y="97"/>
                    <a:pt x="558" y="97"/>
                    <a:pt x="558" y="97"/>
                  </a:cubicBezTo>
                  <a:cubicBezTo>
                    <a:pt x="557" y="96"/>
                    <a:pt x="555" y="95"/>
                    <a:pt x="554" y="94"/>
                  </a:cubicBezTo>
                  <a:cubicBezTo>
                    <a:pt x="553" y="93"/>
                    <a:pt x="552" y="93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49" y="91"/>
                    <a:pt x="549" y="91"/>
                    <a:pt x="549" y="91"/>
                  </a:cubicBezTo>
                  <a:cubicBezTo>
                    <a:pt x="548" y="91"/>
                    <a:pt x="547" y="91"/>
                    <a:pt x="546" y="91"/>
                  </a:cubicBezTo>
                  <a:cubicBezTo>
                    <a:pt x="542" y="91"/>
                    <a:pt x="538" y="91"/>
                    <a:pt x="534" y="89"/>
                  </a:cubicBezTo>
                  <a:cubicBezTo>
                    <a:pt x="533" y="88"/>
                    <a:pt x="531" y="88"/>
                    <a:pt x="529" y="88"/>
                  </a:cubicBezTo>
                  <a:cubicBezTo>
                    <a:pt x="528" y="88"/>
                    <a:pt x="526" y="88"/>
                    <a:pt x="525" y="88"/>
                  </a:cubicBezTo>
                  <a:cubicBezTo>
                    <a:pt x="523" y="88"/>
                    <a:pt x="522" y="89"/>
                    <a:pt x="520" y="89"/>
                  </a:cubicBezTo>
                  <a:cubicBezTo>
                    <a:pt x="519" y="89"/>
                    <a:pt x="519" y="89"/>
                    <a:pt x="518" y="88"/>
                  </a:cubicBezTo>
                  <a:cubicBezTo>
                    <a:pt x="508" y="87"/>
                    <a:pt x="502" y="81"/>
                    <a:pt x="501" y="72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486" y="67"/>
                    <a:pt x="479" y="57"/>
                    <a:pt x="474" y="49"/>
                  </a:cubicBezTo>
                  <a:cubicBezTo>
                    <a:pt x="474" y="48"/>
                    <a:pt x="474" y="48"/>
                    <a:pt x="474" y="48"/>
                  </a:cubicBezTo>
                  <a:cubicBezTo>
                    <a:pt x="474" y="48"/>
                    <a:pt x="474" y="48"/>
                    <a:pt x="474" y="48"/>
                  </a:cubicBezTo>
                  <a:cubicBezTo>
                    <a:pt x="473" y="47"/>
                    <a:pt x="471" y="46"/>
                    <a:pt x="470" y="44"/>
                  </a:cubicBezTo>
                  <a:cubicBezTo>
                    <a:pt x="465" y="37"/>
                    <a:pt x="457" y="27"/>
                    <a:pt x="449" y="27"/>
                  </a:cubicBezTo>
                  <a:cubicBezTo>
                    <a:pt x="445" y="27"/>
                    <a:pt x="442" y="29"/>
                    <a:pt x="439" y="33"/>
                  </a:cubicBezTo>
                  <a:cubicBezTo>
                    <a:pt x="438" y="34"/>
                    <a:pt x="437" y="34"/>
                    <a:pt x="436" y="34"/>
                  </a:cubicBezTo>
                  <a:cubicBezTo>
                    <a:pt x="436" y="34"/>
                    <a:pt x="435" y="34"/>
                    <a:pt x="434" y="33"/>
                  </a:cubicBezTo>
                  <a:cubicBezTo>
                    <a:pt x="430" y="29"/>
                    <a:pt x="424" y="27"/>
                    <a:pt x="418" y="26"/>
                  </a:cubicBezTo>
                  <a:cubicBezTo>
                    <a:pt x="413" y="24"/>
                    <a:pt x="408" y="23"/>
                    <a:pt x="404" y="20"/>
                  </a:cubicBezTo>
                  <a:cubicBezTo>
                    <a:pt x="401" y="18"/>
                    <a:pt x="399" y="15"/>
                    <a:pt x="398" y="11"/>
                  </a:cubicBezTo>
                  <a:cubicBezTo>
                    <a:pt x="396" y="8"/>
                    <a:pt x="394" y="5"/>
                    <a:pt x="391" y="2"/>
                  </a:cubicBezTo>
                  <a:cubicBezTo>
                    <a:pt x="390" y="1"/>
                    <a:pt x="390" y="1"/>
                    <a:pt x="390" y="1"/>
                  </a:cubicBezTo>
                  <a:cubicBezTo>
                    <a:pt x="389" y="2"/>
                    <a:pt x="389" y="2"/>
                    <a:pt x="389" y="2"/>
                  </a:cubicBezTo>
                  <a:cubicBezTo>
                    <a:pt x="388" y="3"/>
                    <a:pt x="386" y="4"/>
                    <a:pt x="385" y="6"/>
                  </a:cubicBezTo>
                  <a:cubicBezTo>
                    <a:pt x="385" y="6"/>
                    <a:pt x="384" y="7"/>
                    <a:pt x="383" y="7"/>
                  </a:cubicBezTo>
                  <a:cubicBezTo>
                    <a:pt x="382" y="7"/>
                    <a:pt x="382" y="7"/>
                    <a:pt x="382" y="7"/>
                  </a:cubicBezTo>
                  <a:cubicBezTo>
                    <a:pt x="381" y="8"/>
                    <a:pt x="381" y="8"/>
                    <a:pt x="381" y="8"/>
                  </a:cubicBezTo>
                  <a:cubicBezTo>
                    <a:pt x="380" y="10"/>
                    <a:pt x="379" y="10"/>
                    <a:pt x="379" y="10"/>
                  </a:cubicBezTo>
                  <a:cubicBezTo>
                    <a:pt x="377" y="10"/>
                    <a:pt x="376" y="9"/>
                    <a:pt x="376" y="8"/>
                  </a:cubicBezTo>
                  <a:cubicBezTo>
                    <a:pt x="375" y="8"/>
                    <a:pt x="375" y="7"/>
                    <a:pt x="375" y="6"/>
                  </a:cubicBezTo>
                  <a:cubicBezTo>
                    <a:pt x="376" y="5"/>
                    <a:pt x="376" y="4"/>
                    <a:pt x="376" y="3"/>
                  </a:cubicBezTo>
                  <a:cubicBezTo>
                    <a:pt x="377" y="2"/>
                    <a:pt x="377" y="2"/>
                    <a:pt x="377" y="2"/>
                  </a:cubicBezTo>
                  <a:cubicBezTo>
                    <a:pt x="375" y="1"/>
                    <a:pt x="375" y="1"/>
                    <a:pt x="375" y="1"/>
                  </a:cubicBezTo>
                  <a:cubicBezTo>
                    <a:pt x="374" y="0"/>
                    <a:pt x="373" y="0"/>
                    <a:pt x="371" y="0"/>
                  </a:cubicBezTo>
                  <a:cubicBezTo>
                    <a:pt x="368" y="0"/>
                    <a:pt x="366" y="1"/>
                    <a:pt x="363" y="2"/>
                  </a:cubicBezTo>
                  <a:cubicBezTo>
                    <a:pt x="358" y="5"/>
                    <a:pt x="354" y="9"/>
                    <a:pt x="350" y="13"/>
                  </a:cubicBezTo>
                  <a:cubicBezTo>
                    <a:pt x="349" y="15"/>
                    <a:pt x="349" y="15"/>
                    <a:pt x="349" y="15"/>
                  </a:cubicBezTo>
                  <a:cubicBezTo>
                    <a:pt x="349" y="15"/>
                    <a:pt x="349" y="15"/>
                    <a:pt x="349" y="15"/>
                  </a:cubicBezTo>
                  <a:cubicBezTo>
                    <a:pt x="349" y="19"/>
                    <a:pt x="348" y="23"/>
                    <a:pt x="347" y="27"/>
                  </a:cubicBezTo>
                  <a:cubicBezTo>
                    <a:pt x="347" y="29"/>
                    <a:pt x="346" y="30"/>
                    <a:pt x="345" y="30"/>
                  </a:cubicBezTo>
                  <a:cubicBezTo>
                    <a:pt x="345" y="30"/>
                    <a:pt x="344" y="29"/>
                    <a:pt x="343" y="29"/>
                  </a:cubicBezTo>
                  <a:cubicBezTo>
                    <a:pt x="343" y="28"/>
                    <a:pt x="343" y="27"/>
                    <a:pt x="343" y="27"/>
                  </a:cubicBezTo>
                  <a:cubicBezTo>
                    <a:pt x="343" y="25"/>
                    <a:pt x="344" y="23"/>
                    <a:pt x="344" y="21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3" y="19"/>
                    <a:pt x="343" y="19"/>
                    <a:pt x="343" y="19"/>
                  </a:cubicBezTo>
                  <a:cubicBezTo>
                    <a:pt x="343" y="19"/>
                    <a:pt x="342" y="19"/>
                    <a:pt x="342" y="19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0" y="19"/>
                    <a:pt x="340" y="19"/>
                    <a:pt x="340" y="19"/>
                  </a:cubicBezTo>
                  <a:cubicBezTo>
                    <a:pt x="338" y="23"/>
                    <a:pt x="336" y="26"/>
                    <a:pt x="333" y="27"/>
                  </a:cubicBezTo>
                  <a:cubicBezTo>
                    <a:pt x="332" y="27"/>
                    <a:pt x="330" y="28"/>
                    <a:pt x="329" y="28"/>
                  </a:cubicBezTo>
                  <a:cubicBezTo>
                    <a:pt x="326" y="28"/>
                    <a:pt x="322" y="26"/>
                    <a:pt x="319" y="24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1" y="23"/>
                    <a:pt x="308" y="28"/>
                    <a:pt x="306" y="33"/>
                  </a:cubicBezTo>
                  <a:cubicBezTo>
                    <a:pt x="305" y="34"/>
                    <a:pt x="305" y="35"/>
                    <a:pt x="304" y="37"/>
                  </a:cubicBezTo>
                  <a:cubicBezTo>
                    <a:pt x="303" y="39"/>
                    <a:pt x="302" y="41"/>
                    <a:pt x="302" y="44"/>
                  </a:cubicBezTo>
                  <a:cubicBezTo>
                    <a:pt x="302" y="46"/>
                    <a:pt x="302" y="49"/>
                    <a:pt x="300" y="50"/>
                  </a:cubicBezTo>
                  <a:cubicBezTo>
                    <a:pt x="296" y="54"/>
                    <a:pt x="293" y="54"/>
                    <a:pt x="288" y="54"/>
                  </a:cubicBezTo>
                  <a:cubicBezTo>
                    <a:pt x="287" y="54"/>
                    <a:pt x="286" y="55"/>
                    <a:pt x="285" y="55"/>
                  </a:cubicBezTo>
                  <a:cubicBezTo>
                    <a:pt x="275" y="56"/>
                    <a:pt x="270" y="72"/>
                    <a:pt x="268" y="77"/>
                  </a:cubicBezTo>
                  <a:cubicBezTo>
                    <a:pt x="268" y="78"/>
                    <a:pt x="266" y="79"/>
                    <a:pt x="265" y="79"/>
                  </a:cubicBezTo>
                  <a:cubicBezTo>
                    <a:pt x="264" y="79"/>
                    <a:pt x="264" y="79"/>
                    <a:pt x="263" y="79"/>
                  </a:cubicBezTo>
                  <a:cubicBezTo>
                    <a:pt x="251" y="69"/>
                    <a:pt x="231" y="59"/>
                    <a:pt x="214" y="59"/>
                  </a:cubicBezTo>
                  <a:cubicBezTo>
                    <a:pt x="211" y="59"/>
                    <a:pt x="209" y="59"/>
                    <a:pt x="206" y="60"/>
                  </a:cubicBezTo>
                  <a:cubicBezTo>
                    <a:pt x="206" y="60"/>
                    <a:pt x="206" y="60"/>
                    <a:pt x="205" y="60"/>
                  </a:cubicBezTo>
                  <a:cubicBezTo>
                    <a:pt x="204" y="60"/>
                    <a:pt x="203" y="59"/>
                    <a:pt x="202" y="58"/>
                  </a:cubicBezTo>
                  <a:cubicBezTo>
                    <a:pt x="201" y="56"/>
                    <a:pt x="198" y="55"/>
                    <a:pt x="193" y="55"/>
                  </a:cubicBezTo>
                  <a:cubicBezTo>
                    <a:pt x="188" y="55"/>
                    <a:pt x="183" y="56"/>
                    <a:pt x="179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4" y="58"/>
                    <a:pt x="171" y="59"/>
                    <a:pt x="167" y="60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5" y="62"/>
                    <a:pt x="164" y="63"/>
                    <a:pt x="163" y="64"/>
                  </a:cubicBezTo>
                  <a:cubicBezTo>
                    <a:pt x="161" y="65"/>
                    <a:pt x="159" y="65"/>
                    <a:pt x="158" y="65"/>
                  </a:cubicBezTo>
                  <a:cubicBezTo>
                    <a:pt x="157" y="65"/>
                    <a:pt x="157" y="65"/>
                    <a:pt x="156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5" y="66"/>
                    <a:pt x="155" y="66"/>
                    <a:pt x="155" y="66"/>
                  </a:cubicBezTo>
                  <a:cubicBezTo>
                    <a:pt x="154" y="66"/>
                    <a:pt x="153" y="65"/>
                    <a:pt x="152" y="65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7" y="63"/>
                    <a:pt x="144" y="62"/>
                    <a:pt x="141" y="62"/>
                  </a:cubicBezTo>
                  <a:cubicBezTo>
                    <a:pt x="139" y="62"/>
                    <a:pt x="137" y="62"/>
                    <a:pt x="135" y="63"/>
                  </a:cubicBezTo>
                  <a:cubicBezTo>
                    <a:pt x="133" y="64"/>
                    <a:pt x="131" y="64"/>
                    <a:pt x="129" y="65"/>
                  </a:cubicBezTo>
                  <a:cubicBezTo>
                    <a:pt x="124" y="68"/>
                    <a:pt x="119" y="70"/>
                    <a:pt x="114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85"/>
                    <a:pt x="109" y="93"/>
                    <a:pt x="103" y="98"/>
                  </a:cubicBezTo>
                  <a:cubicBezTo>
                    <a:pt x="100" y="100"/>
                    <a:pt x="98" y="101"/>
                    <a:pt x="95" y="101"/>
                  </a:cubicBezTo>
                  <a:cubicBezTo>
                    <a:pt x="92" y="101"/>
                    <a:pt x="88" y="99"/>
                    <a:pt x="84" y="97"/>
                  </a:cubicBezTo>
                  <a:cubicBezTo>
                    <a:pt x="84" y="97"/>
                    <a:pt x="83" y="97"/>
                    <a:pt x="83" y="97"/>
                  </a:cubicBezTo>
                  <a:cubicBezTo>
                    <a:pt x="82" y="96"/>
                    <a:pt x="82" y="95"/>
                    <a:pt x="81" y="95"/>
                  </a:cubicBezTo>
                  <a:cubicBezTo>
                    <a:pt x="81" y="94"/>
                    <a:pt x="80" y="94"/>
                    <a:pt x="79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3" y="96"/>
                    <a:pt x="67" y="98"/>
                    <a:pt x="62" y="100"/>
                  </a:cubicBezTo>
                  <a:cubicBezTo>
                    <a:pt x="52" y="104"/>
                    <a:pt x="42" y="109"/>
                    <a:pt x="37" y="118"/>
                  </a:cubicBezTo>
                  <a:cubicBezTo>
                    <a:pt x="32" y="127"/>
                    <a:pt x="28" y="131"/>
                    <a:pt x="21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2" y="135"/>
                    <a:pt x="23" y="137"/>
                    <a:pt x="23" y="138"/>
                  </a:cubicBezTo>
                  <a:cubicBezTo>
                    <a:pt x="23" y="139"/>
                    <a:pt x="22" y="140"/>
                    <a:pt x="21" y="141"/>
                  </a:cubicBezTo>
                  <a:cubicBezTo>
                    <a:pt x="8" y="153"/>
                    <a:pt x="0" y="181"/>
                    <a:pt x="3" y="198"/>
                  </a:cubicBezTo>
                  <a:close/>
                  <a:moveTo>
                    <a:pt x="589" y="227"/>
                  </a:moveTo>
                  <a:cubicBezTo>
                    <a:pt x="586" y="224"/>
                    <a:pt x="585" y="220"/>
                    <a:pt x="584" y="216"/>
                  </a:cubicBezTo>
                  <a:cubicBezTo>
                    <a:pt x="582" y="211"/>
                    <a:pt x="580" y="207"/>
                    <a:pt x="577" y="202"/>
                  </a:cubicBezTo>
                  <a:cubicBezTo>
                    <a:pt x="576" y="201"/>
                    <a:pt x="579" y="199"/>
                    <a:pt x="580" y="200"/>
                  </a:cubicBezTo>
                  <a:cubicBezTo>
                    <a:pt x="583" y="205"/>
                    <a:pt x="586" y="209"/>
                    <a:pt x="588" y="214"/>
                  </a:cubicBezTo>
                  <a:cubicBezTo>
                    <a:pt x="589" y="218"/>
                    <a:pt x="591" y="223"/>
                    <a:pt x="590" y="227"/>
                  </a:cubicBezTo>
                  <a:cubicBezTo>
                    <a:pt x="590" y="227"/>
                    <a:pt x="589" y="228"/>
                    <a:pt x="589" y="227"/>
                  </a:cubicBezTo>
                  <a:close/>
                  <a:moveTo>
                    <a:pt x="576" y="212"/>
                  </a:moveTo>
                  <a:cubicBezTo>
                    <a:pt x="573" y="207"/>
                    <a:pt x="570" y="202"/>
                    <a:pt x="568" y="197"/>
                  </a:cubicBezTo>
                  <a:cubicBezTo>
                    <a:pt x="567" y="195"/>
                    <a:pt x="570" y="193"/>
                    <a:pt x="571" y="195"/>
                  </a:cubicBezTo>
                  <a:cubicBezTo>
                    <a:pt x="576" y="203"/>
                    <a:pt x="586" y="215"/>
                    <a:pt x="584" y="226"/>
                  </a:cubicBezTo>
                  <a:cubicBezTo>
                    <a:pt x="583" y="227"/>
                    <a:pt x="582" y="226"/>
                    <a:pt x="582" y="226"/>
                  </a:cubicBezTo>
                  <a:cubicBezTo>
                    <a:pt x="579" y="222"/>
                    <a:pt x="578" y="217"/>
                    <a:pt x="576" y="212"/>
                  </a:cubicBezTo>
                  <a:close/>
                  <a:moveTo>
                    <a:pt x="562" y="193"/>
                  </a:moveTo>
                  <a:cubicBezTo>
                    <a:pt x="567" y="201"/>
                    <a:pt x="575" y="211"/>
                    <a:pt x="576" y="221"/>
                  </a:cubicBezTo>
                  <a:cubicBezTo>
                    <a:pt x="576" y="222"/>
                    <a:pt x="575" y="223"/>
                    <a:pt x="574" y="222"/>
                  </a:cubicBezTo>
                  <a:cubicBezTo>
                    <a:pt x="568" y="214"/>
                    <a:pt x="563" y="204"/>
                    <a:pt x="559" y="194"/>
                  </a:cubicBezTo>
                  <a:cubicBezTo>
                    <a:pt x="558" y="192"/>
                    <a:pt x="561" y="191"/>
                    <a:pt x="562" y="193"/>
                  </a:cubicBezTo>
                  <a:close/>
                  <a:moveTo>
                    <a:pt x="531" y="205"/>
                  </a:moveTo>
                  <a:cubicBezTo>
                    <a:pt x="532" y="207"/>
                    <a:pt x="533" y="210"/>
                    <a:pt x="534" y="212"/>
                  </a:cubicBezTo>
                  <a:cubicBezTo>
                    <a:pt x="534" y="212"/>
                    <a:pt x="533" y="213"/>
                    <a:pt x="533" y="212"/>
                  </a:cubicBezTo>
                  <a:cubicBezTo>
                    <a:pt x="532" y="210"/>
                    <a:pt x="531" y="208"/>
                    <a:pt x="530" y="206"/>
                  </a:cubicBezTo>
                  <a:cubicBezTo>
                    <a:pt x="529" y="205"/>
                    <a:pt x="530" y="205"/>
                    <a:pt x="531" y="205"/>
                  </a:cubicBezTo>
                  <a:close/>
                  <a:moveTo>
                    <a:pt x="436" y="136"/>
                  </a:moveTo>
                  <a:cubicBezTo>
                    <a:pt x="441" y="141"/>
                    <a:pt x="443" y="147"/>
                    <a:pt x="446" y="153"/>
                  </a:cubicBezTo>
                  <a:cubicBezTo>
                    <a:pt x="448" y="159"/>
                    <a:pt x="451" y="167"/>
                    <a:pt x="450" y="174"/>
                  </a:cubicBezTo>
                  <a:cubicBezTo>
                    <a:pt x="450" y="175"/>
                    <a:pt x="448" y="176"/>
                    <a:pt x="447" y="174"/>
                  </a:cubicBezTo>
                  <a:cubicBezTo>
                    <a:pt x="444" y="171"/>
                    <a:pt x="444" y="165"/>
                    <a:pt x="442" y="160"/>
                  </a:cubicBezTo>
                  <a:cubicBezTo>
                    <a:pt x="440" y="153"/>
                    <a:pt x="438" y="145"/>
                    <a:pt x="433" y="138"/>
                  </a:cubicBezTo>
                  <a:cubicBezTo>
                    <a:pt x="432" y="136"/>
                    <a:pt x="435" y="134"/>
                    <a:pt x="436" y="136"/>
                  </a:cubicBezTo>
                  <a:close/>
                  <a:moveTo>
                    <a:pt x="407" y="138"/>
                  </a:moveTo>
                  <a:cubicBezTo>
                    <a:pt x="407" y="137"/>
                    <a:pt x="408" y="136"/>
                    <a:pt x="409" y="137"/>
                  </a:cubicBezTo>
                  <a:cubicBezTo>
                    <a:pt x="414" y="141"/>
                    <a:pt x="416" y="148"/>
                    <a:pt x="419" y="153"/>
                  </a:cubicBezTo>
                  <a:cubicBezTo>
                    <a:pt x="422" y="159"/>
                    <a:pt x="428" y="168"/>
                    <a:pt x="426" y="174"/>
                  </a:cubicBezTo>
                  <a:cubicBezTo>
                    <a:pt x="426" y="175"/>
                    <a:pt x="424" y="175"/>
                    <a:pt x="423" y="175"/>
                  </a:cubicBezTo>
                  <a:cubicBezTo>
                    <a:pt x="419" y="170"/>
                    <a:pt x="417" y="161"/>
                    <a:pt x="414" y="156"/>
                  </a:cubicBezTo>
                  <a:cubicBezTo>
                    <a:pt x="412" y="151"/>
                    <a:pt x="406" y="144"/>
                    <a:pt x="407" y="138"/>
                  </a:cubicBezTo>
                  <a:close/>
                  <a:moveTo>
                    <a:pt x="380" y="124"/>
                  </a:moveTo>
                  <a:cubicBezTo>
                    <a:pt x="380" y="122"/>
                    <a:pt x="383" y="121"/>
                    <a:pt x="384" y="123"/>
                  </a:cubicBezTo>
                  <a:cubicBezTo>
                    <a:pt x="388" y="131"/>
                    <a:pt x="395" y="140"/>
                    <a:pt x="395" y="150"/>
                  </a:cubicBezTo>
                  <a:cubicBezTo>
                    <a:pt x="395" y="151"/>
                    <a:pt x="394" y="151"/>
                    <a:pt x="393" y="150"/>
                  </a:cubicBezTo>
                  <a:cubicBezTo>
                    <a:pt x="387" y="143"/>
                    <a:pt x="383" y="133"/>
                    <a:pt x="380" y="124"/>
                  </a:cubicBezTo>
                  <a:close/>
                  <a:moveTo>
                    <a:pt x="365" y="119"/>
                  </a:moveTo>
                  <a:cubicBezTo>
                    <a:pt x="369" y="124"/>
                    <a:pt x="373" y="129"/>
                    <a:pt x="376" y="134"/>
                  </a:cubicBezTo>
                  <a:cubicBezTo>
                    <a:pt x="379" y="138"/>
                    <a:pt x="383" y="144"/>
                    <a:pt x="381" y="149"/>
                  </a:cubicBezTo>
                  <a:cubicBezTo>
                    <a:pt x="380" y="150"/>
                    <a:pt x="379" y="150"/>
                    <a:pt x="379" y="150"/>
                  </a:cubicBezTo>
                  <a:cubicBezTo>
                    <a:pt x="375" y="146"/>
                    <a:pt x="374" y="140"/>
                    <a:pt x="372" y="136"/>
                  </a:cubicBezTo>
                  <a:cubicBezTo>
                    <a:pt x="369" y="131"/>
                    <a:pt x="365" y="126"/>
                    <a:pt x="362" y="121"/>
                  </a:cubicBezTo>
                  <a:cubicBezTo>
                    <a:pt x="361" y="119"/>
                    <a:pt x="364" y="117"/>
                    <a:pt x="365" y="119"/>
                  </a:cubicBezTo>
                  <a:close/>
                  <a:moveTo>
                    <a:pt x="358" y="157"/>
                  </a:moveTo>
                  <a:cubicBezTo>
                    <a:pt x="358" y="157"/>
                    <a:pt x="358" y="157"/>
                    <a:pt x="358" y="157"/>
                  </a:cubicBezTo>
                  <a:cubicBezTo>
                    <a:pt x="355" y="147"/>
                    <a:pt x="350" y="139"/>
                    <a:pt x="344" y="130"/>
                  </a:cubicBezTo>
                  <a:cubicBezTo>
                    <a:pt x="343" y="127"/>
                    <a:pt x="346" y="126"/>
                    <a:pt x="348" y="128"/>
                  </a:cubicBezTo>
                  <a:cubicBezTo>
                    <a:pt x="354" y="137"/>
                    <a:pt x="365" y="148"/>
                    <a:pt x="363" y="160"/>
                  </a:cubicBezTo>
                  <a:cubicBezTo>
                    <a:pt x="363" y="162"/>
                    <a:pt x="361" y="163"/>
                    <a:pt x="360" y="161"/>
                  </a:cubicBezTo>
                  <a:cubicBezTo>
                    <a:pt x="359" y="160"/>
                    <a:pt x="358" y="159"/>
                    <a:pt x="357" y="158"/>
                  </a:cubicBezTo>
                  <a:cubicBezTo>
                    <a:pt x="357" y="158"/>
                    <a:pt x="358" y="157"/>
                    <a:pt x="358" y="157"/>
                  </a:cubicBezTo>
                  <a:close/>
                  <a:moveTo>
                    <a:pt x="333" y="123"/>
                  </a:moveTo>
                  <a:cubicBezTo>
                    <a:pt x="334" y="124"/>
                    <a:pt x="335" y="125"/>
                    <a:pt x="336" y="126"/>
                  </a:cubicBezTo>
                  <a:cubicBezTo>
                    <a:pt x="336" y="127"/>
                    <a:pt x="336" y="127"/>
                    <a:pt x="336" y="128"/>
                  </a:cubicBezTo>
                  <a:cubicBezTo>
                    <a:pt x="339" y="132"/>
                    <a:pt x="342" y="138"/>
                    <a:pt x="345" y="142"/>
                  </a:cubicBezTo>
                  <a:cubicBezTo>
                    <a:pt x="347" y="147"/>
                    <a:pt x="352" y="155"/>
                    <a:pt x="350" y="160"/>
                  </a:cubicBezTo>
                  <a:cubicBezTo>
                    <a:pt x="349" y="161"/>
                    <a:pt x="348" y="162"/>
                    <a:pt x="347" y="162"/>
                  </a:cubicBezTo>
                  <a:cubicBezTo>
                    <a:pt x="347" y="162"/>
                    <a:pt x="347" y="162"/>
                    <a:pt x="347" y="162"/>
                  </a:cubicBezTo>
                  <a:cubicBezTo>
                    <a:pt x="346" y="162"/>
                    <a:pt x="346" y="162"/>
                    <a:pt x="346" y="161"/>
                  </a:cubicBezTo>
                  <a:cubicBezTo>
                    <a:pt x="346" y="162"/>
                    <a:pt x="346" y="161"/>
                    <a:pt x="345" y="161"/>
                  </a:cubicBezTo>
                  <a:cubicBezTo>
                    <a:pt x="345" y="160"/>
                    <a:pt x="345" y="158"/>
                    <a:pt x="345" y="157"/>
                  </a:cubicBezTo>
                  <a:cubicBezTo>
                    <a:pt x="344" y="154"/>
                    <a:pt x="342" y="150"/>
                    <a:pt x="341" y="146"/>
                  </a:cubicBezTo>
                  <a:cubicBezTo>
                    <a:pt x="337" y="139"/>
                    <a:pt x="332" y="133"/>
                    <a:pt x="330" y="126"/>
                  </a:cubicBezTo>
                  <a:cubicBezTo>
                    <a:pt x="329" y="124"/>
                    <a:pt x="331" y="122"/>
                    <a:pt x="333" y="123"/>
                  </a:cubicBezTo>
                  <a:close/>
                  <a:moveTo>
                    <a:pt x="292" y="128"/>
                  </a:moveTo>
                  <a:cubicBezTo>
                    <a:pt x="291" y="126"/>
                    <a:pt x="295" y="124"/>
                    <a:pt x="296" y="126"/>
                  </a:cubicBezTo>
                  <a:cubicBezTo>
                    <a:pt x="299" y="132"/>
                    <a:pt x="301" y="137"/>
                    <a:pt x="304" y="142"/>
                  </a:cubicBezTo>
                  <a:cubicBezTo>
                    <a:pt x="307" y="147"/>
                    <a:pt x="310" y="152"/>
                    <a:pt x="310" y="158"/>
                  </a:cubicBezTo>
                  <a:cubicBezTo>
                    <a:pt x="310" y="159"/>
                    <a:pt x="308" y="159"/>
                    <a:pt x="307" y="158"/>
                  </a:cubicBezTo>
                  <a:cubicBezTo>
                    <a:pt x="304" y="155"/>
                    <a:pt x="302" y="149"/>
                    <a:pt x="300" y="144"/>
                  </a:cubicBezTo>
                  <a:cubicBezTo>
                    <a:pt x="297" y="139"/>
                    <a:pt x="295" y="134"/>
                    <a:pt x="292" y="128"/>
                  </a:cubicBezTo>
                  <a:close/>
                  <a:moveTo>
                    <a:pt x="285" y="142"/>
                  </a:moveTo>
                  <a:cubicBezTo>
                    <a:pt x="283" y="138"/>
                    <a:pt x="280" y="131"/>
                    <a:pt x="283" y="126"/>
                  </a:cubicBezTo>
                  <a:cubicBezTo>
                    <a:pt x="284" y="125"/>
                    <a:pt x="286" y="126"/>
                    <a:pt x="286" y="127"/>
                  </a:cubicBezTo>
                  <a:cubicBezTo>
                    <a:pt x="286" y="134"/>
                    <a:pt x="290" y="141"/>
                    <a:pt x="293" y="147"/>
                  </a:cubicBezTo>
                  <a:cubicBezTo>
                    <a:pt x="295" y="151"/>
                    <a:pt x="298" y="158"/>
                    <a:pt x="296" y="162"/>
                  </a:cubicBezTo>
                  <a:cubicBezTo>
                    <a:pt x="296" y="163"/>
                    <a:pt x="294" y="163"/>
                    <a:pt x="294" y="163"/>
                  </a:cubicBezTo>
                  <a:cubicBezTo>
                    <a:pt x="292" y="160"/>
                    <a:pt x="291" y="157"/>
                    <a:pt x="290" y="155"/>
                  </a:cubicBezTo>
                  <a:cubicBezTo>
                    <a:pt x="289" y="150"/>
                    <a:pt x="287" y="146"/>
                    <a:pt x="285" y="142"/>
                  </a:cubicBezTo>
                  <a:close/>
                  <a:moveTo>
                    <a:pt x="273" y="129"/>
                  </a:moveTo>
                  <a:cubicBezTo>
                    <a:pt x="273" y="127"/>
                    <a:pt x="276" y="127"/>
                    <a:pt x="277" y="129"/>
                  </a:cubicBezTo>
                  <a:cubicBezTo>
                    <a:pt x="278" y="134"/>
                    <a:pt x="279" y="138"/>
                    <a:pt x="281" y="142"/>
                  </a:cubicBezTo>
                  <a:cubicBezTo>
                    <a:pt x="283" y="145"/>
                    <a:pt x="285" y="149"/>
                    <a:pt x="285" y="153"/>
                  </a:cubicBezTo>
                  <a:cubicBezTo>
                    <a:pt x="285" y="154"/>
                    <a:pt x="283" y="154"/>
                    <a:pt x="283" y="154"/>
                  </a:cubicBezTo>
                  <a:cubicBezTo>
                    <a:pt x="279" y="151"/>
                    <a:pt x="278" y="146"/>
                    <a:pt x="276" y="143"/>
                  </a:cubicBezTo>
                  <a:cubicBezTo>
                    <a:pt x="274" y="138"/>
                    <a:pt x="273" y="134"/>
                    <a:pt x="273" y="129"/>
                  </a:cubicBezTo>
                  <a:close/>
                  <a:moveTo>
                    <a:pt x="234" y="119"/>
                  </a:moveTo>
                  <a:cubicBezTo>
                    <a:pt x="230" y="116"/>
                    <a:pt x="229" y="112"/>
                    <a:pt x="227" y="108"/>
                  </a:cubicBezTo>
                  <a:cubicBezTo>
                    <a:pt x="225" y="104"/>
                    <a:pt x="224" y="99"/>
                    <a:pt x="222" y="94"/>
                  </a:cubicBezTo>
                  <a:cubicBezTo>
                    <a:pt x="222" y="91"/>
                    <a:pt x="226" y="91"/>
                    <a:pt x="226" y="93"/>
                  </a:cubicBezTo>
                  <a:cubicBezTo>
                    <a:pt x="228" y="98"/>
                    <a:pt x="230" y="102"/>
                    <a:pt x="232" y="106"/>
                  </a:cubicBezTo>
                  <a:cubicBezTo>
                    <a:pt x="233" y="110"/>
                    <a:pt x="236" y="114"/>
                    <a:pt x="236" y="118"/>
                  </a:cubicBezTo>
                  <a:cubicBezTo>
                    <a:pt x="236" y="120"/>
                    <a:pt x="235" y="120"/>
                    <a:pt x="234" y="119"/>
                  </a:cubicBezTo>
                  <a:close/>
                  <a:moveTo>
                    <a:pt x="217" y="92"/>
                  </a:moveTo>
                  <a:cubicBezTo>
                    <a:pt x="219" y="97"/>
                    <a:pt x="221" y="103"/>
                    <a:pt x="224" y="108"/>
                  </a:cubicBezTo>
                  <a:cubicBezTo>
                    <a:pt x="226" y="112"/>
                    <a:pt x="228" y="117"/>
                    <a:pt x="228" y="122"/>
                  </a:cubicBezTo>
                  <a:cubicBezTo>
                    <a:pt x="228" y="123"/>
                    <a:pt x="227" y="123"/>
                    <a:pt x="226" y="122"/>
                  </a:cubicBezTo>
                  <a:cubicBezTo>
                    <a:pt x="222" y="119"/>
                    <a:pt x="220" y="113"/>
                    <a:pt x="218" y="108"/>
                  </a:cubicBezTo>
                  <a:cubicBezTo>
                    <a:pt x="216" y="103"/>
                    <a:pt x="214" y="98"/>
                    <a:pt x="213" y="93"/>
                  </a:cubicBezTo>
                  <a:cubicBezTo>
                    <a:pt x="212" y="91"/>
                    <a:pt x="216" y="90"/>
                    <a:pt x="217" y="92"/>
                  </a:cubicBezTo>
                  <a:close/>
                  <a:moveTo>
                    <a:pt x="199" y="101"/>
                  </a:moveTo>
                  <a:cubicBezTo>
                    <a:pt x="201" y="106"/>
                    <a:pt x="203" y="109"/>
                    <a:pt x="205" y="114"/>
                  </a:cubicBezTo>
                  <a:cubicBezTo>
                    <a:pt x="206" y="117"/>
                    <a:pt x="208" y="121"/>
                    <a:pt x="206" y="125"/>
                  </a:cubicBezTo>
                  <a:cubicBezTo>
                    <a:pt x="206" y="126"/>
                    <a:pt x="205" y="126"/>
                    <a:pt x="204" y="125"/>
                  </a:cubicBezTo>
                  <a:cubicBezTo>
                    <a:pt x="202" y="122"/>
                    <a:pt x="201" y="118"/>
                    <a:pt x="200" y="115"/>
                  </a:cubicBezTo>
                  <a:cubicBezTo>
                    <a:pt x="198" y="111"/>
                    <a:pt x="196" y="107"/>
                    <a:pt x="195" y="103"/>
                  </a:cubicBezTo>
                  <a:cubicBezTo>
                    <a:pt x="194" y="100"/>
                    <a:pt x="198" y="99"/>
                    <a:pt x="199" y="101"/>
                  </a:cubicBezTo>
                  <a:close/>
                  <a:moveTo>
                    <a:pt x="185" y="107"/>
                  </a:moveTo>
                  <a:cubicBezTo>
                    <a:pt x="186" y="110"/>
                    <a:pt x="187" y="114"/>
                    <a:pt x="189" y="117"/>
                  </a:cubicBezTo>
                  <a:cubicBezTo>
                    <a:pt x="190" y="119"/>
                    <a:pt x="192" y="122"/>
                    <a:pt x="191" y="124"/>
                  </a:cubicBezTo>
                  <a:cubicBezTo>
                    <a:pt x="190" y="126"/>
                    <a:pt x="189" y="126"/>
                    <a:pt x="188" y="125"/>
                  </a:cubicBezTo>
                  <a:cubicBezTo>
                    <a:pt x="186" y="124"/>
                    <a:pt x="185" y="121"/>
                    <a:pt x="184" y="118"/>
                  </a:cubicBezTo>
                  <a:cubicBezTo>
                    <a:pt x="183" y="114"/>
                    <a:pt x="182" y="111"/>
                    <a:pt x="181" y="108"/>
                  </a:cubicBezTo>
                  <a:cubicBezTo>
                    <a:pt x="180" y="105"/>
                    <a:pt x="184" y="104"/>
                    <a:pt x="185" y="107"/>
                  </a:cubicBezTo>
                  <a:close/>
                  <a:moveTo>
                    <a:pt x="126" y="168"/>
                  </a:moveTo>
                  <a:cubicBezTo>
                    <a:pt x="124" y="164"/>
                    <a:pt x="121" y="160"/>
                    <a:pt x="119" y="155"/>
                  </a:cubicBezTo>
                  <a:cubicBezTo>
                    <a:pt x="118" y="153"/>
                    <a:pt x="121" y="151"/>
                    <a:pt x="122" y="153"/>
                  </a:cubicBezTo>
                  <a:cubicBezTo>
                    <a:pt x="124" y="157"/>
                    <a:pt x="127" y="161"/>
                    <a:pt x="129" y="165"/>
                  </a:cubicBezTo>
                  <a:cubicBezTo>
                    <a:pt x="131" y="168"/>
                    <a:pt x="134" y="172"/>
                    <a:pt x="134" y="176"/>
                  </a:cubicBezTo>
                  <a:cubicBezTo>
                    <a:pt x="134" y="177"/>
                    <a:pt x="133" y="177"/>
                    <a:pt x="133" y="177"/>
                  </a:cubicBezTo>
                  <a:cubicBezTo>
                    <a:pt x="130" y="175"/>
                    <a:pt x="128" y="171"/>
                    <a:pt x="126" y="168"/>
                  </a:cubicBezTo>
                  <a:close/>
                  <a:moveTo>
                    <a:pt x="116" y="166"/>
                  </a:moveTo>
                  <a:cubicBezTo>
                    <a:pt x="115" y="161"/>
                    <a:pt x="112" y="157"/>
                    <a:pt x="111" y="152"/>
                  </a:cubicBezTo>
                  <a:cubicBezTo>
                    <a:pt x="110" y="151"/>
                    <a:pt x="113" y="150"/>
                    <a:pt x="114" y="151"/>
                  </a:cubicBezTo>
                  <a:cubicBezTo>
                    <a:pt x="116" y="155"/>
                    <a:pt x="119" y="159"/>
                    <a:pt x="121" y="164"/>
                  </a:cubicBezTo>
                  <a:cubicBezTo>
                    <a:pt x="122" y="168"/>
                    <a:pt x="125" y="173"/>
                    <a:pt x="124" y="177"/>
                  </a:cubicBezTo>
                  <a:cubicBezTo>
                    <a:pt x="124" y="178"/>
                    <a:pt x="122" y="178"/>
                    <a:pt x="122" y="178"/>
                  </a:cubicBezTo>
                  <a:cubicBezTo>
                    <a:pt x="119" y="174"/>
                    <a:pt x="118" y="170"/>
                    <a:pt x="116" y="166"/>
                  </a:cubicBezTo>
                  <a:close/>
                  <a:moveTo>
                    <a:pt x="99" y="152"/>
                  </a:moveTo>
                  <a:cubicBezTo>
                    <a:pt x="99" y="149"/>
                    <a:pt x="102" y="149"/>
                    <a:pt x="103" y="150"/>
                  </a:cubicBezTo>
                  <a:cubicBezTo>
                    <a:pt x="105" y="154"/>
                    <a:pt x="107" y="159"/>
                    <a:pt x="109" y="163"/>
                  </a:cubicBezTo>
                  <a:cubicBezTo>
                    <a:pt x="111" y="167"/>
                    <a:pt x="113" y="172"/>
                    <a:pt x="113" y="176"/>
                  </a:cubicBezTo>
                  <a:cubicBezTo>
                    <a:pt x="113" y="177"/>
                    <a:pt x="111" y="178"/>
                    <a:pt x="111" y="177"/>
                  </a:cubicBezTo>
                  <a:cubicBezTo>
                    <a:pt x="107" y="173"/>
                    <a:pt x="106" y="168"/>
                    <a:pt x="104" y="164"/>
                  </a:cubicBezTo>
                  <a:cubicBezTo>
                    <a:pt x="102" y="160"/>
                    <a:pt x="100" y="156"/>
                    <a:pt x="99" y="152"/>
                  </a:cubicBezTo>
                  <a:close/>
                  <a:moveTo>
                    <a:pt x="21" y="201"/>
                  </a:moveTo>
                  <a:cubicBezTo>
                    <a:pt x="23" y="204"/>
                    <a:pt x="25" y="207"/>
                    <a:pt x="27" y="210"/>
                  </a:cubicBezTo>
                  <a:cubicBezTo>
                    <a:pt x="27" y="210"/>
                    <a:pt x="27" y="210"/>
                    <a:pt x="28" y="211"/>
                  </a:cubicBezTo>
                  <a:cubicBezTo>
                    <a:pt x="29" y="209"/>
                    <a:pt x="31" y="209"/>
                    <a:pt x="32" y="211"/>
                  </a:cubicBezTo>
                  <a:cubicBezTo>
                    <a:pt x="34" y="216"/>
                    <a:pt x="38" y="221"/>
                    <a:pt x="38" y="226"/>
                  </a:cubicBezTo>
                  <a:cubicBezTo>
                    <a:pt x="38" y="227"/>
                    <a:pt x="37" y="227"/>
                    <a:pt x="36" y="227"/>
                  </a:cubicBezTo>
                  <a:cubicBezTo>
                    <a:pt x="34" y="225"/>
                    <a:pt x="32" y="221"/>
                    <a:pt x="30" y="218"/>
                  </a:cubicBezTo>
                  <a:cubicBezTo>
                    <a:pt x="30" y="219"/>
                    <a:pt x="29" y="219"/>
                    <a:pt x="29" y="219"/>
                  </a:cubicBezTo>
                  <a:cubicBezTo>
                    <a:pt x="26" y="218"/>
                    <a:pt x="25" y="215"/>
                    <a:pt x="24" y="213"/>
                  </a:cubicBezTo>
                  <a:cubicBezTo>
                    <a:pt x="21" y="210"/>
                    <a:pt x="20" y="206"/>
                    <a:pt x="18" y="202"/>
                  </a:cubicBezTo>
                  <a:cubicBezTo>
                    <a:pt x="17" y="200"/>
                    <a:pt x="20" y="199"/>
                    <a:pt x="21" y="20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74"/>
            <p:cNvSpPr>
              <a:spLocks noEditPoints="1"/>
            </p:cNvSpPr>
            <p:nvPr/>
          </p:nvSpPr>
          <p:spPr bwMode="auto">
            <a:xfrm>
              <a:off x="5153025" y="927100"/>
              <a:ext cx="2473325" cy="1514475"/>
            </a:xfrm>
            <a:custGeom>
              <a:avLst/>
              <a:gdLst>
                <a:gd name="T0" fmla="*/ 571 w 582"/>
                <a:gd name="T1" fmla="*/ 349 h 357"/>
                <a:gd name="T2" fmla="*/ 521 w 582"/>
                <a:gd name="T3" fmla="*/ 273 h 357"/>
                <a:gd name="T4" fmla="*/ 468 w 582"/>
                <a:gd name="T5" fmla="*/ 209 h 357"/>
                <a:gd name="T6" fmla="*/ 489 w 582"/>
                <a:gd name="T7" fmla="*/ 196 h 357"/>
                <a:gd name="T8" fmla="*/ 479 w 582"/>
                <a:gd name="T9" fmla="*/ 145 h 357"/>
                <a:gd name="T10" fmla="*/ 378 w 582"/>
                <a:gd name="T11" fmla="*/ 95 h 357"/>
                <a:gd name="T12" fmla="*/ 360 w 582"/>
                <a:gd name="T13" fmla="*/ 23 h 357"/>
                <a:gd name="T14" fmla="*/ 323 w 582"/>
                <a:gd name="T15" fmla="*/ 17 h 357"/>
                <a:gd name="T16" fmla="*/ 277 w 582"/>
                <a:gd name="T17" fmla="*/ 2 h 357"/>
                <a:gd name="T18" fmla="*/ 231 w 582"/>
                <a:gd name="T19" fmla="*/ 1 h 357"/>
                <a:gd name="T20" fmla="*/ 150 w 582"/>
                <a:gd name="T21" fmla="*/ 83 h 357"/>
                <a:gd name="T22" fmla="*/ 25 w 582"/>
                <a:gd name="T23" fmla="*/ 102 h 357"/>
                <a:gd name="T24" fmla="*/ 38 w 582"/>
                <a:gd name="T25" fmla="*/ 201 h 357"/>
                <a:gd name="T26" fmla="*/ 128 w 582"/>
                <a:gd name="T27" fmla="*/ 174 h 357"/>
                <a:gd name="T28" fmla="*/ 171 w 582"/>
                <a:gd name="T29" fmla="*/ 178 h 357"/>
                <a:gd name="T30" fmla="*/ 124 w 582"/>
                <a:gd name="T31" fmla="*/ 161 h 357"/>
                <a:gd name="T32" fmla="*/ 153 w 582"/>
                <a:gd name="T33" fmla="*/ 151 h 357"/>
                <a:gd name="T34" fmla="*/ 170 w 582"/>
                <a:gd name="T35" fmla="*/ 142 h 357"/>
                <a:gd name="T36" fmla="*/ 178 w 582"/>
                <a:gd name="T37" fmla="*/ 144 h 357"/>
                <a:gd name="T38" fmla="*/ 191 w 582"/>
                <a:gd name="T39" fmla="*/ 142 h 357"/>
                <a:gd name="T40" fmla="*/ 208 w 582"/>
                <a:gd name="T41" fmla="*/ 130 h 357"/>
                <a:gd name="T42" fmla="*/ 201 w 582"/>
                <a:gd name="T43" fmla="*/ 174 h 357"/>
                <a:gd name="T44" fmla="*/ 229 w 582"/>
                <a:gd name="T45" fmla="*/ 187 h 357"/>
                <a:gd name="T46" fmla="*/ 251 w 582"/>
                <a:gd name="T47" fmla="*/ 183 h 357"/>
                <a:gd name="T48" fmla="*/ 274 w 582"/>
                <a:gd name="T49" fmla="*/ 176 h 357"/>
                <a:gd name="T50" fmla="*/ 273 w 582"/>
                <a:gd name="T51" fmla="*/ 167 h 357"/>
                <a:gd name="T52" fmla="*/ 249 w 582"/>
                <a:gd name="T53" fmla="*/ 152 h 357"/>
                <a:gd name="T54" fmla="*/ 261 w 582"/>
                <a:gd name="T55" fmla="*/ 158 h 357"/>
                <a:gd name="T56" fmla="*/ 274 w 582"/>
                <a:gd name="T57" fmla="*/ 162 h 357"/>
                <a:gd name="T58" fmla="*/ 275 w 582"/>
                <a:gd name="T59" fmla="*/ 162 h 357"/>
                <a:gd name="T60" fmla="*/ 321 w 582"/>
                <a:gd name="T61" fmla="*/ 188 h 357"/>
                <a:gd name="T62" fmla="*/ 349 w 582"/>
                <a:gd name="T63" fmla="*/ 213 h 357"/>
                <a:gd name="T64" fmla="*/ 383 w 582"/>
                <a:gd name="T65" fmla="*/ 211 h 357"/>
                <a:gd name="T66" fmla="*/ 424 w 582"/>
                <a:gd name="T67" fmla="*/ 257 h 357"/>
                <a:gd name="T68" fmla="*/ 429 w 582"/>
                <a:gd name="T69" fmla="*/ 280 h 357"/>
                <a:gd name="T70" fmla="*/ 458 w 582"/>
                <a:gd name="T71" fmla="*/ 327 h 357"/>
                <a:gd name="T72" fmla="*/ 463 w 582"/>
                <a:gd name="T73" fmla="*/ 327 h 357"/>
                <a:gd name="T74" fmla="*/ 475 w 582"/>
                <a:gd name="T75" fmla="*/ 326 h 357"/>
                <a:gd name="T76" fmla="*/ 488 w 582"/>
                <a:gd name="T77" fmla="*/ 312 h 357"/>
                <a:gd name="T78" fmla="*/ 499 w 582"/>
                <a:gd name="T79" fmla="*/ 313 h 357"/>
                <a:gd name="T80" fmla="*/ 522 w 582"/>
                <a:gd name="T81" fmla="*/ 347 h 357"/>
                <a:gd name="T82" fmla="*/ 415 w 582"/>
                <a:gd name="T83" fmla="*/ 272 h 357"/>
                <a:gd name="T84" fmla="*/ 239 w 582"/>
                <a:gd name="T85" fmla="*/ 186 h 357"/>
                <a:gd name="T86" fmla="*/ 128 w 582"/>
                <a:gd name="T87" fmla="*/ 149 h 357"/>
                <a:gd name="T88" fmla="*/ 136 w 582"/>
                <a:gd name="T89" fmla="*/ 144 h 357"/>
                <a:gd name="T90" fmla="*/ 145 w 582"/>
                <a:gd name="T91" fmla="*/ 140 h 357"/>
                <a:gd name="T92" fmla="*/ 153 w 582"/>
                <a:gd name="T93" fmla="*/ 125 h 357"/>
                <a:gd name="T94" fmla="*/ 208 w 582"/>
                <a:gd name="T95" fmla="*/ 185 h 357"/>
                <a:gd name="T96" fmla="*/ 217 w 582"/>
                <a:gd name="T97" fmla="*/ 178 h 357"/>
                <a:gd name="T98" fmla="*/ 286 w 582"/>
                <a:gd name="T99" fmla="*/ 158 h 357"/>
                <a:gd name="T100" fmla="*/ 318 w 582"/>
                <a:gd name="T101" fmla="*/ 186 h 357"/>
                <a:gd name="T102" fmla="*/ 334 w 582"/>
                <a:gd name="T103" fmla="*/ 203 h 357"/>
                <a:gd name="T104" fmla="*/ 344 w 582"/>
                <a:gd name="T105" fmla="*/ 173 h 357"/>
                <a:gd name="T106" fmla="*/ 359 w 582"/>
                <a:gd name="T107" fmla="*/ 184 h 357"/>
                <a:gd name="T108" fmla="*/ 370 w 582"/>
                <a:gd name="T109" fmla="*/ 182 h 357"/>
                <a:gd name="T110" fmla="*/ 439 w 582"/>
                <a:gd name="T111" fmla="*/ 281 h 357"/>
                <a:gd name="T112" fmla="*/ 458 w 582"/>
                <a:gd name="T113" fmla="*/ 284 h 357"/>
                <a:gd name="T114" fmla="*/ 480 w 582"/>
                <a:gd name="T115" fmla="*/ 315 h 357"/>
                <a:gd name="T116" fmla="*/ 511 w 582"/>
                <a:gd name="T117" fmla="*/ 324 h 357"/>
                <a:gd name="T118" fmla="*/ 547 w 582"/>
                <a:gd name="T119" fmla="*/ 355 h 357"/>
                <a:gd name="T120" fmla="*/ 529 w 582"/>
                <a:gd name="T121" fmla="*/ 32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2" h="357">
                  <a:moveTo>
                    <a:pt x="531" y="350"/>
                  </a:moveTo>
                  <a:cubicBezTo>
                    <a:pt x="537" y="355"/>
                    <a:pt x="545" y="357"/>
                    <a:pt x="552" y="357"/>
                  </a:cubicBezTo>
                  <a:cubicBezTo>
                    <a:pt x="553" y="357"/>
                    <a:pt x="555" y="357"/>
                    <a:pt x="556" y="357"/>
                  </a:cubicBezTo>
                  <a:cubicBezTo>
                    <a:pt x="551" y="346"/>
                    <a:pt x="550" y="334"/>
                    <a:pt x="549" y="323"/>
                  </a:cubicBezTo>
                  <a:cubicBezTo>
                    <a:pt x="549" y="321"/>
                    <a:pt x="552" y="320"/>
                    <a:pt x="553" y="322"/>
                  </a:cubicBezTo>
                  <a:cubicBezTo>
                    <a:pt x="554" y="334"/>
                    <a:pt x="558" y="345"/>
                    <a:pt x="559" y="356"/>
                  </a:cubicBezTo>
                  <a:cubicBezTo>
                    <a:pt x="563" y="355"/>
                    <a:pt x="567" y="353"/>
                    <a:pt x="571" y="349"/>
                  </a:cubicBezTo>
                  <a:cubicBezTo>
                    <a:pt x="581" y="340"/>
                    <a:pt x="582" y="321"/>
                    <a:pt x="573" y="311"/>
                  </a:cubicBezTo>
                  <a:cubicBezTo>
                    <a:pt x="568" y="306"/>
                    <a:pt x="560" y="304"/>
                    <a:pt x="553" y="302"/>
                  </a:cubicBezTo>
                  <a:cubicBezTo>
                    <a:pt x="551" y="302"/>
                    <a:pt x="550" y="301"/>
                    <a:pt x="548" y="301"/>
                  </a:cubicBezTo>
                  <a:cubicBezTo>
                    <a:pt x="542" y="299"/>
                    <a:pt x="534" y="296"/>
                    <a:pt x="527" y="290"/>
                  </a:cubicBezTo>
                  <a:cubicBezTo>
                    <a:pt x="524" y="287"/>
                    <a:pt x="523" y="285"/>
                    <a:pt x="521" y="281"/>
                  </a:cubicBezTo>
                  <a:cubicBezTo>
                    <a:pt x="521" y="279"/>
                    <a:pt x="521" y="277"/>
                    <a:pt x="521" y="275"/>
                  </a:cubicBezTo>
                  <a:cubicBezTo>
                    <a:pt x="521" y="274"/>
                    <a:pt x="521" y="274"/>
                    <a:pt x="521" y="273"/>
                  </a:cubicBezTo>
                  <a:cubicBezTo>
                    <a:pt x="522" y="265"/>
                    <a:pt x="516" y="264"/>
                    <a:pt x="513" y="264"/>
                  </a:cubicBezTo>
                  <a:cubicBezTo>
                    <a:pt x="512" y="264"/>
                    <a:pt x="511" y="263"/>
                    <a:pt x="510" y="263"/>
                  </a:cubicBezTo>
                  <a:cubicBezTo>
                    <a:pt x="499" y="260"/>
                    <a:pt x="496" y="249"/>
                    <a:pt x="492" y="237"/>
                  </a:cubicBezTo>
                  <a:cubicBezTo>
                    <a:pt x="488" y="224"/>
                    <a:pt x="484" y="211"/>
                    <a:pt x="469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8" y="209"/>
                    <a:pt x="468" y="209"/>
                    <a:pt x="468" y="209"/>
                  </a:cubicBezTo>
                  <a:cubicBezTo>
                    <a:pt x="465" y="209"/>
                    <a:pt x="461" y="209"/>
                    <a:pt x="459" y="212"/>
                  </a:cubicBezTo>
                  <a:cubicBezTo>
                    <a:pt x="458" y="213"/>
                    <a:pt x="457" y="215"/>
                    <a:pt x="457" y="216"/>
                  </a:cubicBezTo>
                  <a:cubicBezTo>
                    <a:pt x="456" y="214"/>
                    <a:pt x="456" y="211"/>
                    <a:pt x="457" y="210"/>
                  </a:cubicBezTo>
                  <a:cubicBezTo>
                    <a:pt x="457" y="208"/>
                    <a:pt x="459" y="207"/>
                    <a:pt x="461" y="206"/>
                  </a:cubicBezTo>
                  <a:cubicBezTo>
                    <a:pt x="461" y="206"/>
                    <a:pt x="464" y="206"/>
                    <a:pt x="467" y="206"/>
                  </a:cubicBezTo>
                  <a:cubicBezTo>
                    <a:pt x="477" y="205"/>
                    <a:pt x="486" y="204"/>
                    <a:pt x="488" y="200"/>
                  </a:cubicBezTo>
                  <a:cubicBezTo>
                    <a:pt x="489" y="199"/>
                    <a:pt x="489" y="198"/>
                    <a:pt x="489" y="196"/>
                  </a:cubicBezTo>
                  <a:cubicBezTo>
                    <a:pt x="488" y="195"/>
                    <a:pt x="488" y="194"/>
                    <a:pt x="487" y="193"/>
                  </a:cubicBezTo>
                  <a:cubicBezTo>
                    <a:pt x="486" y="189"/>
                    <a:pt x="485" y="185"/>
                    <a:pt x="482" y="183"/>
                  </a:cubicBezTo>
                  <a:cubicBezTo>
                    <a:pt x="480" y="180"/>
                    <a:pt x="479" y="177"/>
                    <a:pt x="480" y="174"/>
                  </a:cubicBezTo>
                  <a:cubicBezTo>
                    <a:pt x="481" y="173"/>
                    <a:pt x="482" y="172"/>
                    <a:pt x="482" y="171"/>
                  </a:cubicBezTo>
                  <a:cubicBezTo>
                    <a:pt x="486" y="168"/>
                    <a:pt x="485" y="163"/>
                    <a:pt x="485" y="159"/>
                  </a:cubicBezTo>
                  <a:cubicBezTo>
                    <a:pt x="485" y="158"/>
                    <a:pt x="485" y="157"/>
                    <a:pt x="485" y="156"/>
                  </a:cubicBezTo>
                  <a:cubicBezTo>
                    <a:pt x="485" y="151"/>
                    <a:pt x="485" y="148"/>
                    <a:pt x="479" y="145"/>
                  </a:cubicBezTo>
                  <a:cubicBezTo>
                    <a:pt x="476" y="143"/>
                    <a:pt x="472" y="141"/>
                    <a:pt x="469" y="139"/>
                  </a:cubicBezTo>
                  <a:cubicBezTo>
                    <a:pt x="461" y="136"/>
                    <a:pt x="454" y="133"/>
                    <a:pt x="448" y="127"/>
                  </a:cubicBezTo>
                  <a:cubicBezTo>
                    <a:pt x="444" y="124"/>
                    <a:pt x="440" y="119"/>
                    <a:pt x="436" y="115"/>
                  </a:cubicBezTo>
                  <a:cubicBezTo>
                    <a:pt x="430" y="109"/>
                    <a:pt x="424" y="102"/>
                    <a:pt x="417" y="97"/>
                  </a:cubicBezTo>
                  <a:cubicBezTo>
                    <a:pt x="412" y="94"/>
                    <a:pt x="406" y="93"/>
                    <a:pt x="400" y="93"/>
                  </a:cubicBezTo>
                  <a:cubicBezTo>
                    <a:pt x="396" y="93"/>
                    <a:pt x="392" y="93"/>
                    <a:pt x="388" y="94"/>
                  </a:cubicBezTo>
                  <a:cubicBezTo>
                    <a:pt x="385" y="94"/>
                    <a:pt x="381" y="95"/>
                    <a:pt x="378" y="95"/>
                  </a:cubicBezTo>
                  <a:cubicBezTo>
                    <a:pt x="374" y="95"/>
                    <a:pt x="371" y="94"/>
                    <a:pt x="369" y="93"/>
                  </a:cubicBezTo>
                  <a:cubicBezTo>
                    <a:pt x="358" y="90"/>
                    <a:pt x="349" y="83"/>
                    <a:pt x="340" y="75"/>
                  </a:cubicBezTo>
                  <a:cubicBezTo>
                    <a:pt x="335" y="71"/>
                    <a:pt x="330" y="67"/>
                    <a:pt x="324" y="63"/>
                  </a:cubicBezTo>
                  <a:cubicBezTo>
                    <a:pt x="323" y="62"/>
                    <a:pt x="323" y="61"/>
                    <a:pt x="323" y="60"/>
                  </a:cubicBezTo>
                  <a:cubicBezTo>
                    <a:pt x="327" y="51"/>
                    <a:pt x="334" y="46"/>
                    <a:pt x="342" y="41"/>
                  </a:cubicBezTo>
                  <a:cubicBezTo>
                    <a:pt x="343" y="40"/>
                    <a:pt x="344" y="39"/>
                    <a:pt x="345" y="38"/>
                  </a:cubicBezTo>
                  <a:cubicBezTo>
                    <a:pt x="352" y="35"/>
                    <a:pt x="360" y="30"/>
                    <a:pt x="360" y="23"/>
                  </a:cubicBezTo>
                  <a:cubicBezTo>
                    <a:pt x="361" y="21"/>
                    <a:pt x="359" y="18"/>
                    <a:pt x="356" y="16"/>
                  </a:cubicBezTo>
                  <a:cubicBezTo>
                    <a:pt x="352" y="12"/>
                    <a:pt x="349" y="11"/>
                    <a:pt x="344" y="11"/>
                  </a:cubicBezTo>
                  <a:cubicBezTo>
                    <a:pt x="342" y="11"/>
                    <a:pt x="341" y="11"/>
                    <a:pt x="339" y="11"/>
                  </a:cubicBezTo>
                  <a:cubicBezTo>
                    <a:pt x="338" y="11"/>
                    <a:pt x="337" y="11"/>
                    <a:pt x="336" y="11"/>
                  </a:cubicBezTo>
                  <a:cubicBezTo>
                    <a:pt x="333" y="12"/>
                    <a:pt x="331" y="13"/>
                    <a:pt x="329" y="14"/>
                  </a:cubicBezTo>
                  <a:cubicBezTo>
                    <a:pt x="327" y="16"/>
                    <a:pt x="325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0" y="17"/>
                    <a:pt x="319" y="15"/>
                    <a:pt x="317" y="14"/>
                  </a:cubicBezTo>
                  <a:cubicBezTo>
                    <a:pt x="315" y="12"/>
                    <a:pt x="313" y="10"/>
                    <a:pt x="309" y="10"/>
                  </a:cubicBezTo>
                  <a:cubicBezTo>
                    <a:pt x="308" y="10"/>
                    <a:pt x="307" y="10"/>
                    <a:pt x="305" y="11"/>
                  </a:cubicBezTo>
                  <a:cubicBezTo>
                    <a:pt x="302" y="12"/>
                    <a:pt x="299" y="13"/>
                    <a:pt x="296" y="13"/>
                  </a:cubicBezTo>
                  <a:cubicBezTo>
                    <a:pt x="294" y="13"/>
                    <a:pt x="292" y="13"/>
                    <a:pt x="290" y="12"/>
                  </a:cubicBezTo>
                  <a:cubicBezTo>
                    <a:pt x="287" y="11"/>
                    <a:pt x="284" y="8"/>
                    <a:pt x="281" y="6"/>
                  </a:cubicBezTo>
                  <a:cubicBezTo>
                    <a:pt x="280" y="4"/>
                    <a:pt x="278" y="3"/>
                    <a:pt x="277" y="2"/>
                  </a:cubicBezTo>
                  <a:cubicBezTo>
                    <a:pt x="275" y="1"/>
                    <a:pt x="273" y="0"/>
                    <a:pt x="271" y="0"/>
                  </a:cubicBezTo>
                  <a:cubicBezTo>
                    <a:pt x="267" y="0"/>
                    <a:pt x="264" y="1"/>
                    <a:pt x="260" y="3"/>
                  </a:cubicBezTo>
                  <a:cubicBezTo>
                    <a:pt x="259" y="3"/>
                    <a:pt x="258" y="4"/>
                    <a:pt x="257" y="4"/>
                  </a:cubicBezTo>
                  <a:cubicBezTo>
                    <a:pt x="256" y="4"/>
                    <a:pt x="254" y="4"/>
                    <a:pt x="253" y="4"/>
                  </a:cubicBezTo>
                  <a:cubicBezTo>
                    <a:pt x="251" y="4"/>
                    <a:pt x="248" y="4"/>
                    <a:pt x="246" y="3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39" y="2"/>
                    <a:pt x="235" y="1"/>
                    <a:pt x="231" y="1"/>
                  </a:cubicBezTo>
                  <a:cubicBezTo>
                    <a:pt x="226" y="1"/>
                    <a:pt x="222" y="2"/>
                    <a:pt x="217" y="5"/>
                  </a:cubicBezTo>
                  <a:cubicBezTo>
                    <a:pt x="208" y="9"/>
                    <a:pt x="192" y="18"/>
                    <a:pt x="194" y="32"/>
                  </a:cubicBezTo>
                  <a:cubicBezTo>
                    <a:pt x="196" y="43"/>
                    <a:pt x="188" y="47"/>
                    <a:pt x="177" y="51"/>
                  </a:cubicBezTo>
                  <a:cubicBezTo>
                    <a:pt x="171" y="54"/>
                    <a:pt x="165" y="56"/>
                    <a:pt x="159" y="59"/>
                  </a:cubicBezTo>
                  <a:cubicBezTo>
                    <a:pt x="150" y="63"/>
                    <a:pt x="151" y="71"/>
                    <a:pt x="152" y="79"/>
                  </a:cubicBezTo>
                  <a:cubicBezTo>
                    <a:pt x="153" y="80"/>
                    <a:pt x="152" y="81"/>
                    <a:pt x="152" y="82"/>
                  </a:cubicBezTo>
                  <a:cubicBezTo>
                    <a:pt x="151" y="82"/>
                    <a:pt x="151" y="83"/>
                    <a:pt x="150" y="83"/>
                  </a:cubicBezTo>
                  <a:cubicBezTo>
                    <a:pt x="142" y="84"/>
                    <a:pt x="134" y="88"/>
                    <a:pt x="127" y="91"/>
                  </a:cubicBezTo>
                  <a:cubicBezTo>
                    <a:pt x="119" y="95"/>
                    <a:pt x="111" y="99"/>
                    <a:pt x="101" y="99"/>
                  </a:cubicBezTo>
                  <a:cubicBezTo>
                    <a:pt x="100" y="99"/>
                    <a:pt x="98" y="98"/>
                    <a:pt x="97" y="98"/>
                  </a:cubicBezTo>
                  <a:cubicBezTo>
                    <a:pt x="90" y="97"/>
                    <a:pt x="84" y="96"/>
                    <a:pt x="77" y="94"/>
                  </a:cubicBezTo>
                  <a:cubicBezTo>
                    <a:pt x="68" y="92"/>
                    <a:pt x="59" y="89"/>
                    <a:pt x="49" y="89"/>
                  </a:cubicBezTo>
                  <a:cubicBezTo>
                    <a:pt x="45" y="89"/>
                    <a:pt x="40" y="90"/>
                    <a:pt x="36" y="91"/>
                  </a:cubicBezTo>
                  <a:cubicBezTo>
                    <a:pt x="30" y="92"/>
                    <a:pt x="26" y="96"/>
                    <a:pt x="25" y="102"/>
                  </a:cubicBezTo>
                  <a:cubicBezTo>
                    <a:pt x="23" y="107"/>
                    <a:pt x="24" y="113"/>
                    <a:pt x="28" y="117"/>
                  </a:cubicBezTo>
                  <a:cubicBezTo>
                    <a:pt x="33" y="122"/>
                    <a:pt x="34" y="126"/>
                    <a:pt x="34" y="131"/>
                  </a:cubicBezTo>
                  <a:cubicBezTo>
                    <a:pt x="32" y="139"/>
                    <a:pt x="26" y="143"/>
                    <a:pt x="19" y="147"/>
                  </a:cubicBezTo>
                  <a:cubicBezTo>
                    <a:pt x="11" y="152"/>
                    <a:pt x="3" y="156"/>
                    <a:pt x="1" y="167"/>
                  </a:cubicBezTo>
                  <a:cubicBezTo>
                    <a:pt x="0" y="175"/>
                    <a:pt x="3" y="183"/>
                    <a:pt x="11" y="190"/>
                  </a:cubicBezTo>
                  <a:cubicBezTo>
                    <a:pt x="17" y="195"/>
                    <a:pt x="25" y="199"/>
                    <a:pt x="33" y="201"/>
                  </a:cubicBezTo>
                  <a:cubicBezTo>
                    <a:pt x="35" y="201"/>
                    <a:pt x="37" y="201"/>
                    <a:pt x="38" y="201"/>
                  </a:cubicBezTo>
                  <a:cubicBezTo>
                    <a:pt x="51" y="201"/>
                    <a:pt x="60" y="192"/>
                    <a:pt x="68" y="184"/>
                  </a:cubicBezTo>
                  <a:cubicBezTo>
                    <a:pt x="72" y="180"/>
                    <a:pt x="76" y="177"/>
                    <a:pt x="80" y="174"/>
                  </a:cubicBezTo>
                  <a:cubicBezTo>
                    <a:pt x="85" y="170"/>
                    <a:pt x="90" y="168"/>
                    <a:pt x="95" y="168"/>
                  </a:cubicBezTo>
                  <a:cubicBezTo>
                    <a:pt x="102" y="168"/>
                    <a:pt x="108" y="171"/>
                    <a:pt x="115" y="174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119" y="176"/>
                    <a:pt x="120" y="176"/>
                    <a:pt x="121" y="176"/>
                  </a:cubicBezTo>
                  <a:cubicBezTo>
                    <a:pt x="123" y="176"/>
                    <a:pt x="126" y="175"/>
                    <a:pt x="128" y="174"/>
                  </a:cubicBezTo>
                  <a:cubicBezTo>
                    <a:pt x="129" y="174"/>
                    <a:pt x="130" y="173"/>
                    <a:pt x="130" y="173"/>
                  </a:cubicBezTo>
                  <a:cubicBezTo>
                    <a:pt x="132" y="172"/>
                    <a:pt x="135" y="172"/>
                    <a:pt x="138" y="172"/>
                  </a:cubicBezTo>
                  <a:cubicBezTo>
                    <a:pt x="140" y="172"/>
                    <a:pt x="141" y="172"/>
                    <a:pt x="143" y="172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51" y="173"/>
                    <a:pt x="159" y="176"/>
                    <a:pt x="167" y="180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65" y="171"/>
                    <a:pt x="161" y="165"/>
                    <a:pt x="157" y="159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53" y="159"/>
                    <a:pt x="152" y="160"/>
                    <a:pt x="150" y="160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44" y="162"/>
                    <a:pt x="138" y="164"/>
                    <a:pt x="133" y="164"/>
                  </a:cubicBezTo>
                  <a:cubicBezTo>
                    <a:pt x="129" y="164"/>
                    <a:pt x="126" y="163"/>
                    <a:pt x="124" y="161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59"/>
                    <a:pt x="124" y="159"/>
                    <a:pt x="125" y="159"/>
                  </a:cubicBezTo>
                  <a:cubicBezTo>
                    <a:pt x="128" y="158"/>
                    <a:pt x="131" y="157"/>
                    <a:pt x="135" y="157"/>
                  </a:cubicBezTo>
                  <a:cubicBezTo>
                    <a:pt x="138" y="157"/>
                    <a:pt x="141" y="157"/>
                    <a:pt x="143" y="156"/>
                  </a:cubicBezTo>
                  <a:cubicBezTo>
                    <a:pt x="146" y="156"/>
                    <a:pt x="149" y="155"/>
                    <a:pt x="152" y="154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1"/>
                    <a:pt x="152" y="150"/>
                    <a:pt x="153" y="150"/>
                  </a:cubicBezTo>
                  <a:cubicBezTo>
                    <a:pt x="153" y="149"/>
                    <a:pt x="154" y="149"/>
                    <a:pt x="155" y="149"/>
                  </a:cubicBezTo>
                  <a:cubicBezTo>
                    <a:pt x="155" y="149"/>
                    <a:pt x="156" y="149"/>
                    <a:pt x="156" y="150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8" y="151"/>
                    <a:pt x="158" y="151"/>
                    <a:pt x="159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4" y="148"/>
                    <a:pt x="168" y="145"/>
                    <a:pt x="170" y="142"/>
                  </a:cubicBezTo>
                  <a:cubicBezTo>
                    <a:pt x="171" y="141"/>
                    <a:pt x="172" y="141"/>
                    <a:pt x="173" y="141"/>
                  </a:cubicBezTo>
                  <a:cubicBezTo>
                    <a:pt x="173" y="141"/>
                    <a:pt x="173" y="141"/>
                    <a:pt x="174" y="141"/>
                  </a:cubicBezTo>
                  <a:cubicBezTo>
                    <a:pt x="173" y="139"/>
                    <a:pt x="172" y="137"/>
                    <a:pt x="170" y="135"/>
                  </a:cubicBezTo>
                  <a:cubicBezTo>
                    <a:pt x="168" y="132"/>
                    <a:pt x="166" y="129"/>
                    <a:pt x="163" y="127"/>
                  </a:cubicBezTo>
                  <a:cubicBezTo>
                    <a:pt x="161" y="124"/>
                    <a:pt x="165" y="121"/>
                    <a:pt x="167" y="124"/>
                  </a:cubicBezTo>
                  <a:cubicBezTo>
                    <a:pt x="171" y="128"/>
                    <a:pt x="181" y="137"/>
                    <a:pt x="17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0" y="145"/>
                    <a:pt x="182" y="147"/>
                    <a:pt x="185" y="147"/>
                  </a:cubicBezTo>
                  <a:cubicBezTo>
                    <a:pt x="186" y="147"/>
                    <a:pt x="187" y="146"/>
                    <a:pt x="188" y="145"/>
                  </a:cubicBezTo>
                  <a:cubicBezTo>
                    <a:pt x="185" y="143"/>
                    <a:pt x="183" y="137"/>
                    <a:pt x="181" y="133"/>
                  </a:cubicBezTo>
                  <a:cubicBezTo>
                    <a:pt x="179" y="129"/>
                    <a:pt x="177" y="125"/>
                    <a:pt x="179" y="121"/>
                  </a:cubicBezTo>
                  <a:cubicBezTo>
                    <a:pt x="180" y="119"/>
                    <a:pt x="182" y="120"/>
                    <a:pt x="182" y="122"/>
                  </a:cubicBezTo>
                  <a:cubicBezTo>
                    <a:pt x="180" y="125"/>
                    <a:pt x="185" y="131"/>
                    <a:pt x="186" y="133"/>
                  </a:cubicBezTo>
                  <a:cubicBezTo>
                    <a:pt x="187" y="136"/>
                    <a:pt x="190" y="139"/>
                    <a:pt x="191" y="142"/>
                  </a:cubicBezTo>
                  <a:cubicBezTo>
                    <a:pt x="192" y="140"/>
                    <a:pt x="193" y="138"/>
                    <a:pt x="194" y="136"/>
                  </a:cubicBezTo>
                  <a:cubicBezTo>
                    <a:pt x="194" y="135"/>
                    <a:pt x="195" y="133"/>
                    <a:pt x="196" y="131"/>
                  </a:cubicBezTo>
                  <a:cubicBezTo>
                    <a:pt x="198" y="127"/>
                    <a:pt x="201" y="125"/>
                    <a:pt x="204" y="125"/>
                  </a:cubicBezTo>
                  <a:cubicBezTo>
                    <a:pt x="206" y="125"/>
                    <a:pt x="207" y="126"/>
                    <a:pt x="209" y="127"/>
                  </a:cubicBezTo>
                  <a:cubicBezTo>
                    <a:pt x="210" y="127"/>
                    <a:pt x="210" y="128"/>
                    <a:pt x="210" y="129"/>
                  </a:cubicBezTo>
                  <a:cubicBezTo>
                    <a:pt x="210" y="129"/>
                    <a:pt x="209" y="130"/>
                    <a:pt x="208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07" y="130"/>
                    <a:pt x="206" y="130"/>
                    <a:pt x="206" y="130"/>
                  </a:cubicBezTo>
                  <a:cubicBezTo>
                    <a:pt x="201" y="130"/>
                    <a:pt x="198" y="136"/>
                    <a:pt x="196" y="141"/>
                  </a:cubicBezTo>
                  <a:cubicBezTo>
                    <a:pt x="196" y="144"/>
                    <a:pt x="195" y="146"/>
                    <a:pt x="194" y="148"/>
                  </a:cubicBezTo>
                  <a:cubicBezTo>
                    <a:pt x="193" y="148"/>
                    <a:pt x="193" y="149"/>
                    <a:pt x="192" y="149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6" y="159"/>
                    <a:pt x="198" y="166"/>
                    <a:pt x="201" y="174"/>
                  </a:cubicBezTo>
                  <a:cubicBezTo>
                    <a:pt x="203" y="180"/>
                    <a:pt x="204" y="185"/>
                    <a:pt x="207" y="190"/>
                  </a:cubicBezTo>
                  <a:cubicBezTo>
                    <a:pt x="208" y="194"/>
                    <a:pt x="210" y="198"/>
                    <a:pt x="212" y="201"/>
                  </a:cubicBezTo>
                  <a:cubicBezTo>
                    <a:pt x="213" y="202"/>
                    <a:pt x="213" y="202"/>
                    <a:pt x="213" y="202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15" y="202"/>
                    <a:pt x="217" y="202"/>
                    <a:pt x="219" y="202"/>
                  </a:cubicBezTo>
                  <a:cubicBezTo>
                    <a:pt x="225" y="202"/>
                    <a:pt x="230" y="201"/>
                    <a:pt x="235" y="199"/>
                  </a:cubicBezTo>
                  <a:cubicBezTo>
                    <a:pt x="232" y="197"/>
                    <a:pt x="231" y="191"/>
                    <a:pt x="229" y="187"/>
                  </a:cubicBezTo>
                  <a:cubicBezTo>
                    <a:pt x="227" y="182"/>
                    <a:pt x="224" y="177"/>
                    <a:pt x="222" y="172"/>
                  </a:cubicBezTo>
                  <a:cubicBezTo>
                    <a:pt x="222" y="170"/>
                    <a:pt x="225" y="169"/>
                    <a:pt x="226" y="171"/>
                  </a:cubicBezTo>
                  <a:cubicBezTo>
                    <a:pt x="229" y="176"/>
                    <a:pt x="232" y="181"/>
                    <a:pt x="234" y="186"/>
                  </a:cubicBezTo>
                  <a:cubicBezTo>
                    <a:pt x="236" y="190"/>
                    <a:pt x="239" y="195"/>
                    <a:pt x="237" y="199"/>
                  </a:cubicBezTo>
                  <a:cubicBezTo>
                    <a:pt x="243" y="197"/>
                    <a:pt x="249" y="194"/>
                    <a:pt x="253" y="192"/>
                  </a:cubicBezTo>
                  <a:cubicBezTo>
                    <a:pt x="253" y="192"/>
                    <a:pt x="253" y="192"/>
                    <a:pt x="254" y="192"/>
                  </a:cubicBezTo>
                  <a:cubicBezTo>
                    <a:pt x="252" y="189"/>
                    <a:pt x="252" y="186"/>
                    <a:pt x="251" y="183"/>
                  </a:cubicBezTo>
                  <a:cubicBezTo>
                    <a:pt x="249" y="179"/>
                    <a:pt x="248" y="174"/>
                    <a:pt x="248" y="169"/>
                  </a:cubicBezTo>
                  <a:cubicBezTo>
                    <a:pt x="248" y="167"/>
                    <a:pt x="252" y="167"/>
                    <a:pt x="252" y="169"/>
                  </a:cubicBezTo>
                  <a:cubicBezTo>
                    <a:pt x="252" y="174"/>
                    <a:pt x="254" y="178"/>
                    <a:pt x="256" y="183"/>
                  </a:cubicBezTo>
                  <a:cubicBezTo>
                    <a:pt x="256" y="185"/>
                    <a:pt x="257" y="188"/>
                    <a:pt x="258" y="190"/>
                  </a:cubicBezTo>
                  <a:cubicBezTo>
                    <a:pt x="263" y="187"/>
                    <a:pt x="267" y="184"/>
                    <a:pt x="271" y="180"/>
                  </a:cubicBezTo>
                  <a:cubicBezTo>
                    <a:pt x="272" y="179"/>
                    <a:pt x="273" y="178"/>
                    <a:pt x="274" y="176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4"/>
                    <a:pt x="275" y="173"/>
                    <a:pt x="275" y="172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75" y="171"/>
                    <a:pt x="275" y="170"/>
                    <a:pt x="274" y="169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69" y="166"/>
                    <a:pt x="265" y="165"/>
                    <a:pt x="261" y="164"/>
                  </a:cubicBezTo>
                  <a:cubicBezTo>
                    <a:pt x="250" y="160"/>
                    <a:pt x="235" y="154"/>
                    <a:pt x="227" y="144"/>
                  </a:cubicBezTo>
                  <a:cubicBezTo>
                    <a:pt x="226" y="144"/>
                    <a:pt x="227" y="143"/>
                    <a:pt x="227" y="143"/>
                  </a:cubicBezTo>
                  <a:cubicBezTo>
                    <a:pt x="227" y="143"/>
                    <a:pt x="227" y="142"/>
                    <a:pt x="228" y="142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33" y="144"/>
                    <a:pt x="239" y="147"/>
                    <a:pt x="245" y="150"/>
                  </a:cubicBezTo>
                  <a:cubicBezTo>
                    <a:pt x="246" y="151"/>
                    <a:pt x="248" y="152"/>
                    <a:pt x="249" y="152"/>
                  </a:cubicBezTo>
                  <a:cubicBezTo>
                    <a:pt x="247" y="150"/>
                    <a:pt x="246" y="147"/>
                    <a:pt x="246" y="145"/>
                  </a:cubicBezTo>
                  <a:cubicBezTo>
                    <a:pt x="244" y="141"/>
                    <a:pt x="243" y="138"/>
                    <a:pt x="242" y="134"/>
                  </a:cubicBezTo>
                  <a:cubicBezTo>
                    <a:pt x="241" y="132"/>
                    <a:pt x="246" y="131"/>
                    <a:pt x="246" y="133"/>
                  </a:cubicBezTo>
                  <a:cubicBezTo>
                    <a:pt x="247" y="137"/>
                    <a:pt x="248" y="140"/>
                    <a:pt x="249" y="143"/>
                  </a:cubicBezTo>
                  <a:cubicBezTo>
                    <a:pt x="250" y="145"/>
                    <a:pt x="252" y="149"/>
                    <a:pt x="251" y="152"/>
                  </a:cubicBezTo>
                  <a:cubicBezTo>
                    <a:pt x="251" y="153"/>
                    <a:pt x="250" y="153"/>
                    <a:pt x="250" y="153"/>
                  </a:cubicBezTo>
                  <a:cubicBezTo>
                    <a:pt x="254" y="155"/>
                    <a:pt x="257" y="157"/>
                    <a:pt x="261" y="158"/>
                  </a:cubicBezTo>
                  <a:cubicBezTo>
                    <a:pt x="259" y="155"/>
                    <a:pt x="259" y="151"/>
                    <a:pt x="258" y="147"/>
                  </a:cubicBezTo>
                  <a:cubicBezTo>
                    <a:pt x="256" y="143"/>
                    <a:pt x="254" y="138"/>
                    <a:pt x="254" y="134"/>
                  </a:cubicBezTo>
                  <a:cubicBezTo>
                    <a:pt x="254" y="132"/>
                    <a:pt x="257" y="131"/>
                    <a:pt x="258" y="133"/>
                  </a:cubicBezTo>
                  <a:cubicBezTo>
                    <a:pt x="260" y="137"/>
                    <a:pt x="261" y="142"/>
                    <a:pt x="263" y="146"/>
                  </a:cubicBezTo>
                  <a:cubicBezTo>
                    <a:pt x="264" y="150"/>
                    <a:pt x="266" y="155"/>
                    <a:pt x="265" y="159"/>
                  </a:cubicBezTo>
                  <a:cubicBezTo>
                    <a:pt x="265" y="159"/>
                    <a:pt x="264" y="159"/>
                    <a:pt x="264" y="159"/>
                  </a:cubicBezTo>
                  <a:cubicBezTo>
                    <a:pt x="268" y="161"/>
                    <a:pt x="271" y="161"/>
                    <a:pt x="274" y="162"/>
                  </a:cubicBezTo>
                  <a:cubicBezTo>
                    <a:pt x="274" y="162"/>
                    <a:pt x="274" y="162"/>
                    <a:pt x="274" y="162"/>
                  </a:cubicBezTo>
                  <a:cubicBezTo>
                    <a:pt x="271" y="158"/>
                    <a:pt x="271" y="153"/>
                    <a:pt x="270" y="149"/>
                  </a:cubicBezTo>
                  <a:cubicBezTo>
                    <a:pt x="269" y="144"/>
                    <a:pt x="267" y="139"/>
                    <a:pt x="266" y="134"/>
                  </a:cubicBezTo>
                  <a:cubicBezTo>
                    <a:pt x="265" y="131"/>
                    <a:pt x="268" y="130"/>
                    <a:pt x="269" y="132"/>
                  </a:cubicBezTo>
                  <a:cubicBezTo>
                    <a:pt x="271" y="137"/>
                    <a:pt x="273" y="142"/>
                    <a:pt x="274" y="146"/>
                  </a:cubicBezTo>
                  <a:cubicBezTo>
                    <a:pt x="276" y="151"/>
                    <a:pt x="278" y="157"/>
                    <a:pt x="276" y="161"/>
                  </a:cubicBezTo>
                  <a:cubicBezTo>
                    <a:pt x="276" y="162"/>
                    <a:pt x="275" y="162"/>
                    <a:pt x="275" y="162"/>
                  </a:cubicBezTo>
                  <a:cubicBezTo>
                    <a:pt x="277" y="162"/>
                    <a:pt x="278" y="163"/>
                    <a:pt x="280" y="163"/>
                  </a:cubicBezTo>
                  <a:cubicBezTo>
                    <a:pt x="284" y="163"/>
                    <a:pt x="289" y="161"/>
                    <a:pt x="293" y="159"/>
                  </a:cubicBezTo>
                  <a:cubicBezTo>
                    <a:pt x="293" y="159"/>
                    <a:pt x="294" y="159"/>
                    <a:pt x="294" y="159"/>
                  </a:cubicBezTo>
                  <a:cubicBezTo>
                    <a:pt x="295" y="159"/>
                    <a:pt x="296" y="159"/>
                    <a:pt x="297" y="160"/>
                  </a:cubicBezTo>
                  <a:cubicBezTo>
                    <a:pt x="297" y="162"/>
                    <a:pt x="298" y="165"/>
                    <a:pt x="299" y="168"/>
                  </a:cubicBezTo>
                  <a:cubicBezTo>
                    <a:pt x="302" y="178"/>
                    <a:pt x="306" y="190"/>
                    <a:pt x="314" y="190"/>
                  </a:cubicBezTo>
                  <a:cubicBezTo>
                    <a:pt x="316" y="190"/>
                    <a:pt x="319" y="190"/>
                    <a:pt x="321" y="188"/>
                  </a:cubicBezTo>
                  <a:cubicBezTo>
                    <a:pt x="321" y="188"/>
                    <a:pt x="321" y="188"/>
                    <a:pt x="322" y="188"/>
                  </a:cubicBezTo>
                  <a:cubicBezTo>
                    <a:pt x="323" y="188"/>
                    <a:pt x="324" y="189"/>
                    <a:pt x="324" y="189"/>
                  </a:cubicBezTo>
                  <a:cubicBezTo>
                    <a:pt x="328" y="198"/>
                    <a:pt x="334" y="209"/>
                    <a:pt x="345" y="212"/>
                  </a:cubicBezTo>
                  <a:cubicBezTo>
                    <a:pt x="343" y="205"/>
                    <a:pt x="341" y="198"/>
                    <a:pt x="338" y="191"/>
                  </a:cubicBezTo>
                  <a:cubicBezTo>
                    <a:pt x="336" y="185"/>
                    <a:pt x="334" y="180"/>
                    <a:pt x="333" y="173"/>
                  </a:cubicBezTo>
                  <a:cubicBezTo>
                    <a:pt x="333" y="171"/>
                    <a:pt x="337" y="171"/>
                    <a:pt x="337" y="173"/>
                  </a:cubicBezTo>
                  <a:cubicBezTo>
                    <a:pt x="340" y="186"/>
                    <a:pt x="350" y="199"/>
                    <a:pt x="349" y="213"/>
                  </a:cubicBezTo>
                  <a:cubicBezTo>
                    <a:pt x="350" y="213"/>
                    <a:pt x="351" y="213"/>
                    <a:pt x="351" y="213"/>
                  </a:cubicBezTo>
                  <a:cubicBezTo>
                    <a:pt x="353" y="213"/>
                    <a:pt x="354" y="213"/>
                    <a:pt x="355" y="213"/>
                  </a:cubicBezTo>
                  <a:cubicBezTo>
                    <a:pt x="362" y="213"/>
                    <a:pt x="369" y="212"/>
                    <a:pt x="376" y="211"/>
                  </a:cubicBezTo>
                  <a:cubicBezTo>
                    <a:pt x="378" y="210"/>
                    <a:pt x="380" y="210"/>
                    <a:pt x="382" y="209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1"/>
                    <a:pt x="383" y="211"/>
                    <a:pt x="383" y="211"/>
                  </a:cubicBezTo>
                  <a:cubicBezTo>
                    <a:pt x="383" y="211"/>
                    <a:pt x="383" y="211"/>
                    <a:pt x="383" y="211"/>
                  </a:cubicBezTo>
                  <a:cubicBezTo>
                    <a:pt x="384" y="213"/>
                    <a:pt x="384" y="214"/>
                    <a:pt x="382" y="216"/>
                  </a:cubicBezTo>
                  <a:cubicBezTo>
                    <a:pt x="382" y="217"/>
                    <a:pt x="381" y="218"/>
                    <a:pt x="381" y="219"/>
                  </a:cubicBezTo>
                  <a:cubicBezTo>
                    <a:pt x="378" y="227"/>
                    <a:pt x="387" y="233"/>
                    <a:pt x="392" y="237"/>
                  </a:cubicBezTo>
                  <a:cubicBezTo>
                    <a:pt x="398" y="241"/>
                    <a:pt x="405" y="245"/>
                    <a:pt x="412" y="248"/>
                  </a:cubicBezTo>
                  <a:cubicBezTo>
                    <a:pt x="416" y="249"/>
                    <a:pt x="419" y="251"/>
                    <a:pt x="423" y="253"/>
                  </a:cubicBezTo>
                  <a:cubicBezTo>
                    <a:pt x="424" y="254"/>
                    <a:pt x="424" y="256"/>
                    <a:pt x="424" y="257"/>
                  </a:cubicBezTo>
                  <a:cubicBezTo>
                    <a:pt x="420" y="265"/>
                    <a:pt x="415" y="268"/>
                    <a:pt x="406" y="269"/>
                  </a:cubicBezTo>
                  <a:cubicBezTo>
                    <a:pt x="405" y="269"/>
                    <a:pt x="405" y="270"/>
                    <a:pt x="404" y="270"/>
                  </a:cubicBezTo>
                  <a:cubicBezTo>
                    <a:pt x="402" y="274"/>
                    <a:pt x="409" y="290"/>
                    <a:pt x="409" y="290"/>
                  </a:cubicBezTo>
                  <a:cubicBezTo>
                    <a:pt x="413" y="298"/>
                    <a:pt x="421" y="307"/>
                    <a:pt x="432" y="310"/>
                  </a:cubicBezTo>
                  <a:cubicBezTo>
                    <a:pt x="429" y="306"/>
                    <a:pt x="429" y="301"/>
                    <a:pt x="428" y="296"/>
                  </a:cubicBezTo>
                  <a:cubicBezTo>
                    <a:pt x="426" y="291"/>
                    <a:pt x="425" y="285"/>
                    <a:pt x="426" y="279"/>
                  </a:cubicBezTo>
                  <a:cubicBezTo>
                    <a:pt x="426" y="277"/>
                    <a:pt x="429" y="278"/>
                    <a:pt x="429" y="280"/>
                  </a:cubicBezTo>
                  <a:cubicBezTo>
                    <a:pt x="429" y="286"/>
                    <a:pt x="431" y="292"/>
                    <a:pt x="433" y="298"/>
                  </a:cubicBezTo>
                  <a:cubicBezTo>
                    <a:pt x="434" y="302"/>
                    <a:pt x="436" y="306"/>
                    <a:pt x="435" y="310"/>
                  </a:cubicBezTo>
                  <a:cubicBezTo>
                    <a:pt x="435" y="310"/>
                    <a:pt x="435" y="310"/>
                    <a:pt x="435" y="310"/>
                  </a:cubicBezTo>
                  <a:cubicBezTo>
                    <a:pt x="437" y="311"/>
                    <a:pt x="438" y="312"/>
                    <a:pt x="438" y="314"/>
                  </a:cubicBezTo>
                  <a:cubicBezTo>
                    <a:pt x="438" y="319"/>
                    <a:pt x="439" y="322"/>
                    <a:pt x="441" y="324"/>
                  </a:cubicBezTo>
                  <a:cubicBezTo>
                    <a:pt x="444" y="327"/>
                    <a:pt x="448" y="328"/>
                    <a:pt x="452" y="328"/>
                  </a:cubicBezTo>
                  <a:cubicBezTo>
                    <a:pt x="454" y="328"/>
                    <a:pt x="456" y="327"/>
                    <a:pt x="458" y="327"/>
                  </a:cubicBezTo>
                  <a:cubicBezTo>
                    <a:pt x="458" y="327"/>
                    <a:pt x="458" y="327"/>
                    <a:pt x="458" y="327"/>
                  </a:cubicBezTo>
                  <a:cubicBezTo>
                    <a:pt x="456" y="320"/>
                    <a:pt x="455" y="312"/>
                    <a:pt x="453" y="305"/>
                  </a:cubicBezTo>
                  <a:cubicBezTo>
                    <a:pt x="451" y="297"/>
                    <a:pt x="448" y="290"/>
                    <a:pt x="448" y="283"/>
                  </a:cubicBezTo>
                  <a:cubicBezTo>
                    <a:pt x="448" y="282"/>
                    <a:pt x="450" y="282"/>
                    <a:pt x="450" y="282"/>
                  </a:cubicBezTo>
                  <a:cubicBezTo>
                    <a:pt x="453" y="289"/>
                    <a:pt x="455" y="297"/>
                    <a:pt x="457" y="304"/>
                  </a:cubicBezTo>
                  <a:cubicBezTo>
                    <a:pt x="459" y="311"/>
                    <a:pt x="463" y="319"/>
                    <a:pt x="462" y="327"/>
                  </a:cubicBezTo>
                  <a:cubicBezTo>
                    <a:pt x="462" y="327"/>
                    <a:pt x="463" y="327"/>
                    <a:pt x="463" y="327"/>
                  </a:cubicBezTo>
                  <a:cubicBezTo>
                    <a:pt x="463" y="327"/>
                    <a:pt x="464" y="327"/>
                    <a:pt x="464" y="327"/>
                  </a:cubicBezTo>
                  <a:cubicBezTo>
                    <a:pt x="465" y="327"/>
                    <a:pt x="467" y="328"/>
                    <a:pt x="468" y="329"/>
                  </a:cubicBezTo>
                  <a:cubicBezTo>
                    <a:pt x="472" y="331"/>
                    <a:pt x="472" y="331"/>
                    <a:pt x="472" y="331"/>
                  </a:cubicBezTo>
                  <a:cubicBezTo>
                    <a:pt x="472" y="327"/>
                    <a:pt x="472" y="327"/>
                    <a:pt x="472" y="327"/>
                  </a:cubicBezTo>
                  <a:cubicBezTo>
                    <a:pt x="471" y="327"/>
                    <a:pt x="472" y="327"/>
                    <a:pt x="472" y="326"/>
                  </a:cubicBezTo>
                  <a:cubicBezTo>
                    <a:pt x="472" y="326"/>
                    <a:pt x="473" y="326"/>
                    <a:pt x="474" y="326"/>
                  </a:cubicBezTo>
                  <a:cubicBezTo>
                    <a:pt x="474" y="326"/>
                    <a:pt x="475" y="326"/>
                    <a:pt x="475" y="326"/>
                  </a:cubicBezTo>
                  <a:cubicBezTo>
                    <a:pt x="480" y="328"/>
                    <a:pt x="484" y="331"/>
                    <a:pt x="488" y="334"/>
                  </a:cubicBezTo>
                  <a:cubicBezTo>
                    <a:pt x="489" y="335"/>
                    <a:pt x="489" y="335"/>
                    <a:pt x="489" y="335"/>
                  </a:cubicBezTo>
                  <a:cubicBezTo>
                    <a:pt x="491" y="333"/>
                    <a:pt x="491" y="333"/>
                    <a:pt x="491" y="333"/>
                  </a:cubicBezTo>
                  <a:cubicBezTo>
                    <a:pt x="491" y="331"/>
                    <a:pt x="492" y="330"/>
                    <a:pt x="493" y="328"/>
                  </a:cubicBezTo>
                  <a:cubicBezTo>
                    <a:pt x="493" y="328"/>
                    <a:pt x="493" y="328"/>
                    <a:pt x="494" y="328"/>
                  </a:cubicBezTo>
                  <a:cubicBezTo>
                    <a:pt x="493" y="328"/>
                    <a:pt x="493" y="328"/>
                    <a:pt x="493" y="327"/>
                  </a:cubicBezTo>
                  <a:cubicBezTo>
                    <a:pt x="490" y="323"/>
                    <a:pt x="490" y="317"/>
                    <a:pt x="488" y="312"/>
                  </a:cubicBezTo>
                  <a:cubicBezTo>
                    <a:pt x="486" y="306"/>
                    <a:pt x="484" y="301"/>
                    <a:pt x="483" y="295"/>
                  </a:cubicBezTo>
                  <a:cubicBezTo>
                    <a:pt x="483" y="293"/>
                    <a:pt x="486" y="292"/>
                    <a:pt x="487" y="294"/>
                  </a:cubicBezTo>
                  <a:cubicBezTo>
                    <a:pt x="490" y="304"/>
                    <a:pt x="498" y="317"/>
                    <a:pt x="495" y="327"/>
                  </a:cubicBezTo>
                  <a:cubicBezTo>
                    <a:pt x="495" y="327"/>
                    <a:pt x="496" y="327"/>
                    <a:pt x="496" y="327"/>
                  </a:cubicBezTo>
                  <a:cubicBezTo>
                    <a:pt x="497" y="327"/>
                    <a:pt x="497" y="327"/>
                    <a:pt x="498" y="327"/>
                  </a:cubicBezTo>
                  <a:cubicBezTo>
                    <a:pt x="500" y="329"/>
                    <a:pt x="502" y="331"/>
                    <a:pt x="504" y="333"/>
                  </a:cubicBezTo>
                  <a:cubicBezTo>
                    <a:pt x="502" y="326"/>
                    <a:pt x="501" y="320"/>
                    <a:pt x="499" y="313"/>
                  </a:cubicBezTo>
                  <a:cubicBezTo>
                    <a:pt x="496" y="307"/>
                    <a:pt x="494" y="300"/>
                    <a:pt x="492" y="293"/>
                  </a:cubicBezTo>
                  <a:cubicBezTo>
                    <a:pt x="491" y="292"/>
                    <a:pt x="494" y="291"/>
                    <a:pt x="494" y="292"/>
                  </a:cubicBezTo>
                  <a:cubicBezTo>
                    <a:pt x="499" y="304"/>
                    <a:pt x="511" y="322"/>
                    <a:pt x="507" y="335"/>
                  </a:cubicBezTo>
                  <a:cubicBezTo>
                    <a:pt x="507" y="335"/>
                    <a:pt x="507" y="335"/>
                    <a:pt x="507" y="335"/>
                  </a:cubicBezTo>
                  <a:cubicBezTo>
                    <a:pt x="507" y="335"/>
                    <a:pt x="507" y="335"/>
                    <a:pt x="508" y="336"/>
                  </a:cubicBezTo>
                  <a:cubicBezTo>
                    <a:pt x="509" y="337"/>
                    <a:pt x="511" y="339"/>
                    <a:pt x="513" y="340"/>
                  </a:cubicBezTo>
                  <a:cubicBezTo>
                    <a:pt x="516" y="343"/>
                    <a:pt x="519" y="345"/>
                    <a:pt x="522" y="347"/>
                  </a:cubicBezTo>
                  <a:cubicBezTo>
                    <a:pt x="523" y="347"/>
                    <a:pt x="525" y="348"/>
                    <a:pt x="527" y="348"/>
                  </a:cubicBezTo>
                  <a:cubicBezTo>
                    <a:pt x="528" y="349"/>
                    <a:pt x="530" y="349"/>
                    <a:pt x="531" y="350"/>
                  </a:cubicBezTo>
                  <a:close/>
                  <a:moveTo>
                    <a:pt x="422" y="303"/>
                  </a:moveTo>
                  <a:cubicBezTo>
                    <a:pt x="422" y="305"/>
                    <a:pt x="420" y="304"/>
                    <a:pt x="420" y="303"/>
                  </a:cubicBezTo>
                  <a:cubicBezTo>
                    <a:pt x="417" y="299"/>
                    <a:pt x="416" y="293"/>
                    <a:pt x="415" y="288"/>
                  </a:cubicBezTo>
                  <a:cubicBezTo>
                    <a:pt x="414" y="283"/>
                    <a:pt x="413" y="278"/>
                    <a:pt x="412" y="272"/>
                  </a:cubicBezTo>
                  <a:cubicBezTo>
                    <a:pt x="412" y="270"/>
                    <a:pt x="415" y="270"/>
                    <a:pt x="415" y="272"/>
                  </a:cubicBezTo>
                  <a:cubicBezTo>
                    <a:pt x="417" y="278"/>
                    <a:pt x="419" y="283"/>
                    <a:pt x="420" y="289"/>
                  </a:cubicBezTo>
                  <a:cubicBezTo>
                    <a:pt x="422" y="294"/>
                    <a:pt x="423" y="298"/>
                    <a:pt x="422" y="303"/>
                  </a:cubicBezTo>
                  <a:close/>
                  <a:moveTo>
                    <a:pt x="239" y="173"/>
                  </a:moveTo>
                  <a:cubicBezTo>
                    <a:pt x="241" y="176"/>
                    <a:pt x="242" y="180"/>
                    <a:pt x="243" y="183"/>
                  </a:cubicBezTo>
                  <a:cubicBezTo>
                    <a:pt x="244" y="186"/>
                    <a:pt x="246" y="190"/>
                    <a:pt x="245" y="193"/>
                  </a:cubicBezTo>
                  <a:cubicBezTo>
                    <a:pt x="244" y="194"/>
                    <a:pt x="243" y="194"/>
                    <a:pt x="243" y="193"/>
                  </a:cubicBezTo>
                  <a:cubicBezTo>
                    <a:pt x="240" y="192"/>
                    <a:pt x="240" y="189"/>
                    <a:pt x="239" y="186"/>
                  </a:cubicBezTo>
                  <a:cubicBezTo>
                    <a:pt x="238" y="182"/>
                    <a:pt x="236" y="179"/>
                    <a:pt x="235" y="175"/>
                  </a:cubicBezTo>
                  <a:cubicBezTo>
                    <a:pt x="234" y="172"/>
                    <a:pt x="238" y="170"/>
                    <a:pt x="239" y="173"/>
                  </a:cubicBezTo>
                  <a:close/>
                  <a:moveTo>
                    <a:pt x="128" y="138"/>
                  </a:moveTo>
                  <a:cubicBezTo>
                    <a:pt x="129" y="141"/>
                    <a:pt x="131" y="144"/>
                    <a:pt x="132" y="147"/>
                  </a:cubicBezTo>
                  <a:cubicBezTo>
                    <a:pt x="134" y="150"/>
                    <a:pt x="135" y="153"/>
                    <a:pt x="134" y="156"/>
                  </a:cubicBezTo>
                  <a:cubicBezTo>
                    <a:pt x="134" y="157"/>
                    <a:pt x="133" y="157"/>
                    <a:pt x="132" y="156"/>
                  </a:cubicBezTo>
                  <a:cubicBezTo>
                    <a:pt x="130" y="155"/>
                    <a:pt x="129" y="152"/>
                    <a:pt x="128" y="149"/>
                  </a:cubicBezTo>
                  <a:cubicBezTo>
                    <a:pt x="127" y="146"/>
                    <a:pt x="125" y="143"/>
                    <a:pt x="124" y="141"/>
                  </a:cubicBezTo>
                  <a:cubicBezTo>
                    <a:pt x="123" y="138"/>
                    <a:pt x="126" y="136"/>
                    <a:pt x="128" y="138"/>
                  </a:cubicBezTo>
                  <a:close/>
                  <a:moveTo>
                    <a:pt x="134" y="130"/>
                  </a:moveTo>
                  <a:cubicBezTo>
                    <a:pt x="136" y="134"/>
                    <a:pt x="149" y="149"/>
                    <a:pt x="143" y="154"/>
                  </a:cubicBezTo>
                  <a:cubicBezTo>
                    <a:pt x="142" y="155"/>
                    <a:pt x="142" y="155"/>
                    <a:pt x="141" y="154"/>
                  </a:cubicBezTo>
                  <a:cubicBezTo>
                    <a:pt x="140" y="153"/>
                    <a:pt x="140" y="153"/>
                    <a:pt x="139" y="151"/>
                  </a:cubicBezTo>
                  <a:cubicBezTo>
                    <a:pt x="138" y="149"/>
                    <a:pt x="137" y="146"/>
                    <a:pt x="136" y="144"/>
                  </a:cubicBezTo>
                  <a:cubicBezTo>
                    <a:pt x="134" y="140"/>
                    <a:pt x="132" y="136"/>
                    <a:pt x="131" y="131"/>
                  </a:cubicBezTo>
                  <a:cubicBezTo>
                    <a:pt x="130" y="129"/>
                    <a:pt x="133" y="128"/>
                    <a:pt x="134" y="130"/>
                  </a:cubicBezTo>
                  <a:close/>
                  <a:moveTo>
                    <a:pt x="143" y="127"/>
                  </a:moveTo>
                  <a:cubicBezTo>
                    <a:pt x="146" y="131"/>
                    <a:pt x="148" y="135"/>
                    <a:pt x="150" y="139"/>
                  </a:cubicBezTo>
                  <a:cubicBezTo>
                    <a:pt x="152" y="142"/>
                    <a:pt x="154" y="147"/>
                    <a:pt x="152" y="149"/>
                  </a:cubicBezTo>
                  <a:cubicBezTo>
                    <a:pt x="151" y="150"/>
                    <a:pt x="150" y="150"/>
                    <a:pt x="150" y="149"/>
                  </a:cubicBezTo>
                  <a:cubicBezTo>
                    <a:pt x="147" y="148"/>
                    <a:pt x="146" y="143"/>
                    <a:pt x="145" y="140"/>
                  </a:cubicBezTo>
                  <a:cubicBezTo>
                    <a:pt x="143" y="136"/>
                    <a:pt x="141" y="132"/>
                    <a:pt x="140" y="128"/>
                  </a:cubicBezTo>
                  <a:cubicBezTo>
                    <a:pt x="140" y="126"/>
                    <a:pt x="142" y="125"/>
                    <a:pt x="143" y="127"/>
                  </a:cubicBezTo>
                  <a:close/>
                  <a:moveTo>
                    <a:pt x="163" y="148"/>
                  </a:moveTo>
                  <a:cubicBezTo>
                    <a:pt x="162" y="149"/>
                    <a:pt x="161" y="149"/>
                    <a:pt x="161" y="148"/>
                  </a:cubicBezTo>
                  <a:cubicBezTo>
                    <a:pt x="159" y="145"/>
                    <a:pt x="158" y="141"/>
                    <a:pt x="157" y="138"/>
                  </a:cubicBezTo>
                  <a:cubicBezTo>
                    <a:pt x="155" y="134"/>
                    <a:pt x="152" y="130"/>
                    <a:pt x="150" y="127"/>
                  </a:cubicBezTo>
                  <a:cubicBezTo>
                    <a:pt x="149" y="125"/>
                    <a:pt x="152" y="123"/>
                    <a:pt x="153" y="125"/>
                  </a:cubicBezTo>
                  <a:cubicBezTo>
                    <a:pt x="156" y="130"/>
                    <a:pt x="168" y="141"/>
                    <a:pt x="163" y="148"/>
                  </a:cubicBezTo>
                  <a:close/>
                  <a:moveTo>
                    <a:pt x="211" y="184"/>
                  </a:moveTo>
                  <a:cubicBezTo>
                    <a:pt x="213" y="185"/>
                    <a:pt x="214" y="188"/>
                    <a:pt x="215" y="190"/>
                  </a:cubicBezTo>
                  <a:cubicBezTo>
                    <a:pt x="215" y="192"/>
                    <a:pt x="216" y="194"/>
                    <a:pt x="216" y="196"/>
                  </a:cubicBezTo>
                  <a:cubicBezTo>
                    <a:pt x="216" y="197"/>
                    <a:pt x="215" y="197"/>
                    <a:pt x="214" y="196"/>
                  </a:cubicBezTo>
                  <a:cubicBezTo>
                    <a:pt x="212" y="195"/>
                    <a:pt x="212" y="194"/>
                    <a:pt x="211" y="192"/>
                  </a:cubicBezTo>
                  <a:cubicBezTo>
                    <a:pt x="210" y="189"/>
                    <a:pt x="209" y="187"/>
                    <a:pt x="208" y="185"/>
                  </a:cubicBezTo>
                  <a:cubicBezTo>
                    <a:pt x="207" y="183"/>
                    <a:pt x="210" y="182"/>
                    <a:pt x="211" y="184"/>
                  </a:cubicBezTo>
                  <a:close/>
                  <a:moveTo>
                    <a:pt x="217" y="178"/>
                  </a:moveTo>
                  <a:cubicBezTo>
                    <a:pt x="219" y="181"/>
                    <a:pt x="230" y="198"/>
                    <a:pt x="222" y="200"/>
                  </a:cubicBezTo>
                  <a:cubicBezTo>
                    <a:pt x="221" y="200"/>
                    <a:pt x="221" y="199"/>
                    <a:pt x="221" y="199"/>
                  </a:cubicBezTo>
                  <a:cubicBezTo>
                    <a:pt x="220" y="196"/>
                    <a:pt x="219" y="193"/>
                    <a:pt x="218" y="190"/>
                  </a:cubicBezTo>
                  <a:cubicBezTo>
                    <a:pt x="217" y="187"/>
                    <a:pt x="215" y="183"/>
                    <a:pt x="213" y="180"/>
                  </a:cubicBezTo>
                  <a:cubicBezTo>
                    <a:pt x="212" y="177"/>
                    <a:pt x="216" y="175"/>
                    <a:pt x="217" y="178"/>
                  </a:cubicBezTo>
                  <a:close/>
                  <a:moveTo>
                    <a:pt x="242" y="141"/>
                  </a:moveTo>
                  <a:cubicBezTo>
                    <a:pt x="243" y="142"/>
                    <a:pt x="241" y="144"/>
                    <a:pt x="240" y="143"/>
                  </a:cubicBezTo>
                  <a:cubicBezTo>
                    <a:pt x="239" y="142"/>
                    <a:pt x="239" y="140"/>
                    <a:pt x="238" y="139"/>
                  </a:cubicBezTo>
                  <a:cubicBezTo>
                    <a:pt x="237" y="137"/>
                    <a:pt x="240" y="135"/>
                    <a:pt x="241" y="137"/>
                  </a:cubicBezTo>
                  <a:cubicBezTo>
                    <a:pt x="241" y="138"/>
                    <a:pt x="241" y="140"/>
                    <a:pt x="242" y="141"/>
                  </a:cubicBezTo>
                  <a:close/>
                  <a:moveTo>
                    <a:pt x="288" y="158"/>
                  </a:moveTo>
                  <a:cubicBezTo>
                    <a:pt x="287" y="159"/>
                    <a:pt x="286" y="159"/>
                    <a:pt x="286" y="158"/>
                  </a:cubicBezTo>
                  <a:cubicBezTo>
                    <a:pt x="283" y="155"/>
                    <a:pt x="283" y="151"/>
                    <a:pt x="282" y="147"/>
                  </a:cubicBezTo>
                  <a:cubicBezTo>
                    <a:pt x="280" y="143"/>
                    <a:pt x="279" y="139"/>
                    <a:pt x="280" y="135"/>
                  </a:cubicBezTo>
                  <a:cubicBezTo>
                    <a:pt x="280" y="133"/>
                    <a:pt x="283" y="133"/>
                    <a:pt x="284" y="136"/>
                  </a:cubicBezTo>
                  <a:cubicBezTo>
                    <a:pt x="284" y="140"/>
                    <a:pt x="285" y="144"/>
                    <a:pt x="286" y="148"/>
                  </a:cubicBezTo>
                  <a:cubicBezTo>
                    <a:pt x="287" y="151"/>
                    <a:pt x="289" y="155"/>
                    <a:pt x="288" y="158"/>
                  </a:cubicBezTo>
                  <a:close/>
                  <a:moveTo>
                    <a:pt x="320" y="185"/>
                  </a:moveTo>
                  <a:cubicBezTo>
                    <a:pt x="320" y="186"/>
                    <a:pt x="318" y="187"/>
                    <a:pt x="318" y="186"/>
                  </a:cubicBezTo>
                  <a:cubicBezTo>
                    <a:pt x="312" y="179"/>
                    <a:pt x="310" y="168"/>
                    <a:pt x="309" y="159"/>
                  </a:cubicBezTo>
                  <a:cubicBezTo>
                    <a:pt x="309" y="157"/>
                    <a:pt x="313" y="156"/>
                    <a:pt x="313" y="158"/>
                  </a:cubicBezTo>
                  <a:cubicBezTo>
                    <a:pt x="315" y="167"/>
                    <a:pt x="319" y="176"/>
                    <a:pt x="320" y="185"/>
                  </a:cubicBezTo>
                  <a:close/>
                  <a:moveTo>
                    <a:pt x="328" y="174"/>
                  </a:moveTo>
                  <a:cubicBezTo>
                    <a:pt x="330" y="180"/>
                    <a:pt x="332" y="185"/>
                    <a:pt x="334" y="190"/>
                  </a:cubicBezTo>
                  <a:cubicBezTo>
                    <a:pt x="335" y="194"/>
                    <a:pt x="337" y="198"/>
                    <a:pt x="337" y="202"/>
                  </a:cubicBezTo>
                  <a:cubicBezTo>
                    <a:pt x="337" y="203"/>
                    <a:pt x="335" y="204"/>
                    <a:pt x="334" y="203"/>
                  </a:cubicBezTo>
                  <a:cubicBezTo>
                    <a:pt x="331" y="200"/>
                    <a:pt x="330" y="195"/>
                    <a:pt x="328" y="191"/>
                  </a:cubicBezTo>
                  <a:cubicBezTo>
                    <a:pt x="326" y="186"/>
                    <a:pt x="325" y="180"/>
                    <a:pt x="323" y="175"/>
                  </a:cubicBezTo>
                  <a:cubicBezTo>
                    <a:pt x="323" y="172"/>
                    <a:pt x="327" y="171"/>
                    <a:pt x="328" y="174"/>
                  </a:cubicBezTo>
                  <a:close/>
                  <a:moveTo>
                    <a:pt x="358" y="208"/>
                  </a:moveTo>
                  <a:cubicBezTo>
                    <a:pt x="358" y="209"/>
                    <a:pt x="357" y="209"/>
                    <a:pt x="356" y="208"/>
                  </a:cubicBezTo>
                  <a:cubicBezTo>
                    <a:pt x="353" y="203"/>
                    <a:pt x="352" y="196"/>
                    <a:pt x="350" y="191"/>
                  </a:cubicBezTo>
                  <a:cubicBezTo>
                    <a:pt x="348" y="185"/>
                    <a:pt x="346" y="180"/>
                    <a:pt x="344" y="173"/>
                  </a:cubicBezTo>
                  <a:cubicBezTo>
                    <a:pt x="344" y="172"/>
                    <a:pt x="347" y="170"/>
                    <a:pt x="347" y="172"/>
                  </a:cubicBezTo>
                  <a:cubicBezTo>
                    <a:pt x="351" y="182"/>
                    <a:pt x="362" y="197"/>
                    <a:pt x="358" y="208"/>
                  </a:cubicBezTo>
                  <a:close/>
                  <a:moveTo>
                    <a:pt x="366" y="197"/>
                  </a:moveTo>
                  <a:cubicBezTo>
                    <a:pt x="368" y="200"/>
                    <a:pt x="369" y="204"/>
                    <a:pt x="368" y="208"/>
                  </a:cubicBezTo>
                  <a:cubicBezTo>
                    <a:pt x="367" y="209"/>
                    <a:pt x="366" y="209"/>
                    <a:pt x="366" y="208"/>
                  </a:cubicBezTo>
                  <a:cubicBezTo>
                    <a:pt x="364" y="205"/>
                    <a:pt x="363" y="201"/>
                    <a:pt x="362" y="198"/>
                  </a:cubicBezTo>
                  <a:cubicBezTo>
                    <a:pt x="361" y="193"/>
                    <a:pt x="360" y="189"/>
                    <a:pt x="359" y="184"/>
                  </a:cubicBezTo>
                  <a:cubicBezTo>
                    <a:pt x="359" y="182"/>
                    <a:pt x="362" y="181"/>
                    <a:pt x="363" y="183"/>
                  </a:cubicBezTo>
                  <a:cubicBezTo>
                    <a:pt x="363" y="188"/>
                    <a:pt x="365" y="192"/>
                    <a:pt x="366" y="197"/>
                  </a:cubicBezTo>
                  <a:close/>
                  <a:moveTo>
                    <a:pt x="376" y="204"/>
                  </a:moveTo>
                  <a:cubicBezTo>
                    <a:pt x="376" y="205"/>
                    <a:pt x="374" y="206"/>
                    <a:pt x="374" y="205"/>
                  </a:cubicBezTo>
                  <a:cubicBezTo>
                    <a:pt x="371" y="202"/>
                    <a:pt x="370" y="198"/>
                    <a:pt x="369" y="195"/>
                  </a:cubicBezTo>
                  <a:cubicBezTo>
                    <a:pt x="368" y="191"/>
                    <a:pt x="367" y="187"/>
                    <a:pt x="367" y="183"/>
                  </a:cubicBezTo>
                  <a:cubicBezTo>
                    <a:pt x="367" y="181"/>
                    <a:pt x="369" y="181"/>
                    <a:pt x="370" y="182"/>
                  </a:cubicBezTo>
                  <a:cubicBezTo>
                    <a:pt x="370" y="187"/>
                    <a:pt x="372" y="191"/>
                    <a:pt x="373" y="195"/>
                  </a:cubicBezTo>
                  <a:cubicBezTo>
                    <a:pt x="375" y="198"/>
                    <a:pt x="376" y="201"/>
                    <a:pt x="376" y="204"/>
                  </a:cubicBezTo>
                  <a:close/>
                  <a:moveTo>
                    <a:pt x="449" y="325"/>
                  </a:moveTo>
                  <a:cubicBezTo>
                    <a:pt x="449" y="326"/>
                    <a:pt x="448" y="325"/>
                    <a:pt x="447" y="325"/>
                  </a:cubicBezTo>
                  <a:cubicBezTo>
                    <a:pt x="444" y="319"/>
                    <a:pt x="443" y="311"/>
                    <a:pt x="441" y="305"/>
                  </a:cubicBezTo>
                  <a:cubicBezTo>
                    <a:pt x="439" y="297"/>
                    <a:pt x="437" y="289"/>
                    <a:pt x="436" y="281"/>
                  </a:cubicBezTo>
                  <a:cubicBezTo>
                    <a:pt x="436" y="280"/>
                    <a:pt x="439" y="279"/>
                    <a:pt x="439" y="281"/>
                  </a:cubicBezTo>
                  <a:cubicBezTo>
                    <a:pt x="441" y="289"/>
                    <a:pt x="443" y="296"/>
                    <a:pt x="445" y="304"/>
                  </a:cubicBezTo>
                  <a:cubicBezTo>
                    <a:pt x="447" y="311"/>
                    <a:pt x="451" y="318"/>
                    <a:pt x="449" y="325"/>
                  </a:cubicBezTo>
                  <a:close/>
                  <a:moveTo>
                    <a:pt x="472" y="325"/>
                  </a:moveTo>
                  <a:cubicBezTo>
                    <a:pt x="472" y="326"/>
                    <a:pt x="470" y="326"/>
                    <a:pt x="469" y="325"/>
                  </a:cubicBezTo>
                  <a:cubicBezTo>
                    <a:pt x="467" y="322"/>
                    <a:pt x="467" y="317"/>
                    <a:pt x="466" y="314"/>
                  </a:cubicBezTo>
                  <a:cubicBezTo>
                    <a:pt x="464" y="310"/>
                    <a:pt x="462" y="306"/>
                    <a:pt x="461" y="301"/>
                  </a:cubicBezTo>
                  <a:cubicBezTo>
                    <a:pt x="459" y="296"/>
                    <a:pt x="456" y="290"/>
                    <a:pt x="458" y="284"/>
                  </a:cubicBezTo>
                  <a:cubicBezTo>
                    <a:pt x="459" y="283"/>
                    <a:pt x="461" y="283"/>
                    <a:pt x="461" y="284"/>
                  </a:cubicBezTo>
                  <a:cubicBezTo>
                    <a:pt x="461" y="293"/>
                    <a:pt x="465" y="300"/>
                    <a:pt x="469" y="307"/>
                  </a:cubicBezTo>
                  <a:cubicBezTo>
                    <a:pt x="471" y="312"/>
                    <a:pt x="474" y="320"/>
                    <a:pt x="472" y="325"/>
                  </a:cubicBezTo>
                  <a:close/>
                  <a:moveTo>
                    <a:pt x="484" y="313"/>
                  </a:moveTo>
                  <a:cubicBezTo>
                    <a:pt x="485" y="316"/>
                    <a:pt x="488" y="323"/>
                    <a:pt x="484" y="326"/>
                  </a:cubicBezTo>
                  <a:cubicBezTo>
                    <a:pt x="484" y="326"/>
                    <a:pt x="483" y="326"/>
                    <a:pt x="483" y="326"/>
                  </a:cubicBezTo>
                  <a:cubicBezTo>
                    <a:pt x="480" y="323"/>
                    <a:pt x="481" y="319"/>
                    <a:pt x="480" y="315"/>
                  </a:cubicBezTo>
                  <a:cubicBezTo>
                    <a:pt x="478" y="310"/>
                    <a:pt x="476" y="304"/>
                    <a:pt x="473" y="299"/>
                  </a:cubicBezTo>
                  <a:cubicBezTo>
                    <a:pt x="472" y="296"/>
                    <a:pt x="476" y="294"/>
                    <a:pt x="477" y="297"/>
                  </a:cubicBezTo>
                  <a:cubicBezTo>
                    <a:pt x="480" y="302"/>
                    <a:pt x="482" y="307"/>
                    <a:pt x="484" y="313"/>
                  </a:cubicBezTo>
                  <a:close/>
                  <a:moveTo>
                    <a:pt x="516" y="323"/>
                  </a:moveTo>
                  <a:cubicBezTo>
                    <a:pt x="518" y="329"/>
                    <a:pt x="520" y="335"/>
                    <a:pt x="518" y="341"/>
                  </a:cubicBezTo>
                  <a:cubicBezTo>
                    <a:pt x="518" y="342"/>
                    <a:pt x="517" y="342"/>
                    <a:pt x="516" y="342"/>
                  </a:cubicBezTo>
                  <a:cubicBezTo>
                    <a:pt x="513" y="336"/>
                    <a:pt x="513" y="330"/>
                    <a:pt x="511" y="324"/>
                  </a:cubicBezTo>
                  <a:cubicBezTo>
                    <a:pt x="509" y="316"/>
                    <a:pt x="506" y="309"/>
                    <a:pt x="505" y="302"/>
                  </a:cubicBezTo>
                  <a:cubicBezTo>
                    <a:pt x="504" y="299"/>
                    <a:pt x="508" y="298"/>
                    <a:pt x="508" y="301"/>
                  </a:cubicBezTo>
                  <a:cubicBezTo>
                    <a:pt x="510" y="308"/>
                    <a:pt x="513" y="315"/>
                    <a:pt x="516" y="323"/>
                  </a:cubicBezTo>
                  <a:close/>
                  <a:moveTo>
                    <a:pt x="540" y="338"/>
                  </a:moveTo>
                  <a:cubicBezTo>
                    <a:pt x="537" y="331"/>
                    <a:pt x="535" y="324"/>
                    <a:pt x="531" y="317"/>
                  </a:cubicBezTo>
                  <a:cubicBezTo>
                    <a:pt x="530" y="315"/>
                    <a:pt x="533" y="314"/>
                    <a:pt x="534" y="316"/>
                  </a:cubicBezTo>
                  <a:cubicBezTo>
                    <a:pt x="540" y="326"/>
                    <a:pt x="549" y="342"/>
                    <a:pt x="547" y="355"/>
                  </a:cubicBezTo>
                  <a:cubicBezTo>
                    <a:pt x="547" y="356"/>
                    <a:pt x="545" y="356"/>
                    <a:pt x="545" y="355"/>
                  </a:cubicBezTo>
                  <a:cubicBezTo>
                    <a:pt x="542" y="350"/>
                    <a:pt x="541" y="344"/>
                    <a:pt x="540" y="338"/>
                  </a:cubicBezTo>
                  <a:close/>
                  <a:moveTo>
                    <a:pt x="529" y="347"/>
                  </a:moveTo>
                  <a:cubicBezTo>
                    <a:pt x="526" y="343"/>
                    <a:pt x="526" y="337"/>
                    <a:pt x="524" y="332"/>
                  </a:cubicBezTo>
                  <a:cubicBezTo>
                    <a:pt x="523" y="325"/>
                    <a:pt x="521" y="318"/>
                    <a:pt x="519" y="312"/>
                  </a:cubicBezTo>
                  <a:cubicBezTo>
                    <a:pt x="518" y="309"/>
                    <a:pt x="521" y="308"/>
                    <a:pt x="522" y="310"/>
                  </a:cubicBezTo>
                  <a:cubicBezTo>
                    <a:pt x="525" y="316"/>
                    <a:pt x="527" y="322"/>
                    <a:pt x="529" y="329"/>
                  </a:cubicBezTo>
                  <a:cubicBezTo>
                    <a:pt x="530" y="335"/>
                    <a:pt x="532" y="341"/>
                    <a:pt x="531" y="346"/>
                  </a:cubicBezTo>
                  <a:cubicBezTo>
                    <a:pt x="531" y="347"/>
                    <a:pt x="529" y="348"/>
                    <a:pt x="529" y="347"/>
                  </a:cubicBezTo>
                  <a:close/>
                </a:path>
              </a:pathLst>
            </a:custGeom>
            <a:solidFill>
              <a:srgbClr val="BCC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75"/>
            <p:cNvSpPr/>
            <p:nvPr/>
          </p:nvSpPr>
          <p:spPr bwMode="auto">
            <a:xfrm>
              <a:off x="5840413" y="1550988"/>
              <a:ext cx="192088" cy="241300"/>
            </a:xfrm>
            <a:custGeom>
              <a:avLst/>
              <a:gdLst>
                <a:gd name="T0" fmla="*/ 10 w 45"/>
                <a:gd name="T1" fmla="*/ 1 h 57"/>
                <a:gd name="T2" fmla="*/ 11 w 45"/>
                <a:gd name="T3" fmla="*/ 0 h 57"/>
                <a:gd name="T4" fmla="*/ 12 w 45"/>
                <a:gd name="T5" fmla="*/ 1 h 57"/>
                <a:gd name="T6" fmla="*/ 23 w 45"/>
                <a:gd name="T7" fmla="*/ 5 h 57"/>
                <a:gd name="T8" fmla="*/ 24 w 45"/>
                <a:gd name="T9" fmla="*/ 5 h 57"/>
                <a:gd name="T10" fmla="*/ 25 w 45"/>
                <a:gd name="T11" fmla="*/ 6 h 57"/>
                <a:gd name="T12" fmla="*/ 30 w 45"/>
                <a:gd name="T13" fmla="*/ 21 h 57"/>
                <a:gd name="T14" fmla="*/ 42 w 45"/>
                <a:gd name="T15" fmla="*/ 51 h 57"/>
                <a:gd name="T16" fmla="*/ 45 w 45"/>
                <a:gd name="T17" fmla="*/ 57 h 57"/>
                <a:gd name="T18" fmla="*/ 28 w 45"/>
                <a:gd name="T19" fmla="*/ 39 h 57"/>
                <a:gd name="T20" fmla="*/ 0 w 45"/>
                <a:gd name="T21" fmla="*/ 8 h 57"/>
                <a:gd name="T22" fmla="*/ 10 w 45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7">
                  <a:moveTo>
                    <a:pt x="10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6" y="4"/>
                    <a:pt x="20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11"/>
                    <a:pt x="28" y="16"/>
                    <a:pt x="30" y="21"/>
                  </a:cubicBezTo>
                  <a:cubicBezTo>
                    <a:pt x="34" y="31"/>
                    <a:pt x="37" y="42"/>
                    <a:pt x="42" y="5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0" y="50"/>
                    <a:pt x="34" y="45"/>
                    <a:pt x="28" y="39"/>
                  </a:cubicBezTo>
                  <a:cubicBezTo>
                    <a:pt x="19" y="30"/>
                    <a:pt x="8" y="20"/>
                    <a:pt x="0" y="8"/>
                  </a:cubicBezTo>
                  <a:cubicBezTo>
                    <a:pt x="4" y="6"/>
                    <a:pt x="7" y="4"/>
                    <a:pt x="10" y="1"/>
                  </a:cubicBezTo>
                  <a:close/>
                </a:path>
              </a:pathLst>
            </a:custGeom>
            <a:solidFill>
              <a:srgbClr val="BCC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76"/>
            <p:cNvSpPr/>
            <p:nvPr/>
          </p:nvSpPr>
          <p:spPr bwMode="auto">
            <a:xfrm>
              <a:off x="6065838" y="1792288"/>
              <a:ext cx="166688" cy="192088"/>
            </a:xfrm>
            <a:custGeom>
              <a:avLst/>
              <a:gdLst>
                <a:gd name="T0" fmla="*/ 23 w 39"/>
                <a:gd name="T1" fmla="*/ 0 h 45"/>
                <a:gd name="T2" fmla="*/ 34 w 39"/>
                <a:gd name="T3" fmla="*/ 10 h 45"/>
                <a:gd name="T4" fmla="*/ 34 w 39"/>
                <a:gd name="T5" fmla="*/ 18 h 45"/>
                <a:gd name="T6" fmla="*/ 37 w 39"/>
                <a:gd name="T7" fmla="*/ 22 h 45"/>
                <a:gd name="T8" fmla="*/ 36 w 39"/>
                <a:gd name="T9" fmla="*/ 30 h 45"/>
                <a:gd name="T10" fmla="*/ 24 w 39"/>
                <a:gd name="T11" fmla="*/ 45 h 45"/>
                <a:gd name="T12" fmla="*/ 24 w 39"/>
                <a:gd name="T13" fmla="*/ 44 h 45"/>
                <a:gd name="T14" fmla="*/ 24 w 39"/>
                <a:gd name="T15" fmla="*/ 43 h 45"/>
                <a:gd name="T16" fmla="*/ 4 w 39"/>
                <a:gd name="T17" fmla="*/ 11 h 45"/>
                <a:gd name="T18" fmla="*/ 2 w 39"/>
                <a:gd name="T19" fmla="*/ 7 h 45"/>
                <a:gd name="T20" fmla="*/ 0 w 39"/>
                <a:gd name="T21" fmla="*/ 4 h 45"/>
                <a:gd name="T22" fmla="*/ 4 w 39"/>
                <a:gd name="T23" fmla="*/ 4 h 45"/>
                <a:gd name="T24" fmla="*/ 23 w 39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5">
                  <a:moveTo>
                    <a:pt x="23" y="0"/>
                  </a:moveTo>
                  <a:cubicBezTo>
                    <a:pt x="28" y="2"/>
                    <a:pt x="32" y="5"/>
                    <a:pt x="34" y="10"/>
                  </a:cubicBezTo>
                  <a:cubicBezTo>
                    <a:pt x="36" y="12"/>
                    <a:pt x="33" y="15"/>
                    <a:pt x="34" y="18"/>
                  </a:cubicBezTo>
                  <a:cubicBezTo>
                    <a:pt x="35" y="20"/>
                    <a:pt x="36" y="20"/>
                    <a:pt x="37" y="22"/>
                  </a:cubicBezTo>
                  <a:cubicBezTo>
                    <a:pt x="39" y="24"/>
                    <a:pt x="37" y="28"/>
                    <a:pt x="36" y="30"/>
                  </a:cubicBezTo>
                  <a:cubicBezTo>
                    <a:pt x="33" y="36"/>
                    <a:pt x="30" y="42"/>
                    <a:pt x="24" y="4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7" y="34"/>
                    <a:pt x="11" y="24"/>
                    <a:pt x="4" y="11"/>
                  </a:cubicBezTo>
                  <a:cubicBezTo>
                    <a:pt x="4" y="10"/>
                    <a:pt x="2" y="7"/>
                    <a:pt x="2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0" y="4"/>
                    <a:pt x="16" y="2"/>
                    <a:pt x="23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77"/>
            <p:cNvSpPr>
              <a:spLocks noEditPoints="1"/>
            </p:cNvSpPr>
            <p:nvPr/>
          </p:nvSpPr>
          <p:spPr bwMode="auto">
            <a:xfrm>
              <a:off x="4502150" y="901700"/>
              <a:ext cx="3175000" cy="5049838"/>
            </a:xfrm>
            <a:custGeom>
              <a:avLst/>
              <a:gdLst>
                <a:gd name="T0" fmla="*/ 145 w 747"/>
                <a:gd name="T1" fmla="*/ 497 h 1190"/>
                <a:gd name="T2" fmla="*/ 156 w 747"/>
                <a:gd name="T3" fmla="*/ 542 h 1190"/>
                <a:gd name="T4" fmla="*/ 247 w 747"/>
                <a:gd name="T5" fmla="*/ 710 h 1190"/>
                <a:gd name="T6" fmla="*/ 381 w 747"/>
                <a:gd name="T7" fmla="*/ 779 h 1190"/>
                <a:gd name="T8" fmla="*/ 442 w 747"/>
                <a:gd name="T9" fmla="*/ 509 h 1190"/>
                <a:gd name="T10" fmla="*/ 603 w 747"/>
                <a:gd name="T11" fmla="*/ 675 h 1190"/>
                <a:gd name="T12" fmla="*/ 643 w 747"/>
                <a:gd name="T13" fmla="*/ 537 h 1190"/>
                <a:gd name="T14" fmla="*/ 740 w 747"/>
                <a:gd name="T15" fmla="*/ 403 h 1190"/>
                <a:gd name="T16" fmla="*/ 624 w 747"/>
                <a:gd name="T17" fmla="*/ 141 h 1190"/>
                <a:gd name="T18" fmla="*/ 384 w 747"/>
                <a:gd name="T19" fmla="*/ 0 h 1190"/>
                <a:gd name="T20" fmla="*/ 273 w 747"/>
                <a:gd name="T21" fmla="*/ 188 h 1190"/>
                <a:gd name="T22" fmla="*/ 250 w 747"/>
                <a:gd name="T23" fmla="*/ 212 h 1190"/>
                <a:gd name="T24" fmla="*/ 345 w 747"/>
                <a:gd name="T25" fmla="*/ 174 h 1190"/>
                <a:gd name="T26" fmla="*/ 625 w 747"/>
                <a:gd name="T27" fmla="*/ 333 h 1190"/>
                <a:gd name="T28" fmla="*/ 536 w 747"/>
                <a:gd name="T29" fmla="*/ 217 h 1190"/>
                <a:gd name="T30" fmla="*/ 418 w 747"/>
                <a:gd name="T31" fmla="*/ 165 h 1190"/>
                <a:gd name="T32" fmla="*/ 405 w 747"/>
                <a:gd name="T33" fmla="*/ 175 h 1190"/>
                <a:gd name="T34" fmla="*/ 339 w 747"/>
                <a:gd name="T35" fmla="*/ 139 h 1190"/>
                <a:gd name="T36" fmla="*/ 308 w 747"/>
                <a:gd name="T37" fmla="*/ 165 h 1190"/>
                <a:gd name="T38" fmla="*/ 303 w 747"/>
                <a:gd name="T39" fmla="*/ 89 h 1190"/>
                <a:gd name="T40" fmla="*/ 476 w 747"/>
                <a:gd name="T41" fmla="*/ 66 h 1190"/>
                <a:gd name="T42" fmla="*/ 666 w 747"/>
                <a:gd name="T43" fmla="*/ 270 h 1190"/>
                <a:gd name="T44" fmla="*/ 395 w 747"/>
                <a:gd name="T45" fmla="*/ 272 h 1190"/>
                <a:gd name="T46" fmla="*/ 396 w 747"/>
                <a:gd name="T47" fmla="*/ 269 h 1190"/>
                <a:gd name="T48" fmla="*/ 499 w 747"/>
                <a:gd name="T49" fmla="*/ 222 h 1190"/>
                <a:gd name="T50" fmla="*/ 484 w 747"/>
                <a:gd name="T51" fmla="*/ 215 h 1190"/>
                <a:gd name="T52" fmla="*/ 577 w 747"/>
                <a:gd name="T53" fmla="*/ 508 h 1190"/>
                <a:gd name="T54" fmla="*/ 703 w 747"/>
                <a:gd name="T55" fmla="*/ 628 h 1190"/>
                <a:gd name="T56" fmla="*/ 619 w 747"/>
                <a:gd name="T57" fmla="*/ 660 h 1190"/>
                <a:gd name="T58" fmla="*/ 557 w 747"/>
                <a:gd name="T59" fmla="*/ 566 h 1190"/>
                <a:gd name="T60" fmla="*/ 511 w 747"/>
                <a:gd name="T61" fmla="*/ 490 h 1190"/>
                <a:gd name="T62" fmla="*/ 578 w 747"/>
                <a:gd name="T63" fmla="*/ 436 h 1190"/>
                <a:gd name="T64" fmla="*/ 452 w 747"/>
                <a:gd name="T65" fmla="*/ 416 h 1190"/>
                <a:gd name="T66" fmla="*/ 383 w 747"/>
                <a:gd name="T67" fmla="*/ 600 h 1190"/>
                <a:gd name="T68" fmla="*/ 292 w 747"/>
                <a:gd name="T69" fmla="*/ 387 h 1190"/>
                <a:gd name="T70" fmla="*/ 390 w 747"/>
                <a:gd name="T71" fmla="*/ 604 h 1190"/>
                <a:gd name="T72" fmla="*/ 307 w 747"/>
                <a:gd name="T73" fmla="*/ 496 h 1190"/>
                <a:gd name="T74" fmla="*/ 315 w 747"/>
                <a:gd name="T75" fmla="*/ 599 h 1190"/>
                <a:gd name="T76" fmla="*/ 265 w 747"/>
                <a:gd name="T77" fmla="*/ 586 h 1190"/>
                <a:gd name="T78" fmla="*/ 221 w 747"/>
                <a:gd name="T79" fmla="*/ 658 h 1190"/>
                <a:gd name="T80" fmla="*/ 176 w 747"/>
                <a:gd name="T81" fmla="*/ 688 h 1190"/>
                <a:gd name="T82" fmla="*/ 141 w 747"/>
                <a:gd name="T83" fmla="*/ 736 h 1190"/>
                <a:gd name="T84" fmla="*/ 170 w 747"/>
                <a:gd name="T85" fmla="*/ 533 h 1190"/>
                <a:gd name="T86" fmla="*/ 103 w 747"/>
                <a:gd name="T87" fmla="*/ 386 h 1190"/>
                <a:gd name="T88" fmla="*/ 251 w 747"/>
                <a:gd name="T89" fmla="*/ 312 h 1190"/>
                <a:gd name="T90" fmla="*/ 429 w 747"/>
                <a:gd name="T91" fmla="*/ 282 h 1190"/>
                <a:gd name="T92" fmla="*/ 584 w 747"/>
                <a:gd name="T93" fmla="*/ 322 h 1190"/>
                <a:gd name="T94" fmla="*/ 735 w 747"/>
                <a:gd name="T95" fmla="*/ 406 h 1190"/>
                <a:gd name="T96" fmla="*/ 688 w 747"/>
                <a:gd name="T97" fmla="*/ 497 h 1190"/>
                <a:gd name="T98" fmla="*/ 642 w 747"/>
                <a:gd name="T99" fmla="*/ 471 h 1190"/>
                <a:gd name="T100" fmla="*/ 585 w 747"/>
                <a:gd name="T101" fmla="*/ 390 h 1190"/>
                <a:gd name="T102" fmla="*/ 521 w 747"/>
                <a:gd name="T103" fmla="*/ 430 h 1190"/>
                <a:gd name="T104" fmla="*/ 401 w 747"/>
                <a:gd name="T105" fmla="*/ 399 h 1190"/>
                <a:gd name="T106" fmla="*/ 290 w 747"/>
                <a:gd name="T107" fmla="*/ 347 h 1190"/>
                <a:gd name="T108" fmla="*/ 203 w 747"/>
                <a:gd name="T109" fmla="*/ 389 h 1190"/>
                <a:gd name="T110" fmla="*/ 172 w 747"/>
                <a:gd name="T111" fmla="*/ 470 h 1190"/>
                <a:gd name="T112" fmla="*/ 129 w 747"/>
                <a:gd name="T113" fmla="*/ 470 h 1190"/>
                <a:gd name="T114" fmla="*/ 240 w 747"/>
                <a:gd name="T115" fmla="*/ 227 h 1190"/>
                <a:gd name="T116" fmla="*/ 247 w 747"/>
                <a:gd name="T117" fmla="*/ 264 h 1190"/>
                <a:gd name="T118" fmla="*/ 212 w 747"/>
                <a:gd name="T119" fmla="*/ 284 h 1190"/>
                <a:gd name="T120" fmla="*/ 177 w 747"/>
                <a:gd name="T121" fmla="*/ 323 h 1190"/>
                <a:gd name="T122" fmla="*/ 60 w 747"/>
                <a:gd name="T123" fmla="*/ 395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7" h="1190">
                  <a:moveTo>
                    <a:pt x="13" y="422"/>
                  </a:moveTo>
                  <a:cubicBezTo>
                    <a:pt x="14" y="423"/>
                    <a:pt x="15" y="423"/>
                    <a:pt x="16" y="423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7" y="423"/>
                    <a:pt x="18" y="422"/>
                    <a:pt x="19" y="421"/>
                  </a:cubicBezTo>
                  <a:cubicBezTo>
                    <a:pt x="20" y="420"/>
                    <a:pt x="21" y="418"/>
                    <a:pt x="22" y="417"/>
                  </a:cubicBezTo>
                  <a:cubicBezTo>
                    <a:pt x="22" y="416"/>
                    <a:pt x="22" y="416"/>
                    <a:pt x="22" y="415"/>
                  </a:cubicBezTo>
                  <a:cubicBezTo>
                    <a:pt x="22" y="414"/>
                    <a:pt x="22" y="414"/>
                    <a:pt x="22" y="414"/>
                  </a:cubicBezTo>
                  <a:cubicBezTo>
                    <a:pt x="23" y="414"/>
                    <a:pt x="23" y="414"/>
                    <a:pt x="23" y="414"/>
                  </a:cubicBezTo>
                  <a:cubicBezTo>
                    <a:pt x="24" y="413"/>
                    <a:pt x="26" y="412"/>
                    <a:pt x="27" y="411"/>
                  </a:cubicBezTo>
                  <a:cubicBezTo>
                    <a:pt x="29" y="409"/>
                    <a:pt x="31" y="407"/>
                    <a:pt x="33" y="406"/>
                  </a:cubicBezTo>
                  <a:cubicBezTo>
                    <a:pt x="37" y="403"/>
                    <a:pt x="40" y="402"/>
                    <a:pt x="45" y="402"/>
                  </a:cubicBezTo>
                  <a:cubicBezTo>
                    <a:pt x="45" y="402"/>
                    <a:pt x="46" y="402"/>
                    <a:pt x="46" y="402"/>
                  </a:cubicBezTo>
                  <a:cubicBezTo>
                    <a:pt x="49" y="402"/>
                    <a:pt x="51" y="402"/>
                    <a:pt x="54" y="402"/>
                  </a:cubicBezTo>
                  <a:cubicBezTo>
                    <a:pt x="55" y="403"/>
                    <a:pt x="56" y="403"/>
                    <a:pt x="57" y="403"/>
                  </a:cubicBezTo>
                  <a:cubicBezTo>
                    <a:pt x="58" y="403"/>
                    <a:pt x="59" y="403"/>
                    <a:pt x="60" y="403"/>
                  </a:cubicBezTo>
                  <a:cubicBezTo>
                    <a:pt x="67" y="403"/>
                    <a:pt x="72" y="401"/>
                    <a:pt x="77" y="395"/>
                  </a:cubicBezTo>
                  <a:cubicBezTo>
                    <a:pt x="78" y="394"/>
                    <a:pt x="78" y="394"/>
                    <a:pt x="78" y="39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82" y="397"/>
                    <a:pt x="85" y="398"/>
                    <a:pt x="89" y="398"/>
                  </a:cubicBezTo>
                  <a:cubicBezTo>
                    <a:pt x="91" y="398"/>
                    <a:pt x="91" y="398"/>
                    <a:pt x="91" y="398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87" y="407"/>
                    <a:pt x="84" y="414"/>
                    <a:pt x="82" y="422"/>
                  </a:cubicBezTo>
                  <a:cubicBezTo>
                    <a:pt x="82" y="425"/>
                    <a:pt x="82" y="425"/>
                    <a:pt x="82" y="425"/>
                  </a:cubicBezTo>
                  <a:cubicBezTo>
                    <a:pt x="80" y="434"/>
                    <a:pt x="76" y="447"/>
                    <a:pt x="81" y="455"/>
                  </a:cubicBezTo>
                  <a:cubicBezTo>
                    <a:pt x="85" y="461"/>
                    <a:pt x="92" y="466"/>
                    <a:pt x="98" y="471"/>
                  </a:cubicBezTo>
                  <a:cubicBezTo>
                    <a:pt x="101" y="474"/>
                    <a:pt x="103" y="476"/>
                    <a:pt x="105" y="478"/>
                  </a:cubicBezTo>
                  <a:cubicBezTo>
                    <a:pt x="111" y="483"/>
                    <a:pt x="117" y="488"/>
                    <a:pt x="124" y="488"/>
                  </a:cubicBezTo>
                  <a:cubicBezTo>
                    <a:pt x="125" y="488"/>
                    <a:pt x="125" y="488"/>
                    <a:pt x="126" y="488"/>
                  </a:cubicBezTo>
                  <a:cubicBezTo>
                    <a:pt x="128" y="488"/>
                    <a:pt x="128" y="488"/>
                    <a:pt x="128" y="488"/>
                  </a:cubicBezTo>
                  <a:cubicBezTo>
                    <a:pt x="128" y="489"/>
                    <a:pt x="128" y="489"/>
                    <a:pt x="128" y="489"/>
                  </a:cubicBezTo>
                  <a:cubicBezTo>
                    <a:pt x="132" y="494"/>
                    <a:pt x="138" y="497"/>
                    <a:pt x="145" y="497"/>
                  </a:cubicBezTo>
                  <a:cubicBezTo>
                    <a:pt x="146" y="497"/>
                    <a:pt x="147" y="497"/>
                    <a:pt x="147" y="497"/>
                  </a:cubicBezTo>
                  <a:cubicBezTo>
                    <a:pt x="149" y="497"/>
                    <a:pt x="151" y="497"/>
                    <a:pt x="153" y="497"/>
                  </a:cubicBezTo>
                  <a:cubicBezTo>
                    <a:pt x="160" y="497"/>
                    <a:pt x="169" y="496"/>
                    <a:pt x="173" y="493"/>
                  </a:cubicBezTo>
                  <a:cubicBezTo>
                    <a:pt x="177" y="489"/>
                    <a:pt x="179" y="482"/>
                    <a:pt x="180" y="476"/>
                  </a:cubicBezTo>
                  <a:cubicBezTo>
                    <a:pt x="180" y="475"/>
                    <a:pt x="180" y="474"/>
                    <a:pt x="180" y="474"/>
                  </a:cubicBezTo>
                  <a:cubicBezTo>
                    <a:pt x="182" y="467"/>
                    <a:pt x="181" y="460"/>
                    <a:pt x="181" y="454"/>
                  </a:cubicBezTo>
                  <a:cubicBezTo>
                    <a:pt x="180" y="447"/>
                    <a:pt x="180" y="441"/>
                    <a:pt x="181" y="434"/>
                  </a:cubicBezTo>
                  <a:cubicBezTo>
                    <a:pt x="181" y="432"/>
                    <a:pt x="181" y="432"/>
                    <a:pt x="181" y="432"/>
                  </a:cubicBezTo>
                  <a:cubicBezTo>
                    <a:pt x="187" y="434"/>
                    <a:pt x="187" y="434"/>
                    <a:pt x="187" y="434"/>
                  </a:cubicBezTo>
                  <a:cubicBezTo>
                    <a:pt x="196" y="436"/>
                    <a:pt x="207" y="438"/>
                    <a:pt x="217" y="438"/>
                  </a:cubicBezTo>
                  <a:cubicBezTo>
                    <a:pt x="227" y="438"/>
                    <a:pt x="234" y="435"/>
                    <a:pt x="237" y="429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244" y="432"/>
                    <a:pt x="244" y="432"/>
                    <a:pt x="244" y="432"/>
                  </a:cubicBezTo>
                  <a:cubicBezTo>
                    <a:pt x="248" y="435"/>
                    <a:pt x="252" y="438"/>
                    <a:pt x="255" y="441"/>
                  </a:cubicBezTo>
                  <a:cubicBezTo>
                    <a:pt x="263" y="448"/>
                    <a:pt x="263" y="448"/>
                    <a:pt x="263" y="448"/>
                  </a:cubicBezTo>
                  <a:cubicBezTo>
                    <a:pt x="273" y="456"/>
                    <a:pt x="284" y="465"/>
                    <a:pt x="294" y="473"/>
                  </a:cubicBezTo>
                  <a:cubicBezTo>
                    <a:pt x="293" y="477"/>
                    <a:pt x="293" y="477"/>
                    <a:pt x="293" y="477"/>
                  </a:cubicBezTo>
                  <a:cubicBezTo>
                    <a:pt x="291" y="476"/>
                    <a:pt x="291" y="476"/>
                    <a:pt x="291" y="476"/>
                  </a:cubicBezTo>
                  <a:cubicBezTo>
                    <a:pt x="286" y="475"/>
                    <a:pt x="281" y="474"/>
                    <a:pt x="276" y="472"/>
                  </a:cubicBezTo>
                  <a:cubicBezTo>
                    <a:pt x="271" y="470"/>
                    <a:pt x="268" y="467"/>
                    <a:pt x="265" y="464"/>
                  </a:cubicBezTo>
                  <a:cubicBezTo>
                    <a:pt x="261" y="461"/>
                    <a:pt x="258" y="458"/>
                    <a:pt x="253" y="456"/>
                  </a:cubicBezTo>
                  <a:cubicBezTo>
                    <a:pt x="252" y="456"/>
                    <a:pt x="251" y="456"/>
                    <a:pt x="250" y="456"/>
                  </a:cubicBezTo>
                  <a:cubicBezTo>
                    <a:pt x="244" y="456"/>
                    <a:pt x="239" y="460"/>
                    <a:pt x="235" y="464"/>
                  </a:cubicBezTo>
                  <a:cubicBezTo>
                    <a:pt x="229" y="471"/>
                    <a:pt x="222" y="479"/>
                    <a:pt x="218" y="489"/>
                  </a:cubicBezTo>
                  <a:cubicBezTo>
                    <a:pt x="214" y="498"/>
                    <a:pt x="210" y="508"/>
                    <a:pt x="198" y="510"/>
                  </a:cubicBezTo>
                  <a:cubicBezTo>
                    <a:pt x="196" y="510"/>
                    <a:pt x="194" y="510"/>
                    <a:pt x="191" y="510"/>
                  </a:cubicBezTo>
                  <a:cubicBezTo>
                    <a:pt x="188" y="511"/>
                    <a:pt x="185" y="511"/>
                    <a:pt x="182" y="512"/>
                  </a:cubicBezTo>
                  <a:cubicBezTo>
                    <a:pt x="174" y="513"/>
                    <a:pt x="165" y="517"/>
                    <a:pt x="162" y="525"/>
                  </a:cubicBezTo>
                  <a:cubicBezTo>
                    <a:pt x="160" y="529"/>
                    <a:pt x="158" y="535"/>
                    <a:pt x="157" y="541"/>
                  </a:cubicBezTo>
                  <a:cubicBezTo>
                    <a:pt x="157" y="542"/>
                    <a:pt x="157" y="542"/>
                    <a:pt x="157" y="542"/>
                  </a:cubicBezTo>
                  <a:cubicBezTo>
                    <a:pt x="156" y="542"/>
                    <a:pt x="156" y="542"/>
                    <a:pt x="156" y="542"/>
                  </a:cubicBezTo>
                  <a:cubicBezTo>
                    <a:pt x="152" y="543"/>
                    <a:pt x="148" y="544"/>
                    <a:pt x="144" y="545"/>
                  </a:cubicBezTo>
                  <a:cubicBezTo>
                    <a:pt x="138" y="546"/>
                    <a:pt x="133" y="547"/>
                    <a:pt x="129" y="549"/>
                  </a:cubicBezTo>
                  <a:cubicBezTo>
                    <a:pt x="114" y="557"/>
                    <a:pt x="112" y="572"/>
                    <a:pt x="109" y="587"/>
                  </a:cubicBezTo>
                  <a:cubicBezTo>
                    <a:pt x="108" y="596"/>
                    <a:pt x="106" y="605"/>
                    <a:pt x="102" y="613"/>
                  </a:cubicBezTo>
                  <a:cubicBezTo>
                    <a:pt x="101" y="615"/>
                    <a:pt x="101" y="615"/>
                    <a:pt x="101" y="615"/>
                  </a:cubicBezTo>
                  <a:cubicBezTo>
                    <a:pt x="95" y="626"/>
                    <a:pt x="89" y="638"/>
                    <a:pt x="92" y="647"/>
                  </a:cubicBezTo>
                  <a:cubicBezTo>
                    <a:pt x="94" y="652"/>
                    <a:pt x="98" y="655"/>
                    <a:pt x="105" y="657"/>
                  </a:cubicBezTo>
                  <a:cubicBezTo>
                    <a:pt x="106" y="658"/>
                    <a:pt x="106" y="658"/>
                    <a:pt x="106" y="658"/>
                  </a:cubicBezTo>
                  <a:cubicBezTo>
                    <a:pt x="110" y="659"/>
                    <a:pt x="114" y="661"/>
                    <a:pt x="116" y="664"/>
                  </a:cubicBezTo>
                  <a:cubicBezTo>
                    <a:pt x="116" y="667"/>
                    <a:pt x="116" y="669"/>
                    <a:pt x="114" y="672"/>
                  </a:cubicBezTo>
                  <a:cubicBezTo>
                    <a:pt x="110" y="677"/>
                    <a:pt x="106" y="680"/>
                    <a:pt x="102" y="683"/>
                  </a:cubicBezTo>
                  <a:cubicBezTo>
                    <a:pt x="101" y="683"/>
                    <a:pt x="100" y="684"/>
                    <a:pt x="99" y="685"/>
                  </a:cubicBezTo>
                  <a:cubicBezTo>
                    <a:pt x="92" y="689"/>
                    <a:pt x="86" y="693"/>
                    <a:pt x="82" y="700"/>
                  </a:cubicBezTo>
                  <a:cubicBezTo>
                    <a:pt x="78" y="707"/>
                    <a:pt x="78" y="716"/>
                    <a:pt x="81" y="725"/>
                  </a:cubicBezTo>
                  <a:cubicBezTo>
                    <a:pt x="85" y="736"/>
                    <a:pt x="93" y="745"/>
                    <a:pt x="103" y="748"/>
                  </a:cubicBezTo>
                  <a:cubicBezTo>
                    <a:pt x="107" y="750"/>
                    <a:pt x="111" y="750"/>
                    <a:pt x="115" y="750"/>
                  </a:cubicBezTo>
                  <a:cubicBezTo>
                    <a:pt x="121" y="750"/>
                    <a:pt x="128" y="749"/>
                    <a:pt x="133" y="747"/>
                  </a:cubicBezTo>
                  <a:cubicBezTo>
                    <a:pt x="136" y="746"/>
                    <a:pt x="136" y="746"/>
                    <a:pt x="136" y="746"/>
                  </a:cubicBezTo>
                  <a:cubicBezTo>
                    <a:pt x="144" y="744"/>
                    <a:pt x="153" y="741"/>
                    <a:pt x="157" y="735"/>
                  </a:cubicBezTo>
                  <a:cubicBezTo>
                    <a:pt x="161" y="731"/>
                    <a:pt x="162" y="725"/>
                    <a:pt x="163" y="720"/>
                  </a:cubicBezTo>
                  <a:cubicBezTo>
                    <a:pt x="163" y="717"/>
                    <a:pt x="164" y="715"/>
                    <a:pt x="165" y="713"/>
                  </a:cubicBezTo>
                  <a:cubicBezTo>
                    <a:pt x="165" y="712"/>
                    <a:pt x="165" y="712"/>
                    <a:pt x="165" y="712"/>
                  </a:cubicBezTo>
                  <a:cubicBezTo>
                    <a:pt x="166" y="708"/>
                    <a:pt x="167" y="704"/>
                    <a:pt x="170" y="701"/>
                  </a:cubicBezTo>
                  <a:cubicBezTo>
                    <a:pt x="171" y="699"/>
                    <a:pt x="172" y="697"/>
                    <a:pt x="174" y="697"/>
                  </a:cubicBezTo>
                  <a:cubicBezTo>
                    <a:pt x="174" y="697"/>
                    <a:pt x="174" y="697"/>
                    <a:pt x="175" y="698"/>
                  </a:cubicBezTo>
                  <a:cubicBezTo>
                    <a:pt x="175" y="698"/>
                    <a:pt x="177" y="698"/>
                    <a:pt x="177" y="697"/>
                  </a:cubicBezTo>
                  <a:cubicBezTo>
                    <a:pt x="177" y="697"/>
                    <a:pt x="177" y="697"/>
                    <a:pt x="177" y="697"/>
                  </a:cubicBezTo>
                  <a:cubicBezTo>
                    <a:pt x="178" y="697"/>
                    <a:pt x="179" y="699"/>
                    <a:pt x="180" y="700"/>
                  </a:cubicBezTo>
                  <a:cubicBezTo>
                    <a:pt x="191" y="721"/>
                    <a:pt x="203" y="731"/>
                    <a:pt x="216" y="731"/>
                  </a:cubicBezTo>
                  <a:cubicBezTo>
                    <a:pt x="219" y="731"/>
                    <a:pt x="222" y="730"/>
                    <a:pt x="224" y="729"/>
                  </a:cubicBezTo>
                  <a:cubicBezTo>
                    <a:pt x="235" y="726"/>
                    <a:pt x="244" y="719"/>
                    <a:pt x="247" y="710"/>
                  </a:cubicBezTo>
                  <a:cubicBezTo>
                    <a:pt x="249" y="704"/>
                    <a:pt x="249" y="697"/>
                    <a:pt x="245" y="691"/>
                  </a:cubicBezTo>
                  <a:cubicBezTo>
                    <a:pt x="244" y="689"/>
                    <a:pt x="244" y="689"/>
                    <a:pt x="244" y="689"/>
                  </a:cubicBezTo>
                  <a:cubicBezTo>
                    <a:pt x="245" y="688"/>
                    <a:pt x="245" y="688"/>
                    <a:pt x="245" y="688"/>
                  </a:cubicBezTo>
                  <a:cubicBezTo>
                    <a:pt x="253" y="678"/>
                    <a:pt x="242" y="666"/>
                    <a:pt x="231" y="656"/>
                  </a:cubicBezTo>
                  <a:cubicBezTo>
                    <a:pt x="229" y="654"/>
                    <a:pt x="229" y="654"/>
                    <a:pt x="229" y="654"/>
                  </a:cubicBezTo>
                  <a:cubicBezTo>
                    <a:pt x="221" y="647"/>
                    <a:pt x="212" y="639"/>
                    <a:pt x="214" y="625"/>
                  </a:cubicBezTo>
                  <a:cubicBezTo>
                    <a:pt x="214" y="620"/>
                    <a:pt x="218" y="617"/>
                    <a:pt x="224" y="617"/>
                  </a:cubicBezTo>
                  <a:cubicBezTo>
                    <a:pt x="230" y="617"/>
                    <a:pt x="237" y="619"/>
                    <a:pt x="240" y="621"/>
                  </a:cubicBezTo>
                  <a:cubicBezTo>
                    <a:pt x="241" y="622"/>
                    <a:pt x="241" y="622"/>
                    <a:pt x="241" y="622"/>
                  </a:cubicBezTo>
                  <a:cubicBezTo>
                    <a:pt x="241" y="623"/>
                    <a:pt x="241" y="623"/>
                    <a:pt x="241" y="623"/>
                  </a:cubicBezTo>
                  <a:cubicBezTo>
                    <a:pt x="241" y="630"/>
                    <a:pt x="244" y="639"/>
                    <a:pt x="249" y="644"/>
                  </a:cubicBezTo>
                  <a:cubicBezTo>
                    <a:pt x="252" y="646"/>
                    <a:pt x="256" y="650"/>
                    <a:pt x="262" y="650"/>
                  </a:cubicBezTo>
                  <a:cubicBezTo>
                    <a:pt x="265" y="650"/>
                    <a:pt x="268" y="649"/>
                    <a:pt x="271" y="647"/>
                  </a:cubicBezTo>
                  <a:cubicBezTo>
                    <a:pt x="285" y="638"/>
                    <a:pt x="286" y="633"/>
                    <a:pt x="285" y="631"/>
                  </a:cubicBezTo>
                  <a:cubicBezTo>
                    <a:pt x="285" y="630"/>
                    <a:pt x="284" y="629"/>
                    <a:pt x="283" y="628"/>
                  </a:cubicBezTo>
                  <a:cubicBezTo>
                    <a:pt x="283" y="627"/>
                    <a:pt x="283" y="626"/>
                    <a:pt x="282" y="626"/>
                  </a:cubicBezTo>
                  <a:cubicBezTo>
                    <a:pt x="282" y="624"/>
                    <a:pt x="282" y="623"/>
                    <a:pt x="282" y="622"/>
                  </a:cubicBezTo>
                  <a:cubicBezTo>
                    <a:pt x="282" y="621"/>
                    <a:pt x="282" y="620"/>
                    <a:pt x="283" y="619"/>
                  </a:cubicBezTo>
                  <a:cubicBezTo>
                    <a:pt x="284" y="615"/>
                    <a:pt x="286" y="611"/>
                    <a:pt x="288" y="607"/>
                  </a:cubicBezTo>
                  <a:cubicBezTo>
                    <a:pt x="288" y="605"/>
                    <a:pt x="288" y="605"/>
                    <a:pt x="288" y="605"/>
                  </a:cubicBezTo>
                  <a:cubicBezTo>
                    <a:pt x="290" y="606"/>
                    <a:pt x="290" y="606"/>
                    <a:pt x="290" y="606"/>
                  </a:cubicBezTo>
                  <a:cubicBezTo>
                    <a:pt x="291" y="606"/>
                    <a:pt x="292" y="607"/>
                    <a:pt x="293" y="607"/>
                  </a:cubicBezTo>
                  <a:cubicBezTo>
                    <a:pt x="294" y="607"/>
                    <a:pt x="294" y="607"/>
                    <a:pt x="294" y="607"/>
                  </a:cubicBezTo>
                  <a:cubicBezTo>
                    <a:pt x="295" y="608"/>
                    <a:pt x="295" y="608"/>
                    <a:pt x="295" y="608"/>
                  </a:cubicBezTo>
                  <a:cubicBezTo>
                    <a:pt x="298" y="640"/>
                    <a:pt x="311" y="675"/>
                    <a:pt x="330" y="702"/>
                  </a:cubicBezTo>
                  <a:cubicBezTo>
                    <a:pt x="336" y="710"/>
                    <a:pt x="343" y="718"/>
                    <a:pt x="349" y="726"/>
                  </a:cubicBezTo>
                  <a:cubicBezTo>
                    <a:pt x="353" y="730"/>
                    <a:pt x="357" y="734"/>
                    <a:pt x="360" y="738"/>
                  </a:cubicBezTo>
                  <a:cubicBezTo>
                    <a:pt x="367" y="747"/>
                    <a:pt x="373" y="756"/>
                    <a:pt x="378" y="766"/>
                  </a:cubicBezTo>
                  <a:cubicBezTo>
                    <a:pt x="378" y="767"/>
                    <a:pt x="378" y="767"/>
                    <a:pt x="378" y="767"/>
                  </a:cubicBezTo>
                  <a:cubicBezTo>
                    <a:pt x="378" y="767"/>
                    <a:pt x="378" y="767"/>
                    <a:pt x="378" y="767"/>
                  </a:cubicBezTo>
                  <a:cubicBezTo>
                    <a:pt x="379" y="771"/>
                    <a:pt x="380" y="775"/>
                    <a:pt x="381" y="779"/>
                  </a:cubicBezTo>
                  <a:cubicBezTo>
                    <a:pt x="381" y="779"/>
                    <a:pt x="381" y="779"/>
                    <a:pt x="381" y="779"/>
                  </a:cubicBezTo>
                  <a:cubicBezTo>
                    <a:pt x="381" y="779"/>
                    <a:pt x="381" y="779"/>
                    <a:pt x="381" y="779"/>
                  </a:cubicBezTo>
                  <a:cubicBezTo>
                    <a:pt x="376" y="855"/>
                    <a:pt x="374" y="924"/>
                    <a:pt x="376" y="991"/>
                  </a:cubicBezTo>
                  <a:cubicBezTo>
                    <a:pt x="377" y="1027"/>
                    <a:pt x="376" y="1066"/>
                    <a:pt x="373" y="1104"/>
                  </a:cubicBezTo>
                  <a:cubicBezTo>
                    <a:pt x="373" y="1108"/>
                    <a:pt x="373" y="1111"/>
                    <a:pt x="372" y="1115"/>
                  </a:cubicBezTo>
                  <a:cubicBezTo>
                    <a:pt x="372" y="1128"/>
                    <a:pt x="371" y="1141"/>
                    <a:pt x="368" y="1153"/>
                  </a:cubicBezTo>
                  <a:cubicBezTo>
                    <a:pt x="368" y="1155"/>
                    <a:pt x="368" y="1157"/>
                    <a:pt x="367" y="1159"/>
                  </a:cubicBezTo>
                  <a:cubicBezTo>
                    <a:pt x="366" y="1165"/>
                    <a:pt x="365" y="1172"/>
                    <a:pt x="366" y="1178"/>
                  </a:cubicBezTo>
                  <a:cubicBezTo>
                    <a:pt x="367" y="1183"/>
                    <a:pt x="373" y="1188"/>
                    <a:pt x="378" y="1188"/>
                  </a:cubicBezTo>
                  <a:cubicBezTo>
                    <a:pt x="379" y="1188"/>
                    <a:pt x="380" y="1187"/>
                    <a:pt x="381" y="1187"/>
                  </a:cubicBezTo>
                  <a:cubicBezTo>
                    <a:pt x="381" y="1187"/>
                    <a:pt x="382" y="1187"/>
                    <a:pt x="382" y="1186"/>
                  </a:cubicBezTo>
                  <a:cubicBezTo>
                    <a:pt x="384" y="1185"/>
                    <a:pt x="384" y="1185"/>
                    <a:pt x="384" y="1185"/>
                  </a:cubicBezTo>
                  <a:cubicBezTo>
                    <a:pt x="385" y="1187"/>
                    <a:pt x="385" y="1187"/>
                    <a:pt x="385" y="1187"/>
                  </a:cubicBezTo>
                  <a:cubicBezTo>
                    <a:pt x="386" y="1188"/>
                    <a:pt x="386" y="1190"/>
                    <a:pt x="388" y="1190"/>
                  </a:cubicBezTo>
                  <a:cubicBezTo>
                    <a:pt x="389" y="1190"/>
                    <a:pt x="389" y="1190"/>
                    <a:pt x="390" y="1190"/>
                  </a:cubicBezTo>
                  <a:cubicBezTo>
                    <a:pt x="398" y="1187"/>
                    <a:pt x="398" y="1187"/>
                    <a:pt x="398" y="1187"/>
                  </a:cubicBezTo>
                  <a:cubicBezTo>
                    <a:pt x="400" y="1186"/>
                    <a:pt x="401" y="1185"/>
                    <a:pt x="402" y="1183"/>
                  </a:cubicBezTo>
                  <a:cubicBezTo>
                    <a:pt x="402" y="1182"/>
                    <a:pt x="402" y="1182"/>
                    <a:pt x="402" y="1182"/>
                  </a:cubicBezTo>
                  <a:cubicBezTo>
                    <a:pt x="403" y="1182"/>
                    <a:pt x="403" y="1182"/>
                    <a:pt x="403" y="1182"/>
                  </a:cubicBezTo>
                  <a:cubicBezTo>
                    <a:pt x="404" y="1182"/>
                    <a:pt x="407" y="1182"/>
                    <a:pt x="407" y="1178"/>
                  </a:cubicBezTo>
                  <a:cubicBezTo>
                    <a:pt x="409" y="1147"/>
                    <a:pt x="407" y="1114"/>
                    <a:pt x="406" y="1082"/>
                  </a:cubicBezTo>
                  <a:cubicBezTo>
                    <a:pt x="405" y="1067"/>
                    <a:pt x="405" y="1052"/>
                    <a:pt x="404" y="1037"/>
                  </a:cubicBezTo>
                  <a:cubicBezTo>
                    <a:pt x="403" y="988"/>
                    <a:pt x="403" y="940"/>
                    <a:pt x="403" y="894"/>
                  </a:cubicBezTo>
                  <a:cubicBezTo>
                    <a:pt x="404" y="823"/>
                    <a:pt x="407" y="751"/>
                    <a:pt x="410" y="681"/>
                  </a:cubicBezTo>
                  <a:cubicBezTo>
                    <a:pt x="411" y="660"/>
                    <a:pt x="412" y="639"/>
                    <a:pt x="413" y="618"/>
                  </a:cubicBezTo>
                  <a:cubicBezTo>
                    <a:pt x="413" y="618"/>
                    <a:pt x="413" y="618"/>
                    <a:pt x="413" y="618"/>
                  </a:cubicBezTo>
                  <a:cubicBezTo>
                    <a:pt x="413" y="618"/>
                    <a:pt x="413" y="618"/>
                    <a:pt x="413" y="618"/>
                  </a:cubicBezTo>
                  <a:cubicBezTo>
                    <a:pt x="425" y="587"/>
                    <a:pt x="432" y="553"/>
                    <a:pt x="438" y="523"/>
                  </a:cubicBezTo>
                  <a:cubicBezTo>
                    <a:pt x="439" y="519"/>
                    <a:pt x="439" y="515"/>
                    <a:pt x="440" y="511"/>
                  </a:cubicBezTo>
                  <a:cubicBezTo>
                    <a:pt x="441" y="509"/>
                    <a:pt x="441" y="509"/>
                    <a:pt x="441" y="509"/>
                  </a:cubicBezTo>
                  <a:cubicBezTo>
                    <a:pt x="442" y="509"/>
                    <a:pt x="442" y="509"/>
                    <a:pt x="442" y="509"/>
                  </a:cubicBezTo>
                  <a:cubicBezTo>
                    <a:pt x="443" y="509"/>
                    <a:pt x="443" y="509"/>
                    <a:pt x="443" y="509"/>
                  </a:cubicBezTo>
                  <a:cubicBezTo>
                    <a:pt x="444" y="509"/>
                    <a:pt x="445" y="509"/>
                    <a:pt x="445" y="509"/>
                  </a:cubicBezTo>
                  <a:cubicBezTo>
                    <a:pt x="446" y="509"/>
                    <a:pt x="447" y="508"/>
                    <a:pt x="448" y="508"/>
                  </a:cubicBezTo>
                  <a:cubicBezTo>
                    <a:pt x="450" y="507"/>
                    <a:pt x="450" y="507"/>
                    <a:pt x="450" y="507"/>
                  </a:cubicBezTo>
                  <a:cubicBezTo>
                    <a:pt x="450" y="508"/>
                    <a:pt x="450" y="508"/>
                    <a:pt x="450" y="508"/>
                  </a:cubicBezTo>
                  <a:cubicBezTo>
                    <a:pt x="451" y="509"/>
                    <a:pt x="451" y="509"/>
                    <a:pt x="451" y="509"/>
                  </a:cubicBezTo>
                  <a:cubicBezTo>
                    <a:pt x="451" y="509"/>
                    <a:pt x="452" y="509"/>
                    <a:pt x="452" y="509"/>
                  </a:cubicBezTo>
                  <a:cubicBezTo>
                    <a:pt x="461" y="505"/>
                    <a:pt x="470" y="501"/>
                    <a:pt x="482" y="501"/>
                  </a:cubicBezTo>
                  <a:cubicBezTo>
                    <a:pt x="483" y="501"/>
                    <a:pt x="485" y="501"/>
                    <a:pt x="486" y="501"/>
                  </a:cubicBezTo>
                  <a:cubicBezTo>
                    <a:pt x="499" y="502"/>
                    <a:pt x="511" y="506"/>
                    <a:pt x="524" y="511"/>
                  </a:cubicBezTo>
                  <a:cubicBezTo>
                    <a:pt x="537" y="516"/>
                    <a:pt x="549" y="522"/>
                    <a:pt x="560" y="529"/>
                  </a:cubicBezTo>
                  <a:cubicBezTo>
                    <a:pt x="562" y="530"/>
                    <a:pt x="564" y="532"/>
                    <a:pt x="567" y="533"/>
                  </a:cubicBezTo>
                  <a:cubicBezTo>
                    <a:pt x="569" y="535"/>
                    <a:pt x="569" y="535"/>
                    <a:pt x="569" y="535"/>
                  </a:cubicBezTo>
                  <a:cubicBezTo>
                    <a:pt x="567" y="536"/>
                    <a:pt x="567" y="536"/>
                    <a:pt x="567" y="536"/>
                  </a:cubicBezTo>
                  <a:cubicBezTo>
                    <a:pt x="563" y="541"/>
                    <a:pt x="562" y="546"/>
                    <a:pt x="562" y="553"/>
                  </a:cubicBezTo>
                  <a:cubicBezTo>
                    <a:pt x="562" y="554"/>
                    <a:pt x="562" y="554"/>
                    <a:pt x="562" y="554"/>
                  </a:cubicBezTo>
                  <a:cubicBezTo>
                    <a:pt x="561" y="554"/>
                    <a:pt x="561" y="554"/>
                    <a:pt x="561" y="554"/>
                  </a:cubicBezTo>
                  <a:cubicBezTo>
                    <a:pt x="554" y="556"/>
                    <a:pt x="546" y="560"/>
                    <a:pt x="547" y="569"/>
                  </a:cubicBezTo>
                  <a:cubicBezTo>
                    <a:pt x="547" y="573"/>
                    <a:pt x="548" y="577"/>
                    <a:pt x="549" y="581"/>
                  </a:cubicBezTo>
                  <a:cubicBezTo>
                    <a:pt x="550" y="583"/>
                    <a:pt x="550" y="583"/>
                    <a:pt x="550" y="583"/>
                  </a:cubicBezTo>
                  <a:cubicBezTo>
                    <a:pt x="552" y="591"/>
                    <a:pt x="550" y="598"/>
                    <a:pt x="548" y="606"/>
                  </a:cubicBezTo>
                  <a:cubicBezTo>
                    <a:pt x="541" y="635"/>
                    <a:pt x="554" y="660"/>
                    <a:pt x="584" y="672"/>
                  </a:cubicBezTo>
                  <a:cubicBezTo>
                    <a:pt x="585" y="672"/>
                    <a:pt x="585" y="672"/>
                    <a:pt x="586" y="672"/>
                  </a:cubicBezTo>
                  <a:cubicBezTo>
                    <a:pt x="588" y="672"/>
                    <a:pt x="588" y="672"/>
                    <a:pt x="588" y="672"/>
                  </a:cubicBezTo>
                  <a:cubicBezTo>
                    <a:pt x="588" y="672"/>
                    <a:pt x="588" y="672"/>
                    <a:pt x="588" y="672"/>
                  </a:cubicBezTo>
                  <a:cubicBezTo>
                    <a:pt x="589" y="672"/>
                    <a:pt x="589" y="672"/>
                    <a:pt x="590" y="672"/>
                  </a:cubicBezTo>
                  <a:cubicBezTo>
                    <a:pt x="592" y="673"/>
                    <a:pt x="594" y="673"/>
                    <a:pt x="596" y="673"/>
                  </a:cubicBezTo>
                  <a:cubicBezTo>
                    <a:pt x="597" y="674"/>
                    <a:pt x="597" y="674"/>
                    <a:pt x="597" y="674"/>
                  </a:cubicBezTo>
                  <a:cubicBezTo>
                    <a:pt x="598" y="674"/>
                    <a:pt x="599" y="674"/>
                    <a:pt x="601" y="675"/>
                  </a:cubicBezTo>
                  <a:cubicBezTo>
                    <a:pt x="602" y="675"/>
                    <a:pt x="602" y="675"/>
                    <a:pt x="603" y="675"/>
                  </a:cubicBezTo>
                  <a:cubicBezTo>
                    <a:pt x="603" y="675"/>
                    <a:pt x="603" y="675"/>
                    <a:pt x="603" y="675"/>
                  </a:cubicBezTo>
                  <a:cubicBezTo>
                    <a:pt x="603" y="676"/>
                    <a:pt x="604" y="676"/>
                    <a:pt x="605" y="676"/>
                  </a:cubicBezTo>
                  <a:cubicBezTo>
                    <a:pt x="605" y="676"/>
                    <a:pt x="605" y="676"/>
                    <a:pt x="606" y="676"/>
                  </a:cubicBezTo>
                  <a:cubicBezTo>
                    <a:pt x="606" y="676"/>
                    <a:pt x="606" y="676"/>
                    <a:pt x="606" y="676"/>
                  </a:cubicBezTo>
                  <a:cubicBezTo>
                    <a:pt x="607" y="676"/>
                    <a:pt x="607" y="675"/>
                    <a:pt x="607" y="675"/>
                  </a:cubicBezTo>
                  <a:cubicBezTo>
                    <a:pt x="608" y="675"/>
                    <a:pt x="608" y="675"/>
                    <a:pt x="608" y="675"/>
                  </a:cubicBezTo>
                  <a:cubicBezTo>
                    <a:pt x="608" y="675"/>
                    <a:pt x="608" y="675"/>
                    <a:pt x="608" y="675"/>
                  </a:cubicBezTo>
                  <a:cubicBezTo>
                    <a:pt x="609" y="674"/>
                    <a:pt x="610" y="674"/>
                    <a:pt x="611" y="673"/>
                  </a:cubicBezTo>
                  <a:cubicBezTo>
                    <a:pt x="613" y="672"/>
                    <a:pt x="613" y="672"/>
                    <a:pt x="613" y="672"/>
                  </a:cubicBezTo>
                  <a:cubicBezTo>
                    <a:pt x="614" y="674"/>
                    <a:pt x="614" y="674"/>
                    <a:pt x="614" y="674"/>
                  </a:cubicBezTo>
                  <a:cubicBezTo>
                    <a:pt x="617" y="684"/>
                    <a:pt x="625" y="691"/>
                    <a:pt x="635" y="693"/>
                  </a:cubicBezTo>
                  <a:cubicBezTo>
                    <a:pt x="637" y="694"/>
                    <a:pt x="640" y="694"/>
                    <a:pt x="642" y="694"/>
                  </a:cubicBezTo>
                  <a:cubicBezTo>
                    <a:pt x="648" y="694"/>
                    <a:pt x="653" y="692"/>
                    <a:pt x="656" y="689"/>
                  </a:cubicBezTo>
                  <a:cubicBezTo>
                    <a:pt x="658" y="687"/>
                    <a:pt x="658" y="687"/>
                    <a:pt x="658" y="687"/>
                  </a:cubicBezTo>
                  <a:cubicBezTo>
                    <a:pt x="658" y="687"/>
                    <a:pt x="658" y="687"/>
                    <a:pt x="658" y="687"/>
                  </a:cubicBezTo>
                  <a:cubicBezTo>
                    <a:pt x="659" y="689"/>
                    <a:pt x="659" y="689"/>
                    <a:pt x="659" y="689"/>
                  </a:cubicBezTo>
                  <a:cubicBezTo>
                    <a:pt x="661" y="694"/>
                    <a:pt x="662" y="699"/>
                    <a:pt x="663" y="705"/>
                  </a:cubicBezTo>
                  <a:cubicBezTo>
                    <a:pt x="665" y="717"/>
                    <a:pt x="667" y="730"/>
                    <a:pt x="675" y="730"/>
                  </a:cubicBezTo>
                  <a:cubicBezTo>
                    <a:pt x="676" y="730"/>
                    <a:pt x="677" y="730"/>
                    <a:pt x="677" y="730"/>
                  </a:cubicBezTo>
                  <a:cubicBezTo>
                    <a:pt x="689" y="727"/>
                    <a:pt x="700" y="712"/>
                    <a:pt x="701" y="701"/>
                  </a:cubicBezTo>
                  <a:cubicBezTo>
                    <a:pt x="701" y="697"/>
                    <a:pt x="700" y="693"/>
                    <a:pt x="700" y="689"/>
                  </a:cubicBezTo>
                  <a:cubicBezTo>
                    <a:pt x="698" y="684"/>
                    <a:pt x="697" y="678"/>
                    <a:pt x="699" y="671"/>
                  </a:cubicBezTo>
                  <a:cubicBezTo>
                    <a:pt x="701" y="664"/>
                    <a:pt x="701" y="659"/>
                    <a:pt x="700" y="653"/>
                  </a:cubicBezTo>
                  <a:cubicBezTo>
                    <a:pt x="700" y="652"/>
                    <a:pt x="700" y="652"/>
                    <a:pt x="700" y="652"/>
                  </a:cubicBezTo>
                  <a:cubicBezTo>
                    <a:pt x="701" y="651"/>
                    <a:pt x="701" y="651"/>
                    <a:pt x="701" y="651"/>
                  </a:cubicBezTo>
                  <a:cubicBezTo>
                    <a:pt x="710" y="645"/>
                    <a:pt x="711" y="637"/>
                    <a:pt x="710" y="632"/>
                  </a:cubicBezTo>
                  <a:cubicBezTo>
                    <a:pt x="710" y="622"/>
                    <a:pt x="703" y="612"/>
                    <a:pt x="695" y="608"/>
                  </a:cubicBezTo>
                  <a:cubicBezTo>
                    <a:pt x="693" y="607"/>
                    <a:pt x="693" y="607"/>
                    <a:pt x="693" y="607"/>
                  </a:cubicBezTo>
                  <a:cubicBezTo>
                    <a:pt x="694" y="605"/>
                    <a:pt x="694" y="605"/>
                    <a:pt x="694" y="605"/>
                  </a:cubicBezTo>
                  <a:cubicBezTo>
                    <a:pt x="700" y="597"/>
                    <a:pt x="698" y="586"/>
                    <a:pt x="690" y="576"/>
                  </a:cubicBezTo>
                  <a:cubicBezTo>
                    <a:pt x="683" y="568"/>
                    <a:pt x="674" y="562"/>
                    <a:pt x="665" y="555"/>
                  </a:cubicBezTo>
                  <a:cubicBezTo>
                    <a:pt x="657" y="550"/>
                    <a:pt x="650" y="544"/>
                    <a:pt x="643" y="537"/>
                  </a:cubicBezTo>
                  <a:cubicBezTo>
                    <a:pt x="635" y="529"/>
                    <a:pt x="641" y="517"/>
                    <a:pt x="645" y="507"/>
                  </a:cubicBezTo>
                  <a:cubicBezTo>
                    <a:pt x="647" y="503"/>
                    <a:pt x="649" y="500"/>
                    <a:pt x="650" y="496"/>
                  </a:cubicBezTo>
                  <a:cubicBezTo>
                    <a:pt x="651" y="493"/>
                    <a:pt x="651" y="489"/>
                    <a:pt x="650" y="485"/>
                  </a:cubicBezTo>
                  <a:cubicBezTo>
                    <a:pt x="650" y="483"/>
                    <a:pt x="650" y="483"/>
                    <a:pt x="650" y="483"/>
                  </a:cubicBezTo>
                  <a:cubicBezTo>
                    <a:pt x="652" y="483"/>
                    <a:pt x="652" y="483"/>
                    <a:pt x="652" y="483"/>
                  </a:cubicBezTo>
                  <a:cubicBezTo>
                    <a:pt x="652" y="483"/>
                    <a:pt x="653" y="483"/>
                    <a:pt x="653" y="483"/>
                  </a:cubicBezTo>
                  <a:cubicBezTo>
                    <a:pt x="655" y="483"/>
                    <a:pt x="656" y="482"/>
                    <a:pt x="658" y="482"/>
                  </a:cubicBezTo>
                  <a:cubicBezTo>
                    <a:pt x="659" y="481"/>
                    <a:pt x="659" y="481"/>
                    <a:pt x="659" y="481"/>
                  </a:cubicBezTo>
                  <a:cubicBezTo>
                    <a:pt x="660" y="482"/>
                    <a:pt x="660" y="482"/>
                    <a:pt x="660" y="482"/>
                  </a:cubicBezTo>
                  <a:cubicBezTo>
                    <a:pt x="664" y="485"/>
                    <a:pt x="669" y="487"/>
                    <a:pt x="674" y="487"/>
                  </a:cubicBezTo>
                  <a:cubicBezTo>
                    <a:pt x="677" y="487"/>
                    <a:pt x="679" y="487"/>
                    <a:pt x="681" y="486"/>
                  </a:cubicBezTo>
                  <a:cubicBezTo>
                    <a:pt x="681" y="487"/>
                    <a:pt x="681" y="487"/>
                    <a:pt x="681" y="487"/>
                  </a:cubicBezTo>
                  <a:cubicBezTo>
                    <a:pt x="682" y="488"/>
                    <a:pt x="683" y="487"/>
                    <a:pt x="683" y="486"/>
                  </a:cubicBezTo>
                  <a:cubicBezTo>
                    <a:pt x="683" y="486"/>
                    <a:pt x="683" y="486"/>
                    <a:pt x="683" y="485"/>
                  </a:cubicBezTo>
                  <a:cubicBezTo>
                    <a:pt x="685" y="484"/>
                    <a:pt x="685" y="484"/>
                    <a:pt x="685" y="484"/>
                  </a:cubicBezTo>
                  <a:cubicBezTo>
                    <a:pt x="686" y="487"/>
                    <a:pt x="686" y="487"/>
                    <a:pt x="686" y="487"/>
                  </a:cubicBezTo>
                  <a:cubicBezTo>
                    <a:pt x="686" y="492"/>
                    <a:pt x="685" y="497"/>
                    <a:pt x="684" y="502"/>
                  </a:cubicBezTo>
                  <a:cubicBezTo>
                    <a:pt x="683" y="515"/>
                    <a:pt x="681" y="525"/>
                    <a:pt x="693" y="530"/>
                  </a:cubicBezTo>
                  <a:cubicBezTo>
                    <a:pt x="694" y="530"/>
                    <a:pt x="694" y="530"/>
                    <a:pt x="694" y="530"/>
                  </a:cubicBezTo>
                  <a:cubicBezTo>
                    <a:pt x="694" y="532"/>
                    <a:pt x="694" y="532"/>
                    <a:pt x="694" y="532"/>
                  </a:cubicBezTo>
                  <a:cubicBezTo>
                    <a:pt x="693" y="536"/>
                    <a:pt x="692" y="546"/>
                    <a:pt x="702" y="550"/>
                  </a:cubicBezTo>
                  <a:cubicBezTo>
                    <a:pt x="704" y="551"/>
                    <a:pt x="706" y="551"/>
                    <a:pt x="709" y="551"/>
                  </a:cubicBezTo>
                  <a:cubicBezTo>
                    <a:pt x="716" y="551"/>
                    <a:pt x="723" y="548"/>
                    <a:pt x="727" y="543"/>
                  </a:cubicBezTo>
                  <a:cubicBezTo>
                    <a:pt x="736" y="534"/>
                    <a:pt x="737" y="522"/>
                    <a:pt x="732" y="509"/>
                  </a:cubicBezTo>
                  <a:cubicBezTo>
                    <a:pt x="727" y="499"/>
                    <a:pt x="725" y="490"/>
                    <a:pt x="725" y="478"/>
                  </a:cubicBezTo>
                  <a:cubicBezTo>
                    <a:pt x="725" y="475"/>
                    <a:pt x="724" y="472"/>
                    <a:pt x="721" y="468"/>
                  </a:cubicBezTo>
                  <a:cubicBezTo>
                    <a:pt x="720" y="467"/>
                    <a:pt x="720" y="467"/>
                    <a:pt x="720" y="467"/>
                  </a:cubicBezTo>
                  <a:cubicBezTo>
                    <a:pt x="722" y="466"/>
                    <a:pt x="722" y="466"/>
                    <a:pt x="722" y="466"/>
                  </a:cubicBezTo>
                  <a:cubicBezTo>
                    <a:pt x="734" y="458"/>
                    <a:pt x="744" y="441"/>
                    <a:pt x="746" y="426"/>
                  </a:cubicBezTo>
                  <a:cubicBezTo>
                    <a:pt x="747" y="420"/>
                    <a:pt x="747" y="411"/>
                    <a:pt x="740" y="404"/>
                  </a:cubicBezTo>
                  <a:cubicBezTo>
                    <a:pt x="740" y="403"/>
                    <a:pt x="740" y="403"/>
                    <a:pt x="740" y="403"/>
                  </a:cubicBezTo>
                  <a:cubicBezTo>
                    <a:pt x="740" y="402"/>
                    <a:pt x="740" y="402"/>
                    <a:pt x="740" y="402"/>
                  </a:cubicBezTo>
                  <a:cubicBezTo>
                    <a:pt x="741" y="399"/>
                    <a:pt x="741" y="396"/>
                    <a:pt x="740" y="393"/>
                  </a:cubicBezTo>
                  <a:cubicBezTo>
                    <a:pt x="739" y="389"/>
                    <a:pt x="735" y="386"/>
                    <a:pt x="730" y="384"/>
                  </a:cubicBezTo>
                  <a:cubicBezTo>
                    <a:pt x="728" y="383"/>
                    <a:pt x="726" y="383"/>
                    <a:pt x="724" y="382"/>
                  </a:cubicBezTo>
                  <a:cubicBezTo>
                    <a:pt x="721" y="381"/>
                    <a:pt x="717" y="380"/>
                    <a:pt x="714" y="378"/>
                  </a:cubicBezTo>
                  <a:cubicBezTo>
                    <a:pt x="710" y="376"/>
                    <a:pt x="705" y="374"/>
                    <a:pt x="700" y="374"/>
                  </a:cubicBezTo>
                  <a:cubicBezTo>
                    <a:pt x="699" y="374"/>
                    <a:pt x="699" y="374"/>
                    <a:pt x="699" y="374"/>
                  </a:cubicBezTo>
                  <a:cubicBezTo>
                    <a:pt x="698" y="372"/>
                    <a:pt x="698" y="372"/>
                    <a:pt x="698" y="372"/>
                  </a:cubicBezTo>
                  <a:cubicBezTo>
                    <a:pt x="696" y="369"/>
                    <a:pt x="696" y="369"/>
                    <a:pt x="696" y="369"/>
                  </a:cubicBezTo>
                  <a:cubicBezTo>
                    <a:pt x="700" y="369"/>
                    <a:pt x="700" y="369"/>
                    <a:pt x="700" y="369"/>
                  </a:cubicBezTo>
                  <a:cubicBezTo>
                    <a:pt x="702" y="370"/>
                    <a:pt x="703" y="370"/>
                    <a:pt x="705" y="370"/>
                  </a:cubicBezTo>
                  <a:cubicBezTo>
                    <a:pt x="712" y="370"/>
                    <a:pt x="718" y="367"/>
                    <a:pt x="724" y="363"/>
                  </a:cubicBezTo>
                  <a:cubicBezTo>
                    <a:pt x="733" y="356"/>
                    <a:pt x="739" y="342"/>
                    <a:pt x="738" y="329"/>
                  </a:cubicBezTo>
                  <a:cubicBezTo>
                    <a:pt x="737" y="319"/>
                    <a:pt x="732" y="312"/>
                    <a:pt x="724" y="308"/>
                  </a:cubicBezTo>
                  <a:cubicBezTo>
                    <a:pt x="719" y="306"/>
                    <a:pt x="714" y="304"/>
                    <a:pt x="709" y="303"/>
                  </a:cubicBezTo>
                  <a:cubicBezTo>
                    <a:pt x="703" y="302"/>
                    <a:pt x="697" y="300"/>
                    <a:pt x="692" y="297"/>
                  </a:cubicBezTo>
                  <a:cubicBezTo>
                    <a:pt x="683" y="292"/>
                    <a:pt x="680" y="287"/>
                    <a:pt x="680" y="276"/>
                  </a:cubicBezTo>
                  <a:cubicBezTo>
                    <a:pt x="680" y="272"/>
                    <a:pt x="678" y="267"/>
                    <a:pt x="674" y="266"/>
                  </a:cubicBezTo>
                  <a:cubicBezTo>
                    <a:pt x="664" y="263"/>
                    <a:pt x="654" y="260"/>
                    <a:pt x="652" y="246"/>
                  </a:cubicBezTo>
                  <a:cubicBezTo>
                    <a:pt x="651" y="240"/>
                    <a:pt x="648" y="234"/>
                    <a:pt x="644" y="227"/>
                  </a:cubicBezTo>
                  <a:cubicBezTo>
                    <a:pt x="641" y="223"/>
                    <a:pt x="639" y="220"/>
                    <a:pt x="636" y="218"/>
                  </a:cubicBezTo>
                  <a:cubicBezTo>
                    <a:pt x="634" y="215"/>
                    <a:pt x="634" y="215"/>
                    <a:pt x="634" y="215"/>
                  </a:cubicBezTo>
                  <a:cubicBezTo>
                    <a:pt x="637" y="215"/>
                    <a:pt x="637" y="215"/>
                    <a:pt x="637" y="215"/>
                  </a:cubicBezTo>
                  <a:cubicBezTo>
                    <a:pt x="637" y="214"/>
                    <a:pt x="637" y="214"/>
                    <a:pt x="637" y="214"/>
                  </a:cubicBezTo>
                  <a:cubicBezTo>
                    <a:pt x="641" y="213"/>
                    <a:pt x="644" y="210"/>
                    <a:pt x="646" y="207"/>
                  </a:cubicBezTo>
                  <a:cubicBezTo>
                    <a:pt x="647" y="204"/>
                    <a:pt x="647" y="201"/>
                    <a:pt x="645" y="198"/>
                  </a:cubicBezTo>
                  <a:cubicBezTo>
                    <a:pt x="645" y="198"/>
                    <a:pt x="637" y="183"/>
                    <a:pt x="641" y="178"/>
                  </a:cubicBezTo>
                  <a:cubicBezTo>
                    <a:pt x="643" y="175"/>
                    <a:pt x="643" y="171"/>
                    <a:pt x="643" y="167"/>
                  </a:cubicBezTo>
                  <a:cubicBezTo>
                    <a:pt x="643" y="167"/>
                    <a:pt x="643" y="166"/>
                    <a:pt x="643" y="165"/>
                  </a:cubicBezTo>
                  <a:cubicBezTo>
                    <a:pt x="643" y="158"/>
                    <a:pt x="643" y="151"/>
                    <a:pt x="638" y="148"/>
                  </a:cubicBezTo>
                  <a:cubicBezTo>
                    <a:pt x="634" y="145"/>
                    <a:pt x="629" y="143"/>
                    <a:pt x="624" y="141"/>
                  </a:cubicBezTo>
                  <a:cubicBezTo>
                    <a:pt x="617" y="138"/>
                    <a:pt x="609" y="135"/>
                    <a:pt x="603" y="128"/>
                  </a:cubicBezTo>
                  <a:cubicBezTo>
                    <a:pt x="600" y="125"/>
                    <a:pt x="597" y="122"/>
                    <a:pt x="594" y="119"/>
                  </a:cubicBezTo>
                  <a:cubicBezTo>
                    <a:pt x="588" y="112"/>
                    <a:pt x="582" y="105"/>
                    <a:pt x="575" y="101"/>
                  </a:cubicBezTo>
                  <a:cubicBezTo>
                    <a:pt x="567" y="96"/>
                    <a:pt x="560" y="94"/>
                    <a:pt x="550" y="94"/>
                  </a:cubicBezTo>
                  <a:cubicBezTo>
                    <a:pt x="545" y="94"/>
                    <a:pt x="540" y="94"/>
                    <a:pt x="536" y="95"/>
                  </a:cubicBezTo>
                  <a:cubicBezTo>
                    <a:pt x="535" y="95"/>
                    <a:pt x="533" y="95"/>
                    <a:pt x="532" y="95"/>
                  </a:cubicBezTo>
                  <a:cubicBezTo>
                    <a:pt x="517" y="95"/>
                    <a:pt x="506" y="85"/>
                    <a:pt x="495" y="76"/>
                  </a:cubicBezTo>
                  <a:cubicBezTo>
                    <a:pt x="492" y="73"/>
                    <a:pt x="488" y="70"/>
                    <a:pt x="484" y="67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484" y="64"/>
                    <a:pt x="484" y="64"/>
                    <a:pt x="484" y="64"/>
                  </a:cubicBezTo>
                  <a:cubicBezTo>
                    <a:pt x="487" y="60"/>
                    <a:pt x="493" y="56"/>
                    <a:pt x="500" y="52"/>
                  </a:cubicBezTo>
                  <a:cubicBezTo>
                    <a:pt x="510" y="45"/>
                    <a:pt x="521" y="37"/>
                    <a:pt x="522" y="29"/>
                  </a:cubicBezTo>
                  <a:cubicBezTo>
                    <a:pt x="522" y="26"/>
                    <a:pt x="521" y="23"/>
                    <a:pt x="517" y="19"/>
                  </a:cubicBezTo>
                  <a:cubicBezTo>
                    <a:pt x="511" y="13"/>
                    <a:pt x="502" y="9"/>
                    <a:pt x="494" y="9"/>
                  </a:cubicBezTo>
                  <a:cubicBezTo>
                    <a:pt x="490" y="9"/>
                    <a:pt x="486" y="10"/>
                    <a:pt x="483" y="12"/>
                  </a:cubicBezTo>
                  <a:cubicBezTo>
                    <a:pt x="481" y="13"/>
                    <a:pt x="479" y="13"/>
                    <a:pt x="478" y="13"/>
                  </a:cubicBezTo>
                  <a:cubicBezTo>
                    <a:pt x="475" y="13"/>
                    <a:pt x="473" y="12"/>
                    <a:pt x="471" y="11"/>
                  </a:cubicBezTo>
                  <a:cubicBezTo>
                    <a:pt x="469" y="9"/>
                    <a:pt x="468" y="8"/>
                    <a:pt x="465" y="8"/>
                  </a:cubicBezTo>
                  <a:cubicBezTo>
                    <a:pt x="465" y="8"/>
                    <a:pt x="465" y="8"/>
                    <a:pt x="464" y="8"/>
                  </a:cubicBezTo>
                  <a:cubicBezTo>
                    <a:pt x="462" y="8"/>
                    <a:pt x="460" y="9"/>
                    <a:pt x="458" y="10"/>
                  </a:cubicBezTo>
                  <a:cubicBezTo>
                    <a:pt x="456" y="11"/>
                    <a:pt x="453" y="12"/>
                    <a:pt x="450" y="13"/>
                  </a:cubicBezTo>
                  <a:cubicBezTo>
                    <a:pt x="450" y="13"/>
                    <a:pt x="450" y="13"/>
                    <a:pt x="449" y="13"/>
                  </a:cubicBezTo>
                  <a:cubicBezTo>
                    <a:pt x="445" y="13"/>
                    <a:pt x="442" y="10"/>
                    <a:pt x="440" y="8"/>
                  </a:cubicBezTo>
                  <a:cubicBezTo>
                    <a:pt x="439" y="7"/>
                    <a:pt x="439" y="7"/>
                    <a:pt x="438" y="6"/>
                  </a:cubicBezTo>
                  <a:cubicBezTo>
                    <a:pt x="433" y="2"/>
                    <a:pt x="428" y="0"/>
                    <a:pt x="424" y="0"/>
                  </a:cubicBezTo>
                  <a:cubicBezTo>
                    <a:pt x="422" y="0"/>
                    <a:pt x="420" y="0"/>
                    <a:pt x="419" y="0"/>
                  </a:cubicBezTo>
                  <a:cubicBezTo>
                    <a:pt x="413" y="2"/>
                    <a:pt x="409" y="3"/>
                    <a:pt x="404" y="3"/>
                  </a:cubicBezTo>
                  <a:cubicBezTo>
                    <a:pt x="402" y="3"/>
                    <a:pt x="399" y="3"/>
                    <a:pt x="397" y="3"/>
                  </a:cubicBezTo>
                  <a:cubicBezTo>
                    <a:pt x="396" y="2"/>
                    <a:pt x="395" y="2"/>
                    <a:pt x="394" y="2"/>
                  </a:cubicBezTo>
                  <a:cubicBezTo>
                    <a:pt x="391" y="1"/>
                    <a:pt x="389" y="0"/>
                    <a:pt x="386" y="0"/>
                  </a:cubicBezTo>
                  <a:cubicBezTo>
                    <a:pt x="385" y="0"/>
                    <a:pt x="385" y="0"/>
                    <a:pt x="384" y="0"/>
                  </a:cubicBezTo>
                  <a:cubicBezTo>
                    <a:pt x="369" y="0"/>
                    <a:pt x="352" y="12"/>
                    <a:pt x="342" y="25"/>
                  </a:cubicBezTo>
                  <a:cubicBezTo>
                    <a:pt x="340" y="27"/>
                    <a:pt x="340" y="31"/>
                    <a:pt x="340" y="33"/>
                  </a:cubicBezTo>
                  <a:cubicBezTo>
                    <a:pt x="341" y="42"/>
                    <a:pt x="340" y="46"/>
                    <a:pt x="331" y="49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23" y="53"/>
                    <a:pt x="317" y="55"/>
                    <a:pt x="311" y="58"/>
                  </a:cubicBezTo>
                  <a:cubicBezTo>
                    <a:pt x="300" y="63"/>
                    <a:pt x="296" y="70"/>
                    <a:pt x="298" y="81"/>
                  </a:cubicBezTo>
                  <a:cubicBezTo>
                    <a:pt x="298" y="83"/>
                    <a:pt x="298" y="83"/>
                    <a:pt x="298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89" y="85"/>
                    <a:pt x="283" y="88"/>
                    <a:pt x="277" y="91"/>
                  </a:cubicBezTo>
                  <a:cubicBezTo>
                    <a:pt x="274" y="92"/>
                    <a:pt x="271" y="93"/>
                    <a:pt x="268" y="95"/>
                  </a:cubicBezTo>
                  <a:cubicBezTo>
                    <a:pt x="264" y="96"/>
                    <a:pt x="260" y="97"/>
                    <a:pt x="256" y="97"/>
                  </a:cubicBezTo>
                  <a:cubicBezTo>
                    <a:pt x="249" y="97"/>
                    <a:pt x="242" y="95"/>
                    <a:pt x="235" y="93"/>
                  </a:cubicBezTo>
                  <a:cubicBezTo>
                    <a:pt x="234" y="93"/>
                    <a:pt x="232" y="92"/>
                    <a:pt x="231" y="92"/>
                  </a:cubicBezTo>
                  <a:cubicBezTo>
                    <a:pt x="224" y="90"/>
                    <a:pt x="213" y="87"/>
                    <a:pt x="203" y="87"/>
                  </a:cubicBezTo>
                  <a:cubicBezTo>
                    <a:pt x="193" y="87"/>
                    <a:pt x="185" y="90"/>
                    <a:pt x="179" y="94"/>
                  </a:cubicBezTo>
                  <a:cubicBezTo>
                    <a:pt x="173" y="98"/>
                    <a:pt x="170" y="105"/>
                    <a:pt x="170" y="113"/>
                  </a:cubicBezTo>
                  <a:cubicBezTo>
                    <a:pt x="170" y="120"/>
                    <a:pt x="172" y="123"/>
                    <a:pt x="177" y="129"/>
                  </a:cubicBezTo>
                  <a:cubicBezTo>
                    <a:pt x="179" y="131"/>
                    <a:pt x="179" y="133"/>
                    <a:pt x="179" y="135"/>
                  </a:cubicBezTo>
                  <a:cubicBezTo>
                    <a:pt x="178" y="141"/>
                    <a:pt x="170" y="145"/>
                    <a:pt x="163" y="150"/>
                  </a:cubicBezTo>
                  <a:cubicBezTo>
                    <a:pt x="160" y="152"/>
                    <a:pt x="157" y="154"/>
                    <a:pt x="156" y="155"/>
                  </a:cubicBezTo>
                  <a:cubicBezTo>
                    <a:pt x="151" y="160"/>
                    <a:pt x="147" y="167"/>
                    <a:pt x="147" y="173"/>
                  </a:cubicBezTo>
                  <a:cubicBezTo>
                    <a:pt x="146" y="182"/>
                    <a:pt x="150" y="191"/>
                    <a:pt x="157" y="199"/>
                  </a:cubicBezTo>
                  <a:cubicBezTo>
                    <a:pt x="165" y="208"/>
                    <a:pt x="178" y="214"/>
                    <a:pt x="191" y="214"/>
                  </a:cubicBezTo>
                  <a:cubicBezTo>
                    <a:pt x="199" y="214"/>
                    <a:pt x="206" y="212"/>
                    <a:pt x="212" y="208"/>
                  </a:cubicBezTo>
                  <a:cubicBezTo>
                    <a:pt x="217" y="205"/>
                    <a:pt x="220" y="201"/>
                    <a:pt x="224" y="197"/>
                  </a:cubicBezTo>
                  <a:cubicBezTo>
                    <a:pt x="227" y="194"/>
                    <a:pt x="230" y="191"/>
                    <a:pt x="233" y="188"/>
                  </a:cubicBezTo>
                  <a:cubicBezTo>
                    <a:pt x="239" y="183"/>
                    <a:pt x="245" y="180"/>
                    <a:pt x="250" y="180"/>
                  </a:cubicBezTo>
                  <a:cubicBezTo>
                    <a:pt x="251" y="180"/>
                    <a:pt x="251" y="181"/>
                    <a:pt x="252" y="181"/>
                  </a:cubicBezTo>
                  <a:cubicBezTo>
                    <a:pt x="256" y="181"/>
                    <a:pt x="259" y="183"/>
                    <a:pt x="262" y="184"/>
                  </a:cubicBezTo>
                  <a:cubicBezTo>
                    <a:pt x="263" y="185"/>
                    <a:pt x="264" y="186"/>
                    <a:pt x="265" y="186"/>
                  </a:cubicBezTo>
                  <a:cubicBezTo>
                    <a:pt x="268" y="187"/>
                    <a:pt x="270" y="188"/>
                    <a:pt x="273" y="188"/>
                  </a:cubicBezTo>
                  <a:cubicBezTo>
                    <a:pt x="275" y="188"/>
                    <a:pt x="277" y="187"/>
                    <a:pt x="280" y="187"/>
                  </a:cubicBezTo>
                  <a:cubicBezTo>
                    <a:pt x="282" y="186"/>
                    <a:pt x="284" y="185"/>
                    <a:pt x="288" y="185"/>
                  </a:cubicBezTo>
                  <a:cubicBezTo>
                    <a:pt x="289" y="185"/>
                    <a:pt x="290" y="185"/>
                    <a:pt x="292" y="185"/>
                  </a:cubicBezTo>
                  <a:cubicBezTo>
                    <a:pt x="301" y="185"/>
                    <a:pt x="310" y="189"/>
                    <a:pt x="319" y="193"/>
                  </a:cubicBezTo>
                  <a:cubicBezTo>
                    <a:pt x="321" y="194"/>
                    <a:pt x="323" y="195"/>
                    <a:pt x="325" y="196"/>
                  </a:cubicBezTo>
                  <a:cubicBezTo>
                    <a:pt x="325" y="196"/>
                    <a:pt x="325" y="196"/>
                    <a:pt x="326" y="196"/>
                  </a:cubicBezTo>
                  <a:cubicBezTo>
                    <a:pt x="327" y="196"/>
                    <a:pt x="328" y="194"/>
                    <a:pt x="328" y="194"/>
                  </a:cubicBezTo>
                  <a:cubicBezTo>
                    <a:pt x="329" y="193"/>
                    <a:pt x="329" y="193"/>
                    <a:pt x="329" y="193"/>
                  </a:cubicBezTo>
                  <a:cubicBezTo>
                    <a:pt x="330" y="193"/>
                    <a:pt x="330" y="193"/>
                    <a:pt x="330" y="193"/>
                  </a:cubicBezTo>
                  <a:cubicBezTo>
                    <a:pt x="330" y="193"/>
                    <a:pt x="331" y="193"/>
                    <a:pt x="331" y="193"/>
                  </a:cubicBezTo>
                  <a:cubicBezTo>
                    <a:pt x="332" y="193"/>
                    <a:pt x="332" y="193"/>
                    <a:pt x="332" y="193"/>
                  </a:cubicBezTo>
                  <a:cubicBezTo>
                    <a:pt x="332" y="193"/>
                    <a:pt x="336" y="197"/>
                    <a:pt x="337" y="199"/>
                  </a:cubicBezTo>
                  <a:cubicBezTo>
                    <a:pt x="341" y="203"/>
                    <a:pt x="345" y="207"/>
                    <a:pt x="348" y="210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48" y="211"/>
                    <a:pt x="347" y="211"/>
                    <a:pt x="347" y="211"/>
                  </a:cubicBezTo>
                  <a:cubicBezTo>
                    <a:pt x="346" y="212"/>
                    <a:pt x="345" y="212"/>
                    <a:pt x="344" y="212"/>
                  </a:cubicBezTo>
                  <a:cubicBezTo>
                    <a:pt x="344" y="212"/>
                    <a:pt x="344" y="212"/>
                    <a:pt x="343" y="212"/>
                  </a:cubicBezTo>
                  <a:cubicBezTo>
                    <a:pt x="343" y="212"/>
                    <a:pt x="343" y="212"/>
                    <a:pt x="343" y="212"/>
                  </a:cubicBezTo>
                  <a:cubicBezTo>
                    <a:pt x="343" y="212"/>
                    <a:pt x="343" y="213"/>
                    <a:pt x="343" y="213"/>
                  </a:cubicBezTo>
                  <a:cubicBezTo>
                    <a:pt x="343" y="213"/>
                    <a:pt x="342" y="213"/>
                    <a:pt x="342" y="214"/>
                  </a:cubicBezTo>
                  <a:cubicBezTo>
                    <a:pt x="337" y="214"/>
                    <a:pt x="332" y="214"/>
                    <a:pt x="327" y="215"/>
                  </a:cubicBezTo>
                  <a:cubicBezTo>
                    <a:pt x="321" y="216"/>
                    <a:pt x="315" y="217"/>
                    <a:pt x="309" y="217"/>
                  </a:cubicBezTo>
                  <a:cubicBezTo>
                    <a:pt x="308" y="217"/>
                    <a:pt x="307" y="216"/>
                    <a:pt x="306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0" y="216"/>
                    <a:pt x="297" y="216"/>
                    <a:pt x="293" y="216"/>
                  </a:cubicBezTo>
                  <a:cubicBezTo>
                    <a:pt x="286" y="216"/>
                    <a:pt x="276" y="217"/>
                    <a:pt x="270" y="221"/>
                  </a:cubicBezTo>
                  <a:cubicBezTo>
                    <a:pt x="268" y="223"/>
                    <a:pt x="268" y="223"/>
                    <a:pt x="268" y="223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4" y="214"/>
                    <a:pt x="259" y="211"/>
                    <a:pt x="254" y="211"/>
                  </a:cubicBezTo>
                  <a:cubicBezTo>
                    <a:pt x="253" y="211"/>
                    <a:pt x="251" y="211"/>
                    <a:pt x="250" y="212"/>
                  </a:cubicBezTo>
                  <a:cubicBezTo>
                    <a:pt x="239" y="215"/>
                    <a:pt x="230" y="226"/>
                    <a:pt x="224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0" y="240"/>
                    <a:pt x="219" y="241"/>
                    <a:pt x="218" y="243"/>
                  </a:cubicBezTo>
                  <a:cubicBezTo>
                    <a:pt x="215" y="247"/>
                    <a:pt x="212" y="251"/>
                    <a:pt x="208" y="254"/>
                  </a:cubicBezTo>
                  <a:cubicBezTo>
                    <a:pt x="205" y="258"/>
                    <a:pt x="202" y="259"/>
                    <a:pt x="197" y="259"/>
                  </a:cubicBezTo>
                  <a:cubicBezTo>
                    <a:pt x="192" y="259"/>
                    <a:pt x="187" y="258"/>
                    <a:pt x="183" y="257"/>
                  </a:cubicBezTo>
                  <a:cubicBezTo>
                    <a:pt x="181" y="256"/>
                    <a:pt x="181" y="256"/>
                    <a:pt x="181" y="256"/>
                  </a:cubicBezTo>
                  <a:cubicBezTo>
                    <a:pt x="172" y="254"/>
                    <a:pt x="162" y="252"/>
                    <a:pt x="153" y="252"/>
                  </a:cubicBezTo>
                  <a:cubicBezTo>
                    <a:pt x="142" y="252"/>
                    <a:pt x="133" y="255"/>
                    <a:pt x="126" y="261"/>
                  </a:cubicBezTo>
                  <a:cubicBezTo>
                    <a:pt x="118" y="268"/>
                    <a:pt x="113" y="277"/>
                    <a:pt x="108" y="285"/>
                  </a:cubicBezTo>
                  <a:cubicBezTo>
                    <a:pt x="107" y="286"/>
                    <a:pt x="107" y="289"/>
                    <a:pt x="106" y="291"/>
                  </a:cubicBezTo>
                  <a:cubicBezTo>
                    <a:pt x="106" y="294"/>
                    <a:pt x="106" y="298"/>
                    <a:pt x="104" y="300"/>
                  </a:cubicBezTo>
                  <a:cubicBezTo>
                    <a:pt x="102" y="302"/>
                    <a:pt x="101" y="304"/>
                    <a:pt x="99" y="306"/>
                  </a:cubicBezTo>
                  <a:cubicBezTo>
                    <a:pt x="98" y="307"/>
                    <a:pt x="98" y="308"/>
                    <a:pt x="97" y="309"/>
                  </a:cubicBezTo>
                  <a:cubicBezTo>
                    <a:pt x="95" y="311"/>
                    <a:pt x="93" y="314"/>
                    <a:pt x="91" y="316"/>
                  </a:cubicBezTo>
                  <a:cubicBezTo>
                    <a:pt x="88" y="318"/>
                    <a:pt x="85" y="319"/>
                    <a:pt x="82" y="320"/>
                  </a:cubicBezTo>
                  <a:cubicBezTo>
                    <a:pt x="80" y="321"/>
                    <a:pt x="78" y="321"/>
                    <a:pt x="77" y="322"/>
                  </a:cubicBezTo>
                  <a:cubicBezTo>
                    <a:pt x="67" y="326"/>
                    <a:pt x="63" y="331"/>
                    <a:pt x="57" y="341"/>
                  </a:cubicBezTo>
                  <a:cubicBezTo>
                    <a:pt x="54" y="347"/>
                    <a:pt x="50" y="352"/>
                    <a:pt x="45" y="356"/>
                  </a:cubicBezTo>
                  <a:cubicBezTo>
                    <a:pt x="41" y="359"/>
                    <a:pt x="36" y="362"/>
                    <a:pt x="31" y="364"/>
                  </a:cubicBezTo>
                  <a:cubicBezTo>
                    <a:pt x="29" y="365"/>
                    <a:pt x="29" y="365"/>
                    <a:pt x="29" y="365"/>
                  </a:cubicBezTo>
                  <a:cubicBezTo>
                    <a:pt x="21" y="368"/>
                    <a:pt x="13" y="372"/>
                    <a:pt x="9" y="378"/>
                  </a:cubicBezTo>
                  <a:cubicBezTo>
                    <a:pt x="0" y="390"/>
                    <a:pt x="4" y="411"/>
                    <a:pt x="13" y="422"/>
                  </a:cubicBezTo>
                  <a:close/>
                  <a:moveTo>
                    <a:pt x="315" y="161"/>
                  </a:moveTo>
                  <a:cubicBezTo>
                    <a:pt x="319" y="159"/>
                    <a:pt x="322" y="157"/>
                    <a:pt x="325" y="154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27" y="154"/>
                    <a:pt x="327" y="154"/>
                    <a:pt x="327" y="154"/>
                  </a:cubicBezTo>
                  <a:cubicBezTo>
                    <a:pt x="331" y="157"/>
                    <a:pt x="335" y="158"/>
                    <a:pt x="338" y="158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40" y="159"/>
                    <a:pt x="340" y="159"/>
                    <a:pt x="340" y="159"/>
                  </a:cubicBezTo>
                  <a:cubicBezTo>
                    <a:pt x="341" y="164"/>
                    <a:pt x="343" y="169"/>
                    <a:pt x="345" y="174"/>
                  </a:cubicBezTo>
                  <a:cubicBezTo>
                    <a:pt x="349" y="184"/>
                    <a:pt x="352" y="195"/>
                    <a:pt x="357" y="204"/>
                  </a:cubicBezTo>
                  <a:cubicBezTo>
                    <a:pt x="360" y="210"/>
                    <a:pt x="360" y="210"/>
                    <a:pt x="360" y="210"/>
                  </a:cubicBezTo>
                  <a:cubicBezTo>
                    <a:pt x="355" y="203"/>
                    <a:pt x="349" y="198"/>
                    <a:pt x="343" y="192"/>
                  </a:cubicBezTo>
                  <a:cubicBezTo>
                    <a:pt x="334" y="183"/>
                    <a:pt x="323" y="173"/>
                    <a:pt x="315" y="161"/>
                  </a:cubicBezTo>
                  <a:close/>
                  <a:moveTo>
                    <a:pt x="684" y="356"/>
                  </a:moveTo>
                  <a:cubicBezTo>
                    <a:pt x="683" y="355"/>
                    <a:pt x="681" y="355"/>
                    <a:pt x="680" y="354"/>
                  </a:cubicBezTo>
                  <a:cubicBezTo>
                    <a:pt x="678" y="354"/>
                    <a:pt x="676" y="353"/>
                    <a:pt x="675" y="353"/>
                  </a:cubicBezTo>
                  <a:cubicBezTo>
                    <a:pt x="672" y="351"/>
                    <a:pt x="669" y="349"/>
                    <a:pt x="666" y="346"/>
                  </a:cubicBezTo>
                  <a:cubicBezTo>
                    <a:pt x="664" y="345"/>
                    <a:pt x="662" y="343"/>
                    <a:pt x="661" y="342"/>
                  </a:cubicBezTo>
                  <a:cubicBezTo>
                    <a:pt x="660" y="341"/>
                    <a:pt x="660" y="341"/>
                    <a:pt x="660" y="341"/>
                  </a:cubicBezTo>
                  <a:cubicBezTo>
                    <a:pt x="660" y="341"/>
                    <a:pt x="660" y="341"/>
                    <a:pt x="660" y="341"/>
                  </a:cubicBezTo>
                  <a:cubicBezTo>
                    <a:pt x="664" y="328"/>
                    <a:pt x="652" y="310"/>
                    <a:pt x="647" y="298"/>
                  </a:cubicBezTo>
                  <a:cubicBezTo>
                    <a:pt x="647" y="297"/>
                    <a:pt x="644" y="298"/>
                    <a:pt x="645" y="299"/>
                  </a:cubicBezTo>
                  <a:cubicBezTo>
                    <a:pt x="647" y="306"/>
                    <a:pt x="649" y="313"/>
                    <a:pt x="652" y="319"/>
                  </a:cubicBezTo>
                  <a:cubicBezTo>
                    <a:pt x="654" y="326"/>
                    <a:pt x="655" y="332"/>
                    <a:pt x="657" y="339"/>
                  </a:cubicBezTo>
                  <a:cubicBezTo>
                    <a:pt x="655" y="337"/>
                    <a:pt x="653" y="335"/>
                    <a:pt x="651" y="333"/>
                  </a:cubicBezTo>
                  <a:cubicBezTo>
                    <a:pt x="650" y="333"/>
                    <a:pt x="650" y="333"/>
                    <a:pt x="649" y="333"/>
                  </a:cubicBezTo>
                  <a:cubicBezTo>
                    <a:pt x="649" y="333"/>
                    <a:pt x="648" y="333"/>
                    <a:pt x="648" y="333"/>
                  </a:cubicBezTo>
                  <a:cubicBezTo>
                    <a:pt x="651" y="323"/>
                    <a:pt x="643" y="310"/>
                    <a:pt x="640" y="300"/>
                  </a:cubicBezTo>
                  <a:cubicBezTo>
                    <a:pt x="639" y="298"/>
                    <a:pt x="636" y="299"/>
                    <a:pt x="636" y="301"/>
                  </a:cubicBezTo>
                  <a:cubicBezTo>
                    <a:pt x="637" y="307"/>
                    <a:pt x="639" y="312"/>
                    <a:pt x="641" y="318"/>
                  </a:cubicBezTo>
                  <a:cubicBezTo>
                    <a:pt x="643" y="323"/>
                    <a:pt x="643" y="329"/>
                    <a:pt x="646" y="333"/>
                  </a:cubicBezTo>
                  <a:cubicBezTo>
                    <a:pt x="646" y="334"/>
                    <a:pt x="646" y="334"/>
                    <a:pt x="647" y="334"/>
                  </a:cubicBezTo>
                  <a:cubicBezTo>
                    <a:pt x="646" y="334"/>
                    <a:pt x="646" y="334"/>
                    <a:pt x="646" y="334"/>
                  </a:cubicBezTo>
                  <a:cubicBezTo>
                    <a:pt x="645" y="336"/>
                    <a:pt x="644" y="337"/>
                    <a:pt x="644" y="339"/>
                  </a:cubicBezTo>
                  <a:cubicBezTo>
                    <a:pt x="642" y="341"/>
                    <a:pt x="642" y="341"/>
                    <a:pt x="642" y="341"/>
                  </a:cubicBezTo>
                  <a:cubicBezTo>
                    <a:pt x="641" y="340"/>
                    <a:pt x="641" y="340"/>
                    <a:pt x="641" y="340"/>
                  </a:cubicBezTo>
                  <a:cubicBezTo>
                    <a:pt x="637" y="337"/>
                    <a:pt x="633" y="334"/>
                    <a:pt x="628" y="332"/>
                  </a:cubicBezTo>
                  <a:cubicBezTo>
                    <a:pt x="628" y="332"/>
                    <a:pt x="627" y="332"/>
                    <a:pt x="627" y="332"/>
                  </a:cubicBezTo>
                  <a:cubicBezTo>
                    <a:pt x="626" y="332"/>
                    <a:pt x="625" y="332"/>
                    <a:pt x="625" y="332"/>
                  </a:cubicBezTo>
                  <a:cubicBezTo>
                    <a:pt x="625" y="333"/>
                    <a:pt x="624" y="333"/>
                    <a:pt x="625" y="333"/>
                  </a:cubicBezTo>
                  <a:cubicBezTo>
                    <a:pt x="625" y="337"/>
                    <a:pt x="625" y="337"/>
                    <a:pt x="625" y="337"/>
                  </a:cubicBezTo>
                  <a:cubicBezTo>
                    <a:pt x="621" y="335"/>
                    <a:pt x="621" y="335"/>
                    <a:pt x="621" y="335"/>
                  </a:cubicBezTo>
                  <a:cubicBezTo>
                    <a:pt x="620" y="334"/>
                    <a:pt x="618" y="333"/>
                    <a:pt x="617" y="333"/>
                  </a:cubicBezTo>
                  <a:cubicBezTo>
                    <a:pt x="617" y="333"/>
                    <a:pt x="616" y="333"/>
                    <a:pt x="616" y="333"/>
                  </a:cubicBezTo>
                  <a:cubicBezTo>
                    <a:pt x="616" y="333"/>
                    <a:pt x="615" y="333"/>
                    <a:pt x="615" y="333"/>
                  </a:cubicBezTo>
                  <a:cubicBezTo>
                    <a:pt x="616" y="325"/>
                    <a:pt x="612" y="317"/>
                    <a:pt x="610" y="310"/>
                  </a:cubicBezTo>
                  <a:cubicBezTo>
                    <a:pt x="608" y="303"/>
                    <a:pt x="606" y="295"/>
                    <a:pt x="603" y="288"/>
                  </a:cubicBezTo>
                  <a:cubicBezTo>
                    <a:pt x="603" y="288"/>
                    <a:pt x="601" y="288"/>
                    <a:pt x="601" y="289"/>
                  </a:cubicBezTo>
                  <a:cubicBezTo>
                    <a:pt x="601" y="296"/>
                    <a:pt x="604" y="303"/>
                    <a:pt x="606" y="311"/>
                  </a:cubicBezTo>
                  <a:cubicBezTo>
                    <a:pt x="608" y="318"/>
                    <a:pt x="609" y="326"/>
                    <a:pt x="611" y="333"/>
                  </a:cubicBezTo>
                  <a:cubicBezTo>
                    <a:pt x="611" y="333"/>
                    <a:pt x="611" y="333"/>
                    <a:pt x="611" y="333"/>
                  </a:cubicBezTo>
                  <a:cubicBezTo>
                    <a:pt x="609" y="333"/>
                    <a:pt x="607" y="334"/>
                    <a:pt x="605" y="334"/>
                  </a:cubicBezTo>
                  <a:cubicBezTo>
                    <a:pt x="601" y="334"/>
                    <a:pt x="597" y="333"/>
                    <a:pt x="594" y="330"/>
                  </a:cubicBezTo>
                  <a:cubicBezTo>
                    <a:pt x="592" y="328"/>
                    <a:pt x="591" y="325"/>
                    <a:pt x="591" y="320"/>
                  </a:cubicBezTo>
                  <a:cubicBezTo>
                    <a:pt x="591" y="318"/>
                    <a:pt x="590" y="317"/>
                    <a:pt x="588" y="316"/>
                  </a:cubicBezTo>
                  <a:cubicBezTo>
                    <a:pt x="588" y="316"/>
                    <a:pt x="588" y="316"/>
                    <a:pt x="588" y="316"/>
                  </a:cubicBezTo>
                  <a:cubicBezTo>
                    <a:pt x="589" y="312"/>
                    <a:pt x="587" y="308"/>
                    <a:pt x="586" y="304"/>
                  </a:cubicBezTo>
                  <a:cubicBezTo>
                    <a:pt x="584" y="298"/>
                    <a:pt x="582" y="292"/>
                    <a:pt x="582" y="286"/>
                  </a:cubicBezTo>
                  <a:cubicBezTo>
                    <a:pt x="582" y="284"/>
                    <a:pt x="579" y="283"/>
                    <a:pt x="579" y="285"/>
                  </a:cubicBezTo>
                  <a:cubicBezTo>
                    <a:pt x="578" y="291"/>
                    <a:pt x="579" y="297"/>
                    <a:pt x="581" y="302"/>
                  </a:cubicBezTo>
                  <a:cubicBezTo>
                    <a:pt x="582" y="307"/>
                    <a:pt x="582" y="312"/>
                    <a:pt x="585" y="316"/>
                  </a:cubicBezTo>
                  <a:cubicBezTo>
                    <a:pt x="574" y="313"/>
                    <a:pt x="566" y="304"/>
                    <a:pt x="562" y="296"/>
                  </a:cubicBezTo>
                  <a:cubicBezTo>
                    <a:pt x="562" y="296"/>
                    <a:pt x="555" y="280"/>
                    <a:pt x="557" y="276"/>
                  </a:cubicBezTo>
                  <a:cubicBezTo>
                    <a:pt x="558" y="276"/>
                    <a:pt x="558" y="275"/>
                    <a:pt x="559" y="275"/>
                  </a:cubicBezTo>
                  <a:cubicBezTo>
                    <a:pt x="568" y="274"/>
                    <a:pt x="573" y="271"/>
                    <a:pt x="577" y="263"/>
                  </a:cubicBezTo>
                  <a:cubicBezTo>
                    <a:pt x="577" y="262"/>
                    <a:pt x="577" y="260"/>
                    <a:pt x="576" y="259"/>
                  </a:cubicBezTo>
                  <a:cubicBezTo>
                    <a:pt x="572" y="257"/>
                    <a:pt x="569" y="255"/>
                    <a:pt x="565" y="254"/>
                  </a:cubicBezTo>
                  <a:cubicBezTo>
                    <a:pt x="558" y="251"/>
                    <a:pt x="551" y="247"/>
                    <a:pt x="545" y="243"/>
                  </a:cubicBezTo>
                  <a:cubicBezTo>
                    <a:pt x="540" y="239"/>
                    <a:pt x="531" y="233"/>
                    <a:pt x="534" y="225"/>
                  </a:cubicBezTo>
                  <a:cubicBezTo>
                    <a:pt x="534" y="224"/>
                    <a:pt x="535" y="223"/>
                    <a:pt x="535" y="222"/>
                  </a:cubicBezTo>
                  <a:cubicBezTo>
                    <a:pt x="537" y="220"/>
                    <a:pt x="537" y="219"/>
                    <a:pt x="536" y="217"/>
                  </a:cubicBezTo>
                  <a:cubicBezTo>
                    <a:pt x="536" y="217"/>
                    <a:pt x="536" y="217"/>
                    <a:pt x="536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5" y="215"/>
                    <a:pt x="535" y="215"/>
                    <a:pt x="535" y="215"/>
                  </a:cubicBezTo>
                  <a:cubicBezTo>
                    <a:pt x="533" y="216"/>
                    <a:pt x="531" y="216"/>
                    <a:pt x="529" y="217"/>
                  </a:cubicBezTo>
                  <a:cubicBezTo>
                    <a:pt x="522" y="218"/>
                    <a:pt x="515" y="219"/>
                    <a:pt x="508" y="219"/>
                  </a:cubicBezTo>
                  <a:cubicBezTo>
                    <a:pt x="507" y="219"/>
                    <a:pt x="506" y="219"/>
                    <a:pt x="504" y="219"/>
                  </a:cubicBezTo>
                  <a:cubicBezTo>
                    <a:pt x="504" y="219"/>
                    <a:pt x="503" y="219"/>
                    <a:pt x="502" y="219"/>
                  </a:cubicBezTo>
                  <a:cubicBezTo>
                    <a:pt x="503" y="205"/>
                    <a:pt x="493" y="192"/>
                    <a:pt x="490" y="179"/>
                  </a:cubicBezTo>
                  <a:cubicBezTo>
                    <a:pt x="490" y="177"/>
                    <a:pt x="486" y="177"/>
                    <a:pt x="486" y="179"/>
                  </a:cubicBezTo>
                  <a:cubicBezTo>
                    <a:pt x="487" y="186"/>
                    <a:pt x="489" y="191"/>
                    <a:pt x="491" y="197"/>
                  </a:cubicBezTo>
                  <a:cubicBezTo>
                    <a:pt x="494" y="204"/>
                    <a:pt x="496" y="211"/>
                    <a:pt x="498" y="218"/>
                  </a:cubicBezTo>
                  <a:cubicBezTo>
                    <a:pt x="487" y="215"/>
                    <a:pt x="481" y="204"/>
                    <a:pt x="477" y="195"/>
                  </a:cubicBezTo>
                  <a:cubicBezTo>
                    <a:pt x="477" y="195"/>
                    <a:pt x="476" y="194"/>
                    <a:pt x="475" y="194"/>
                  </a:cubicBezTo>
                  <a:cubicBezTo>
                    <a:pt x="474" y="194"/>
                    <a:pt x="474" y="194"/>
                    <a:pt x="474" y="194"/>
                  </a:cubicBezTo>
                  <a:cubicBezTo>
                    <a:pt x="472" y="196"/>
                    <a:pt x="469" y="196"/>
                    <a:pt x="467" y="196"/>
                  </a:cubicBezTo>
                  <a:cubicBezTo>
                    <a:pt x="459" y="196"/>
                    <a:pt x="455" y="184"/>
                    <a:pt x="452" y="174"/>
                  </a:cubicBezTo>
                  <a:cubicBezTo>
                    <a:pt x="451" y="171"/>
                    <a:pt x="450" y="168"/>
                    <a:pt x="450" y="166"/>
                  </a:cubicBezTo>
                  <a:cubicBezTo>
                    <a:pt x="449" y="165"/>
                    <a:pt x="448" y="165"/>
                    <a:pt x="447" y="165"/>
                  </a:cubicBezTo>
                  <a:cubicBezTo>
                    <a:pt x="447" y="165"/>
                    <a:pt x="446" y="165"/>
                    <a:pt x="446" y="165"/>
                  </a:cubicBezTo>
                  <a:cubicBezTo>
                    <a:pt x="442" y="167"/>
                    <a:pt x="437" y="169"/>
                    <a:pt x="433" y="169"/>
                  </a:cubicBezTo>
                  <a:cubicBezTo>
                    <a:pt x="431" y="169"/>
                    <a:pt x="430" y="168"/>
                    <a:pt x="428" y="168"/>
                  </a:cubicBezTo>
                  <a:cubicBezTo>
                    <a:pt x="428" y="168"/>
                    <a:pt x="429" y="168"/>
                    <a:pt x="429" y="167"/>
                  </a:cubicBezTo>
                  <a:cubicBezTo>
                    <a:pt x="431" y="163"/>
                    <a:pt x="429" y="157"/>
                    <a:pt x="427" y="152"/>
                  </a:cubicBezTo>
                  <a:cubicBezTo>
                    <a:pt x="426" y="148"/>
                    <a:pt x="424" y="143"/>
                    <a:pt x="422" y="138"/>
                  </a:cubicBezTo>
                  <a:cubicBezTo>
                    <a:pt x="421" y="136"/>
                    <a:pt x="418" y="137"/>
                    <a:pt x="419" y="140"/>
                  </a:cubicBezTo>
                  <a:cubicBezTo>
                    <a:pt x="420" y="145"/>
                    <a:pt x="422" y="150"/>
                    <a:pt x="423" y="155"/>
                  </a:cubicBezTo>
                  <a:cubicBezTo>
                    <a:pt x="424" y="159"/>
                    <a:pt x="424" y="164"/>
                    <a:pt x="427" y="168"/>
                  </a:cubicBezTo>
                  <a:cubicBezTo>
                    <a:pt x="427" y="168"/>
                    <a:pt x="427" y="168"/>
                    <a:pt x="427" y="168"/>
                  </a:cubicBezTo>
                  <a:cubicBezTo>
                    <a:pt x="424" y="167"/>
                    <a:pt x="421" y="167"/>
                    <a:pt x="417" y="165"/>
                  </a:cubicBezTo>
                  <a:cubicBezTo>
                    <a:pt x="417" y="165"/>
                    <a:pt x="418" y="165"/>
                    <a:pt x="418" y="165"/>
                  </a:cubicBezTo>
                  <a:cubicBezTo>
                    <a:pt x="419" y="161"/>
                    <a:pt x="417" y="156"/>
                    <a:pt x="416" y="152"/>
                  </a:cubicBezTo>
                  <a:cubicBezTo>
                    <a:pt x="414" y="148"/>
                    <a:pt x="413" y="143"/>
                    <a:pt x="411" y="139"/>
                  </a:cubicBezTo>
                  <a:cubicBezTo>
                    <a:pt x="410" y="137"/>
                    <a:pt x="407" y="138"/>
                    <a:pt x="407" y="140"/>
                  </a:cubicBezTo>
                  <a:cubicBezTo>
                    <a:pt x="407" y="144"/>
                    <a:pt x="409" y="149"/>
                    <a:pt x="411" y="153"/>
                  </a:cubicBezTo>
                  <a:cubicBezTo>
                    <a:pt x="412" y="157"/>
                    <a:pt x="412" y="161"/>
                    <a:pt x="414" y="164"/>
                  </a:cubicBezTo>
                  <a:cubicBezTo>
                    <a:pt x="410" y="163"/>
                    <a:pt x="407" y="161"/>
                    <a:pt x="403" y="159"/>
                  </a:cubicBezTo>
                  <a:cubicBezTo>
                    <a:pt x="403" y="159"/>
                    <a:pt x="404" y="159"/>
                    <a:pt x="404" y="158"/>
                  </a:cubicBezTo>
                  <a:cubicBezTo>
                    <a:pt x="405" y="155"/>
                    <a:pt x="403" y="151"/>
                    <a:pt x="402" y="149"/>
                  </a:cubicBezTo>
                  <a:cubicBezTo>
                    <a:pt x="401" y="146"/>
                    <a:pt x="400" y="143"/>
                    <a:pt x="399" y="139"/>
                  </a:cubicBezTo>
                  <a:cubicBezTo>
                    <a:pt x="399" y="137"/>
                    <a:pt x="394" y="138"/>
                    <a:pt x="395" y="140"/>
                  </a:cubicBezTo>
                  <a:cubicBezTo>
                    <a:pt x="396" y="144"/>
                    <a:pt x="397" y="147"/>
                    <a:pt x="399" y="151"/>
                  </a:cubicBezTo>
                  <a:cubicBezTo>
                    <a:pt x="399" y="153"/>
                    <a:pt x="400" y="156"/>
                    <a:pt x="402" y="158"/>
                  </a:cubicBezTo>
                  <a:cubicBezTo>
                    <a:pt x="401" y="158"/>
                    <a:pt x="399" y="157"/>
                    <a:pt x="398" y="156"/>
                  </a:cubicBezTo>
                  <a:cubicBezTo>
                    <a:pt x="392" y="153"/>
                    <a:pt x="386" y="150"/>
                    <a:pt x="381" y="148"/>
                  </a:cubicBezTo>
                  <a:cubicBezTo>
                    <a:pt x="381" y="148"/>
                    <a:pt x="381" y="148"/>
                    <a:pt x="381" y="148"/>
                  </a:cubicBezTo>
                  <a:cubicBezTo>
                    <a:pt x="380" y="148"/>
                    <a:pt x="380" y="149"/>
                    <a:pt x="380" y="149"/>
                  </a:cubicBezTo>
                  <a:cubicBezTo>
                    <a:pt x="380" y="149"/>
                    <a:pt x="379" y="150"/>
                    <a:pt x="380" y="150"/>
                  </a:cubicBezTo>
                  <a:cubicBezTo>
                    <a:pt x="388" y="160"/>
                    <a:pt x="403" y="166"/>
                    <a:pt x="414" y="170"/>
                  </a:cubicBezTo>
                  <a:cubicBezTo>
                    <a:pt x="418" y="171"/>
                    <a:pt x="422" y="172"/>
                    <a:pt x="426" y="173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27" y="175"/>
                    <a:pt x="427" y="175"/>
                    <a:pt x="427" y="175"/>
                  </a:cubicBezTo>
                  <a:cubicBezTo>
                    <a:pt x="428" y="176"/>
                    <a:pt x="428" y="177"/>
                    <a:pt x="428" y="178"/>
                  </a:cubicBezTo>
                  <a:cubicBezTo>
                    <a:pt x="428" y="178"/>
                    <a:pt x="428" y="178"/>
                    <a:pt x="428" y="178"/>
                  </a:cubicBezTo>
                  <a:cubicBezTo>
                    <a:pt x="428" y="178"/>
                    <a:pt x="428" y="178"/>
                    <a:pt x="428" y="178"/>
                  </a:cubicBezTo>
                  <a:cubicBezTo>
                    <a:pt x="428" y="179"/>
                    <a:pt x="427" y="180"/>
                    <a:pt x="427" y="182"/>
                  </a:cubicBezTo>
                  <a:cubicBezTo>
                    <a:pt x="427" y="182"/>
                    <a:pt x="427" y="182"/>
                    <a:pt x="427" y="182"/>
                  </a:cubicBezTo>
                  <a:cubicBezTo>
                    <a:pt x="427" y="182"/>
                    <a:pt x="427" y="182"/>
                    <a:pt x="427" y="182"/>
                  </a:cubicBezTo>
                  <a:cubicBezTo>
                    <a:pt x="426" y="184"/>
                    <a:pt x="425" y="185"/>
                    <a:pt x="424" y="186"/>
                  </a:cubicBezTo>
                  <a:cubicBezTo>
                    <a:pt x="420" y="190"/>
                    <a:pt x="416" y="193"/>
                    <a:pt x="411" y="196"/>
                  </a:cubicBezTo>
                  <a:cubicBezTo>
                    <a:pt x="410" y="194"/>
                    <a:pt x="409" y="191"/>
                    <a:pt x="409" y="189"/>
                  </a:cubicBezTo>
                  <a:cubicBezTo>
                    <a:pt x="407" y="184"/>
                    <a:pt x="405" y="180"/>
                    <a:pt x="405" y="175"/>
                  </a:cubicBezTo>
                  <a:cubicBezTo>
                    <a:pt x="405" y="173"/>
                    <a:pt x="401" y="173"/>
                    <a:pt x="401" y="175"/>
                  </a:cubicBezTo>
                  <a:cubicBezTo>
                    <a:pt x="401" y="180"/>
                    <a:pt x="402" y="185"/>
                    <a:pt x="404" y="189"/>
                  </a:cubicBezTo>
                  <a:cubicBezTo>
                    <a:pt x="405" y="192"/>
                    <a:pt x="405" y="195"/>
                    <a:pt x="407" y="198"/>
                  </a:cubicBezTo>
                  <a:cubicBezTo>
                    <a:pt x="406" y="198"/>
                    <a:pt x="406" y="198"/>
                    <a:pt x="406" y="198"/>
                  </a:cubicBezTo>
                  <a:cubicBezTo>
                    <a:pt x="402" y="200"/>
                    <a:pt x="396" y="203"/>
                    <a:pt x="390" y="205"/>
                  </a:cubicBezTo>
                  <a:cubicBezTo>
                    <a:pt x="392" y="201"/>
                    <a:pt x="389" y="196"/>
                    <a:pt x="387" y="192"/>
                  </a:cubicBezTo>
                  <a:cubicBezTo>
                    <a:pt x="385" y="187"/>
                    <a:pt x="382" y="182"/>
                    <a:pt x="379" y="177"/>
                  </a:cubicBezTo>
                  <a:cubicBezTo>
                    <a:pt x="378" y="175"/>
                    <a:pt x="375" y="176"/>
                    <a:pt x="375" y="178"/>
                  </a:cubicBezTo>
                  <a:cubicBezTo>
                    <a:pt x="377" y="183"/>
                    <a:pt x="380" y="188"/>
                    <a:pt x="382" y="193"/>
                  </a:cubicBezTo>
                  <a:cubicBezTo>
                    <a:pt x="384" y="197"/>
                    <a:pt x="385" y="203"/>
                    <a:pt x="388" y="205"/>
                  </a:cubicBezTo>
                  <a:cubicBezTo>
                    <a:pt x="383" y="207"/>
                    <a:pt x="378" y="208"/>
                    <a:pt x="372" y="208"/>
                  </a:cubicBezTo>
                  <a:cubicBezTo>
                    <a:pt x="370" y="208"/>
                    <a:pt x="368" y="208"/>
                    <a:pt x="367" y="208"/>
                  </a:cubicBezTo>
                  <a:cubicBezTo>
                    <a:pt x="366" y="208"/>
                    <a:pt x="366" y="208"/>
                    <a:pt x="366" y="20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363" y="204"/>
                    <a:pt x="361" y="200"/>
                    <a:pt x="360" y="196"/>
                  </a:cubicBezTo>
                  <a:cubicBezTo>
                    <a:pt x="357" y="191"/>
                    <a:pt x="356" y="186"/>
                    <a:pt x="354" y="180"/>
                  </a:cubicBezTo>
                  <a:cubicBezTo>
                    <a:pt x="351" y="172"/>
                    <a:pt x="349" y="165"/>
                    <a:pt x="345" y="158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5" y="155"/>
                    <a:pt x="345" y="155"/>
                    <a:pt x="345" y="155"/>
                  </a:cubicBezTo>
                  <a:cubicBezTo>
                    <a:pt x="346" y="155"/>
                    <a:pt x="346" y="154"/>
                    <a:pt x="347" y="154"/>
                  </a:cubicBezTo>
                  <a:cubicBezTo>
                    <a:pt x="348" y="152"/>
                    <a:pt x="349" y="150"/>
                    <a:pt x="349" y="147"/>
                  </a:cubicBezTo>
                  <a:cubicBezTo>
                    <a:pt x="351" y="142"/>
                    <a:pt x="354" y="136"/>
                    <a:pt x="359" y="136"/>
                  </a:cubicBezTo>
                  <a:cubicBezTo>
                    <a:pt x="359" y="136"/>
                    <a:pt x="360" y="136"/>
                    <a:pt x="361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62" y="136"/>
                    <a:pt x="363" y="135"/>
                    <a:pt x="363" y="135"/>
                  </a:cubicBezTo>
                  <a:cubicBezTo>
                    <a:pt x="363" y="134"/>
                    <a:pt x="363" y="133"/>
                    <a:pt x="362" y="133"/>
                  </a:cubicBezTo>
                  <a:cubicBezTo>
                    <a:pt x="360" y="132"/>
                    <a:pt x="359" y="131"/>
                    <a:pt x="357" y="131"/>
                  </a:cubicBezTo>
                  <a:cubicBezTo>
                    <a:pt x="354" y="131"/>
                    <a:pt x="351" y="133"/>
                    <a:pt x="349" y="137"/>
                  </a:cubicBezTo>
                  <a:cubicBezTo>
                    <a:pt x="348" y="139"/>
                    <a:pt x="347" y="141"/>
                    <a:pt x="347" y="142"/>
                  </a:cubicBezTo>
                  <a:cubicBezTo>
                    <a:pt x="346" y="144"/>
                    <a:pt x="345" y="146"/>
                    <a:pt x="344" y="148"/>
                  </a:cubicBezTo>
                  <a:cubicBezTo>
                    <a:pt x="343" y="145"/>
                    <a:pt x="340" y="142"/>
                    <a:pt x="339" y="139"/>
                  </a:cubicBezTo>
                  <a:cubicBezTo>
                    <a:pt x="338" y="137"/>
                    <a:pt x="333" y="131"/>
                    <a:pt x="335" y="128"/>
                  </a:cubicBezTo>
                  <a:cubicBezTo>
                    <a:pt x="335" y="126"/>
                    <a:pt x="333" y="125"/>
                    <a:pt x="332" y="127"/>
                  </a:cubicBezTo>
                  <a:cubicBezTo>
                    <a:pt x="330" y="131"/>
                    <a:pt x="332" y="135"/>
                    <a:pt x="334" y="139"/>
                  </a:cubicBezTo>
                  <a:cubicBezTo>
                    <a:pt x="336" y="143"/>
                    <a:pt x="338" y="149"/>
                    <a:pt x="341" y="151"/>
                  </a:cubicBezTo>
                  <a:cubicBezTo>
                    <a:pt x="340" y="152"/>
                    <a:pt x="339" y="153"/>
                    <a:pt x="338" y="153"/>
                  </a:cubicBezTo>
                  <a:cubicBezTo>
                    <a:pt x="335" y="153"/>
                    <a:pt x="333" y="151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4" y="143"/>
                    <a:pt x="324" y="134"/>
                    <a:pt x="320" y="130"/>
                  </a:cubicBezTo>
                  <a:cubicBezTo>
                    <a:pt x="318" y="127"/>
                    <a:pt x="314" y="130"/>
                    <a:pt x="316" y="133"/>
                  </a:cubicBezTo>
                  <a:cubicBezTo>
                    <a:pt x="319" y="135"/>
                    <a:pt x="321" y="138"/>
                    <a:pt x="323" y="141"/>
                  </a:cubicBezTo>
                  <a:cubicBezTo>
                    <a:pt x="325" y="143"/>
                    <a:pt x="326" y="145"/>
                    <a:pt x="327" y="147"/>
                  </a:cubicBezTo>
                  <a:cubicBezTo>
                    <a:pt x="326" y="147"/>
                    <a:pt x="326" y="147"/>
                    <a:pt x="326" y="147"/>
                  </a:cubicBezTo>
                  <a:cubicBezTo>
                    <a:pt x="325" y="147"/>
                    <a:pt x="324" y="147"/>
                    <a:pt x="323" y="148"/>
                  </a:cubicBezTo>
                  <a:cubicBezTo>
                    <a:pt x="321" y="151"/>
                    <a:pt x="317" y="154"/>
                    <a:pt x="312" y="157"/>
                  </a:cubicBezTo>
                  <a:cubicBezTo>
                    <a:pt x="312" y="157"/>
                    <a:pt x="312" y="157"/>
                    <a:pt x="312" y="157"/>
                  </a:cubicBezTo>
                  <a:cubicBezTo>
                    <a:pt x="311" y="157"/>
                    <a:pt x="311" y="157"/>
                    <a:pt x="310" y="157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9" y="155"/>
                    <a:pt x="308" y="155"/>
                    <a:pt x="308" y="155"/>
                  </a:cubicBezTo>
                  <a:cubicBezTo>
                    <a:pt x="307" y="155"/>
                    <a:pt x="306" y="155"/>
                    <a:pt x="306" y="156"/>
                  </a:cubicBezTo>
                  <a:cubicBezTo>
                    <a:pt x="305" y="156"/>
                    <a:pt x="305" y="157"/>
                    <a:pt x="306" y="157"/>
                  </a:cubicBezTo>
                  <a:cubicBezTo>
                    <a:pt x="307" y="159"/>
                    <a:pt x="307" y="159"/>
                    <a:pt x="307" y="159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2" y="161"/>
                    <a:pt x="299" y="162"/>
                    <a:pt x="296" y="162"/>
                  </a:cubicBezTo>
                  <a:cubicBezTo>
                    <a:pt x="294" y="163"/>
                    <a:pt x="291" y="163"/>
                    <a:pt x="288" y="163"/>
                  </a:cubicBezTo>
                  <a:cubicBezTo>
                    <a:pt x="284" y="163"/>
                    <a:pt x="281" y="164"/>
                    <a:pt x="278" y="165"/>
                  </a:cubicBezTo>
                  <a:cubicBezTo>
                    <a:pt x="277" y="165"/>
                    <a:pt x="277" y="165"/>
                    <a:pt x="277" y="166"/>
                  </a:cubicBezTo>
                  <a:cubicBezTo>
                    <a:pt x="277" y="166"/>
                    <a:pt x="277" y="166"/>
                    <a:pt x="277" y="167"/>
                  </a:cubicBezTo>
                  <a:cubicBezTo>
                    <a:pt x="279" y="169"/>
                    <a:pt x="282" y="170"/>
                    <a:pt x="286" y="170"/>
                  </a:cubicBezTo>
                  <a:cubicBezTo>
                    <a:pt x="291" y="170"/>
                    <a:pt x="297" y="168"/>
                    <a:pt x="302" y="167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66"/>
                    <a:pt x="306" y="165"/>
                    <a:pt x="308" y="165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4" y="171"/>
                    <a:pt x="318" y="177"/>
                    <a:pt x="324" y="184"/>
                  </a:cubicBezTo>
                  <a:cubicBezTo>
                    <a:pt x="322" y="187"/>
                    <a:pt x="322" y="187"/>
                    <a:pt x="322" y="187"/>
                  </a:cubicBezTo>
                  <a:cubicBezTo>
                    <a:pt x="320" y="186"/>
                    <a:pt x="320" y="186"/>
                    <a:pt x="320" y="186"/>
                  </a:cubicBezTo>
                  <a:cubicBezTo>
                    <a:pt x="312" y="182"/>
                    <a:pt x="304" y="179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4" y="178"/>
                    <a:pt x="293" y="178"/>
                    <a:pt x="291" y="178"/>
                  </a:cubicBezTo>
                  <a:cubicBezTo>
                    <a:pt x="288" y="178"/>
                    <a:pt x="285" y="178"/>
                    <a:pt x="283" y="179"/>
                  </a:cubicBezTo>
                  <a:cubicBezTo>
                    <a:pt x="283" y="179"/>
                    <a:pt x="282" y="180"/>
                    <a:pt x="281" y="180"/>
                  </a:cubicBezTo>
                  <a:cubicBezTo>
                    <a:pt x="279" y="181"/>
                    <a:pt x="276" y="182"/>
                    <a:pt x="274" y="182"/>
                  </a:cubicBezTo>
                  <a:cubicBezTo>
                    <a:pt x="273" y="182"/>
                    <a:pt x="272" y="182"/>
                    <a:pt x="272" y="182"/>
                  </a:cubicBezTo>
                  <a:cubicBezTo>
                    <a:pt x="268" y="180"/>
                    <a:pt x="268" y="180"/>
                    <a:pt x="268" y="180"/>
                  </a:cubicBezTo>
                  <a:cubicBezTo>
                    <a:pt x="261" y="177"/>
                    <a:pt x="255" y="174"/>
                    <a:pt x="248" y="174"/>
                  </a:cubicBezTo>
                  <a:cubicBezTo>
                    <a:pt x="243" y="174"/>
                    <a:pt x="238" y="176"/>
                    <a:pt x="233" y="180"/>
                  </a:cubicBezTo>
                  <a:cubicBezTo>
                    <a:pt x="229" y="183"/>
                    <a:pt x="225" y="186"/>
                    <a:pt x="221" y="190"/>
                  </a:cubicBezTo>
                  <a:cubicBezTo>
                    <a:pt x="213" y="198"/>
                    <a:pt x="204" y="207"/>
                    <a:pt x="191" y="207"/>
                  </a:cubicBezTo>
                  <a:cubicBezTo>
                    <a:pt x="190" y="207"/>
                    <a:pt x="188" y="207"/>
                    <a:pt x="186" y="207"/>
                  </a:cubicBezTo>
                  <a:cubicBezTo>
                    <a:pt x="178" y="205"/>
                    <a:pt x="170" y="201"/>
                    <a:pt x="164" y="196"/>
                  </a:cubicBezTo>
                  <a:cubicBezTo>
                    <a:pt x="156" y="189"/>
                    <a:pt x="153" y="181"/>
                    <a:pt x="154" y="173"/>
                  </a:cubicBezTo>
                  <a:cubicBezTo>
                    <a:pt x="156" y="162"/>
                    <a:pt x="164" y="158"/>
                    <a:pt x="172" y="153"/>
                  </a:cubicBezTo>
                  <a:cubicBezTo>
                    <a:pt x="179" y="149"/>
                    <a:pt x="185" y="145"/>
                    <a:pt x="187" y="137"/>
                  </a:cubicBezTo>
                  <a:cubicBezTo>
                    <a:pt x="187" y="132"/>
                    <a:pt x="186" y="128"/>
                    <a:pt x="181" y="123"/>
                  </a:cubicBezTo>
                  <a:cubicBezTo>
                    <a:pt x="177" y="119"/>
                    <a:pt x="176" y="113"/>
                    <a:pt x="178" y="108"/>
                  </a:cubicBezTo>
                  <a:cubicBezTo>
                    <a:pt x="179" y="102"/>
                    <a:pt x="183" y="98"/>
                    <a:pt x="189" y="97"/>
                  </a:cubicBezTo>
                  <a:cubicBezTo>
                    <a:pt x="193" y="96"/>
                    <a:pt x="198" y="95"/>
                    <a:pt x="202" y="95"/>
                  </a:cubicBezTo>
                  <a:cubicBezTo>
                    <a:pt x="212" y="95"/>
                    <a:pt x="221" y="98"/>
                    <a:pt x="230" y="100"/>
                  </a:cubicBezTo>
                  <a:cubicBezTo>
                    <a:pt x="237" y="102"/>
                    <a:pt x="243" y="103"/>
                    <a:pt x="250" y="104"/>
                  </a:cubicBezTo>
                  <a:cubicBezTo>
                    <a:pt x="251" y="104"/>
                    <a:pt x="253" y="105"/>
                    <a:pt x="254" y="105"/>
                  </a:cubicBezTo>
                  <a:cubicBezTo>
                    <a:pt x="264" y="105"/>
                    <a:pt x="272" y="101"/>
                    <a:pt x="280" y="97"/>
                  </a:cubicBezTo>
                  <a:cubicBezTo>
                    <a:pt x="287" y="94"/>
                    <a:pt x="295" y="90"/>
                    <a:pt x="303" y="89"/>
                  </a:cubicBezTo>
                  <a:cubicBezTo>
                    <a:pt x="304" y="89"/>
                    <a:pt x="304" y="88"/>
                    <a:pt x="305" y="88"/>
                  </a:cubicBezTo>
                  <a:cubicBezTo>
                    <a:pt x="305" y="87"/>
                    <a:pt x="306" y="86"/>
                    <a:pt x="305" y="85"/>
                  </a:cubicBezTo>
                  <a:cubicBezTo>
                    <a:pt x="304" y="77"/>
                    <a:pt x="303" y="69"/>
                    <a:pt x="312" y="65"/>
                  </a:cubicBezTo>
                  <a:cubicBezTo>
                    <a:pt x="318" y="62"/>
                    <a:pt x="324" y="60"/>
                    <a:pt x="330" y="57"/>
                  </a:cubicBezTo>
                  <a:cubicBezTo>
                    <a:pt x="341" y="53"/>
                    <a:pt x="349" y="49"/>
                    <a:pt x="347" y="38"/>
                  </a:cubicBezTo>
                  <a:cubicBezTo>
                    <a:pt x="345" y="24"/>
                    <a:pt x="361" y="15"/>
                    <a:pt x="370" y="11"/>
                  </a:cubicBezTo>
                  <a:cubicBezTo>
                    <a:pt x="375" y="8"/>
                    <a:pt x="379" y="7"/>
                    <a:pt x="384" y="7"/>
                  </a:cubicBezTo>
                  <a:cubicBezTo>
                    <a:pt x="388" y="7"/>
                    <a:pt x="392" y="8"/>
                    <a:pt x="396" y="9"/>
                  </a:cubicBezTo>
                  <a:cubicBezTo>
                    <a:pt x="399" y="9"/>
                    <a:pt x="399" y="9"/>
                    <a:pt x="399" y="9"/>
                  </a:cubicBezTo>
                  <a:cubicBezTo>
                    <a:pt x="401" y="10"/>
                    <a:pt x="404" y="10"/>
                    <a:pt x="406" y="10"/>
                  </a:cubicBezTo>
                  <a:cubicBezTo>
                    <a:pt x="407" y="10"/>
                    <a:pt x="409" y="10"/>
                    <a:pt x="410" y="10"/>
                  </a:cubicBezTo>
                  <a:cubicBezTo>
                    <a:pt x="411" y="10"/>
                    <a:pt x="412" y="9"/>
                    <a:pt x="413" y="9"/>
                  </a:cubicBezTo>
                  <a:cubicBezTo>
                    <a:pt x="417" y="7"/>
                    <a:pt x="420" y="6"/>
                    <a:pt x="424" y="6"/>
                  </a:cubicBezTo>
                  <a:cubicBezTo>
                    <a:pt x="426" y="6"/>
                    <a:pt x="428" y="7"/>
                    <a:pt x="430" y="8"/>
                  </a:cubicBezTo>
                  <a:cubicBezTo>
                    <a:pt x="431" y="9"/>
                    <a:pt x="433" y="10"/>
                    <a:pt x="434" y="12"/>
                  </a:cubicBezTo>
                  <a:cubicBezTo>
                    <a:pt x="437" y="14"/>
                    <a:pt x="440" y="17"/>
                    <a:pt x="443" y="18"/>
                  </a:cubicBezTo>
                  <a:cubicBezTo>
                    <a:pt x="445" y="19"/>
                    <a:pt x="447" y="19"/>
                    <a:pt x="449" y="19"/>
                  </a:cubicBezTo>
                  <a:cubicBezTo>
                    <a:pt x="452" y="19"/>
                    <a:pt x="455" y="18"/>
                    <a:pt x="458" y="17"/>
                  </a:cubicBezTo>
                  <a:cubicBezTo>
                    <a:pt x="460" y="16"/>
                    <a:pt x="461" y="16"/>
                    <a:pt x="462" y="16"/>
                  </a:cubicBezTo>
                  <a:cubicBezTo>
                    <a:pt x="466" y="16"/>
                    <a:pt x="468" y="18"/>
                    <a:pt x="470" y="20"/>
                  </a:cubicBezTo>
                  <a:cubicBezTo>
                    <a:pt x="472" y="21"/>
                    <a:pt x="473" y="23"/>
                    <a:pt x="476" y="23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78" y="23"/>
                    <a:pt x="480" y="22"/>
                    <a:pt x="482" y="20"/>
                  </a:cubicBezTo>
                  <a:cubicBezTo>
                    <a:pt x="484" y="19"/>
                    <a:pt x="486" y="18"/>
                    <a:pt x="489" y="17"/>
                  </a:cubicBezTo>
                  <a:cubicBezTo>
                    <a:pt x="490" y="17"/>
                    <a:pt x="491" y="17"/>
                    <a:pt x="492" y="17"/>
                  </a:cubicBezTo>
                  <a:cubicBezTo>
                    <a:pt x="494" y="17"/>
                    <a:pt x="495" y="17"/>
                    <a:pt x="497" y="17"/>
                  </a:cubicBezTo>
                  <a:cubicBezTo>
                    <a:pt x="502" y="17"/>
                    <a:pt x="505" y="18"/>
                    <a:pt x="509" y="22"/>
                  </a:cubicBezTo>
                  <a:cubicBezTo>
                    <a:pt x="512" y="24"/>
                    <a:pt x="514" y="27"/>
                    <a:pt x="513" y="29"/>
                  </a:cubicBezTo>
                  <a:cubicBezTo>
                    <a:pt x="513" y="36"/>
                    <a:pt x="505" y="41"/>
                    <a:pt x="498" y="44"/>
                  </a:cubicBezTo>
                  <a:cubicBezTo>
                    <a:pt x="497" y="45"/>
                    <a:pt x="496" y="46"/>
                    <a:pt x="495" y="47"/>
                  </a:cubicBezTo>
                  <a:cubicBezTo>
                    <a:pt x="487" y="52"/>
                    <a:pt x="480" y="57"/>
                    <a:pt x="476" y="66"/>
                  </a:cubicBezTo>
                  <a:cubicBezTo>
                    <a:pt x="476" y="67"/>
                    <a:pt x="476" y="68"/>
                    <a:pt x="477" y="69"/>
                  </a:cubicBezTo>
                  <a:cubicBezTo>
                    <a:pt x="483" y="73"/>
                    <a:pt x="488" y="77"/>
                    <a:pt x="493" y="81"/>
                  </a:cubicBezTo>
                  <a:cubicBezTo>
                    <a:pt x="502" y="89"/>
                    <a:pt x="511" y="96"/>
                    <a:pt x="522" y="99"/>
                  </a:cubicBezTo>
                  <a:cubicBezTo>
                    <a:pt x="524" y="100"/>
                    <a:pt x="527" y="101"/>
                    <a:pt x="531" y="101"/>
                  </a:cubicBezTo>
                  <a:cubicBezTo>
                    <a:pt x="534" y="101"/>
                    <a:pt x="538" y="100"/>
                    <a:pt x="541" y="100"/>
                  </a:cubicBezTo>
                  <a:cubicBezTo>
                    <a:pt x="545" y="99"/>
                    <a:pt x="549" y="99"/>
                    <a:pt x="553" y="99"/>
                  </a:cubicBezTo>
                  <a:cubicBezTo>
                    <a:pt x="559" y="99"/>
                    <a:pt x="565" y="100"/>
                    <a:pt x="570" y="103"/>
                  </a:cubicBezTo>
                  <a:cubicBezTo>
                    <a:pt x="577" y="108"/>
                    <a:pt x="583" y="115"/>
                    <a:pt x="589" y="121"/>
                  </a:cubicBezTo>
                  <a:cubicBezTo>
                    <a:pt x="593" y="125"/>
                    <a:pt x="597" y="130"/>
                    <a:pt x="601" y="133"/>
                  </a:cubicBezTo>
                  <a:cubicBezTo>
                    <a:pt x="607" y="139"/>
                    <a:pt x="614" y="142"/>
                    <a:pt x="622" y="145"/>
                  </a:cubicBezTo>
                  <a:cubicBezTo>
                    <a:pt x="625" y="147"/>
                    <a:pt x="629" y="149"/>
                    <a:pt x="632" y="151"/>
                  </a:cubicBezTo>
                  <a:cubicBezTo>
                    <a:pt x="638" y="154"/>
                    <a:pt x="638" y="157"/>
                    <a:pt x="638" y="162"/>
                  </a:cubicBezTo>
                  <a:cubicBezTo>
                    <a:pt x="638" y="163"/>
                    <a:pt x="638" y="164"/>
                    <a:pt x="638" y="165"/>
                  </a:cubicBezTo>
                  <a:cubicBezTo>
                    <a:pt x="638" y="169"/>
                    <a:pt x="639" y="174"/>
                    <a:pt x="635" y="177"/>
                  </a:cubicBezTo>
                  <a:cubicBezTo>
                    <a:pt x="635" y="178"/>
                    <a:pt x="634" y="179"/>
                    <a:pt x="633" y="180"/>
                  </a:cubicBezTo>
                  <a:cubicBezTo>
                    <a:pt x="632" y="183"/>
                    <a:pt x="633" y="186"/>
                    <a:pt x="635" y="189"/>
                  </a:cubicBezTo>
                  <a:cubicBezTo>
                    <a:pt x="638" y="191"/>
                    <a:pt x="639" y="195"/>
                    <a:pt x="640" y="199"/>
                  </a:cubicBezTo>
                  <a:cubicBezTo>
                    <a:pt x="641" y="200"/>
                    <a:pt x="641" y="201"/>
                    <a:pt x="642" y="202"/>
                  </a:cubicBezTo>
                  <a:cubicBezTo>
                    <a:pt x="642" y="204"/>
                    <a:pt x="642" y="205"/>
                    <a:pt x="641" y="206"/>
                  </a:cubicBezTo>
                  <a:cubicBezTo>
                    <a:pt x="639" y="210"/>
                    <a:pt x="630" y="211"/>
                    <a:pt x="620" y="212"/>
                  </a:cubicBezTo>
                  <a:cubicBezTo>
                    <a:pt x="617" y="212"/>
                    <a:pt x="614" y="212"/>
                    <a:pt x="614" y="212"/>
                  </a:cubicBezTo>
                  <a:cubicBezTo>
                    <a:pt x="612" y="213"/>
                    <a:pt x="610" y="214"/>
                    <a:pt x="610" y="216"/>
                  </a:cubicBezTo>
                  <a:cubicBezTo>
                    <a:pt x="609" y="217"/>
                    <a:pt x="609" y="220"/>
                    <a:pt x="610" y="222"/>
                  </a:cubicBezTo>
                  <a:cubicBezTo>
                    <a:pt x="610" y="221"/>
                    <a:pt x="611" y="219"/>
                    <a:pt x="612" y="218"/>
                  </a:cubicBezTo>
                  <a:cubicBezTo>
                    <a:pt x="614" y="215"/>
                    <a:pt x="618" y="215"/>
                    <a:pt x="621" y="215"/>
                  </a:cubicBezTo>
                  <a:cubicBezTo>
                    <a:pt x="621" y="215"/>
                    <a:pt x="621" y="215"/>
                    <a:pt x="621" y="215"/>
                  </a:cubicBezTo>
                  <a:cubicBezTo>
                    <a:pt x="621" y="215"/>
                    <a:pt x="621" y="215"/>
                    <a:pt x="621" y="215"/>
                  </a:cubicBezTo>
                  <a:cubicBezTo>
                    <a:pt x="622" y="215"/>
                    <a:pt x="622" y="215"/>
                    <a:pt x="622" y="215"/>
                  </a:cubicBezTo>
                  <a:cubicBezTo>
                    <a:pt x="637" y="217"/>
                    <a:pt x="641" y="230"/>
                    <a:pt x="645" y="243"/>
                  </a:cubicBezTo>
                  <a:cubicBezTo>
                    <a:pt x="649" y="255"/>
                    <a:pt x="652" y="266"/>
                    <a:pt x="663" y="269"/>
                  </a:cubicBezTo>
                  <a:cubicBezTo>
                    <a:pt x="664" y="269"/>
                    <a:pt x="665" y="270"/>
                    <a:pt x="666" y="270"/>
                  </a:cubicBezTo>
                  <a:cubicBezTo>
                    <a:pt x="669" y="270"/>
                    <a:pt x="675" y="271"/>
                    <a:pt x="674" y="279"/>
                  </a:cubicBezTo>
                  <a:cubicBezTo>
                    <a:pt x="674" y="280"/>
                    <a:pt x="674" y="280"/>
                    <a:pt x="674" y="281"/>
                  </a:cubicBezTo>
                  <a:cubicBezTo>
                    <a:pt x="674" y="283"/>
                    <a:pt x="674" y="285"/>
                    <a:pt x="674" y="287"/>
                  </a:cubicBezTo>
                  <a:cubicBezTo>
                    <a:pt x="676" y="291"/>
                    <a:pt x="677" y="293"/>
                    <a:pt x="680" y="296"/>
                  </a:cubicBezTo>
                  <a:cubicBezTo>
                    <a:pt x="687" y="302"/>
                    <a:pt x="695" y="305"/>
                    <a:pt x="701" y="307"/>
                  </a:cubicBezTo>
                  <a:cubicBezTo>
                    <a:pt x="703" y="307"/>
                    <a:pt x="704" y="308"/>
                    <a:pt x="706" y="308"/>
                  </a:cubicBezTo>
                  <a:cubicBezTo>
                    <a:pt x="713" y="310"/>
                    <a:pt x="721" y="312"/>
                    <a:pt x="726" y="317"/>
                  </a:cubicBezTo>
                  <a:cubicBezTo>
                    <a:pt x="735" y="327"/>
                    <a:pt x="734" y="346"/>
                    <a:pt x="724" y="355"/>
                  </a:cubicBezTo>
                  <a:cubicBezTo>
                    <a:pt x="720" y="359"/>
                    <a:pt x="716" y="361"/>
                    <a:pt x="712" y="362"/>
                  </a:cubicBezTo>
                  <a:cubicBezTo>
                    <a:pt x="711" y="351"/>
                    <a:pt x="707" y="340"/>
                    <a:pt x="706" y="328"/>
                  </a:cubicBezTo>
                  <a:cubicBezTo>
                    <a:pt x="705" y="326"/>
                    <a:pt x="702" y="327"/>
                    <a:pt x="702" y="329"/>
                  </a:cubicBezTo>
                  <a:cubicBezTo>
                    <a:pt x="703" y="340"/>
                    <a:pt x="704" y="352"/>
                    <a:pt x="709" y="363"/>
                  </a:cubicBezTo>
                  <a:cubicBezTo>
                    <a:pt x="708" y="363"/>
                    <a:pt x="706" y="363"/>
                    <a:pt x="705" y="363"/>
                  </a:cubicBezTo>
                  <a:cubicBezTo>
                    <a:pt x="698" y="363"/>
                    <a:pt x="690" y="361"/>
                    <a:pt x="684" y="356"/>
                  </a:cubicBezTo>
                  <a:close/>
                  <a:moveTo>
                    <a:pt x="409" y="220"/>
                  </a:moveTo>
                  <a:cubicBezTo>
                    <a:pt x="408" y="218"/>
                    <a:pt x="406" y="214"/>
                    <a:pt x="405" y="212"/>
                  </a:cubicBezTo>
                  <a:cubicBezTo>
                    <a:pt x="403" y="210"/>
                    <a:pt x="400" y="209"/>
                    <a:pt x="398" y="207"/>
                  </a:cubicBezTo>
                  <a:cubicBezTo>
                    <a:pt x="406" y="204"/>
                    <a:pt x="414" y="199"/>
                    <a:pt x="420" y="194"/>
                  </a:cubicBezTo>
                  <a:cubicBezTo>
                    <a:pt x="422" y="193"/>
                    <a:pt x="423" y="192"/>
                    <a:pt x="424" y="191"/>
                  </a:cubicBezTo>
                  <a:cubicBezTo>
                    <a:pt x="427" y="189"/>
                    <a:pt x="427" y="189"/>
                    <a:pt x="427" y="189"/>
                  </a:cubicBezTo>
                  <a:cubicBezTo>
                    <a:pt x="427" y="194"/>
                    <a:pt x="427" y="194"/>
                    <a:pt x="427" y="194"/>
                  </a:cubicBezTo>
                  <a:cubicBezTo>
                    <a:pt x="427" y="202"/>
                    <a:pt x="427" y="212"/>
                    <a:pt x="426" y="223"/>
                  </a:cubicBezTo>
                  <a:cubicBezTo>
                    <a:pt x="426" y="233"/>
                    <a:pt x="425" y="243"/>
                    <a:pt x="423" y="253"/>
                  </a:cubicBezTo>
                  <a:cubicBezTo>
                    <a:pt x="423" y="254"/>
                    <a:pt x="423" y="255"/>
                    <a:pt x="423" y="255"/>
                  </a:cubicBezTo>
                  <a:cubicBezTo>
                    <a:pt x="422" y="263"/>
                    <a:pt x="420" y="272"/>
                    <a:pt x="415" y="274"/>
                  </a:cubicBezTo>
                  <a:cubicBezTo>
                    <a:pt x="414" y="274"/>
                    <a:pt x="414" y="274"/>
                    <a:pt x="413" y="274"/>
                  </a:cubicBezTo>
                  <a:cubicBezTo>
                    <a:pt x="408" y="274"/>
                    <a:pt x="401" y="267"/>
                    <a:pt x="395" y="259"/>
                  </a:cubicBezTo>
                  <a:cubicBezTo>
                    <a:pt x="405" y="253"/>
                    <a:pt x="417" y="236"/>
                    <a:pt x="408" y="227"/>
                  </a:cubicBezTo>
                  <a:cubicBezTo>
                    <a:pt x="406" y="225"/>
                    <a:pt x="409" y="222"/>
                    <a:pt x="409" y="220"/>
                  </a:cubicBezTo>
                  <a:close/>
                  <a:moveTo>
                    <a:pt x="397" y="271"/>
                  </a:moveTo>
                  <a:cubicBezTo>
                    <a:pt x="395" y="272"/>
                    <a:pt x="395" y="272"/>
                    <a:pt x="395" y="272"/>
                  </a:cubicBezTo>
                  <a:cubicBezTo>
                    <a:pt x="395" y="272"/>
                    <a:pt x="394" y="272"/>
                    <a:pt x="394" y="273"/>
                  </a:cubicBezTo>
                  <a:cubicBezTo>
                    <a:pt x="391" y="275"/>
                    <a:pt x="389" y="278"/>
                    <a:pt x="387" y="282"/>
                  </a:cubicBezTo>
                  <a:cubicBezTo>
                    <a:pt x="386" y="283"/>
                    <a:pt x="385" y="284"/>
                    <a:pt x="384" y="285"/>
                  </a:cubicBezTo>
                  <a:cubicBezTo>
                    <a:pt x="383" y="287"/>
                    <a:pt x="381" y="288"/>
                    <a:pt x="381" y="290"/>
                  </a:cubicBezTo>
                  <a:cubicBezTo>
                    <a:pt x="381" y="291"/>
                    <a:pt x="381" y="292"/>
                    <a:pt x="381" y="294"/>
                  </a:cubicBezTo>
                  <a:cubicBezTo>
                    <a:pt x="381" y="295"/>
                    <a:pt x="381" y="295"/>
                    <a:pt x="381" y="295"/>
                  </a:cubicBezTo>
                  <a:cubicBezTo>
                    <a:pt x="380" y="300"/>
                    <a:pt x="374" y="301"/>
                    <a:pt x="371" y="301"/>
                  </a:cubicBezTo>
                  <a:cubicBezTo>
                    <a:pt x="371" y="301"/>
                    <a:pt x="370" y="301"/>
                    <a:pt x="370" y="301"/>
                  </a:cubicBezTo>
                  <a:cubicBezTo>
                    <a:pt x="367" y="301"/>
                    <a:pt x="364" y="302"/>
                    <a:pt x="362" y="304"/>
                  </a:cubicBezTo>
                  <a:cubicBezTo>
                    <a:pt x="356" y="309"/>
                    <a:pt x="351" y="315"/>
                    <a:pt x="348" y="321"/>
                  </a:cubicBezTo>
                  <a:cubicBezTo>
                    <a:pt x="347" y="323"/>
                    <a:pt x="347" y="323"/>
                    <a:pt x="347" y="323"/>
                  </a:cubicBezTo>
                  <a:cubicBezTo>
                    <a:pt x="346" y="321"/>
                    <a:pt x="346" y="321"/>
                    <a:pt x="346" y="321"/>
                  </a:cubicBezTo>
                  <a:cubicBezTo>
                    <a:pt x="334" y="313"/>
                    <a:pt x="315" y="304"/>
                    <a:pt x="297" y="304"/>
                  </a:cubicBezTo>
                  <a:cubicBezTo>
                    <a:pt x="295" y="304"/>
                    <a:pt x="293" y="304"/>
                    <a:pt x="292" y="305"/>
                  </a:cubicBezTo>
                  <a:cubicBezTo>
                    <a:pt x="291" y="305"/>
                    <a:pt x="291" y="305"/>
                    <a:pt x="291" y="305"/>
                  </a:cubicBezTo>
                  <a:cubicBezTo>
                    <a:pt x="290" y="304"/>
                    <a:pt x="290" y="304"/>
                    <a:pt x="290" y="304"/>
                  </a:cubicBezTo>
                  <a:cubicBezTo>
                    <a:pt x="287" y="301"/>
                    <a:pt x="281" y="299"/>
                    <a:pt x="274" y="299"/>
                  </a:cubicBezTo>
                  <a:cubicBezTo>
                    <a:pt x="274" y="296"/>
                    <a:pt x="274" y="296"/>
                    <a:pt x="274" y="296"/>
                  </a:cubicBezTo>
                  <a:cubicBezTo>
                    <a:pt x="274" y="296"/>
                    <a:pt x="277" y="295"/>
                    <a:pt x="278" y="294"/>
                  </a:cubicBezTo>
                  <a:cubicBezTo>
                    <a:pt x="280" y="294"/>
                    <a:pt x="282" y="293"/>
                    <a:pt x="284" y="293"/>
                  </a:cubicBezTo>
                  <a:cubicBezTo>
                    <a:pt x="291" y="291"/>
                    <a:pt x="298" y="289"/>
                    <a:pt x="306" y="287"/>
                  </a:cubicBezTo>
                  <a:cubicBezTo>
                    <a:pt x="308" y="287"/>
                    <a:pt x="310" y="287"/>
                    <a:pt x="312" y="286"/>
                  </a:cubicBezTo>
                  <a:cubicBezTo>
                    <a:pt x="324" y="284"/>
                    <a:pt x="340" y="282"/>
                    <a:pt x="346" y="273"/>
                  </a:cubicBezTo>
                  <a:cubicBezTo>
                    <a:pt x="347" y="272"/>
                    <a:pt x="347" y="272"/>
                    <a:pt x="347" y="272"/>
                  </a:cubicBezTo>
                  <a:cubicBezTo>
                    <a:pt x="348" y="273"/>
                    <a:pt x="348" y="273"/>
                    <a:pt x="348" y="273"/>
                  </a:cubicBezTo>
                  <a:cubicBezTo>
                    <a:pt x="355" y="275"/>
                    <a:pt x="362" y="276"/>
                    <a:pt x="368" y="276"/>
                  </a:cubicBezTo>
                  <a:cubicBezTo>
                    <a:pt x="368" y="276"/>
                    <a:pt x="368" y="276"/>
                    <a:pt x="368" y="276"/>
                  </a:cubicBezTo>
                  <a:cubicBezTo>
                    <a:pt x="376" y="276"/>
                    <a:pt x="385" y="274"/>
                    <a:pt x="389" y="265"/>
                  </a:cubicBezTo>
                  <a:cubicBezTo>
                    <a:pt x="390" y="262"/>
                    <a:pt x="390" y="262"/>
                    <a:pt x="390" y="262"/>
                  </a:cubicBezTo>
                  <a:cubicBezTo>
                    <a:pt x="392" y="264"/>
                    <a:pt x="392" y="264"/>
                    <a:pt x="392" y="264"/>
                  </a:cubicBezTo>
                  <a:cubicBezTo>
                    <a:pt x="393" y="266"/>
                    <a:pt x="394" y="268"/>
                    <a:pt x="396" y="269"/>
                  </a:cubicBezTo>
                  <a:lnTo>
                    <a:pt x="397" y="271"/>
                  </a:lnTo>
                  <a:close/>
                  <a:moveTo>
                    <a:pt x="372" y="221"/>
                  </a:moveTo>
                  <a:cubicBezTo>
                    <a:pt x="372" y="220"/>
                    <a:pt x="370" y="217"/>
                    <a:pt x="370" y="217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8" y="214"/>
                    <a:pt x="384" y="212"/>
                    <a:pt x="391" y="210"/>
                  </a:cubicBezTo>
                  <a:cubicBezTo>
                    <a:pt x="396" y="212"/>
                    <a:pt x="400" y="215"/>
                    <a:pt x="402" y="220"/>
                  </a:cubicBezTo>
                  <a:cubicBezTo>
                    <a:pt x="404" y="222"/>
                    <a:pt x="401" y="225"/>
                    <a:pt x="402" y="228"/>
                  </a:cubicBezTo>
                  <a:cubicBezTo>
                    <a:pt x="403" y="230"/>
                    <a:pt x="404" y="230"/>
                    <a:pt x="405" y="232"/>
                  </a:cubicBezTo>
                  <a:cubicBezTo>
                    <a:pt x="407" y="234"/>
                    <a:pt x="405" y="238"/>
                    <a:pt x="404" y="240"/>
                  </a:cubicBezTo>
                  <a:cubicBezTo>
                    <a:pt x="401" y="246"/>
                    <a:pt x="398" y="252"/>
                    <a:pt x="392" y="255"/>
                  </a:cubicBezTo>
                  <a:cubicBezTo>
                    <a:pt x="392" y="254"/>
                    <a:pt x="392" y="254"/>
                    <a:pt x="392" y="254"/>
                  </a:cubicBezTo>
                  <a:cubicBezTo>
                    <a:pt x="392" y="253"/>
                    <a:pt x="392" y="253"/>
                    <a:pt x="392" y="253"/>
                  </a:cubicBezTo>
                  <a:cubicBezTo>
                    <a:pt x="385" y="244"/>
                    <a:pt x="379" y="234"/>
                    <a:pt x="372" y="221"/>
                  </a:cubicBezTo>
                  <a:close/>
                  <a:moveTo>
                    <a:pt x="551" y="280"/>
                  </a:moveTo>
                  <a:cubicBezTo>
                    <a:pt x="552" y="285"/>
                    <a:pt x="552" y="285"/>
                    <a:pt x="552" y="285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543" y="278"/>
                    <a:pt x="538" y="275"/>
                    <a:pt x="532" y="275"/>
                  </a:cubicBezTo>
                  <a:cubicBezTo>
                    <a:pt x="528" y="275"/>
                    <a:pt x="524" y="276"/>
                    <a:pt x="521" y="279"/>
                  </a:cubicBezTo>
                  <a:cubicBezTo>
                    <a:pt x="520" y="280"/>
                    <a:pt x="520" y="280"/>
                    <a:pt x="520" y="280"/>
                  </a:cubicBezTo>
                  <a:cubicBezTo>
                    <a:pt x="519" y="279"/>
                    <a:pt x="519" y="279"/>
                    <a:pt x="519" y="279"/>
                  </a:cubicBezTo>
                  <a:cubicBezTo>
                    <a:pt x="516" y="277"/>
                    <a:pt x="512" y="276"/>
                    <a:pt x="508" y="275"/>
                  </a:cubicBezTo>
                  <a:cubicBezTo>
                    <a:pt x="503" y="274"/>
                    <a:pt x="498" y="272"/>
                    <a:pt x="494" y="269"/>
                  </a:cubicBezTo>
                  <a:cubicBezTo>
                    <a:pt x="490" y="266"/>
                    <a:pt x="488" y="262"/>
                    <a:pt x="485" y="258"/>
                  </a:cubicBezTo>
                  <a:cubicBezTo>
                    <a:pt x="483" y="254"/>
                    <a:pt x="481" y="250"/>
                    <a:pt x="477" y="247"/>
                  </a:cubicBezTo>
                  <a:cubicBezTo>
                    <a:pt x="475" y="246"/>
                    <a:pt x="475" y="246"/>
                    <a:pt x="475" y="246"/>
                  </a:cubicBezTo>
                  <a:cubicBezTo>
                    <a:pt x="477" y="245"/>
                    <a:pt x="477" y="245"/>
                    <a:pt x="477" y="245"/>
                  </a:cubicBezTo>
                  <a:cubicBezTo>
                    <a:pt x="482" y="238"/>
                    <a:pt x="488" y="230"/>
                    <a:pt x="489" y="221"/>
                  </a:cubicBezTo>
                  <a:cubicBezTo>
                    <a:pt x="490" y="219"/>
                    <a:pt x="490" y="219"/>
                    <a:pt x="490" y="219"/>
                  </a:cubicBezTo>
                  <a:cubicBezTo>
                    <a:pt x="492" y="220"/>
                    <a:pt x="492" y="220"/>
                    <a:pt x="492" y="220"/>
                  </a:cubicBezTo>
                  <a:cubicBezTo>
                    <a:pt x="494" y="221"/>
                    <a:pt x="497" y="222"/>
                    <a:pt x="499" y="222"/>
                  </a:cubicBezTo>
                  <a:cubicBezTo>
                    <a:pt x="501" y="223"/>
                    <a:pt x="503" y="223"/>
                    <a:pt x="506" y="223"/>
                  </a:cubicBezTo>
                  <a:cubicBezTo>
                    <a:pt x="513" y="223"/>
                    <a:pt x="521" y="221"/>
                    <a:pt x="528" y="219"/>
                  </a:cubicBezTo>
                  <a:cubicBezTo>
                    <a:pt x="534" y="217"/>
                    <a:pt x="534" y="217"/>
                    <a:pt x="534" y="217"/>
                  </a:cubicBezTo>
                  <a:cubicBezTo>
                    <a:pt x="531" y="221"/>
                    <a:pt x="531" y="221"/>
                    <a:pt x="531" y="221"/>
                  </a:cubicBezTo>
                  <a:cubicBezTo>
                    <a:pt x="529" y="225"/>
                    <a:pt x="528" y="228"/>
                    <a:pt x="529" y="232"/>
                  </a:cubicBezTo>
                  <a:cubicBezTo>
                    <a:pt x="532" y="244"/>
                    <a:pt x="553" y="254"/>
                    <a:pt x="566" y="261"/>
                  </a:cubicBezTo>
                  <a:cubicBezTo>
                    <a:pt x="570" y="263"/>
                    <a:pt x="570" y="263"/>
                    <a:pt x="570" y="263"/>
                  </a:cubicBezTo>
                  <a:cubicBezTo>
                    <a:pt x="568" y="265"/>
                    <a:pt x="568" y="265"/>
                    <a:pt x="568" y="265"/>
                  </a:cubicBezTo>
                  <a:cubicBezTo>
                    <a:pt x="566" y="267"/>
                    <a:pt x="562" y="268"/>
                    <a:pt x="560" y="269"/>
                  </a:cubicBezTo>
                  <a:cubicBezTo>
                    <a:pt x="554" y="272"/>
                    <a:pt x="551" y="273"/>
                    <a:pt x="551" y="280"/>
                  </a:cubicBezTo>
                  <a:close/>
                  <a:moveTo>
                    <a:pt x="472" y="234"/>
                  </a:moveTo>
                  <a:cubicBezTo>
                    <a:pt x="472" y="234"/>
                    <a:pt x="472" y="234"/>
                    <a:pt x="472" y="234"/>
                  </a:cubicBezTo>
                  <a:cubicBezTo>
                    <a:pt x="469" y="237"/>
                    <a:pt x="466" y="242"/>
                    <a:pt x="464" y="247"/>
                  </a:cubicBezTo>
                  <a:cubicBezTo>
                    <a:pt x="463" y="249"/>
                    <a:pt x="463" y="249"/>
                    <a:pt x="463" y="249"/>
                  </a:cubicBezTo>
                  <a:cubicBezTo>
                    <a:pt x="462" y="248"/>
                    <a:pt x="462" y="248"/>
                    <a:pt x="462" y="248"/>
                  </a:cubicBezTo>
                  <a:cubicBezTo>
                    <a:pt x="459" y="247"/>
                    <a:pt x="456" y="246"/>
                    <a:pt x="454" y="246"/>
                  </a:cubicBezTo>
                  <a:cubicBezTo>
                    <a:pt x="453" y="246"/>
                    <a:pt x="452" y="246"/>
                    <a:pt x="451" y="247"/>
                  </a:cubicBezTo>
                  <a:cubicBezTo>
                    <a:pt x="447" y="248"/>
                    <a:pt x="442" y="250"/>
                    <a:pt x="438" y="253"/>
                  </a:cubicBezTo>
                  <a:cubicBezTo>
                    <a:pt x="434" y="255"/>
                    <a:pt x="434" y="255"/>
                    <a:pt x="434" y="255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7" y="224"/>
                    <a:pt x="438" y="198"/>
                    <a:pt x="436" y="176"/>
                  </a:cubicBezTo>
                  <a:cubicBezTo>
                    <a:pt x="436" y="174"/>
                    <a:pt x="436" y="174"/>
                    <a:pt x="436" y="174"/>
                  </a:cubicBezTo>
                  <a:cubicBezTo>
                    <a:pt x="437" y="174"/>
                    <a:pt x="437" y="174"/>
                    <a:pt x="437" y="174"/>
                  </a:cubicBezTo>
                  <a:cubicBezTo>
                    <a:pt x="440" y="173"/>
                    <a:pt x="442" y="173"/>
                    <a:pt x="444" y="172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6"/>
                    <a:pt x="447" y="176"/>
                    <a:pt x="447" y="176"/>
                  </a:cubicBezTo>
                  <a:cubicBezTo>
                    <a:pt x="452" y="188"/>
                    <a:pt x="457" y="202"/>
                    <a:pt x="466" y="202"/>
                  </a:cubicBezTo>
                  <a:cubicBezTo>
                    <a:pt x="468" y="202"/>
                    <a:pt x="470" y="202"/>
                    <a:pt x="472" y="201"/>
                  </a:cubicBezTo>
                  <a:cubicBezTo>
                    <a:pt x="474" y="200"/>
                    <a:pt x="474" y="200"/>
                    <a:pt x="474" y="200"/>
                  </a:cubicBezTo>
                  <a:cubicBezTo>
                    <a:pt x="475" y="202"/>
                    <a:pt x="475" y="202"/>
                    <a:pt x="475" y="202"/>
                  </a:cubicBezTo>
                  <a:cubicBezTo>
                    <a:pt x="478" y="207"/>
                    <a:pt x="481" y="211"/>
                    <a:pt x="484" y="215"/>
                  </a:cubicBezTo>
                  <a:cubicBezTo>
                    <a:pt x="486" y="216"/>
                    <a:pt x="486" y="216"/>
                    <a:pt x="486" y="216"/>
                  </a:cubicBezTo>
                  <a:cubicBezTo>
                    <a:pt x="484" y="217"/>
                    <a:pt x="484" y="217"/>
                    <a:pt x="484" y="217"/>
                  </a:cubicBezTo>
                  <a:cubicBezTo>
                    <a:pt x="479" y="222"/>
                    <a:pt x="476" y="228"/>
                    <a:pt x="472" y="234"/>
                  </a:cubicBezTo>
                  <a:close/>
                  <a:moveTo>
                    <a:pt x="557" y="641"/>
                  </a:moveTo>
                  <a:cubicBezTo>
                    <a:pt x="558" y="641"/>
                    <a:pt x="558" y="641"/>
                    <a:pt x="558" y="642"/>
                  </a:cubicBezTo>
                  <a:cubicBezTo>
                    <a:pt x="559" y="642"/>
                    <a:pt x="560" y="642"/>
                    <a:pt x="560" y="641"/>
                  </a:cubicBezTo>
                  <a:cubicBezTo>
                    <a:pt x="560" y="641"/>
                    <a:pt x="560" y="640"/>
                    <a:pt x="560" y="640"/>
                  </a:cubicBezTo>
                  <a:cubicBezTo>
                    <a:pt x="561" y="643"/>
                    <a:pt x="561" y="646"/>
                    <a:pt x="562" y="649"/>
                  </a:cubicBezTo>
                  <a:cubicBezTo>
                    <a:pt x="560" y="647"/>
                    <a:pt x="559" y="644"/>
                    <a:pt x="558" y="642"/>
                  </a:cubicBezTo>
                  <a:cubicBezTo>
                    <a:pt x="558" y="642"/>
                    <a:pt x="558" y="641"/>
                    <a:pt x="557" y="641"/>
                  </a:cubicBezTo>
                  <a:close/>
                  <a:moveTo>
                    <a:pt x="511" y="490"/>
                  </a:moveTo>
                  <a:cubicBezTo>
                    <a:pt x="518" y="489"/>
                    <a:pt x="522" y="486"/>
                    <a:pt x="524" y="483"/>
                  </a:cubicBezTo>
                  <a:cubicBezTo>
                    <a:pt x="524" y="483"/>
                    <a:pt x="524" y="483"/>
                    <a:pt x="524" y="483"/>
                  </a:cubicBezTo>
                  <a:cubicBezTo>
                    <a:pt x="524" y="483"/>
                    <a:pt x="524" y="483"/>
                    <a:pt x="524" y="483"/>
                  </a:cubicBezTo>
                  <a:cubicBezTo>
                    <a:pt x="530" y="479"/>
                    <a:pt x="530" y="474"/>
                    <a:pt x="529" y="468"/>
                  </a:cubicBezTo>
                  <a:cubicBezTo>
                    <a:pt x="529" y="462"/>
                    <a:pt x="529" y="456"/>
                    <a:pt x="534" y="451"/>
                  </a:cubicBezTo>
                  <a:cubicBezTo>
                    <a:pt x="542" y="444"/>
                    <a:pt x="555" y="439"/>
                    <a:pt x="566" y="439"/>
                  </a:cubicBezTo>
                  <a:cubicBezTo>
                    <a:pt x="571" y="439"/>
                    <a:pt x="576" y="440"/>
                    <a:pt x="579" y="442"/>
                  </a:cubicBezTo>
                  <a:cubicBezTo>
                    <a:pt x="580" y="442"/>
                    <a:pt x="581" y="443"/>
                    <a:pt x="581" y="443"/>
                  </a:cubicBezTo>
                  <a:cubicBezTo>
                    <a:pt x="581" y="443"/>
                    <a:pt x="584" y="442"/>
                    <a:pt x="584" y="440"/>
                  </a:cubicBezTo>
                  <a:cubicBezTo>
                    <a:pt x="584" y="433"/>
                    <a:pt x="584" y="433"/>
                    <a:pt x="584" y="433"/>
                  </a:cubicBezTo>
                  <a:cubicBezTo>
                    <a:pt x="587" y="438"/>
                    <a:pt x="587" y="438"/>
                    <a:pt x="587" y="438"/>
                  </a:cubicBezTo>
                  <a:cubicBezTo>
                    <a:pt x="591" y="442"/>
                    <a:pt x="591" y="447"/>
                    <a:pt x="590" y="452"/>
                  </a:cubicBezTo>
                  <a:cubicBezTo>
                    <a:pt x="589" y="454"/>
                    <a:pt x="588" y="456"/>
                    <a:pt x="587" y="458"/>
                  </a:cubicBezTo>
                  <a:cubicBezTo>
                    <a:pt x="585" y="461"/>
                    <a:pt x="584" y="464"/>
                    <a:pt x="583" y="467"/>
                  </a:cubicBezTo>
                  <a:cubicBezTo>
                    <a:pt x="582" y="470"/>
                    <a:pt x="583" y="473"/>
                    <a:pt x="584" y="476"/>
                  </a:cubicBezTo>
                  <a:cubicBezTo>
                    <a:pt x="584" y="479"/>
                    <a:pt x="585" y="483"/>
                    <a:pt x="584" y="486"/>
                  </a:cubicBezTo>
                  <a:cubicBezTo>
                    <a:pt x="583" y="490"/>
                    <a:pt x="581" y="493"/>
                    <a:pt x="579" y="496"/>
                  </a:cubicBezTo>
                  <a:cubicBezTo>
                    <a:pt x="578" y="499"/>
                    <a:pt x="577" y="501"/>
                    <a:pt x="575" y="504"/>
                  </a:cubicBezTo>
                  <a:cubicBezTo>
                    <a:pt x="575" y="505"/>
                    <a:pt x="575" y="506"/>
                    <a:pt x="576" y="506"/>
                  </a:cubicBezTo>
                  <a:cubicBezTo>
                    <a:pt x="576" y="507"/>
                    <a:pt x="577" y="507"/>
                    <a:pt x="577" y="508"/>
                  </a:cubicBezTo>
                  <a:cubicBezTo>
                    <a:pt x="580" y="508"/>
                    <a:pt x="582" y="510"/>
                    <a:pt x="584" y="511"/>
                  </a:cubicBezTo>
                  <a:cubicBezTo>
                    <a:pt x="586" y="512"/>
                    <a:pt x="588" y="513"/>
                    <a:pt x="590" y="514"/>
                  </a:cubicBezTo>
                  <a:cubicBezTo>
                    <a:pt x="590" y="514"/>
                    <a:pt x="590" y="514"/>
                    <a:pt x="591" y="514"/>
                  </a:cubicBezTo>
                  <a:cubicBezTo>
                    <a:pt x="592" y="514"/>
                    <a:pt x="593" y="513"/>
                    <a:pt x="593" y="512"/>
                  </a:cubicBezTo>
                  <a:cubicBezTo>
                    <a:pt x="593" y="511"/>
                    <a:pt x="593" y="511"/>
                    <a:pt x="593" y="511"/>
                  </a:cubicBezTo>
                  <a:cubicBezTo>
                    <a:pt x="594" y="511"/>
                    <a:pt x="594" y="511"/>
                    <a:pt x="594" y="511"/>
                  </a:cubicBezTo>
                  <a:cubicBezTo>
                    <a:pt x="595" y="511"/>
                    <a:pt x="595" y="510"/>
                    <a:pt x="595" y="510"/>
                  </a:cubicBezTo>
                  <a:cubicBezTo>
                    <a:pt x="596" y="508"/>
                    <a:pt x="596" y="506"/>
                    <a:pt x="596" y="504"/>
                  </a:cubicBezTo>
                  <a:cubicBezTo>
                    <a:pt x="597" y="498"/>
                    <a:pt x="598" y="493"/>
                    <a:pt x="600" y="488"/>
                  </a:cubicBezTo>
                  <a:cubicBezTo>
                    <a:pt x="602" y="482"/>
                    <a:pt x="606" y="478"/>
                    <a:pt x="611" y="478"/>
                  </a:cubicBezTo>
                  <a:cubicBezTo>
                    <a:pt x="615" y="478"/>
                    <a:pt x="619" y="480"/>
                    <a:pt x="625" y="484"/>
                  </a:cubicBezTo>
                  <a:cubicBezTo>
                    <a:pt x="626" y="484"/>
                    <a:pt x="626" y="484"/>
                    <a:pt x="627" y="484"/>
                  </a:cubicBezTo>
                  <a:cubicBezTo>
                    <a:pt x="628" y="484"/>
                    <a:pt x="629" y="483"/>
                    <a:pt x="629" y="482"/>
                  </a:cubicBezTo>
                  <a:cubicBezTo>
                    <a:pt x="630" y="482"/>
                    <a:pt x="630" y="481"/>
                    <a:pt x="629" y="480"/>
                  </a:cubicBezTo>
                  <a:cubicBezTo>
                    <a:pt x="627" y="478"/>
                    <a:pt x="626" y="476"/>
                    <a:pt x="626" y="474"/>
                  </a:cubicBezTo>
                  <a:cubicBezTo>
                    <a:pt x="627" y="473"/>
                    <a:pt x="627" y="472"/>
                    <a:pt x="629" y="472"/>
                  </a:cubicBezTo>
                  <a:cubicBezTo>
                    <a:pt x="633" y="472"/>
                    <a:pt x="641" y="477"/>
                    <a:pt x="643" y="481"/>
                  </a:cubicBezTo>
                  <a:cubicBezTo>
                    <a:pt x="647" y="491"/>
                    <a:pt x="643" y="500"/>
                    <a:pt x="639" y="508"/>
                  </a:cubicBezTo>
                  <a:cubicBezTo>
                    <a:pt x="638" y="511"/>
                    <a:pt x="637" y="513"/>
                    <a:pt x="636" y="516"/>
                  </a:cubicBezTo>
                  <a:cubicBezTo>
                    <a:pt x="631" y="528"/>
                    <a:pt x="634" y="537"/>
                    <a:pt x="643" y="545"/>
                  </a:cubicBezTo>
                  <a:cubicBezTo>
                    <a:pt x="647" y="548"/>
                    <a:pt x="651" y="551"/>
                    <a:pt x="655" y="555"/>
                  </a:cubicBezTo>
                  <a:cubicBezTo>
                    <a:pt x="663" y="561"/>
                    <a:pt x="671" y="568"/>
                    <a:pt x="679" y="575"/>
                  </a:cubicBezTo>
                  <a:cubicBezTo>
                    <a:pt x="680" y="576"/>
                    <a:pt x="680" y="576"/>
                    <a:pt x="680" y="576"/>
                  </a:cubicBezTo>
                  <a:cubicBezTo>
                    <a:pt x="684" y="581"/>
                    <a:pt x="689" y="586"/>
                    <a:pt x="690" y="593"/>
                  </a:cubicBezTo>
                  <a:cubicBezTo>
                    <a:pt x="692" y="600"/>
                    <a:pt x="685" y="604"/>
                    <a:pt x="679" y="606"/>
                  </a:cubicBezTo>
                  <a:cubicBezTo>
                    <a:pt x="679" y="607"/>
                    <a:pt x="679" y="607"/>
                    <a:pt x="679" y="607"/>
                  </a:cubicBezTo>
                  <a:cubicBezTo>
                    <a:pt x="677" y="607"/>
                    <a:pt x="677" y="609"/>
                    <a:pt x="677" y="611"/>
                  </a:cubicBezTo>
                  <a:cubicBezTo>
                    <a:pt x="678" y="612"/>
                    <a:pt x="679" y="614"/>
                    <a:pt x="680" y="614"/>
                  </a:cubicBezTo>
                  <a:cubicBezTo>
                    <a:pt x="681" y="614"/>
                    <a:pt x="681" y="614"/>
                    <a:pt x="681" y="614"/>
                  </a:cubicBezTo>
                  <a:cubicBezTo>
                    <a:pt x="683" y="613"/>
                    <a:pt x="685" y="613"/>
                    <a:pt x="687" y="613"/>
                  </a:cubicBezTo>
                  <a:cubicBezTo>
                    <a:pt x="696" y="613"/>
                    <a:pt x="702" y="620"/>
                    <a:pt x="703" y="628"/>
                  </a:cubicBezTo>
                  <a:cubicBezTo>
                    <a:pt x="705" y="636"/>
                    <a:pt x="702" y="644"/>
                    <a:pt x="695" y="647"/>
                  </a:cubicBezTo>
                  <a:cubicBezTo>
                    <a:pt x="693" y="648"/>
                    <a:pt x="693" y="650"/>
                    <a:pt x="693" y="651"/>
                  </a:cubicBezTo>
                  <a:cubicBezTo>
                    <a:pt x="696" y="658"/>
                    <a:pt x="695" y="665"/>
                    <a:pt x="693" y="671"/>
                  </a:cubicBezTo>
                  <a:cubicBezTo>
                    <a:pt x="692" y="676"/>
                    <a:pt x="692" y="679"/>
                    <a:pt x="692" y="683"/>
                  </a:cubicBezTo>
                  <a:cubicBezTo>
                    <a:pt x="692" y="686"/>
                    <a:pt x="692" y="688"/>
                    <a:pt x="693" y="691"/>
                  </a:cubicBezTo>
                  <a:cubicBezTo>
                    <a:pt x="694" y="694"/>
                    <a:pt x="695" y="697"/>
                    <a:pt x="695" y="700"/>
                  </a:cubicBezTo>
                  <a:cubicBezTo>
                    <a:pt x="695" y="705"/>
                    <a:pt x="684" y="723"/>
                    <a:pt x="677" y="723"/>
                  </a:cubicBezTo>
                  <a:cubicBezTo>
                    <a:pt x="676" y="723"/>
                    <a:pt x="674" y="723"/>
                    <a:pt x="673" y="719"/>
                  </a:cubicBezTo>
                  <a:cubicBezTo>
                    <a:pt x="671" y="715"/>
                    <a:pt x="670" y="709"/>
                    <a:pt x="669" y="704"/>
                  </a:cubicBezTo>
                  <a:cubicBezTo>
                    <a:pt x="668" y="694"/>
                    <a:pt x="666" y="683"/>
                    <a:pt x="659" y="677"/>
                  </a:cubicBezTo>
                  <a:cubicBezTo>
                    <a:pt x="658" y="675"/>
                    <a:pt x="658" y="674"/>
                    <a:pt x="657" y="672"/>
                  </a:cubicBezTo>
                  <a:cubicBezTo>
                    <a:pt x="655" y="666"/>
                    <a:pt x="654" y="660"/>
                    <a:pt x="653" y="654"/>
                  </a:cubicBezTo>
                  <a:cubicBezTo>
                    <a:pt x="652" y="652"/>
                    <a:pt x="649" y="652"/>
                    <a:pt x="649" y="655"/>
                  </a:cubicBezTo>
                  <a:cubicBezTo>
                    <a:pt x="650" y="661"/>
                    <a:pt x="651" y="667"/>
                    <a:pt x="652" y="673"/>
                  </a:cubicBezTo>
                  <a:cubicBezTo>
                    <a:pt x="653" y="674"/>
                    <a:pt x="653" y="676"/>
                    <a:pt x="653" y="677"/>
                  </a:cubicBezTo>
                  <a:cubicBezTo>
                    <a:pt x="653" y="677"/>
                    <a:pt x="653" y="678"/>
                    <a:pt x="653" y="679"/>
                  </a:cubicBezTo>
                  <a:cubicBezTo>
                    <a:pt x="653" y="683"/>
                    <a:pt x="651" y="685"/>
                    <a:pt x="650" y="686"/>
                  </a:cubicBezTo>
                  <a:cubicBezTo>
                    <a:pt x="648" y="687"/>
                    <a:pt x="646" y="688"/>
                    <a:pt x="643" y="688"/>
                  </a:cubicBezTo>
                  <a:cubicBezTo>
                    <a:pt x="644" y="683"/>
                    <a:pt x="642" y="677"/>
                    <a:pt x="640" y="672"/>
                  </a:cubicBezTo>
                  <a:cubicBezTo>
                    <a:pt x="637" y="664"/>
                    <a:pt x="634" y="657"/>
                    <a:pt x="633" y="648"/>
                  </a:cubicBezTo>
                  <a:cubicBezTo>
                    <a:pt x="632" y="646"/>
                    <a:pt x="629" y="647"/>
                    <a:pt x="629" y="649"/>
                  </a:cubicBezTo>
                  <a:cubicBezTo>
                    <a:pt x="630" y="656"/>
                    <a:pt x="632" y="663"/>
                    <a:pt x="634" y="669"/>
                  </a:cubicBezTo>
                  <a:cubicBezTo>
                    <a:pt x="637" y="675"/>
                    <a:pt x="638" y="682"/>
                    <a:pt x="641" y="688"/>
                  </a:cubicBezTo>
                  <a:cubicBezTo>
                    <a:pt x="638" y="688"/>
                    <a:pt x="635" y="687"/>
                    <a:pt x="633" y="685"/>
                  </a:cubicBezTo>
                  <a:cubicBezTo>
                    <a:pt x="633" y="685"/>
                    <a:pt x="633" y="685"/>
                    <a:pt x="633" y="685"/>
                  </a:cubicBezTo>
                  <a:cubicBezTo>
                    <a:pt x="634" y="680"/>
                    <a:pt x="632" y="675"/>
                    <a:pt x="631" y="671"/>
                  </a:cubicBezTo>
                  <a:cubicBezTo>
                    <a:pt x="630" y="665"/>
                    <a:pt x="628" y="659"/>
                    <a:pt x="626" y="652"/>
                  </a:cubicBezTo>
                  <a:cubicBezTo>
                    <a:pt x="626" y="650"/>
                    <a:pt x="622" y="651"/>
                    <a:pt x="623" y="653"/>
                  </a:cubicBezTo>
                  <a:cubicBezTo>
                    <a:pt x="624" y="659"/>
                    <a:pt x="625" y="665"/>
                    <a:pt x="627" y="672"/>
                  </a:cubicBezTo>
                  <a:cubicBezTo>
                    <a:pt x="628" y="676"/>
                    <a:pt x="628" y="680"/>
                    <a:pt x="630" y="684"/>
                  </a:cubicBezTo>
                  <a:cubicBezTo>
                    <a:pt x="621" y="678"/>
                    <a:pt x="618" y="670"/>
                    <a:pt x="619" y="660"/>
                  </a:cubicBezTo>
                  <a:cubicBezTo>
                    <a:pt x="619" y="659"/>
                    <a:pt x="619" y="658"/>
                    <a:pt x="619" y="658"/>
                  </a:cubicBezTo>
                  <a:cubicBezTo>
                    <a:pt x="618" y="657"/>
                    <a:pt x="618" y="657"/>
                    <a:pt x="617" y="657"/>
                  </a:cubicBezTo>
                  <a:cubicBezTo>
                    <a:pt x="615" y="643"/>
                    <a:pt x="610" y="623"/>
                    <a:pt x="611" y="622"/>
                  </a:cubicBezTo>
                  <a:cubicBezTo>
                    <a:pt x="613" y="622"/>
                    <a:pt x="612" y="619"/>
                    <a:pt x="611" y="619"/>
                  </a:cubicBezTo>
                  <a:cubicBezTo>
                    <a:pt x="604" y="621"/>
                    <a:pt x="608" y="644"/>
                    <a:pt x="613" y="658"/>
                  </a:cubicBezTo>
                  <a:cubicBezTo>
                    <a:pt x="613" y="658"/>
                    <a:pt x="612" y="658"/>
                    <a:pt x="612" y="659"/>
                  </a:cubicBezTo>
                  <a:cubicBezTo>
                    <a:pt x="612" y="661"/>
                    <a:pt x="611" y="663"/>
                    <a:pt x="610" y="664"/>
                  </a:cubicBezTo>
                  <a:cubicBezTo>
                    <a:pt x="611" y="656"/>
                    <a:pt x="609" y="647"/>
                    <a:pt x="607" y="640"/>
                  </a:cubicBezTo>
                  <a:cubicBezTo>
                    <a:pt x="605" y="629"/>
                    <a:pt x="602" y="619"/>
                    <a:pt x="598" y="610"/>
                  </a:cubicBezTo>
                  <a:cubicBezTo>
                    <a:pt x="597" y="608"/>
                    <a:pt x="594" y="609"/>
                    <a:pt x="595" y="611"/>
                  </a:cubicBezTo>
                  <a:cubicBezTo>
                    <a:pt x="598" y="620"/>
                    <a:pt x="601" y="630"/>
                    <a:pt x="603" y="641"/>
                  </a:cubicBezTo>
                  <a:cubicBezTo>
                    <a:pt x="604" y="649"/>
                    <a:pt x="604" y="659"/>
                    <a:pt x="607" y="667"/>
                  </a:cubicBezTo>
                  <a:cubicBezTo>
                    <a:pt x="607" y="667"/>
                    <a:pt x="607" y="667"/>
                    <a:pt x="606" y="667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600" y="666"/>
                    <a:pt x="593" y="664"/>
                    <a:pt x="587" y="664"/>
                  </a:cubicBezTo>
                  <a:cubicBezTo>
                    <a:pt x="587" y="664"/>
                    <a:pt x="586" y="664"/>
                    <a:pt x="586" y="664"/>
                  </a:cubicBezTo>
                  <a:cubicBezTo>
                    <a:pt x="585" y="664"/>
                    <a:pt x="585" y="664"/>
                    <a:pt x="585" y="664"/>
                  </a:cubicBezTo>
                  <a:cubicBezTo>
                    <a:pt x="585" y="664"/>
                    <a:pt x="585" y="664"/>
                    <a:pt x="585" y="664"/>
                  </a:cubicBezTo>
                  <a:cubicBezTo>
                    <a:pt x="575" y="660"/>
                    <a:pt x="568" y="655"/>
                    <a:pt x="563" y="649"/>
                  </a:cubicBezTo>
                  <a:cubicBezTo>
                    <a:pt x="564" y="650"/>
                    <a:pt x="565" y="649"/>
                    <a:pt x="565" y="648"/>
                  </a:cubicBezTo>
                  <a:cubicBezTo>
                    <a:pt x="566" y="644"/>
                    <a:pt x="565" y="639"/>
                    <a:pt x="564" y="634"/>
                  </a:cubicBezTo>
                  <a:cubicBezTo>
                    <a:pt x="562" y="628"/>
                    <a:pt x="561" y="622"/>
                    <a:pt x="559" y="616"/>
                  </a:cubicBezTo>
                  <a:cubicBezTo>
                    <a:pt x="558" y="614"/>
                    <a:pt x="555" y="615"/>
                    <a:pt x="556" y="617"/>
                  </a:cubicBezTo>
                  <a:cubicBezTo>
                    <a:pt x="556" y="621"/>
                    <a:pt x="557" y="625"/>
                    <a:pt x="558" y="629"/>
                  </a:cubicBezTo>
                  <a:cubicBezTo>
                    <a:pt x="557" y="628"/>
                    <a:pt x="557" y="626"/>
                    <a:pt x="556" y="624"/>
                  </a:cubicBezTo>
                  <a:cubicBezTo>
                    <a:pt x="556" y="623"/>
                    <a:pt x="555" y="623"/>
                    <a:pt x="554" y="623"/>
                  </a:cubicBezTo>
                  <a:cubicBezTo>
                    <a:pt x="554" y="617"/>
                    <a:pt x="555" y="611"/>
                    <a:pt x="557" y="605"/>
                  </a:cubicBezTo>
                  <a:cubicBezTo>
                    <a:pt x="557" y="602"/>
                    <a:pt x="557" y="602"/>
                    <a:pt x="557" y="602"/>
                  </a:cubicBezTo>
                  <a:cubicBezTo>
                    <a:pt x="559" y="593"/>
                    <a:pt x="559" y="586"/>
                    <a:pt x="557" y="580"/>
                  </a:cubicBezTo>
                  <a:cubicBezTo>
                    <a:pt x="555" y="574"/>
                    <a:pt x="555" y="570"/>
                    <a:pt x="557" y="566"/>
                  </a:cubicBezTo>
                  <a:cubicBezTo>
                    <a:pt x="558" y="564"/>
                    <a:pt x="562" y="562"/>
                    <a:pt x="568" y="561"/>
                  </a:cubicBezTo>
                  <a:cubicBezTo>
                    <a:pt x="569" y="561"/>
                    <a:pt x="570" y="561"/>
                    <a:pt x="571" y="560"/>
                  </a:cubicBezTo>
                  <a:cubicBezTo>
                    <a:pt x="571" y="559"/>
                    <a:pt x="572" y="558"/>
                    <a:pt x="571" y="557"/>
                  </a:cubicBezTo>
                  <a:cubicBezTo>
                    <a:pt x="570" y="553"/>
                    <a:pt x="568" y="545"/>
                    <a:pt x="574" y="540"/>
                  </a:cubicBezTo>
                  <a:cubicBezTo>
                    <a:pt x="575" y="539"/>
                    <a:pt x="575" y="539"/>
                    <a:pt x="575" y="539"/>
                  </a:cubicBezTo>
                  <a:cubicBezTo>
                    <a:pt x="577" y="540"/>
                    <a:pt x="577" y="540"/>
                    <a:pt x="577" y="540"/>
                  </a:cubicBezTo>
                  <a:cubicBezTo>
                    <a:pt x="579" y="541"/>
                    <a:pt x="580" y="542"/>
                    <a:pt x="582" y="542"/>
                  </a:cubicBezTo>
                  <a:cubicBezTo>
                    <a:pt x="582" y="542"/>
                    <a:pt x="582" y="542"/>
                    <a:pt x="583" y="542"/>
                  </a:cubicBezTo>
                  <a:cubicBezTo>
                    <a:pt x="583" y="542"/>
                    <a:pt x="584" y="542"/>
                    <a:pt x="584" y="542"/>
                  </a:cubicBezTo>
                  <a:cubicBezTo>
                    <a:pt x="584" y="541"/>
                    <a:pt x="584" y="540"/>
                    <a:pt x="584" y="540"/>
                  </a:cubicBezTo>
                  <a:cubicBezTo>
                    <a:pt x="581" y="536"/>
                    <a:pt x="581" y="536"/>
                    <a:pt x="581" y="536"/>
                  </a:cubicBezTo>
                  <a:cubicBezTo>
                    <a:pt x="586" y="537"/>
                    <a:pt x="586" y="537"/>
                    <a:pt x="586" y="537"/>
                  </a:cubicBezTo>
                  <a:cubicBezTo>
                    <a:pt x="586" y="537"/>
                    <a:pt x="587" y="537"/>
                    <a:pt x="588" y="537"/>
                  </a:cubicBezTo>
                  <a:cubicBezTo>
                    <a:pt x="588" y="537"/>
                    <a:pt x="588" y="537"/>
                    <a:pt x="588" y="537"/>
                  </a:cubicBezTo>
                  <a:cubicBezTo>
                    <a:pt x="589" y="537"/>
                    <a:pt x="589" y="536"/>
                    <a:pt x="590" y="536"/>
                  </a:cubicBezTo>
                  <a:cubicBezTo>
                    <a:pt x="590" y="535"/>
                    <a:pt x="589" y="533"/>
                    <a:pt x="588" y="533"/>
                  </a:cubicBezTo>
                  <a:cubicBezTo>
                    <a:pt x="583" y="531"/>
                    <a:pt x="579" y="528"/>
                    <a:pt x="574" y="526"/>
                  </a:cubicBezTo>
                  <a:cubicBezTo>
                    <a:pt x="575" y="519"/>
                    <a:pt x="571" y="511"/>
                    <a:pt x="571" y="504"/>
                  </a:cubicBezTo>
                  <a:cubicBezTo>
                    <a:pt x="571" y="502"/>
                    <a:pt x="567" y="501"/>
                    <a:pt x="567" y="504"/>
                  </a:cubicBezTo>
                  <a:cubicBezTo>
                    <a:pt x="567" y="510"/>
                    <a:pt x="569" y="518"/>
                    <a:pt x="571" y="524"/>
                  </a:cubicBezTo>
                  <a:cubicBezTo>
                    <a:pt x="567" y="521"/>
                    <a:pt x="563" y="519"/>
                    <a:pt x="559" y="516"/>
                  </a:cubicBezTo>
                  <a:cubicBezTo>
                    <a:pt x="558" y="515"/>
                    <a:pt x="556" y="514"/>
                    <a:pt x="555" y="513"/>
                  </a:cubicBezTo>
                  <a:cubicBezTo>
                    <a:pt x="555" y="513"/>
                    <a:pt x="556" y="513"/>
                    <a:pt x="556" y="512"/>
                  </a:cubicBezTo>
                  <a:cubicBezTo>
                    <a:pt x="557" y="508"/>
                    <a:pt x="555" y="503"/>
                    <a:pt x="554" y="499"/>
                  </a:cubicBezTo>
                  <a:cubicBezTo>
                    <a:pt x="554" y="495"/>
                    <a:pt x="553" y="490"/>
                    <a:pt x="552" y="486"/>
                  </a:cubicBezTo>
                  <a:cubicBezTo>
                    <a:pt x="551" y="484"/>
                    <a:pt x="548" y="484"/>
                    <a:pt x="548" y="486"/>
                  </a:cubicBezTo>
                  <a:cubicBezTo>
                    <a:pt x="548" y="491"/>
                    <a:pt x="549" y="495"/>
                    <a:pt x="550" y="500"/>
                  </a:cubicBezTo>
                  <a:cubicBezTo>
                    <a:pt x="551" y="504"/>
                    <a:pt x="551" y="509"/>
                    <a:pt x="554" y="512"/>
                  </a:cubicBezTo>
                  <a:cubicBezTo>
                    <a:pt x="544" y="506"/>
                    <a:pt x="534" y="500"/>
                    <a:pt x="523" y="497"/>
                  </a:cubicBezTo>
                  <a:cubicBezTo>
                    <a:pt x="519" y="496"/>
                    <a:pt x="515" y="495"/>
                    <a:pt x="511" y="494"/>
                  </a:cubicBezTo>
                  <a:lnTo>
                    <a:pt x="511" y="490"/>
                  </a:lnTo>
                  <a:close/>
                  <a:moveTo>
                    <a:pt x="597" y="451"/>
                  </a:moveTo>
                  <a:cubicBezTo>
                    <a:pt x="598" y="455"/>
                    <a:pt x="598" y="455"/>
                    <a:pt x="598" y="455"/>
                  </a:cubicBezTo>
                  <a:cubicBezTo>
                    <a:pt x="598" y="457"/>
                    <a:pt x="599" y="459"/>
                    <a:pt x="601" y="461"/>
                  </a:cubicBezTo>
                  <a:cubicBezTo>
                    <a:pt x="604" y="464"/>
                    <a:pt x="608" y="467"/>
                    <a:pt x="611" y="467"/>
                  </a:cubicBezTo>
                  <a:cubicBezTo>
                    <a:pt x="613" y="467"/>
                    <a:pt x="613" y="467"/>
                    <a:pt x="613" y="467"/>
                  </a:cubicBezTo>
                  <a:cubicBezTo>
                    <a:pt x="613" y="469"/>
                    <a:pt x="613" y="469"/>
                    <a:pt x="613" y="469"/>
                  </a:cubicBezTo>
                  <a:cubicBezTo>
                    <a:pt x="613" y="469"/>
                    <a:pt x="613" y="469"/>
                    <a:pt x="613" y="470"/>
                  </a:cubicBezTo>
                  <a:cubicBezTo>
                    <a:pt x="615" y="472"/>
                    <a:pt x="615" y="472"/>
                    <a:pt x="615" y="472"/>
                  </a:cubicBezTo>
                  <a:cubicBezTo>
                    <a:pt x="611" y="472"/>
                    <a:pt x="611" y="472"/>
                    <a:pt x="611" y="472"/>
                  </a:cubicBezTo>
                  <a:cubicBezTo>
                    <a:pt x="611" y="472"/>
                    <a:pt x="611" y="472"/>
                    <a:pt x="610" y="472"/>
                  </a:cubicBezTo>
                  <a:cubicBezTo>
                    <a:pt x="606" y="472"/>
                    <a:pt x="602" y="474"/>
                    <a:pt x="600" y="478"/>
                  </a:cubicBezTo>
                  <a:cubicBezTo>
                    <a:pt x="594" y="485"/>
                    <a:pt x="593" y="496"/>
                    <a:pt x="592" y="505"/>
                  </a:cubicBezTo>
                  <a:cubicBezTo>
                    <a:pt x="592" y="508"/>
                    <a:pt x="592" y="508"/>
                    <a:pt x="592" y="508"/>
                  </a:cubicBezTo>
                  <a:cubicBezTo>
                    <a:pt x="589" y="506"/>
                    <a:pt x="589" y="506"/>
                    <a:pt x="589" y="506"/>
                  </a:cubicBezTo>
                  <a:cubicBezTo>
                    <a:pt x="588" y="505"/>
                    <a:pt x="586" y="504"/>
                    <a:pt x="584" y="504"/>
                  </a:cubicBezTo>
                  <a:cubicBezTo>
                    <a:pt x="582" y="503"/>
                    <a:pt x="582" y="503"/>
                    <a:pt x="582" y="503"/>
                  </a:cubicBezTo>
                  <a:cubicBezTo>
                    <a:pt x="583" y="501"/>
                    <a:pt x="583" y="501"/>
                    <a:pt x="583" y="501"/>
                  </a:cubicBezTo>
                  <a:cubicBezTo>
                    <a:pt x="584" y="500"/>
                    <a:pt x="585" y="498"/>
                    <a:pt x="585" y="497"/>
                  </a:cubicBezTo>
                  <a:cubicBezTo>
                    <a:pt x="588" y="492"/>
                    <a:pt x="591" y="487"/>
                    <a:pt x="590" y="481"/>
                  </a:cubicBezTo>
                  <a:cubicBezTo>
                    <a:pt x="590" y="480"/>
                    <a:pt x="590" y="478"/>
                    <a:pt x="589" y="477"/>
                  </a:cubicBezTo>
                  <a:cubicBezTo>
                    <a:pt x="589" y="474"/>
                    <a:pt x="588" y="470"/>
                    <a:pt x="590" y="466"/>
                  </a:cubicBezTo>
                  <a:cubicBezTo>
                    <a:pt x="590" y="464"/>
                    <a:pt x="591" y="463"/>
                    <a:pt x="592" y="461"/>
                  </a:cubicBezTo>
                  <a:cubicBezTo>
                    <a:pt x="592" y="460"/>
                    <a:pt x="593" y="458"/>
                    <a:pt x="594" y="457"/>
                  </a:cubicBezTo>
                  <a:cubicBezTo>
                    <a:pt x="594" y="456"/>
                    <a:pt x="594" y="456"/>
                    <a:pt x="594" y="455"/>
                  </a:cubicBezTo>
                  <a:cubicBezTo>
                    <a:pt x="596" y="450"/>
                    <a:pt x="596" y="450"/>
                    <a:pt x="596" y="450"/>
                  </a:cubicBezTo>
                  <a:cubicBezTo>
                    <a:pt x="596" y="445"/>
                    <a:pt x="596" y="445"/>
                    <a:pt x="596" y="445"/>
                  </a:cubicBezTo>
                  <a:cubicBezTo>
                    <a:pt x="595" y="438"/>
                    <a:pt x="591" y="432"/>
                    <a:pt x="583" y="425"/>
                  </a:cubicBezTo>
                  <a:cubicBezTo>
                    <a:pt x="582" y="425"/>
                    <a:pt x="582" y="424"/>
                    <a:pt x="581" y="424"/>
                  </a:cubicBezTo>
                  <a:cubicBezTo>
                    <a:pt x="581" y="424"/>
                    <a:pt x="580" y="425"/>
                    <a:pt x="579" y="425"/>
                  </a:cubicBezTo>
                  <a:cubicBezTo>
                    <a:pt x="579" y="426"/>
                    <a:pt x="578" y="427"/>
                    <a:pt x="578" y="42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576" y="435"/>
                    <a:pt x="576" y="435"/>
                    <a:pt x="576" y="435"/>
                  </a:cubicBezTo>
                  <a:cubicBezTo>
                    <a:pt x="573" y="434"/>
                    <a:pt x="569" y="434"/>
                    <a:pt x="565" y="434"/>
                  </a:cubicBezTo>
                  <a:cubicBezTo>
                    <a:pt x="560" y="434"/>
                    <a:pt x="554" y="435"/>
                    <a:pt x="549" y="436"/>
                  </a:cubicBezTo>
                  <a:cubicBezTo>
                    <a:pt x="543" y="438"/>
                    <a:pt x="543" y="438"/>
                    <a:pt x="543" y="438"/>
                  </a:cubicBezTo>
                  <a:cubicBezTo>
                    <a:pt x="547" y="433"/>
                    <a:pt x="547" y="433"/>
                    <a:pt x="547" y="433"/>
                  </a:cubicBezTo>
                  <a:cubicBezTo>
                    <a:pt x="549" y="430"/>
                    <a:pt x="550" y="425"/>
                    <a:pt x="549" y="420"/>
                  </a:cubicBezTo>
                  <a:cubicBezTo>
                    <a:pt x="549" y="419"/>
                    <a:pt x="549" y="419"/>
                    <a:pt x="549" y="419"/>
                  </a:cubicBezTo>
                  <a:cubicBezTo>
                    <a:pt x="550" y="418"/>
                    <a:pt x="550" y="418"/>
                    <a:pt x="550" y="418"/>
                  </a:cubicBezTo>
                  <a:cubicBezTo>
                    <a:pt x="556" y="413"/>
                    <a:pt x="557" y="406"/>
                    <a:pt x="553" y="400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4" y="396"/>
                    <a:pt x="554" y="396"/>
                    <a:pt x="554" y="396"/>
                  </a:cubicBezTo>
                  <a:cubicBezTo>
                    <a:pt x="556" y="397"/>
                    <a:pt x="556" y="397"/>
                    <a:pt x="556" y="397"/>
                  </a:cubicBezTo>
                  <a:cubicBezTo>
                    <a:pt x="560" y="401"/>
                    <a:pt x="564" y="403"/>
                    <a:pt x="568" y="403"/>
                  </a:cubicBezTo>
                  <a:cubicBezTo>
                    <a:pt x="571" y="403"/>
                    <a:pt x="573" y="403"/>
                    <a:pt x="576" y="401"/>
                  </a:cubicBezTo>
                  <a:cubicBezTo>
                    <a:pt x="576" y="401"/>
                    <a:pt x="577" y="400"/>
                    <a:pt x="577" y="400"/>
                  </a:cubicBezTo>
                  <a:cubicBezTo>
                    <a:pt x="579" y="397"/>
                    <a:pt x="580" y="396"/>
                    <a:pt x="582" y="396"/>
                  </a:cubicBezTo>
                  <a:cubicBezTo>
                    <a:pt x="582" y="396"/>
                    <a:pt x="582" y="396"/>
                    <a:pt x="582" y="396"/>
                  </a:cubicBezTo>
                  <a:cubicBezTo>
                    <a:pt x="591" y="397"/>
                    <a:pt x="608" y="405"/>
                    <a:pt x="610" y="415"/>
                  </a:cubicBezTo>
                  <a:cubicBezTo>
                    <a:pt x="611" y="418"/>
                    <a:pt x="610" y="423"/>
                    <a:pt x="603" y="427"/>
                  </a:cubicBezTo>
                  <a:cubicBezTo>
                    <a:pt x="602" y="428"/>
                    <a:pt x="601" y="429"/>
                    <a:pt x="601" y="431"/>
                  </a:cubicBezTo>
                  <a:cubicBezTo>
                    <a:pt x="602" y="433"/>
                    <a:pt x="602" y="436"/>
                    <a:pt x="602" y="438"/>
                  </a:cubicBezTo>
                  <a:cubicBezTo>
                    <a:pt x="603" y="440"/>
                    <a:pt x="603" y="440"/>
                    <a:pt x="603" y="440"/>
                  </a:cubicBezTo>
                  <a:cubicBezTo>
                    <a:pt x="602" y="441"/>
                    <a:pt x="602" y="441"/>
                    <a:pt x="602" y="441"/>
                  </a:cubicBezTo>
                  <a:cubicBezTo>
                    <a:pt x="601" y="442"/>
                    <a:pt x="600" y="444"/>
                    <a:pt x="599" y="446"/>
                  </a:cubicBezTo>
                  <a:lnTo>
                    <a:pt x="597" y="451"/>
                  </a:lnTo>
                  <a:close/>
                  <a:moveTo>
                    <a:pt x="443" y="494"/>
                  </a:moveTo>
                  <a:cubicBezTo>
                    <a:pt x="444" y="491"/>
                    <a:pt x="444" y="491"/>
                    <a:pt x="444" y="491"/>
                  </a:cubicBezTo>
                  <a:cubicBezTo>
                    <a:pt x="447" y="464"/>
                    <a:pt x="448" y="442"/>
                    <a:pt x="447" y="421"/>
                  </a:cubicBezTo>
                  <a:cubicBezTo>
                    <a:pt x="446" y="420"/>
                    <a:pt x="446" y="420"/>
                    <a:pt x="446" y="420"/>
                  </a:cubicBezTo>
                  <a:cubicBezTo>
                    <a:pt x="447" y="419"/>
                    <a:pt x="447" y="419"/>
                    <a:pt x="447" y="419"/>
                  </a:cubicBezTo>
                  <a:cubicBezTo>
                    <a:pt x="449" y="418"/>
                    <a:pt x="451" y="417"/>
                    <a:pt x="452" y="416"/>
                  </a:cubicBezTo>
                  <a:cubicBezTo>
                    <a:pt x="453" y="415"/>
                    <a:pt x="454" y="414"/>
                    <a:pt x="455" y="414"/>
                  </a:cubicBezTo>
                  <a:cubicBezTo>
                    <a:pt x="456" y="413"/>
                    <a:pt x="456" y="413"/>
                    <a:pt x="456" y="413"/>
                  </a:cubicBezTo>
                  <a:cubicBezTo>
                    <a:pt x="456" y="413"/>
                    <a:pt x="457" y="414"/>
                    <a:pt x="457" y="414"/>
                  </a:cubicBezTo>
                  <a:cubicBezTo>
                    <a:pt x="457" y="414"/>
                    <a:pt x="457" y="414"/>
                    <a:pt x="458" y="413"/>
                  </a:cubicBezTo>
                  <a:cubicBezTo>
                    <a:pt x="461" y="413"/>
                    <a:pt x="464" y="413"/>
                    <a:pt x="467" y="413"/>
                  </a:cubicBezTo>
                  <a:cubicBezTo>
                    <a:pt x="475" y="413"/>
                    <a:pt x="481" y="414"/>
                    <a:pt x="487" y="418"/>
                  </a:cubicBezTo>
                  <a:cubicBezTo>
                    <a:pt x="488" y="419"/>
                    <a:pt x="488" y="419"/>
                    <a:pt x="488" y="419"/>
                  </a:cubicBezTo>
                  <a:cubicBezTo>
                    <a:pt x="488" y="420"/>
                    <a:pt x="488" y="420"/>
                    <a:pt x="488" y="420"/>
                  </a:cubicBezTo>
                  <a:cubicBezTo>
                    <a:pt x="490" y="432"/>
                    <a:pt x="501" y="442"/>
                    <a:pt x="512" y="442"/>
                  </a:cubicBezTo>
                  <a:cubicBezTo>
                    <a:pt x="516" y="442"/>
                    <a:pt x="519" y="440"/>
                    <a:pt x="523" y="438"/>
                  </a:cubicBezTo>
                  <a:cubicBezTo>
                    <a:pt x="524" y="437"/>
                    <a:pt x="524" y="437"/>
                    <a:pt x="524" y="437"/>
                  </a:cubicBezTo>
                  <a:cubicBezTo>
                    <a:pt x="525" y="438"/>
                    <a:pt x="525" y="438"/>
                    <a:pt x="525" y="438"/>
                  </a:cubicBezTo>
                  <a:cubicBezTo>
                    <a:pt x="528" y="439"/>
                    <a:pt x="531" y="440"/>
                    <a:pt x="534" y="440"/>
                  </a:cubicBezTo>
                  <a:cubicBezTo>
                    <a:pt x="540" y="439"/>
                    <a:pt x="540" y="439"/>
                    <a:pt x="540" y="439"/>
                  </a:cubicBezTo>
                  <a:cubicBezTo>
                    <a:pt x="535" y="443"/>
                    <a:pt x="535" y="443"/>
                    <a:pt x="535" y="443"/>
                  </a:cubicBezTo>
                  <a:cubicBezTo>
                    <a:pt x="530" y="446"/>
                    <a:pt x="527" y="449"/>
                    <a:pt x="526" y="453"/>
                  </a:cubicBezTo>
                  <a:cubicBezTo>
                    <a:pt x="524" y="457"/>
                    <a:pt x="524" y="460"/>
                    <a:pt x="525" y="464"/>
                  </a:cubicBezTo>
                  <a:cubicBezTo>
                    <a:pt x="525" y="470"/>
                    <a:pt x="525" y="476"/>
                    <a:pt x="519" y="481"/>
                  </a:cubicBezTo>
                  <a:cubicBezTo>
                    <a:pt x="519" y="482"/>
                    <a:pt x="518" y="482"/>
                    <a:pt x="519" y="483"/>
                  </a:cubicBezTo>
                  <a:cubicBezTo>
                    <a:pt x="519" y="484"/>
                    <a:pt x="519" y="484"/>
                    <a:pt x="519" y="484"/>
                  </a:cubicBezTo>
                  <a:cubicBezTo>
                    <a:pt x="515" y="485"/>
                    <a:pt x="515" y="485"/>
                    <a:pt x="515" y="485"/>
                  </a:cubicBezTo>
                  <a:cubicBezTo>
                    <a:pt x="512" y="487"/>
                    <a:pt x="509" y="488"/>
                    <a:pt x="505" y="488"/>
                  </a:cubicBezTo>
                  <a:cubicBezTo>
                    <a:pt x="499" y="489"/>
                    <a:pt x="492" y="489"/>
                    <a:pt x="486" y="490"/>
                  </a:cubicBezTo>
                  <a:cubicBezTo>
                    <a:pt x="482" y="489"/>
                    <a:pt x="478" y="489"/>
                    <a:pt x="474" y="489"/>
                  </a:cubicBezTo>
                  <a:cubicBezTo>
                    <a:pt x="464" y="489"/>
                    <a:pt x="454" y="490"/>
                    <a:pt x="446" y="493"/>
                  </a:cubicBezTo>
                  <a:lnTo>
                    <a:pt x="443" y="494"/>
                  </a:lnTo>
                  <a:close/>
                  <a:moveTo>
                    <a:pt x="389" y="606"/>
                  </a:moveTo>
                  <a:cubicBezTo>
                    <a:pt x="387" y="604"/>
                    <a:pt x="387" y="604"/>
                    <a:pt x="387" y="604"/>
                  </a:cubicBezTo>
                  <a:cubicBezTo>
                    <a:pt x="386" y="603"/>
                    <a:pt x="384" y="601"/>
                    <a:pt x="383" y="600"/>
                  </a:cubicBezTo>
                  <a:cubicBezTo>
                    <a:pt x="383" y="600"/>
                    <a:pt x="383" y="600"/>
                    <a:pt x="383" y="600"/>
                  </a:cubicBezTo>
                  <a:cubicBezTo>
                    <a:pt x="383" y="600"/>
                    <a:pt x="383" y="600"/>
                    <a:pt x="383" y="600"/>
                  </a:cubicBezTo>
                  <a:cubicBezTo>
                    <a:pt x="382" y="598"/>
                    <a:pt x="382" y="597"/>
                    <a:pt x="381" y="596"/>
                  </a:cubicBezTo>
                  <a:cubicBezTo>
                    <a:pt x="380" y="593"/>
                    <a:pt x="379" y="590"/>
                    <a:pt x="377" y="587"/>
                  </a:cubicBezTo>
                  <a:cubicBezTo>
                    <a:pt x="377" y="587"/>
                    <a:pt x="377" y="587"/>
                    <a:pt x="377" y="587"/>
                  </a:cubicBezTo>
                  <a:cubicBezTo>
                    <a:pt x="377" y="586"/>
                    <a:pt x="377" y="586"/>
                    <a:pt x="377" y="586"/>
                  </a:cubicBezTo>
                  <a:cubicBezTo>
                    <a:pt x="378" y="583"/>
                    <a:pt x="379" y="580"/>
                    <a:pt x="379" y="576"/>
                  </a:cubicBezTo>
                  <a:cubicBezTo>
                    <a:pt x="379" y="576"/>
                    <a:pt x="379" y="576"/>
                    <a:pt x="379" y="576"/>
                  </a:cubicBezTo>
                  <a:cubicBezTo>
                    <a:pt x="379" y="571"/>
                    <a:pt x="380" y="565"/>
                    <a:pt x="377" y="562"/>
                  </a:cubicBezTo>
                  <a:cubicBezTo>
                    <a:pt x="376" y="561"/>
                    <a:pt x="375" y="561"/>
                    <a:pt x="374" y="560"/>
                  </a:cubicBezTo>
                  <a:cubicBezTo>
                    <a:pt x="370" y="556"/>
                    <a:pt x="366" y="553"/>
                    <a:pt x="371" y="544"/>
                  </a:cubicBezTo>
                  <a:cubicBezTo>
                    <a:pt x="375" y="537"/>
                    <a:pt x="373" y="529"/>
                    <a:pt x="371" y="523"/>
                  </a:cubicBezTo>
                  <a:cubicBezTo>
                    <a:pt x="365" y="511"/>
                    <a:pt x="352" y="500"/>
                    <a:pt x="341" y="497"/>
                  </a:cubicBezTo>
                  <a:cubicBezTo>
                    <a:pt x="341" y="497"/>
                    <a:pt x="341" y="497"/>
                    <a:pt x="341" y="497"/>
                  </a:cubicBezTo>
                  <a:cubicBezTo>
                    <a:pt x="340" y="497"/>
                    <a:pt x="340" y="498"/>
                    <a:pt x="339" y="498"/>
                  </a:cubicBezTo>
                  <a:cubicBezTo>
                    <a:pt x="339" y="499"/>
                    <a:pt x="339" y="499"/>
                    <a:pt x="339" y="499"/>
                  </a:cubicBezTo>
                  <a:cubicBezTo>
                    <a:pt x="333" y="498"/>
                    <a:pt x="333" y="498"/>
                    <a:pt x="333" y="498"/>
                  </a:cubicBezTo>
                  <a:cubicBezTo>
                    <a:pt x="333" y="498"/>
                    <a:pt x="333" y="498"/>
                    <a:pt x="333" y="498"/>
                  </a:cubicBezTo>
                  <a:cubicBezTo>
                    <a:pt x="333" y="497"/>
                    <a:pt x="332" y="497"/>
                    <a:pt x="332" y="496"/>
                  </a:cubicBezTo>
                  <a:cubicBezTo>
                    <a:pt x="331" y="495"/>
                    <a:pt x="330" y="495"/>
                    <a:pt x="329" y="494"/>
                  </a:cubicBezTo>
                  <a:cubicBezTo>
                    <a:pt x="329" y="494"/>
                    <a:pt x="329" y="494"/>
                    <a:pt x="328" y="494"/>
                  </a:cubicBezTo>
                  <a:cubicBezTo>
                    <a:pt x="328" y="494"/>
                    <a:pt x="328" y="494"/>
                    <a:pt x="328" y="494"/>
                  </a:cubicBezTo>
                  <a:cubicBezTo>
                    <a:pt x="327" y="493"/>
                    <a:pt x="327" y="493"/>
                    <a:pt x="327" y="493"/>
                  </a:cubicBezTo>
                  <a:cubicBezTo>
                    <a:pt x="318" y="483"/>
                    <a:pt x="310" y="474"/>
                    <a:pt x="303" y="462"/>
                  </a:cubicBezTo>
                  <a:cubicBezTo>
                    <a:pt x="297" y="450"/>
                    <a:pt x="291" y="437"/>
                    <a:pt x="286" y="425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281" y="413"/>
                    <a:pt x="280" y="410"/>
                    <a:pt x="278" y="406"/>
                  </a:cubicBezTo>
                  <a:cubicBezTo>
                    <a:pt x="278" y="406"/>
                    <a:pt x="278" y="405"/>
                    <a:pt x="277" y="405"/>
                  </a:cubicBezTo>
                  <a:cubicBezTo>
                    <a:pt x="276" y="399"/>
                    <a:pt x="275" y="393"/>
                    <a:pt x="274" y="388"/>
                  </a:cubicBezTo>
                  <a:cubicBezTo>
                    <a:pt x="276" y="387"/>
                    <a:pt x="278" y="386"/>
                    <a:pt x="280" y="384"/>
                  </a:cubicBezTo>
                  <a:cubicBezTo>
                    <a:pt x="281" y="382"/>
                    <a:pt x="281" y="382"/>
                    <a:pt x="281" y="382"/>
                  </a:cubicBezTo>
                  <a:cubicBezTo>
                    <a:pt x="283" y="383"/>
                    <a:pt x="283" y="383"/>
                    <a:pt x="283" y="383"/>
                  </a:cubicBezTo>
                  <a:cubicBezTo>
                    <a:pt x="286" y="386"/>
                    <a:pt x="289" y="387"/>
                    <a:pt x="292" y="387"/>
                  </a:cubicBezTo>
                  <a:cubicBezTo>
                    <a:pt x="296" y="387"/>
                    <a:pt x="299" y="385"/>
                    <a:pt x="302" y="381"/>
                  </a:cubicBezTo>
                  <a:cubicBezTo>
                    <a:pt x="303" y="380"/>
                    <a:pt x="303" y="380"/>
                    <a:pt x="303" y="380"/>
                  </a:cubicBezTo>
                  <a:cubicBezTo>
                    <a:pt x="305" y="381"/>
                    <a:pt x="305" y="381"/>
                    <a:pt x="305" y="381"/>
                  </a:cubicBezTo>
                  <a:cubicBezTo>
                    <a:pt x="309" y="384"/>
                    <a:pt x="314" y="387"/>
                    <a:pt x="320" y="388"/>
                  </a:cubicBezTo>
                  <a:cubicBezTo>
                    <a:pt x="320" y="388"/>
                    <a:pt x="321" y="388"/>
                    <a:pt x="321" y="388"/>
                  </a:cubicBezTo>
                  <a:cubicBezTo>
                    <a:pt x="323" y="388"/>
                    <a:pt x="325" y="386"/>
                    <a:pt x="327" y="385"/>
                  </a:cubicBezTo>
                  <a:cubicBezTo>
                    <a:pt x="329" y="383"/>
                    <a:pt x="332" y="381"/>
                    <a:pt x="335" y="381"/>
                  </a:cubicBezTo>
                  <a:cubicBezTo>
                    <a:pt x="336" y="381"/>
                    <a:pt x="338" y="381"/>
                    <a:pt x="340" y="382"/>
                  </a:cubicBezTo>
                  <a:cubicBezTo>
                    <a:pt x="347" y="387"/>
                    <a:pt x="348" y="392"/>
                    <a:pt x="351" y="397"/>
                  </a:cubicBezTo>
                  <a:cubicBezTo>
                    <a:pt x="352" y="400"/>
                    <a:pt x="353" y="403"/>
                    <a:pt x="355" y="406"/>
                  </a:cubicBezTo>
                  <a:cubicBezTo>
                    <a:pt x="359" y="413"/>
                    <a:pt x="365" y="419"/>
                    <a:pt x="371" y="421"/>
                  </a:cubicBezTo>
                  <a:cubicBezTo>
                    <a:pt x="373" y="422"/>
                    <a:pt x="375" y="423"/>
                    <a:pt x="376" y="423"/>
                  </a:cubicBezTo>
                  <a:cubicBezTo>
                    <a:pt x="379" y="423"/>
                    <a:pt x="381" y="422"/>
                    <a:pt x="384" y="418"/>
                  </a:cubicBezTo>
                  <a:cubicBezTo>
                    <a:pt x="385" y="417"/>
                    <a:pt x="387" y="416"/>
                    <a:pt x="389" y="416"/>
                  </a:cubicBezTo>
                  <a:cubicBezTo>
                    <a:pt x="394" y="416"/>
                    <a:pt x="401" y="419"/>
                    <a:pt x="407" y="421"/>
                  </a:cubicBezTo>
                  <a:cubicBezTo>
                    <a:pt x="409" y="422"/>
                    <a:pt x="412" y="423"/>
                    <a:pt x="413" y="424"/>
                  </a:cubicBezTo>
                  <a:cubicBezTo>
                    <a:pt x="415" y="424"/>
                    <a:pt x="417" y="424"/>
                    <a:pt x="419" y="425"/>
                  </a:cubicBezTo>
                  <a:cubicBezTo>
                    <a:pt x="421" y="425"/>
                    <a:pt x="421" y="425"/>
                    <a:pt x="421" y="425"/>
                  </a:cubicBezTo>
                  <a:cubicBezTo>
                    <a:pt x="420" y="427"/>
                    <a:pt x="420" y="427"/>
                    <a:pt x="420" y="427"/>
                  </a:cubicBezTo>
                  <a:cubicBezTo>
                    <a:pt x="420" y="428"/>
                    <a:pt x="420" y="429"/>
                    <a:pt x="420" y="430"/>
                  </a:cubicBezTo>
                  <a:cubicBezTo>
                    <a:pt x="421" y="437"/>
                    <a:pt x="421" y="444"/>
                    <a:pt x="421" y="451"/>
                  </a:cubicBezTo>
                  <a:cubicBezTo>
                    <a:pt x="421" y="452"/>
                    <a:pt x="422" y="453"/>
                    <a:pt x="422" y="453"/>
                  </a:cubicBezTo>
                  <a:cubicBezTo>
                    <a:pt x="423" y="454"/>
                    <a:pt x="423" y="454"/>
                    <a:pt x="423" y="454"/>
                  </a:cubicBezTo>
                  <a:cubicBezTo>
                    <a:pt x="423" y="454"/>
                    <a:pt x="423" y="454"/>
                    <a:pt x="423" y="454"/>
                  </a:cubicBezTo>
                  <a:cubicBezTo>
                    <a:pt x="423" y="461"/>
                    <a:pt x="423" y="468"/>
                    <a:pt x="422" y="475"/>
                  </a:cubicBezTo>
                  <a:cubicBezTo>
                    <a:pt x="422" y="477"/>
                    <a:pt x="422" y="479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0" y="486"/>
                    <a:pt x="420" y="491"/>
                    <a:pt x="420" y="497"/>
                  </a:cubicBezTo>
                  <a:cubicBezTo>
                    <a:pt x="419" y="505"/>
                    <a:pt x="417" y="513"/>
                    <a:pt x="415" y="521"/>
                  </a:cubicBezTo>
                  <a:cubicBezTo>
                    <a:pt x="409" y="549"/>
                    <a:pt x="399" y="577"/>
                    <a:pt x="390" y="604"/>
                  </a:cubicBezTo>
                  <a:lnTo>
                    <a:pt x="389" y="606"/>
                  </a:lnTo>
                  <a:close/>
                  <a:moveTo>
                    <a:pt x="304" y="605"/>
                  </a:moveTo>
                  <a:cubicBezTo>
                    <a:pt x="307" y="604"/>
                    <a:pt x="307" y="604"/>
                    <a:pt x="307" y="604"/>
                  </a:cubicBezTo>
                  <a:cubicBezTo>
                    <a:pt x="307" y="604"/>
                    <a:pt x="308" y="604"/>
                    <a:pt x="308" y="604"/>
                  </a:cubicBezTo>
                  <a:cubicBezTo>
                    <a:pt x="311" y="604"/>
                    <a:pt x="316" y="606"/>
                    <a:pt x="317" y="613"/>
                  </a:cubicBezTo>
                  <a:cubicBezTo>
                    <a:pt x="318" y="624"/>
                    <a:pt x="320" y="634"/>
                    <a:pt x="329" y="642"/>
                  </a:cubicBezTo>
                  <a:cubicBezTo>
                    <a:pt x="335" y="645"/>
                    <a:pt x="340" y="647"/>
                    <a:pt x="346" y="647"/>
                  </a:cubicBezTo>
                  <a:cubicBezTo>
                    <a:pt x="358" y="647"/>
                    <a:pt x="371" y="638"/>
                    <a:pt x="371" y="622"/>
                  </a:cubicBezTo>
                  <a:cubicBezTo>
                    <a:pt x="371" y="619"/>
                    <a:pt x="371" y="619"/>
                    <a:pt x="371" y="619"/>
                  </a:cubicBezTo>
                  <a:cubicBezTo>
                    <a:pt x="371" y="614"/>
                    <a:pt x="371" y="610"/>
                    <a:pt x="371" y="606"/>
                  </a:cubicBezTo>
                  <a:cubicBezTo>
                    <a:pt x="372" y="602"/>
                    <a:pt x="372" y="602"/>
                    <a:pt x="372" y="602"/>
                  </a:cubicBezTo>
                  <a:cubicBezTo>
                    <a:pt x="375" y="605"/>
                    <a:pt x="375" y="605"/>
                    <a:pt x="375" y="605"/>
                  </a:cubicBezTo>
                  <a:cubicBezTo>
                    <a:pt x="375" y="606"/>
                    <a:pt x="376" y="606"/>
                    <a:pt x="376" y="607"/>
                  </a:cubicBezTo>
                  <a:cubicBezTo>
                    <a:pt x="377" y="607"/>
                    <a:pt x="377" y="607"/>
                    <a:pt x="377" y="607"/>
                  </a:cubicBezTo>
                  <a:cubicBezTo>
                    <a:pt x="377" y="608"/>
                    <a:pt x="377" y="608"/>
                    <a:pt x="377" y="608"/>
                  </a:cubicBezTo>
                  <a:cubicBezTo>
                    <a:pt x="378" y="609"/>
                    <a:pt x="378" y="610"/>
                    <a:pt x="379" y="612"/>
                  </a:cubicBezTo>
                  <a:cubicBezTo>
                    <a:pt x="392" y="648"/>
                    <a:pt x="390" y="689"/>
                    <a:pt x="385" y="734"/>
                  </a:cubicBezTo>
                  <a:cubicBezTo>
                    <a:pt x="385" y="737"/>
                    <a:pt x="385" y="737"/>
                    <a:pt x="385" y="737"/>
                  </a:cubicBezTo>
                  <a:cubicBezTo>
                    <a:pt x="383" y="735"/>
                    <a:pt x="383" y="735"/>
                    <a:pt x="383" y="735"/>
                  </a:cubicBezTo>
                  <a:cubicBezTo>
                    <a:pt x="357" y="722"/>
                    <a:pt x="343" y="697"/>
                    <a:pt x="333" y="675"/>
                  </a:cubicBezTo>
                  <a:cubicBezTo>
                    <a:pt x="325" y="660"/>
                    <a:pt x="319" y="644"/>
                    <a:pt x="314" y="632"/>
                  </a:cubicBezTo>
                  <a:cubicBezTo>
                    <a:pt x="313" y="629"/>
                    <a:pt x="312" y="626"/>
                    <a:pt x="311" y="623"/>
                  </a:cubicBezTo>
                  <a:cubicBezTo>
                    <a:pt x="309" y="617"/>
                    <a:pt x="308" y="612"/>
                    <a:pt x="305" y="607"/>
                  </a:cubicBezTo>
                  <a:lnTo>
                    <a:pt x="304" y="605"/>
                  </a:lnTo>
                  <a:close/>
                  <a:moveTo>
                    <a:pt x="313" y="491"/>
                  </a:moveTo>
                  <a:cubicBezTo>
                    <a:pt x="316" y="495"/>
                    <a:pt x="316" y="495"/>
                    <a:pt x="316" y="495"/>
                  </a:cubicBezTo>
                  <a:cubicBezTo>
                    <a:pt x="311" y="494"/>
                    <a:pt x="311" y="494"/>
                    <a:pt x="311" y="494"/>
                  </a:cubicBezTo>
                  <a:cubicBezTo>
                    <a:pt x="311" y="494"/>
                    <a:pt x="310" y="494"/>
                    <a:pt x="310" y="494"/>
                  </a:cubicBezTo>
                  <a:cubicBezTo>
                    <a:pt x="309" y="494"/>
                    <a:pt x="308" y="494"/>
                    <a:pt x="307" y="494"/>
                  </a:cubicBezTo>
                  <a:cubicBezTo>
                    <a:pt x="307" y="494"/>
                    <a:pt x="307" y="495"/>
                    <a:pt x="307" y="495"/>
                  </a:cubicBezTo>
                  <a:cubicBezTo>
                    <a:pt x="306" y="495"/>
                    <a:pt x="306" y="495"/>
                    <a:pt x="307" y="496"/>
                  </a:cubicBezTo>
                  <a:cubicBezTo>
                    <a:pt x="309" y="501"/>
                    <a:pt x="317" y="501"/>
                    <a:pt x="322" y="502"/>
                  </a:cubicBezTo>
                  <a:cubicBezTo>
                    <a:pt x="325" y="502"/>
                    <a:pt x="329" y="503"/>
                    <a:pt x="332" y="503"/>
                  </a:cubicBezTo>
                  <a:cubicBezTo>
                    <a:pt x="332" y="503"/>
                    <a:pt x="332" y="503"/>
                    <a:pt x="332" y="503"/>
                  </a:cubicBezTo>
                  <a:cubicBezTo>
                    <a:pt x="334" y="503"/>
                    <a:pt x="334" y="503"/>
                    <a:pt x="334" y="503"/>
                  </a:cubicBezTo>
                  <a:cubicBezTo>
                    <a:pt x="337" y="503"/>
                    <a:pt x="339" y="503"/>
                    <a:pt x="342" y="502"/>
                  </a:cubicBezTo>
                  <a:cubicBezTo>
                    <a:pt x="342" y="502"/>
                    <a:pt x="342" y="502"/>
                    <a:pt x="342" y="502"/>
                  </a:cubicBezTo>
                  <a:cubicBezTo>
                    <a:pt x="343" y="503"/>
                    <a:pt x="343" y="503"/>
                    <a:pt x="343" y="503"/>
                  </a:cubicBezTo>
                  <a:cubicBezTo>
                    <a:pt x="353" y="508"/>
                    <a:pt x="362" y="520"/>
                    <a:pt x="365" y="531"/>
                  </a:cubicBezTo>
                  <a:cubicBezTo>
                    <a:pt x="366" y="536"/>
                    <a:pt x="364" y="540"/>
                    <a:pt x="363" y="544"/>
                  </a:cubicBezTo>
                  <a:cubicBezTo>
                    <a:pt x="361" y="548"/>
                    <a:pt x="359" y="551"/>
                    <a:pt x="361" y="555"/>
                  </a:cubicBezTo>
                  <a:cubicBezTo>
                    <a:pt x="362" y="559"/>
                    <a:pt x="364" y="561"/>
                    <a:pt x="367" y="564"/>
                  </a:cubicBezTo>
                  <a:cubicBezTo>
                    <a:pt x="374" y="570"/>
                    <a:pt x="371" y="579"/>
                    <a:pt x="369" y="585"/>
                  </a:cubicBezTo>
                  <a:cubicBezTo>
                    <a:pt x="369" y="585"/>
                    <a:pt x="369" y="585"/>
                    <a:pt x="369" y="585"/>
                  </a:cubicBezTo>
                  <a:cubicBezTo>
                    <a:pt x="368" y="586"/>
                    <a:pt x="368" y="586"/>
                    <a:pt x="368" y="586"/>
                  </a:cubicBezTo>
                  <a:cubicBezTo>
                    <a:pt x="368" y="587"/>
                    <a:pt x="367" y="587"/>
                    <a:pt x="367" y="588"/>
                  </a:cubicBezTo>
                  <a:cubicBezTo>
                    <a:pt x="367" y="588"/>
                    <a:pt x="367" y="589"/>
                    <a:pt x="367" y="590"/>
                  </a:cubicBezTo>
                  <a:cubicBezTo>
                    <a:pt x="367" y="590"/>
                    <a:pt x="367" y="590"/>
                    <a:pt x="367" y="590"/>
                  </a:cubicBezTo>
                  <a:cubicBezTo>
                    <a:pt x="367" y="590"/>
                    <a:pt x="367" y="590"/>
                    <a:pt x="367" y="590"/>
                  </a:cubicBezTo>
                  <a:cubicBezTo>
                    <a:pt x="365" y="599"/>
                    <a:pt x="363" y="606"/>
                    <a:pt x="363" y="614"/>
                  </a:cubicBezTo>
                  <a:cubicBezTo>
                    <a:pt x="363" y="621"/>
                    <a:pt x="362" y="631"/>
                    <a:pt x="356" y="637"/>
                  </a:cubicBezTo>
                  <a:cubicBezTo>
                    <a:pt x="354" y="639"/>
                    <a:pt x="351" y="641"/>
                    <a:pt x="347" y="641"/>
                  </a:cubicBezTo>
                  <a:cubicBezTo>
                    <a:pt x="345" y="641"/>
                    <a:pt x="342" y="640"/>
                    <a:pt x="339" y="639"/>
                  </a:cubicBezTo>
                  <a:cubicBezTo>
                    <a:pt x="328" y="634"/>
                    <a:pt x="327" y="625"/>
                    <a:pt x="325" y="617"/>
                  </a:cubicBezTo>
                  <a:cubicBezTo>
                    <a:pt x="325" y="615"/>
                    <a:pt x="324" y="613"/>
                    <a:pt x="324" y="611"/>
                  </a:cubicBezTo>
                  <a:cubicBezTo>
                    <a:pt x="323" y="609"/>
                    <a:pt x="323" y="607"/>
                    <a:pt x="321" y="605"/>
                  </a:cubicBezTo>
                  <a:cubicBezTo>
                    <a:pt x="322" y="606"/>
                    <a:pt x="322" y="606"/>
                    <a:pt x="323" y="607"/>
                  </a:cubicBezTo>
                  <a:cubicBezTo>
                    <a:pt x="324" y="608"/>
                    <a:pt x="325" y="607"/>
                    <a:pt x="325" y="606"/>
                  </a:cubicBezTo>
                  <a:cubicBezTo>
                    <a:pt x="323" y="596"/>
                    <a:pt x="318" y="586"/>
                    <a:pt x="313" y="578"/>
                  </a:cubicBezTo>
                  <a:cubicBezTo>
                    <a:pt x="311" y="575"/>
                    <a:pt x="308" y="577"/>
                    <a:pt x="309" y="579"/>
                  </a:cubicBezTo>
                  <a:cubicBezTo>
                    <a:pt x="313" y="587"/>
                    <a:pt x="316" y="596"/>
                    <a:pt x="321" y="604"/>
                  </a:cubicBezTo>
                  <a:cubicBezTo>
                    <a:pt x="319" y="602"/>
                    <a:pt x="317" y="600"/>
                    <a:pt x="315" y="599"/>
                  </a:cubicBezTo>
                  <a:cubicBezTo>
                    <a:pt x="313" y="589"/>
                    <a:pt x="308" y="579"/>
                    <a:pt x="303" y="570"/>
                  </a:cubicBezTo>
                  <a:cubicBezTo>
                    <a:pt x="302" y="569"/>
                    <a:pt x="299" y="570"/>
                    <a:pt x="300" y="572"/>
                  </a:cubicBezTo>
                  <a:cubicBezTo>
                    <a:pt x="304" y="580"/>
                    <a:pt x="307" y="589"/>
                    <a:pt x="311" y="597"/>
                  </a:cubicBezTo>
                  <a:cubicBezTo>
                    <a:pt x="311" y="597"/>
                    <a:pt x="311" y="597"/>
                    <a:pt x="311" y="597"/>
                  </a:cubicBezTo>
                  <a:cubicBezTo>
                    <a:pt x="310" y="596"/>
                    <a:pt x="309" y="596"/>
                    <a:pt x="308" y="596"/>
                  </a:cubicBezTo>
                  <a:cubicBezTo>
                    <a:pt x="307" y="596"/>
                    <a:pt x="307" y="596"/>
                    <a:pt x="306" y="597"/>
                  </a:cubicBezTo>
                  <a:cubicBezTo>
                    <a:pt x="307" y="588"/>
                    <a:pt x="299" y="577"/>
                    <a:pt x="294" y="572"/>
                  </a:cubicBezTo>
                  <a:cubicBezTo>
                    <a:pt x="292" y="570"/>
                    <a:pt x="290" y="572"/>
                    <a:pt x="291" y="574"/>
                  </a:cubicBezTo>
                  <a:cubicBezTo>
                    <a:pt x="294" y="578"/>
                    <a:pt x="297" y="583"/>
                    <a:pt x="299" y="588"/>
                  </a:cubicBezTo>
                  <a:cubicBezTo>
                    <a:pt x="300" y="591"/>
                    <a:pt x="301" y="594"/>
                    <a:pt x="303" y="597"/>
                  </a:cubicBezTo>
                  <a:cubicBezTo>
                    <a:pt x="303" y="597"/>
                    <a:pt x="302" y="597"/>
                    <a:pt x="302" y="598"/>
                  </a:cubicBezTo>
                  <a:cubicBezTo>
                    <a:pt x="301" y="598"/>
                    <a:pt x="301" y="598"/>
                    <a:pt x="301" y="598"/>
                  </a:cubicBezTo>
                  <a:cubicBezTo>
                    <a:pt x="300" y="597"/>
                    <a:pt x="300" y="597"/>
                    <a:pt x="300" y="597"/>
                  </a:cubicBezTo>
                  <a:cubicBezTo>
                    <a:pt x="299" y="597"/>
                    <a:pt x="298" y="596"/>
                    <a:pt x="297" y="596"/>
                  </a:cubicBezTo>
                  <a:cubicBezTo>
                    <a:pt x="296" y="596"/>
                    <a:pt x="295" y="597"/>
                    <a:pt x="295" y="598"/>
                  </a:cubicBezTo>
                  <a:cubicBezTo>
                    <a:pt x="294" y="599"/>
                    <a:pt x="294" y="599"/>
                    <a:pt x="294" y="599"/>
                  </a:cubicBezTo>
                  <a:cubicBezTo>
                    <a:pt x="293" y="599"/>
                    <a:pt x="293" y="599"/>
                    <a:pt x="293" y="599"/>
                  </a:cubicBezTo>
                  <a:cubicBezTo>
                    <a:pt x="293" y="599"/>
                    <a:pt x="293" y="599"/>
                    <a:pt x="293" y="599"/>
                  </a:cubicBezTo>
                  <a:cubicBezTo>
                    <a:pt x="293" y="590"/>
                    <a:pt x="287" y="582"/>
                    <a:pt x="283" y="575"/>
                  </a:cubicBezTo>
                  <a:cubicBezTo>
                    <a:pt x="281" y="573"/>
                    <a:pt x="278" y="575"/>
                    <a:pt x="279" y="577"/>
                  </a:cubicBezTo>
                  <a:cubicBezTo>
                    <a:pt x="284" y="584"/>
                    <a:pt x="286" y="591"/>
                    <a:pt x="290" y="598"/>
                  </a:cubicBezTo>
                  <a:cubicBezTo>
                    <a:pt x="290" y="598"/>
                    <a:pt x="289" y="598"/>
                    <a:pt x="289" y="597"/>
                  </a:cubicBezTo>
                  <a:cubicBezTo>
                    <a:pt x="288" y="597"/>
                    <a:pt x="287" y="597"/>
                    <a:pt x="287" y="597"/>
                  </a:cubicBezTo>
                  <a:cubicBezTo>
                    <a:pt x="285" y="597"/>
                    <a:pt x="284" y="598"/>
                    <a:pt x="284" y="599"/>
                  </a:cubicBezTo>
                  <a:cubicBezTo>
                    <a:pt x="282" y="592"/>
                    <a:pt x="278" y="585"/>
                    <a:pt x="273" y="581"/>
                  </a:cubicBezTo>
                  <a:cubicBezTo>
                    <a:pt x="271" y="579"/>
                    <a:pt x="268" y="582"/>
                    <a:pt x="270" y="584"/>
                  </a:cubicBezTo>
                  <a:cubicBezTo>
                    <a:pt x="277" y="589"/>
                    <a:pt x="278" y="598"/>
                    <a:pt x="281" y="605"/>
                  </a:cubicBezTo>
                  <a:cubicBezTo>
                    <a:pt x="281" y="605"/>
                    <a:pt x="281" y="605"/>
                    <a:pt x="281" y="605"/>
                  </a:cubicBezTo>
                  <a:cubicBezTo>
                    <a:pt x="280" y="607"/>
                    <a:pt x="279" y="609"/>
                    <a:pt x="278" y="611"/>
                  </a:cubicBezTo>
                  <a:cubicBezTo>
                    <a:pt x="277" y="610"/>
                    <a:pt x="276" y="608"/>
                    <a:pt x="276" y="607"/>
                  </a:cubicBezTo>
                  <a:cubicBezTo>
                    <a:pt x="272" y="600"/>
                    <a:pt x="268" y="593"/>
                    <a:pt x="265" y="586"/>
                  </a:cubicBezTo>
                  <a:cubicBezTo>
                    <a:pt x="264" y="583"/>
                    <a:pt x="260" y="586"/>
                    <a:pt x="261" y="588"/>
                  </a:cubicBezTo>
                  <a:cubicBezTo>
                    <a:pt x="264" y="595"/>
                    <a:pt x="267" y="602"/>
                    <a:pt x="271" y="609"/>
                  </a:cubicBezTo>
                  <a:cubicBezTo>
                    <a:pt x="272" y="612"/>
                    <a:pt x="274" y="616"/>
                    <a:pt x="275" y="619"/>
                  </a:cubicBezTo>
                  <a:cubicBezTo>
                    <a:pt x="274" y="623"/>
                    <a:pt x="274" y="626"/>
                    <a:pt x="275" y="629"/>
                  </a:cubicBezTo>
                  <a:cubicBezTo>
                    <a:pt x="276" y="630"/>
                    <a:pt x="276" y="632"/>
                    <a:pt x="275" y="634"/>
                  </a:cubicBezTo>
                  <a:cubicBezTo>
                    <a:pt x="274" y="637"/>
                    <a:pt x="271" y="639"/>
                    <a:pt x="267" y="640"/>
                  </a:cubicBezTo>
                  <a:cubicBezTo>
                    <a:pt x="263" y="625"/>
                    <a:pt x="253" y="611"/>
                    <a:pt x="248" y="595"/>
                  </a:cubicBezTo>
                  <a:cubicBezTo>
                    <a:pt x="248" y="593"/>
                    <a:pt x="245" y="593"/>
                    <a:pt x="245" y="596"/>
                  </a:cubicBezTo>
                  <a:cubicBezTo>
                    <a:pt x="248" y="611"/>
                    <a:pt x="254" y="628"/>
                    <a:pt x="263" y="641"/>
                  </a:cubicBezTo>
                  <a:cubicBezTo>
                    <a:pt x="263" y="641"/>
                    <a:pt x="262" y="641"/>
                    <a:pt x="262" y="641"/>
                  </a:cubicBezTo>
                  <a:cubicBezTo>
                    <a:pt x="262" y="641"/>
                    <a:pt x="262" y="641"/>
                    <a:pt x="261" y="641"/>
                  </a:cubicBezTo>
                  <a:cubicBezTo>
                    <a:pt x="257" y="641"/>
                    <a:pt x="254" y="639"/>
                    <a:pt x="252" y="636"/>
                  </a:cubicBezTo>
                  <a:cubicBezTo>
                    <a:pt x="248" y="631"/>
                    <a:pt x="248" y="624"/>
                    <a:pt x="249" y="620"/>
                  </a:cubicBezTo>
                  <a:cubicBezTo>
                    <a:pt x="249" y="619"/>
                    <a:pt x="248" y="617"/>
                    <a:pt x="247" y="617"/>
                  </a:cubicBezTo>
                  <a:cubicBezTo>
                    <a:pt x="246" y="616"/>
                    <a:pt x="245" y="615"/>
                    <a:pt x="243" y="615"/>
                  </a:cubicBezTo>
                  <a:cubicBezTo>
                    <a:pt x="243" y="615"/>
                    <a:pt x="244" y="615"/>
                    <a:pt x="244" y="614"/>
                  </a:cubicBezTo>
                  <a:cubicBezTo>
                    <a:pt x="243" y="610"/>
                    <a:pt x="241" y="607"/>
                    <a:pt x="239" y="603"/>
                  </a:cubicBezTo>
                  <a:cubicBezTo>
                    <a:pt x="237" y="599"/>
                    <a:pt x="236" y="594"/>
                    <a:pt x="233" y="590"/>
                  </a:cubicBezTo>
                  <a:cubicBezTo>
                    <a:pt x="232" y="588"/>
                    <a:pt x="229" y="589"/>
                    <a:pt x="230" y="591"/>
                  </a:cubicBezTo>
                  <a:cubicBezTo>
                    <a:pt x="231" y="596"/>
                    <a:pt x="233" y="600"/>
                    <a:pt x="235" y="605"/>
                  </a:cubicBezTo>
                  <a:cubicBezTo>
                    <a:pt x="236" y="608"/>
                    <a:pt x="237" y="610"/>
                    <a:pt x="239" y="613"/>
                  </a:cubicBezTo>
                  <a:cubicBezTo>
                    <a:pt x="234" y="611"/>
                    <a:pt x="228" y="610"/>
                    <a:pt x="224" y="610"/>
                  </a:cubicBezTo>
                  <a:cubicBezTo>
                    <a:pt x="218" y="610"/>
                    <a:pt x="213" y="612"/>
                    <a:pt x="210" y="615"/>
                  </a:cubicBezTo>
                  <a:cubicBezTo>
                    <a:pt x="207" y="618"/>
                    <a:pt x="206" y="623"/>
                    <a:pt x="206" y="630"/>
                  </a:cubicBezTo>
                  <a:cubicBezTo>
                    <a:pt x="207" y="638"/>
                    <a:pt x="209" y="644"/>
                    <a:pt x="214" y="650"/>
                  </a:cubicBezTo>
                  <a:cubicBezTo>
                    <a:pt x="214" y="650"/>
                    <a:pt x="214" y="650"/>
                    <a:pt x="214" y="651"/>
                  </a:cubicBezTo>
                  <a:cubicBezTo>
                    <a:pt x="218" y="665"/>
                    <a:pt x="223" y="683"/>
                    <a:pt x="232" y="695"/>
                  </a:cubicBezTo>
                  <a:cubicBezTo>
                    <a:pt x="233" y="696"/>
                    <a:pt x="235" y="695"/>
                    <a:pt x="235" y="693"/>
                  </a:cubicBezTo>
                  <a:cubicBezTo>
                    <a:pt x="232" y="686"/>
                    <a:pt x="228" y="678"/>
                    <a:pt x="225" y="671"/>
                  </a:cubicBezTo>
                  <a:cubicBezTo>
                    <a:pt x="223" y="665"/>
                    <a:pt x="220" y="660"/>
                    <a:pt x="218" y="654"/>
                  </a:cubicBezTo>
                  <a:cubicBezTo>
                    <a:pt x="219" y="655"/>
                    <a:pt x="220" y="656"/>
                    <a:pt x="221" y="658"/>
                  </a:cubicBezTo>
                  <a:cubicBezTo>
                    <a:pt x="222" y="658"/>
                    <a:pt x="223" y="659"/>
                    <a:pt x="224" y="660"/>
                  </a:cubicBezTo>
                  <a:cubicBezTo>
                    <a:pt x="232" y="666"/>
                    <a:pt x="240" y="674"/>
                    <a:pt x="240" y="680"/>
                  </a:cubicBezTo>
                  <a:cubicBezTo>
                    <a:pt x="240" y="682"/>
                    <a:pt x="239" y="684"/>
                    <a:pt x="237" y="685"/>
                  </a:cubicBezTo>
                  <a:cubicBezTo>
                    <a:pt x="235" y="686"/>
                    <a:pt x="235" y="687"/>
                    <a:pt x="234" y="688"/>
                  </a:cubicBezTo>
                  <a:cubicBezTo>
                    <a:pt x="234" y="689"/>
                    <a:pt x="235" y="690"/>
                    <a:pt x="235" y="691"/>
                  </a:cubicBezTo>
                  <a:cubicBezTo>
                    <a:pt x="240" y="697"/>
                    <a:pt x="241" y="703"/>
                    <a:pt x="239" y="709"/>
                  </a:cubicBezTo>
                  <a:cubicBezTo>
                    <a:pt x="238" y="711"/>
                    <a:pt x="236" y="713"/>
                    <a:pt x="234" y="715"/>
                  </a:cubicBezTo>
                  <a:cubicBezTo>
                    <a:pt x="237" y="709"/>
                    <a:pt x="230" y="696"/>
                    <a:pt x="228" y="691"/>
                  </a:cubicBezTo>
                  <a:cubicBezTo>
                    <a:pt x="222" y="680"/>
                    <a:pt x="215" y="670"/>
                    <a:pt x="208" y="659"/>
                  </a:cubicBezTo>
                  <a:cubicBezTo>
                    <a:pt x="207" y="657"/>
                    <a:pt x="204" y="659"/>
                    <a:pt x="205" y="661"/>
                  </a:cubicBezTo>
                  <a:cubicBezTo>
                    <a:pt x="211" y="671"/>
                    <a:pt x="217" y="681"/>
                    <a:pt x="222" y="691"/>
                  </a:cubicBezTo>
                  <a:cubicBezTo>
                    <a:pt x="225" y="697"/>
                    <a:pt x="228" y="703"/>
                    <a:pt x="229" y="709"/>
                  </a:cubicBezTo>
                  <a:cubicBezTo>
                    <a:pt x="229" y="712"/>
                    <a:pt x="229" y="715"/>
                    <a:pt x="231" y="718"/>
                  </a:cubicBezTo>
                  <a:cubicBezTo>
                    <a:pt x="231" y="718"/>
                    <a:pt x="231" y="718"/>
                    <a:pt x="231" y="718"/>
                  </a:cubicBezTo>
                  <a:cubicBezTo>
                    <a:pt x="230" y="719"/>
                    <a:pt x="228" y="719"/>
                    <a:pt x="227" y="720"/>
                  </a:cubicBezTo>
                  <a:cubicBezTo>
                    <a:pt x="225" y="713"/>
                    <a:pt x="221" y="707"/>
                    <a:pt x="218" y="702"/>
                  </a:cubicBezTo>
                  <a:cubicBezTo>
                    <a:pt x="213" y="693"/>
                    <a:pt x="208" y="685"/>
                    <a:pt x="204" y="675"/>
                  </a:cubicBezTo>
                  <a:cubicBezTo>
                    <a:pt x="204" y="673"/>
                    <a:pt x="201" y="675"/>
                    <a:pt x="201" y="676"/>
                  </a:cubicBezTo>
                  <a:cubicBezTo>
                    <a:pt x="204" y="685"/>
                    <a:pt x="207" y="693"/>
                    <a:pt x="212" y="701"/>
                  </a:cubicBezTo>
                  <a:cubicBezTo>
                    <a:pt x="216" y="708"/>
                    <a:pt x="218" y="715"/>
                    <a:pt x="222" y="721"/>
                  </a:cubicBezTo>
                  <a:cubicBezTo>
                    <a:pt x="221" y="722"/>
                    <a:pt x="219" y="722"/>
                    <a:pt x="217" y="722"/>
                  </a:cubicBezTo>
                  <a:cubicBezTo>
                    <a:pt x="215" y="722"/>
                    <a:pt x="212" y="722"/>
                    <a:pt x="210" y="721"/>
                  </a:cubicBezTo>
                  <a:cubicBezTo>
                    <a:pt x="199" y="717"/>
                    <a:pt x="193" y="707"/>
                    <a:pt x="188" y="699"/>
                  </a:cubicBezTo>
                  <a:cubicBezTo>
                    <a:pt x="188" y="698"/>
                    <a:pt x="188" y="698"/>
                    <a:pt x="188" y="698"/>
                  </a:cubicBezTo>
                  <a:cubicBezTo>
                    <a:pt x="187" y="691"/>
                    <a:pt x="184" y="683"/>
                    <a:pt x="181" y="676"/>
                  </a:cubicBezTo>
                  <a:cubicBezTo>
                    <a:pt x="177" y="667"/>
                    <a:pt x="173" y="660"/>
                    <a:pt x="168" y="652"/>
                  </a:cubicBezTo>
                  <a:cubicBezTo>
                    <a:pt x="167" y="651"/>
                    <a:pt x="164" y="653"/>
                    <a:pt x="165" y="655"/>
                  </a:cubicBezTo>
                  <a:cubicBezTo>
                    <a:pt x="171" y="663"/>
                    <a:pt x="175" y="672"/>
                    <a:pt x="178" y="681"/>
                  </a:cubicBezTo>
                  <a:cubicBezTo>
                    <a:pt x="179" y="683"/>
                    <a:pt x="180" y="686"/>
                    <a:pt x="181" y="689"/>
                  </a:cubicBezTo>
                  <a:cubicBezTo>
                    <a:pt x="180" y="689"/>
                    <a:pt x="178" y="688"/>
                    <a:pt x="176" y="688"/>
                  </a:cubicBezTo>
                  <a:cubicBezTo>
                    <a:pt x="176" y="688"/>
                    <a:pt x="176" y="688"/>
                    <a:pt x="176" y="688"/>
                  </a:cubicBezTo>
                  <a:cubicBezTo>
                    <a:pt x="175" y="688"/>
                    <a:pt x="175" y="688"/>
                    <a:pt x="175" y="688"/>
                  </a:cubicBezTo>
                  <a:cubicBezTo>
                    <a:pt x="174" y="686"/>
                    <a:pt x="173" y="684"/>
                    <a:pt x="172" y="682"/>
                  </a:cubicBezTo>
                  <a:cubicBezTo>
                    <a:pt x="169" y="676"/>
                    <a:pt x="166" y="670"/>
                    <a:pt x="163" y="664"/>
                  </a:cubicBezTo>
                  <a:cubicBezTo>
                    <a:pt x="162" y="662"/>
                    <a:pt x="158" y="663"/>
                    <a:pt x="159" y="666"/>
                  </a:cubicBezTo>
                  <a:cubicBezTo>
                    <a:pt x="162" y="672"/>
                    <a:pt x="165" y="678"/>
                    <a:pt x="168" y="683"/>
                  </a:cubicBezTo>
                  <a:cubicBezTo>
                    <a:pt x="169" y="685"/>
                    <a:pt x="170" y="687"/>
                    <a:pt x="170" y="689"/>
                  </a:cubicBezTo>
                  <a:cubicBezTo>
                    <a:pt x="169" y="690"/>
                    <a:pt x="167" y="691"/>
                    <a:pt x="166" y="692"/>
                  </a:cubicBezTo>
                  <a:cubicBezTo>
                    <a:pt x="166" y="690"/>
                    <a:pt x="164" y="687"/>
                    <a:pt x="163" y="685"/>
                  </a:cubicBezTo>
                  <a:cubicBezTo>
                    <a:pt x="161" y="681"/>
                    <a:pt x="158" y="677"/>
                    <a:pt x="156" y="673"/>
                  </a:cubicBezTo>
                  <a:cubicBezTo>
                    <a:pt x="155" y="670"/>
                    <a:pt x="150" y="672"/>
                    <a:pt x="152" y="675"/>
                  </a:cubicBezTo>
                  <a:cubicBezTo>
                    <a:pt x="154" y="679"/>
                    <a:pt x="157" y="683"/>
                    <a:pt x="159" y="687"/>
                  </a:cubicBezTo>
                  <a:cubicBezTo>
                    <a:pt x="160" y="690"/>
                    <a:pt x="161" y="693"/>
                    <a:pt x="163" y="696"/>
                  </a:cubicBezTo>
                  <a:cubicBezTo>
                    <a:pt x="163" y="696"/>
                    <a:pt x="163" y="696"/>
                    <a:pt x="163" y="696"/>
                  </a:cubicBezTo>
                  <a:cubicBezTo>
                    <a:pt x="161" y="699"/>
                    <a:pt x="160" y="702"/>
                    <a:pt x="158" y="705"/>
                  </a:cubicBezTo>
                  <a:cubicBezTo>
                    <a:pt x="159" y="701"/>
                    <a:pt x="156" y="697"/>
                    <a:pt x="154" y="693"/>
                  </a:cubicBezTo>
                  <a:cubicBezTo>
                    <a:pt x="152" y="688"/>
                    <a:pt x="149" y="684"/>
                    <a:pt x="146" y="679"/>
                  </a:cubicBezTo>
                  <a:cubicBezTo>
                    <a:pt x="145" y="677"/>
                    <a:pt x="142" y="679"/>
                    <a:pt x="143" y="681"/>
                  </a:cubicBezTo>
                  <a:cubicBezTo>
                    <a:pt x="145" y="686"/>
                    <a:pt x="148" y="690"/>
                    <a:pt x="151" y="695"/>
                  </a:cubicBezTo>
                  <a:cubicBezTo>
                    <a:pt x="152" y="699"/>
                    <a:pt x="153" y="704"/>
                    <a:pt x="156" y="706"/>
                  </a:cubicBezTo>
                  <a:cubicBezTo>
                    <a:pt x="157" y="707"/>
                    <a:pt x="158" y="707"/>
                    <a:pt x="158" y="707"/>
                  </a:cubicBezTo>
                  <a:cubicBezTo>
                    <a:pt x="157" y="710"/>
                    <a:pt x="156" y="713"/>
                    <a:pt x="155" y="717"/>
                  </a:cubicBezTo>
                  <a:cubicBezTo>
                    <a:pt x="155" y="718"/>
                    <a:pt x="155" y="718"/>
                    <a:pt x="155" y="718"/>
                  </a:cubicBezTo>
                  <a:cubicBezTo>
                    <a:pt x="154" y="722"/>
                    <a:pt x="153" y="726"/>
                    <a:pt x="151" y="729"/>
                  </a:cubicBezTo>
                  <a:cubicBezTo>
                    <a:pt x="151" y="726"/>
                    <a:pt x="149" y="722"/>
                    <a:pt x="148" y="720"/>
                  </a:cubicBezTo>
                  <a:cubicBezTo>
                    <a:pt x="145" y="713"/>
                    <a:pt x="141" y="706"/>
                    <a:pt x="136" y="699"/>
                  </a:cubicBezTo>
                  <a:cubicBezTo>
                    <a:pt x="135" y="697"/>
                    <a:pt x="132" y="699"/>
                    <a:pt x="133" y="701"/>
                  </a:cubicBezTo>
                  <a:cubicBezTo>
                    <a:pt x="137" y="706"/>
                    <a:pt x="140" y="712"/>
                    <a:pt x="143" y="718"/>
                  </a:cubicBezTo>
                  <a:cubicBezTo>
                    <a:pt x="144" y="721"/>
                    <a:pt x="146" y="725"/>
                    <a:pt x="146" y="728"/>
                  </a:cubicBezTo>
                  <a:cubicBezTo>
                    <a:pt x="146" y="730"/>
                    <a:pt x="146" y="731"/>
                    <a:pt x="147" y="733"/>
                  </a:cubicBezTo>
                  <a:cubicBezTo>
                    <a:pt x="146" y="734"/>
                    <a:pt x="144" y="735"/>
                    <a:pt x="142" y="735"/>
                  </a:cubicBezTo>
                  <a:cubicBezTo>
                    <a:pt x="141" y="736"/>
                    <a:pt x="141" y="736"/>
                    <a:pt x="141" y="736"/>
                  </a:cubicBezTo>
                  <a:cubicBezTo>
                    <a:pt x="140" y="736"/>
                    <a:pt x="140" y="736"/>
                    <a:pt x="139" y="737"/>
                  </a:cubicBezTo>
                  <a:cubicBezTo>
                    <a:pt x="140" y="731"/>
                    <a:pt x="137" y="725"/>
                    <a:pt x="135" y="720"/>
                  </a:cubicBezTo>
                  <a:cubicBezTo>
                    <a:pt x="133" y="715"/>
                    <a:pt x="131" y="710"/>
                    <a:pt x="128" y="706"/>
                  </a:cubicBezTo>
                  <a:cubicBezTo>
                    <a:pt x="127" y="704"/>
                    <a:pt x="124" y="705"/>
                    <a:pt x="125" y="707"/>
                  </a:cubicBezTo>
                  <a:cubicBezTo>
                    <a:pt x="127" y="713"/>
                    <a:pt x="130" y="719"/>
                    <a:pt x="131" y="725"/>
                  </a:cubicBezTo>
                  <a:cubicBezTo>
                    <a:pt x="133" y="729"/>
                    <a:pt x="133" y="734"/>
                    <a:pt x="136" y="738"/>
                  </a:cubicBezTo>
                  <a:cubicBezTo>
                    <a:pt x="130" y="740"/>
                    <a:pt x="122" y="743"/>
                    <a:pt x="115" y="743"/>
                  </a:cubicBezTo>
                  <a:cubicBezTo>
                    <a:pt x="113" y="743"/>
                    <a:pt x="110" y="742"/>
                    <a:pt x="108" y="742"/>
                  </a:cubicBezTo>
                  <a:cubicBezTo>
                    <a:pt x="96" y="737"/>
                    <a:pt x="85" y="724"/>
                    <a:pt x="87" y="710"/>
                  </a:cubicBezTo>
                  <a:cubicBezTo>
                    <a:pt x="89" y="700"/>
                    <a:pt x="98" y="694"/>
                    <a:pt x="106" y="689"/>
                  </a:cubicBezTo>
                  <a:cubicBezTo>
                    <a:pt x="114" y="683"/>
                    <a:pt x="122" y="678"/>
                    <a:pt x="124" y="669"/>
                  </a:cubicBezTo>
                  <a:cubicBezTo>
                    <a:pt x="125" y="664"/>
                    <a:pt x="124" y="657"/>
                    <a:pt x="118" y="654"/>
                  </a:cubicBezTo>
                  <a:cubicBezTo>
                    <a:pt x="117" y="653"/>
                    <a:pt x="115" y="652"/>
                    <a:pt x="113" y="651"/>
                  </a:cubicBezTo>
                  <a:cubicBezTo>
                    <a:pt x="107" y="650"/>
                    <a:pt x="101" y="648"/>
                    <a:pt x="99" y="643"/>
                  </a:cubicBezTo>
                  <a:cubicBezTo>
                    <a:pt x="98" y="641"/>
                    <a:pt x="98" y="638"/>
                    <a:pt x="100" y="635"/>
                  </a:cubicBezTo>
                  <a:cubicBezTo>
                    <a:pt x="101" y="631"/>
                    <a:pt x="103" y="627"/>
                    <a:pt x="105" y="623"/>
                  </a:cubicBezTo>
                  <a:cubicBezTo>
                    <a:pt x="108" y="618"/>
                    <a:pt x="111" y="613"/>
                    <a:pt x="113" y="607"/>
                  </a:cubicBezTo>
                  <a:cubicBezTo>
                    <a:pt x="114" y="602"/>
                    <a:pt x="115" y="597"/>
                    <a:pt x="116" y="592"/>
                  </a:cubicBezTo>
                  <a:cubicBezTo>
                    <a:pt x="116" y="586"/>
                    <a:pt x="117" y="579"/>
                    <a:pt x="120" y="573"/>
                  </a:cubicBezTo>
                  <a:cubicBezTo>
                    <a:pt x="125" y="557"/>
                    <a:pt x="137" y="554"/>
                    <a:pt x="149" y="552"/>
                  </a:cubicBezTo>
                  <a:cubicBezTo>
                    <a:pt x="151" y="551"/>
                    <a:pt x="153" y="551"/>
                    <a:pt x="155" y="550"/>
                  </a:cubicBezTo>
                  <a:cubicBezTo>
                    <a:pt x="156" y="550"/>
                    <a:pt x="156" y="550"/>
                    <a:pt x="156" y="550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57" y="551"/>
                    <a:pt x="157" y="551"/>
                    <a:pt x="158" y="551"/>
                  </a:cubicBezTo>
                  <a:cubicBezTo>
                    <a:pt x="159" y="551"/>
                    <a:pt x="159" y="551"/>
                    <a:pt x="160" y="551"/>
                  </a:cubicBezTo>
                  <a:cubicBezTo>
                    <a:pt x="161" y="550"/>
                    <a:pt x="162" y="549"/>
                    <a:pt x="163" y="548"/>
                  </a:cubicBezTo>
                  <a:cubicBezTo>
                    <a:pt x="163" y="547"/>
                    <a:pt x="163" y="547"/>
                    <a:pt x="163" y="547"/>
                  </a:cubicBezTo>
                  <a:cubicBezTo>
                    <a:pt x="163" y="547"/>
                    <a:pt x="163" y="547"/>
                    <a:pt x="163" y="547"/>
                  </a:cubicBezTo>
                  <a:cubicBezTo>
                    <a:pt x="168" y="545"/>
                    <a:pt x="171" y="542"/>
                    <a:pt x="174" y="539"/>
                  </a:cubicBezTo>
                  <a:cubicBezTo>
                    <a:pt x="175" y="538"/>
                    <a:pt x="175" y="536"/>
                    <a:pt x="174" y="535"/>
                  </a:cubicBezTo>
                  <a:cubicBezTo>
                    <a:pt x="174" y="534"/>
                    <a:pt x="172" y="533"/>
                    <a:pt x="170" y="533"/>
                  </a:cubicBezTo>
                  <a:cubicBezTo>
                    <a:pt x="170" y="533"/>
                    <a:pt x="170" y="533"/>
                    <a:pt x="170" y="533"/>
                  </a:cubicBezTo>
                  <a:cubicBezTo>
                    <a:pt x="167" y="533"/>
                    <a:pt x="167" y="533"/>
                    <a:pt x="167" y="533"/>
                  </a:cubicBezTo>
                  <a:cubicBezTo>
                    <a:pt x="168" y="530"/>
                    <a:pt x="168" y="530"/>
                    <a:pt x="168" y="530"/>
                  </a:cubicBezTo>
                  <a:cubicBezTo>
                    <a:pt x="171" y="519"/>
                    <a:pt x="185" y="518"/>
                    <a:pt x="193" y="517"/>
                  </a:cubicBezTo>
                  <a:cubicBezTo>
                    <a:pt x="202" y="517"/>
                    <a:pt x="208" y="514"/>
                    <a:pt x="214" y="509"/>
                  </a:cubicBezTo>
                  <a:cubicBezTo>
                    <a:pt x="219" y="505"/>
                    <a:pt x="221" y="500"/>
                    <a:pt x="223" y="494"/>
                  </a:cubicBezTo>
                  <a:cubicBezTo>
                    <a:pt x="224" y="490"/>
                    <a:pt x="226" y="486"/>
                    <a:pt x="228" y="483"/>
                  </a:cubicBezTo>
                  <a:cubicBezTo>
                    <a:pt x="234" y="474"/>
                    <a:pt x="242" y="462"/>
                    <a:pt x="250" y="462"/>
                  </a:cubicBezTo>
                  <a:cubicBezTo>
                    <a:pt x="252" y="462"/>
                    <a:pt x="253" y="462"/>
                    <a:pt x="254" y="462"/>
                  </a:cubicBezTo>
                  <a:cubicBezTo>
                    <a:pt x="257" y="464"/>
                    <a:pt x="259" y="466"/>
                    <a:pt x="262" y="469"/>
                  </a:cubicBezTo>
                  <a:cubicBezTo>
                    <a:pt x="264" y="471"/>
                    <a:pt x="267" y="474"/>
                    <a:pt x="270" y="475"/>
                  </a:cubicBezTo>
                  <a:cubicBezTo>
                    <a:pt x="274" y="476"/>
                    <a:pt x="278" y="477"/>
                    <a:pt x="283" y="478"/>
                  </a:cubicBezTo>
                  <a:cubicBezTo>
                    <a:pt x="294" y="480"/>
                    <a:pt x="305" y="483"/>
                    <a:pt x="313" y="491"/>
                  </a:cubicBezTo>
                  <a:close/>
                  <a:moveTo>
                    <a:pt x="237" y="419"/>
                  </a:moveTo>
                  <a:cubicBezTo>
                    <a:pt x="242" y="419"/>
                    <a:pt x="242" y="419"/>
                    <a:pt x="242" y="419"/>
                  </a:cubicBezTo>
                  <a:cubicBezTo>
                    <a:pt x="253" y="418"/>
                    <a:pt x="261" y="411"/>
                    <a:pt x="263" y="401"/>
                  </a:cubicBezTo>
                  <a:cubicBezTo>
                    <a:pt x="265" y="396"/>
                    <a:pt x="265" y="396"/>
                    <a:pt x="265" y="396"/>
                  </a:cubicBezTo>
                  <a:cubicBezTo>
                    <a:pt x="267" y="401"/>
                    <a:pt x="267" y="401"/>
                    <a:pt x="267" y="401"/>
                  </a:cubicBezTo>
                  <a:cubicBezTo>
                    <a:pt x="271" y="409"/>
                    <a:pt x="274" y="417"/>
                    <a:pt x="277" y="425"/>
                  </a:cubicBezTo>
                  <a:cubicBezTo>
                    <a:pt x="279" y="428"/>
                    <a:pt x="281" y="432"/>
                    <a:pt x="282" y="436"/>
                  </a:cubicBezTo>
                  <a:cubicBezTo>
                    <a:pt x="285" y="441"/>
                    <a:pt x="285" y="441"/>
                    <a:pt x="285" y="441"/>
                  </a:cubicBezTo>
                  <a:cubicBezTo>
                    <a:pt x="288" y="448"/>
                    <a:pt x="291" y="457"/>
                    <a:pt x="295" y="465"/>
                  </a:cubicBezTo>
                  <a:cubicBezTo>
                    <a:pt x="292" y="467"/>
                    <a:pt x="292" y="467"/>
                    <a:pt x="292" y="467"/>
                  </a:cubicBezTo>
                  <a:cubicBezTo>
                    <a:pt x="284" y="459"/>
                    <a:pt x="276" y="452"/>
                    <a:pt x="267" y="445"/>
                  </a:cubicBezTo>
                  <a:cubicBezTo>
                    <a:pt x="264" y="442"/>
                    <a:pt x="261" y="440"/>
                    <a:pt x="258" y="437"/>
                  </a:cubicBezTo>
                  <a:cubicBezTo>
                    <a:pt x="252" y="432"/>
                    <a:pt x="246" y="427"/>
                    <a:pt x="241" y="422"/>
                  </a:cubicBezTo>
                  <a:lnTo>
                    <a:pt x="237" y="419"/>
                  </a:lnTo>
                  <a:close/>
                  <a:moveTo>
                    <a:pt x="105" y="393"/>
                  </a:moveTo>
                  <a:cubicBezTo>
                    <a:pt x="106" y="392"/>
                    <a:pt x="107" y="391"/>
                    <a:pt x="107" y="390"/>
                  </a:cubicBezTo>
                  <a:cubicBezTo>
                    <a:pt x="107" y="389"/>
                    <a:pt x="106" y="387"/>
                    <a:pt x="104" y="387"/>
                  </a:cubicBezTo>
                  <a:cubicBezTo>
                    <a:pt x="103" y="386"/>
                    <a:pt x="103" y="386"/>
                    <a:pt x="103" y="386"/>
                  </a:cubicBezTo>
                  <a:cubicBezTo>
                    <a:pt x="103" y="385"/>
                    <a:pt x="103" y="385"/>
                    <a:pt x="103" y="385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12" y="383"/>
                    <a:pt x="116" y="379"/>
                    <a:pt x="121" y="370"/>
                  </a:cubicBezTo>
                  <a:cubicBezTo>
                    <a:pt x="126" y="361"/>
                    <a:pt x="136" y="356"/>
                    <a:pt x="146" y="352"/>
                  </a:cubicBezTo>
                  <a:cubicBezTo>
                    <a:pt x="151" y="350"/>
                    <a:pt x="157" y="348"/>
                    <a:pt x="161" y="345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3" y="345"/>
                    <a:pt x="163" y="345"/>
                    <a:pt x="163" y="345"/>
                  </a:cubicBezTo>
                  <a:cubicBezTo>
                    <a:pt x="164" y="346"/>
                    <a:pt x="165" y="346"/>
                    <a:pt x="165" y="347"/>
                  </a:cubicBezTo>
                  <a:cubicBezTo>
                    <a:pt x="166" y="347"/>
                    <a:pt x="166" y="348"/>
                    <a:pt x="167" y="349"/>
                  </a:cubicBezTo>
                  <a:cubicBezTo>
                    <a:pt x="167" y="349"/>
                    <a:pt x="168" y="349"/>
                    <a:pt x="168" y="349"/>
                  </a:cubicBezTo>
                  <a:cubicBezTo>
                    <a:pt x="172" y="351"/>
                    <a:pt x="176" y="353"/>
                    <a:pt x="179" y="353"/>
                  </a:cubicBezTo>
                  <a:cubicBezTo>
                    <a:pt x="182" y="353"/>
                    <a:pt x="184" y="352"/>
                    <a:pt x="187" y="350"/>
                  </a:cubicBezTo>
                  <a:cubicBezTo>
                    <a:pt x="193" y="345"/>
                    <a:pt x="196" y="337"/>
                    <a:pt x="196" y="324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203" y="322"/>
                    <a:pt x="208" y="320"/>
                    <a:pt x="213" y="317"/>
                  </a:cubicBezTo>
                  <a:cubicBezTo>
                    <a:pt x="215" y="316"/>
                    <a:pt x="217" y="316"/>
                    <a:pt x="219" y="315"/>
                  </a:cubicBezTo>
                  <a:cubicBezTo>
                    <a:pt x="221" y="314"/>
                    <a:pt x="223" y="314"/>
                    <a:pt x="225" y="314"/>
                  </a:cubicBezTo>
                  <a:cubicBezTo>
                    <a:pt x="228" y="314"/>
                    <a:pt x="231" y="315"/>
                    <a:pt x="234" y="316"/>
                  </a:cubicBezTo>
                  <a:cubicBezTo>
                    <a:pt x="236" y="316"/>
                    <a:pt x="236" y="316"/>
                    <a:pt x="236" y="316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7" y="317"/>
                    <a:pt x="238" y="318"/>
                    <a:pt x="239" y="318"/>
                  </a:cubicBezTo>
                  <a:cubicBezTo>
                    <a:pt x="239" y="318"/>
                    <a:pt x="239" y="318"/>
                    <a:pt x="240" y="317"/>
                  </a:cubicBezTo>
                  <a:cubicBezTo>
                    <a:pt x="240" y="317"/>
                    <a:pt x="240" y="317"/>
                    <a:pt x="240" y="317"/>
                  </a:cubicBezTo>
                  <a:cubicBezTo>
                    <a:pt x="240" y="317"/>
                    <a:pt x="240" y="317"/>
                    <a:pt x="240" y="317"/>
                  </a:cubicBezTo>
                  <a:cubicBezTo>
                    <a:pt x="241" y="317"/>
                    <a:pt x="241" y="317"/>
                    <a:pt x="242" y="317"/>
                  </a:cubicBezTo>
                  <a:cubicBezTo>
                    <a:pt x="243" y="317"/>
                    <a:pt x="245" y="317"/>
                    <a:pt x="247" y="316"/>
                  </a:cubicBezTo>
                  <a:cubicBezTo>
                    <a:pt x="248" y="315"/>
                    <a:pt x="249" y="314"/>
                    <a:pt x="250" y="313"/>
                  </a:cubicBezTo>
                  <a:cubicBezTo>
                    <a:pt x="250" y="313"/>
                    <a:pt x="250" y="313"/>
                    <a:pt x="250" y="313"/>
                  </a:cubicBezTo>
                  <a:cubicBezTo>
                    <a:pt x="251" y="312"/>
                    <a:pt x="251" y="312"/>
                    <a:pt x="251" y="312"/>
                  </a:cubicBezTo>
                  <a:cubicBezTo>
                    <a:pt x="255" y="311"/>
                    <a:pt x="258" y="310"/>
                    <a:pt x="261" y="309"/>
                  </a:cubicBezTo>
                  <a:cubicBezTo>
                    <a:pt x="263" y="309"/>
                    <a:pt x="263" y="309"/>
                    <a:pt x="263" y="309"/>
                  </a:cubicBezTo>
                  <a:cubicBezTo>
                    <a:pt x="267" y="308"/>
                    <a:pt x="272" y="307"/>
                    <a:pt x="277" y="307"/>
                  </a:cubicBezTo>
                  <a:cubicBezTo>
                    <a:pt x="282" y="307"/>
                    <a:pt x="285" y="308"/>
                    <a:pt x="286" y="310"/>
                  </a:cubicBezTo>
                  <a:cubicBezTo>
                    <a:pt x="287" y="311"/>
                    <a:pt x="288" y="312"/>
                    <a:pt x="289" y="312"/>
                  </a:cubicBezTo>
                  <a:cubicBezTo>
                    <a:pt x="290" y="312"/>
                    <a:pt x="290" y="312"/>
                    <a:pt x="290" y="312"/>
                  </a:cubicBezTo>
                  <a:cubicBezTo>
                    <a:pt x="293" y="311"/>
                    <a:pt x="295" y="311"/>
                    <a:pt x="298" y="311"/>
                  </a:cubicBezTo>
                  <a:cubicBezTo>
                    <a:pt x="315" y="311"/>
                    <a:pt x="335" y="321"/>
                    <a:pt x="347" y="331"/>
                  </a:cubicBezTo>
                  <a:cubicBezTo>
                    <a:pt x="348" y="331"/>
                    <a:pt x="348" y="331"/>
                    <a:pt x="349" y="331"/>
                  </a:cubicBezTo>
                  <a:cubicBezTo>
                    <a:pt x="350" y="331"/>
                    <a:pt x="352" y="330"/>
                    <a:pt x="352" y="329"/>
                  </a:cubicBezTo>
                  <a:cubicBezTo>
                    <a:pt x="354" y="324"/>
                    <a:pt x="359" y="308"/>
                    <a:pt x="369" y="307"/>
                  </a:cubicBezTo>
                  <a:cubicBezTo>
                    <a:pt x="370" y="307"/>
                    <a:pt x="371" y="306"/>
                    <a:pt x="372" y="306"/>
                  </a:cubicBezTo>
                  <a:cubicBezTo>
                    <a:pt x="377" y="306"/>
                    <a:pt x="380" y="306"/>
                    <a:pt x="384" y="302"/>
                  </a:cubicBezTo>
                  <a:cubicBezTo>
                    <a:pt x="386" y="301"/>
                    <a:pt x="386" y="298"/>
                    <a:pt x="386" y="296"/>
                  </a:cubicBezTo>
                  <a:cubicBezTo>
                    <a:pt x="386" y="293"/>
                    <a:pt x="387" y="291"/>
                    <a:pt x="388" y="289"/>
                  </a:cubicBezTo>
                  <a:cubicBezTo>
                    <a:pt x="389" y="287"/>
                    <a:pt x="389" y="286"/>
                    <a:pt x="390" y="285"/>
                  </a:cubicBezTo>
                  <a:cubicBezTo>
                    <a:pt x="392" y="280"/>
                    <a:pt x="395" y="275"/>
                    <a:pt x="401" y="275"/>
                  </a:cubicBezTo>
                  <a:cubicBezTo>
                    <a:pt x="401" y="275"/>
                    <a:pt x="401" y="275"/>
                    <a:pt x="402" y="275"/>
                  </a:cubicBezTo>
                  <a:cubicBezTo>
                    <a:pt x="402" y="275"/>
                    <a:pt x="402" y="275"/>
                    <a:pt x="402" y="275"/>
                  </a:cubicBezTo>
                  <a:cubicBezTo>
                    <a:pt x="403" y="276"/>
                    <a:pt x="403" y="276"/>
                    <a:pt x="403" y="276"/>
                  </a:cubicBezTo>
                  <a:cubicBezTo>
                    <a:pt x="406" y="278"/>
                    <a:pt x="410" y="280"/>
                    <a:pt x="413" y="280"/>
                  </a:cubicBezTo>
                  <a:cubicBezTo>
                    <a:pt x="414" y="280"/>
                    <a:pt x="416" y="279"/>
                    <a:pt x="417" y="279"/>
                  </a:cubicBezTo>
                  <a:cubicBezTo>
                    <a:pt x="420" y="278"/>
                    <a:pt x="422" y="275"/>
                    <a:pt x="424" y="271"/>
                  </a:cubicBezTo>
                  <a:cubicBezTo>
                    <a:pt x="425" y="270"/>
                    <a:pt x="425" y="270"/>
                    <a:pt x="425" y="270"/>
                  </a:cubicBezTo>
                  <a:cubicBezTo>
                    <a:pt x="426" y="271"/>
                    <a:pt x="426" y="271"/>
                    <a:pt x="426" y="271"/>
                  </a:cubicBezTo>
                  <a:cubicBezTo>
                    <a:pt x="426" y="271"/>
                    <a:pt x="427" y="271"/>
                    <a:pt x="427" y="271"/>
                  </a:cubicBezTo>
                  <a:cubicBezTo>
                    <a:pt x="428" y="271"/>
                    <a:pt x="428" y="271"/>
                    <a:pt x="428" y="271"/>
                  </a:cubicBezTo>
                  <a:cubicBezTo>
                    <a:pt x="428" y="273"/>
                    <a:pt x="428" y="273"/>
                    <a:pt x="428" y="273"/>
                  </a:cubicBezTo>
                  <a:cubicBezTo>
                    <a:pt x="428" y="275"/>
                    <a:pt x="427" y="277"/>
                    <a:pt x="427" y="279"/>
                  </a:cubicBezTo>
                  <a:cubicBezTo>
                    <a:pt x="427" y="279"/>
                    <a:pt x="427" y="280"/>
                    <a:pt x="427" y="281"/>
                  </a:cubicBezTo>
                  <a:cubicBezTo>
                    <a:pt x="428" y="281"/>
                    <a:pt x="429" y="282"/>
                    <a:pt x="429" y="282"/>
                  </a:cubicBezTo>
                  <a:cubicBezTo>
                    <a:pt x="430" y="282"/>
                    <a:pt x="431" y="281"/>
                    <a:pt x="431" y="279"/>
                  </a:cubicBezTo>
                  <a:cubicBezTo>
                    <a:pt x="432" y="275"/>
                    <a:pt x="433" y="271"/>
                    <a:pt x="433" y="267"/>
                  </a:cubicBezTo>
                  <a:cubicBezTo>
                    <a:pt x="433" y="267"/>
                    <a:pt x="433" y="267"/>
                    <a:pt x="433" y="267"/>
                  </a:cubicBezTo>
                  <a:cubicBezTo>
                    <a:pt x="434" y="265"/>
                    <a:pt x="434" y="265"/>
                    <a:pt x="434" y="265"/>
                  </a:cubicBezTo>
                  <a:cubicBezTo>
                    <a:pt x="438" y="261"/>
                    <a:pt x="442" y="257"/>
                    <a:pt x="447" y="254"/>
                  </a:cubicBezTo>
                  <a:cubicBezTo>
                    <a:pt x="450" y="253"/>
                    <a:pt x="452" y="252"/>
                    <a:pt x="455" y="252"/>
                  </a:cubicBezTo>
                  <a:cubicBezTo>
                    <a:pt x="457" y="252"/>
                    <a:pt x="458" y="252"/>
                    <a:pt x="459" y="253"/>
                  </a:cubicBezTo>
                  <a:cubicBezTo>
                    <a:pt x="461" y="254"/>
                    <a:pt x="461" y="254"/>
                    <a:pt x="461" y="254"/>
                  </a:cubicBezTo>
                  <a:cubicBezTo>
                    <a:pt x="460" y="255"/>
                    <a:pt x="460" y="255"/>
                    <a:pt x="460" y="255"/>
                  </a:cubicBezTo>
                  <a:cubicBezTo>
                    <a:pt x="460" y="256"/>
                    <a:pt x="460" y="257"/>
                    <a:pt x="459" y="258"/>
                  </a:cubicBezTo>
                  <a:cubicBezTo>
                    <a:pt x="459" y="259"/>
                    <a:pt x="459" y="260"/>
                    <a:pt x="460" y="260"/>
                  </a:cubicBezTo>
                  <a:cubicBezTo>
                    <a:pt x="460" y="261"/>
                    <a:pt x="461" y="262"/>
                    <a:pt x="463" y="262"/>
                  </a:cubicBezTo>
                  <a:cubicBezTo>
                    <a:pt x="463" y="262"/>
                    <a:pt x="464" y="262"/>
                    <a:pt x="465" y="260"/>
                  </a:cubicBezTo>
                  <a:cubicBezTo>
                    <a:pt x="466" y="259"/>
                    <a:pt x="466" y="259"/>
                    <a:pt x="466" y="259"/>
                  </a:cubicBezTo>
                  <a:cubicBezTo>
                    <a:pt x="467" y="259"/>
                    <a:pt x="467" y="259"/>
                    <a:pt x="467" y="259"/>
                  </a:cubicBezTo>
                  <a:cubicBezTo>
                    <a:pt x="468" y="259"/>
                    <a:pt x="469" y="258"/>
                    <a:pt x="469" y="258"/>
                  </a:cubicBezTo>
                  <a:cubicBezTo>
                    <a:pt x="470" y="256"/>
                    <a:pt x="472" y="255"/>
                    <a:pt x="473" y="254"/>
                  </a:cubicBezTo>
                  <a:cubicBezTo>
                    <a:pt x="474" y="253"/>
                    <a:pt x="474" y="253"/>
                    <a:pt x="474" y="253"/>
                  </a:cubicBezTo>
                  <a:cubicBezTo>
                    <a:pt x="475" y="254"/>
                    <a:pt x="475" y="254"/>
                    <a:pt x="475" y="254"/>
                  </a:cubicBezTo>
                  <a:cubicBezTo>
                    <a:pt x="478" y="257"/>
                    <a:pt x="480" y="260"/>
                    <a:pt x="482" y="263"/>
                  </a:cubicBezTo>
                  <a:cubicBezTo>
                    <a:pt x="483" y="267"/>
                    <a:pt x="485" y="270"/>
                    <a:pt x="488" y="272"/>
                  </a:cubicBezTo>
                  <a:cubicBezTo>
                    <a:pt x="492" y="275"/>
                    <a:pt x="497" y="276"/>
                    <a:pt x="502" y="278"/>
                  </a:cubicBezTo>
                  <a:cubicBezTo>
                    <a:pt x="508" y="279"/>
                    <a:pt x="514" y="281"/>
                    <a:pt x="518" y="285"/>
                  </a:cubicBezTo>
                  <a:cubicBezTo>
                    <a:pt x="519" y="286"/>
                    <a:pt x="520" y="286"/>
                    <a:pt x="520" y="286"/>
                  </a:cubicBezTo>
                  <a:cubicBezTo>
                    <a:pt x="521" y="286"/>
                    <a:pt x="522" y="286"/>
                    <a:pt x="523" y="285"/>
                  </a:cubicBezTo>
                  <a:cubicBezTo>
                    <a:pt x="526" y="281"/>
                    <a:pt x="529" y="279"/>
                    <a:pt x="533" y="279"/>
                  </a:cubicBezTo>
                  <a:cubicBezTo>
                    <a:pt x="541" y="279"/>
                    <a:pt x="549" y="289"/>
                    <a:pt x="554" y="296"/>
                  </a:cubicBezTo>
                  <a:cubicBezTo>
                    <a:pt x="555" y="298"/>
                    <a:pt x="557" y="299"/>
                    <a:pt x="558" y="300"/>
                  </a:cubicBezTo>
                  <a:cubicBezTo>
                    <a:pt x="558" y="300"/>
                    <a:pt x="558" y="300"/>
                    <a:pt x="558" y="300"/>
                  </a:cubicBezTo>
                  <a:cubicBezTo>
                    <a:pt x="558" y="301"/>
                    <a:pt x="558" y="301"/>
                    <a:pt x="558" y="301"/>
                  </a:cubicBezTo>
                  <a:cubicBezTo>
                    <a:pt x="563" y="309"/>
                    <a:pt x="570" y="319"/>
                    <a:pt x="584" y="322"/>
                  </a:cubicBezTo>
                  <a:cubicBezTo>
                    <a:pt x="585" y="322"/>
                    <a:pt x="585" y="322"/>
                    <a:pt x="585" y="322"/>
                  </a:cubicBezTo>
                  <a:cubicBezTo>
                    <a:pt x="585" y="324"/>
                    <a:pt x="585" y="324"/>
                    <a:pt x="585" y="324"/>
                  </a:cubicBezTo>
                  <a:cubicBezTo>
                    <a:pt x="586" y="333"/>
                    <a:pt x="592" y="339"/>
                    <a:pt x="602" y="340"/>
                  </a:cubicBezTo>
                  <a:cubicBezTo>
                    <a:pt x="603" y="341"/>
                    <a:pt x="603" y="341"/>
                    <a:pt x="604" y="341"/>
                  </a:cubicBezTo>
                  <a:cubicBezTo>
                    <a:pt x="606" y="341"/>
                    <a:pt x="607" y="340"/>
                    <a:pt x="609" y="340"/>
                  </a:cubicBezTo>
                  <a:cubicBezTo>
                    <a:pt x="610" y="340"/>
                    <a:pt x="612" y="340"/>
                    <a:pt x="613" y="340"/>
                  </a:cubicBezTo>
                  <a:cubicBezTo>
                    <a:pt x="615" y="340"/>
                    <a:pt x="617" y="340"/>
                    <a:pt x="618" y="341"/>
                  </a:cubicBezTo>
                  <a:cubicBezTo>
                    <a:pt x="622" y="343"/>
                    <a:pt x="626" y="343"/>
                    <a:pt x="630" y="343"/>
                  </a:cubicBezTo>
                  <a:cubicBezTo>
                    <a:pt x="631" y="343"/>
                    <a:pt x="632" y="343"/>
                    <a:pt x="633" y="343"/>
                  </a:cubicBezTo>
                  <a:cubicBezTo>
                    <a:pt x="634" y="343"/>
                    <a:pt x="634" y="343"/>
                    <a:pt x="634" y="343"/>
                  </a:cubicBezTo>
                  <a:cubicBezTo>
                    <a:pt x="634" y="344"/>
                    <a:pt x="634" y="344"/>
                    <a:pt x="634" y="344"/>
                  </a:cubicBezTo>
                  <a:cubicBezTo>
                    <a:pt x="636" y="345"/>
                    <a:pt x="637" y="345"/>
                    <a:pt x="638" y="346"/>
                  </a:cubicBezTo>
                  <a:cubicBezTo>
                    <a:pt x="639" y="347"/>
                    <a:pt x="641" y="348"/>
                    <a:pt x="642" y="349"/>
                  </a:cubicBezTo>
                  <a:cubicBezTo>
                    <a:pt x="642" y="349"/>
                    <a:pt x="643" y="349"/>
                    <a:pt x="643" y="349"/>
                  </a:cubicBezTo>
                  <a:cubicBezTo>
                    <a:pt x="645" y="349"/>
                    <a:pt x="646" y="348"/>
                    <a:pt x="647" y="347"/>
                  </a:cubicBezTo>
                  <a:cubicBezTo>
                    <a:pt x="647" y="345"/>
                    <a:pt x="648" y="344"/>
                    <a:pt x="649" y="343"/>
                  </a:cubicBezTo>
                  <a:cubicBezTo>
                    <a:pt x="650" y="341"/>
                    <a:pt x="650" y="341"/>
                    <a:pt x="650" y="341"/>
                  </a:cubicBezTo>
                  <a:cubicBezTo>
                    <a:pt x="653" y="344"/>
                    <a:pt x="653" y="344"/>
                    <a:pt x="653" y="344"/>
                  </a:cubicBezTo>
                  <a:cubicBezTo>
                    <a:pt x="663" y="351"/>
                    <a:pt x="674" y="360"/>
                    <a:pt x="686" y="365"/>
                  </a:cubicBezTo>
                  <a:cubicBezTo>
                    <a:pt x="687" y="366"/>
                    <a:pt x="687" y="366"/>
                    <a:pt x="687" y="366"/>
                  </a:cubicBezTo>
                  <a:cubicBezTo>
                    <a:pt x="687" y="367"/>
                    <a:pt x="687" y="367"/>
                    <a:pt x="687" y="367"/>
                  </a:cubicBezTo>
                  <a:cubicBezTo>
                    <a:pt x="687" y="367"/>
                    <a:pt x="687" y="367"/>
                    <a:pt x="687" y="367"/>
                  </a:cubicBezTo>
                  <a:cubicBezTo>
                    <a:pt x="688" y="369"/>
                    <a:pt x="689" y="370"/>
                    <a:pt x="691" y="372"/>
                  </a:cubicBezTo>
                  <a:cubicBezTo>
                    <a:pt x="692" y="373"/>
                    <a:pt x="694" y="375"/>
                    <a:pt x="695" y="378"/>
                  </a:cubicBezTo>
                  <a:cubicBezTo>
                    <a:pt x="695" y="378"/>
                    <a:pt x="696" y="379"/>
                    <a:pt x="697" y="379"/>
                  </a:cubicBezTo>
                  <a:cubicBezTo>
                    <a:pt x="703" y="379"/>
                    <a:pt x="709" y="380"/>
                    <a:pt x="715" y="386"/>
                  </a:cubicBezTo>
                  <a:cubicBezTo>
                    <a:pt x="715" y="387"/>
                    <a:pt x="716" y="387"/>
                    <a:pt x="716" y="387"/>
                  </a:cubicBezTo>
                  <a:cubicBezTo>
                    <a:pt x="717" y="387"/>
                    <a:pt x="717" y="387"/>
                    <a:pt x="717" y="387"/>
                  </a:cubicBezTo>
                  <a:cubicBezTo>
                    <a:pt x="721" y="387"/>
                    <a:pt x="732" y="389"/>
                    <a:pt x="735" y="394"/>
                  </a:cubicBezTo>
                  <a:cubicBezTo>
                    <a:pt x="736" y="396"/>
                    <a:pt x="736" y="399"/>
                    <a:pt x="734" y="402"/>
                  </a:cubicBezTo>
                  <a:cubicBezTo>
                    <a:pt x="733" y="404"/>
                    <a:pt x="733" y="405"/>
                    <a:pt x="735" y="406"/>
                  </a:cubicBezTo>
                  <a:cubicBezTo>
                    <a:pt x="740" y="410"/>
                    <a:pt x="743" y="417"/>
                    <a:pt x="741" y="426"/>
                  </a:cubicBezTo>
                  <a:cubicBezTo>
                    <a:pt x="739" y="442"/>
                    <a:pt x="724" y="460"/>
                    <a:pt x="714" y="464"/>
                  </a:cubicBezTo>
                  <a:cubicBezTo>
                    <a:pt x="713" y="464"/>
                    <a:pt x="713" y="465"/>
                    <a:pt x="713" y="466"/>
                  </a:cubicBezTo>
                  <a:cubicBezTo>
                    <a:pt x="712" y="467"/>
                    <a:pt x="713" y="467"/>
                    <a:pt x="713" y="468"/>
                  </a:cubicBezTo>
                  <a:cubicBezTo>
                    <a:pt x="719" y="473"/>
                    <a:pt x="719" y="480"/>
                    <a:pt x="720" y="487"/>
                  </a:cubicBezTo>
                  <a:cubicBezTo>
                    <a:pt x="720" y="491"/>
                    <a:pt x="720" y="496"/>
                    <a:pt x="721" y="500"/>
                  </a:cubicBezTo>
                  <a:cubicBezTo>
                    <a:pt x="722" y="502"/>
                    <a:pt x="723" y="504"/>
                    <a:pt x="724" y="506"/>
                  </a:cubicBezTo>
                  <a:cubicBezTo>
                    <a:pt x="727" y="514"/>
                    <a:pt x="731" y="522"/>
                    <a:pt x="728" y="531"/>
                  </a:cubicBezTo>
                  <a:cubicBezTo>
                    <a:pt x="727" y="529"/>
                    <a:pt x="726" y="527"/>
                    <a:pt x="725" y="525"/>
                  </a:cubicBezTo>
                  <a:cubicBezTo>
                    <a:pt x="722" y="520"/>
                    <a:pt x="719" y="515"/>
                    <a:pt x="716" y="510"/>
                  </a:cubicBezTo>
                  <a:cubicBezTo>
                    <a:pt x="715" y="508"/>
                    <a:pt x="713" y="509"/>
                    <a:pt x="713" y="511"/>
                  </a:cubicBezTo>
                  <a:cubicBezTo>
                    <a:pt x="715" y="515"/>
                    <a:pt x="717" y="519"/>
                    <a:pt x="720" y="523"/>
                  </a:cubicBezTo>
                  <a:cubicBezTo>
                    <a:pt x="722" y="527"/>
                    <a:pt x="723" y="532"/>
                    <a:pt x="725" y="536"/>
                  </a:cubicBezTo>
                  <a:cubicBezTo>
                    <a:pt x="724" y="537"/>
                    <a:pt x="723" y="538"/>
                    <a:pt x="722" y="538"/>
                  </a:cubicBezTo>
                  <a:cubicBezTo>
                    <a:pt x="722" y="534"/>
                    <a:pt x="720" y="530"/>
                    <a:pt x="718" y="527"/>
                  </a:cubicBezTo>
                  <a:cubicBezTo>
                    <a:pt x="716" y="521"/>
                    <a:pt x="714" y="516"/>
                    <a:pt x="711" y="511"/>
                  </a:cubicBezTo>
                  <a:cubicBezTo>
                    <a:pt x="710" y="510"/>
                    <a:pt x="707" y="511"/>
                    <a:pt x="708" y="513"/>
                  </a:cubicBezTo>
                  <a:cubicBezTo>
                    <a:pt x="710" y="518"/>
                    <a:pt x="712" y="523"/>
                    <a:pt x="714" y="528"/>
                  </a:cubicBezTo>
                  <a:cubicBezTo>
                    <a:pt x="716" y="532"/>
                    <a:pt x="717" y="537"/>
                    <a:pt x="719" y="541"/>
                  </a:cubicBezTo>
                  <a:cubicBezTo>
                    <a:pt x="719" y="541"/>
                    <a:pt x="718" y="541"/>
                    <a:pt x="718" y="542"/>
                  </a:cubicBezTo>
                  <a:cubicBezTo>
                    <a:pt x="717" y="532"/>
                    <a:pt x="710" y="521"/>
                    <a:pt x="705" y="514"/>
                  </a:cubicBezTo>
                  <a:cubicBezTo>
                    <a:pt x="704" y="513"/>
                    <a:pt x="702" y="515"/>
                    <a:pt x="703" y="516"/>
                  </a:cubicBezTo>
                  <a:cubicBezTo>
                    <a:pt x="706" y="521"/>
                    <a:pt x="709" y="526"/>
                    <a:pt x="710" y="532"/>
                  </a:cubicBezTo>
                  <a:cubicBezTo>
                    <a:pt x="712" y="536"/>
                    <a:pt x="713" y="540"/>
                    <a:pt x="714" y="544"/>
                  </a:cubicBezTo>
                  <a:cubicBezTo>
                    <a:pt x="712" y="544"/>
                    <a:pt x="710" y="545"/>
                    <a:pt x="708" y="545"/>
                  </a:cubicBezTo>
                  <a:cubicBezTo>
                    <a:pt x="705" y="545"/>
                    <a:pt x="702" y="544"/>
                    <a:pt x="700" y="541"/>
                  </a:cubicBezTo>
                  <a:cubicBezTo>
                    <a:pt x="698" y="539"/>
                    <a:pt x="698" y="534"/>
                    <a:pt x="700" y="529"/>
                  </a:cubicBezTo>
                  <a:cubicBezTo>
                    <a:pt x="700" y="528"/>
                    <a:pt x="700" y="528"/>
                    <a:pt x="699" y="527"/>
                  </a:cubicBezTo>
                  <a:cubicBezTo>
                    <a:pt x="699" y="526"/>
                    <a:pt x="698" y="526"/>
                    <a:pt x="697" y="526"/>
                  </a:cubicBezTo>
                  <a:cubicBezTo>
                    <a:pt x="694" y="526"/>
                    <a:pt x="692" y="524"/>
                    <a:pt x="690" y="522"/>
                  </a:cubicBezTo>
                  <a:cubicBezTo>
                    <a:pt x="686" y="517"/>
                    <a:pt x="687" y="507"/>
                    <a:pt x="688" y="497"/>
                  </a:cubicBezTo>
                  <a:cubicBezTo>
                    <a:pt x="688" y="491"/>
                    <a:pt x="689" y="486"/>
                    <a:pt x="688" y="482"/>
                  </a:cubicBezTo>
                  <a:cubicBezTo>
                    <a:pt x="688" y="481"/>
                    <a:pt x="688" y="481"/>
                    <a:pt x="688" y="481"/>
                  </a:cubicBezTo>
                  <a:cubicBezTo>
                    <a:pt x="689" y="481"/>
                    <a:pt x="689" y="481"/>
                    <a:pt x="689" y="481"/>
                  </a:cubicBezTo>
                  <a:cubicBezTo>
                    <a:pt x="689" y="480"/>
                    <a:pt x="690" y="479"/>
                    <a:pt x="690" y="478"/>
                  </a:cubicBezTo>
                  <a:cubicBezTo>
                    <a:pt x="691" y="477"/>
                    <a:pt x="690" y="477"/>
                    <a:pt x="690" y="476"/>
                  </a:cubicBezTo>
                  <a:cubicBezTo>
                    <a:pt x="690" y="476"/>
                    <a:pt x="689" y="476"/>
                    <a:pt x="689" y="476"/>
                  </a:cubicBezTo>
                  <a:cubicBezTo>
                    <a:pt x="689" y="476"/>
                    <a:pt x="688" y="476"/>
                    <a:pt x="688" y="476"/>
                  </a:cubicBezTo>
                  <a:cubicBezTo>
                    <a:pt x="686" y="478"/>
                    <a:pt x="684" y="479"/>
                    <a:pt x="683" y="480"/>
                  </a:cubicBezTo>
                  <a:cubicBezTo>
                    <a:pt x="682" y="477"/>
                    <a:pt x="681" y="475"/>
                    <a:pt x="680" y="473"/>
                  </a:cubicBezTo>
                  <a:cubicBezTo>
                    <a:pt x="678" y="469"/>
                    <a:pt x="677" y="464"/>
                    <a:pt x="674" y="460"/>
                  </a:cubicBezTo>
                  <a:cubicBezTo>
                    <a:pt x="673" y="458"/>
                    <a:pt x="670" y="459"/>
                    <a:pt x="671" y="462"/>
                  </a:cubicBezTo>
                  <a:cubicBezTo>
                    <a:pt x="673" y="466"/>
                    <a:pt x="675" y="470"/>
                    <a:pt x="676" y="475"/>
                  </a:cubicBezTo>
                  <a:cubicBezTo>
                    <a:pt x="677" y="477"/>
                    <a:pt x="678" y="479"/>
                    <a:pt x="678" y="481"/>
                  </a:cubicBezTo>
                  <a:cubicBezTo>
                    <a:pt x="677" y="482"/>
                    <a:pt x="675" y="482"/>
                    <a:pt x="674" y="482"/>
                  </a:cubicBezTo>
                  <a:cubicBezTo>
                    <a:pt x="669" y="482"/>
                    <a:pt x="665" y="480"/>
                    <a:pt x="662" y="475"/>
                  </a:cubicBezTo>
                  <a:cubicBezTo>
                    <a:pt x="662" y="475"/>
                    <a:pt x="661" y="474"/>
                    <a:pt x="660" y="474"/>
                  </a:cubicBezTo>
                  <a:cubicBezTo>
                    <a:pt x="660" y="474"/>
                    <a:pt x="659" y="475"/>
                    <a:pt x="658" y="475"/>
                  </a:cubicBezTo>
                  <a:cubicBezTo>
                    <a:pt x="656" y="476"/>
                    <a:pt x="655" y="477"/>
                    <a:pt x="653" y="477"/>
                  </a:cubicBezTo>
                  <a:cubicBezTo>
                    <a:pt x="652" y="477"/>
                    <a:pt x="651" y="476"/>
                    <a:pt x="650" y="476"/>
                  </a:cubicBezTo>
                  <a:cubicBezTo>
                    <a:pt x="651" y="476"/>
                    <a:pt x="651" y="476"/>
                    <a:pt x="651" y="475"/>
                  </a:cubicBezTo>
                  <a:cubicBezTo>
                    <a:pt x="652" y="464"/>
                    <a:pt x="641" y="455"/>
                    <a:pt x="637" y="446"/>
                  </a:cubicBezTo>
                  <a:cubicBezTo>
                    <a:pt x="636" y="444"/>
                    <a:pt x="634" y="445"/>
                    <a:pt x="634" y="447"/>
                  </a:cubicBezTo>
                  <a:cubicBezTo>
                    <a:pt x="635" y="452"/>
                    <a:pt x="638" y="456"/>
                    <a:pt x="640" y="460"/>
                  </a:cubicBezTo>
                  <a:cubicBezTo>
                    <a:pt x="643" y="465"/>
                    <a:pt x="646" y="471"/>
                    <a:pt x="649" y="476"/>
                  </a:cubicBezTo>
                  <a:cubicBezTo>
                    <a:pt x="649" y="476"/>
                    <a:pt x="649" y="476"/>
                    <a:pt x="649" y="476"/>
                  </a:cubicBezTo>
                  <a:cubicBezTo>
                    <a:pt x="648" y="475"/>
                    <a:pt x="648" y="475"/>
                    <a:pt x="647" y="474"/>
                  </a:cubicBezTo>
                  <a:cubicBezTo>
                    <a:pt x="646" y="474"/>
                    <a:pt x="646" y="474"/>
                    <a:pt x="645" y="473"/>
                  </a:cubicBezTo>
                  <a:cubicBezTo>
                    <a:pt x="645" y="473"/>
                    <a:pt x="645" y="473"/>
                    <a:pt x="644" y="473"/>
                  </a:cubicBezTo>
                  <a:cubicBezTo>
                    <a:pt x="644" y="473"/>
                    <a:pt x="644" y="473"/>
                    <a:pt x="644" y="473"/>
                  </a:cubicBezTo>
                  <a:cubicBezTo>
                    <a:pt x="644" y="473"/>
                    <a:pt x="644" y="473"/>
                    <a:pt x="644" y="473"/>
                  </a:cubicBezTo>
                  <a:cubicBezTo>
                    <a:pt x="643" y="472"/>
                    <a:pt x="643" y="471"/>
                    <a:pt x="642" y="471"/>
                  </a:cubicBezTo>
                  <a:cubicBezTo>
                    <a:pt x="641" y="470"/>
                    <a:pt x="640" y="470"/>
                    <a:pt x="639" y="469"/>
                  </a:cubicBezTo>
                  <a:cubicBezTo>
                    <a:pt x="639" y="466"/>
                    <a:pt x="637" y="463"/>
                    <a:pt x="635" y="460"/>
                  </a:cubicBezTo>
                  <a:cubicBezTo>
                    <a:pt x="632" y="456"/>
                    <a:pt x="630" y="451"/>
                    <a:pt x="627" y="447"/>
                  </a:cubicBezTo>
                  <a:cubicBezTo>
                    <a:pt x="626" y="445"/>
                    <a:pt x="623" y="447"/>
                    <a:pt x="624" y="449"/>
                  </a:cubicBezTo>
                  <a:cubicBezTo>
                    <a:pt x="625" y="454"/>
                    <a:pt x="628" y="458"/>
                    <a:pt x="631" y="462"/>
                  </a:cubicBezTo>
                  <a:cubicBezTo>
                    <a:pt x="632" y="464"/>
                    <a:pt x="633" y="466"/>
                    <a:pt x="634" y="467"/>
                  </a:cubicBezTo>
                  <a:cubicBezTo>
                    <a:pt x="633" y="467"/>
                    <a:pt x="631" y="467"/>
                    <a:pt x="630" y="467"/>
                  </a:cubicBezTo>
                  <a:cubicBezTo>
                    <a:pt x="629" y="467"/>
                    <a:pt x="629" y="467"/>
                    <a:pt x="628" y="467"/>
                  </a:cubicBezTo>
                  <a:cubicBezTo>
                    <a:pt x="628" y="465"/>
                    <a:pt x="627" y="463"/>
                    <a:pt x="626" y="462"/>
                  </a:cubicBezTo>
                  <a:cubicBezTo>
                    <a:pt x="624" y="458"/>
                    <a:pt x="622" y="455"/>
                    <a:pt x="620" y="451"/>
                  </a:cubicBezTo>
                  <a:cubicBezTo>
                    <a:pt x="619" y="450"/>
                    <a:pt x="617" y="451"/>
                    <a:pt x="618" y="453"/>
                  </a:cubicBezTo>
                  <a:cubicBezTo>
                    <a:pt x="619" y="456"/>
                    <a:pt x="621" y="459"/>
                    <a:pt x="622" y="462"/>
                  </a:cubicBezTo>
                  <a:cubicBezTo>
                    <a:pt x="623" y="464"/>
                    <a:pt x="623" y="466"/>
                    <a:pt x="624" y="468"/>
                  </a:cubicBezTo>
                  <a:cubicBezTo>
                    <a:pt x="623" y="469"/>
                    <a:pt x="623" y="469"/>
                    <a:pt x="622" y="470"/>
                  </a:cubicBezTo>
                  <a:cubicBezTo>
                    <a:pt x="621" y="470"/>
                    <a:pt x="621" y="470"/>
                    <a:pt x="621" y="470"/>
                  </a:cubicBezTo>
                  <a:cubicBezTo>
                    <a:pt x="620" y="470"/>
                    <a:pt x="620" y="470"/>
                    <a:pt x="620" y="470"/>
                  </a:cubicBezTo>
                  <a:cubicBezTo>
                    <a:pt x="622" y="469"/>
                    <a:pt x="622" y="469"/>
                    <a:pt x="622" y="469"/>
                  </a:cubicBezTo>
                  <a:cubicBezTo>
                    <a:pt x="621" y="467"/>
                    <a:pt x="621" y="467"/>
                    <a:pt x="621" y="467"/>
                  </a:cubicBezTo>
                  <a:cubicBezTo>
                    <a:pt x="619" y="470"/>
                    <a:pt x="619" y="470"/>
                    <a:pt x="619" y="470"/>
                  </a:cubicBezTo>
                  <a:cubicBezTo>
                    <a:pt x="615" y="468"/>
                    <a:pt x="615" y="468"/>
                    <a:pt x="615" y="468"/>
                  </a:cubicBezTo>
                  <a:cubicBezTo>
                    <a:pt x="618" y="466"/>
                    <a:pt x="618" y="466"/>
                    <a:pt x="618" y="466"/>
                  </a:cubicBezTo>
                  <a:cubicBezTo>
                    <a:pt x="619" y="466"/>
                    <a:pt x="619" y="465"/>
                    <a:pt x="620" y="465"/>
                  </a:cubicBezTo>
                  <a:cubicBezTo>
                    <a:pt x="613" y="465"/>
                    <a:pt x="605" y="461"/>
                    <a:pt x="603" y="455"/>
                  </a:cubicBezTo>
                  <a:cubicBezTo>
                    <a:pt x="602" y="452"/>
                    <a:pt x="602" y="448"/>
                    <a:pt x="608" y="443"/>
                  </a:cubicBezTo>
                  <a:cubicBezTo>
                    <a:pt x="609" y="443"/>
                    <a:pt x="609" y="442"/>
                    <a:pt x="609" y="441"/>
                  </a:cubicBezTo>
                  <a:cubicBezTo>
                    <a:pt x="609" y="438"/>
                    <a:pt x="609" y="436"/>
                    <a:pt x="609" y="434"/>
                  </a:cubicBezTo>
                  <a:cubicBezTo>
                    <a:pt x="608" y="432"/>
                    <a:pt x="608" y="432"/>
                    <a:pt x="608" y="432"/>
                  </a:cubicBezTo>
                  <a:cubicBezTo>
                    <a:pt x="609" y="432"/>
                    <a:pt x="609" y="432"/>
                    <a:pt x="609" y="432"/>
                  </a:cubicBezTo>
                  <a:cubicBezTo>
                    <a:pt x="615" y="428"/>
                    <a:pt x="618" y="423"/>
                    <a:pt x="618" y="417"/>
                  </a:cubicBezTo>
                  <a:cubicBezTo>
                    <a:pt x="618" y="411"/>
                    <a:pt x="614" y="405"/>
                    <a:pt x="608" y="400"/>
                  </a:cubicBezTo>
                  <a:cubicBezTo>
                    <a:pt x="600" y="394"/>
                    <a:pt x="592" y="390"/>
                    <a:pt x="585" y="390"/>
                  </a:cubicBezTo>
                  <a:cubicBezTo>
                    <a:pt x="584" y="390"/>
                    <a:pt x="584" y="390"/>
                    <a:pt x="584" y="390"/>
                  </a:cubicBezTo>
                  <a:cubicBezTo>
                    <a:pt x="583" y="389"/>
                    <a:pt x="582" y="389"/>
                    <a:pt x="581" y="389"/>
                  </a:cubicBezTo>
                  <a:cubicBezTo>
                    <a:pt x="579" y="389"/>
                    <a:pt x="577" y="390"/>
                    <a:pt x="576" y="390"/>
                  </a:cubicBezTo>
                  <a:cubicBezTo>
                    <a:pt x="573" y="394"/>
                    <a:pt x="570" y="396"/>
                    <a:pt x="567" y="396"/>
                  </a:cubicBezTo>
                  <a:cubicBezTo>
                    <a:pt x="563" y="396"/>
                    <a:pt x="561" y="393"/>
                    <a:pt x="557" y="389"/>
                  </a:cubicBezTo>
                  <a:cubicBezTo>
                    <a:pt x="557" y="389"/>
                    <a:pt x="556" y="388"/>
                    <a:pt x="555" y="388"/>
                  </a:cubicBezTo>
                  <a:cubicBezTo>
                    <a:pt x="554" y="388"/>
                    <a:pt x="553" y="388"/>
                    <a:pt x="553" y="389"/>
                  </a:cubicBezTo>
                  <a:cubicBezTo>
                    <a:pt x="551" y="391"/>
                    <a:pt x="548" y="393"/>
                    <a:pt x="544" y="394"/>
                  </a:cubicBezTo>
                  <a:cubicBezTo>
                    <a:pt x="543" y="394"/>
                    <a:pt x="542" y="395"/>
                    <a:pt x="542" y="397"/>
                  </a:cubicBezTo>
                  <a:cubicBezTo>
                    <a:pt x="542" y="398"/>
                    <a:pt x="542" y="399"/>
                    <a:pt x="543" y="400"/>
                  </a:cubicBezTo>
                  <a:cubicBezTo>
                    <a:pt x="547" y="402"/>
                    <a:pt x="548" y="405"/>
                    <a:pt x="548" y="407"/>
                  </a:cubicBezTo>
                  <a:cubicBezTo>
                    <a:pt x="548" y="410"/>
                    <a:pt x="546" y="413"/>
                    <a:pt x="543" y="415"/>
                  </a:cubicBezTo>
                  <a:cubicBezTo>
                    <a:pt x="543" y="415"/>
                    <a:pt x="542" y="416"/>
                    <a:pt x="542" y="416"/>
                  </a:cubicBezTo>
                  <a:cubicBezTo>
                    <a:pt x="543" y="412"/>
                    <a:pt x="541" y="407"/>
                    <a:pt x="539" y="403"/>
                  </a:cubicBezTo>
                  <a:cubicBezTo>
                    <a:pt x="537" y="398"/>
                    <a:pt x="535" y="392"/>
                    <a:pt x="533" y="387"/>
                  </a:cubicBezTo>
                  <a:cubicBezTo>
                    <a:pt x="532" y="386"/>
                    <a:pt x="530" y="386"/>
                    <a:pt x="530" y="388"/>
                  </a:cubicBezTo>
                  <a:cubicBezTo>
                    <a:pt x="530" y="393"/>
                    <a:pt x="532" y="397"/>
                    <a:pt x="534" y="402"/>
                  </a:cubicBezTo>
                  <a:cubicBezTo>
                    <a:pt x="535" y="407"/>
                    <a:pt x="536" y="413"/>
                    <a:pt x="539" y="417"/>
                  </a:cubicBezTo>
                  <a:cubicBezTo>
                    <a:pt x="540" y="418"/>
                    <a:pt x="541" y="419"/>
                    <a:pt x="542" y="417"/>
                  </a:cubicBezTo>
                  <a:cubicBezTo>
                    <a:pt x="542" y="418"/>
                    <a:pt x="542" y="418"/>
                    <a:pt x="542" y="418"/>
                  </a:cubicBezTo>
                  <a:cubicBezTo>
                    <a:pt x="543" y="424"/>
                    <a:pt x="542" y="428"/>
                    <a:pt x="541" y="430"/>
                  </a:cubicBezTo>
                  <a:cubicBezTo>
                    <a:pt x="539" y="432"/>
                    <a:pt x="537" y="433"/>
                    <a:pt x="534" y="433"/>
                  </a:cubicBezTo>
                  <a:cubicBezTo>
                    <a:pt x="532" y="433"/>
                    <a:pt x="530" y="432"/>
                    <a:pt x="528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24"/>
                    <a:pt x="524" y="417"/>
                    <a:pt x="521" y="411"/>
                  </a:cubicBezTo>
                  <a:cubicBezTo>
                    <a:pt x="518" y="404"/>
                    <a:pt x="514" y="398"/>
                    <a:pt x="510" y="393"/>
                  </a:cubicBezTo>
                  <a:cubicBezTo>
                    <a:pt x="509" y="391"/>
                    <a:pt x="507" y="393"/>
                    <a:pt x="508" y="394"/>
                  </a:cubicBezTo>
                  <a:cubicBezTo>
                    <a:pt x="511" y="400"/>
                    <a:pt x="514" y="406"/>
                    <a:pt x="517" y="413"/>
                  </a:cubicBezTo>
                  <a:cubicBezTo>
                    <a:pt x="519" y="418"/>
                    <a:pt x="521" y="424"/>
                    <a:pt x="523" y="429"/>
                  </a:cubicBezTo>
                  <a:cubicBezTo>
                    <a:pt x="523" y="429"/>
                    <a:pt x="523" y="429"/>
                    <a:pt x="523" y="429"/>
                  </a:cubicBezTo>
                  <a:cubicBezTo>
                    <a:pt x="522" y="429"/>
                    <a:pt x="522" y="429"/>
                    <a:pt x="521" y="430"/>
                  </a:cubicBezTo>
                  <a:cubicBezTo>
                    <a:pt x="518" y="433"/>
                    <a:pt x="515" y="434"/>
                    <a:pt x="511" y="434"/>
                  </a:cubicBezTo>
                  <a:cubicBezTo>
                    <a:pt x="505" y="434"/>
                    <a:pt x="499" y="430"/>
                    <a:pt x="497" y="425"/>
                  </a:cubicBezTo>
                  <a:cubicBezTo>
                    <a:pt x="496" y="422"/>
                    <a:pt x="495" y="420"/>
                    <a:pt x="495" y="418"/>
                  </a:cubicBezTo>
                  <a:cubicBezTo>
                    <a:pt x="495" y="415"/>
                    <a:pt x="495" y="414"/>
                    <a:pt x="492" y="412"/>
                  </a:cubicBezTo>
                  <a:cubicBezTo>
                    <a:pt x="492" y="407"/>
                    <a:pt x="489" y="401"/>
                    <a:pt x="487" y="397"/>
                  </a:cubicBezTo>
                  <a:cubicBezTo>
                    <a:pt x="485" y="390"/>
                    <a:pt x="481" y="384"/>
                    <a:pt x="477" y="378"/>
                  </a:cubicBezTo>
                  <a:cubicBezTo>
                    <a:pt x="476" y="376"/>
                    <a:pt x="473" y="378"/>
                    <a:pt x="474" y="380"/>
                  </a:cubicBezTo>
                  <a:cubicBezTo>
                    <a:pt x="478" y="386"/>
                    <a:pt x="481" y="392"/>
                    <a:pt x="483" y="399"/>
                  </a:cubicBezTo>
                  <a:cubicBezTo>
                    <a:pt x="484" y="402"/>
                    <a:pt x="485" y="405"/>
                    <a:pt x="486" y="408"/>
                  </a:cubicBezTo>
                  <a:cubicBezTo>
                    <a:pt x="480" y="406"/>
                    <a:pt x="474" y="404"/>
                    <a:pt x="468" y="404"/>
                  </a:cubicBezTo>
                  <a:cubicBezTo>
                    <a:pt x="464" y="404"/>
                    <a:pt x="461" y="405"/>
                    <a:pt x="456" y="405"/>
                  </a:cubicBezTo>
                  <a:cubicBezTo>
                    <a:pt x="457" y="401"/>
                    <a:pt x="453" y="396"/>
                    <a:pt x="451" y="392"/>
                  </a:cubicBezTo>
                  <a:cubicBezTo>
                    <a:pt x="448" y="386"/>
                    <a:pt x="444" y="380"/>
                    <a:pt x="441" y="374"/>
                  </a:cubicBezTo>
                  <a:cubicBezTo>
                    <a:pt x="440" y="372"/>
                    <a:pt x="436" y="373"/>
                    <a:pt x="437" y="376"/>
                  </a:cubicBezTo>
                  <a:cubicBezTo>
                    <a:pt x="439" y="382"/>
                    <a:pt x="443" y="387"/>
                    <a:pt x="446" y="392"/>
                  </a:cubicBezTo>
                  <a:cubicBezTo>
                    <a:pt x="448" y="397"/>
                    <a:pt x="450" y="403"/>
                    <a:pt x="453" y="407"/>
                  </a:cubicBezTo>
                  <a:cubicBezTo>
                    <a:pt x="453" y="408"/>
                    <a:pt x="453" y="409"/>
                    <a:pt x="453" y="411"/>
                  </a:cubicBezTo>
                  <a:cubicBezTo>
                    <a:pt x="454" y="412"/>
                    <a:pt x="454" y="412"/>
                    <a:pt x="454" y="412"/>
                  </a:cubicBezTo>
                  <a:cubicBezTo>
                    <a:pt x="452" y="413"/>
                    <a:pt x="452" y="413"/>
                    <a:pt x="452" y="413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8" y="415"/>
                    <a:pt x="448" y="415"/>
                    <a:pt x="448" y="415"/>
                  </a:cubicBezTo>
                  <a:cubicBezTo>
                    <a:pt x="442" y="419"/>
                    <a:pt x="435" y="420"/>
                    <a:pt x="429" y="421"/>
                  </a:cubicBezTo>
                  <a:cubicBezTo>
                    <a:pt x="430" y="414"/>
                    <a:pt x="425" y="406"/>
                    <a:pt x="421" y="400"/>
                  </a:cubicBezTo>
                  <a:cubicBezTo>
                    <a:pt x="416" y="392"/>
                    <a:pt x="411" y="385"/>
                    <a:pt x="407" y="377"/>
                  </a:cubicBezTo>
                  <a:cubicBezTo>
                    <a:pt x="407" y="375"/>
                    <a:pt x="404" y="376"/>
                    <a:pt x="404" y="378"/>
                  </a:cubicBezTo>
                  <a:cubicBezTo>
                    <a:pt x="406" y="386"/>
                    <a:pt x="411" y="393"/>
                    <a:pt x="415" y="400"/>
                  </a:cubicBezTo>
                  <a:cubicBezTo>
                    <a:pt x="419" y="407"/>
                    <a:pt x="421" y="414"/>
                    <a:pt x="425" y="421"/>
                  </a:cubicBezTo>
                  <a:cubicBezTo>
                    <a:pt x="421" y="421"/>
                    <a:pt x="417" y="420"/>
                    <a:pt x="413" y="419"/>
                  </a:cubicBezTo>
                  <a:cubicBezTo>
                    <a:pt x="416" y="405"/>
                    <a:pt x="401" y="390"/>
                    <a:pt x="394" y="378"/>
                  </a:cubicBezTo>
                  <a:cubicBezTo>
                    <a:pt x="393" y="376"/>
                    <a:pt x="390" y="378"/>
                    <a:pt x="391" y="380"/>
                  </a:cubicBezTo>
                  <a:cubicBezTo>
                    <a:pt x="394" y="387"/>
                    <a:pt x="398" y="393"/>
                    <a:pt x="401" y="399"/>
                  </a:cubicBezTo>
                  <a:cubicBezTo>
                    <a:pt x="405" y="405"/>
                    <a:pt x="406" y="412"/>
                    <a:pt x="409" y="418"/>
                  </a:cubicBezTo>
                  <a:cubicBezTo>
                    <a:pt x="408" y="417"/>
                    <a:pt x="406" y="417"/>
                    <a:pt x="405" y="416"/>
                  </a:cubicBezTo>
                  <a:cubicBezTo>
                    <a:pt x="399" y="414"/>
                    <a:pt x="393" y="411"/>
                    <a:pt x="388" y="411"/>
                  </a:cubicBezTo>
                  <a:cubicBezTo>
                    <a:pt x="386" y="411"/>
                    <a:pt x="384" y="413"/>
                    <a:pt x="381" y="414"/>
                  </a:cubicBezTo>
                  <a:cubicBezTo>
                    <a:pt x="379" y="416"/>
                    <a:pt x="377" y="417"/>
                    <a:pt x="375" y="417"/>
                  </a:cubicBezTo>
                  <a:cubicBezTo>
                    <a:pt x="374" y="417"/>
                    <a:pt x="374" y="417"/>
                    <a:pt x="373" y="417"/>
                  </a:cubicBezTo>
                  <a:cubicBezTo>
                    <a:pt x="363" y="410"/>
                    <a:pt x="361" y="403"/>
                    <a:pt x="357" y="394"/>
                  </a:cubicBezTo>
                  <a:cubicBezTo>
                    <a:pt x="356" y="393"/>
                    <a:pt x="356" y="391"/>
                    <a:pt x="355" y="390"/>
                  </a:cubicBezTo>
                  <a:cubicBezTo>
                    <a:pt x="353" y="385"/>
                    <a:pt x="349" y="380"/>
                    <a:pt x="344" y="377"/>
                  </a:cubicBezTo>
                  <a:cubicBezTo>
                    <a:pt x="343" y="373"/>
                    <a:pt x="341" y="369"/>
                    <a:pt x="339" y="365"/>
                  </a:cubicBezTo>
                  <a:cubicBezTo>
                    <a:pt x="337" y="360"/>
                    <a:pt x="335" y="356"/>
                    <a:pt x="333" y="351"/>
                  </a:cubicBezTo>
                  <a:cubicBezTo>
                    <a:pt x="332" y="350"/>
                    <a:pt x="330" y="351"/>
                    <a:pt x="330" y="353"/>
                  </a:cubicBezTo>
                  <a:cubicBezTo>
                    <a:pt x="332" y="357"/>
                    <a:pt x="334" y="362"/>
                    <a:pt x="336" y="367"/>
                  </a:cubicBezTo>
                  <a:cubicBezTo>
                    <a:pt x="337" y="369"/>
                    <a:pt x="338" y="372"/>
                    <a:pt x="340" y="375"/>
                  </a:cubicBezTo>
                  <a:cubicBezTo>
                    <a:pt x="338" y="374"/>
                    <a:pt x="335" y="373"/>
                    <a:pt x="333" y="373"/>
                  </a:cubicBezTo>
                  <a:cubicBezTo>
                    <a:pt x="333" y="373"/>
                    <a:pt x="332" y="373"/>
                    <a:pt x="332" y="373"/>
                  </a:cubicBezTo>
                  <a:cubicBezTo>
                    <a:pt x="332" y="373"/>
                    <a:pt x="332" y="373"/>
                    <a:pt x="332" y="373"/>
                  </a:cubicBezTo>
                  <a:cubicBezTo>
                    <a:pt x="332" y="368"/>
                    <a:pt x="329" y="364"/>
                    <a:pt x="326" y="359"/>
                  </a:cubicBezTo>
                  <a:cubicBezTo>
                    <a:pt x="324" y="355"/>
                    <a:pt x="321" y="351"/>
                    <a:pt x="319" y="347"/>
                  </a:cubicBezTo>
                  <a:cubicBezTo>
                    <a:pt x="317" y="345"/>
                    <a:pt x="315" y="347"/>
                    <a:pt x="316" y="349"/>
                  </a:cubicBezTo>
                  <a:cubicBezTo>
                    <a:pt x="319" y="353"/>
                    <a:pt x="321" y="358"/>
                    <a:pt x="324" y="363"/>
                  </a:cubicBezTo>
                  <a:cubicBezTo>
                    <a:pt x="325" y="367"/>
                    <a:pt x="327" y="371"/>
                    <a:pt x="330" y="374"/>
                  </a:cubicBezTo>
                  <a:cubicBezTo>
                    <a:pt x="330" y="374"/>
                    <a:pt x="330" y="374"/>
                    <a:pt x="330" y="374"/>
                  </a:cubicBezTo>
                  <a:cubicBezTo>
                    <a:pt x="329" y="374"/>
                    <a:pt x="329" y="375"/>
                    <a:pt x="328" y="375"/>
                  </a:cubicBezTo>
                  <a:cubicBezTo>
                    <a:pt x="325" y="378"/>
                    <a:pt x="322" y="379"/>
                    <a:pt x="319" y="379"/>
                  </a:cubicBezTo>
                  <a:cubicBezTo>
                    <a:pt x="314" y="379"/>
                    <a:pt x="310" y="376"/>
                    <a:pt x="306" y="373"/>
                  </a:cubicBezTo>
                  <a:cubicBezTo>
                    <a:pt x="305" y="373"/>
                    <a:pt x="305" y="372"/>
                    <a:pt x="304" y="372"/>
                  </a:cubicBezTo>
                  <a:cubicBezTo>
                    <a:pt x="303" y="372"/>
                    <a:pt x="303" y="371"/>
                    <a:pt x="302" y="371"/>
                  </a:cubicBezTo>
                  <a:cubicBezTo>
                    <a:pt x="302" y="371"/>
                    <a:pt x="302" y="371"/>
                    <a:pt x="302" y="371"/>
                  </a:cubicBezTo>
                  <a:cubicBezTo>
                    <a:pt x="301" y="368"/>
                    <a:pt x="299" y="366"/>
                    <a:pt x="298" y="363"/>
                  </a:cubicBezTo>
                  <a:cubicBezTo>
                    <a:pt x="295" y="358"/>
                    <a:pt x="293" y="352"/>
                    <a:pt x="290" y="347"/>
                  </a:cubicBezTo>
                  <a:cubicBezTo>
                    <a:pt x="289" y="345"/>
                    <a:pt x="286" y="346"/>
                    <a:pt x="286" y="348"/>
                  </a:cubicBezTo>
                  <a:cubicBezTo>
                    <a:pt x="288" y="354"/>
                    <a:pt x="290" y="359"/>
                    <a:pt x="292" y="364"/>
                  </a:cubicBezTo>
                  <a:cubicBezTo>
                    <a:pt x="294" y="367"/>
                    <a:pt x="296" y="371"/>
                    <a:pt x="298" y="375"/>
                  </a:cubicBezTo>
                  <a:cubicBezTo>
                    <a:pt x="296" y="379"/>
                    <a:pt x="294" y="381"/>
                    <a:pt x="292" y="381"/>
                  </a:cubicBezTo>
                  <a:cubicBezTo>
                    <a:pt x="288" y="381"/>
                    <a:pt x="285" y="377"/>
                    <a:pt x="283" y="373"/>
                  </a:cubicBezTo>
                  <a:cubicBezTo>
                    <a:pt x="282" y="372"/>
                    <a:pt x="281" y="372"/>
                    <a:pt x="279" y="372"/>
                  </a:cubicBezTo>
                  <a:cubicBezTo>
                    <a:pt x="278" y="372"/>
                    <a:pt x="277" y="372"/>
                    <a:pt x="277" y="374"/>
                  </a:cubicBezTo>
                  <a:cubicBezTo>
                    <a:pt x="276" y="378"/>
                    <a:pt x="273" y="380"/>
                    <a:pt x="270" y="380"/>
                  </a:cubicBezTo>
                  <a:cubicBezTo>
                    <a:pt x="268" y="380"/>
                    <a:pt x="266" y="379"/>
                    <a:pt x="264" y="377"/>
                  </a:cubicBezTo>
                  <a:cubicBezTo>
                    <a:pt x="263" y="377"/>
                    <a:pt x="263" y="377"/>
                    <a:pt x="263" y="377"/>
                  </a:cubicBezTo>
                  <a:cubicBezTo>
                    <a:pt x="263" y="377"/>
                    <a:pt x="263" y="377"/>
                    <a:pt x="263" y="37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5" y="364"/>
                    <a:pt x="248" y="353"/>
                    <a:pt x="238" y="348"/>
                  </a:cubicBezTo>
                  <a:cubicBezTo>
                    <a:pt x="237" y="348"/>
                    <a:pt x="237" y="348"/>
                    <a:pt x="237" y="348"/>
                  </a:cubicBezTo>
                  <a:cubicBezTo>
                    <a:pt x="236" y="348"/>
                    <a:pt x="235" y="349"/>
                    <a:pt x="235" y="349"/>
                  </a:cubicBezTo>
                  <a:cubicBezTo>
                    <a:pt x="234" y="351"/>
                    <a:pt x="234" y="353"/>
                    <a:pt x="235" y="354"/>
                  </a:cubicBezTo>
                  <a:cubicBezTo>
                    <a:pt x="237" y="356"/>
                    <a:pt x="239" y="359"/>
                    <a:pt x="242" y="362"/>
                  </a:cubicBezTo>
                  <a:cubicBezTo>
                    <a:pt x="244" y="364"/>
                    <a:pt x="247" y="367"/>
                    <a:pt x="249" y="370"/>
                  </a:cubicBezTo>
                  <a:cubicBezTo>
                    <a:pt x="253" y="375"/>
                    <a:pt x="257" y="382"/>
                    <a:pt x="261" y="388"/>
                  </a:cubicBezTo>
                  <a:cubicBezTo>
                    <a:pt x="261" y="389"/>
                    <a:pt x="261" y="389"/>
                    <a:pt x="261" y="389"/>
                  </a:cubicBezTo>
                  <a:cubicBezTo>
                    <a:pt x="260" y="390"/>
                    <a:pt x="260" y="390"/>
                    <a:pt x="260" y="390"/>
                  </a:cubicBezTo>
                  <a:cubicBezTo>
                    <a:pt x="260" y="391"/>
                    <a:pt x="260" y="391"/>
                    <a:pt x="260" y="391"/>
                  </a:cubicBezTo>
                  <a:cubicBezTo>
                    <a:pt x="260" y="399"/>
                    <a:pt x="258" y="405"/>
                    <a:pt x="254" y="409"/>
                  </a:cubicBezTo>
                  <a:cubicBezTo>
                    <a:pt x="251" y="412"/>
                    <a:pt x="246" y="414"/>
                    <a:pt x="240" y="414"/>
                  </a:cubicBezTo>
                  <a:cubicBezTo>
                    <a:pt x="239" y="414"/>
                    <a:pt x="238" y="414"/>
                    <a:pt x="237" y="414"/>
                  </a:cubicBezTo>
                  <a:cubicBezTo>
                    <a:pt x="237" y="414"/>
                    <a:pt x="237" y="414"/>
                    <a:pt x="237" y="414"/>
                  </a:cubicBezTo>
                  <a:cubicBezTo>
                    <a:pt x="236" y="414"/>
                    <a:pt x="235" y="414"/>
                    <a:pt x="235" y="415"/>
                  </a:cubicBezTo>
                  <a:cubicBezTo>
                    <a:pt x="234" y="416"/>
                    <a:pt x="234" y="416"/>
                    <a:pt x="234" y="416"/>
                  </a:cubicBezTo>
                  <a:cubicBezTo>
                    <a:pt x="227" y="411"/>
                    <a:pt x="227" y="411"/>
                    <a:pt x="227" y="411"/>
                  </a:cubicBezTo>
                  <a:cubicBezTo>
                    <a:pt x="225" y="408"/>
                    <a:pt x="222" y="406"/>
                    <a:pt x="219" y="403"/>
                  </a:cubicBezTo>
                  <a:cubicBezTo>
                    <a:pt x="214" y="398"/>
                    <a:pt x="209" y="393"/>
                    <a:pt x="203" y="389"/>
                  </a:cubicBezTo>
                  <a:cubicBezTo>
                    <a:pt x="202" y="389"/>
                    <a:pt x="202" y="389"/>
                    <a:pt x="201" y="389"/>
                  </a:cubicBezTo>
                  <a:cubicBezTo>
                    <a:pt x="200" y="389"/>
                    <a:pt x="199" y="389"/>
                    <a:pt x="199" y="390"/>
                  </a:cubicBezTo>
                  <a:cubicBezTo>
                    <a:pt x="198" y="391"/>
                    <a:pt x="198" y="392"/>
                    <a:pt x="199" y="393"/>
                  </a:cubicBezTo>
                  <a:cubicBezTo>
                    <a:pt x="204" y="400"/>
                    <a:pt x="211" y="405"/>
                    <a:pt x="218" y="411"/>
                  </a:cubicBezTo>
                  <a:cubicBezTo>
                    <a:pt x="221" y="413"/>
                    <a:pt x="224" y="415"/>
                    <a:pt x="227" y="418"/>
                  </a:cubicBezTo>
                  <a:cubicBezTo>
                    <a:pt x="233" y="423"/>
                    <a:pt x="233" y="423"/>
                    <a:pt x="233" y="423"/>
                  </a:cubicBezTo>
                  <a:cubicBezTo>
                    <a:pt x="233" y="424"/>
                    <a:pt x="233" y="424"/>
                    <a:pt x="233" y="424"/>
                  </a:cubicBezTo>
                  <a:cubicBezTo>
                    <a:pt x="230" y="430"/>
                    <a:pt x="224" y="433"/>
                    <a:pt x="216" y="433"/>
                  </a:cubicBezTo>
                  <a:cubicBezTo>
                    <a:pt x="207" y="433"/>
                    <a:pt x="197" y="431"/>
                    <a:pt x="189" y="428"/>
                  </a:cubicBezTo>
                  <a:cubicBezTo>
                    <a:pt x="187" y="427"/>
                    <a:pt x="184" y="427"/>
                    <a:pt x="181" y="426"/>
                  </a:cubicBezTo>
                  <a:cubicBezTo>
                    <a:pt x="180" y="423"/>
                    <a:pt x="178" y="419"/>
                    <a:pt x="177" y="416"/>
                  </a:cubicBezTo>
                  <a:cubicBezTo>
                    <a:pt x="175" y="413"/>
                    <a:pt x="172" y="407"/>
                    <a:pt x="168" y="406"/>
                  </a:cubicBezTo>
                  <a:cubicBezTo>
                    <a:pt x="167" y="405"/>
                    <a:pt x="165" y="407"/>
                    <a:pt x="166" y="408"/>
                  </a:cubicBezTo>
                  <a:cubicBezTo>
                    <a:pt x="169" y="412"/>
                    <a:pt x="171" y="415"/>
                    <a:pt x="173" y="420"/>
                  </a:cubicBezTo>
                  <a:cubicBezTo>
                    <a:pt x="174" y="422"/>
                    <a:pt x="175" y="425"/>
                    <a:pt x="176" y="427"/>
                  </a:cubicBezTo>
                  <a:cubicBezTo>
                    <a:pt x="176" y="427"/>
                    <a:pt x="176" y="428"/>
                    <a:pt x="176" y="428"/>
                  </a:cubicBezTo>
                  <a:cubicBezTo>
                    <a:pt x="174" y="433"/>
                    <a:pt x="174" y="437"/>
                    <a:pt x="173" y="442"/>
                  </a:cubicBezTo>
                  <a:cubicBezTo>
                    <a:pt x="172" y="438"/>
                    <a:pt x="170" y="435"/>
                    <a:pt x="168" y="431"/>
                  </a:cubicBezTo>
                  <a:cubicBezTo>
                    <a:pt x="166" y="425"/>
                    <a:pt x="163" y="418"/>
                    <a:pt x="158" y="413"/>
                  </a:cubicBezTo>
                  <a:cubicBezTo>
                    <a:pt x="156" y="412"/>
                    <a:pt x="154" y="413"/>
                    <a:pt x="155" y="415"/>
                  </a:cubicBezTo>
                  <a:cubicBezTo>
                    <a:pt x="158" y="421"/>
                    <a:pt x="161" y="427"/>
                    <a:pt x="164" y="433"/>
                  </a:cubicBezTo>
                  <a:cubicBezTo>
                    <a:pt x="167" y="439"/>
                    <a:pt x="169" y="447"/>
                    <a:pt x="173" y="452"/>
                  </a:cubicBezTo>
                  <a:cubicBezTo>
                    <a:pt x="173" y="452"/>
                    <a:pt x="173" y="452"/>
                    <a:pt x="174" y="452"/>
                  </a:cubicBezTo>
                  <a:cubicBezTo>
                    <a:pt x="174" y="453"/>
                    <a:pt x="174" y="453"/>
                    <a:pt x="174" y="453"/>
                  </a:cubicBezTo>
                  <a:cubicBezTo>
                    <a:pt x="174" y="457"/>
                    <a:pt x="174" y="457"/>
                    <a:pt x="174" y="457"/>
                  </a:cubicBezTo>
                  <a:cubicBezTo>
                    <a:pt x="174" y="459"/>
                    <a:pt x="174" y="460"/>
                    <a:pt x="174" y="462"/>
                  </a:cubicBezTo>
                  <a:cubicBezTo>
                    <a:pt x="172" y="456"/>
                    <a:pt x="168" y="450"/>
                    <a:pt x="166" y="445"/>
                  </a:cubicBezTo>
                  <a:cubicBezTo>
                    <a:pt x="163" y="439"/>
                    <a:pt x="159" y="431"/>
                    <a:pt x="153" y="426"/>
                  </a:cubicBezTo>
                  <a:cubicBezTo>
                    <a:pt x="152" y="425"/>
                    <a:pt x="150" y="426"/>
                    <a:pt x="151" y="428"/>
                  </a:cubicBezTo>
                  <a:cubicBezTo>
                    <a:pt x="155" y="435"/>
                    <a:pt x="160" y="442"/>
                    <a:pt x="163" y="449"/>
                  </a:cubicBezTo>
                  <a:cubicBezTo>
                    <a:pt x="166" y="456"/>
                    <a:pt x="168" y="464"/>
                    <a:pt x="172" y="470"/>
                  </a:cubicBezTo>
                  <a:cubicBezTo>
                    <a:pt x="172" y="470"/>
                    <a:pt x="173" y="470"/>
                    <a:pt x="173" y="470"/>
                  </a:cubicBezTo>
                  <a:cubicBezTo>
                    <a:pt x="172" y="473"/>
                    <a:pt x="172" y="475"/>
                    <a:pt x="171" y="477"/>
                  </a:cubicBezTo>
                  <a:cubicBezTo>
                    <a:pt x="170" y="471"/>
                    <a:pt x="167" y="465"/>
                    <a:pt x="164" y="460"/>
                  </a:cubicBezTo>
                  <a:cubicBezTo>
                    <a:pt x="161" y="454"/>
                    <a:pt x="157" y="447"/>
                    <a:pt x="153" y="441"/>
                  </a:cubicBezTo>
                  <a:cubicBezTo>
                    <a:pt x="152" y="440"/>
                    <a:pt x="149" y="441"/>
                    <a:pt x="150" y="443"/>
                  </a:cubicBezTo>
                  <a:cubicBezTo>
                    <a:pt x="154" y="450"/>
                    <a:pt x="158" y="457"/>
                    <a:pt x="161" y="465"/>
                  </a:cubicBezTo>
                  <a:cubicBezTo>
                    <a:pt x="164" y="471"/>
                    <a:pt x="166" y="478"/>
                    <a:pt x="170" y="483"/>
                  </a:cubicBezTo>
                  <a:cubicBezTo>
                    <a:pt x="170" y="483"/>
                    <a:pt x="170" y="483"/>
                    <a:pt x="170" y="483"/>
                  </a:cubicBezTo>
                  <a:cubicBezTo>
                    <a:pt x="169" y="486"/>
                    <a:pt x="167" y="487"/>
                    <a:pt x="165" y="488"/>
                  </a:cubicBezTo>
                  <a:cubicBezTo>
                    <a:pt x="164" y="481"/>
                    <a:pt x="160" y="474"/>
                    <a:pt x="157" y="468"/>
                  </a:cubicBezTo>
                  <a:cubicBezTo>
                    <a:pt x="153" y="460"/>
                    <a:pt x="148" y="454"/>
                    <a:pt x="143" y="447"/>
                  </a:cubicBezTo>
                  <a:cubicBezTo>
                    <a:pt x="141" y="445"/>
                    <a:pt x="138" y="447"/>
                    <a:pt x="140" y="449"/>
                  </a:cubicBezTo>
                  <a:cubicBezTo>
                    <a:pt x="145" y="457"/>
                    <a:pt x="150" y="465"/>
                    <a:pt x="154" y="473"/>
                  </a:cubicBezTo>
                  <a:cubicBezTo>
                    <a:pt x="157" y="478"/>
                    <a:pt x="158" y="483"/>
                    <a:pt x="160" y="489"/>
                  </a:cubicBezTo>
                  <a:cubicBezTo>
                    <a:pt x="160" y="489"/>
                    <a:pt x="159" y="489"/>
                    <a:pt x="159" y="489"/>
                  </a:cubicBezTo>
                  <a:cubicBezTo>
                    <a:pt x="158" y="489"/>
                    <a:pt x="157" y="489"/>
                    <a:pt x="156" y="489"/>
                  </a:cubicBezTo>
                  <a:cubicBezTo>
                    <a:pt x="155" y="489"/>
                    <a:pt x="153" y="489"/>
                    <a:pt x="152" y="489"/>
                  </a:cubicBezTo>
                  <a:cubicBezTo>
                    <a:pt x="152" y="489"/>
                    <a:pt x="151" y="489"/>
                    <a:pt x="150" y="489"/>
                  </a:cubicBezTo>
                  <a:cubicBezTo>
                    <a:pt x="151" y="489"/>
                    <a:pt x="151" y="489"/>
                    <a:pt x="151" y="488"/>
                  </a:cubicBezTo>
                  <a:cubicBezTo>
                    <a:pt x="150" y="482"/>
                    <a:pt x="145" y="476"/>
                    <a:pt x="142" y="470"/>
                  </a:cubicBezTo>
                  <a:cubicBezTo>
                    <a:pt x="138" y="464"/>
                    <a:pt x="135" y="457"/>
                    <a:pt x="131" y="450"/>
                  </a:cubicBezTo>
                  <a:cubicBezTo>
                    <a:pt x="130" y="448"/>
                    <a:pt x="126" y="450"/>
                    <a:pt x="127" y="452"/>
                  </a:cubicBezTo>
                  <a:cubicBezTo>
                    <a:pt x="131" y="459"/>
                    <a:pt x="134" y="466"/>
                    <a:pt x="138" y="472"/>
                  </a:cubicBezTo>
                  <a:cubicBezTo>
                    <a:pt x="141" y="478"/>
                    <a:pt x="143" y="485"/>
                    <a:pt x="148" y="489"/>
                  </a:cubicBezTo>
                  <a:cubicBezTo>
                    <a:pt x="147" y="489"/>
                    <a:pt x="146" y="489"/>
                    <a:pt x="146" y="489"/>
                  </a:cubicBezTo>
                  <a:cubicBezTo>
                    <a:pt x="144" y="489"/>
                    <a:pt x="142" y="489"/>
                    <a:pt x="140" y="489"/>
                  </a:cubicBezTo>
                  <a:cubicBezTo>
                    <a:pt x="140" y="488"/>
                    <a:pt x="140" y="488"/>
                    <a:pt x="140" y="488"/>
                  </a:cubicBezTo>
                  <a:cubicBezTo>
                    <a:pt x="141" y="482"/>
                    <a:pt x="138" y="476"/>
                    <a:pt x="135" y="471"/>
                  </a:cubicBezTo>
                  <a:cubicBezTo>
                    <a:pt x="132" y="464"/>
                    <a:pt x="128" y="458"/>
                    <a:pt x="125" y="451"/>
                  </a:cubicBezTo>
                  <a:cubicBezTo>
                    <a:pt x="123" y="449"/>
                    <a:pt x="120" y="451"/>
                    <a:pt x="121" y="453"/>
                  </a:cubicBezTo>
                  <a:cubicBezTo>
                    <a:pt x="124" y="459"/>
                    <a:pt x="127" y="465"/>
                    <a:pt x="129" y="470"/>
                  </a:cubicBezTo>
                  <a:cubicBezTo>
                    <a:pt x="132" y="475"/>
                    <a:pt x="133" y="481"/>
                    <a:pt x="136" y="486"/>
                  </a:cubicBezTo>
                  <a:cubicBezTo>
                    <a:pt x="135" y="485"/>
                    <a:pt x="133" y="483"/>
                    <a:pt x="132" y="481"/>
                  </a:cubicBezTo>
                  <a:cubicBezTo>
                    <a:pt x="132" y="480"/>
                    <a:pt x="130" y="479"/>
                    <a:pt x="129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6" y="480"/>
                    <a:pt x="125" y="481"/>
                    <a:pt x="123" y="481"/>
                  </a:cubicBezTo>
                  <a:cubicBezTo>
                    <a:pt x="117" y="481"/>
                    <a:pt x="111" y="474"/>
                    <a:pt x="106" y="468"/>
                  </a:cubicBezTo>
                  <a:cubicBezTo>
                    <a:pt x="104" y="466"/>
                    <a:pt x="103" y="465"/>
                    <a:pt x="102" y="464"/>
                  </a:cubicBezTo>
                  <a:cubicBezTo>
                    <a:pt x="101" y="463"/>
                    <a:pt x="100" y="462"/>
                    <a:pt x="98" y="461"/>
                  </a:cubicBezTo>
                  <a:cubicBezTo>
                    <a:pt x="93" y="458"/>
                    <a:pt x="88" y="454"/>
                    <a:pt x="87" y="450"/>
                  </a:cubicBezTo>
                  <a:cubicBezTo>
                    <a:pt x="84" y="433"/>
                    <a:pt x="92" y="405"/>
                    <a:pt x="105" y="393"/>
                  </a:cubicBezTo>
                  <a:close/>
                  <a:moveTo>
                    <a:pt x="13" y="384"/>
                  </a:moveTo>
                  <a:cubicBezTo>
                    <a:pt x="18" y="378"/>
                    <a:pt x="25" y="375"/>
                    <a:pt x="32" y="372"/>
                  </a:cubicBezTo>
                  <a:cubicBezTo>
                    <a:pt x="33" y="371"/>
                    <a:pt x="35" y="370"/>
                    <a:pt x="37" y="369"/>
                  </a:cubicBezTo>
                  <a:cubicBezTo>
                    <a:pt x="40" y="368"/>
                    <a:pt x="42" y="367"/>
                    <a:pt x="45" y="365"/>
                  </a:cubicBezTo>
                  <a:cubicBezTo>
                    <a:pt x="49" y="363"/>
                    <a:pt x="53" y="360"/>
                    <a:pt x="56" y="356"/>
                  </a:cubicBezTo>
                  <a:cubicBezTo>
                    <a:pt x="58" y="353"/>
                    <a:pt x="60" y="349"/>
                    <a:pt x="62" y="346"/>
                  </a:cubicBezTo>
                  <a:cubicBezTo>
                    <a:pt x="64" y="342"/>
                    <a:pt x="66" y="339"/>
                    <a:pt x="69" y="335"/>
                  </a:cubicBezTo>
                  <a:cubicBezTo>
                    <a:pt x="73" y="330"/>
                    <a:pt x="78" y="329"/>
                    <a:pt x="83" y="327"/>
                  </a:cubicBezTo>
                  <a:cubicBezTo>
                    <a:pt x="88" y="326"/>
                    <a:pt x="92" y="325"/>
                    <a:pt x="95" y="321"/>
                  </a:cubicBezTo>
                  <a:cubicBezTo>
                    <a:pt x="99" y="317"/>
                    <a:pt x="103" y="313"/>
                    <a:pt x="106" y="308"/>
                  </a:cubicBezTo>
                  <a:cubicBezTo>
                    <a:pt x="106" y="308"/>
                    <a:pt x="106" y="308"/>
                    <a:pt x="106" y="308"/>
                  </a:cubicBezTo>
                  <a:cubicBezTo>
                    <a:pt x="110" y="304"/>
                    <a:pt x="111" y="301"/>
                    <a:pt x="112" y="296"/>
                  </a:cubicBezTo>
                  <a:cubicBezTo>
                    <a:pt x="114" y="285"/>
                    <a:pt x="122" y="274"/>
                    <a:pt x="129" y="267"/>
                  </a:cubicBezTo>
                  <a:cubicBezTo>
                    <a:pt x="136" y="261"/>
                    <a:pt x="144" y="259"/>
                    <a:pt x="153" y="259"/>
                  </a:cubicBezTo>
                  <a:cubicBezTo>
                    <a:pt x="160" y="259"/>
                    <a:pt x="168" y="260"/>
                    <a:pt x="175" y="262"/>
                  </a:cubicBezTo>
                  <a:cubicBezTo>
                    <a:pt x="180" y="263"/>
                    <a:pt x="185" y="265"/>
                    <a:pt x="190" y="265"/>
                  </a:cubicBezTo>
                  <a:cubicBezTo>
                    <a:pt x="193" y="266"/>
                    <a:pt x="195" y="266"/>
                    <a:pt x="197" y="266"/>
                  </a:cubicBezTo>
                  <a:cubicBezTo>
                    <a:pt x="205" y="266"/>
                    <a:pt x="210" y="263"/>
                    <a:pt x="216" y="257"/>
                  </a:cubicBezTo>
                  <a:cubicBezTo>
                    <a:pt x="219" y="253"/>
                    <a:pt x="221" y="249"/>
                    <a:pt x="224" y="246"/>
                  </a:cubicBezTo>
                  <a:cubicBezTo>
                    <a:pt x="229" y="240"/>
                    <a:pt x="233" y="234"/>
                    <a:pt x="239" y="228"/>
                  </a:cubicBezTo>
                  <a:cubicBezTo>
                    <a:pt x="240" y="227"/>
                    <a:pt x="240" y="227"/>
                    <a:pt x="240" y="227"/>
                  </a:cubicBezTo>
                  <a:cubicBezTo>
                    <a:pt x="243" y="223"/>
                    <a:pt x="247" y="219"/>
                    <a:pt x="252" y="218"/>
                  </a:cubicBezTo>
                  <a:cubicBezTo>
                    <a:pt x="253" y="218"/>
                    <a:pt x="253" y="218"/>
                    <a:pt x="254" y="218"/>
                  </a:cubicBezTo>
                  <a:cubicBezTo>
                    <a:pt x="260" y="218"/>
                    <a:pt x="262" y="225"/>
                    <a:pt x="264" y="230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5" y="232"/>
                    <a:pt x="266" y="233"/>
                    <a:pt x="267" y="233"/>
                  </a:cubicBezTo>
                  <a:cubicBezTo>
                    <a:pt x="269" y="233"/>
                    <a:pt x="270" y="232"/>
                    <a:pt x="271" y="231"/>
                  </a:cubicBezTo>
                  <a:cubicBezTo>
                    <a:pt x="274" y="222"/>
                    <a:pt x="287" y="221"/>
                    <a:pt x="298" y="221"/>
                  </a:cubicBezTo>
                  <a:cubicBezTo>
                    <a:pt x="301" y="221"/>
                    <a:pt x="304" y="221"/>
                    <a:pt x="307" y="221"/>
                  </a:cubicBezTo>
                  <a:cubicBezTo>
                    <a:pt x="309" y="221"/>
                    <a:pt x="311" y="221"/>
                    <a:pt x="313" y="221"/>
                  </a:cubicBezTo>
                  <a:cubicBezTo>
                    <a:pt x="315" y="221"/>
                    <a:pt x="316" y="221"/>
                    <a:pt x="317" y="221"/>
                  </a:cubicBezTo>
                  <a:cubicBezTo>
                    <a:pt x="326" y="220"/>
                    <a:pt x="336" y="219"/>
                    <a:pt x="344" y="217"/>
                  </a:cubicBezTo>
                  <a:cubicBezTo>
                    <a:pt x="346" y="217"/>
                    <a:pt x="349" y="217"/>
                    <a:pt x="351" y="216"/>
                  </a:cubicBezTo>
                  <a:cubicBezTo>
                    <a:pt x="352" y="216"/>
                    <a:pt x="352" y="216"/>
                    <a:pt x="352" y="216"/>
                  </a:cubicBezTo>
                  <a:cubicBezTo>
                    <a:pt x="352" y="216"/>
                    <a:pt x="353" y="216"/>
                    <a:pt x="353" y="216"/>
                  </a:cubicBezTo>
                  <a:cubicBezTo>
                    <a:pt x="355" y="219"/>
                    <a:pt x="357" y="221"/>
                    <a:pt x="359" y="223"/>
                  </a:cubicBezTo>
                  <a:cubicBezTo>
                    <a:pt x="361" y="226"/>
                    <a:pt x="364" y="230"/>
                    <a:pt x="366" y="234"/>
                  </a:cubicBezTo>
                  <a:cubicBezTo>
                    <a:pt x="372" y="242"/>
                    <a:pt x="379" y="252"/>
                    <a:pt x="387" y="259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7" y="262"/>
                    <a:pt x="387" y="262"/>
                    <a:pt x="387" y="262"/>
                  </a:cubicBezTo>
                  <a:cubicBezTo>
                    <a:pt x="383" y="269"/>
                    <a:pt x="376" y="273"/>
                    <a:pt x="367" y="273"/>
                  </a:cubicBezTo>
                  <a:cubicBezTo>
                    <a:pt x="360" y="273"/>
                    <a:pt x="352" y="270"/>
                    <a:pt x="347" y="268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5" y="268"/>
                    <a:pt x="345" y="268"/>
                    <a:pt x="345" y="269"/>
                  </a:cubicBezTo>
                  <a:cubicBezTo>
                    <a:pt x="339" y="279"/>
                    <a:pt x="323" y="281"/>
                    <a:pt x="310" y="282"/>
                  </a:cubicBezTo>
                  <a:cubicBezTo>
                    <a:pt x="306" y="283"/>
                    <a:pt x="302" y="283"/>
                    <a:pt x="299" y="284"/>
                  </a:cubicBezTo>
                  <a:cubicBezTo>
                    <a:pt x="294" y="285"/>
                    <a:pt x="290" y="286"/>
                    <a:pt x="286" y="287"/>
                  </a:cubicBezTo>
                  <a:cubicBezTo>
                    <a:pt x="281" y="288"/>
                    <a:pt x="277" y="289"/>
                    <a:pt x="273" y="290"/>
                  </a:cubicBezTo>
                  <a:cubicBezTo>
                    <a:pt x="271" y="291"/>
                    <a:pt x="269" y="291"/>
                    <a:pt x="266" y="291"/>
                  </a:cubicBezTo>
                  <a:cubicBezTo>
                    <a:pt x="266" y="291"/>
                    <a:pt x="266" y="291"/>
                    <a:pt x="266" y="291"/>
                  </a:cubicBezTo>
                  <a:cubicBezTo>
                    <a:pt x="266" y="286"/>
                    <a:pt x="262" y="281"/>
                    <a:pt x="259" y="278"/>
                  </a:cubicBezTo>
                  <a:cubicBezTo>
                    <a:pt x="255" y="273"/>
                    <a:pt x="251" y="269"/>
                    <a:pt x="247" y="264"/>
                  </a:cubicBezTo>
                  <a:cubicBezTo>
                    <a:pt x="246" y="263"/>
                    <a:pt x="243" y="265"/>
                    <a:pt x="244" y="266"/>
                  </a:cubicBezTo>
                  <a:cubicBezTo>
                    <a:pt x="247" y="271"/>
                    <a:pt x="251" y="275"/>
                    <a:pt x="254" y="280"/>
                  </a:cubicBezTo>
                  <a:cubicBezTo>
                    <a:pt x="257" y="284"/>
                    <a:pt x="260" y="288"/>
                    <a:pt x="264" y="292"/>
                  </a:cubicBezTo>
                  <a:cubicBezTo>
                    <a:pt x="264" y="292"/>
                    <a:pt x="264" y="292"/>
                    <a:pt x="263" y="292"/>
                  </a:cubicBezTo>
                  <a:cubicBezTo>
                    <a:pt x="260" y="292"/>
                    <a:pt x="257" y="292"/>
                    <a:pt x="254" y="293"/>
                  </a:cubicBezTo>
                  <a:cubicBezTo>
                    <a:pt x="250" y="286"/>
                    <a:pt x="243" y="279"/>
                    <a:pt x="237" y="273"/>
                  </a:cubicBezTo>
                  <a:cubicBezTo>
                    <a:pt x="235" y="270"/>
                    <a:pt x="232" y="273"/>
                    <a:pt x="234" y="276"/>
                  </a:cubicBezTo>
                  <a:cubicBezTo>
                    <a:pt x="238" y="281"/>
                    <a:pt x="242" y="286"/>
                    <a:pt x="246" y="291"/>
                  </a:cubicBezTo>
                  <a:cubicBezTo>
                    <a:pt x="247" y="292"/>
                    <a:pt x="248" y="294"/>
                    <a:pt x="249" y="295"/>
                  </a:cubicBezTo>
                  <a:cubicBezTo>
                    <a:pt x="248" y="295"/>
                    <a:pt x="248" y="295"/>
                    <a:pt x="248" y="295"/>
                  </a:cubicBezTo>
                  <a:cubicBezTo>
                    <a:pt x="247" y="295"/>
                    <a:pt x="247" y="296"/>
                    <a:pt x="247" y="296"/>
                  </a:cubicBezTo>
                  <a:cubicBezTo>
                    <a:pt x="247" y="296"/>
                    <a:pt x="247" y="297"/>
                    <a:pt x="247" y="297"/>
                  </a:cubicBezTo>
                  <a:cubicBezTo>
                    <a:pt x="248" y="297"/>
                    <a:pt x="249" y="298"/>
                    <a:pt x="249" y="298"/>
                  </a:cubicBezTo>
                  <a:cubicBezTo>
                    <a:pt x="250" y="298"/>
                    <a:pt x="250" y="298"/>
                    <a:pt x="250" y="298"/>
                  </a:cubicBezTo>
                  <a:cubicBezTo>
                    <a:pt x="250" y="299"/>
                    <a:pt x="250" y="299"/>
                    <a:pt x="250" y="299"/>
                  </a:cubicBezTo>
                  <a:cubicBezTo>
                    <a:pt x="251" y="300"/>
                    <a:pt x="251" y="301"/>
                    <a:pt x="251" y="302"/>
                  </a:cubicBezTo>
                  <a:cubicBezTo>
                    <a:pt x="252" y="304"/>
                    <a:pt x="252" y="304"/>
                    <a:pt x="252" y="304"/>
                  </a:cubicBezTo>
                  <a:cubicBezTo>
                    <a:pt x="250" y="304"/>
                    <a:pt x="250" y="304"/>
                    <a:pt x="250" y="304"/>
                  </a:cubicBezTo>
                  <a:cubicBezTo>
                    <a:pt x="247" y="305"/>
                    <a:pt x="244" y="307"/>
                    <a:pt x="242" y="308"/>
                  </a:cubicBezTo>
                  <a:cubicBezTo>
                    <a:pt x="241" y="303"/>
                    <a:pt x="238" y="299"/>
                    <a:pt x="236" y="295"/>
                  </a:cubicBezTo>
                  <a:cubicBezTo>
                    <a:pt x="233" y="290"/>
                    <a:pt x="230" y="285"/>
                    <a:pt x="227" y="280"/>
                  </a:cubicBezTo>
                  <a:cubicBezTo>
                    <a:pt x="227" y="278"/>
                    <a:pt x="224" y="279"/>
                    <a:pt x="224" y="281"/>
                  </a:cubicBezTo>
                  <a:cubicBezTo>
                    <a:pt x="226" y="287"/>
                    <a:pt x="229" y="292"/>
                    <a:pt x="232" y="297"/>
                  </a:cubicBezTo>
                  <a:cubicBezTo>
                    <a:pt x="234" y="301"/>
                    <a:pt x="236" y="306"/>
                    <a:pt x="240" y="309"/>
                  </a:cubicBezTo>
                  <a:cubicBezTo>
                    <a:pt x="238" y="310"/>
                    <a:pt x="237" y="311"/>
                    <a:pt x="236" y="311"/>
                  </a:cubicBezTo>
                  <a:cubicBezTo>
                    <a:pt x="235" y="312"/>
                    <a:pt x="235" y="312"/>
                    <a:pt x="235" y="312"/>
                  </a:cubicBezTo>
                  <a:cubicBezTo>
                    <a:pt x="234" y="312"/>
                    <a:pt x="234" y="312"/>
                    <a:pt x="234" y="312"/>
                  </a:cubicBezTo>
                  <a:cubicBezTo>
                    <a:pt x="233" y="312"/>
                    <a:pt x="233" y="311"/>
                    <a:pt x="232" y="311"/>
                  </a:cubicBezTo>
                  <a:cubicBezTo>
                    <a:pt x="232" y="311"/>
                    <a:pt x="231" y="311"/>
                    <a:pt x="231" y="311"/>
                  </a:cubicBezTo>
                  <a:cubicBezTo>
                    <a:pt x="230" y="306"/>
                    <a:pt x="227" y="301"/>
                    <a:pt x="224" y="298"/>
                  </a:cubicBezTo>
                  <a:cubicBezTo>
                    <a:pt x="220" y="293"/>
                    <a:pt x="216" y="288"/>
                    <a:pt x="212" y="284"/>
                  </a:cubicBezTo>
                  <a:cubicBezTo>
                    <a:pt x="211" y="282"/>
                    <a:pt x="208" y="284"/>
                    <a:pt x="210" y="286"/>
                  </a:cubicBezTo>
                  <a:cubicBezTo>
                    <a:pt x="213" y="290"/>
                    <a:pt x="216" y="295"/>
                    <a:pt x="219" y="299"/>
                  </a:cubicBezTo>
                  <a:cubicBezTo>
                    <a:pt x="222" y="302"/>
                    <a:pt x="224" y="306"/>
                    <a:pt x="227" y="309"/>
                  </a:cubicBezTo>
                  <a:cubicBezTo>
                    <a:pt x="226" y="309"/>
                    <a:pt x="226" y="309"/>
                    <a:pt x="225" y="309"/>
                  </a:cubicBezTo>
                  <a:cubicBezTo>
                    <a:pt x="224" y="309"/>
                    <a:pt x="224" y="309"/>
                    <a:pt x="223" y="309"/>
                  </a:cubicBezTo>
                  <a:cubicBezTo>
                    <a:pt x="222" y="310"/>
                    <a:pt x="221" y="310"/>
                    <a:pt x="220" y="310"/>
                  </a:cubicBezTo>
                  <a:cubicBezTo>
                    <a:pt x="218" y="307"/>
                    <a:pt x="216" y="304"/>
                    <a:pt x="213" y="302"/>
                  </a:cubicBezTo>
                  <a:cubicBezTo>
                    <a:pt x="210" y="298"/>
                    <a:pt x="207" y="294"/>
                    <a:pt x="204" y="290"/>
                  </a:cubicBezTo>
                  <a:cubicBezTo>
                    <a:pt x="202" y="288"/>
                    <a:pt x="198" y="291"/>
                    <a:pt x="200" y="293"/>
                  </a:cubicBezTo>
                  <a:cubicBezTo>
                    <a:pt x="203" y="297"/>
                    <a:pt x="207" y="301"/>
                    <a:pt x="210" y="305"/>
                  </a:cubicBezTo>
                  <a:cubicBezTo>
                    <a:pt x="211" y="307"/>
                    <a:pt x="213" y="309"/>
                    <a:pt x="215" y="311"/>
                  </a:cubicBezTo>
                  <a:cubicBezTo>
                    <a:pt x="213" y="312"/>
                    <a:pt x="211" y="313"/>
                    <a:pt x="209" y="314"/>
                  </a:cubicBezTo>
                  <a:cubicBezTo>
                    <a:pt x="209" y="314"/>
                    <a:pt x="209" y="314"/>
                    <a:pt x="209" y="314"/>
                  </a:cubicBezTo>
                  <a:cubicBezTo>
                    <a:pt x="207" y="310"/>
                    <a:pt x="203" y="307"/>
                    <a:pt x="200" y="304"/>
                  </a:cubicBezTo>
                  <a:cubicBezTo>
                    <a:pt x="196" y="300"/>
                    <a:pt x="192" y="296"/>
                    <a:pt x="188" y="292"/>
                  </a:cubicBezTo>
                  <a:cubicBezTo>
                    <a:pt x="187" y="291"/>
                    <a:pt x="184" y="293"/>
                    <a:pt x="186" y="295"/>
                  </a:cubicBezTo>
                  <a:cubicBezTo>
                    <a:pt x="189" y="299"/>
                    <a:pt x="193" y="303"/>
                    <a:pt x="197" y="307"/>
                  </a:cubicBezTo>
                  <a:cubicBezTo>
                    <a:pt x="200" y="310"/>
                    <a:pt x="203" y="313"/>
                    <a:pt x="206" y="316"/>
                  </a:cubicBezTo>
                  <a:cubicBezTo>
                    <a:pt x="202" y="317"/>
                    <a:pt x="198" y="319"/>
                    <a:pt x="194" y="319"/>
                  </a:cubicBezTo>
                  <a:cubicBezTo>
                    <a:pt x="194" y="319"/>
                    <a:pt x="194" y="319"/>
                    <a:pt x="194" y="319"/>
                  </a:cubicBezTo>
                  <a:cubicBezTo>
                    <a:pt x="193" y="316"/>
                    <a:pt x="191" y="314"/>
                    <a:pt x="189" y="312"/>
                  </a:cubicBezTo>
                  <a:cubicBezTo>
                    <a:pt x="185" y="308"/>
                    <a:pt x="181" y="305"/>
                    <a:pt x="177" y="302"/>
                  </a:cubicBezTo>
                  <a:cubicBezTo>
                    <a:pt x="175" y="300"/>
                    <a:pt x="173" y="303"/>
                    <a:pt x="174" y="304"/>
                  </a:cubicBezTo>
                  <a:cubicBezTo>
                    <a:pt x="178" y="308"/>
                    <a:pt x="181" y="311"/>
                    <a:pt x="185" y="314"/>
                  </a:cubicBezTo>
                  <a:cubicBezTo>
                    <a:pt x="187" y="316"/>
                    <a:pt x="188" y="318"/>
                    <a:pt x="190" y="321"/>
                  </a:cubicBezTo>
                  <a:cubicBezTo>
                    <a:pt x="190" y="322"/>
                    <a:pt x="191" y="323"/>
                    <a:pt x="192" y="324"/>
                  </a:cubicBezTo>
                  <a:cubicBezTo>
                    <a:pt x="192" y="327"/>
                    <a:pt x="192" y="332"/>
                    <a:pt x="190" y="336"/>
                  </a:cubicBezTo>
                  <a:cubicBezTo>
                    <a:pt x="190" y="330"/>
                    <a:pt x="185" y="324"/>
                    <a:pt x="181" y="321"/>
                  </a:cubicBezTo>
                  <a:cubicBezTo>
                    <a:pt x="176" y="316"/>
                    <a:pt x="170" y="311"/>
                    <a:pt x="165" y="305"/>
                  </a:cubicBezTo>
                  <a:cubicBezTo>
                    <a:pt x="163" y="304"/>
                    <a:pt x="162" y="306"/>
                    <a:pt x="163" y="307"/>
                  </a:cubicBezTo>
                  <a:cubicBezTo>
                    <a:pt x="167" y="313"/>
                    <a:pt x="172" y="318"/>
                    <a:pt x="177" y="323"/>
                  </a:cubicBezTo>
                  <a:cubicBezTo>
                    <a:pt x="180" y="326"/>
                    <a:pt x="182" y="329"/>
                    <a:pt x="184" y="332"/>
                  </a:cubicBezTo>
                  <a:cubicBezTo>
                    <a:pt x="186" y="335"/>
                    <a:pt x="186" y="337"/>
                    <a:pt x="189" y="338"/>
                  </a:cubicBezTo>
                  <a:cubicBezTo>
                    <a:pt x="189" y="339"/>
                    <a:pt x="189" y="339"/>
                    <a:pt x="189" y="339"/>
                  </a:cubicBezTo>
                  <a:cubicBezTo>
                    <a:pt x="189" y="340"/>
                    <a:pt x="188" y="341"/>
                    <a:pt x="187" y="342"/>
                  </a:cubicBezTo>
                  <a:cubicBezTo>
                    <a:pt x="185" y="345"/>
                    <a:pt x="182" y="347"/>
                    <a:pt x="179" y="347"/>
                  </a:cubicBezTo>
                  <a:cubicBezTo>
                    <a:pt x="175" y="347"/>
                    <a:pt x="171" y="345"/>
                    <a:pt x="168" y="342"/>
                  </a:cubicBezTo>
                  <a:cubicBezTo>
                    <a:pt x="167" y="338"/>
                    <a:pt x="164" y="335"/>
                    <a:pt x="162" y="333"/>
                  </a:cubicBezTo>
                  <a:cubicBezTo>
                    <a:pt x="157" y="328"/>
                    <a:pt x="152" y="324"/>
                    <a:pt x="146" y="321"/>
                  </a:cubicBezTo>
                  <a:cubicBezTo>
                    <a:pt x="144" y="320"/>
                    <a:pt x="142" y="323"/>
                    <a:pt x="144" y="324"/>
                  </a:cubicBezTo>
                  <a:cubicBezTo>
                    <a:pt x="150" y="327"/>
                    <a:pt x="154" y="331"/>
                    <a:pt x="158" y="336"/>
                  </a:cubicBezTo>
                  <a:cubicBezTo>
                    <a:pt x="159" y="337"/>
                    <a:pt x="160" y="338"/>
                    <a:pt x="160" y="338"/>
                  </a:cubicBezTo>
                  <a:cubicBezTo>
                    <a:pt x="158" y="340"/>
                    <a:pt x="156" y="341"/>
                    <a:pt x="154" y="342"/>
                  </a:cubicBezTo>
                  <a:cubicBezTo>
                    <a:pt x="152" y="339"/>
                    <a:pt x="150" y="336"/>
                    <a:pt x="148" y="334"/>
                  </a:cubicBezTo>
                  <a:cubicBezTo>
                    <a:pt x="144" y="331"/>
                    <a:pt x="140" y="327"/>
                    <a:pt x="136" y="324"/>
                  </a:cubicBezTo>
                  <a:cubicBezTo>
                    <a:pt x="134" y="322"/>
                    <a:pt x="131" y="326"/>
                    <a:pt x="133" y="328"/>
                  </a:cubicBezTo>
                  <a:cubicBezTo>
                    <a:pt x="137" y="332"/>
                    <a:pt x="141" y="335"/>
                    <a:pt x="145" y="339"/>
                  </a:cubicBezTo>
                  <a:cubicBezTo>
                    <a:pt x="146" y="340"/>
                    <a:pt x="147" y="343"/>
                    <a:pt x="149" y="345"/>
                  </a:cubicBezTo>
                  <a:cubicBezTo>
                    <a:pt x="146" y="346"/>
                    <a:pt x="144" y="347"/>
                    <a:pt x="141" y="348"/>
                  </a:cubicBezTo>
                  <a:cubicBezTo>
                    <a:pt x="135" y="351"/>
                    <a:pt x="129" y="353"/>
                    <a:pt x="124" y="357"/>
                  </a:cubicBezTo>
                  <a:cubicBezTo>
                    <a:pt x="121" y="359"/>
                    <a:pt x="119" y="362"/>
                    <a:pt x="117" y="365"/>
                  </a:cubicBezTo>
                  <a:cubicBezTo>
                    <a:pt x="114" y="371"/>
                    <a:pt x="110" y="376"/>
                    <a:pt x="104" y="376"/>
                  </a:cubicBezTo>
                  <a:cubicBezTo>
                    <a:pt x="103" y="376"/>
                    <a:pt x="102" y="376"/>
                    <a:pt x="101" y="376"/>
                  </a:cubicBezTo>
                  <a:cubicBezTo>
                    <a:pt x="101" y="376"/>
                    <a:pt x="100" y="376"/>
                    <a:pt x="100" y="376"/>
                  </a:cubicBezTo>
                  <a:cubicBezTo>
                    <a:pt x="99" y="376"/>
                    <a:pt x="98" y="376"/>
                    <a:pt x="98" y="377"/>
                  </a:cubicBezTo>
                  <a:cubicBezTo>
                    <a:pt x="97" y="377"/>
                    <a:pt x="97" y="379"/>
                    <a:pt x="97" y="380"/>
                  </a:cubicBezTo>
                  <a:cubicBezTo>
                    <a:pt x="97" y="384"/>
                    <a:pt x="96" y="387"/>
                    <a:pt x="95" y="389"/>
                  </a:cubicBezTo>
                  <a:cubicBezTo>
                    <a:pt x="94" y="390"/>
                    <a:pt x="92" y="391"/>
                    <a:pt x="90" y="391"/>
                  </a:cubicBezTo>
                  <a:cubicBezTo>
                    <a:pt x="85" y="391"/>
                    <a:pt x="80" y="387"/>
                    <a:pt x="78" y="385"/>
                  </a:cubicBezTo>
                  <a:cubicBezTo>
                    <a:pt x="78" y="385"/>
                    <a:pt x="77" y="385"/>
                    <a:pt x="77" y="385"/>
                  </a:cubicBezTo>
                  <a:cubicBezTo>
                    <a:pt x="75" y="385"/>
                    <a:pt x="74" y="386"/>
                    <a:pt x="73" y="387"/>
                  </a:cubicBezTo>
                  <a:cubicBezTo>
                    <a:pt x="70" y="392"/>
                    <a:pt x="65" y="395"/>
                    <a:pt x="60" y="395"/>
                  </a:cubicBezTo>
                  <a:cubicBezTo>
                    <a:pt x="57" y="395"/>
                    <a:pt x="55" y="395"/>
                    <a:pt x="53" y="394"/>
                  </a:cubicBezTo>
                  <a:cubicBezTo>
                    <a:pt x="51" y="394"/>
                    <a:pt x="48" y="394"/>
                    <a:pt x="46" y="394"/>
                  </a:cubicBezTo>
                  <a:cubicBezTo>
                    <a:pt x="45" y="394"/>
                    <a:pt x="45" y="394"/>
                    <a:pt x="45" y="394"/>
                  </a:cubicBezTo>
                  <a:cubicBezTo>
                    <a:pt x="43" y="394"/>
                    <a:pt x="42" y="394"/>
                    <a:pt x="41" y="394"/>
                  </a:cubicBezTo>
                  <a:cubicBezTo>
                    <a:pt x="34" y="395"/>
                    <a:pt x="29" y="399"/>
                    <a:pt x="24" y="404"/>
                  </a:cubicBezTo>
                  <a:cubicBezTo>
                    <a:pt x="22" y="405"/>
                    <a:pt x="19" y="407"/>
                    <a:pt x="17" y="409"/>
                  </a:cubicBezTo>
                  <a:cubicBezTo>
                    <a:pt x="15" y="410"/>
                    <a:pt x="15" y="410"/>
                    <a:pt x="15" y="410"/>
                  </a:cubicBezTo>
                  <a:cubicBezTo>
                    <a:pt x="14" y="408"/>
                    <a:pt x="14" y="408"/>
                    <a:pt x="14" y="408"/>
                  </a:cubicBezTo>
                  <a:cubicBezTo>
                    <a:pt x="11" y="400"/>
                    <a:pt x="9" y="390"/>
                    <a:pt x="13" y="38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78"/>
            <p:cNvSpPr/>
            <p:nvPr/>
          </p:nvSpPr>
          <p:spPr bwMode="auto">
            <a:xfrm>
              <a:off x="7307263" y="2816225"/>
              <a:ext cx="63500" cy="122238"/>
            </a:xfrm>
            <a:custGeom>
              <a:avLst/>
              <a:gdLst>
                <a:gd name="T0" fmla="*/ 1 w 15"/>
                <a:gd name="T1" fmla="*/ 3 h 29"/>
                <a:gd name="T2" fmla="*/ 4 w 15"/>
                <a:gd name="T3" fmla="*/ 1 h 29"/>
                <a:gd name="T4" fmla="*/ 12 w 15"/>
                <a:gd name="T5" fmla="*/ 15 h 29"/>
                <a:gd name="T6" fmla="*/ 14 w 15"/>
                <a:gd name="T7" fmla="*/ 28 h 29"/>
                <a:gd name="T8" fmla="*/ 13 w 15"/>
                <a:gd name="T9" fmla="*/ 28 h 29"/>
                <a:gd name="T10" fmla="*/ 8 w 15"/>
                <a:gd name="T11" fmla="*/ 17 h 29"/>
                <a:gd name="T12" fmla="*/ 1 w 15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9">
                  <a:moveTo>
                    <a:pt x="1" y="3"/>
                  </a:moveTo>
                  <a:cubicBezTo>
                    <a:pt x="0" y="2"/>
                    <a:pt x="3" y="0"/>
                    <a:pt x="4" y="1"/>
                  </a:cubicBezTo>
                  <a:cubicBezTo>
                    <a:pt x="7" y="6"/>
                    <a:pt x="10" y="10"/>
                    <a:pt x="12" y="15"/>
                  </a:cubicBezTo>
                  <a:cubicBezTo>
                    <a:pt x="13" y="19"/>
                    <a:pt x="15" y="24"/>
                    <a:pt x="14" y="28"/>
                  </a:cubicBezTo>
                  <a:cubicBezTo>
                    <a:pt x="14" y="28"/>
                    <a:pt x="13" y="29"/>
                    <a:pt x="13" y="28"/>
                  </a:cubicBezTo>
                  <a:cubicBezTo>
                    <a:pt x="10" y="25"/>
                    <a:pt x="9" y="21"/>
                    <a:pt x="8" y="17"/>
                  </a:cubicBezTo>
                  <a:cubicBezTo>
                    <a:pt x="6" y="12"/>
                    <a:pt x="4" y="8"/>
                    <a:pt x="1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79"/>
            <p:cNvSpPr/>
            <p:nvPr/>
          </p:nvSpPr>
          <p:spPr bwMode="auto">
            <a:xfrm>
              <a:off x="7269163" y="2790825"/>
              <a:ext cx="80963" cy="144463"/>
            </a:xfrm>
            <a:custGeom>
              <a:avLst/>
              <a:gdLst>
                <a:gd name="T0" fmla="*/ 1 w 19"/>
                <a:gd name="T1" fmla="*/ 4 h 34"/>
                <a:gd name="T2" fmla="*/ 4 w 19"/>
                <a:gd name="T3" fmla="*/ 2 h 34"/>
                <a:gd name="T4" fmla="*/ 17 w 19"/>
                <a:gd name="T5" fmla="*/ 33 h 34"/>
                <a:gd name="T6" fmla="*/ 15 w 19"/>
                <a:gd name="T7" fmla="*/ 33 h 34"/>
                <a:gd name="T8" fmla="*/ 9 w 19"/>
                <a:gd name="T9" fmla="*/ 19 h 34"/>
                <a:gd name="T10" fmla="*/ 1 w 19"/>
                <a:gd name="T1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4">
                  <a:moveTo>
                    <a:pt x="1" y="4"/>
                  </a:moveTo>
                  <a:cubicBezTo>
                    <a:pt x="0" y="2"/>
                    <a:pt x="3" y="0"/>
                    <a:pt x="4" y="2"/>
                  </a:cubicBezTo>
                  <a:cubicBezTo>
                    <a:pt x="9" y="10"/>
                    <a:pt x="19" y="22"/>
                    <a:pt x="17" y="33"/>
                  </a:cubicBezTo>
                  <a:cubicBezTo>
                    <a:pt x="16" y="34"/>
                    <a:pt x="15" y="33"/>
                    <a:pt x="15" y="33"/>
                  </a:cubicBezTo>
                  <a:cubicBezTo>
                    <a:pt x="12" y="29"/>
                    <a:pt x="11" y="24"/>
                    <a:pt x="9" y="19"/>
                  </a:cubicBezTo>
                  <a:cubicBezTo>
                    <a:pt x="6" y="14"/>
                    <a:pt x="3" y="9"/>
                    <a:pt x="1" y="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80"/>
            <p:cNvSpPr/>
            <p:nvPr/>
          </p:nvSpPr>
          <p:spPr bwMode="auto">
            <a:xfrm>
              <a:off x="7231063" y="2781300"/>
              <a:ext cx="76200" cy="136525"/>
            </a:xfrm>
            <a:custGeom>
              <a:avLst/>
              <a:gdLst>
                <a:gd name="T0" fmla="*/ 4 w 18"/>
                <a:gd name="T1" fmla="*/ 2 h 32"/>
                <a:gd name="T2" fmla="*/ 18 w 18"/>
                <a:gd name="T3" fmla="*/ 30 h 32"/>
                <a:gd name="T4" fmla="*/ 16 w 18"/>
                <a:gd name="T5" fmla="*/ 31 h 32"/>
                <a:gd name="T6" fmla="*/ 1 w 18"/>
                <a:gd name="T7" fmla="*/ 3 h 32"/>
                <a:gd name="T8" fmla="*/ 4 w 18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4" y="2"/>
                  </a:moveTo>
                  <a:cubicBezTo>
                    <a:pt x="9" y="10"/>
                    <a:pt x="17" y="20"/>
                    <a:pt x="18" y="30"/>
                  </a:cubicBezTo>
                  <a:cubicBezTo>
                    <a:pt x="18" y="31"/>
                    <a:pt x="17" y="32"/>
                    <a:pt x="16" y="31"/>
                  </a:cubicBezTo>
                  <a:cubicBezTo>
                    <a:pt x="10" y="23"/>
                    <a:pt x="5" y="13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81"/>
            <p:cNvSpPr/>
            <p:nvPr/>
          </p:nvSpPr>
          <p:spPr bwMode="auto">
            <a:xfrm>
              <a:off x="7107238" y="2841625"/>
              <a:ext cx="22225" cy="33338"/>
            </a:xfrm>
            <a:custGeom>
              <a:avLst/>
              <a:gdLst>
                <a:gd name="T0" fmla="*/ 4 w 5"/>
                <a:gd name="T1" fmla="*/ 7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7 h 8"/>
                <a:gd name="T8" fmla="*/ 4 w 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4" y="7"/>
                  </a:moveTo>
                  <a:cubicBezTo>
                    <a:pt x="3" y="5"/>
                    <a:pt x="2" y="3"/>
                    <a:pt x="1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2"/>
                    <a:pt x="4" y="5"/>
                    <a:pt x="5" y="7"/>
                  </a:cubicBezTo>
                  <a:cubicBezTo>
                    <a:pt x="5" y="7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82"/>
            <p:cNvSpPr/>
            <p:nvPr/>
          </p:nvSpPr>
          <p:spPr bwMode="auto">
            <a:xfrm>
              <a:off x="7375525" y="3779838"/>
              <a:ext cx="55563" cy="130175"/>
            </a:xfrm>
            <a:custGeom>
              <a:avLst/>
              <a:gdLst>
                <a:gd name="T0" fmla="*/ 0 w 13"/>
                <a:gd name="T1" fmla="*/ 1 h 31"/>
                <a:gd name="T2" fmla="*/ 2 w 13"/>
                <a:gd name="T3" fmla="*/ 1 h 31"/>
                <a:gd name="T4" fmla="*/ 9 w 13"/>
                <a:gd name="T5" fmla="*/ 15 h 31"/>
                <a:gd name="T6" fmla="*/ 12 w 13"/>
                <a:gd name="T7" fmla="*/ 29 h 31"/>
                <a:gd name="T8" fmla="*/ 10 w 13"/>
                <a:gd name="T9" fmla="*/ 30 h 31"/>
                <a:gd name="T10" fmla="*/ 5 w 13"/>
                <a:gd name="T11" fmla="*/ 15 h 31"/>
                <a:gd name="T12" fmla="*/ 0 w 13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0" y="1"/>
                  </a:moveTo>
                  <a:cubicBezTo>
                    <a:pt x="0" y="0"/>
                    <a:pt x="2" y="0"/>
                    <a:pt x="2" y="1"/>
                  </a:cubicBezTo>
                  <a:cubicBezTo>
                    <a:pt x="5" y="5"/>
                    <a:pt x="7" y="10"/>
                    <a:pt x="9" y="15"/>
                  </a:cubicBezTo>
                  <a:cubicBezTo>
                    <a:pt x="11" y="19"/>
                    <a:pt x="13" y="24"/>
                    <a:pt x="12" y="29"/>
                  </a:cubicBezTo>
                  <a:cubicBezTo>
                    <a:pt x="12" y="30"/>
                    <a:pt x="10" y="31"/>
                    <a:pt x="10" y="30"/>
                  </a:cubicBezTo>
                  <a:cubicBezTo>
                    <a:pt x="7" y="25"/>
                    <a:pt x="6" y="20"/>
                    <a:pt x="5" y="15"/>
                  </a:cubicBezTo>
                  <a:cubicBezTo>
                    <a:pt x="3" y="10"/>
                    <a:pt x="1" y="6"/>
                    <a:pt x="0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83"/>
            <p:cNvSpPr/>
            <p:nvPr/>
          </p:nvSpPr>
          <p:spPr bwMode="auto">
            <a:xfrm>
              <a:off x="7350125" y="3792538"/>
              <a:ext cx="63500" cy="139700"/>
            </a:xfrm>
            <a:custGeom>
              <a:avLst/>
              <a:gdLst>
                <a:gd name="T0" fmla="*/ 0 w 15"/>
                <a:gd name="T1" fmla="*/ 3 h 33"/>
                <a:gd name="T2" fmla="*/ 3 w 15"/>
                <a:gd name="T3" fmla="*/ 2 h 33"/>
                <a:gd name="T4" fmla="*/ 11 w 15"/>
                <a:gd name="T5" fmla="*/ 32 h 33"/>
                <a:gd name="T6" fmla="*/ 10 w 15"/>
                <a:gd name="T7" fmla="*/ 32 h 33"/>
                <a:gd name="T8" fmla="*/ 6 w 15"/>
                <a:gd name="T9" fmla="*/ 20 h 33"/>
                <a:gd name="T10" fmla="*/ 0 w 15"/>
                <a:gd name="T1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3">
                  <a:moveTo>
                    <a:pt x="0" y="3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7" y="10"/>
                    <a:pt x="15" y="23"/>
                    <a:pt x="11" y="32"/>
                  </a:cubicBezTo>
                  <a:cubicBezTo>
                    <a:pt x="11" y="33"/>
                    <a:pt x="10" y="33"/>
                    <a:pt x="10" y="32"/>
                  </a:cubicBezTo>
                  <a:cubicBezTo>
                    <a:pt x="8" y="29"/>
                    <a:pt x="7" y="24"/>
                    <a:pt x="6" y="20"/>
                  </a:cubicBezTo>
                  <a:cubicBezTo>
                    <a:pt x="5" y="15"/>
                    <a:pt x="2" y="9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84"/>
            <p:cNvSpPr/>
            <p:nvPr/>
          </p:nvSpPr>
          <p:spPr bwMode="auto">
            <a:xfrm>
              <a:off x="7345363" y="3859213"/>
              <a:ext cx="34925" cy="68263"/>
            </a:xfrm>
            <a:custGeom>
              <a:avLst/>
              <a:gdLst>
                <a:gd name="T0" fmla="*/ 3 w 8"/>
                <a:gd name="T1" fmla="*/ 2 h 16"/>
                <a:gd name="T2" fmla="*/ 8 w 8"/>
                <a:gd name="T3" fmla="*/ 15 h 16"/>
                <a:gd name="T4" fmla="*/ 6 w 8"/>
                <a:gd name="T5" fmla="*/ 16 h 16"/>
                <a:gd name="T6" fmla="*/ 1 w 8"/>
                <a:gd name="T7" fmla="*/ 3 h 16"/>
                <a:gd name="T8" fmla="*/ 3 w 8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3" y="2"/>
                  </a:moveTo>
                  <a:cubicBezTo>
                    <a:pt x="5" y="6"/>
                    <a:pt x="8" y="11"/>
                    <a:pt x="8" y="15"/>
                  </a:cubicBezTo>
                  <a:cubicBezTo>
                    <a:pt x="8" y="16"/>
                    <a:pt x="6" y="16"/>
                    <a:pt x="6" y="16"/>
                  </a:cubicBezTo>
                  <a:cubicBezTo>
                    <a:pt x="3" y="12"/>
                    <a:pt x="2" y="7"/>
                    <a:pt x="1" y="3"/>
                  </a:cubicBezTo>
                  <a:cubicBezTo>
                    <a:pt x="0" y="1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85"/>
            <p:cNvSpPr/>
            <p:nvPr/>
          </p:nvSpPr>
          <p:spPr bwMode="auto">
            <a:xfrm>
              <a:off x="7213600" y="3648075"/>
              <a:ext cx="60325" cy="160338"/>
            </a:xfrm>
            <a:custGeom>
              <a:avLst/>
              <a:gdLst>
                <a:gd name="T0" fmla="*/ 4 w 14"/>
                <a:gd name="T1" fmla="*/ 2 h 38"/>
                <a:gd name="T2" fmla="*/ 11 w 14"/>
                <a:gd name="T3" fmla="*/ 20 h 38"/>
                <a:gd name="T4" fmla="*/ 12 w 14"/>
                <a:gd name="T5" fmla="*/ 37 h 38"/>
                <a:gd name="T6" fmla="*/ 9 w 14"/>
                <a:gd name="T7" fmla="*/ 37 h 38"/>
                <a:gd name="T8" fmla="*/ 6 w 14"/>
                <a:gd name="T9" fmla="*/ 23 h 38"/>
                <a:gd name="T10" fmla="*/ 1 w 14"/>
                <a:gd name="T11" fmla="*/ 3 h 38"/>
                <a:gd name="T12" fmla="*/ 4 w 14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8">
                  <a:moveTo>
                    <a:pt x="4" y="2"/>
                  </a:moveTo>
                  <a:cubicBezTo>
                    <a:pt x="8" y="7"/>
                    <a:pt x="10" y="13"/>
                    <a:pt x="11" y="20"/>
                  </a:cubicBezTo>
                  <a:cubicBezTo>
                    <a:pt x="12" y="25"/>
                    <a:pt x="14" y="32"/>
                    <a:pt x="12" y="37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7" y="33"/>
                    <a:pt x="7" y="27"/>
                    <a:pt x="6" y="23"/>
                  </a:cubicBezTo>
                  <a:cubicBezTo>
                    <a:pt x="5" y="16"/>
                    <a:pt x="4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86"/>
            <p:cNvSpPr/>
            <p:nvPr/>
          </p:nvSpPr>
          <p:spPr bwMode="auto">
            <a:xfrm>
              <a:off x="6985000" y="3481388"/>
              <a:ext cx="63500" cy="230188"/>
            </a:xfrm>
            <a:custGeom>
              <a:avLst/>
              <a:gdLst>
                <a:gd name="T0" fmla="*/ 13 w 15"/>
                <a:gd name="T1" fmla="*/ 53 h 54"/>
                <a:gd name="T2" fmla="*/ 12 w 15"/>
                <a:gd name="T3" fmla="*/ 53 h 54"/>
                <a:gd name="T4" fmla="*/ 5 w 15"/>
                <a:gd name="T5" fmla="*/ 30 h 54"/>
                <a:gd name="T6" fmla="*/ 0 w 15"/>
                <a:gd name="T7" fmla="*/ 4 h 54"/>
                <a:gd name="T8" fmla="*/ 4 w 15"/>
                <a:gd name="T9" fmla="*/ 3 h 54"/>
                <a:gd name="T10" fmla="*/ 10 w 15"/>
                <a:gd name="T11" fmla="*/ 29 h 54"/>
                <a:gd name="T12" fmla="*/ 13 w 1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4">
                  <a:moveTo>
                    <a:pt x="13" y="53"/>
                  </a:moveTo>
                  <a:cubicBezTo>
                    <a:pt x="13" y="54"/>
                    <a:pt x="12" y="54"/>
                    <a:pt x="12" y="53"/>
                  </a:cubicBezTo>
                  <a:cubicBezTo>
                    <a:pt x="8" y="46"/>
                    <a:pt x="7" y="38"/>
                    <a:pt x="5" y="30"/>
                  </a:cubicBezTo>
                  <a:cubicBezTo>
                    <a:pt x="3" y="21"/>
                    <a:pt x="1" y="13"/>
                    <a:pt x="0" y="4"/>
                  </a:cubicBezTo>
                  <a:cubicBezTo>
                    <a:pt x="0" y="1"/>
                    <a:pt x="4" y="0"/>
                    <a:pt x="4" y="3"/>
                  </a:cubicBezTo>
                  <a:cubicBezTo>
                    <a:pt x="6" y="12"/>
                    <a:pt x="8" y="20"/>
                    <a:pt x="10" y="29"/>
                  </a:cubicBezTo>
                  <a:cubicBezTo>
                    <a:pt x="12" y="37"/>
                    <a:pt x="15" y="45"/>
                    <a:pt x="13" y="5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87"/>
            <p:cNvSpPr/>
            <p:nvPr/>
          </p:nvSpPr>
          <p:spPr bwMode="auto">
            <a:xfrm>
              <a:off x="6942138" y="3486150"/>
              <a:ext cx="68263" cy="215900"/>
            </a:xfrm>
            <a:custGeom>
              <a:avLst/>
              <a:gdLst>
                <a:gd name="T0" fmla="*/ 15 w 16"/>
                <a:gd name="T1" fmla="*/ 49 h 51"/>
                <a:gd name="T2" fmla="*/ 13 w 16"/>
                <a:gd name="T3" fmla="*/ 50 h 51"/>
                <a:gd name="T4" fmla="*/ 3 w 16"/>
                <a:gd name="T5" fmla="*/ 15 h 51"/>
                <a:gd name="T6" fmla="*/ 2 w 16"/>
                <a:gd name="T7" fmla="*/ 1 h 51"/>
                <a:gd name="T8" fmla="*/ 3 w 16"/>
                <a:gd name="T9" fmla="*/ 0 h 51"/>
                <a:gd name="T10" fmla="*/ 5 w 16"/>
                <a:gd name="T11" fmla="*/ 1 h 51"/>
                <a:gd name="T12" fmla="*/ 5 w 16"/>
                <a:gd name="T13" fmla="*/ 3 h 51"/>
                <a:gd name="T14" fmla="*/ 5 w 16"/>
                <a:gd name="T15" fmla="*/ 5 h 51"/>
                <a:gd name="T16" fmla="*/ 6 w 16"/>
                <a:gd name="T17" fmla="*/ 10 h 51"/>
                <a:gd name="T18" fmla="*/ 8 w 16"/>
                <a:gd name="T19" fmla="*/ 17 h 51"/>
                <a:gd name="T20" fmla="*/ 15 w 16"/>
                <a:gd name="T2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51">
                  <a:moveTo>
                    <a:pt x="15" y="49"/>
                  </a:moveTo>
                  <a:cubicBezTo>
                    <a:pt x="14" y="50"/>
                    <a:pt x="13" y="51"/>
                    <a:pt x="13" y="50"/>
                  </a:cubicBezTo>
                  <a:cubicBezTo>
                    <a:pt x="7" y="40"/>
                    <a:pt x="5" y="27"/>
                    <a:pt x="3" y="15"/>
                  </a:cubicBezTo>
                  <a:cubicBezTo>
                    <a:pt x="2" y="11"/>
                    <a:pt x="0" y="5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6"/>
                    <a:pt x="6" y="8"/>
                    <a:pt x="6" y="10"/>
                  </a:cubicBezTo>
                  <a:cubicBezTo>
                    <a:pt x="7" y="12"/>
                    <a:pt x="8" y="14"/>
                    <a:pt x="8" y="17"/>
                  </a:cubicBezTo>
                  <a:cubicBezTo>
                    <a:pt x="10" y="28"/>
                    <a:pt x="16" y="38"/>
                    <a:pt x="15" y="4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88"/>
            <p:cNvSpPr/>
            <p:nvPr/>
          </p:nvSpPr>
          <p:spPr bwMode="auto">
            <a:xfrm>
              <a:off x="6907213" y="3511550"/>
              <a:ext cx="73025" cy="165100"/>
            </a:xfrm>
            <a:custGeom>
              <a:avLst/>
              <a:gdLst>
                <a:gd name="T0" fmla="*/ 11 w 17"/>
                <a:gd name="T1" fmla="*/ 38 h 39"/>
                <a:gd name="T2" fmla="*/ 9 w 17"/>
                <a:gd name="T3" fmla="*/ 38 h 39"/>
                <a:gd name="T4" fmla="*/ 5 w 17"/>
                <a:gd name="T5" fmla="*/ 22 h 39"/>
                <a:gd name="T6" fmla="*/ 0 w 17"/>
                <a:gd name="T7" fmla="*/ 3 h 39"/>
                <a:gd name="T8" fmla="*/ 3 w 17"/>
                <a:gd name="T9" fmla="*/ 2 h 39"/>
                <a:gd name="T10" fmla="*/ 11 w 17"/>
                <a:gd name="T1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11" y="38"/>
                  </a:moveTo>
                  <a:cubicBezTo>
                    <a:pt x="10" y="39"/>
                    <a:pt x="9" y="39"/>
                    <a:pt x="9" y="38"/>
                  </a:cubicBezTo>
                  <a:cubicBezTo>
                    <a:pt x="7" y="33"/>
                    <a:pt x="7" y="27"/>
                    <a:pt x="5" y="22"/>
                  </a:cubicBezTo>
                  <a:cubicBezTo>
                    <a:pt x="4" y="15"/>
                    <a:pt x="1" y="9"/>
                    <a:pt x="0" y="3"/>
                  </a:cubicBezTo>
                  <a:cubicBezTo>
                    <a:pt x="0" y="1"/>
                    <a:pt x="3" y="0"/>
                    <a:pt x="3" y="2"/>
                  </a:cubicBezTo>
                  <a:cubicBezTo>
                    <a:pt x="6" y="11"/>
                    <a:pt x="17" y="30"/>
                    <a:pt x="11" y="3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89"/>
            <p:cNvSpPr/>
            <p:nvPr/>
          </p:nvSpPr>
          <p:spPr bwMode="auto">
            <a:xfrm>
              <a:off x="6856413" y="2981325"/>
              <a:ext cx="47625" cy="109538"/>
            </a:xfrm>
            <a:custGeom>
              <a:avLst/>
              <a:gdLst>
                <a:gd name="T0" fmla="*/ 5 w 11"/>
                <a:gd name="T1" fmla="*/ 2 h 26"/>
                <a:gd name="T2" fmla="*/ 9 w 11"/>
                <a:gd name="T3" fmla="*/ 25 h 26"/>
                <a:gd name="T4" fmla="*/ 7 w 11"/>
                <a:gd name="T5" fmla="*/ 25 h 26"/>
                <a:gd name="T6" fmla="*/ 4 w 11"/>
                <a:gd name="T7" fmla="*/ 16 h 26"/>
                <a:gd name="T8" fmla="*/ 1 w 11"/>
                <a:gd name="T9" fmla="*/ 3 h 26"/>
                <a:gd name="T10" fmla="*/ 5 w 11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5" y="2"/>
                  </a:moveTo>
                  <a:cubicBezTo>
                    <a:pt x="7" y="9"/>
                    <a:pt x="11" y="18"/>
                    <a:pt x="9" y="25"/>
                  </a:cubicBezTo>
                  <a:cubicBezTo>
                    <a:pt x="9" y="26"/>
                    <a:pt x="7" y="26"/>
                    <a:pt x="7" y="25"/>
                  </a:cubicBezTo>
                  <a:cubicBezTo>
                    <a:pt x="5" y="22"/>
                    <a:pt x="5" y="19"/>
                    <a:pt x="4" y="16"/>
                  </a:cubicBezTo>
                  <a:cubicBezTo>
                    <a:pt x="4" y="11"/>
                    <a:pt x="3" y="7"/>
                    <a:pt x="1" y="3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90"/>
            <p:cNvSpPr/>
            <p:nvPr/>
          </p:nvSpPr>
          <p:spPr bwMode="auto">
            <a:xfrm>
              <a:off x="6797675" y="2947988"/>
              <a:ext cx="33338" cy="104775"/>
            </a:xfrm>
            <a:custGeom>
              <a:avLst/>
              <a:gdLst>
                <a:gd name="T0" fmla="*/ 4 w 8"/>
                <a:gd name="T1" fmla="*/ 2 h 25"/>
                <a:gd name="T2" fmla="*/ 6 w 8"/>
                <a:gd name="T3" fmla="*/ 14 h 25"/>
                <a:gd name="T4" fmla="*/ 7 w 8"/>
                <a:gd name="T5" fmla="*/ 24 h 25"/>
                <a:gd name="T6" fmla="*/ 5 w 8"/>
                <a:gd name="T7" fmla="*/ 24 h 25"/>
                <a:gd name="T8" fmla="*/ 2 w 8"/>
                <a:gd name="T9" fmla="*/ 14 h 25"/>
                <a:gd name="T10" fmla="*/ 0 w 8"/>
                <a:gd name="T11" fmla="*/ 2 h 25"/>
                <a:gd name="T12" fmla="*/ 4 w 8"/>
                <a:gd name="T1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4" y="2"/>
                  </a:moveTo>
                  <a:cubicBezTo>
                    <a:pt x="4" y="6"/>
                    <a:pt x="5" y="10"/>
                    <a:pt x="6" y="14"/>
                  </a:cubicBezTo>
                  <a:cubicBezTo>
                    <a:pt x="7" y="17"/>
                    <a:pt x="8" y="21"/>
                    <a:pt x="7" y="24"/>
                  </a:cubicBezTo>
                  <a:cubicBezTo>
                    <a:pt x="7" y="24"/>
                    <a:pt x="6" y="25"/>
                    <a:pt x="5" y="24"/>
                  </a:cubicBezTo>
                  <a:cubicBezTo>
                    <a:pt x="3" y="21"/>
                    <a:pt x="3" y="17"/>
                    <a:pt x="2" y="14"/>
                  </a:cubicBezTo>
                  <a:cubicBezTo>
                    <a:pt x="1" y="10"/>
                    <a:pt x="0" y="6"/>
                    <a:pt x="0" y="2"/>
                  </a:cubicBezTo>
                  <a:cubicBezTo>
                    <a:pt x="0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91"/>
            <p:cNvSpPr/>
            <p:nvPr/>
          </p:nvSpPr>
          <p:spPr bwMode="auto">
            <a:xfrm>
              <a:off x="6780213" y="2976563"/>
              <a:ext cx="22225" cy="60325"/>
            </a:xfrm>
            <a:custGeom>
              <a:avLst/>
              <a:gdLst>
                <a:gd name="T0" fmla="*/ 5 w 5"/>
                <a:gd name="T1" fmla="*/ 3 h 14"/>
                <a:gd name="T2" fmla="*/ 4 w 5"/>
                <a:gd name="T3" fmla="*/ 13 h 14"/>
                <a:gd name="T4" fmla="*/ 2 w 5"/>
                <a:gd name="T5" fmla="*/ 13 h 14"/>
                <a:gd name="T6" fmla="*/ 1 w 5"/>
                <a:gd name="T7" fmla="*/ 3 h 14"/>
                <a:gd name="T8" fmla="*/ 5 w 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3"/>
                  </a:moveTo>
                  <a:cubicBezTo>
                    <a:pt x="5" y="6"/>
                    <a:pt x="5" y="10"/>
                    <a:pt x="4" y="13"/>
                  </a:cubicBezTo>
                  <a:cubicBezTo>
                    <a:pt x="4" y="14"/>
                    <a:pt x="2" y="14"/>
                    <a:pt x="2" y="13"/>
                  </a:cubicBezTo>
                  <a:cubicBezTo>
                    <a:pt x="0" y="10"/>
                    <a:pt x="1" y="6"/>
                    <a:pt x="1" y="3"/>
                  </a:cubicBezTo>
                  <a:cubicBezTo>
                    <a:pt x="1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92"/>
            <p:cNvSpPr/>
            <p:nvPr/>
          </p:nvSpPr>
          <p:spPr bwMode="auto">
            <a:xfrm>
              <a:off x="5984875" y="3333750"/>
              <a:ext cx="65088" cy="134938"/>
            </a:xfrm>
            <a:custGeom>
              <a:avLst/>
              <a:gdLst>
                <a:gd name="T0" fmla="*/ 1 w 15"/>
                <a:gd name="T1" fmla="*/ 0 h 32"/>
                <a:gd name="T2" fmla="*/ 2 w 15"/>
                <a:gd name="T3" fmla="*/ 0 h 32"/>
                <a:gd name="T4" fmla="*/ 10 w 15"/>
                <a:gd name="T5" fmla="*/ 13 h 32"/>
                <a:gd name="T6" fmla="*/ 14 w 15"/>
                <a:gd name="T7" fmla="*/ 30 h 32"/>
                <a:gd name="T8" fmla="*/ 12 w 15"/>
                <a:gd name="T9" fmla="*/ 31 h 32"/>
                <a:gd name="T10" fmla="*/ 5 w 15"/>
                <a:gd name="T11" fmla="*/ 14 h 32"/>
                <a:gd name="T12" fmla="*/ 1 w 1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6" y="2"/>
                    <a:pt x="8" y="10"/>
                    <a:pt x="10" y="13"/>
                  </a:cubicBezTo>
                  <a:cubicBezTo>
                    <a:pt x="12" y="18"/>
                    <a:pt x="15" y="25"/>
                    <a:pt x="14" y="30"/>
                  </a:cubicBezTo>
                  <a:cubicBezTo>
                    <a:pt x="14" y="31"/>
                    <a:pt x="13" y="32"/>
                    <a:pt x="12" y="31"/>
                  </a:cubicBezTo>
                  <a:cubicBezTo>
                    <a:pt x="8" y="26"/>
                    <a:pt x="7" y="19"/>
                    <a:pt x="5" y="14"/>
                  </a:cubicBezTo>
                  <a:cubicBezTo>
                    <a:pt x="3" y="10"/>
                    <a:pt x="0" y="4"/>
                    <a:pt x="1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93"/>
            <p:cNvSpPr/>
            <p:nvPr/>
          </p:nvSpPr>
          <p:spPr bwMode="auto">
            <a:xfrm>
              <a:off x="5946775" y="3346450"/>
              <a:ext cx="77788" cy="160338"/>
            </a:xfrm>
            <a:custGeom>
              <a:avLst/>
              <a:gdLst>
                <a:gd name="T0" fmla="*/ 16 w 18"/>
                <a:gd name="T1" fmla="*/ 37 h 38"/>
                <a:gd name="T2" fmla="*/ 14 w 18"/>
                <a:gd name="T3" fmla="*/ 37 h 38"/>
                <a:gd name="T4" fmla="*/ 9 w 18"/>
                <a:gd name="T5" fmla="*/ 20 h 38"/>
                <a:gd name="T6" fmla="*/ 1 w 18"/>
                <a:gd name="T7" fmla="*/ 3 h 38"/>
                <a:gd name="T8" fmla="*/ 4 w 18"/>
                <a:gd name="T9" fmla="*/ 2 h 38"/>
                <a:gd name="T10" fmla="*/ 16 w 18"/>
                <a:gd name="T1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8">
                  <a:moveTo>
                    <a:pt x="16" y="37"/>
                  </a:moveTo>
                  <a:cubicBezTo>
                    <a:pt x="16" y="38"/>
                    <a:pt x="14" y="38"/>
                    <a:pt x="14" y="37"/>
                  </a:cubicBezTo>
                  <a:cubicBezTo>
                    <a:pt x="12" y="32"/>
                    <a:pt x="11" y="26"/>
                    <a:pt x="9" y="20"/>
                  </a:cubicBezTo>
                  <a:cubicBezTo>
                    <a:pt x="7" y="14"/>
                    <a:pt x="4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10" y="11"/>
                    <a:pt x="18" y="25"/>
                    <a:pt x="16" y="3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94"/>
            <p:cNvSpPr/>
            <p:nvPr/>
          </p:nvSpPr>
          <p:spPr bwMode="auto">
            <a:xfrm>
              <a:off x="5921375" y="3359150"/>
              <a:ext cx="103188" cy="233363"/>
            </a:xfrm>
            <a:custGeom>
              <a:avLst/>
              <a:gdLst>
                <a:gd name="T0" fmla="*/ 1 w 24"/>
                <a:gd name="T1" fmla="*/ 3 h 55"/>
                <a:gd name="T2" fmla="*/ 4 w 24"/>
                <a:gd name="T3" fmla="*/ 1 h 55"/>
                <a:gd name="T4" fmla="*/ 15 w 24"/>
                <a:gd name="T5" fmla="*/ 25 h 55"/>
                <a:gd name="T6" fmla="*/ 24 w 24"/>
                <a:gd name="T7" fmla="*/ 54 h 55"/>
                <a:gd name="T8" fmla="*/ 22 w 24"/>
                <a:gd name="T9" fmla="*/ 55 h 55"/>
                <a:gd name="T10" fmla="*/ 12 w 24"/>
                <a:gd name="T11" fmla="*/ 29 h 55"/>
                <a:gd name="T12" fmla="*/ 1 w 24"/>
                <a:gd name="T1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5">
                  <a:moveTo>
                    <a:pt x="1" y="3"/>
                  </a:moveTo>
                  <a:cubicBezTo>
                    <a:pt x="0" y="2"/>
                    <a:pt x="3" y="0"/>
                    <a:pt x="4" y="1"/>
                  </a:cubicBezTo>
                  <a:cubicBezTo>
                    <a:pt x="9" y="9"/>
                    <a:pt x="12" y="16"/>
                    <a:pt x="15" y="25"/>
                  </a:cubicBezTo>
                  <a:cubicBezTo>
                    <a:pt x="19" y="34"/>
                    <a:pt x="23" y="44"/>
                    <a:pt x="24" y="54"/>
                  </a:cubicBezTo>
                  <a:cubicBezTo>
                    <a:pt x="24" y="55"/>
                    <a:pt x="23" y="55"/>
                    <a:pt x="22" y="55"/>
                  </a:cubicBezTo>
                  <a:cubicBezTo>
                    <a:pt x="17" y="47"/>
                    <a:pt x="15" y="38"/>
                    <a:pt x="12" y="29"/>
                  </a:cubicBezTo>
                  <a:cubicBezTo>
                    <a:pt x="9" y="20"/>
                    <a:pt x="6" y="12"/>
                    <a:pt x="1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95"/>
            <p:cNvSpPr/>
            <p:nvPr/>
          </p:nvSpPr>
          <p:spPr bwMode="auto">
            <a:xfrm>
              <a:off x="5892800" y="3402013"/>
              <a:ext cx="101600" cy="198438"/>
            </a:xfrm>
            <a:custGeom>
              <a:avLst/>
              <a:gdLst>
                <a:gd name="T0" fmla="*/ 2 w 24"/>
                <a:gd name="T1" fmla="*/ 1 h 47"/>
                <a:gd name="T2" fmla="*/ 15 w 24"/>
                <a:gd name="T3" fmla="*/ 19 h 47"/>
                <a:gd name="T4" fmla="*/ 24 w 24"/>
                <a:gd name="T5" fmla="*/ 45 h 47"/>
                <a:gd name="T6" fmla="*/ 22 w 24"/>
                <a:gd name="T7" fmla="*/ 46 h 47"/>
                <a:gd name="T8" fmla="*/ 13 w 24"/>
                <a:gd name="T9" fmla="*/ 25 h 47"/>
                <a:gd name="T10" fmla="*/ 1 w 24"/>
                <a:gd name="T11" fmla="*/ 2 h 47"/>
                <a:gd name="T12" fmla="*/ 2 w 24"/>
                <a:gd name="T1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7">
                  <a:moveTo>
                    <a:pt x="2" y="1"/>
                  </a:moveTo>
                  <a:cubicBezTo>
                    <a:pt x="8" y="5"/>
                    <a:pt x="11" y="12"/>
                    <a:pt x="15" y="19"/>
                  </a:cubicBezTo>
                  <a:cubicBezTo>
                    <a:pt x="18" y="27"/>
                    <a:pt x="23" y="36"/>
                    <a:pt x="24" y="45"/>
                  </a:cubicBezTo>
                  <a:cubicBezTo>
                    <a:pt x="24" y="46"/>
                    <a:pt x="23" y="47"/>
                    <a:pt x="22" y="46"/>
                  </a:cubicBezTo>
                  <a:cubicBezTo>
                    <a:pt x="18" y="40"/>
                    <a:pt x="16" y="32"/>
                    <a:pt x="13" y="25"/>
                  </a:cubicBezTo>
                  <a:cubicBezTo>
                    <a:pt x="10" y="17"/>
                    <a:pt x="6" y="9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96"/>
            <p:cNvSpPr/>
            <p:nvPr/>
          </p:nvSpPr>
          <p:spPr bwMode="auto">
            <a:xfrm>
              <a:off x="5586413" y="3414713"/>
              <a:ext cx="76200" cy="173038"/>
            </a:xfrm>
            <a:custGeom>
              <a:avLst/>
              <a:gdLst>
                <a:gd name="T0" fmla="*/ 18 w 18"/>
                <a:gd name="T1" fmla="*/ 39 h 41"/>
                <a:gd name="T2" fmla="*/ 16 w 18"/>
                <a:gd name="T3" fmla="*/ 40 h 41"/>
                <a:gd name="T4" fmla="*/ 7 w 18"/>
                <a:gd name="T5" fmla="*/ 22 h 41"/>
                <a:gd name="T6" fmla="*/ 1 w 18"/>
                <a:gd name="T7" fmla="*/ 3 h 41"/>
                <a:gd name="T8" fmla="*/ 4 w 18"/>
                <a:gd name="T9" fmla="*/ 2 h 41"/>
                <a:gd name="T10" fmla="*/ 13 w 18"/>
                <a:gd name="T11" fmla="*/ 22 h 41"/>
                <a:gd name="T12" fmla="*/ 18 w 18"/>
                <a:gd name="T1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1">
                  <a:moveTo>
                    <a:pt x="18" y="39"/>
                  </a:moveTo>
                  <a:cubicBezTo>
                    <a:pt x="18" y="41"/>
                    <a:pt x="16" y="41"/>
                    <a:pt x="16" y="40"/>
                  </a:cubicBezTo>
                  <a:cubicBezTo>
                    <a:pt x="11" y="35"/>
                    <a:pt x="10" y="28"/>
                    <a:pt x="7" y="22"/>
                  </a:cubicBezTo>
                  <a:cubicBezTo>
                    <a:pt x="5" y="15"/>
                    <a:pt x="3" y="9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7" y="8"/>
                    <a:pt x="10" y="15"/>
                    <a:pt x="13" y="22"/>
                  </a:cubicBezTo>
                  <a:cubicBezTo>
                    <a:pt x="15" y="28"/>
                    <a:pt x="18" y="33"/>
                    <a:pt x="18" y="3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97"/>
            <p:cNvSpPr/>
            <p:nvPr/>
          </p:nvSpPr>
          <p:spPr bwMode="auto">
            <a:xfrm>
              <a:off x="5297488" y="3706813"/>
              <a:ext cx="114300" cy="254000"/>
            </a:xfrm>
            <a:custGeom>
              <a:avLst/>
              <a:gdLst>
                <a:gd name="T0" fmla="*/ 27 w 27"/>
                <a:gd name="T1" fmla="*/ 58 h 60"/>
                <a:gd name="T2" fmla="*/ 24 w 27"/>
                <a:gd name="T3" fmla="*/ 59 h 60"/>
                <a:gd name="T4" fmla="*/ 11 w 27"/>
                <a:gd name="T5" fmla="*/ 30 h 60"/>
                <a:gd name="T6" fmla="*/ 0 w 27"/>
                <a:gd name="T7" fmla="*/ 3 h 60"/>
                <a:gd name="T8" fmla="*/ 4 w 27"/>
                <a:gd name="T9" fmla="*/ 3 h 60"/>
                <a:gd name="T10" fmla="*/ 19 w 27"/>
                <a:gd name="T11" fmla="*/ 34 h 60"/>
                <a:gd name="T12" fmla="*/ 27 w 27"/>
                <a:gd name="T13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0">
                  <a:moveTo>
                    <a:pt x="27" y="58"/>
                  </a:moveTo>
                  <a:cubicBezTo>
                    <a:pt x="27" y="60"/>
                    <a:pt x="25" y="60"/>
                    <a:pt x="24" y="59"/>
                  </a:cubicBezTo>
                  <a:cubicBezTo>
                    <a:pt x="19" y="50"/>
                    <a:pt x="16" y="40"/>
                    <a:pt x="11" y="30"/>
                  </a:cubicBezTo>
                  <a:cubicBezTo>
                    <a:pt x="7" y="22"/>
                    <a:pt x="3" y="13"/>
                    <a:pt x="0" y="3"/>
                  </a:cubicBezTo>
                  <a:cubicBezTo>
                    <a:pt x="0" y="1"/>
                    <a:pt x="3" y="0"/>
                    <a:pt x="4" y="3"/>
                  </a:cubicBezTo>
                  <a:cubicBezTo>
                    <a:pt x="8" y="14"/>
                    <a:pt x="13" y="24"/>
                    <a:pt x="19" y="34"/>
                  </a:cubicBezTo>
                  <a:cubicBezTo>
                    <a:pt x="22" y="41"/>
                    <a:pt x="27" y="50"/>
                    <a:pt x="27" y="5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98"/>
            <p:cNvSpPr/>
            <p:nvPr/>
          </p:nvSpPr>
          <p:spPr bwMode="auto">
            <a:xfrm>
              <a:off x="5262563" y="3668713"/>
              <a:ext cx="103188" cy="266700"/>
            </a:xfrm>
            <a:custGeom>
              <a:avLst/>
              <a:gdLst>
                <a:gd name="T0" fmla="*/ 24 w 24"/>
                <a:gd name="T1" fmla="*/ 61 h 63"/>
                <a:gd name="T2" fmla="*/ 22 w 24"/>
                <a:gd name="T3" fmla="*/ 62 h 63"/>
                <a:gd name="T4" fmla="*/ 10 w 24"/>
                <a:gd name="T5" fmla="*/ 35 h 63"/>
                <a:gd name="T6" fmla="*/ 0 w 24"/>
                <a:gd name="T7" fmla="*/ 4 h 63"/>
                <a:gd name="T8" fmla="*/ 4 w 24"/>
                <a:gd name="T9" fmla="*/ 3 h 63"/>
                <a:gd name="T10" fmla="*/ 16 w 24"/>
                <a:gd name="T11" fmla="*/ 36 h 63"/>
                <a:gd name="T12" fmla="*/ 24 w 24"/>
                <a:gd name="T13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3">
                  <a:moveTo>
                    <a:pt x="24" y="61"/>
                  </a:moveTo>
                  <a:cubicBezTo>
                    <a:pt x="24" y="62"/>
                    <a:pt x="23" y="63"/>
                    <a:pt x="22" y="62"/>
                  </a:cubicBezTo>
                  <a:cubicBezTo>
                    <a:pt x="16" y="54"/>
                    <a:pt x="14" y="44"/>
                    <a:pt x="10" y="35"/>
                  </a:cubicBezTo>
                  <a:cubicBezTo>
                    <a:pt x="6" y="25"/>
                    <a:pt x="2" y="15"/>
                    <a:pt x="0" y="4"/>
                  </a:cubicBezTo>
                  <a:cubicBezTo>
                    <a:pt x="0" y="1"/>
                    <a:pt x="3" y="0"/>
                    <a:pt x="4" y="3"/>
                  </a:cubicBezTo>
                  <a:cubicBezTo>
                    <a:pt x="7" y="14"/>
                    <a:pt x="11" y="25"/>
                    <a:pt x="16" y="36"/>
                  </a:cubicBezTo>
                  <a:cubicBezTo>
                    <a:pt x="19" y="44"/>
                    <a:pt x="24" y="52"/>
                    <a:pt x="24" y="6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99"/>
            <p:cNvSpPr/>
            <p:nvPr/>
          </p:nvSpPr>
          <p:spPr bwMode="auto">
            <a:xfrm>
              <a:off x="5062538" y="3800475"/>
              <a:ext cx="93663" cy="152400"/>
            </a:xfrm>
            <a:custGeom>
              <a:avLst/>
              <a:gdLst>
                <a:gd name="T0" fmla="*/ 21 w 22"/>
                <a:gd name="T1" fmla="*/ 35 h 36"/>
                <a:gd name="T2" fmla="*/ 19 w 22"/>
                <a:gd name="T3" fmla="*/ 35 h 36"/>
                <a:gd name="T4" fmla="*/ 12 w 22"/>
                <a:gd name="T5" fmla="*/ 22 h 36"/>
                <a:gd name="T6" fmla="*/ 1 w 22"/>
                <a:gd name="T7" fmla="*/ 5 h 36"/>
                <a:gd name="T8" fmla="*/ 4 w 22"/>
                <a:gd name="T9" fmla="*/ 2 h 36"/>
                <a:gd name="T10" fmla="*/ 16 w 22"/>
                <a:gd name="T11" fmla="*/ 18 h 36"/>
                <a:gd name="T12" fmla="*/ 21 w 22"/>
                <a:gd name="T1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1" y="35"/>
                  </a:moveTo>
                  <a:cubicBezTo>
                    <a:pt x="21" y="36"/>
                    <a:pt x="19" y="36"/>
                    <a:pt x="19" y="35"/>
                  </a:cubicBezTo>
                  <a:cubicBezTo>
                    <a:pt x="16" y="32"/>
                    <a:pt x="15" y="27"/>
                    <a:pt x="12" y="22"/>
                  </a:cubicBezTo>
                  <a:cubicBezTo>
                    <a:pt x="9" y="16"/>
                    <a:pt x="5" y="10"/>
                    <a:pt x="1" y="5"/>
                  </a:cubicBezTo>
                  <a:cubicBezTo>
                    <a:pt x="0" y="3"/>
                    <a:pt x="3" y="0"/>
                    <a:pt x="4" y="2"/>
                  </a:cubicBezTo>
                  <a:cubicBezTo>
                    <a:pt x="8" y="7"/>
                    <a:pt x="12" y="13"/>
                    <a:pt x="16" y="18"/>
                  </a:cubicBezTo>
                  <a:cubicBezTo>
                    <a:pt x="18" y="23"/>
                    <a:pt x="22" y="29"/>
                    <a:pt x="21" y="3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100"/>
            <p:cNvSpPr/>
            <p:nvPr/>
          </p:nvSpPr>
          <p:spPr bwMode="auto">
            <a:xfrm>
              <a:off x="4999038" y="3910013"/>
              <a:ext cx="63500" cy="111125"/>
            </a:xfrm>
            <a:custGeom>
              <a:avLst/>
              <a:gdLst>
                <a:gd name="T0" fmla="*/ 11 w 15"/>
                <a:gd name="T1" fmla="*/ 25 h 26"/>
                <a:gd name="T2" fmla="*/ 9 w 15"/>
                <a:gd name="T3" fmla="*/ 25 h 26"/>
                <a:gd name="T4" fmla="*/ 6 w 15"/>
                <a:gd name="T5" fmla="*/ 16 h 26"/>
                <a:gd name="T6" fmla="*/ 1 w 15"/>
                <a:gd name="T7" fmla="*/ 5 h 26"/>
                <a:gd name="T8" fmla="*/ 5 w 15"/>
                <a:gd name="T9" fmla="*/ 3 h 26"/>
                <a:gd name="T10" fmla="*/ 11 w 15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6">
                  <a:moveTo>
                    <a:pt x="11" y="25"/>
                  </a:moveTo>
                  <a:cubicBezTo>
                    <a:pt x="10" y="25"/>
                    <a:pt x="9" y="26"/>
                    <a:pt x="9" y="25"/>
                  </a:cubicBezTo>
                  <a:cubicBezTo>
                    <a:pt x="7" y="22"/>
                    <a:pt x="7" y="19"/>
                    <a:pt x="6" y="16"/>
                  </a:cubicBezTo>
                  <a:cubicBezTo>
                    <a:pt x="5" y="12"/>
                    <a:pt x="3" y="8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8" y="8"/>
                    <a:pt x="15" y="19"/>
                    <a:pt x="11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101"/>
            <p:cNvSpPr/>
            <p:nvPr/>
          </p:nvSpPr>
          <p:spPr bwMode="auto">
            <a:xfrm>
              <a:off x="4978400" y="3914775"/>
              <a:ext cx="55563" cy="136525"/>
            </a:xfrm>
            <a:custGeom>
              <a:avLst/>
              <a:gdLst>
                <a:gd name="T0" fmla="*/ 12 w 13"/>
                <a:gd name="T1" fmla="*/ 29 h 32"/>
                <a:gd name="T2" fmla="*/ 8 w 13"/>
                <a:gd name="T3" fmla="*/ 29 h 32"/>
                <a:gd name="T4" fmla="*/ 8 w 13"/>
                <a:gd name="T5" fmla="*/ 29 h 32"/>
                <a:gd name="T6" fmla="*/ 4 w 13"/>
                <a:gd name="T7" fmla="*/ 15 h 32"/>
                <a:gd name="T8" fmla="*/ 0 w 13"/>
                <a:gd name="T9" fmla="*/ 3 h 32"/>
                <a:gd name="T10" fmla="*/ 3 w 13"/>
                <a:gd name="T11" fmla="*/ 2 h 32"/>
                <a:gd name="T12" fmla="*/ 12 w 13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12" y="29"/>
                  </a:moveTo>
                  <a:cubicBezTo>
                    <a:pt x="12" y="32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4"/>
                    <a:pt x="6" y="19"/>
                    <a:pt x="4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8" y="9"/>
                    <a:pt x="13" y="20"/>
                    <a:pt x="12" y="2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102"/>
            <p:cNvSpPr/>
            <p:nvPr/>
          </p:nvSpPr>
          <p:spPr bwMode="auto">
            <a:xfrm>
              <a:off x="4940300" y="3922713"/>
              <a:ext cx="63500" cy="106363"/>
            </a:xfrm>
            <a:custGeom>
              <a:avLst/>
              <a:gdLst>
                <a:gd name="T0" fmla="*/ 12 w 15"/>
                <a:gd name="T1" fmla="*/ 23 h 25"/>
                <a:gd name="T2" fmla="*/ 8 w 15"/>
                <a:gd name="T3" fmla="*/ 22 h 25"/>
                <a:gd name="T4" fmla="*/ 6 w 15"/>
                <a:gd name="T5" fmla="*/ 14 h 25"/>
                <a:gd name="T6" fmla="*/ 2 w 15"/>
                <a:gd name="T7" fmla="*/ 5 h 25"/>
                <a:gd name="T8" fmla="*/ 6 w 15"/>
                <a:gd name="T9" fmla="*/ 3 h 25"/>
                <a:gd name="T10" fmla="*/ 12 w 15"/>
                <a:gd name="T1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5">
                  <a:moveTo>
                    <a:pt x="12" y="23"/>
                  </a:moveTo>
                  <a:cubicBezTo>
                    <a:pt x="11" y="25"/>
                    <a:pt x="9" y="24"/>
                    <a:pt x="8" y="22"/>
                  </a:cubicBezTo>
                  <a:cubicBezTo>
                    <a:pt x="8" y="19"/>
                    <a:pt x="7" y="16"/>
                    <a:pt x="6" y="14"/>
                  </a:cubicBezTo>
                  <a:cubicBezTo>
                    <a:pt x="5" y="11"/>
                    <a:pt x="3" y="8"/>
                    <a:pt x="2" y="5"/>
                  </a:cubicBezTo>
                  <a:cubicBezTo>
                    <a:pt x="0" y="2"/>
                    <a:pt x="4" y="0"/>
                    <a:pt x="6" y="3"/>
                  </a:cubicBezTo>
                  <a:cubicBezTo>
                    <a:pt x="9" y="8"/>
                    <a:pt x="15" y="17"/>
                    <a:pt x="12" y="2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103"/>
            <p:cNvSpPr/>
            <p:nvPr/>
          </p:nvSpPr>
          <p:spPr bwMode="auto">
            <a:xfrm>
              <a:off x="4910138" y="3927475"/>
              <a:ext cx="47625" cy="85725"/>
            </a:xfrm>
            <a:custGeom>
              <a:avLst/>
              <a:gdLst>
                <a:gd name="T0" fmla="*/ 8 w 11"/>
                <a:gd name="T1" fmla="*/ 19 h 20"/>
                <a:gd name="T2" fmla="*/ 4 w 11"/>
                <a:gd name="T3" fmla="*/ 15 h 20"/>
                <a:gd name="T4" fmla="*/ 0 w 11"/>
                <a:gd name="T5" fmla="*/ 4 h 20"/>
                <a:gd name="T6" fmla="*/ 5 w 11"/>
                <a:gd name="T7" fmla="*/ 3 h 20"/>
                <a:gd name="T8" fmla="*/ 9 w 11"/>
                <a:gd name="T9" fmla="*/ 12 h 20"/>
                <a:gd name="T10" fmla="*/ 8 w 11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8" y="19"/>
                  </a:moveTo>
                  <a:cubicBezTo>
                    <a:pt x="6" y="20"/>
                    <a:pt x="4" y="17"/>
                    <a:pt x="4" y="15"/>
                  </a:cubicBezTo>
                  <a:cubicBezTo>
                    <a:pt x="3" y="11"/>
                    <a:pt x="2" y="8"/>
                    <a:pt x="0" y="4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6" y="6"/>
                    <a:pt x="7" y="9"/>
                    <a:pt x="9" y="12"/>
                  </a:cubicBezTo>
                  <a:cubicBezTo>
                    <a:pt x="9" y="14"/>
                    <a:pt x="11" y="18"/>
                    <a:pt x="8" y="1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104"/>
            <p:cNvSpPr/>
            <p:nvPr/>
          </p:nvSpPr>
          <p:spPr bwMode="auto">
            <a:xfrm>
              <a:off x="5360988" y="2611438"/>
              <a:ext cx="68263" cy="111125"/>
            </a:xfrm>
            <a:custGeom>
              <a:avLst/>
              <a:gdLst>
                <a:gd name="T0" fmla="*/ 4 w 16"/>
                <a:gd name="T1" fmla="*/ 2 h 26"/>
                <a:gd name="T2" fmla="*/ 11 w 16"/>
                <a:gd name="T3" fmla="*/ 14 h 26"/>
                <a:gd name="T4" fmla="*/ 16 w 16"/>
                <a:gd name="T5" fmla="*/ 25 h 26"/>
                <a:gd name="T6" fmla="*/ 15 w 16"/>
                <a:gd name="T7" fmla="*/ 26 h 26"/>
                <a:gd name="T8" fmla="*/ 8 w 16"/>
                <a:gd name="T9" fmla="*/ 17 h 26"/>
                <a:gd name="T10" fmla="*/ 1 w 16"/>
                <a:gd name="T11" fmla="*/ 4 h 26"/>
                <a:gd name="T12" fmla="*/ 4 w 16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4" y="2"/>
                  </a:moveTo>
                  <a:cubicBezTo>
                    <a:pt x="6" y="6"/>
                    <a:pt x="9" y="10"/>
                    <a:pt x="11" y="14"/>
                  </a:cubicBezTo>
                  <a:cubicBezTo>
                    <a:pt x="13" y="17"/>
                    <a:pt x="16" y="21"/>
                    <a:pt x="16" y="25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2" y="24"/>
                    <a:pt x="10" y="20"/>
                    <a:pt x="8" y="17"/>
                  </a:cubicBezTo>
                  <a:cubicBezTo>
                    <a:pt x="6" y="13"/>
                    <a:pt x="3" y="9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05"/>
            <p:cNvSpPr/>
            <p:nvPr/>
          </p:nvSpPr>
          <p:spPr bwMode="auto">
            <a:xfrm>
              <a:off x="5326063" y="2608263"/>
              <a:ext cx="65088" cy="119063"/>
            </a:xfrm>
            <a:custGeom>
              <a:avLst/>
              <a:gdLst>
                <a:gd name="T0" fmla="*/ 4 w 15"/>
                <a:gd name="T1" fmla="*/ 1 h 28"/>
                <a:gd name="T2" fmla="*/ 11 w 15"/>
                <a:gd name="T3" fmla="*/ 14 h 28"/>
                <a:gd name="T4" fmla="*/ 14 w 15"/>
                <a:gd name="T5" fmla="*/ 27 h 28"/>
                <a:gd name="T6" fmla="*/ 12 w 15"/>
                <a:gd name="T7" fmla="*/ 28 h 28"/>
                <a:gd name="T8" fmla="*/ 6 w 15"/>
                <a:gd name="T9" fmla="*/ 16 h 28"/>
                <a:gd name="T10" fmla="*/ 1 w 15"/>
                <a:gd name="T11" fmla="*/ 2 h 28"/>
                <a:gd name="T12" fmla="*/ 4 w 15"/>
                <a:gd name="T1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8">
                  <a:moveTo>
                    <a:pt x="4" y="1"/>
                  </a:moveTo>
                  <a:cubicBezTo>
                    <a:pt x="6" y="5"/>
                    <a:pt x="9" y="9"/>
                    <a:pt x="11" y="14"/>
                  </a:cubicBezTo>
                  <a:cubicBezTo>
                    <a:pt x="12" y="18"/>
                    <a:pt x="15" y="23"/>
                    <a:pt x="14" y="27"/>
                  </a:cubicBezTo>
                  <a:cubicBezTo>
                    <a:pt x="14" y="28"/>
                    <a:pt x="12" y="28"/>
                    <a:pt x="12" y="28"/>
                  </a:cubicBezTo>
                  <a:cubicBezTo>
                    <a:pt x="9" y="24"/>
                    <a:pt x="8" y="20"/>
                    <a:pt x="6" y="16"/>
                  </a:cubicBezTo>
                  <a:cubicBezTo>
                    <a:pt x="5" y="11"/>
                    <a:pt x="2" y="7"/>
                    <a:pt x="1" y="2"/>
                  </a:cubicBezTo>
                  <a:cubicBezTo>
                    <a:pt x="0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06"/>
            <p:cNvSpPr/>
            <p:nvPr/>
          </p:nvSpPr>
          <p:spPr bwMode="auto">
            <a:xfrm>
              <a:off x="5280025" y="2603500"/>
              <a:ext cx="60325" cy="123825"/>
            </a:xfrm>
            <a:custGeom>
              <a:avLst/>
              <a:gdLst>
                <a:gd name="T0" fmla="*/ 4 w 14"/>
                <a:gd name="T1" fmla="*/ 1 h 29"/>
                <a:gd name="T2" fmla="*/ 10 w 14"/>
                <a:gd name="T3" fmla="*/ 14 h 29"/>
                <a:gd name="T4" fmla="*/ 14 w 14"/>
                <a:gd name="T5" fmla="*/ 27 h 29"/>
                <a:gd name="T6" fmla="*/ 12 w 14"/>
                <a:gd name="T7" fmla="*/ 28 h 29"/>
                <a:gd name="T8" fmla="*/ 5 w 14"/>
                <a:gd name="T9" fmla="*/ 15 h 29"/>
                <a:gd name="T10" fmla="*/ 0 w 14"/>
                <a:gd name="T11" fmla="*/ 3 h 29"/>
                <a:gd name="T12" fmla="*/ 4 w 14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4" y="1"/>
                  </a:moveTo>
                  <a:cubicBezTo>
                    <a:pt x="6" y="5"/>
                    <a:pt x="8" y="10"/>
                    <a:pt x="10" y="14"/>
                  </a:cubicBezTo>
                  <a:cubicBezTo>
                    <a:pt x="12" y="18"/>
                    <a:pt x="14" y="23"/>
                    <a:pt x="14" y="27"/>
                  </a:cubicBezTo>
                  <a:cubicBezTo>
                    <a:pt x="14" y="28"/>
                    <a:pt x="12" y="29"/>
                    <a:pt x="12" y="28"/>
                  </a:cubicBezTo>
                  <a:cubicBezTo>
                    <a:pt x="8" y="24"/>
                    <a:pt x="7" y="19"/>
                    <a:pt x="5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07"/>
            <p:cNvSpPr/>
            <p:nvPr/>
          </p:nvSpPr>
          <p:spPr bwMode="auto">
            <a:xfrm>
              <a:off x="4930775" y="2816225"/>
              <a:ext cx="90488" cy="119063"/>
            </a:xfrm>
            <a:custGeom>
              <a:avLst/>
              <a:gdLst>
                <a:gd name="T0" fmla="*/ 4 w 21"/>
                <a:gd name="T1" fmla="*/ 2 h 28"/>
                <a:gd name="T2" fmla="*/ 10 w 21"/>
                <a:gd name="T3" fmla="*/ 11 h 28"/>
                <a:gd name="T4" fmla="*/ 11 w 21"/>
                <a:gd name="T5" fmla="*/ 12 h 28"/>
                <a:gd name="T6" fmla="*/ 15 w 21"/>
                <a:gd name="T7" fmla="*/ 12 h 28"/>
                <a:gd name="T8" fmla="*/ 21 w 21"/>
                <a:gd name="T9" fmla="*/ 27 h 28"/>
                <a:gd name="T10" fmla="*/ 19 w 21"/>
                <a:gd name="T11" fmla="*/ 28 h 28"/>
                <a:gd name="T12" fmla="*/ 13 w 21"/>
                <a:gd name="T13" fmla="*/ 19 h 28"/>
                <a:gd name="T14" fmla="*/ 12 w 21"/>
                <a:gd name="T15" fmla="*/ 20 h 28"/>
                <a:gd name="T16" fmla="*/ 7 w 21"/>
                <a:gd name="T17" fmla="*/ 14 h 28"/>
                <a:gd name="T18" fmla="*/ 1 w 21"/>
                <a:gd name="T19" fmla="*/ 3 h 28"/>
                <a:gd name="T20" fmla="*/ 4 w 21"/>
                <a:gd name="T2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8">
                  <a:moveTo>
                    <a:pt x="4" y="2"/>
                  </a:moveTo>
                  <a:cubicBezTo>
                    <a:pt x="6" y="5"/>
                    <a:pt x="8" y="8"/>
                    <a:pt x="10" y="11"/>
                  </a:cubicBezTo>
                  <a:cubicBezTo>
                    <a:pt x="10" y="11"/>
                    <a:pt x="10" y="11"/>
                    <a:pt x="11" y="12"/>
                  </a:cubicBezTo>
                  <a:cubicBezTo>
                    <a:pt x="12" y="10"/>
                    <a:pt x="14" y="10"/>
                    <a:pt x="15" y="12"/>
                  </a:cubicBezTo>
                  <a:cubicBezTo>
                    <a:pt x="17" y="17"/>
                    <a:pt x="21" y="22"/>
                    <a:pt x="21" y="27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7" y="26"/>
                    <a:pt x="15" y="22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9" y="19"/>
                    <a:pt x="8" y="16"/>
                    <a:pt x="7" y="14"/>
                  </a:cubicBezTo>
                  <a:cubicBezTo>
                    <a:pt x="4" y="11"/>
                    <a:pt x="3" y="7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08"/>
            <p:cNvSpPr/>
            <p:nvPr/>
          </p:nvSpPr>
          <p:spPr bwMode="auto">
            <a:xfrm>
              <a:off x="6696075" y="2540000"/>
              <a:ext cx="79375" cy="177800"/>
            </a:xfrm>
            <a:custGeom>
              <a:avLst/>
              <a:gdLst>
                <a:gd name="T0" fmla="*/ 4 w 19"/>
                <a:gd name="T1" fmla="*/ 2 h 42"/>
                <a:gd name="T2" fmla="*/ 14 w 19"/>
                <a:gd name="T3" fmla="*/ 19 h 42"/>
                <a:gd name="T4" fmla="*/ 18 w 19"/>
                <a:gd name="T5" fmla="*/ 40 h 42"/>
                <a:gd name="T6" fmla="*/ 15 w 19"/>
                <a:gd name="T7" fmla="*/ 40 h 42"/>
                <a:gd name="T8" fmla="*/ 10 w 19"/>
                <a:gd name="T9" fmla="*/ 26 h 42"/>
                <a:gd name="T10" fmla="*/ 1 w 19"/>
                <a:gd name="T11" fmla="*/ 4 h 42"/>
                <a:gd name="T12" fmla="*/ 4 w 19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2">
                  <a:moveTo>
                    <a:pt x="4" y="2"/>
                  </a:moveTo>
                  <a:cubicBezTo>
                    <a:pt x="9" y="7"/>
                    <a:pt x="11" y="13"/>
                    <a:pt x="14" y="19"/>
                  </a:cubicBezTo>
                  <a:cubicBezTo>
                    <a:pt x="16" y="25"/>
                    <a:pt x="19" y="33"/>
                    <a:pt x="18" y="40"/>
                  </a:cubicBezTo>
                  <a:cubicBezTo>
                    <a:pt x="18" y="41"/>
                    <a:pt x="16" y="42"/>
                    <a:pt x="15" y="40"/>
                  </a:cubicBezTo>
                  <a:cubicBezTo>
                    <a:pt x="12" y="37"/>
                    <a:pt x="12" y="31"/>
                    <a:pt x="10" y="26"/>
                  </a:cubicBezTo>
                  <a:cubicBezTo>
                    <a:pt x="8" y="19"/>
                    <a:pt x="6" y="11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09"/>
            <p:cNvSpPr/>
            <p:nvPr/>
          </p:nvSpPr>
          <p:spPr bwMode="auto">
            <a:xfrm>
              <a:off x="6584950" y="2547938"/>
              <a:ext cx="93663" cy="166688"/>
            </a:xfrm>
            <a:custGeom>
              <a:avLst/>
              <a:gdLst>
                <a:gd name="T0" fmla="*/ 3 w 22"/>
                <a:gd name="T1" fmla="*/ 1 h 39"/>
                <a:gd name="T2" fmla="*/ 13 w 22"/>
                <a:gd name="T3" fmla="*/ 17 h 39"/>
                <a:gd name="T4" fmla="*/ 20 w 22"/>
                <a:gd name="T5" fmla="*/ 38 h 39"/>
                <a:gd name="T6" fmla="*/ 17 w 22"/>
                <a:gd name="T7" fmla="*/ 39 h 39"/>
                <a:gd name="T8" fmla="*/ 8 w 22"/>
                <a:gd name="T9" fmla="*/ 20 h 39"/>
                <a:gd name="T10" fmla="*/ 1 w 22"/>
                <a:gd name="T11" fmla="*/ 2 h 39"/>
                <a:gd name="T12" fmla="*/ 3 w 22"/>
                <a:gd name="T13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">
                  <a:moveTo>
                    <a:pt x="3" y="1"/>
                  </a:moveTo>
                  <a:cubicBezTo>
                    <a:pt x="8" y="5"/>
                    <a:pt x="10" y="12"/>
                    <a:pt x="13" y="17"/>
                  </a:cubicBezTo>
                  <a:cubicBezTo>
                    <a:pt x="16" y="23"/>
                    <a:pt x="22" y="32"/>
                    <a:pt x="20" y="38"/>
                  </a:cubicBezTo>
                  <a:cubicBezTo>
                    <a:pt x="20" y="39"/>
                    <a:pt x="18" y="39"/>
                    <a:pt x="17" y="39"/>
                  </a:cubicBezTo>
                  <a:cubicBezTo>
                    <a:pt x="13" y="34"/>
                    <a:pt x="11" y="25"/>
                    <a:pt x="8" y="20"/>
                  </a:cubicBezTo>
                  <a:cubicBezTo>
                    <a:pt x="6" y="15"/>
                    <a:pt x="0" y="8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10"/>
            <p:cNvSpPr/>
            <p:nvPr/>
          </p:nvSpPr>
          <p:spPr bwMode="auto">
            <a:xfrm>
              <a:off x="6473825" y="2484438"/>
              <a:ext cx="65088" cy="127000"/>
            </a:xfrm>
            <a:custGeom>
              <a:avLst/>
              <a:gdLst>
                <a:gd name="T0" fmla="*/ 4 w 15"/>
                <a:gd name="T1" fmla="*/ 2 h 30"/>
                <a:gd name="T2" fmla="*/ 15 w 15"/>
                <a:gd name="T3" fmla="*/ 29 h 30"/>
                <a:gd name="T4" fmla="*/ 13 w 15"/>
                <a:gd name="T5" fmla="*/ 29 h 30"/>
                <a:gd name="T6" fmla="*/ 0 w 15"/>
                <a:gd name="T7" fmla="*/ 3 h 30"/>
                <a:gd name="T8" fmla="*/ 4 w 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0">
                  <a:moveTo>
                    <a:pt x="4" y="2"/>
                  </a:moveTo>
                  <a:cubicBezTo>
                    <a:pt x="8" y="10"/>
                    <a:pt x="15" y="19"/>
                    <a:pt x="15" y="29"/>
                  </a:cubicBezTo>
                  <a:cubicBezTo>
                    <a:pt x="15" y="30"/>
                    <a:pt x="14" y="30"/>
                    <a:pt x="13" y="29"/>
                  </a:cubicBezTo>
                  <a:cubicBezTo>
                    <a:pt x="7" y="22"/>
                    <a:pt x="3" y="12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11"/>
            <p:cNvSpPr/>
            <p:nvPr/>
          </p:nvSpPr>
          <p:spPr bwMode="auto">
            <a:xfrm>
              <a:off x="6394450" y="2466975"/>
              <a:ext cx="92075" cy="141288"/>
            </a:xfrm>
            <a:custGeom>
              <a:avLst/>
              <a:gdLst>
                <a:gd name="T0" fmla="*/ 4 w 22"/>
                <a:gd name="T1" fmla="*/ 2 h 33"/>
                <a:gd name="T2" fmla="*/ 15 w 22"/>
                <a:gd name="T3" fmla="*/ 17 h 33"/>
                <a:gd name="T4" fmla="*/ 20 w 22"/>
                <a:gd name="T5" fmla="*/ 32 h 33"/>
                <a:gd name="T6" fmla="*/ 18 w 22"/>
                <a:gd name="T7" fmla="*/ 33 h 33"/>
                <a:gd name="T8" fmla="*/ 11 w 22"/>
                <a:gd name="T9" fmla="*/ 19 h 33"/>
                <a:gd name="T10" fmla="*/ 1 w 22"/>
                <a:gd name="T11" fmla="*/ 4 h 33"/>
                <a:gd name="T12" fmla="*/ 4 w 22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4" y="2"/>
                  </a:moveTo>
                  <a:cubicBezTo>
                    <a:pt x="8" y="7"/>
                    <a:pt x="12" y="12"/>
                    <a:pt x="15" y="17"/>
                  </a:cubicBezTo>
                  <a:cubicBezTo>
                    <a:pt x="18" y="21"/>
                    <a:pt x="22" y="27"/>
                    <a:pt x="20" y="32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4" y="29"/>
                    <a:pt x="13" y="23"/>
                    <a:pt x="11" y="19"/>
                  </a:cubicBezTo>
                  <a:cubicBezTo>
                    <a:pt x="8" y="14"/>
                    <a:pt x="4" y="9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12"/>
            <p:cNvSpPr/>
            <p:nvPr/>
          </p:nvSpPr>
          <p:spPr bwMode="auto">
            <a:xfrm>
              <a:off x="6316663" y="2506663"/>
              <a:ext cx="93663" cy="155575"/>
            </a:xfrm>
            <a:custGeom>
              <a:avLst/>
              <a:gdLst>
                <a:gd name="T0" fmla="*/ 15 w 22"/>
                <a:gd name="T1" fmla="*/ 31 h 37"/>
                <a:gd name="T2" fmla="*/ 15 w 22"/>
                <a:gd name="T3" fmla="*/ 31 h 37"/>
                <a:gd name="T4" fmla="*/ 1 w 22"/>
                <a:gd name="T5" fmla="*/ 4 h 37"/>
                <a:gd name="T6" fmla="*/ 5 w 22"/>
                <a:gd name="T7" fmla="*/ 2 h 37"/>
                <a:gd name="T8" fmla="*/ 20 w 22"/>
                <a:gd name="T9" fmla="*/ 34 h 37"/>
                <a:gd name="T10" fmla="*/ 17 w 22"/>
                <a:gd name="T11" fmla="*/ 35 h 37"/>
                <a:gd name="T12" fmla="*/ 14 w 22"/>
                <a:gd name="T13" fmla="*/ 32 h 37"/>
                <a:gd name="T14" fmla="*/ 15 w 2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2" y="21"/>
                    <a:pt x="7" y="13"/>
                    <a:pt x="1" y="4"/>
                  </a:cubicBezTo>
                  <a:cubicBezTo>
                    <a:pt x="0" y="1"/>
                    <a:pt x="3" y="0"/>
                    <a:pt x="5" y="2"/>
                  </a:cubicBezTo>
                  <a:cubicBezTo>
                    <a:pt x="11" y="11"/>
                    <a:pt x="22" y="22"/>
                    <a:pt x="20" y="34"/>
                  </a:cubicBezTo>
                  <a:cubicBezTo>
                    <a:pt x="20" y="36"/>
                    <a:pt x="18" y="37"/>
                    <a:pt x="17" y="35"/>
                  </a:cubicBezTo>
                  <a:cubicBezTo>
                    <a:pt x="16" y="34"/>
                    <a:pt x="15" y="33"/>
                    <a:pt x="14" y="32"/>
                  </a:cubicBezTo>
                  <a:cubicBezTo>
                    <a:pt x="14" y="32"/>
                    <a:pt x="15" y="31"/>
                    <a:pt x="15" y="3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13"/>
            <p:cNvSpPr/>
            <p:nvPr/>
          </p:nvSpPr>
          <p:spPr bwMode="auto">
            <a:xfrm>
              <a:off x="6257925" y="2489200"/>
              <a:ext cx="96838" cy="169863"/>
            </a:xfrm>
            <a:custGeom>
              <a:avLst/>
              <a:gdLst>
                <a:gd name="T0" fmla="*/ 4 w 23"/>
                <a:gd name="T1" fmla="*/ 1 h 40"/>
                <a:gd name="T2" fmla="*/ 7 w 23"/>
                <a:gd name="T3" fmla="*/ 4 h 40"/>
                <a:gd name="T4" fmla="*/ 7 w 23"/>
                <a:gd name="T5" fmla="*/ 6 h 40"/>
                <a:gd name="T6" fmla="*/ 16 w 23"/>
                <a:gd name="T7" fmla="*/ 20 h 40"/>
                <a:gd name="T8" fmla="*/ 21 w 23"/>
                <a:gd name="T9" fmla="*/ 38 h 40"/>
                <a:gd name="T10" fmla="*/ 18 w 23"/>
                <a:gd name="T11" fmla="*/ 40 h 40"/>
                <a:gd name="T12" fmla="*/ 18 w 23"/>
                <a:gd name="T13" fmla="*/ 40 h 40"/>
                <a:gd name="T14" fmla="*/ 17 w 23"/>
                <a:gd name="T15" fmla="*/ 39 h 40"/>
                <a:gd name="T16" fmla="*/ 16 w 23"/>
                <a:gd name="T17" fmla="*/ 39 h 40"/>
                <a:gd name="T18" fmla="*/ 16 w 23"/>
                <a:gd name="T19" fmla="*/ 35 h 40"/>
                <a:gd name="T20" fmla="*/ 12 w 23"/>
                <a:gd name="T21" fmla="*/ 24 h 40"/>
                <a:gd name="T22" fmla="*/ 1 w 23"/>
                <a:gd name="T23" fmla="*/ 4 h 40"/>
                <a:gd name="T24" fmla="*/ 4 w 23"/>
                <a:gd name="T2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0">
                  <a:moveTo>
                    <a:pt x="4" y="1"/>
                  </a:move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10" y="10"/>
                    <a:pt x="13" y="16"/>
                    <a:pt x="16" y="20"/>
                  </a:cubicBezTo>
                  <a:cubicBezTo>
                    <a:pt x="18" y="25"/>
                    <a:pt x="23" y="33"/>
                    <a:pt x="21" y="38"/>
                  </a:cubicBezTo>
                  <a:cubicBezTo>
                    <a:pt x="20" y="39"/>
                    <a:pt x="19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39"/>
                  </a:cubicBezTo>
                  <a:cubicBezTo>
                    <a:pt x="17" y="40"/>
                    <a:pt x="17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5" y="32"/>
                    <a:pt x="13" y="28"/>
                    <a:pt x="12" y="24"/>
                  </a:cubicBezTo>
                  <a:cubicBezTo>
                    <a:pt x="8" y="17"/>
                    <a:pt x="3" y="11"/>
                    <a:pt x="1" y="4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114"/>
            <p:cNvSpPr/>
            <p:nvPr/>
          </p:nvSpPr>
          <p:spPr bwMode="auto">
            <a:xfrm>
              <a:off x="6096000" y="2497138"/>
              <a:ext cx="80963" cy="149225"/>
            </a:xfrm>
            <a:custGeom>
              <a:avLst/>
              <a:gdLst>
                <a:gd name="T0" fmla="*/ 5 w 19"/>
                <a:gd name="T1" fmla="*/ 2 h 35"/>
                <a:gd name="T2" fmla="*/ 13 w 19"/>
                <a:gd name="T3" fmla="*/ 18 h 35"/>
                <a:gd name="T4" fmla="*/ 19 w 19"/>
                <a:gd name="T5" fmla="*/ 34 h 35"/>
                <a:gd name="T6" fmla="*/ 16 w 19"/>
                <a:gd name="T7" fmla="*/ 34 h 35"/>
                <a:gd name="T8" fmla="*/ 9 w 19"/>
                <a:gd name="T9" fmla="*/ 20 h 35"/>
                <a:gd name="T10" fmla="*/ 1 w 19"/>
                <a:gd name="T11" fmla="*/ 4 h 35"/>
                <a:gd name="T12" fmla="*/ 5 w 19"/>
                <a:gd name="T13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5">
                  <a:moveTo>
                    <a:pt x="5" y="2"/>
                  </a:moveTo>
                  <a:cubicBezTo>
                    <a:pt x="8" y="8"/>
                    <a:pt x="10" y="13"/>
                    <a:pt x="13" y="18"/>
                  </a:cubicBezTo>
                  <a:cubicBezTo>
                    <a:pt x="16" y="23"/>
                    <a:pt x="19" y="28"/>
                    <a:pt x="19" y="34"/>
                  </a:cubicBezTo>
                  <a:cubicBezTo>
                    <a:pt x="19" y="35"/>
                    <a:pt x="17" y="35"/>
                    <a:pt x="16" y="34"/>
                  </a:cubicBezTo>
                  <a:cubicBezTo>
                    <a:pt x="13" y="31"/>
                    <a:pt x="11" y="25"/>
                    <a:pt x="9" y="20"/>
                  </a:cubicBezTo>
                  <a:cubicBezTo>
                    <a:pt x="6" y="15"/>
                    <a:pt x="4" y="10"/>
                    <a:pt x="1" y="4"/>
                  </a:cubicBezTo>
                  <a:cubicBezTo>
                    <a:pt x="0" y="2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115"/>
            <p:cNvSpPr/>
            <p:nvPr/>
          </p:nvSpPr>
          <p:spPr bwMode="auto">
            <a:xfrm>
              <a:off x="6049963" y="2501900"/>
              <a:ext cx="76200" cy="160338"/>
            </a:xfrm>
            <a:custGeom>
              <a:avLst/>
              <a:gdLst>
                <a:gd name="T0" fmla="*/ 3 w 18"/>
                <a:gd name="T1" fmla="*/ 1 h 38"/>
                <a:gd name="T2" fmla="*/ 6 w 18"/>
                <a:gd name="T3" fmla="*/ 2 h 38"/>
                <a:gd name="T4" fmla="*/ 13 w 18"/>
                <a:gd name="T5" fmla="*/ 22 h 38"/>
                <a:gd name="T6" fmla="*/ 16 w 18"/>
                <a:gd name="T7" fmla="*/ 37 h 38"/>
                <a:gd name="T8" fmla="*/ 14 w 18"/>
                <a:gd name="T9" fmla="*/ 38 h 38"/>
                <a:gd name="T10" fmla="*/ 10 w 18"/>
                <a:gd name="T11" fmla="*/ 30 h 38"/>
                <a:gd name="T12" fmla="*/ 5 w 18"/>
                <a:gd name="T13" fmla="*/ 17 h 38"/>
                <a:gd name="T14" fmla="*/ 3 w 18"/>
                <a:gd name="T1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8">
                  <a:moveTo>
                    <a:pt x="3" y="1"/>
                  </a:moveTo>
                  <a:cubicBezTo>
                    <a:pt x="4" y="0"/>
                    <a:pt x="6" y="1"/>
                    <a:pt x="6" y="2"/>
                  </a:cubicBezTo>
                  <a:cubicBezTo>
                    <a:pt x="6" y="9"/>
                    <a:pt x="10" y="16"/>
                    <a:pt x="13" y="22"/>
                  </a:cubicBezTo>
                  <a:cubicBezTo>
                    <a:pt x="15" y="26"/>
                    <a:pt x="18" y="33"/>
                    <a:pt x="16" y="37"/>
                  </a:cubicBezTo>
                  <a:cubicBezTo>
                    <a:pt x="16" y="38"/>
                    <a:pt x="14" y="38"/>
                    <a:pt x="14" y="38"/>
                  </a:cubicBezTo>
                  <a:cubicBezTo>
                    <a:pt x="12" y="35"/>
                    <a:pt x="11" y="32"/>
                    <a:pt x="10" y="30"/>
                  </a:cubicBezTo>
                  <a:cubicBezTo>
                    <a:pt x="9" y="25"/>
                    <a:pt x="7" y="21"/>
                    <a:pt x="5" y="17"/>
                  </a:cubicBezTo>
                  <a:cubicBezTo>
                    <a:pt x="3" y="13"/>
                    <a:pt x="0" y="6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116"/>
            <p:cNvSpPr/>
            <p:nvPr/>
          </p:nvSpPr>
          <p:spPr bwMode="auto">
            <a:xfrm>
              <a:off x="6019800" y="2509838"/>
              <a:ext cx="50800" cy="114300"/>
            </a:xfrm>
            <a:custGeom>
              <a:avLst/>
              <a:gdLst>
                <a:gd name="T0" fmla="*/ 4 w 12"/>
                <a:gd name="T1" fmla="*/ 2 h 27"/>
                <a:gd name="T2" fmla="*/ 8 w 12"/>
                <a:gd name="T3" fmla="*/ 15 h 27"/>
                <a:gd name="T4" fmla="*/ 12 w 12"/>
                <a:gd name="T5" fmla="*/ 26 h 27"/>
                <a:gd name="T6" fmla="*/ 10 w 12"/>
                <a:gd name="T7" fmla="*/ 27 h 27"/>
                <a:gd name="T8" fmla="*/ 3 w 12"/>
                <a:gd name="T9" fmla="*/ 16 h 27"/>
                <a:gd name="T10" fmla="*/ 0 w 12"/>
                <a:gd name="T11" fmla="*/ 2 h 27"/>
                <a:gd name="T12" fmla="*/ 4 w 12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4" y="2"/>
                  </a:moveTo>
                  <a:cubicBezTo>
                    <a:pt x="5" y="7"/>
                    <a:pt x="6" y="11"/>
                    <a:pt x="8" y="15"/>
                  </a:cubicBezTo>
                  <a:cubicBezTo>
                    <a:pt x="10" y="18"/>
                    <a:pt x="12" y="22"/>
                    <a:pt x="12" y="26"/>
                  </a:cubicBezTo>
                  <a:cubicBezTo>
                    <a:pt x="12" y="27"/>
                    <a:pt x="10" y="27"/>
                    <a:pt x="10" y="27"/>
                  </a:cubicBezTo>
                  <a:cubicBezTo>
                    <a:pt x="6" y="24"/>
                    <a:pt x="5" y="19"/>
                    <a:pt x="3" y="16"/>
                  </a:cubicBezTo>
                  <a:cubicBezTo>
                    <a:pt x="1" y="11"/>
                    <a:pt x="0" y="7"/>
                    <a:pt x="0" y="2"/>
                  </a:cubicBezTo>
                  <a:cubicBezTo>
                    <a:pt x="0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117"/>
            <p:cNvSpPr/>
            <p:nvPr/>
          </p:nvSpPr>
          <p:spPr bwMode="auto">
            <a:xfrm>
              <a:off x="5802313" y="2357438"/>
              <a:ext cx="60325" cy="123825"/>
            </a:xfrm>
            <a:custGeom>
              <a:avLst/>
              <a:gdLst>
                <a:gd name="T0" fmla="*/ 0 w 14"/>
                <a:gd name="T1" fmla="*/ 3 h 29"/>
                <a:gd name="T2" fmla="*/ 4 w 14"/>
                <a:gd name="T3" fmla="*/ 2 h 29"/>
                <a:gd name="T4" fmla="*/ 10 w 14"/>
                <a:gd name="T5" fmla="*/ 15 h 29"/>
                <a:gd name="T6" fmla="*/ 14 w 14"/>
                <a:gd name="T7" fmla="*/ 27 h 29"/>
                <a:gd name="T8" fmla="*/ 12 w 14"/>
                <a:gd name="T9" fmla="*/ 28 h 29"/>
                <a:gd name="T10" fmla="*/ 5 w 14"/>
                <a:gd name="T11" fmla="*/ 17 h 29"/>
                <a:gd name="T12" fmla="*/ 0 w 1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0" y="3"/>
                  </a:moveTo>
                  <a:cubicBezTo>
                    <a:pt x="0" y="0"/>
                    <a:pt x="4" y="0"/>
                    <a:pt x="4" y="2"/>
                  </a:cubicBezTo>
                  <a:cubicBezTo>
                    <a:pt x="6" y="7"/>
                    <a:pt x="8" y="11"/>
                    <a:pt x="10" y="15"/>
                  </a:cubicBezTo>
                  <a:cubicBezTo>
                    <a:pt x="11" y="19"/>
                    <a:pt x="14" y="23"/>
                    <a:pt x="14" y="27"/>
                  </a:cubicBezTo>
                  <a:cubicBezTo>
                    <a:pt x="14" y="29"/>
                    <a:pt x="13" y="29"/>
                    <a:pt x="12" y="28"/>
                  </a:cubicBezTo>
                  <a:cubicBezTo>
                    <a:pt x="8" y="25"/>
                    <a:pt x="7" y="21"/>
                    <a:pt x="5" y="17"/>
                  </a:cubicBezTo>
                  <a:cubicBezTo>
                    <a:pt x="3" y="13"/>
                    <a:pt x="2" y="8"/>
                    <a:pt x="0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118"/>
            <p:cNvSpPr/>
            <p:nvPr/>
          </p:nvSpPr>
          <p:spPr bwMode="auto">
            <a:xfrm>
              <a:off x="5761038" y="2352675"/>
              <a:ext cx="66675" cy="141288"/>
            </a:xfrm>
            <a:custGeom>
              <a:avLst/>
              <a:gdLst>
                <a:gd name="T0" fmla="*/ 5 w 16"/>
                <a:gd name="T1" fmla="*/ 2 h 33"/>
                <a:gd name="T2" fmla="*/ 12 w 16"/>
                <a:gd name="T3" fmla="*/ 18 h 33"/>
                <a:gd name="T4" fmla="*/ 16 w 16"/>
                <a:gd name="T5" fmla="*/ 32 h 33"/>
                <a:gd name="T6" fmla="*/ 14 w 16"/>
                <a:gd name="T7" fmla="*/ 32 h 33"/>
                <a:gd name="T8" fmla="*/ 6 w 16"/>
                <a:gd name="T9" fmla="*/ 18 h 33"/>
                <a:gd name="T10" fmla="*/ 1 w 16"/>
                <a:gd name="T11" fmla="*/ 3 h 33"/>
                <a:gd name="T12" fmla="*/ 5 w 16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3">
                  <a:moveTo>
                    <a:pt x="5" y="2"/>
                  </a:moveTo>
                  <a:cubicBezTo>
                    <a:pt x="7" y="7"/>
                    <a:pt x="9" y="13"/>
                    <a:pt x="12" y="18"/>
                  </a:cubicBezTo>
                  <a:cubicBezTo>
                    <a:pt x="14" y="22"/>
                    <a:pt x="16" y="27"/>
                    <a:pt x="16" y="32"/>
                  </a:cubicBezTo>
                  <a:cubicBezTo>
                    <a:pt x="16" y="33"/>
                    <a:pt x="15" y="33"/>
                    <a:pt x="14" y="32"/>
                  </a:cubicBezTo>
                  <a:cubicBezTo>
                    <a:pt x="10" y="29"/>
                    <a:pt x="8" y="23"/>
                    <a:pt x="6" y="18"/>
                  </a:cubicBezTo>
                  <a:cubicBezTo>
                    <a:pt x="4" y="13"/>
                    <a:pt x="2" y="8"/>
                    <a:pt x="1" y="3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119"/>
            <p:cNvSpPr/>
            <p:nvPr/>
          </p:nvSpPr>
          <p:spPr bwMode="auto">
            <a:xfrm>
              <a:off x="5683250" y="2390775"/>
              <a:ext cx="60325" cy="115888"/>
            </a:xfrm>
            <a:custGeom>
              <a:avLst/>
              <a:gdLst>
                <a:gd name="T0" fmla="*/ 5 w 14"/>
                <a:gd name="T1" fmla="*/ 2 h 27"/>
                <a:gd name="T2" fmla="*/ 11 w 14"/>
                <a:gd name="T3" fmla="*/ 15 h 27"/>
                <a:gd name="T4" fmla="*/ 12 w 14"/>
                <a:gd name="T5" fmla="*/ 26 h 27"/>
                <a:gd name="T6" fmla="*/ 10 w 14"/>
                <a:gd name="T7" fmla="*/ 26 h 27"/>
                <a:gd name="T8" fmla="*/ 6 w 14"/>
                <a:gd name="T9" fmla="*/ 16 h 27"/>
                <a:gd name="T10" fmla="*/ 1 w 14"/>
                <a:gd name="T11" fmla="*/ 4 h 27"/>
                <a:gd name="T12" fmla="*/ 5 w 14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7">
                  <a:moveTo>
                    <a:pt x="5" y="2"/>
                  </a:moveTo>
                  <a:cubicBezTo>
                    <a:pt x="7" y="7"/>
                    <a:pt x="9" y="10"/>
                    <a:pt x="11" y="15"/>
                  </a:cubicBezTo>
                  <a:cubicBezTo>
                    <a:pt x="12" y="18"/>
                    <a:pt x="14" y="22"/>
                    <a:pt x="12" y="26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8" y="23"/>
                    <a:pt x="7" y="19"/>
                    <a:pt x="6" y="16"/>
                  </a:cubicBezTo>
                  <a:cubicBezTo>
                    <a:pt x="4" y="12"/>
                    <a:pt x="2" y="8"/>
                    <a:pt x="1" y="4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120"/>
            <p:cNvSpPr/>
            <p:nvPr/>
          </p:nvSpPr>
          <p:spPr bwMode="auto">
            <a:xfrm>
              <a:off x="5624513" y="2413000"/>
              <a:ext cx="50800" cy="93663"/>
            </a:xfrm>
            <a:custGeom>
              <a:avLst/>
              <a:gdLst>
                <a:gd name="T0" fmla="*/ 5 w 12"/>
                <a:gd name="T1" fmla="*/ 3 h 22"/>
                <a:gd name="T2" fmla="*/ 9 w 12"/>
                <a:gd name="T3" fmla="*/ 13 h 22"/>
                <a:gd name="T4" fmla="*/ 11 w 12"/>
                <a:gd name="T5" fmla="*/ 20 h 22"/>
                <a:gd name="T6" fmla="*/ 8 w 12"/>
                <a:gd name="T7" fmla="*/ 21 h 22"/>
                <a:gd name="T8" fmla="*/ 4 w 12"/>
                <a:gd name="T9" fmla="*/ 14 h 22"/>
                <a:gd name="T10" fmla="*/ 1 w 12"/>
                <a:gd name="T11" fmla="*/ 4 h 22"/>
                <a:gd name="T12" fmla="*/ 5 w 12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5" y="3"/>
                  </a:moveTo>
                  <a:cubicBezTo>
                    <a:pt x="6" y="6"/>
                    <a:pt x="7" y="10"/>
                    <a:pt x="9" y="13"/>
                  </a:cubicBezTo>
                  <a:cubicBezTo>
                    <a:pt x="10" y="15"/>
                    <a:pt x="12" y="18"/>
                    <a:pt x="11" y="20"/>
                  </a:cubicBezTo>
                  <a:cubicBezTo>
                    <a:pt x="10" y="22"/>
                    <a:pt x="9" y="22"/>
                    <a:pt x="8" y="21"/>
                  </a:cubicBezTo>
                  <a:cubicBezTo>
                    <a:pt x="6" y="20"/>
                    <a:pt x="5" y="17"/>
                    <a:pt x="4" y="14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0" y="1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121"/>
            <p:cNvSpPr/>
            <p:nvPr/>
          </p:nvSpPr>
          <p:spPr bwMode="auto">
            <a:xfrm>
              <a:off x="7405688" y="2260600"/>
              <a:ext cx="80963" cy="177800"/>
            </a:xfrm>
            <a:custGeom>
              <a:avLst/>
              <a:gdLst>
                <a:gd name="T0" fmla="*/ 4 w 19"/>
                <a:gd name="T1" fmla="*/ 2 h 42"/>
                <a:gd name="T2" fmla="*/ 17 w 19"/>
                <a:gd name="T3" fmla="*/ 41 h 42"/>
                <a:gd name="T4" fmla="*/ 15 w 19"/>
                <a:gd name="T5" fmla="*/ 41 h 42"/>
                <a:gd name="T6" fmla="*/ 10 w 19"/>
                <a:gd name="T7" fmla="*/ 24 h 42"/>
                <a:gd name="T8" fmla="*/ 1 w 19"/>
                <a:gd name="T9" fmla="*/ 3 h 42"/>
                <a:gd name="T10" fmla="*/ 4 w 19"/>
                <a:gd name="T1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2">
                  <a:moveTo>
                    <a:pt x="4" y="2"/>
                  </a:moveTo>
                  <a:cubicBezTo>
                    <a:pt x="10" y="12"/>
                    <a:pt x="19" y="28"/>
                    <a:pt x="17" y="41"/>
                  </a:cubicBezTo>
                  <a:cubicBezTo>
                    <a:pt x="17" y="42"/>
                    <a:pt x="15" y="42"/>
                    <a:pt x="15" y="41"/>
                  </a:cubicBezTo>
                  <a:cubicBezTo>
                    <a:pt x="12" y="36"/>
                    <a:pt x="11" y="30"/>
                    <a:pt x="10" y="24"/>
                  </a:cubicBezTo>
                  <a:cubicBezTo>
                    <a:pt x="7" y="17"/>
                    <a:pt x="5" y="10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22"/>
            <p:cNvSpPr/>
            <p:nvPr/>
          </p:nvSpPr>
          <p:spPr bwMode="auto">
            <a:xfrm>
              <a:off x="7354888" y="2233613"/>
              <a:ext cx="58738" cy="169863"/>
            </a:xfrm>
            <a:custGeom>
              <a:avLst/>
              <a:gdLst>
                <a:gd name="T0" fmla="*/ 11 w 14"/>
                <a:gd name="T1" fmla="*/ 39 h 40"/>
                <a:gd name="T2" fmla="*/ 6 w 14"/>
                <a:gd name="T3" fmla="*/ 24 h 40"/>
                <a:gd name="T4" fmla="*/ 1 w 14"/>
                <a:gd name="T5" fmla="*/ 4 h 40"/>
                <a:gd name="T6" fmla="*/ 4 w 14"/>
                <a:gd name="T7" fmla="*/ 2 h 40"/>
                <a:gd name="T8" fmla="*/ 11 w 14"/>
                <a:gd name="T9" fmla="*/ 21 h 40"/>
                <a:gd name="T10" fmla="*/ 13 w 14"/>
                <a:gd name="T11" fmla="*/ 38 h 40"/>
                <a:gd name="T12" fmla="*/ 11 w 14"/>
                <a:gd name="T1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0">
                  <a:moveTo>
                    <a:pt x="11" y="39"/>
                  </a:moveTo>
                  <a:cubicBezTo>
                    <a:pt x="8" y="35"/>
                    <a:pt x="8" y="29"/>
                    <a:pt x="6" y="24"/>
                  </a:cubicBezTo>
                  <a:cubicBezTo>
                    <a:pt x="5" y="17"/>
                    <a:pt x="3" y="10"/>
                    <a:pt x="1" y="4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7" y="8"/>
                    <a:pt x="9" y="14"/>
                    <a:pt x="11" y="21"/>
                  </a:cubicBezTo>
                  <a:cubicBezTo>
                    <a:pt x="12" y="27"/>
                    <a:pt x="14" y="33"/>
                    <a:pt x="13" y="38"/>
                  </a:cubicBezTo>
                  <a:cubicBezTo>
                    <a:pt x="13" y="39"/>
                    <a:pt x="11" y="40"/>
                    <a:pt x="11" y="3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23"/>
            <p:cNvSpPr/>
            <p:nvPr/>
          </p:nvSpPr>
          <p:spPr bwMode="auto">
            <a:xfrm>
              <a:off x="7294563" y="2192338"/>
              <a:ext cx="68263" cy="185738"/>
            </a:xfrm>
            <a:custGeom>
              <a:avLst/>
              <a:gdLst>
                <a:gd name="T0" fmla="*/ 14 w 16"/>
                <a:gd name="T1" fmla="*/ 43 h 44"/>
                <a:gd name="T2" fmla="*/ 12 w 16"/>
                <a:gd name="T3" fmla="*/ 44 h 44"/>
                <a:gd name="T4" fmla="*/ 7 w 16"/>
                <a:gd name="T5" fmla="*/ 26 h 44"/>
                <a:gd name="T6" fmla="*/ 1 w 16"/>
                <a:gd name="T7" fmla="*/ 4 h 44"/>
                <a:gd name="T8" fmla="*/ 4 w 16"/>
                <a:gd name="T9" fmla="*/ 3 h 44"/>
                <a:gd name="T10" fmla="*/ 12 w 16"/>
                <a:gd name="T11" fmla="*/ 25 h 44"/>
                <a:gd name="T12" fmla="*/ 14 w 16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4">
                  <a:moveTo>
                    <a:pt x="14" y="43"/>
                  </a:moveTo>
                  <a:cubicBezTo>
                    <a:pt x="14" y="44"/>
                    <a:pt x="13" y="44"/>
                    <a:pt x="12" y="44"/>
                  </a:cubicBezTo>
                  <a:cubicBezTo>
                    <a:pt x="9" y="38"/>
                    <a:pt x="9" y="32"/>
                    <a:pt x="7" y="26"/>
                  </a:cubicBezTo>
                  <a:cubicBezTo>
                    <a:pt x="5" y="18"/>
                    <a:pt x="2" y="11"/>
                    <a:pt x="1" y="4"/>
                  </a:cubicBezTo>
                  <a:cubicBezTo>
                    <a:pt x="0" y="1"/>
                    <a:pt x="4" y="0"/>
                    <a:pt x="4" y="3"/>
                  </a:cubicBezTo>
                  <a:cubicBezTo>
                    <a:pt x="6" y="10"/>
                    <a:pt x="9" y="17"/>
                    <a:pt x="12" y="25"/>
                  </a:cubicBezTo>
                  <a:cubicBezTo>
                    <a:pt x="14" y="31"/>
                    <a:pt x="16" y="37"/>
                    <a:pt x="14" y="4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124"/>
            <p:cNvSpPr/>
            <p:nvPr/>
          </p:nvSpPr>
          <p:spPr bwMode="auto">
            <a:xfrm>
              <a:off x="7158038" y="2174875"/>
              <a:ext cx="68263" cy="136525"/>
            </a:xfrm>
            <a:custGeom>
              <a:avLst/>
              <a:gdLst>
                <a:gd name="T0" fmla="*/ 12 w 16"/>
                <a:gd name="T1" fmla="*/ 32 h 32"/>
                <a:gd name="T2" fmla="*/ 11 w 16"/>
                <a:gd name="T3" fmla="*/ 32 h 32"/>
                <a:gd name="T4" fmla="*/ 8 w 16"/>
                <a:gd name="T5" fmla="*/ 21 h 32"/>
                <a:gd name="T6" fmla="*/ 1 w 16"/>
                <a:gd name="T7" fmla="*/ 5 h 32"/>
                <a:gd name="T8" fmla="*/ 5 w 16"/>
                <a:gd name="T9" fmla="*/ 3 h 32"/>
                <a:gd name="T10" fmla="*/ 12 w 16"/>
                <a:gd name="T11" fmla="*/ 19 h 32"/>
                <a:gd name="T12" fmla="*/ 12 w 16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2" y="32"/>
                  </a:moveTo>
                  <a:cubicBezTo>
                    <a:pt x="12" y="32"/>
                    <a:pt x="11" y="32"/>
                    <a:pt x="11" y="32"/>
                  </a:cubicBezTo>
                  <a:cubicBezTo>
                    <a:pt x="8" y="29"/>
                    <a:pt x="9" y="25"/>
                    <a:pt x="8" y="21"/>
                  </a:cubicBezTo>
                  <a:cubicBezTo>
                    <a:pt x="6" y="16"/>
                    <a:pt x="4" y="10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8" y="8"/>
                    <a:pt x="10" y="13"/>
                    <a:pt x="12" y="19"/>
                  </a:cubicBezTo>
                  <a:cubicBezTo>
                    <a:pt x="13" y="22"/>
                    <a:pt x="16" y="29"/>
                    <a:pt x="12" y="3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125"/>
            <p:cNvSpPr/>
            <p:nvPr/>
          </p:nvSpPr>
          <p:spPr bwMode="auto">
            <a:xfrm>
              <a:off x="7091363" y="2128838"/>
              <a:ext cx="76200" cy="182563"/>
            </a:xfrm>
            <a:custGeom>
              <a:avLst/>
              <a:gdLst>
                <a:gd name="T0" fmla="*/ 13 w 18"/>
                <a:gd name="T1" fmla="*/ 42 h 43"/>
                <a:gd name="T2" fmla="*/ 10 w 18"/>
                <a:gd name="T3" fmla="*/ 31 h 43"/>
                <a:gd name="T4" fmla="*/ 5 w 18"/>
                <a:gd name="T5" fmla="*/ 18 h 43"/>
                <a:gd name="T6" fmla="*/ 2 w 18"/>
                <a:gd name="T7" fmla="*/ 1 h 43"/>
                <a:gd name="T8" fmla="*/ 5 w 18"/>
                <a:gd name="T9" fmla="*/ 1 h 43"/>
                <a:gd name="T10" fmla="*/ 13 w 18"/>
                <a:gd name="T11" fmla="*/ 24 h 43"/>
                <a:gd name="T12" fmla="*/ 16 w 18"/>
                <a:gd name="T13" fmla="*/ 42 h 43"/>
                <a:gd name="T14" fmla="*/ 13 w 18"/>
                <a:gd name="T15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3">
                  <a:moveTo>
                    <a:pt x="13" y="42"/>
                  </a:moveTo>
                  <a:cubicBezTo>
                    <a:pt x="11" y="39"/>
                    <a:pt x="11" y="34"/>
                    <a:pt x="10" y="31"/>
                  </a:cubicBezTo>
                  <a:cubicBezTo>
                    <a:pt x="8" y="27"/>
                    <a:pt x="6" y="23"/>
                    <a:pt x="5" y="18"/>
                  </a:cubicBezTo>
                  <a:cubicBezTo>
                    <a:pt x="3" y="13"/>
                    <a:pt x="0" y="7"/>
                    <a:pt x="2" y="1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10"/>
                    <a:pt x="9" y="17"/>
                    <a:pt x="13" y="24"/>
                  </a:cubicBezTo>
                  <a:cubicBezTo>
                    <a:pt x="15" y="29"/>
                    <a:pt x="18" y="37"/>
                    <a:pt x="16" y="42"/>
                  </a:cubicBezTo>
                  <a:cubicBezTo>
                    <a:pt x="16" y="43"/>
                    <a:pt x="14" y="43"/>
                    <a:pt x="13" y="4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126"/>
            <p:cNvSpPr/>
            <p:nvPr/>
          </p:nvSpPr>
          <p:spPr bwMode="auto">
            <a:xfrm>
              <a:off x="7005638" y="2111375"/>
              <a:ext cx="63500" cy="200025"/>
            </a:xfrm>
            <a:custGeom>
              <a:avLst/>
              <a:gdLst>
                <a:gd name="T0" fmla="*/ 13 w 15"/>
                <a:gd name="T1" fmla="*/ 46 h 47"/>
                <a:gd name="T2" fmla="*/ 11 w 15"/>
                <a:gd name="T3" fmla="*/ 46 h 47"/>
                <a:gd name="T4" fmla="*/ 5 w 15"/>
                <a:gd name="T5" fmla="*/ 26 h 47"/>
                <a:gd name="T6" fmla="*/ 0 w 15"/>
                <a:gd name="T7" fmla="*/ 2 h 47"/>
                <a:gd name="T8" fmla="*/ 3 w 15"/>
                <a:gd name="T9" fmla="*/ 2 h 47"/>
                <a:gd name="T10" fmla="*/ 9 w 15"/>
                <a:gd name="T11" fmla="*/ 25 h 47"/>
                <a:gd name="T12" fmla="*/ 13 w 15"/>
                <a:gd name="T1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7">
                  <a:moveTo>
                    <a:pt x="13" y="46"/>
                  </a:moveTo>
                  <a:cubicBezTo>
                    <a:pt x="13" y="47"/>
                    <a:pt x="12" y="46"/>
                    <a:pt x="11" y="46"/>
                  </a:cubicBezTo>
                  <a:cubicBezTo>
                    <a:pt x="8" y="40"/>
                    <a:pt x="7" y="32"/>
                    <a:pt x="5" y="26"/>
                  </a:cubicBezTo>
                  <a:cubicBezTo>
                    <a:pt x="3" y="18"/>
                    <a:pt x="1" y="10"/>
                    <a:pt x="0" y="2"/>
                  </a:cubicBezTo>
                  <a:cubicBezTo>
                    <a:pt x="0" y="1"/>
                    <a:pt x="3" y="0"/>
                    <a:pt x="3" y="2"/>
                  </a:cubicBezTo>
                  <a:cubicBezTo>
                    <a:pt x="5" y="10"/>
                    <a:pt x="7" y="17"/>
                    <a:pt x="9" y="25"/>
                  </a:cubicBezTo>
                  <a:cubicBezTo>
                    <a:pt x="11" y="32"/>
                    <a:pt x="15" y="39"/>
                    <a:pt x="13" y="4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127"/>
            <p:cNvSpPr/>
            <p:nvPr/>
          </p:nvSpPr>
          <p:spPr bwMode="auto">
            <a:xfrm>
              <a:off x="6904038" y="2073275"/>
              <a:ext cx="46038" cy="147638"/>
            </a:xfrm>
            <a:custGeom>
              <a:avLst/>
              <a:gdLst>
                <a:gd name="T0" fmla="*/ 8 w 11"/>
                <a:gd name="T1" fmla="*/ 33 h 35"/>
                <a:gd name="T2" fmla="*/ 3 w 11"/>
                <a:gd name="T3" fmla="*/ 18 h 35"/>
                <a:gd name="T4" fmla="*/ 0 w 11"/>
                <a:gd name="T5" fmla="*/ 2 h 35"/>
                <a:gd name="T6" fmla="*/ 3 w 11"/>
                <a:gd name="T7" fmla="*/ 2 h 35"/>
                <a:gd name="T8" fmla="*/ 8 w 11"/>
                <a:gd name="T9" fmla="*/ 19 h 35"/>
                <a:gd name="T10" fmla="*/ 10 w 11"/>
                <a:gd name="T11" fmla="*/ 33 h 35"/>
                <a:gd name="T12" fmla="*/ 8 w 11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5">
                  <a:moveTo>
                    <a:pt x="8" y="33"/>
                  </a:moveTo>
                  <a:cubicBezTo>
                    <a:pt x="5" y="29"/>
                    <a:pt x="4" y="23"/>
                    <a:pt x="3" y="18"/>
                  </a:cubicBezTo>
                  <a:cubicBezTo>
                    <a:pt x="2" y="13"/>
                    <a:pt x="1" y="8"/>
                    <a:pt x="0" y="2"/>
                  </a:cubicBezTo>
                  <a:cubicBezTo>
                    <a:pt x="0" y="0"/>
                    <a:pt x="3" y="0"/>
                    <a:pt x="3" y="2"/>
                  </a:cubicBezTo>
                  <a:cubicBezTo>
                    <a:pt x="5" y="8"/>
                    <a:pt x="7" y="13"/>
                    <a:pt x="8" y="19"/>
                  </a:cubicBezTo>
                  <a:cubicBezTo>
                    <a:pt x="10" y="24"/>
                    <a:pt x="11" y="28"/>
                    <a:pt x="10" y="33"/>
                  </a:cubicBezTo>
                  <a:cubicBezTo>
                    <a:pt x="10" y="35"/>
                    <a:pt x="8" y="34"/>
                    <a:pt x="8" y="3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128"/>
            <p:cNvSpPr/>
            <p:nvPr/>
          </p:nvSpPr>
          <p:spPr bwMode="auto">
            <a:xfrm>
              <a:off x="6711950" y="1695450"/>
              <a:ext cx="38100" cy="106363"/>
            </a:xfrm>
            <a:custGeom>
              <a:avLst/>
              <a:gdLst>
                <a:gd name="T0" fmla="*/ 7 w 9"/>
                <a:gd name="T1" fmla="*/ 24 h 25"/>
                <a:gd name="T2" fmla="*/ 2 w 9"/>
                <a:gd name="T3" fmla="*/ 14 h 25"/>
                <a:gd name="T4" fmla="*/ 0 w 9"/>
                <a:gd name="T5" fmla="*/ 2 h 25"/>
                <a:gd name="T6" fmla="*/ 3 w 9"/>
                <a:gd name="T7" fmla="*/ 1 h 25"/>
                <a:gd name="T8" fmla="*/ 6 w 9"/>
                <a:gd name="T9" fmla="*/ 14 h 25"/>
                <a:gd name="T10" fmla="*/ 9 w 9"/>
                <a:gd name="T11" fmla="*/ 23 h 25"/>
                <a:gd name="T12" fmla="*/ 7 w 9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24"/>
                  </a:moveTo>
                  <a:cubicBezTo>
                    <a:pt x="4" y="21"/>
                    <a:pt x="3" y="17"/>
                    <a:pt x="2" y="14"/>
                  </a:cubicBezTo>
                  <a:cubicBezTo>
                    <a:pt x="1" y="10"/>
                    <a:pt x="0" y="6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3" y="6"/>
                    <a:pt x="5" y="10"/>
                    <a:pt x="6" y="14"/>
                  </a:cubicBezTo>
                  <a:cubicBezTo>
                    <a:pt x="8" y="17"/>
                    <a:pt x="9" y="20"/>
                    <a:pt x="9" y="23"/>
                  </a:cubicBezTo>
                  <a:cubicBezTo>
                    <a:pt x="9" y="24"/>
                    <a:pt x="7" y="25"/>
                    <a:pt x="7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129"/>
            <p:cNvSpPr/>
            <p:nvPr/>
          </p:nvSpPr>
          <p:spPr bwMode="auto">
            <a:xfrm>
              <a:off x="6678613" y="1695450"/>
              <a:ext cx="42863" cy="119063"/>
            </a:xfrm>
            <a:custGeom>
              <a:avLst/>
              <a:gdLst>
                <a:gd name="T0" fmla="*/ 9 w 10"/>
                <a:gd name="T1" fmla="*/ 27 h 28"/>
                <a:gd name="T2" fmla="*/ 7 w 10"/>
                <a:gd name="T3" fmla="*/ 27 h 28"/>
                <a:gd name="T4" fmla="*/ 3 w 10"/>
                <a:gd name="T5" fmla="*/ 17 h 28"/>
                <a:gd name="T6" fmla="*/ 0 w 10"/>
                <a:gd name="T7" fmla="*/ 3 h 28"/>
                <a:gd name="T8" fmla="*/ 4 w 10"/>
                <a:gd name="T9" fmla="*/ 2 h 28"/>
                <a:gd name="T10" fmla="*/ 7 w 10"/>
                <a:gd name="T11" fmla="*/ 16 h 28"/>
                <a:gd name="T12" fmla="*/ 9 w 10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9" y="27"/>
                  </a:moveTo>
                  <a:cubicBezTo>
                    <a:pt x="8" y="28"/>
                    <a:pt x="7" y="28"/>
                    <a:pt x="7" y="27"/>
                  </a:cubicBezTo>
                  <a:cubicBezTo>
                    <a:pt x="5" y="24"/>
                    <a:pt x="4" y="20"/>
                    <a:pt x="3" y="17"/>
                  </a:cubicBezTo>
                  <a:cubicBezTo>
                    <a:pt x="2" y="12"/>
                    <a:pt x="1" y="8"/>
                    <a:pt x="0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4" y="7"/>
                    <a:pt x="6" y="11"/>
                    <a:pt x="7" y="16"/>
                  </a:cubicBezTo>
                  <a:cubicBezTo>
                    <a:pt x="9" y="19"/>
                    <a:pt x="10" y="23"/>
                    <a:pt x="9" y="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130"/>
            <p:cNvSpPr/>
            <p:nvPr/>
          </p:nvSpPr>
          <p:spPr bwMode="auto">
            <a:xfrm>
              <a:off x="6615113" y="1649413"/>
              <a:ext cx="76200" cy="165100"/>
            </a:xfrm>
            <a:custGeom>
              <a:avLst/>
              <a:gdLst>
                <a:gd name="T0" fmla="*/ 12 w 18"/>
                <a:gd name="T1" fmla="*/ 38 h 39"/>
                <a:gd name="T2" fmla="*/ 6 w 18"/>
                <a:gd name="T3" fmla="*/ 21 h 39"/>
                <a:gd name="T4" fmla="*/ 0 w 18"/>
                <a:gd name="T5" fmla="*/ 3 h 39"/>
                <a:gd name="T6" fmla="*/ 3 w 18"/>
                <a:gd name="T7" fmla="*/ 2 h 39"/>
                <a:gd name="T8" fmla="*/ 14 w 18"/>
                <a:gd name="T9" fmla="*/ 38 h 39"/>
                <a:gd name="T10" fmla="*/ 12 w 18"/>
                <a:gd name="T1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9">
                  <a:moveTo>
                    <a:pt x="12" y="38"/>
                  </a:moveTo>
                  <a:cubicBezTo>
                    <a:pt x="9" y="33"/>
                    <a:pt x="8" y="26"/>
                    <a:pt x="6" y="21"/>
                  </a:cubicBezTo>
                  <a:cubicBezTo>
                    <a:pt x="4" y="15"/>
                    <a:pt x="2" y="10"/>
                    <a:pt x="0" y="3"/>
                  </a:cubicBezTo>
                  <a:cubicBezTo>
                    <a:pt x="0" y="2"/>
                    <a:pt x="3" y="0"/>
                    <a:pt x="3" y="2"/>
                  </a:cubicBezTo>
                  <a:cubicBezTo>
                    <a:pt x="7" y="12"/>
                    <a:pt x="18" y="27"/>
                    <a:pt x="14" y="38"/>
                  </a:cubicBezTo>
                  <a:cubicBezTo>
                    <a:pt x="14" y="39"/>
                    <a:pt x="13" y="39"/>
                    <a:pt x="12" y="3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131"/>
            <p:cNvSpPr/>
            <p:nvPr/>
          </p:nvSpPr>
          <p:spPr bwMode="auto">
            <a:xfrm>
              <a:off x="6526213" y="1652588"/>
              <a:ext cx="58738" cy="139700"/>
            </a:xfrm>
            <a:custGeom>
              <a:avLst/>
              <a:gdLst>
                <a:gd name="T0" fmla="*/ 14 w 14"/>
                <a:gd name="T1" fmla="*/ 31 h 33"/>
                <a:gd name="T2" fmla="*/ 11 w 14"/>
                <a:gd name="T3" fmla="*/ 32 h 33"/>
                <a:gd name="T4" fmla="*/ 5 w 14"/>
                <a:gd name="T5" fmla="*/ 20 h 33"/>
                <a:gd name="T6" fmla="*/ 0 w 14"/>
                <a:gd name="T7" fmla="*/ 4 h 33"/>
                <a:gd name="T8" fmla="*/ 5 w 14"/>
                <a:gd name="T9" fmla="*/ 3 h 33"/>
                <a:gd name="T10" fmla="*/ 11 w 14"/>
                <a:gd name="T11" fmla="*/ 19 h 33"/>
                <a:gd name="T12" fmla="*/ 14 w 14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4" y="31"/>
                  </a:moveTo>
                  <a:cubicBezTo>
                    <a:pt x="14" y="32"/>
                    <a:pt x="12" y="33"/>
                    <a:pt x="11" y="32"/>
                  </a:cubicBezTo>
                  <a:cubicBezTo>
                    <a:pt x="8" y="29"/>
                    <a:pt x="7" y="24"/>
                    <a:pt x="5" y="20"/>
                  </a:cubicBezTo>
                  <a:cubicBezTo>
                    <a:pt x="3" y="15"/>
                    <a:pt x="2" y="9"/>
                    <a:pt x="0" y="4"/>
                  </a:cubicBezTo>
                  <a:cubicBezTo>
                    <a:pt x="0" y="1"/>
                    <a:pt x="4" y="0"/>
                    <a:pt x="5" y="3"/>
                  </a:cubicBezTo>
                  <a:cubicBezTo>
                    <a:pt x="7" y="9"/>
                    <a:pt x="9" y="14"/>
                    <a:pt x="11" y="19"/>
                  </a:cubicBezTo>
                  <a:cubicBezTo>
                    <a:pt x="12" y="23"/>
                    <a:pt x="14" y="27"/>
                    <a:pt x="14" y="3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132"/>
            <p:cNvSpPr/>
            <p:nvPr/>
          </p:nvSpPr>
          <p:spPr bwMode="auto">
            <a:xfrm>
              <a:off x="6465888" y="1589088"/>
              <a:ext cx="46038" cy="131763"/>
            </a:xfrm>
            <a:custGeom>
              <a:avLst/>
              <a:gdLst>
                <a:gd name="T0" fmla="*/ 9 w 11"/>
                <a:gd name="T1" fmla="*/ 30 h 31"/>
                <a:gd name="T2" fmla="*/ 0 w 11"/>
                <a:gd name="T3" fmla="*/ 3 h 31"/>
                <a:gd name="T4" fmla="*/ 4 w 11"/>
                <a:gd name="T5" fmla="*/ 2 h 31"/>
                <a:gd name="T6" fmla="*/ 11 w 11"/>
                <a:gd name="T7" fmla="*/ 29 h 31"/>
                <a:gd name="T8" fmla="*/ 9 w 1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1">
                  <a:moveTo>
                    <a:pt x="9" y="30"/>
                  </a:moveTo>
                  <a:cubicBezTo>
                    <a:pt x="3" y="23"/>
                    <a:pt x="1" y="12"/>
                    <a:pt x="0" y="3"/>
                  </a:cubicBezTo>
                  <a:cubicBezTo>
                    <a:pt x="0" y="1"/>
                    <a:pt x="4" y="0"/>
                    <a:pt x="4" y="2"/>
                  </a:cubicBezTo>
                  <a:cubicBezTo>
                    <a:pt x="6" y="11"/>
                    <a:pt x="10" y="20"/>
                    <a:pt x="11" y="29"/>
                  </a:cubicBezTo>
                  <a:cubicBezTo>
                    <a:pt x="11" y="30"/>
                    <a:pt x="9" y="31"/>
                    <a:pt x="9" y="3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133"/>
            <p:cNvSpPr/>
            <p:nvPr/>
          </p:nvSpPr>
          <p:spPr bwMode="auto">
            <a:xfrm>
              <a:off x="6338888" y="1492250"/>
              <a:ext cx="41275" cy="109538"/>
            </a:xfrm>
            <a:custGeom>
              <a:avLst/>
              <a:gdLst>
                <a:gd name="T0" fmla="*/ 7 w 10"/>
                <a:gd name="T1" fmla="*/ 25 h 26"/>
                <a:gd name="T2" fmla="*/ 3 w 10"/>
                <a:gd name="T3" fmla="*/ 14 h 26"/>
                <a:gd name="T4" fmla="*/ 1 w 10"/>
                <a:gd name="T5" fmla="*/ 2 h 26"/>
                <a:gd name="T6" fmla="*/ 5 w 10"/>
                <a:gd name="T7" fmla="*/ 3 h 26"/>
                <a:gd name="T8" fmla="*/ 7 w 10"/>
                <a:gd name="T9" fmla="*/ 15 h 26"/>
                <a:gd name="T10" fmla="*/ 9 w 10"/>
                <a:gd name="T11" fmla="*/ 25 h 26"/>
                <a:gd name="T12" fmla="*/ 7 w 10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7" y="25"/>
                  </a:moveTo>
                  <a:cubicBezTo>
                    <a:pt x="4" y="22"/>
                    <a:pt x="4" y="18"/>
                    <a:pt x="3" y="14"/>
                  </a:cubicBezTo>
                  <a:cubicBezTo>
                    <a:pt x="1" y="10"/>
                    <a:pt x="0" y="6"/>
                    <a:pt x="1" y="2"/>
                  </a:cubicBezTo>
                  <a:cubicBezTo>
                    <a:pt x="1" y="0"/>
                    <a:pt x="4" y="0"/>
                    <a:pt x="5" y="3"/>
                  </a:cubicBezTo>
                  <a:cubicBezTo>
                    <a:pt x="5" y="7"/>
                    <a:pt x="6" y="11"/>
                    <a:pt x="7" y="15"/>
                  </a:cubicBezTo>
                  <a:cubicBezTo>
                    <a:pt x="8" y="18"/>
                    <a:pt x="10" y="22"/>
                    <a:pt x="9" y="25"/>
                  </a:cubicBezTo>
                  <a:cubicBezTo>
                    <a:pt x="8" y="26"/>
                    <a:pt x="7" y="26"/>
                    <a:pt x="7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134"/>
            <p:cNvSpPr/>
            <p:nvPr/>
          </p:nvSpPr>
          <p:spPr bwMode="auto">
            <a:xfrm>
              <a:off x="6159500" y="1500188"/>
              <a:ext cx="25400" cy="38100"/>
            </a:xfrm>
            <a:custGeom>
              <a:avLst/>
              <a:gdLst>
                <a:gd name="T0" fmla="*/ 3 w 6"/>
                <a:gd name="T1" fmla="*/ 8 h 9"/>
                <a:gd name="T2" fmla="*/ 1 w 6"/>
                <a:gd name="T3" fmla="*/ 4 h 9"/>
                <a:gd name="T4" fmla="*/ 4 w 6"/>
                <a:gd name="T5" fmla="*/ 2 h 9"/>
                <a:gd name="T6" fmla="*/ 5 w 6"/>
                <a:gd name="T7" fmla="*/ 6 h 9"/>
                <a:gd name="T8" fmla="*/ 3 w 6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cubicBezTo>
                    <a:pt x="2" y="7"/>
                    <a:pt x="2" y="5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ubicBezTo>
                    <a:pt x="4" y="3"/>
                    <a:pt x="4" y="5"/>
                    <a:pt x="5" y="6"/>
                  </a:cubicBezTo>
                  <a:cubicBezTo>
                    <a:pt x="6" y="7"/>
                    <a:pt x="4" y="9"/>
                    <a:pt x="3" y="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135"/>
            <p:cNvSpPr/>
            <p:nvPr/>
          </p:nvSpPr>
          <p:spPr bwMode="auto">
            <a:xfrm>
              <a:off x="6146800" y="1649413"/>
              <a:ext cx="50800" cy="101600"/>
            </a:xfrm>
            <a:custGeom>
              <a:avLst/>
              <a:gdLst>
                <a:gd name="T0" fmla="*/ 5 w 12"/>
                <a:gd name="T1" fmla="*/ 3 h 24"/>
                <a:gd name="T2" fmla="*/ 9 w 12"/>
                <a:gd name="T3" fmla="*/ 13 h 24"/>
                <a:gd name="T4" fmla="*/ 11 w 12"/>
                <a:gd name="T5" fmla="*/ 23 h 24"/>
                <a:gd name="T6" fmla="*/ 9 w 12"/>
                <a:gd name="T7" fmla="*/ 23 h 24"/>
                <a:gd name="T8" fmla="*/ 5 w 12"/>
                <a:gd name="T9" fmla="*/ 16 h 24"/>
                <a:gd name="T10" fmla="*/ 1 w 12"/>
                <a:gd name="T11" fmla="*/ 5 h 24"/>
                <a:gd name="T12" fmla="*/ 5 w 12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5" y="3"/>
                  </a:moveTo>
                  <a:cubicBezTo>
                    <a:pt x="7" y="6"/>
                    <a:pt x="8" y="10"/>
                    <a:pt x="9" y="13"/>
                  </a:cubicBezTo>
                  <a:cubicBezTo>
                    <a:pt x="10" y="16"/>
                    <a:pt x="12" y="20"/>
                    <a:pt x="11" y="23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6" y="22"/>
                    <a:pt x="6" y="19"/>
                    <a:pt x="5" y="16"/>
                  </a:cubicBezTo>
                  <a:cubicBezTo>
                    <a:pt x="4" y="12"/>
                    <a:pt x="2" y="9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136"/>
            <p:cNvSpPr/>
            <p:nvPr/>
          </p:nvSpPr>
          <p:spPr bwMode="auto">
            <a:xfrm>
              <a:off x="6053138" y="1670050"/>
              <a:ext cx="77788" cy="106363"/>
            </a:xfrm>
            <a:custGeom>
              <a:avLst/>
              <a:gdLst>
                <a:gd name="T0" fmla="*/ 10 w 18"/>
                <a:gd name="T1" fmla="*/ 25 h 25"/>
                <a:gd name="T2" fmla="*/ 9 w 18"/>
                <a:gd name="T3" fmla="*/ 24 h 25"/>
                <a:gd name="T4" fmla="*/ 6 w 18"/>
                <a:gd name="T5" fmla="*/ 15 h 25"/>
                <a:gd name="T6" fmla="*/ 1 w 18"/>
                <a:gd name="T7" fmla="*/ 5 h 25"/>
                <a:gd name="T8" fmla="*/ 5 w 18"/>
                <a:gd name="T9" fmla="*/ 3 h 25"/>
                <a:gd name="T10" fmla="*/ 10 w 18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10" y="25"/>
                  </a:moveTo>
                  <a:cubicBezTo>
                    <a:pt x="9" y="25"/>
                    <a:pt x="9" y="24"/>
                    <a:pt x="9" y="24"/>
                  </a:cubicBezTo>
                  <a:cubicBezTo>
                    <a:pt x="8" y="21"/>
                    <a:pt x="7" y="18"/>
                    <a:pt x="6" y="15"/>
                  </a:cubicBezTo>
                  <a:cubicBezTo>
                    <a:pt x="5" y="12"/>
                    <a:pt x="3" y="8"/>
                    <a:pt x="1" y="5"/>
                  </a:cubicBezTo>
                  <a:cubicBezTo>
                    <a:pt x="0" y="2"/>
                    <a:pt x="4" y="0"/>
                    <a:pt x="5" y="3"/>
                  </a:cubicBezTo>
                  <a:cubicBezTo>
                    <a:pt x="7" y="6"/>
                    <a:pt x="18" y="23"/>
                    <a:pt x="10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137"/>
            <p:cNvSpPr/>
            <p:nvPr/>
          </p:nvSpPr>
          <p:spPr bwMode="auto">
            <a:xfrm>
              <a:off x="6032500" y="1700213"/>
              <a:ext cx="38100" cy="63500"/>
            </a:xfrm>
            <a:custGeom>
              <a:avLst/>
              <a:gdLst>
                <a:gd name="T0" fmla="*/ 9 w 9"/>
                <a:gd name="T1" fmla="*/ 14 h 15"/>
                <a:gd name="T2" fmla="*/ 7 w 9"/>
                <a:gd name="T3" fmla="*/ 14 h 15"/>
                <a:gd name="T4" fmla="*/ 4 w 9"/>
                <a:gd name="T5" fmla="*/ 10 h 15"/>
                <a:gd name="T6" fmla="*/ 1 w 9"/>
                <a:gd name="T7" fmla="*/ 3 h 15"/>
                <a:gd name="T8" fmla="*/ 4 w 9"/>
                <a:gd name="T9" fmla="*/ 2 h 15"/>
                <a:gd name="T10" fmla="*/ 8 w 9"/>
                <a:gd name="T11" fmla="*/ 8 h 15"/>
                <a:gd name="T12" fmla="*/ 9 w 9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14"/>
                  </a:moveTo>
                  <a:cubicBezTo>
                    <a:pt x="9" y="15"/>
                    <a:pt x="8" y="15"/>
                    <a:pt x="7" y="14"/>
                  </a:cubicBezTo>
                  <a:cubicBezTo>
                    <a:pt x="5" y="13"/>
                    <a:pt x="5" y="12"/>
                    <a:pt x="4" y="10"/>
                  </a:cubicBezTo>
                  <a:cubicBezTo>
                    <a:pt x="3" y="7"/>
                    <a:pt x="2" y="5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6" y="3"/>
                    <a:pt x="7" y="6"/>
                    <a:pt x="8" y="8"/>
                  </a:cubicBezTo>
                  <a:cubicBezTo>
                    <a:pt x="8" y="10"/>
                    <a:pt x="9" y="12"/>
                    <a:pt x="9" y="1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138"/>
            <p:cNvSpPr/>
            <p:nvPr/>
          </p:nvSpPr>
          <p:spPr bwMode="auto">
            <a:xfrm>
              <a:off x="6027738" y="1924050"/>
              <a:ext cx="85725" cy="123825"/>
            </a:xfrm>
            <a:custGeom>
              <a:avLst/>
              <a:gdLst>
                <a:gd name="T0" fmla="*/ 2 w 20"/>
                <a:gd name="T1" fmla="*/ 0 h 29"/>
                <a:gd name="T2" fmla="*/ 12 w 20"/>
                <a:gd name="T3" fmla="*/ 13 h 29"/>
                <a:gd name="T4" fmla="*/ 17 w 20"/>
                <a:gd name="T5" fmla="*/ 27 h 29"/>
                <a:gd name="T6" fmla="*/ 9 w 20"/>
                <a:gd name="T7" fmla="*/ 17 h 29"/>
                <a:gd name="T8" fmla="*/ 0 w 20"/>
                <a:gd name="T9" fmla="*/ 2 h 29"/>
                <a:gd name="T10" fmla="*/ 2 w 20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">
                  <a:moveTo>
                    <a:pt x="2" y="0"/>
                  </a:moveTo>
                  <a:cubicBezTo>
                    <a:pt x="6" y="4"/>
                    <a:pt x="9" y="9"/>
                    <a:pt x="12" y="13"/>
                  </a:cubicBezTo>
                  <a:cubicBezTo>
                    <a:pt x="14" y="16"/>
                    <a:pt x="20" y="24"/>
                    <a:pt x="17" y="27"/>
                  </a:cubicBezTo>
                  <a:cubicBezTo>
                    <a:pt x="14" y="29"/>
                    <a:pt x="10" y="19"/>
                    <a:pt x="9" y="17"/>
                  </a:cubicBezTo>
                  <a:cubicBezTo>
                    <a:pt x="6" y="12"/>
                    <a:pt x="3" y="7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139"/>
            <p:cNvSpPr/>
            <p:nvPr/>
          </p:nvSpPr>
          <p:spPr bwMode="auto">
            <a:xfrm>
              <a:off x="5956300" y="1895475"/>
              <a:ext cx="101600" cy="139700"/>
            </a:xfrm>
            <a:custGeom>
              <a:avLst/>
              <a:gdLst>
                <a:gd name="T0" fmla="*/ 4 w 24"/>
                <a:gd name="T1" fmla="*/ 2 h 33"/>
                <a:gd name="T2" fmla="*/ 17 w 24"/>
                <a:gd name="T3" fmla="*/ 18 h 33"/>
                <a:gd name="T4" fmla="*/ 24 w 24"/>
                <a:gd name="T5" fmla="*/ 32 h 33"/>
                <a:gd name="T6" fmla="*/ 22 w 24"/>
                <a:gd name="T7" fmla="*/ 32 h 33"/>
                <a:gd name="T8" fmla="*/ 11 w 24"/>
                <a:gd name="T9" fmla="*/ 18 h 33"/>
                <a:gd name="T10" fmla="*/ 1 w 24"/>
                <a:gd name="T11" fmla="*/ 3 h 33"/>
                <a:gd name="T12" fmla="*/ 4 w 24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3">
                  <a:moveTo>
                    <a:pt x="4" y="2"/>
                  </a:moveTo>
                  <a:cubicBezTo>
                    <a:pt x="8" y="8"/>
                    <a:pt x="13" y="13"/>
                    <a:pt x="17" y="18"/>
                  </a:cubicBezTo>
                  <a:cubicBezTo>
                    <a:pt x="20" y="22"/>
                    <a:pt x="24" y="27"/>
                    <a:pt x="24" y="32"/>
                  </a:cubicBezTo>
                  <a:cubicBezTo>
                    <a:pt x="24" y="33"/>
                    <a:pt x="22" y="33"/>
                    <a:pt x="22" y="32"/>
                  </a:cubicBezTo>
                  <a:cubicBezTo>
                    <a:pt x="18" y="28"/>
                    <a:pt x="15" y="23"/>
                    <a:pt x="11" y="18"/>
                  </a:cubicBezTo>
                  <a:cubicBezTo>
                    <a:pt x="8" y="13"/>
                    <a:pt x="4" y="9"/>
                    <a:pt x="1" y="3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140"/>
            <p:cNvSpPr/>
            <p:nvPr/>
          </p:nvSpPr>
          <p:spPr bwMode="auto">
            <a:xfrm>
              <a:off x="5913438" y="1898650"/>
              <a:ext cx="88900" cy="136525"/>
            </a:xfrm>
            <a:custGeom>
              <a:avLst/>
              <a:gdLst>
                <a:gd name="T0" fmla="*/ 3 w 21"/>
                <a:gd name="T1" fmla="*/ 2 h 32"/>
                <a:gd name="T2" fmla="*/ 14 w 21"/>
                <a:gd name="T3" fmla="*/ 18 h 32"/>
                <a:gd name="T4" fmla="*/ 21 w 21"/>
                <a:gd name="T5" fmla="*/ 30 h 32"/>
                <a:gd name="T6" fmla="*/ 19 w 21"/>
                <a:gd name="T7" fmla="*/ 32 h 32"/>
                <a:gd name="T8" fmla="*/ 11 w 21"/>
                <a:gd name="T9" fmla="*/ 20 h 32"/>
                <a:gd name="T10" fmla="*/ 1 w 21"/>
                <a:gd name="T11" fmla="*/ 3 h 32"/>
                <a:gd name="T12" fmla="*/ 3 w 21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3" y="2"/>
                  </a:moveTo>
                  <a:cubicBezTo>
                    <a:pt x="7" y="7"/>
                    <a:pt x="11" y="12"/>
                    <a:pt x="14" y="18"/>
                  </a:cubicBezTo>
                  <a:cubicBezTo>
                    <a:pt x="17" y="21"/>
                    <a:pt x="20" y="26"/>
                    <a:pt x="21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5" y="29"/>
                    <a:pt x="13" y="24"/>
                    <a:pt x="11" y="20"/>
                  </a:cubicBezTo>
                  <a:cubicBezTo>
                    <a:pt x="7" y="14"/>
                    <a:pt x="4" y="9"/>
                    <a:pt x="1" y="3"/>
                  </a:cubicBezTo>
                  <a:cubicBezTo>
                    <a:pt x="0" y="2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141"/>
            <p:cNvSpPr/>
            <p:nvPr/>
          </p:nvSpPr>
          <p:spPr bwMode="auto">
            <a:xfrm>
              <a:off x="5870575" y="1920875"/>
              <a:ext cx="88900" cy="127000"/>
            </a:xfrm>
            <a:custGeom>
              <a:avLst/>
              <a:gdLst>
                <a:gd name="T0" fmla="*/ 4 w 21"/>
                <a:gd name="T1" fmla="*/ 1 h 30"/>
                <a:gd name="T2" fmla="*/ 13 w 21"/>
                <a:gd name="T3" fmla="*/ 13 h 30"/>
                <a:gd name="T4" fmla="*/ 20 w 21"/>
                <a:gd name="T5" fmla="*/ 28 h 30"/>
                <a:gd name="T6" fmla="*/ 18 w 21"/>
                <a:gd name="T7" fmla="*/ 30 h 30"/>
                <a:gd name="T8" fmla="*/ 11 w 21"/>
                <a:gd name="T9" fmla="*/ 19 h 30"/>
                <a:gd name="T10" fmla="*/ 1 w 21"/>
                <a:gd name="T11" fmla="*/ 3 h 30"/>
                <a:gd name="T12" fmla="*/ 4 w 21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0">
                  <a:moveTo>
                    <a:pt x="4" y="1"/>
                  </a:moveTo>
                  <a:cubicBezTo>
                    <a:pt x="7" y="5"/>
                    <a:pt x="10" y="9"/>
                    <a:pt x="13" y="13"/>
                  </a:cubicBezTo>
                  <a:cubicBezTo>
                    <a:pt x="16" y="18"/>
                    <a:pt x="20" y="23"/>
                    <a:pt x="20" y="28"/>
                  </a:cubicBezTo>
                  <a:cubicBezTo>
                    <a:pt x="21" y="30"/>
                    <a:pt x="19" y="30"/>
                    <a:pt x="18" y="30"/>
                  </a:cubicBezTo>
                  <a:cubicBezTo>
                    <a:pt x="15" y="27"/>
                    <a:pt x="13" y="23"/>
                    <a:pt x="11" y="19"/>
                  </a:cubicBezTo>
                  <a:cubicBezTo>
                    <a:pt x="8" y="13"/>
                    <a:pt x="5" y="8"/>
                    <a:pt x="1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142"/>
            <p:cNvSpPr/>
            <p:nvPr/>
          </p:nvSpPr>
          <p:spPr bwMode="auto">
            <a:xfrm>
              <a:off x="5857875" y="1974850"/>
              <a:ext cx="60325" cy="85725"/>
            </a:xfrm>
            <a:custGeom>
              <a:avLst/>
              <a:gdLst>
                <a:gd name="T0" fmla="*/ 3 w 14"/>
                <a:gd name="T1" fmla="*/ 1 h 20"/>
                <a:gd name="T2" fmla="*/ 5 w 14"/>
                <a:gd name="T3" fmla="*/ 4 h 20"/>
                <a:gd name="T4" fmla="*/ 8 w 14"/>
                <a:gd name="T5" fmla="*/ 9 h 20"/>
                <a:gd name="T6" fmla="*/ 13 w 14"/>
                <a:gd name="T7" fmla="*/ 19 h 20"/>
                <a:gd name="T8" fmla="*/ 11 w 14"/>
                <a:gd name="T9" fmla="*/ 20 h 20"/>
                <a:gd name="T10" fmla="*/ 3 w 14"/>
                <a:gd name="T11" fmla="*/ 10 h 20"/>
                <a:gd name="T12" fmla="*/ 0 w 14"/>
                <a:gd name="T13" fmla="*/ 1 h 20"/>
                <a:gd name="T14" fmla="*/ 3 w 14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0">
                  <a:moveTo>
                    <a:pt x="3" y="1"/>
                  </a:moveTo>
                  <a:cubicBezTo>
                    <a:pt x="3" y="2"/>
                    <a:pt x="4" y="3"/>
                    <a:pt x="5" y="4"/>
                  </a:cubicBezTo>
                  <a:cubicBezTo>
                    <a:pt x="6" y="5"/>
                    <a:pt x="7" y="7"/>
                    <a:pt x="8" y="9"/>
                  </a:cubicBezTo>
                  <a:cubicBezTo>
                    <a:pt x="10" y="11"/>
                    <a:pt x="14" y="16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8" y="19"/>
                    <a:pt x="5" y="13"/>
                    <a:pt x="3" y="10"/>
                  </a:cubicBezTo>
                  <a:cubicBezTo>
                    <a:pt x="2" y="7"/>
                    <a:pt x="0" y="4"/>
                    <a:pt x="0" y="1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143"/>
            <p:cNvSpPr/>
            <p:nvPr/>
          </p:nvSpPr>
          <p:spPr bwMode="auto">
            <a:xfrm>
              <a:off x="5781675" y="1958975"/>
              <a:ext cx="85725" cy="122238"/>
            </a:xfrm>
            <a:custGeom>
              <a:avLst/>
              <a:gdLst>
                <a:gd name="T0" fmla="*/ 4 w 20"/>
                <a:gd name="T1" fmla="*/ 2 h 29"/>
                <a:gd name="T2" fmla="*/ 14 w 20"/>
                <a:gd name="T3" fmla="*/ 14 h 29"/>
                <a:gd name="T4" fmla="*/ 19 w 20"/>
                <a:gd name="T5" fmla="*/ 28 h 29"/>
                <a:gd name="T6" fmla="*/ 17 w 20"/>
                <a:gd name="T7" fmla="*/ 29 h 29"/>
                <a:gd name="T8" fmla="*/ 10 w 20"/>
                <a:gd name="T9" fmla="*/ 18 h 29"/>
                <a:gd name="T10" fmla="*/ 1 w 20"/>
                <a:gd name="T11" fmla="*/ 4 h 29"/>
                <a:gd name="T12" fmla="*/ 4 w 20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9">
                  <a:moveTo>
                    <a:pt x="4" y="2"/>
                  </a:moveTo>
                  <a:cubicBezTo>
                    <a:pt x="8" y="6"/>
                    <a:pt x="11" y="9"/>
                    <a:pt x="14" y="14"/>
                  </a:cubicBezTo>
                  <a:cubicBezTo>
                    <a:pt x="17" y="18"/>
                    <a:pt x="20" y="23"/>
                    <a:pt x="19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4" y="26"/>
                    <a:pt x="12" y="21"/>
                    <a:pt x="10" y="18"/>
                  </a:cubicBezTo>
                  <a:cubicBezTo>
                    <a:pt x="8" y="13"/>
                    <a:pt x="5" y="8"/>
                    <a:pt x="1" y="4"/>
                  </a:cubicBezTo>
                  <a:cubicBezTo>
                    <a:pt x="0" y="2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144"/>
            <p:cNvSpPr/>
            <p:nvPr/>
          </p:nvSpPr>
          <p:spPr bwMode="auto">
            <a:xfrm>
              <a:off x="5761038" y="1974850"/>
              <a:ext cx="63500" cy="98425"/>
            </a:xfrm>
            <a:custGeom>
              <a:avLst/>
              <a:gdLst>
                <a:gd name="T0" fmla="*/ 4 w 15"/>
                <a:gd name="T1" fmla="*/ 3 h 23"/>
                <a:gd name="T2" fmla="*/ 9 w 15"/>
                <a:gd name="T3" fmla="*/ 13 h 23"/>
                <a:gd name="T4" fmla="*/ 14 w 15"/>
                <a:gd name="T5" fmla="*/ 22 h 23"/>
                <a:gd name="T6" fmla="*/ 13 w 15"/>
                <a:gd name="T7" fmla="*/ 23 h 23"/>
                <a:gd name="T8" fmla="*/ 4 w 15"/>
                <a:gd name="T9" fmla="*/ 15 h 23"/>
                <a:gd name="T10" fmla="*/ 0 w 15"/>
                <a:gd name="T11" fmla="*/ 3 h 23"/>
                <a:gd name="T12" fmla="*/ 4 w 15"/>
                <a:gd name="T1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4" y="3"/>
                  </a:moveTo>
                  <a:cubicBezTo>
                    <a:pt x="4" y="6"/>
                    <a:pt x="7" y="10"/>
                    <a:pt x="9" y="13"/>
                  </a:cubicBezTo>
                  <a:cubicBezTo>
                    <a:pt x="11" y="16"/>
                    <a:pt x="14" y="19"/>
                    <a:pt x="14" y="22"/>
                  </a:cubicBezTo>
                  <a:cubicBezTo>
                    <a:pt x="15" y="23"/>
                    <a:pt x="14" y="23"/>
                    <a:pt x="13" y="23"/>
                  </a:cubicBezTo>
                  <a:cubicBezTo>
                    <a:pt x="9" y="22"/>
                    <a:pt x="6" y="18"/>
                    <a:pt x="4" y="15"/>
                  </a:cubicBezTo>
                  <a:cubicBezTo>
                    <a:pt x="2" y="11"/>
                    <a:pt x="0" y="7"/>
                    <a:pt x="0" y="3"/>
                  </a:cubicBezTo>
                  <a:cubicBezTo>
                    <a:pt x="0" y="1"/>
                    <a:pt x="4" y="0"/>
                    <a:pt x="4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145"/>
            <p:cNvSpPr/>
            <p:nvPr/>
          </p:nvSpPr>
          <p:spPr bwMode="auto">
            <a:xfrm>
              <a:off x="5695950" y="2005013"/>
              <a:ext cx="77788" cy="98425"/>
            </a:xfrm>
            <a:custGeom>
              <a:avLst/>
              <a:gdLst>
                <a:gd name="T0" fmla="*/ 3 w 18"/>
                <a:gd name="T1" fmla="*/ 1 h 23"/>
                <a:gd name="T2" fmla="*/ 12 w 18"/>
                <a:gd name="T3" fmla="*/ 9 h 23"/>
                <a:gd name="T4" fmla="*/ 18 w 18"/>
                <a:gd name="T5" fmla="*/ 22 h 23"/>
                <a:gd name="T6" fmla="*/ 16 w 18"/>
                <a:gd name="T7" fmla="*/ 22 h 23"/>
                <a:gd name="T8" fmla="*/ 10 w 18"/>
                <a:gd name="T9" fmla="*/ 14 h 23"/>
                <a:gd name="T10" fmla="*/ 1 w 18"/>
                <a:gd name="T11" fmla="*/ 3 h 23"/>
                <a:gd name="T12" fmla="*/ 3 w 18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3">
                  <a:moveTo>
                    <a:pt x="3" y="1"/>
                  </a:moveTo>
                  <a:cubicBezTo>
                    <a:pt x="7" y="2"/>
                    <a:pt x="10" y="6"/>
                    <a:pt x="12" y="9"/>
                  </a:cubicBezTo>
                  <a:cubicBezTo>
                    <a:pt x="15" y="13"/>
                    <a:pt x="18" y="17"/>
                    <a:pt x="18" y="22"/>
                  </a:cubicBezTo>
                  <a:cubicBezTo>
                    <a:pt x="18" y="22"/>
                    <a:pt x="17" y="23"/>
                    <a:pt x="16" y="22"/>
                  </a:cubicBezTo>
                  <a:cubicBezTo>
                    <a:pt x="13" y="20"/>
                    <a:pt x="12" y="17"/>
                    <a:pt x="10" y="14"/>
                  </a:cubicBezTo>
                  <a:cubicBezTo>
                    <a:pt x="7" y="10"/>
                    <a:pt x="4" y="7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146"/>
            <p:cNvSpPr/>
            <p:nvPr/>
          </p:nvSpPr>
          <p:spPr bwMode="auto">
            <a:xfrm>
              <a:off x="5645150" y="2000250"/>
              <a:ext cx="80963" cy="106363"/>
            </a:xfrm>
            <a:custGeom>
              <a:avLst/>
              <a:gdLst>
                <a:gd name="T0" fmla="*/ 4 w 19"/>
                <a:gd name="T1" fmla="*/ 1 h 25"/>
                <a:gd name="T2" fmla="*/ 13 w 19"/>
                <a:gd name="T3" fmla="*/ 12 h 25"/>
                <a:gd name="T4" fmla="*/ 18 w 19"/>
                <a:gd name="T5" fmla="*/ 23 h 25"/>
                <a:gd name="T6" fmla="*/ 16 w 19"/>
                <a:gd name="T7" fmla="*/ 24 h 25"/>
                <a:gd name="T8" fmla="*/ 8 w 19"/>
                <a:gd name="T9" fmla="*/ 14 h 25"/>
                <a:gd name="T10" fmla="*/ 1 w 19"/>
                <a:gd name="T11" fmla="*/ 3 h 25"/>
                <a:gd name="T12" fmla="*/ 4 w 19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4" y="1"/>
                  </a:moveTo>
                  <a:cubicBezTo>
                    <a:pt x="7" y="5"/>
                    <a:pt x="10" y="9"/>
                    <a:pt x="13" y="12"/>
                  </a:cubicBezTo>
                  <a:cubicBezTo>
                    <a:pt x="15" y="15"/>
                    <a:pt x="19" y="19"/>
                    <a:pt x="18" y="23"/>
                  </a:cubicBezTo>
                  <a:cubicBezTo>
                    <a:pt x="18" y="24"/>
                    <a:pt x="17" y="25"/>
                    <a:pt x="16" y="24"/>
                  </a:cubicBezTo>
                  <a:cubicBezTo>
                    <a:pt x="13" y="22"/>
                    <a:pt x="11" y="17"/>
                    <a:pt x="8" y="14"/>
                  </a:cubicBezTo>
                  <a:cubicBezTo>
                    <a:pt x="6" y="11"/>
                    <a:pt x="3" y="7"/>
                    <a:pt x="1" y="3"/>
                  </a:cubicBezTo>
                  <a:cubicBezTo>
                    <a:pt x="0" y="2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147"/>
            <p:cNvSpPr/>
            <p:nvPr/>
          </p:nvSpPr>
          <p:spPr bwMode="auto">
            <a:xfrm>
              <a:off x="5611813" y="2017713"/>
              <a:ext cx="71438" cy="106363"/>
            </a:xfrm>
            <a:custGeom>
              <a:avLst/>
              <a:gdLst>
                <a:gd name="T0" fmla="*/ 4 w 17"/>
                <a:gd name="T1" fmla="*/ 2 h 25"/>
                <a:gd name="T2" fmla="*/ 16 w 17"/>
                <a:gd name="T3" fmla="*/ 24 h 25"/>
                <a:gd name="T4" fmla="*/ 14 w 17"/>
                <a:gd name="T5" fmla="*/ 25 h 25"/>
                <a:gd name="T6" fmla="*/ 7 w 17"/>
                <a:gd name="T7" fmla="*/ 15 h 25"/>
                <a:gd name="T8" fmla="*/ 1 w 17"/>
                <a:gd name="T9" fmla="*/ 3 h 25"/>
                <a:gd name="T10" fmla="*/ 4 w 17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">
                  <a:moveTo>
                    <a:pt x="4" y="2"/>
                  </a:moveTo>
                  <a:cubicBezTo>
                    <a:pt x="8" y="8"/>
                    <a:pt x="17" y="16"/>
                    <a:pt x="16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1" y="22"/>
                    <a:pt x="9" y="18"/>
                    <a:pt x="7" y="15"/>
                  </a:cubicBezTo>
                  <a:cubicBezTo>
                    <a:pt x="5" y="11"/>
                    <a:pt x="3" y="7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148"/>
            <p:cNvSpPr/>
            <p:nvPr/>
          </p:nvSpPr>
          <p:spPr bwMode="auto">
            <a:xfrm>
              <a:off x="5181600" y="2233613"/>
              <a:ext cx="98425" cy="128588"/>
            </a:xfrm>
            <a:custGeom>
              <a:avLst/>
              <a:gdLst>
                <a:gd name="T0" fmla="*/ 5 w 23"/>
                <a:gd name="T1" fmla="*/ 3 h 30"/>
                <a:gd name="T2" fmla="*/ 16 w 23"/>
                <a:gd name="T3" fmla="*/ 16 h 30"/>
                <a:gd name="T4" fmla="*/ 23 w 23"/>
                <a:gd name="T5" fmla="*/ 28 h 30"/>
                <a:gd name="T6" fmla="*/ 21 w 23"/>
                <a:gd name="T7" fmla="*/ 29 h 30"/>
                <a:gd name="T8" fmla="*/ 12 w 23"/>
                <a:gd name="T9" fmla="*/ 18 h 30"/>
                <a:gd name="T10" fmla="*/ 2 w 23"/>
                <a:gd name="T11" fmla="*/ 6 h 30"/>
                <a:gd name="T12" fmla="*/ 5 w 23"/>
                <a:gd name="T13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5" y="3"/>
                  </a:moveTo>
                  <a:cubicBezTo>
                    <a:pt x="9" y="7"/>
                    <a:pt x="13" y="12"/>
                    <a:pt x="16" y="16"/>
                  </a:cubicBezTo>
                  <a:cubicBezTo>
                    <a:pt x="19" y="20"/>
                    <a:pt x="23" y="24"/>
                    <a:pt x="23" y="28"/>
                  </a:cubicBezTo>
                  <a:cubicBezTo>
                    <a:pt x="23" y="29"/>
                    <a:pt x="22" y="30"/>
                    <a:pt x="21" y="29"/>
                  </a:cubicBezTo>
                  <a:cubicBezTo>
                    <a:pt x="17" y="27"/>
                    <a:pt x="15" y="22"/>
                    <a:pt x="12" y="18"/>
                  </a:cubicBezTo>
                  <a:cubicBezTo>
                    <a:pt x="8" y="14"/>
                    <a:pt x="5" y="10"/>
                    <a:pt x="2" y="6"/>
                  </a:cubicBezTo>
                  <a:cubicBezTo>
                    <a:pt x="0" y="3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149"/>
            <p:cNvSpPr/>
            <p:nvPr/>
          </p:nvSpPr>
          <p:spPr bwMode="auto">
            <a:xfrm>
              <a:off x="4995863" y="2289175"/>
              <a:ext cx="101600" cy="98425"/>
            </a:xfrm>
            <a:custGeom>
              <a:avLst/>
              <a:gdLst>
                <a:gd name="T0" fmla="*/ 3 w 24"/>
                <a:gd name="T1" fmla="*/ 6 h 23"/>
                <a:gd name="T2" fmla="*/ 7 w 24"/>
                <a:gd name="T3" fmla="*/ 2 h 23"/>
                <a:gd name="T4" fmla="*/ 17 w 24"/>
                <a:gd name="T5" fmla="*/ 12 h 23"/>
                <a:gd name="T6" fmla="*/ 22 w 24"/>
                <a:gd name="T7" fmla="*/ 21 h 23"/>
                <a:gd name="T8" fmla="*/ 20 w 24"/>
                <a:gd name="T9" fmla="*/ 23 h 23"/>
                <a:gd name="T10" fmla="*/ 12 w 24"/>
                <a:gd name="T11" fmla="*/ 15 h 23"/>
                <a:gd name="T12" fmla="*/ 3 w 24"/>
                <a:gd name="T1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cubicBezTo>
                    <a:pt x="0" y="3"/>
                    <a:pt x="5" y="0"/>
                    <a:pt x="7" y="2"/>
                  </a:cubicBezTo>
                  <a:cubicBezTo>
                    <a:pt x="10" y="5"/>
                    <a:pt x="14" y="8"/>
                    <a:pt x="17" y="12"/>
                  </a:cubicBezTo>
                  <a:cubicBezTo>
                    <a:pt x="19" y="14"/>
                    <a:pt x="24" y="18"/>
                    <a:pt x="22" y="21"/>
                  </a:cubicBezTo>
                  <a:cubicBezTo>
                    <a:pt x="22" y="22"/>
                    <a:pt x="21" y="23"/>
                    <a:pt x="20" y="23"/>
                  </a:cubicBezTo>
                  <a:cubicBezTo>
                    <a:pt x="17" y="23"/>
                    <a:pt x="14" y="18"/>
                    <a:pt x="12" y="15"/>
                  </a:cubicBezTo>
                  <a:cubicBezTo>
                    <a:pt x="9" y="12"/>
                    <a:pt x="6" y="9"/>
                    <a:pt x="3" y="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150"/>
            <p:cNvSpPr/>
            <p:nvPr/>
          </p:nvSpPr>
          <p:spPr bwMode="auto">
            <a:xfrm>
              <a:off x="4970463" y="2306638"/>
              <a:ext cx="71438" cy="80963"/>
            </a:xfrm>
            <a:custGeom>
              <a:avLst/>
              <a:gdLst>
                <a:gd name="T0" fmla="*/ 5 w 17"/>
                <a:gd name="T1" fmla="*/ 2 h 19"/>
                <a:gd name="T2" fmla="*/ 12 w 17"/>
                <a:gd name="T3" fmla="*/ 10 h 19"/>
                <a:gd name="T4" fmla="*/ 17 w 17"/>
                <a:gd name="T5" fmla="*/ 17 h 19"/>
                <a:gd name="T6" fmla="*/ 15 w 17"/>
                <a:gd name="T7" fmla="*/ 18 h 19"/>
                <a:gd name="T8" fmla="*/ 9 w 17"/>
                <a:gd name="T9" fmla="*/ 14 h 19"/>
                <a:gd name="T10" fmla="*/ 2 w 17"/>
                <a:gd name="T11" fmla="*/ 5 h 19"/>
                <a:gd name="T12" fmla="*/ 5 w 17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5" y="2"/>
                  </a:moveTo>
                  <a:cubicBezTo>
                    <a:pt x="7" y="5"/>
                    <a:pt x="9" y="7"/>
                    <a:pt x="12" y="10"/>
                  </a:cubicBezTo>
                  <a:cubicBezTo>
                    <a:pt x="13" y="12"/>
                    <a:pt x="16" y="14"/>
                    <a:pt x="17" y="17"/>
                  </a:cubicBezTo>
                  <a:cubicBezTo>
                    <a:pt x="17" y="18"/>
                    <a:pt x="16" y="19"/>
                    <a:pt x="15" y="18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6" y="11"/>
                    <a:pt x="4" y="8"/>
                    <a:pt x="2" y="5"/>
                  </a:cubicBezTo>
                  <a:cubicBezTo>
                    <a:pt x="0" y="3"/>
                    <a:pt x="3" y="0"/>
                    <a:pt x="5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151"/>
            <p:cNvSpPr/>
            <p:nvPr/>
          </p:nvSpPr>
          <p:spPr bwMode="auto">
            <a:xfrm>
              <a:off x="5786438" y="1449388"/>
              <a:ext cx="80963" cy="109538"/>
            </a:xfrm>
            <a:custGeom>
              <a:avLst/>
              <a:gdLst>
                <a:gd name="T0" fmla="*/ 14 w 19"/>
                <a:gd name="T1" fmla="*/ 25 h 26"/>
                <a:gd name="T2" fmla="*/ 12 w 19"/>
                <a:gd name="T3" fmla="*/ 25 h 26"/>
                <a:gd name="T4" fmla="*/ 8 w 19"/>
                <a:gd name="T5" fmla="*/ 15 h 26"/>
                <a:gd name="T6" fmla="*/ 1 w 19"/>
                <a:gd name="T7" fmla="*/ 4 h 26"/>
                <a:gd name="T8" fmla="*/ 4 w 19"/>
                <a:gd name="T9" fmla="*/ 2 h 26"/>
                <a:gd name="T10" fmla="*/ 14 w 19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6">
                  <a:moveTo>
                    <a:pt x="14" y="25"/>
                  </a:moveTo>
                  <a:cubicBezTo>
                    <a:pt x="13" y="26"/>
                    <a:pt x="12" y="26"/>
                    <a:pt x="12" y="25"/>
                  </a:cubicBezTo>
                  <a:cubicBezTo>
                    <a:pt x="10" y="22"/>
                    <a:pt x="9" y="18"/>
                    <a:pt x="8" y="15"/>
                  </a:cubicBezTo>
                  <a:cubicBezTo>
                    <a:pt x="6" y="11"/>
                    <a:pt x="3" y="7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ubicBezTo>
                    <a:pt x="7" y="7"/>
                    <a:pt x="19" y="18"/>
                    <a:pt x="14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152"/>
            <p:cNvSpPr/>
            <p:nvPr/>
          </p:nvSpPr>
          <p:spPr bwMode="auto">
            <a:xfrm>
              <a:off x="5748338" y="1457325"/>
              <a:ext cx="58738" cy="106363"/>
            </a:xfrm>
            <a:custGeom>
              <a:avLst/>
              <a:gdLst>
                <a:gd name="T0" fmla="*/ 12 w 14"/>
                <a:gd name="T1" fmla="*/ 24 h 25"/>
                <a:gd name="T2" fmla="*/ 10 w 14"/>
                <a:gd name="T3" fmla="*/ 24 h 25"/>
                <a:gd name="T4" fmla="*/ 5 w 14"/>
                <a:gd name="T5" fmla="*/ 15 h 25"/>
                <a:gd name="T6" fmla="*/ 0 w 14"/>
                <a:gd name="T7" fmla="*/ 3 h 25"/>
                <a:gd name="T8" fmla="*/ 3 w 14"/>
                <a:gd name="T9" fmla="*/ 2 h 25"/>
                <a:gd name="T10" fmla="*/ 10 w 14"/>
                <a:gd name="T11" fmla="*/ 14 h 25"/>
                <a:gd name="T12" fmla="*/ 12 w 14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12" y="24"/>
                  </a:moveTo>
                  <a:cubicBezTo>
                    <a:pt x="11" y="25"/>
                    <a:pt x="10" y="25"/>
                    <a:pt x="10" y="24"/>
                  </a:cubicBezTo>
                  <a:cubicBezTo>
                    <a:pt x="7" y="23"/>
                    <a:pt x="6" y="18"/>
                    <a:pt x="5" y="15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1"/>
                    <a:pt x="2" y="0"/>
                    <a:pt x="3" y="2"/>
                  </a:cubicBezTo>
                  <a:cubicBezTo>
                    <a:pt x="6" y="6"/>
                    <a:pt x="8" y="10"/>
                    <a:pt x="10" y="14"/>
                  </a:cubicBezTo>
                  <a:cubicBezTo>
                    <a:pt x="12" y="17"/>
                    <a:pt x="14" y="22"/>
                    <a:pt x="12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153"/>
            <p:cNvSpPr/>
            <p:nvPr/>
          </p:nvSpPr>
          <p:spPr bwMode="auto">
            <a:xfrm>
              <a:off x="5705475" y="1470025"/>
              <a:ext cx="80963" cy="114300"/>
            </a:xfrm>
            <a:custGeom>
              <a:avLst/>
              <a:gdLst>
                <a:gd name="T0" fmla="*/ 13 w 19"/>
                <a:gd name="T1" fmla="*/ 26 h 27"/>
                <a:gd name="T2" fmla="*/ 11 w 19"/>
                <a:gd name="T3" fmla="*/ 26 h 27"/>
                <a:gd name="T4" fmla="*/ 9 w 19"/>
                <a:gd name="T5" fmla="*/ 23 h 27"/>
                <a:gd name="T6" fmla="*/ 6 w 19"/>
                <a:gd name="T7" fmla="*/ 16 h 27"/>
                <a:gd name="T8" fmla="*/ 1 w 19"/>
                <a:gd name="T9" fmla="*/ 3 h 27"/>
                <a:gd name="T10" fmla="*/ 4 w 19"/>
                <a:gd name="T11" fmla="*/ 2 h 27"/>
                <a:gd name="T12" fmla="*/ 13 w 19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7">
                  <a:moveTo>
                    <a:pt x="13" y="26"/>
                  </a:moveTo>
                  <a:cubicBezTo>
                    <a:pt x="12" y="27"/>
                    <a:pt x="12" y="27"/>
                    <a:pt x="11" y="26"/>
                  </a:cubicBezTo>
                  <a:cubicBezTo>
                    <a:pt x="10" y="25"/>
                    <a:pt x="10" y="25"/>
                    <a:pt x="9" y="23"/>
                  </a:cubicBezTo>
                  <a:cubicBezTo>
                    <a:pt x="8" y="21"/>
                    <a:pt x="7" y="18"/>
                    <a:pt x="6" y="16"/>
                  </a:cubicBezTo>
                  <a:cubicBezTo>
                    <a:pt x="4" y="12"/>
                    <a:pt x="2" y="8"/>
                    <a:pt x="1" y="3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6" y="6"/>
                    <a:pt x="19" y="21"/>
                    <a:pt x="13" y="2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154"/>
            <p:cNvSpPr/>
            <p:nvPr/>
          </p:nvSpPr>
          <p:spPr bwMode="auto">
            <a:xfrm>
              <a:off x="5675313" y="1504950"/>
              <a:ext cx="50800" cy="88900"/>
            </a:xfrm>
            <a:custGeom>
              <a:avLst/>
              <a:gdLst>
                <a:gd name="T0" fmla="*/ 11 w 12"/>
                <a:gd name="T1" fmla="*/ 20 h 21"/>
                <a:gd name="T2" fmla="*/ 9 w 12"/>
                <a:gd name="T3" fmla="*/ 20 h 21"/>
                <a:gd name="T4" fmla="*/ 5 w 12"/>
                <a:gd name="T5" fmla="*/ 13 h 21"/>
                <a:gd name="T6" fmla="*/ 1 w 12"/>
                <a:gd name="T7" fmla="*/ 5 h 21"/>
                <a:gd name="T8" fmla="*/ 5 w 12"/>
                <a:gd name="T9" fmla="*/ 2 h 21"/>
                <a:gd name="T10" fmla="*/ 9 w 12"/>
                <a:gd name="T11" fmla="*/ 11 h 21"/>
                <a:gd name="T12" fmla="*/ 11 w 12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1">
                  <a:moveTo>
                    <a:pt x="11" y="20"/>
                  </a:moveTo>
                  <a:cubicBezTo>
                    <a:pt x="11" y="21"/>
                    <a:pt x="10" y="21"/>
                    <a:pt x="9" y="20"/>
                  </a:cubicBezTo>
                  <a:cubicBezTo>
                    <a:pt x="7" y="19"/>
                    <a:pt x="6" y="16"/>
                    <a:pt x="5" y="13"/>
                  </a:cubicBezTo>
                  <a:cubicBezTo>
                    <a:pt x="4" y="10"/>
                    <a:pt x="2" y="7"/>
                    <a:pt x="1" y="5"/>
                  </a:cubicBezTo>
                  <a:cubicBezTo>
                    <a:pt x="0" y="2"/>
                    <a:pt x="3" y="0"/>
                    <a:pt x="5" y="2"/>
                  </a:cubicBezTo>
                  <a:cubicBezTo>
                    <a:pt x="6" y="5"/>
                    <a:pt x="8" y="8"/>
                    <a:pt x="9" y="11"/>
                  </a:cubicBezTo>
                  <a:cubicBezTo>
                    <a:pt x="11" y="14"/>
                    <a:pt x="12" y="17"/>
                    <a:pt x="11" y="2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288145" y="4242083"/>
            <a:ext cx="5615710" cy="5693652"/>
            <a:chOff x="2667001" y="-84138"/>
            <a:chExt cx="6862763" cy="6958013"/>
          </a:xfrm>
        </p:grpSpPr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4029076" y="395288"/>
              <a:ext cx="4267200" cy="6305550"/>
            </a:xfrm>
            <a:custGeom>
              <a:avLst/>
              <a:gdLst>
                <a:gd name="T0" fmla="*/ 126 w 1059"/>
                <a:gd name="T1" fmla="*/ 110 h 1564"/>
                <a:gd name="T2" fmla="*/ 73 w 1059"/>
                <a:gd name="T3" fmla="*/ 278 h 1564"/>
                <a:gd name="T4" fmla="*/ 48 w 1059"/>
                <a:gd name="T5" fmla="*/ 478 h 1564"/>
                <a:gd name="T6" fmla="*/ 129 w 1059"/>
                <a:gd name="T7" fmla="*/ 672 h 1564"/>
                <a:gd name="T8" fmla="*/ 300 w 1059"/>
                <a:gd name="T9" fmla="*/ 771 h 1564"/>
                <a:gd name="T10" fmla="*/ 397 w 1059"/>
                <a:gd name="T11" fmla="*/ 847 h 1564"/>
                <a:gd name="T12" fmla="*/ 476 w 1059"/>
                <a:gd name="T13" fmla="*/ 883 h 1564"/>
                <a:gd name="T14" fmla="*/ 442 w 1059"/>
                <a:gd name="T15" fmla="*/ 1029 h 1564"/>
                <a:gd name="T16" fmla="*/ 580 w 1059"/>
                <a:gd name="T17" fmla="*/ 1240 h 1564"/>
                <a:gd name="T18" fmla="*/ 526 w 1059"/>
                <a:gd name="T19" fmla="*/ 1479 h 1564"/>
                <a:gd name="T20" fmla="*/ 561 w 1059"/>
                <a:gd name="T21" fmla="*/ 1541 h 1564"/>
                <a:gd name="T22" fmla="*/ 657 w 1059"/>
                <a:gd name="T23" fmla="*/ 1440 h 1564"/>
                <a:gd name="T24" fmla="*/ 775 w 1059"/>
                <a:gd name="T25" fmla="*/ 1368 h 1564"/>
                <a:gd name="T26" fmla="*/ 953 w 1059"/>
                <a:gd name="T27" fmla="*/ 1213 h 1564"/>
                <a:gd name="T28" fmla="*/ 1027 w 1059"/>
                <a:gd name="T29" fmla="*/ 1002 h 1564"/>
                <a:gd name="T30" fmla="*/ 893 w 1059"/>
                <a:gd name="T31" fmla="*/ 987 h 1564"/>
                <a:gd name="T32" fmla="*/ 841 w 1059"/>
                <a:gd name="T33" fmla="*/ 906 h 1564"/>
                <a:gd name="T34" fmla="*/ 626 w 1059"/>
                <a:gd name="T35" fmla="*/ 834 h 1564"/>
                <a:gd name="T36" fmla="*/ 553 w 1059"/>
                <a:gd name="T37" fmla="*/ 806 h 1564"/>
                <a:gd name="T38" fmla="*/ 420 w 1059"/>
                <a:gd name="T39" fmla="*/ 855 h 1564"/>
                <a:gd name="T40" fmla="*/ 313 w 1059"/>
                <a:gd name="T41" fmla="*/ 730 h 1564"/>
                <a:gd name="T42" fmla="*/ 305 w 1059"/>
                <a:gd name="T43" fmla="*/ 672 h 1564"/>
                <a:gd name="T44" fmla="*/ 206 w 1059"/>
                <a:gd name="T45" fmla="*/ 602 h 1564"/>
                <a:gd name="T46" fmla="*/ 324 w 1059"/>
                <a:gd name="T47" fmla="*/ 529 h 1564"/>
                <a:gd name="T48" fmla="*/ 439 w 1059"/>
                <a:gd name="T49" fmla="*/ 595 h 1564"/>
                <a:gd name="T50" fmla="*/ 515 w 1059"/>
                <a:gd name="T51" fmla="*/ 409 h 1564"/>
                <a:gd name="T52" fmla="*/ 593 w 1059"/>
                <a:gd name="T53" fmla="*/ 329 h 1564"/>
                <a:gd name="T54" fmla="*/ 634 w 1059"/>
                <a:gd name="T55" fmla="*/ 329 h 1564"/>
                <a:gd name="T56" fmla="*/ 632 w 1059"/>
                <a:gd name="T57" fmla="*/ 263 h 1564"/>
                <a:gd name="T58" fmla="*/ 557 w 1059"/>
                <a:gd name="T59" fmla="*/ 191 h 1564"/>
                <a:gd name="T60" fmla="*/ 501 w 1059"/>
                <a:gd name="T61" fmla="*/ 204 h 1564"/>
                <a:gd name="T62" fmla="*/ 393 w 1059"/>
                <a:gd name="T63" fmla="*/ 198 h 1564"/>
                <a:gd name="T64" fmla="*/ 367 w 1059"/>
                <a:gd name="T65" fmla="*/ 148 h 1564"/>
                <a:gd name="T66" fmla="*/ 512 w 1059"/>
                <a:gd name="T67" fmla="*/ 69 h 1564"/>
                <a:gd name="T68" fmla="*/ 564 w 1059"/>
                <a:gd name="T69" fmla="*/ 120 h 1564"/>
                <a:gd name="T70" fmla="*/ 562 w 1059"/>
                <a:gd name="T71" fmla="*/ 81 h 1564"/>
                <a:gd name="T72" fmla="*/ 452 w 1059"/>
                <a:gd name="T73" fmla="*/ 93 h 1564"/>
                <a:gd name="T74" fmla="*/ 393 w 1059"/>
                <a:gd name="T75" fmla="*/ 75 h 1564"/>
                <a:gd name="T76" fmla="*/ 353 w 1059"/>
                <a:gd name="T77" fmla="*/ 40 h 1564"/>
                <a:gd name="T78" fmla="*/ 330 w 1059"/>
                <a:gd name="T79" fmla="*/ 82 h 1564"/>
                <a:gd name="T80" fmla="*/ 183 w 1059"/>
                <a:gd name="T81" fmla="*/ 17 h 1564"/>
                <a:gd name="T82" fmla="*/ 0 w 1059"/>
                <a:gd name="T83" fmla="*/ 104 h 1564"/>
                <a:gd name="T84" fmla="*/ 250 w 1059"/>
                <a:gd name="T85" fmla="*/ 139 h 1564"/>
                <a:gd name="T86" fmla="*/ 489 w 1059"/>
                <a:gd name="T87" fmla="*/ 342 h 1564"/>
                <a:gd name="T88" fmla="*/ 412 w 1059"/>
                <a:gd name="T89" fmla="*/ 376 h 1564"/>
                <a:gd name="T90" fmla="*/ 396 w 1059"/>
                <a:gd name="T91" fmla="*/ 271 h 1564"/>
                <a:gd name="T92" fmla="*/ 440 w 1059"/>
                <a:gd name="T93" fmla="*/ 351 h 1564"/>
                <a:gd name="T94" fmla="*/ 393 w 1059"/>
                <a:gd name="T95" fmla="*/ 362 h 1564"/>
                <a:gd name="T96" fmla="*/ 374 w 1059"/>
                <a:gd name="T97" fmla="*/ 312 h 1564"/>
                <a:gd name="T98" fmla="*/ 324 w 1059"/>
                <a:gd name="T99" fmla="*/ 255 h 1564"/>
                <a:gd name="T100" fmla="*/ 306 w 1059"/>
                <a:gd name="T101" fmla="*/ 212 h 1564"/>
                <a:gd name="T102" fmla="*/ 235 w 1059"/>
                <a:gd name="T103" fmla="*/ 94 h 1564"/>
                <a:gd name="T104" fmla="*/ 242 w 1059"/>
                <a:gd name="T105" fmla="*/ 107 h 1564"/>
                <a:gd name="T106" fmla="*/ 218 w 1059"/>
                <a:gd name="T107" fmla="*/ 122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9" h="1564">
                  <a:moveTo>
                    <a:pt x="59" y="96"/>
                  </a:moveTo>
                  <a:cubicBezTo>
                    <a:pt x="69" y="90"/>
                    <a:pt x="79" y="85"/>
                    <a:pt x="88" y="77"/>
                  </a:cubicBezTo>
                  <a:cubicBezTo>
                    <a:pt x="92" y="74"/>
                    <a:pt x="96" y="70"/>
                    <a:pt x="100" y="68"/>
                  </a:cubicBezTo>
                  <a:cubicBezTo>
                    <a:pt x="109" y="66"/>
                    <a:pt x="120" y="66"/>
                    <a:pt x="123" y="76"/>
                  </a:cubicBezTo>
                  <a:cubicBezTo>
                    <a:pt x="124" y="80"/>
                    <a:pt x="121" y="85"/>
                    <a:pt x="120" y="89"/>
                  </a:cubicBezTo>
                  <a:cubicBezTo>
                    <a:pt x="118" y="98"/>
                    <a:pt x="123" y="103"/>
                    <a:pt x="126" y="110"/>
                  </a:cubicBezTo>
                  <a:cubicBezTo>
                    <a:pt x="131" y="123"/>
                    <a:pt x="125" y="137"/>
                    <a:pt x="118" y="148"/>
                  </a:cubicBezTo>
                  <a:cubicBezTo>
                    <a:pt x="109" y="161"/>
                    <a:pt x="89" y="183"/>
                    <a:pt x="91" y="199"/>
                  </a:cubicBezTo>
                  <a:cubicBezTo>
                    <a:pt x="93" y="214"/>
                    <a:pt x="109" y="248"/>
                    <a:pt x="87" y="256"/>
                  </a:cubicBezTo>
                  <a:cubicBezTo>
                    <a:pt x="85" y="257"/>
                    <a:pt x="83" y="255"/>
                    <a:pt x="82" y="253"/>
                  </a:cubicBezTo>
                  <a:cubicBezTo>
                    <a:pt x="82" y="253"/>
                    <a:pt x="82" y="253"/>
                    <a:pt x="82" y="252"/>
                  </a:cubicBezTo>
                  <a:cubicBezTo>
                    <a:pt x="80" y="261"/>
                    <a:pt x="77" y="270"/>
                    <a:pt x="73" y="278"/>
                  </a:cubicBezTo>
                  <a:cubicBezTo>
                    <a:pt x="65" y="292"/>
                    <a:pt x="55" y="302"/>
                    <a:pt x="46" y="314"/>
                  </a:cubicBezTo>
                  <a:cubicBezTo>
                    <a:pt x="33" y="331"/>
                    <a:pt x="26" y="352"/>
                    <a:pt x="25" y="373"/>
                  </a:cubicBezTo>
                  <a:cubicBezTo>
                    <a:pt x="25" y="390"/>
                    <a:pt x="18" y="414"/>
                    <a:pt x="25" y="430"/>
                  </a:cubicBezTo>
                  <a:cubicBezTo>
                    <a:pt x="32" y="444"/>
                    <a:pt x="40" y="456"/>
                    <a:pt x="42" y="472"/>
                  </a:cubicBezTo>
                  <a:cubicBezTo>
                    <a:pt x="43" y="479"/>
                    <a:pt x="43" y="486"/>
                    <a:pt x="42" y="493"/>
                  </a:cubicBezTo>
                  <a:cubicBezTo>
                    <a:pt x="43" y="488"/>
                    <a:pt x="45" y="482"/>
                    <a:pt x="48" y="478"/>
                  </a:cubicBezTo>
                  <a:cubicBezTo>
                    <a:pt x="54" y="467"/>
                    <a:pt x="62" y="470"/>
                    <a:pt x="69" y="478"/>
                  </a:cubicBezTo>
                  <a:cubicBezTo>
                    <a:pt x="74" y="485"/>
                    <a:pt x="73" y="496"/>
                    <a:pt x="73" y="504"/>
                  </a:cubicBezTo>
                  <a:cubicBezTo>
                    <a:pt x="74" y="520"/>
                    <a:pt x="81" y="533"/>
                    <a:pt x="89" y="546"/>
                  </a:cubicBezTo>
                  <a:cubicBezTo>
                    <a:pt x="101" y="568"/>
                    <a:pt x="113" y="591"/>
                    <a:pt x="118" y="616"/>
                  </a:cubicBezTo>
                  <a:cubicBezTo>
                    <a:pt x="120" y="625"/>
                    <a:pt x="120" y="633"/>
                    <a:pt x="118" y="642"/>
                  </a:cubicBezTo>
                  <a:cubicBezTo>
                    <a:pt x="115" y="656"/>
                    <a:pt x="118" y="662"/>
                    <a:pt x="129" y="672"/>
                  </a:cubicBezTo>
                  <a:cubicBezTo>
                    <a:pt x="148" y="689"/>
                    <a:pt x="163" y="709"/>
                    <a:pt x="183" y="725"/>
                  </a:cubicBezTo>
                  <a:cubicBezTo>
                    <a:pt x="195" y="734"/>
                    <a:pt x="206" y="741"/>
                    <a:pt x="221" y="734"/>
                  </a:cubicBezTo>
                  <a:cubicBezTo>
                    <a:pt x="230" y="730"/>
                    <a:pt x="235" y="734"/>
                    <a:pt x="244" y="736"/>
                  </a:cubicBezTo>
                  <a:cubicBezTo>
                    <a:pt x="247" y="736"/>
                    <a:pt x="248" y="738"/>
                    <a:pt x="248" y="740"/>
                  </a:cubicBezTo>
                  <a:cubicBezTo>
                    <a:pt x="250" y="741"/>
                    <a:pt x="252" y="741"/>
                    <a:pt x="254" y="742"/>
                  </a:cubicBezTo>
                  <a:cubicBezTo>
                    <a:pt x="270" y="751"/>
                    <a:pt x="281" y="767"/>
                    <a:pt x="300" y="771"/>
                  </a:cubicBezTo>
                  <a:cubicBezTo>
                    <a:pt x="309" y="773"/>
                    <a:pt x="318" y="773"/>
                    <a:pt x="327" y="774"/>
                  </a:cubicBezTo>
                  <a:cubicBezTo>
                    <a:pt x="330" y="774"/>
                    <a:pt x="333" y="775"/>
                    <a:pt x="335" y="777"/>
                  </a:cubicBezTo>
                  <a:cubicBezTo>
                    <a:pt x="338" y="780"/>
                    <a:pt x="341" y="783"/>
                    <a:pt x="342" y="787"/>
                  </a:cubicBezTo>
                  <a:cubicBezTo>
                    <a:pt x="345" y="796"/>
                    <a:pt x="347" y="801"/>
                    <a:pt x="355" y="805"/>
                  </a:cubicBezTo>
                  <a:cubicBezTo>
                    <a:pt x="362" y="809"/>
                    <a:pt x="362" y="819"/>
                    <a:pt x="359" y="825"/>
                  </a:cubicBezTo>
                  <a:cubicBezTo>
                    <a:pt x="361" y="821"/>
                    <a:pt x="395" y="846"/>
                    <a:pt x="397" y="847"/>
                  </a:cubicBezTo>
                  <a:cubicBezTo>
                    <a:pt x="405" y="852"/>
                    <a:pt x="415" y="856"/>
                    <a:pt x="424" y="858"/>
                  </a:cubicBezTo>
                  <a:cubicBezTo>
                    <a:pt x="433" y="860"/>
                    <a:pt x="437" y="855"/>
                    <a:pt x="444" y="853"/>
                  </a:cubicBezTo>
                  <a:cubicBezTo>
                    <a:pt x="455" y="850"/>
                    <a:pt x="464" y="855"/>
                    <a:pt x="472" y="861"/>
                  </a:cubicBezTo>
                  <a:cubicBezTo>
                    <a:pt x="475" y="863"/>
                    <a:pt x="472" y="868"/>
                    <a:pt x="469" y="867"/>
                  </a:cubicBezTo>
                  <a:cubicBezTo>
                    <a:pt x="469" y="867"/>
                    <a:pt x="469" y="867"/>
                    <a:pt x="469" y="867"/>
                  </a:cubicBezTo>
                  <a:cubicBezTo>
                    <a:pt x="473" y="872"/>
                    <a:pt x="475" y="877"/>
                    <a:pt x="476" y="883"/>
                  </a:cubicBezTo>
                  <a:cubicBezTo>
                    <a:pt x="478" y="896"/>
                    <a:pt x="482" y="908"/>
                    <a:pt x="483" y="921"/>
                  </a:cubicBezTo>
                  <a:cubicBezTo>
                    <a:pt x="486" y="941"/>
                    <a:pt x="467" y="947"/>
                    <a:pt x="456" y="962"/>
                  </a:cubicBezTo>
                  <a:cubicBezTo>
                    <a:pt x="449" y="972"/>
                    <a:pt x="441" y="980"/>
                    <a:pt x="433" y="990"/>
                  </a:cubicBezTo>
                  <a:cubicBezTo>
                    <a:pt x="430" y="993"/>
                    <a:pt x="421" y="1007"/>
                    <a:pt x="429" y="1007"/>
                  </a:cubicBezTo>
                  <a:cubicBezTo>
                    <a:pt x="431" y="1007"/>
                    <a:pt x="432" y="1007"/>
                    <a:pt x="434" y="1008"/>
                  </a:cubicBezTo>
                  <a:cubicBezTo>
                    <a:pt x="442" y="1011"/>
                    <a:pt x="451" y="1021"/>
                    <a:pt x="442" y="1029"/>
                  </a:cubicBezTo>
                  <a:cubicBezTo>
                    <a:pt x="432" y="1038"/>
                    <a:pt x="417" y="1045"/>
                    <a:pt x="431" y="1060"/>
                  </a:cubicBezTo>
                  <a:cubicBezTo>
                    <a:pt x="439" y="1068"/>
                    <a:pt x="444" y="1079"/>
                    <a:pt x="450" y="1088"/>
                  </a:cubicBezTo>
                  <a:cubicBezTo>
                    <a:pt x="466" y="1110"/>
                    <a:pt x="485" y="1125"/>
                    <a:pt x="493" y="1150"/>
                  </a:cubicBezTo>
                  <a:cubicBezTo>
                    <a:pt x="504" y="1179"/>
                    <a:pt x="528" y="1192"/>
                    <a:pt x="557" y="1198"/>
                  </a:cubicBezTo>
                  <a:cubicBezTo>
                    <a:pt x="579" y="1203"/>
                    <a:pt x="576" y="1217"/>
                    <a:pt x="582" y="1235"/>
                  </a:cubicBezTo>
                  <a:cubicBezTo>
                    <a:pt x="583" y="1238"/>
                    <a:pt x="582" y="1239"/>
                    <a:pt x="580" y="1240"/>
                  </a:cubicBezTo>
                  <a:cubicBezTo>
                    <a:pt x="582" y="1251"/>
                    <a:pt x="583" y="1263"/>
                    <a:pt x="583" y="1274"/>
                  </a:cubicBezTo>
                  <a:cubicBezTo>
                    <a:pt x="582" y="1286"/>
                    <a:pt x="579" y="1298"/>
                    <a:pt x="578" y="1310"/>
                  </a:cubicBezTo>
                  <a:cubicBezTo>
                    <a:pt x="576" y="1334"/>
                    <a:pt x="573" y="1355"/>
                    <a:pt x="563" y="1377"/>
                  </a:cubicBezTo>
                  <a:cubicBezTo>
                    <a:pt x="553" y="1396"/>
                    <a:pt x="559" y="1415"/>
                    <a:pt x="546" y="1433"/>
                  </a:cubicBezTo>
                  <a:cubicBezTo>
                    <a:pt x="538" y="1443"/>
                    <a:pt x="527" y="1455"/>
                    <a:pt x="525" y="1468"/>
                  </a:cubicBezTo>
                  <a:cubicBezTo>
                    <a:pt x="525" y="1472"/>
                    <a:pt x="525" y="1476"/>
                    <a:pt x="526" y="1479"/>
                  </a:cubicBezTo>
                  <a:cubicBezTo>
                    <a:pt x="528" y="1477"/>
                    <a:pt x="530" y="1475"/>
                    <a:pt x="533" y="1473"/>
                  </a:cubicBezTo>
                  <a:cubicBezTo>
                    <a:pt x="535" y="1472"/>
                    <a:pt x="538" y="1473"/>
                    <a:pt x="539" y="1475"/>
                  </a:cubicBezTo>
                  <a:cubicBezTo>
                    <a:pt x="546" y="1497"/>
                    <a:pt x="524" y="1522"/>
                    <a:pt x="542" y="1539"/>
                  </a:cubicBezTo>
                  <a:cubicBezTo>
                    <a:pt x="546" y="1543"/>
                    <a:pt x="566" y="1564"/>
                    <a:pt x="573" y="1557"/>
                  </a:cubicBezTo>
                  <a:cubicBezTo>
                    <a:pt x="573" y="1556"/>
                    <a:pt x="574" y="1556"/>
                    <a:pt x="574" y="1556"/>
                  </a:cubicBezTo>
                  <a:cubicBezTo>
                    <a:pt x="567" y="1553"/>
                    <a:pt x="561" y="1548"/>
                    <a:pt x="561" y="1541"/>
                  </a:cubicBezTo>
                  <a:cubicBezTo>
                    <a:pt x="560" y="1529"/>
                    <a:pt x="569" y="1520"/>
                    <a:pt x="577" y="1514"/>
                  </a:cubicBezTo>
                  <a:cubicBezTo>
                    <a:pt x="582" y="1510"/>
                    <a:pt x="593" y="1507"/>
                    <a:pt x="589" y="1501"/>
                  </a:cubicBezTo>
                  <a:cubicBezTo>
                    <a:pt x="587" y="1499"/>
                    <a:pt x="588" y="1497"/>
                    <a:pt x="589" y="1494"/>
                  </a:cubicBezTo>
                  <a:cubicBezTo>
                    <a:pt x="593" y="1485"/>
                    <a:pt x="611" y="1486"/>
                    <a:pt x="613" y="1480"/>
                  </a:cubicBezTo>
                  <a:cubicBezTo>
                    <a:pt x="616" y="1472"/>
                    <a:pt x="611" y="1457"/>
                    <a:pt x="620" y="1452"/>
                  </a:cubicBezTo>
                  <a:cubicBezTo>
                    <a:pt x="633" y="1445"/>
                    <a:pt x="649" y="1457"/>
                    <a:pt x="657" y="1440"/>
                  </a:cubicBezTo>
                  <a:cubicBezTo>
                    <a:pt x="663" y="1429"/>
                    <a:pt x="663" y="1424"/>
                    <a:pt x="678" y="1426"/>
                  </a:cubicBezTo>
                  <a:cubicBezTo>
                    <a:pt x="686" y="1427"/>
                    <a:pt x="698" y="1430"/>
                    <a:pt x="705" y="1427"/>
                  </a:cubicBezTo>
                  <a:cubicBezTo>
                    <a:pt x="721" y="1421"/>
                    <a:pt x="705" y="1402"/>
                    <a:pt x="701" y="1395"/>
                  </a:cubicBezTo>
                  <a:cubicBezTo>
                    <a:pt x="699" y="1391"/>
                    <a:pt x="701" y="1388"/>
                    <a:pt x="704" y="1387"/>
                  </a:cubicBezTo>
                  <a:cubicBezTo>
                    <a:pt x="717" y="1385"/>
                    <a:pt x="734" y="1396"/>
                    <a:pt x="745" y="1391"/>
                  </a:cubicBezTo>
                  <a:cubicBezTo>
                    <a:pt x="757" y="1387"/>
                    <a:pt x="767" y="1377"/>
                    <a:pt x="775" y="1368"/>
                  </a:cubicBezTo>
                  <a:cubicBezTo>
                    <a:pt x="789" y="1352"/>
                    <a:pt x="802" y="1335"/>
                    <a:pt x="822" y="1326"/>
                  </a:cubicBezTo>
                  <a:cubicBezTo>
                    <a:pt x="835" y="1320"/>
                    <a:pt x="843" y="1314"/>
                    <a:pt x="842" y="1299"/>
                  </a:cubicBezTo>
                  <a:cubicBezTo>
                    <a:pt x="841" y="1294"/>
                    <a:pt x="842" y="1289"/>
                    <a:pt x="845" y="1286"/>
                  </a:cubicBezTo>
                  <a:cubicBezTo>
                    <a:pt x="863" y="1270"/>
                    <a:pt x="887" y="1270"/>
                    <a:pt x="905" y="1254"/>
                  </a:cubicBezTo>
                  <a:cubicBezTo>
                    <a:pt x="912" y="1247"/>
                    <a:pt x="919" y="1242"/>
                    <a:pt x="928" y="1239"/>
                  </a:cubicBezTo>
                  <a:cubicBezTo>
                    <a:pt x="942" y="1236"/>
                    <a:pt x="946" y="1224"/>
                    <a:pt x="953" y="1213"/>
                  </a:cubicBezTo>
                  <a:cubicBezTo>
                    <a:pt x="969" y="1189"/>
                    <a:pt x="986" y="1165"/>
                    <a:pt x="989" y="1136"/>
                  </a:cubicBezTo>
                  <a:cubicBezTo>
                    <a:pt x="990" y="1128"/>
                    <a:pt x="991" y="1118"/>
                    <a:pt x="996" y="1111"/>
                  </a:cubicBezTo>
                  <a:cubicBezTo>
                    <a:pt x="1002" y="1102"/>
                    <a:pt x="1012" y="1098"/>
                    <a:pt x="1019" y="1090"/>
                  </a:cubicBezTo>
                  <a:cubicBezTo>
                    <a:pt x="1038" y="1070"/>
                    <a:pt x="1059" y="1038"/>
                    <a:pt x="1049" y="1010"/>
                  </a:cubicBezTo>
                  <a:cubicBezTo>
                    <a:pt x="1049" y="1010"/>
                    <a:pt x="1049" y="1009"/>
                    <a:pt x="1049" y="1009"/>
                  </a:cubicBezTo>
                  <a:cubicBezTo>
                    <a:pt x="1041" y="1010"/>
                    <a:pt x="1034" y="1009"/>
                    <a:pt x="1027" y="1002"/>
                  </a:cubicBezTo>
                  <a:cubicBezTo>
                    <a:pt x="1020" y="996"/>
                    <a:pt x="1012" y="987"/>
                    <a:pt x="1002" y="986"/>
                  </a:cubicBezTo>
                  <a:cubicBezTo>
                    <a:pt x="991" y="985"/>
                    <a:pt x="982" y="989"/>
                    <a:pt x="973" y="992"/>
                  </a:cubicBezTo>
                  <a:cubicBezTo>
                    <a:pt x="963" y="996"/>
                    <a:pt x="945" y="1002"/>
                    <a:pt x="936" y="993"/>
                  </a:cubicBezTo>
                  <a:cubicBezTo>
                    <a:pt x="931" y="988"/>
                    <a:pt x="930" y="978"/>
                    <a:pt x="925" y="975"/>
                  </a:cubicBezTo>
                  <a:cubicBezTo>
                    <a:pt x="915" y="968"/>
                    <a:pt x="901" y="968"/>
                    <a:pt x="896" y="980"/>
                  </a:cubicBezTo>
                  <a:cubicBezTo>
                    <a:pt x="895" y="983"/>
                    <a:pt x="894" y="985"/>
                    <a:pt x="893" y="987"/>
                  </a:cubicBezTo>
                  <a:cubicBezTo>
                    <a:pt x="887" y="996"/>
                    <a:pt x="877" y="1004"/>
                    <a:pt x="867" y="1002"/>
                  </a:cubicBezTo>
                  <a:cubicBezTo>
                    <a:pt x="860" y="1000"/>
                    <a:pt x="854" y="995"/>
                    <a:pt x="848" y="993"/>
                  </a:cubicBezTo>
                  <a:cubicBezTo>
                    <a:pt x="845" y="992"/>
                    <a:pt x="841" y="990"/>
                    <a:pt x="839" y="987"/>
                  </a:cubicBezTo>
                  <a:cubicBezTo>
                    <a:pt x="833" y="980"/>
                    <a:pt x="839" y="967"/>
                    <a:pt x="844" y="960"/>
                  </a:cubicBezTo>
                  <a:cubicBezTo>
                    <a:pt x="851" y="949"/>
                    <a:pt x="860" y="941"/>
                    <a:pt x="871" y="935"/>
                  </a:cubicBezTo>
                  <a:cubicBezTo>
                    <a:pt x="862" y="925"/>
                    <a:pt x="850" y="918"/>
                    <a:pt x="841" y="906"/>
                  </a:cubicBezTo>
                  <a:cubicBezTo>
                    <a:pt x="827" y="887"/>
                    <a:pt x="811" y="899"/>
                    <a:pt x="793" y="901"/>
                  </a:cubicBezTo>
                  <a:cubicBezTo>
                    <a:pt x="782" y="902"/>
                    <a:pt x="772" y="893"/>
                    <a:pt x="765" y="886"/>
                  </a:cubicBezTo>
                  <a:cubicBezTo>
                    <a:pt x="752" y="876"/>
                    <a:pt x="737" y="870"/>
                    <a:pt x="724" y="860"/>
                  </a:cubicBezTo>
                  <a:cubicBezTo>
                    <a:pt x="712" y="852"/>
                    <a:pt x="703" y="842"/>
                    <a:pt x="693" y="831"/>
                  </a:cubicBezTo>
                  <a:cubicBezTo>
                    <a:pt x="678" y="813"/>
                    <a:pt x="670" y="838"/>
                    <a:pt x="659" y="841"/>
                  </a:cubicBezTo>
                  <a:cubicBezTo>
                    <a:pt x="648" y="843"/>
                    <a:pt x="638" y="833"/>
                    <a:pt x="626" y="834"/>
                  </a:cubicBezTo>
                  <a:cubicBezTo>
                    <a:pt x="621" y="835"/>
                    <a:pt x="611" y="836"/>
                    <a:pt x="607" y="830"/>
                  </a:cubicBezTo>
                  <a:cubicBezTo>
                    <a:pt x="600" y="821"/>
                    <a:pt x="607" y="814"/>
                    <a:pt x="592" y="819"/>
                  </a:cubicBezTo>
                  <a:cubicBezTo>
                    <a:pt x="586" y="821"/>
                    <a:pt x="582" y="822"/>
                    <a:pt x="576" y="822"/>
                  </a:cubicBezTo>
                  <a:cubicBezTo>
                    <a:pt x="566" y="823"/>
                    <a:pt x="568" y="834"/>
                    <a:pt x="570" y="841"/>
                  </a:cubicBezTo>
                  <a:cubicBezTo>
                    <a:pt x="571" y="848"/>
                    <a:pt x="562" y="863"/>
                    <a:pt x="554" y="859"/>
                  </a:cubicBezTo>
                  <a:cubicBezTo>
                    <a:pt x="542" y="853"/>
                    <a:pt x="548" y="822"/>
                    <a:pt x="553" y="806"/>
                  </a:cubicBezTo>
                  <a:cubicBezTo>
                    <a:pt x="545" y="810"/>
                    <a:pt x="540" y="816"/>
                    <a:pt x="531" y="820"/>
                  </a:cubicBezTo>
                  <a:cubicBezTo>
                    <a:pt x="522" y="823"/>
                    <a:pt x="510" y="823"/>
                    <a:pt x="506" y="834"/>
                  </a:cubicBezTo>
                  <a:cubicBezTo>
                    <a:pt x="503" y="841"/>
                    <a:pt x="500" y="848"/>
                    <a:pt x="495" y="852"/>
                  </a:cubicBezTo>
                  <a:cubicBezTo>
                    <a:pt x="496" y="854"/>
                    <a:pt x="495" y="857"/>
                    <a:pt x="493" y="857"/>
                  </a:cubicBezTo>
                  <a:cubicBezTo>
                    <a:pt x="480" y="860"/>
                    <a:pt x="474" y="854"/>
                    <a:pt x="461" y="849"/>
                  </a:cubicBezTo>
                  <a:cubicBezTo>
                    <a:pt x="445" y="843"/>
                    <a:pt x="436" y="857"/>
                    <a:pt x="420" y="855"/>
                  </a:cubicBezTo>
                  <a:cubicBezTo>
                    <a:pt x="400" y="853"/>
                    <a:pt x="378" y="833"/>
                    <a:pt x="381" y="812"/>
                  </a:cubicBezTo>
                  <a:cubicBezTo>
                    <a:pt x="382" y="803"/>
                    <a:pt x="385" y="794"/>
                    <a:pt x="386" y="786"/>
                  </a:cubicBezTo>
                  <a:cubicBezTo>
                    <a:pt x="388" y="772"/>
                    <a:pt x="379" y="752"/>
                    <a:pt x="363" y="750"/>
                  </a:cubicBezTo>
                  <a:cubicBezTo>
                    <a:pt x="348" y="748"/>
                    <a:pt x="333" y="754"/>
                    <a:pt x="318" y="750"/>
                  </a:cubicBezTo>
                  <a:cubicBezTo>
                    <a:pt x="315" y="748"/>
                    <a:pt x="308" y="746"/>
                    <a:pt x="309" y="741"/>
                  </a:cubicBezTo>
                  <a:cubicBezTo>
                    <a:pt x="310" y="737"/>
                    <a:pt x="313" y="734"/>
                    <a:pt x="313" y="730"/>
                  </a:cubicBezTo>
                  <a:cubicBezTo>
                    <a:pt x="315" y="720"/>
                    <a:pt x="314" y="711"/>
                    <a:pt x="314" y="701"/>
                  </a:cubicBezTo>
                  <a:cubicBezTo>
                    <a:pt x="314" y="699"/>
                    <a:pt x="316" y="697"/>
                    <a:pt x="318" y="698"/>
                  </a:cubicBezTo>
                  <a:cubicBezTo>
                    <a:pt x="333" y="706"/>
                    <a:pt x="326" y="685"/>
                    <a:pt x="329" y="679"/>
                  </a:cubicBezTo>
                  <a:cubicBezTo>
                    <a:pt x="332" y="675"/>
                    <a:pt x="348" y="659"/>
                    <a:pt x="343" y="660"/>
                  </a:cubicBezTo>
                  <a:cubicBezTo>
                    <a:pt x="337" y="661"/>
                    <a:pt x="330" y="660"/>
                    <a:pt x="324" y="660"/>
                  </a:cubicBezTo>
                  <a:cubicBezTo>
                    <a:pt x="314" y="660"/>
                    <a:pt x="310" y="665"/>
                    <a:pt x="305" y="672"/>
                  </a:cubicBezTo>
                  <a:cubicBezTo>
                    <a:pt x="302" y="684"/>
                    <a:pt x="298" y="699"/>
                    <a:pt x="287" y="704"/>
                  </a:cubicBezTo>
                  <a:cubicBezTo>
                    <a:pt x="280" y="708"/>
                    <a:pt x="265" y="705"/>
                    <a:pt x="261" y="708"/>
                  </a:cubicBezTo>
                  <a:cubicBezTo>
                    <a:pt x="256" y="713"/>
                    <a:pt x="253" y="714"/>
                    <a:pt x="247" y="714"/>
                  </a:cubicBezTo>
                  <a:cubicBezTo>
                    <a:pt x="233" y="715"/>
                    <a:pt x="225" y="698"/>
                    <a:pt x="220" y="688"/>
                  </a:cubicBezTo>
                  <a:cubicBezTo>
                    <a:pt x="212" y="670"/>
                    <a:pt x="204" y="652"/>
                    <a:pt x="204" y="631"/>
                  </a:cubicBezTo>
                  <a:cubicBezTo>
                    <a:pt x="204" y="622"/>
                    <a:pt x="203" y="612"/>
                    <a:pt x="206" y="602"/>
                  </a:cubicBezTo>
                  <a:cubicBezTo>
                    <a:pt x="207" y="597"/>
                    <a:pt x="212" y="594"/>
                    <a:pt x="214" y="589"/>
                  </a:cubicBezTo>
                  <a:cubicBezTo>
                    <a:pt x="218" y="580"/>
                    <a:pt x="217" y="570"/>
                    <a:pt x="222" y="561"/>
                  </a:cubicBezTo>
                  <a:cubicBezTo>
                    <a:pt x="224" y="555"/>
                    <a:pt x="231" y="552"/>
                    <a:pt x="236" y="548"/>
                  </a:cubicBezTo>
                  <a:cubicBezTo>
                    <a:pt x="243" y="544"/>
                    <a:pt x="256" y="525"/>
                    <a:pt x="267" y="528"/>
                  </a:cubicBezTo>
                  <a:cubicBezTo>
                    <a:pt x="280" y="533"/>
                    <a:pt x="291" y="536"/>
                    <a:pt x="305" y="536"/>
                  </a:cubicBezTo>
                  <a:cubicBezTo>
                    <a:pt x="310" y="536"/>
                    <a:pt x="329" y="539"/>
                    <a:pt x="324" y="529"/>
                  </a:cubicBezTo>
                  <a:cubicBezTo>
                    <a:pt x="323" y="527"/>
                    <a:pt x="326" y="524"/>
                    <a:pt x="328" y="524"/>
                  </a:cubicBezTo>
                  <a:cubicBezTo>
                    <a:pt x="346" y="522"/>
                    <a:pt x="367" y="521"/>
                    <a:pt x="384" y="526"/>
                  </a:cubicBezTo>
                  <a:cubicBezTo>
                    <a:pt x="404" y="532"/>
                    <a:pt x="409" y="543"/>
                    <a:pt x="415" y="561"/>
                  </a:cubicBezTo>
                  <a:cubicBezTo>
                    <a:pt x="418" y="571"/>
                    <a:pt x="423" y="581"/>
                    <a:pt x="424" y="591"/>
                  </a:cubicBezTo>
                  <a:cubicBezTo>
                    <a:pt x="425" y="597"/>
                    <a:pt x="426" y="607"/>
                    <a:pt x="435" y="606"/>
                  </a:cubicBezTo>
                  <a:cubicBezTo>
                    <a:pt x="440" y="605"/>
                    <a:pt x="439" y="598"/>
                    <a:pt x="439" y="595"/>
                  </a:cubicBezTo>
                  <a:cubicBezTo>
                    <a:pt x="439" y="580"/>
                    <a:pt x="434" y="566"/>
                    <a:pt x="431" y="552"/>
                  </a:cubicBezTo>
                  <a:cubicBezTo>
                    <a:pt x="429" y="539"/>
                    <a:pt x="427" y="516"/>
                    <a:pt x="437" y="505"/>
                  </a:cubicBezTo>
                  <a:cubicBezTo>
                    <a:pt x="451" y="489"/>
                    <a:pt x="482" y="487"/>
                    <a:pt x="491" y="466"/>
                  </a:cubicBezTo>
                  <a:cubicBezTo>
                    <a:pt x="497" y="453"/>
                    <a:pt x="495" y="439"/>
                    <a:pt x="492" y="425"/>
                  </a:cubicBezTo>
                  <a:cubicBezTo>
                    <a:pt x="490" y="418"/>
                    <a:pt x="489" y="410"/>
                    <a:pt x="495" y="404"/>
                  </a:cubicBezTo>
                  <a:cubicBezTo>
                    <a:pt x="506" y="394"/>
                    <a:pt x="511" y="399"/>
                    <a:pt x="515" y="409"/>
                  </a:cubicBezTo>
                  <a:cubicBezTo>
                    <a:pt x="523" y="399"/>
                    <a:pt x="526" y="387"/>
                    <a:pt x="538" y="380"/>
                  </a:cubicBezTo>
                  <a:cubicBezTo>
                    <a:pt x="542" y="378"/>
                    <a:pt x="571" y="374"/>
                    <a:pt x="565" y="368"/>
                  </a:cubicBezTo>
                  <a:cubicBezTo>
                    <a:pt x="547" y="351"/>
                    <a:pt x="572" y="343"/>
                    <a:pt x="587" y="334"/>
                  </a:cubicBezTo>
                  <a:cubicBezTo>
                    <a:pt x="587" y="334"/>
                    <a:pt x="587" y="334"/>
                    <a:pt x="587" y="334"/>
                  </a:cubicBezTo>
                  <a:cubicBezTo>
                    <a:pt x="589" y="333"/>
                    <a:pt x="590" y="331"/>
                    <a:pt x="592" y="330"/>
                  </a:cubicBezTo>
                  <a:cubicBezTo>
                    <a:pt x="592" y="330"/>
                    <a:pt x="593" y="329"/>
                    <a:pt x="593" y="329"/>
                  </a:cubicBezTo>
                  <a:cubicBezTo>
                    <a:pt x="594" y="328"/>
                    <a:pt x="596" y="327"/>
                    <a:pt x="597" y="327"/>
                  </a:cubicBezTo>
                  <a:cubicBezTo>
                    <a:pt x="601" y="324"/>
                    <a:pt x="607" y="322"/>
                    <a:pt x="612" y="325"/>
                  </a:cubicBezTo>
                  <a:cubicBezTo>
                    <a:pt x="617" y="328"/>
                    <a:pt x="623" y="332"/>
                    <a:pt x="620" y="338"/>
                  </a:cubicBezTo>
                  <a:cubicBezTo>
                    <a:pt x="618" y="342"/>
                    <a:pt x="612" y="350"/>
                    <a:pt x="620" y="347"/>
                  </a:cubicBezTo>
                  <a:cubicBezTo>
                    <a:pt x="622" y="345"/>
                    <a:pt x="624" y="344"/>
                    <a:pt x="627" y="344"/>
                  </a:cubicBezTo>
                  <a:cubicBezTo>
                    <a:pt x="635" y="342"/>
                    <a:pt x="637" y="337"/>
                    <a:pt x="634" y="329"/>
                  </a:cubicBezTo>
                  <a:cubicBezTo>
                    <a:pt x="626" y="326"/>
                    <a:pt x="617" y="327"/>
                    <a:pt x="611" y="322"/>
                  </a:cubicBezTo>
                  <a:cubicBezTo>
                    <a:pt x="604" y="318"/>
                    <a:pt x="604" y="309"/>
                    <a:pt x="604" y="303"/>
                  </a:cubicBezTo>
                  <a:cubicBezTo>
                    <a:pt x="604" y="283"/>
                    <a:pt x="586" y="297"/>
                    <a:pt x="578" y="301"/>
                  </a:cubicBezTo>
                  <a:cubicBezTo>
                    <a:pt x="569" y="306"/>
                    <a:pt x="553" y="315"/>
                    <a:pt x="548" y="301"/>
                  </a:cubicBezTo>
                  <a:cubicBezTo>
                    <a:pt x="544" y="288"/>
                    <a:pt x="565" y="278"/>
                    <a:pt x="574" y="275"/>
                  </a:cubicBezTo>
                  <a:cubicBezTo>
                    <a:pt x="593" y="267"/>
                    <a:pt x="611" y="263"/>
                    <a:pt x="632" y="263"/>
                  </a:cubicBezTo>
                  <a:cubicBezTo>
                    <a:pt x="646" y="263"/>
                    <a:pt x="660" y="260"/>
                    <a:pt x="671" y="248"/>
                  </a:cubicBezTo>
                  <a:cubicBezTo>
                    <a:pt x="682" y="235"/>
                    <a:pt x="652" y="232"/>
                    <a:pt x="646" y="232"/>
                  </a:cubicBezTo>
                  <a:cubicBezTo>
                    <a:pt x="635" y="230"/>
                    <a:pt x="633" y="225"/>
                    <a:pt x="638" y="219"/>
                  </a:cubicBezTo>
                  <a:cubicBezTo>
                    <a:pt x="623" y="213"/>
                    <a:pt x="611" y="208"/>
                    <a:pt x="603" y="192"/>
                  </a:cubicBezTo>
                  <a:cubicBezTo>
                    <a:pt x="598" y="180"/>
                    <a:pt x="589" y="159"/>
                    <a:pt x="575" y="180"/>
                  </a:cubicBezTo>
                  <a:cubicBezTo>
                    <a:pt x="570" y="187"/>
                    <a:pt x="564" y="187"/>
                    <a:pt x="557" y="191"/>
                  </a:cubicBezTo>
                  <a:cubicBezTo>
                    <a:pt x="555" y="192"/>
                    <a:pt x="553" y="192"/>
                    <a:pt x="552" y="191"/>
                  </a:cubicBezTo>
                  <a:cubicBezTo>
                    <a:pt x="541" y="179"/>
                    <a:pt x="542" y="168"/>
                    <a:pt x="540" y="153"/>
                  </a:cubicBezTo>
                  <a:cubicBezTo>
                    <a:pt x="537" y="137"/>
                    <a:pt x="525" y="143"/>
                    <a:pt x="515" y="143"/>
                  </a:cubicBezTo>
                  <a:cubicBezTo>
                    <a:pt x="513" y="143"/>
                    <a:pt x="488" y="135"/>
                    <a:pt x="492" y="143"/>
                  </a:cubicBezTo>
                  <a:cubicBezTo>
                    <a:pt x="502" y="160"/>
                    <a:pt x="492" y="166"/>
                    <a:pt x="478" y="172"/>
                  </a:cubicBezTo>
                  <a:cubicBezTo>
                    <a:pt x="488" y="181"/>
                    <a:pt x="505" y="187"/>
                    <a:pt x="501" y="204"/>
                  </a:cubicBezTo>
                  <a:cubicBezTo>
                    <a:pt x="500" y="210"/>
                    <a:pt x="497" y="215"/>
                    <a:pt x="490" y="217"/>
                  </a:cubicBezTo>
                  <a:cubicBezTo>
                    <a:pt x="474" y="220"/>
                    <a:pt x="480" y="236"/>
                    <a:pt x="483" y="247"/>
                  </a:cubicBezTo>
                  <a:cubicBezTo>
                    <a:pt x="486" y="264"/>
                    <a:pt x="464" y="262"/>
                    <a:pt x="455" y="257"/>
                  </a:cubicBezTo>
                  <a:cubicBezTo>
                    <a:pt x="439" y="250"/>
                    <a:pt x="444" y="230"/>
                    <a:pt x="444" y="216"/>
                  </a:cubicBezTo>
                  <a:cubicBezTo>
                    <a:pt x="431" y="217"/>
                    <a:pt x="420" y="218"/>
                    <a:pt x="408" y="210"/>
                  </a:cubicBezTo>
                  <a:cubicBezTo>
                    <a:pt x="403" y="207"/>
                    <a:pt x="399" y="201"/>
                    <a:pt x="393" y="198"/>
                  </a:cubicBezTo>
                  <a:cubicBezTo>
                    <a:pt x="385" y="195"/>
                    <a:pt x="378" y="196"/>
                    <a:pt x="370" y="193"/>
                  </a:cubicBezTo>
                  <a:cubicBezTo>
                    <a:pt x="367" y="191"/>
                    <a:pt x="367" y="189"/>
                    <a:pt x="369" y="187"/>
                  </a:cubicBezTo>
                  <a:cubicBezTo>
                    <a:pt x="369" y="186"/>
                    <a:pt x="380" y="171"/>
                    <a:pt x="370" y="173"/>
                  </a:cubicBezTo>
                  <a:cubicBezTo>
                    <a:pt x="368" y="173"/>
                    <a:pt x="366" y="174"/>
                    <a:pt x="365" y="173"/>
                  </a:cubicBezTo>
                  <a:cubicBezTo>
                    <a:pt x="360" y="173"/>
                    <a:pt x="358" y="171"/>
                    <a:pt x="356" y="167"/>
                  </a:cubicBezTo>
                  <a:cubicBezTo>
                    <a:pt x="352" y="159"/>
                    <a:pt x="362" y="151"/>
                    <a:pt x="367" y="148"/>
                  </a:cubicBezTo>
                  <a:cubicBezTo>
                    <a:pt x="373" y="144"/>
                    <a:pt x="379" y="140"/>
                    <a:pt x="385" y="136"/>
                  </a:cubicBezTo>
                  <a:cubicBezTo>
                    <a:pt x="395" y="131"/>
                    <a:pt x="407" y="128"/>
                    <a:pt x="416" y="122"/>
                  </a:cubicBezTo>
                  <a:cubicBezTo>
                    <a:pt x="426" y="115"/>
                    <a:pt x="434" y="107"/>
                    <a:pt x="446" y="107"/>
                  </a:cubicBezTo>
                  <a:cubicBezTo>
                    <a:pt x="446" y="105"/>
                    <a:pt x="447" y="102"/>
                    <a:pt x="449" y="99"/>
                  </a:cubicBezTo>
                  <a:cubicBezTo>
                    <a:pt x="456" y="91"/>
                    <a:pt x="464" y="84"/>
                    <a:pt x="470" y="75"/>
                  </a:cubicBezTo>
                  <a:cubicBezTo>
                    <a:pt x="479" y="60"/>
                    <a:pt x="497" y="62"/>
                    <a:pt x="512" y="69"/>
                  </a:cubicBezTo>
                  <a:cubicBezTo>
                    <a:pt x="522" y="74"/>
                    <a:pt x="528" y="80"/>
                    <a:pt x="532" y="90"/>
                  </a:cubicBezTo>
                  <a:cubicBezTo>
                    <a:pt x="533" y="94"/>
                    <a:pt x="532" y="98"/>
                    <a:pt x="532" y="102"/>
                  </a:cubicBezTo>
                  <a:cubicBezTo>
                    <a:pt x="531" y="115"/>
                    <a:pt x="537" y="124"/>
                    <a:pt x="549" y="128"/>
                  </a:cubicBezTo>
                  <a:cubicBezTo>
                    <a:pt x="555" y="131"/>
                    <a:pt x="561" y="132"/>
                    <a:pt x="567" y="131"/>
                  </a:cubicBezTo>
                  <a:cubicBezTo>
                    <a:pt x="568" y="129"/>
                    <a:pt x="570" y="127"/>
                    <a:pt x="571" y="125"/>
                  </a:cubicBezTo>
                  <a:cubicBezTo>
                    <a:pt x="568" y="123"/>
                    <a:pt x="566" y="122"/>
                    <a:pt x="564" y="120"/>
                  </a:cubicBezTo>
                  <a:cubicBezTo>
                    <a:pt x="560" y="118"/>
                    <a:pt x="557" y="115"/>
                    <a:pt x="554" y="112"/>
                  </a:cubicBezTo>
                  <a:cubicBezTo>
                    <a:pt x="551" y="109"/>
                    <a:pt x="548" y="105"/>
                    <a:pt x="550" y="101"/>
                  </a:cubicBezTo>
                  <a:cubicBezTo>
                    <a:pt x="553" y="96"/>
                    <a:pt x="564" y="96"/>
                    <a:pt x="569" y="97"/>
                  </a:cubicBezTo>
                  <a:cubicBezTo>
                    <a:pt x="574" y="99"/>
                    <a:pt x="580" y="102"/>
                    <a:pt x="585" y="102"/>
                  </a:cubicBezTo>
                  <a:cubicBezTo>
                    <a:pt x="607" y="105"/>
                    <a:pt x="591" y="95"/>
                    <a:pt x="585" y="93"/>
                  </a:cubicBezTo>
                  <a:cubicBezTo>
                    <a:pt x="576" y="91"/>
                    <a:pt x="569" y="87"/>
                    <a:pt x="562" y="81"/>
                  </a:cubicBezTo>
                  <a:cubicBezTo>
                    <a:pt x="548" y="70"/>
                    <a:pt x="535" y="63"/>
                    <a:pt x="518" y="60"/>
                  </a:cubicBezTo>
                  <a:cubicBezTo>
                    <a:pt x="504" y="57"/>
                    <a:pt x="492" y="55"/>
                    <a:pt x="480" y="47"/>
                  </a:cubicBezTo>
                  <a:cubicBezTo>
                    <a:pt x="477" y="45"/>
                    <a:pt x="467" y="36"/>
                    <a:pt x="465" y="38"/>
                  </a:cubicBezTo>
                  <a:cubicBezTo>
                    <a:pt x="462" y="40"/>
                    <a:pt x="459" y="43"/>
                    <a:pt x="456" y="45"/>
                  </a:cubicBezTo>
                  <a:cubicBezTo>
                    <a:pt x="442" y="55"/>
                    <a:pt x="458" y="66"/>
                    <a:pt x="460" y="76"/>
                  </a:cubicBezTo>
                  <a:cubicBezTo>
                    <a:pt x="462" y="83"/>
                    <a:pt x="456" y="89"/>
                    <a:pt x="452" y="93"/>
                  </a:cubicBezTo>
                  <a:cubicBezTo>
                    <a:pt x="451" y="94"/>
                    <a:pt x="449" y="95"/>
                    <a:pt x="447" y="94"/>
                  </a:cubicBezTo>
                  <a:cubicBezTo>
                    <a:pt x="438" y="89"/>
                    <a:pt x="423" y="83"/>
                    <a:pt x="420" y="72"/>
                  </a:cubicBezTo>
                  <a:cubicBezTo>
                    <a:pt x="419" y="67"/>
                    <a:pt x="420" y="58"/>
                    <a:pt x="419" y="50"/>
                  </a:cubicBezTo>
                  <a:cubicBezTo>
                    <a:pt x="419" y="53"/>
                    <a:pt x="417" y="55"/>
                    <a:pt x="413" y="57"/>
                  </a:cubicBezTo>
                  <a:cubicBezTo>
                    <a:pt x="418" y="65"/>
                    <a:pt x="421" y="75"/>
                    <a:pt x="412" y="82"/>
                  </a:cubicBezTo>
                  <a:cubicBezTo>
                    <a:pt x="405" y="87"/>
                    <a:pt x="397" y="81"/>
                    <a:pt x="393" y="75"/>
                  </a:cubicBezTo>
                  <a:cubicBezTo>
                    <a:pt x="384" y="79"/>
                    <a:pt x="373" y="86"/>
                    <a:pt x="363" y="81"/>
                  </a:cubicBezTo>
                  <a:cubicBezTo>
                    <a:pt x="358" y="78"/>
                    <a:pt x="349" y="72"/>
                    <a:pt x="351" y="64"/>
                  </a:cubicBezTo>
                  <a:cubicBezTo>
                    <a:pt x="352" y="58"/>
                    <a:pt x="357" y="53"/>
                    <a:pt x="364" y="53"/>
                  </a:cubicBezTo>
                  <a:cubicBezTo>
                    <a:pt x="371" y="54"/>
                    <a:pt x="388" y="59"/>
                    <a:pt x="386" y="45"/>
                  </a:cubicBezTo>
                  <a:cubicBezTo>
                    <a:pt x="386" y="42"/>
                    <a:pt x="385" y="38"/>
                    <a:pt x="385" y="35"/>
                  </a:cubicBezTo>
                  <a:cubicBezTo>
                    <a:pt x="375" y="42"/>
                    <a:pt x="362" y="49"/>
                    <a:pt x="353" y="40"/>
                  </a:cubicBezTo>
                  <a:cubicBezTo>
                    <a:pt x="350" y="38"/>
                    <a:pt x="349" y="29"/>
                    <a:pt x="348" y="25"/>
                  </a:cubicBezTo>
                  <a:cubicBezTo>
                    <a:pt x="345" y="15"/>
                    <a:pt x="329" y="22"/>
                    <a:pt x="320" y="26"/>
                  </a:cubicBezTo>
                  <a:cubicBezTo>
                    <a:pt x="322" y="29"/>
                    <a:pt x="323" y="32"/>
                    <a:pt x="322" y="36"/>
                  </a:cubicBezTo>
                  <a:cubicBezTo>
                    <a:pt x="320" y="45"/>
                    <a:pt x="316" y="53"/>
                    <a:pt x="324" y="61"/>
                  </a:cubicBezTo>
                  <a:cubicBezTo>
                    <a:pt x="331" y="66"/>
                    <a:pt x="335" y="71"/>
                    <a:pt x="333" y="79"/>
                  </a:cubicBezTo>
                  <a:cubicBezTo>
                    <a:pt x="333" y="81"/>
                    <a:pt x="332" y="82"/>
                    <a:pt x="330" y="82"/>
                  </a:cubicBezTo>
                  <a:cubicBezTo>
                    <a:pt x="316" y="82"/>
                    <a:pt x="307" y="75"/>
                    <a:pt x="297" y="65"/>
                  </a:cubicBezTo>
                  <a:cubicBezTo>
                    <a:pt x="292" y="60"/>
                    <a:pt x="287" y="54"/>
                    <a:pt x="281" y="49"/>
                  </a:cubicBezTo>
                  <a:cubicBezTo>
                    <a:pt x="275" y="44"/>
                    <a:pt x="266" y="45"/>
                    <a:pt x="258" y="44"/>
                  </a:cubicBezTo>
                  <a:cubicBezTo>
                    <a:pt x="235" y="43"/>
                    <a:pt x="222" y="22"/>
                    <a:pt x="231" y="2"/>
                  </a:cubicBezTo>
                  <a:cubicBezTo>
                    <a:pt x="215" y="0"/>
                    <a:pt x="204" y="0"/>
                    <a:pt x="191" y="11"/>
                  </a:cubicBezTo>
                  <a:cubicBezTo>
                    <a:pt x="188" y="14"/>
                    <a:pt x="186" y="16"/>
                    <a:pt x="183" y="17"/>
                  </a:cubicBezTo>
                  <a:cubicBezTo>
                    <a:pt x="184" y="20"/>
                    <a:pt x="182" y="23"/>
                    <a:pt x="179" y="23"/>
                  </a:cubicBezTo>
                  <a:cubicBezTo>
                    <a:pt x="173" y="23"/>
                    <a:pt x="170" y="21"/>
                    <a:pt x="166" y="17"/>
                  </a:cubicBezTo>
                  <a:cubicBezTo>
                    <a:pt x="163" y="14"/>
                    <a:pt x="149" y="30"/>
                    <a:pt x="145" y="32"/>
                  </a:cubicBezTo>
                  <a:cubicBezTo>
                    <a:pt x="126" y="40"/>
                    <a:pt x="99" y="41"/>
                    <a:pt x="85" y="58"/>
                  </a:cubicBezTo>
                  <a:cubicBezTo>
                    <a:pt x="66" y="82"/>
                    <a:pt x="37" y="105"/>
                    <a:pt x="5" y="98"/>
                  </a:cubicBezTo>
                  <a:cubicBezTo>
                    <a:pt x="3" y="100"/>
                    <a:pt x="2" y="102"/>
                    <a:pt x="0" y="104"/>
                  </a:cubicBezTo>
                  <a:cubicBezTo>
                    <a:pt x="19" y="114"/>
                    <a:pt x="42" y="106"/>
                    <a:pt x="59" y="96"/>
                  </a:cubicBezTo>
                  <a:close/>
                  <a:moveTo>
                    <a:pt x="265" y="160"/>
                  </a:moveTo>
                  <a:cubicBezTo>
                    <a:pt x="259" y="161"/>
                    <a:pt x="250" y="162"/>
                    <a:pt x="245" y="158"/>
                  </a:cubicBezTo>
                  <a:cubicBezTo>
                    <a:pt x="240" y="156"/>
                    <a:pt x="238" y="150"/>
                    <a:pt x="242" y="145"/>
                  </a:cubicBezTo>
                  <a:cubicBezTo>
                    <a:pt x="244" y="143"/>
                    <a:pt x="246" y="142"/>
                    <a:pt x="248" y="141"/>
                  </a:cubicBezTo>
                  <a:cubicBezTo>
                    <a:pt x="249" y="140"/>
                    <a:pt x="249" y="140"/>
                    <a:pt x="250" y="139"/>
                  </a:cubicBezTo>
                  <a:cubicBezTo>
                    <a:pt x="253" y="136"/>
                    <a:pt x="261" y="137"/>
                    <a:pt x="265" y="135"/>
                  </a:cubicBezTo>
                  <a:cubicBezTo>
                    <a:pt x="270" y="134"/>
                    <a:pt x="275" y="132"/>
                    <a:pt x="279" y="132"/>
                  </a:cubicBezTo>
                  <a:cubicBezTo>
                    <a:pt x="291" y="132"/>
                    <a:pt x="291" y="146"/>
                    <a:pt x="291" y="154"/>
                  </a:cubicBezTo>
                  <a:cubicBezTo>
                    <a:pt x="290" y="156"/>
                    <a:pt x="289" y="157"/>
                    <a:pt x="287" y="157"/>
                  </a:cubicBezTo>
                  <a:cubicBezTo>
                    <a:pt x="280" y="158"/>
                    <a:pt x="272" y="160"/>
                    <a:pt x="265" y="160"/>
                  </a:cubicBezTo>
                  <a:close/>
                  <a:moveTo>
                    <a:pt x="489" y="342"/>
                  </a:moveTo>
                  <a:cubicBezTo>
                    <a:pt x="494" y="340"/>
                    <a:pt x="498" y="339"/>
                    <a:pt x="504" y="339"/>
                  </a:cubicBezTo>
                  <a:cubicBezTo>
                    <a:pt x="506" y="339"/>
                    <a:pt x="508" y="341"/>
                    <a:pt x="508" y="344"/>
                  </a:cubicBezTo>
                  <a:cubicBezTo>
                    <a:pt x="507" y="354"/>
                    <a:pt x="501" y="356"/>
                    <a:pt x="492" y="359"/>
                  </a:cubicBezTo>
                  <a:cubicBezTo>
                    <a:pt x="479" y="362"/>
                    <a:pt x="470" y="373"/>
                    <a:pt x="457" y="378"/>
                  </a:cubicBezTo>
                  <a:cubicBezTo>
                    <a:pt x="445" y="383"/>
                    <a:pt x="421" y="393"/>
                    <a:pt x="411" y="381"/>
                  </a:cubicBezTo>
                  <a:cubicBezTo>
                    <a:pt x="409" y="379"/>
                    <a:pt x="410" y="377"/>
                    <a:pt x="412" y="376"/>
                  </a:cubicBezTo>
                  <a:cubicBezTo>
                    <a:pt x="416" y="373"/>
                    <a:pt x="421" y="372"/>
                    <a:pt x="425" y="370"/>
                  </a:cubicBezTo>
                  <a:cubicBezTo>
                    <a:pt x="437" y="362"/>
                    <a:pt x="449" y="354"/>
                    <a:pt x="462" y="351"/>
                  </a:cubicBezTo>
                  <a:cubicBezTo>
                    <a:pt x="472" y="349"/>
                    <a:pt x="480" y="347"/>
                    <a:pt x="489" y="342"/>
                  </a:cubicBezTo>
                  <a:close/>
                  <a:moveTo>
                    <a:pt x="375" y="274"/>
                  </a:moveTo>
                  <a:cubicBezTo>
                    <a:pt x="374" y="272"/>
                    <a:pt x="373" y="269"/>
                    <a:pt x="375" y="267"/>
                  </a:cubicBezTo>
                  <a:cubicBezTo>
                    <a:pt x="381" y="260"/>
                    <a:pt x="391" y="263"/>
                    <a:pt x="396" y="271"/>
                  </a:cubicBezTo>
                  <a:cubicBezTo>
                    <a:pt x="400" y="278"/>
                    <a:pt x="403" y="286"/>
                    <a:pt x="410" y="291"/>
                  </a:cubicBezTo>
                  <a:cubicBezTo>
                    <a:pt x="414" y="293"/>
                    <a:pt x="421" y="297"/>
                    <a:pt x="423" y="301"/>
                  </a:cubicBezTo>
                  <a:cubicBezTo>
                    <a:pt x="426" y="307"/>
                    <a:pt x="425" y="310"/>
                    <a:pt x="421" y="313"/>
                  </a:cubicBezTo>
                  <a:cubicBezTo>
                    <a:pt x="435" y="320"/>
                    <a:pt x="475" y="310"/>
                    <a:pt x="464" y="339"/>
                  </a:cubicBezTo>
                  <a:cubicBezTo>
                    <a:pt x="462" y="345"/>
                    <a:pt x="460" y="347"/>
                    <a:pt x="454" y="348"/>
                  </a:cubicBezTo>
                  <a:cubicBezTo>
                    <a:pt x="449" y="349"/>
                    <a:pt x="444" y="345"/>
                    <a:pt x="440" y="351"/>
                  </a:cubicBezTo>
                  <a:cubicBezTo>
                    <a:pt x="439" y="353"/>
                    <a:pt x="438" y="355"/>
                    <a:pt x="437" y="357"/>
                  </a:cubicBezTo>
                  <a:cubicBezTo>
                    <a:pt x="430" y="365"/>
                    <a:pt x="420" y="367"/>
                    <a:pt x="414" y="356"/>
                  </a:cubicBezTo>
                  <a:cubicBezTo>
                    <a:pt x="411" y="351"/>
                    <a:pt x="411" y="347"/>
                    <a:pt x="412" y="340"/>
                  </a:cubicBezTo>
                  <a:cubicBezTo>
                    <a:pt x="404" y="334"/>
                    <a:pt x="399" y="335"/>
                    <a:pt x="397" y="341"/>
                  </a:cubicBezTo>
                  <a:cubicBezTo>
                    <a:pt x="396" y="344"/>
                    <a:pt x="396" y="346"/>
                    <a:pt x="395" y="349"/>
                  </a:cubicBezTo>
                  <a:cubicBezTo>
                    <a:pt x="394" y="354"/>
                    <a:pt x="394" y="358"/>
                    <a:pt x="393" y="362"/>
                  </a:cubicBezTo>
                  <a:cubicBezTo>
                    <a:pt x="390" y="373"/>
                    <a:pt x="378" y="383"/>
                    <a:pt x="367" y="377"/>
                  </a:cubicBezTo>
                  <a:cubicBezTo>
                    <a:pt x="357" y="372"/>
                    <a:pt x="359" y="355"/>
                    <a:pt x="362" y="347"/>
                  </a:cubicBezTo>
                  <a:cubicBezTo>
                    <a:pt x="366" y="334"/>
                    <a:pt x="375" y="325"/>
                    <a:pt x="386" y="319"/>
                  </a:cubicBezTo>
                  <a:cubicBezTo>
                    <a:pt x="384" y="318"/>
                    <a:pt x="381" y="318"/>
                    <a:pt x="379" y="318"/>
                  </a:cubicBezTo>
                  <a:cubicBezTo>
                    <a:pt x="377" y="318"/>
                    <a:pt x="374" y="316"/>
                    <a:pt x="374" y="314"/>
                  </a:cubicBezTo>
                  <a:cubicBezTo>
                    <a:pt x="374" y="313"/>
                    <a:pt x="374" y="313"/>
                    <a:pt x="374" y="312"/>
                  </a:cubicBezTo>
                  <a:cubicBezTo>
                    <a:pt x="360" y="313"/>
                    <a:pt x="348" y="320"/>
                    <a:pt x="337" y="305"/>
                  </a:cubicBezTo>
                  <a:cubicBezTo>
                    <a:pt x="335" y="302"/>
                    <a:pt x="337" y="299"/>
                    <a:pt x="340" y="299"/>
                  </a:cubicBezTo>
                  <a:cubicBezTo>
                    <a:pt x="345" y="298"/>
                    <a:pt x="382" y="287"/>
                    <a:pt x="375" y="274"/>
                  </a:cubicBezTo>
                  <a:close/>
                  <a:moveTo>
                    <a:pt x="324" y="207"/>
                  </a:moveTo>
                  <a:cubicBezTo>
                    <a:pt x="328" y="208"/>
                    <a:pt x="330" y="213"/>
                    <a:pt x="330" y="217"/>
                  </a:cubicBezTo>
                  <a:cubicBezTo>
                    <a:pt x="329" y="227"/>
                    <a:pt x="329" y="244"/>
                    <a:pt x="324" y="255"/>
                  </a:cubicBezTo>
                  <a:cubicBezTo>
                    <a:pt x="331" y="255"/>
                    <a:pt x="339" y="257"/>
                    <a:pt x="341" y="266"/>
                  </a:cubicBezTo>
                  <a:cubicBezTo>
                    <a:pt x="344" y="274"/>
                    <a:pt x="337" y="288"/>
                    <a:pt x="329" y="291"/>
                  </a:cubicBezTo>
                  <a:cubicBezTo>
                    <a:pt x="313" y="295"/>
                    <a:pt x="317" y="281"/>
                    <a:pt x="308" y="275"/>
                  </a:cubicBezTo>
                  <a:cubicBezTo>
                    <a:pt x="301" y="270"/>
                    <a:pt x="295" y="268"/>
                    <a:pt x="293" y="262"/>
                  </a:cubicBezTo>
                  <a:cubicBezTo>
                    <a:pt x="282" y="255"/>
                    <a:pt x="283" y="240"/>
                    <a:pt x="286" y="228"/>
                  </a:cubicBezTo>
                  <a:cubicBezTo>
                    <a:pt x="289" y="215"/>
                    <a:pt x="292" y="209"/>
                    <a:pt x="306" y="212"/>
                  </a:cubicBezTo>
                  <a:cubicBezTo>
                    <a:pt x="314" y="213"/>
                    <a:pt x="316" y="205"/>
                    <a:pt x="324" y="207"/>
                  </a:cubicBezTo>
                  <a:close/>
                  <a:moveTo>
                    <a:pt x="282" y="77"/>
                  </a:moveTo>
                  <a:cubicBezTo>
                    <a:pt x="283" y="79"/>
                    <a:pt x="282" y="82"/>
                    <a:pt x="279" y="83"/>
                  </a:cubicBezTo>
                  <a:cubicBezTo>
                    <a:pt x="276" y="83"/>
                    <a:pt x="273" y="84"/>
                    <a:pt x="270" y="85"/>
                  </a:cubicBezTo>
                  <a:cubicBezTo>
                    <a:pt x="269" y="86"/>
                    <a:pt x="268" y="87"/>
                    <a:pt x="267" y="87"/>
                  </a:cubicBezTo>
                  <a:cubicBezTo>
                    <a:pt x="255" y="86"/>
                    <a:pt x="245" y="90"/>
                    <a:pt x="235" y="94"/>
                  </a:cubicBezTo>
                  <a:cubicBezTo>
                    <a:pt x="232" y="95"/>
                    <a:pt x="230" y="93"/>
                    <a:pt x="230" y="91"/>
                  </a:cubicBezTo>
                  <a:cubicBezTo>
                    <a:pt x="228" y="62"/>
                    <a:pt x="268" y="54"/>
                    <a:pt x="282" y="77"/>
                  </a:cubicBezTo>
                  <a:close/>
                  <a:moveTo>
                    <a:pt x="225" y="120"/>
                  </a:moveTo>
                  <a:cubicBezTo>
                    <a:pt x="225" y="120"/>
                    <a:pt x="225" y="120"/>
                    <a:pt x="225" y="120"/>
                  </a:cubicBezTo>
                  <a:cubicBezTo>
                    <a:pt x="231" y="116"/>
                    <a:pt x="236" y="111"/>
                    <a:pt x="242" y="108"/>
                  </a:cubicBezTo>
                  <a:cubicBezTo>
                    <a:pt x="242" y="108"/>
                    <a:pt x="242" y="108"/>
                    <a:pt x="242" y="107"/>
                  </a:cubicBezTo>
                  <a:cubicBezTo>
                    <a:pt x="244" y="88"/>
                    <a:pt x="262" y="98"/>
                    <a:pt x="269" y="109"/>
                  </a:cubicBezTo>
                  <a:cubicBezTo>
                    <a:pt x="280" y="107"/>
                    <a:pt x="294" y="106"/>
                    <a:pt x="300" y="117"/>
                  </a:cubicBezTo>
                  <a:cubicBezTo>
                    <a:pt x="302" y="119"/>
                    <a:pt x="301" y="123"/>
                    <a:pt x="298" y="123"/>
                  </a:cubicBezTo>
                  <a:cubicBezTo>
                    <a:pt x="285" y="126"/>
                    <a:pt x="272" y="126"/>
                    <a:pt x="260" y="132"/>
                  </a:cubicBezTo>
                  <a:cubicBezTo>
                    <a:pt x="254" y="136"/>
                    <a:pt x="248" y="138"/>
                    <a:pt x="240" y="138"/>
                  </a:cubicBezTo>
                  <a:cubicBezTo>
                    <a:pt x="229" y="139"/>
                    <a:pt x="217" y="136"/>
                    <a:pt x="218" y="122"/>
                  </a:cubicBezTo>
                  <a:cubicBezTo>
                    <a:pt x="218" y="119"/>
                    <a:pt x="223" y="116"/>
                    <a:pt x="225" y="12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7"/>
            <p:cNvSpPr/>
            <p:nvPr/>
          </p:nvSpPr>
          <p:spPr bwMode="auto">
            <a:xfrm>
              <a:off x="5202238" y="1254125"/>
              <a:ext cx="184150" cy="274638"/>
            </a:xfrm>
            <a:custGeom>
              <a:avLst/>
              <a:gdLst>
                <a:gd name="T0" fmla="*/ 4 w 46"/>
                <a:gd name="T1" fmla="*/ 14 h 68"/>
                <a:gd name="T2" fmla="*/ 3 w 46"/>
                <a:gd name="T3" fmla="*/ 38 h 68"/>
                <a:gd name="T4" fmla="*/ 10 w 46"/>
                <a:gd name="T5" fmla="*/ 41 h 68"/>
                <a:gd name="T6" fmla="*/ 11 w 46"/>
                <a:gd name="T7" fmla="*/ 45 h 68"/>
                <a:gd name="T8" fmla="*/ 13 w 46"/>
                <a:gd name="T9" fmla="*/ 46 h 68"/>
                <a:gd name="T10" fmla="*/ 14 w 46"/>
                <a:gd name="T11" fmla="*/ 49 h 68"/>
                <a:gd name="T12" fmla="*/ 29 w 46"/>
                <a:gd name="T13" fmla="*/ 60 h 68"/>
                <a:gd name="T14" fmla="*/ 30 w 46"/>
                <a:gd name="T15" fmla="*/ 67 h 68"/>
                <a:gd name="T16" fmla="*/ 41 w 46"/>
                <a:gd name="T17" fmla="*/ 61 h 68"/>
                <a:gd name="T18" fmla="*/ 23 w 46"/>
                <a:gd name="T19" fmla="*/ 51 h 68"/>
                <a:gd name="T20" fmla="*/ 20 w 46"/>
                <a:gd name="T21" fmla="*/ 44 h 68"/>
                <a:gd name="T22" fmla="*/ 30 w 46"/>
                <a:gd name="T23" fmla="*/ 8 h 68"/>
                <a:gd name="T24" fmla="*/ 23 w 46"/>
                <a:gd name="T25" fmla="*/ 8 h 68"/>
                <a:gd name="T26" fmla="*/ 17 w 46"/>
                <a:gd name="T27" fmla="*/ 8 h 68"/>
                <a:gd name="T28" fmla="*/ 6 w 46"/>
                <a:gd name="T29" fmla="*/ 7 h 68"/>
                <a:gd name="T30" fmla="*/ 4 w 46"/>
                <a:gd name="T31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68">
                  <a:moveTo>
                    <a:pt x="4" y="14"/>
                  </a:moveTo>
                  <a:cubicBezTo>
                    <a:pt x="2" y="22"/>
                    <a:pt x="0" y="31"/>
                    <a:pt x="3" y="38"/>
                  </a:cubicBezTo>
                  <a:cubicBezTo>
                    <a:pt x="6" y="36"/>
                    <a:pt x="10" y="38"/>
                    <a:pt x="10" y="41"/>
                  </a:cubicBezTo>
                  <a:cubicBezTo>
                    <a:pt x="10" y="43"/>
                    <a:pt x="11" y="44"/>
                    <a:pt x="11" y="45"/>
                  </a:cubicBezTo>
                  <a:cubicBezTo>
                    <a:pt x="12" y="46"/>
                    <a:pt x="12" y="46"/>
                    <a:pt x="13" y="46"/>
                  </a:cubicBezTo>
                  <a:cubicBezTo>
                    <a:pt x="14" y="47"/>
                    <a:pt x="15" y="48"/>
                    <a:pt x="14" y="49"/>
                  </a:cubicBezTo>
                  <a:cubicBezTo>
                    <a:pt x="19" y="53"/>
                    <a:pt x="26" y="55"/>
                    <a:pt x="29" y="60"/>
                  </a:cubicBezTo>
                  <a:cubicBezTo>
                    <a:pt x="30" y="63"/>
                    <a:pt x="30" y="64"/>
                    <a:pt x="30" y="67"/>
                  </a:cubicBezTo>
                  <a:cubicBezTo>
                    <a:pt x="36" y="68"/>
                    <a:pt x="39" y="67"/>
                    <a:pt x="41" y="61"/>
                  </a:cubicBezTo>
                  <a:cubicBezTo>
                    <a:pt x="46" y="47"/>
                    <a:pt x="29" y="51"/>
                    <a:pt x="23" y="51"/>
                  </a:cubicBezTo>
                  <a:cubicBezTo>
                    <a:pt x="19" y="52"/>
                    <a:pt x="16" y="46"/>
                    <a:pt x="20" y="44"/>
                  </a:cubicBezTo>
                  <a:cubicBezTo>
                    <a:pt x="30" y="38"/>
                    <a:pt x="29" y="18"/>
                    <a:pt x="30" y="8"/>
                  </a:cubicBezTo>
                  <a:cubicBezTo>
                    <a:pt x="32" y="0"/>
                    <a:pt x="26" y="6"/>
                    <a:pt x="23" y="8"/>
                  </a:cubicBezTo>
                  <a:cubicBezTo>
                    <a:pt x="21" y="10"/>
                    <a:pt x="19" y="9"/>
                    <a:pt x="17" y="8"/>
                  </a:cubicBezTo>
                  <a:cubicBezTo>
                    <a:pt x="13" y="8"/>
                    <a:pt x="9" y="8"/>
                    <a:pt x="6" y="7"/>
                  </a:cubicBezTo>
                  <a:cubicBezTo>
                    <a:pt x="5" y="6"/>
                    <a:pt x="5" y="12"/>
                    <a:pt x="4" y="14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8"/>
            <p:cNvSpPr/>
            <p:nvPr/>
          </p:nvSpPr>
          <p:spPr bwMode="auto">
            <a:xfrm>
              <a:off x="4987926" y="665163"/>
              <a:ext cx="133350" cy="73025"/>
            </a:xfrm>
            <a:custGeom>
              <a:avLst/>
              <a:gdLst>
                <a:gd name="T0" fmla="*/ 26 w 33"/>
                <a:gd name="T1" fmla="*/ 12 h 18"/>
                <a:gd name="T2" fmla="*/ 33 w 33"/>
                <a:gd name="T3" fmla="*/ 9 h 18"/>
                <a:gd name="T4" fmla="*/ 0 w 33"/>
                <a:gd name="T5" fmla="*/ 18 h 18"/>
                <a:gd name="T6" fmla="*/ 26 w 33"/>
                <a:gd name="T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8">
                  <a:moveTo>
                    <a:pt x="26" y="12"/>
                  </a:moveTo>
                  <a:cubicBezTo>
                    <a:pt x="28" y="10"/>
                    <a:pt x="30" y="9"/>
                    <a:pt x="33" y="9"/>
                  </a:cubicBezTo>
                  <a:cubicBezTo>
                    <a:pt x="22" y="0"/>
                    <a:pt x="3" y="4"/>
                    <a:pt x="0" y="18"/>
                  </a:cubicBezTo>
                  <a:cubicBezTo>
                    <a:pt x="8" y="14"/>
                    <a:pt x="17" y="11"/>
                    <a:pt x="26" y="12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9"/>
            <p:cNvSpPr/>
            <p:nvPr/>
          </p:nvSpPr>
          <p:spPr bwMode="auto">
            <a:xfrm>
              <a:off x="7183438" y="636588"/>
              <a:ext cx="153988" cy="85725"/>
            </a:xfrm>
            <a:custGeom>
              <a:avLst/>
              <a:gdLst>
                <a:gd name="T0" fmla="*/ 14 w 38"/>
                <a:gd name="T1" fmla="*/ 21 h 21"/>
                <a:gd name="T2" fmla="*/ 21 w 38"/>
                <a:gd name="T3" fmla="*/ 20 h 21"/>
                <a:gd name="T4" fmla="*/ 38 w 38"/>
                <a:gd name="T5" fmla="*/ 15 h 21"/>
                <a:gd name="T6" fmla="*/ 32 w 38"/>
                <a:gd name="T7" fmla="*/ 6 h 21"/>
                <a:gd name="T8" fmla="*/ 29 w 38"/>
                <a:gd name="T9" fmla="*/ 2 h 21"/>
                <a:gd name="T10" fmla="*/ 22 w 38"/>
                <a:gd name="T11" fmla="*/ 1 h 21"/>
                <a:gd name="T12" fmla="*/ 23 w 38"/>
                <a:gd name="T13" fmla="*/ 5 h 21"/>
                <a:gd name="T14" fmla="*/ 0 w 38"/>
                <a:gd name="T15" fmla="*/ 20 h 21"/>
                <a:gd name="T16" fmla="*/ 0 w 38"/>
                <a:gd name="T17" fmla="*/ 20 h 21"/>
                <a:gd name="T18" fmla="*/ 3 w 38"/>
                <a:gd name="T19" fmla="*/ 21 h 21"/>
                <a:gd name="T20" fmla="*/ 14 w 38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1">
                  <a:moveTo>
                    <a:pt x="14" y="21"/>
                  </a:moveTo>
                  <a:cubicBezTo>
                    <a:pt x="16" y="20"/>
                    <a:pt x="19" y="20"/>
                    <a:pt x="21" y="20"/>
                  </a:cubicBezTo>
                  <a:cubicBezTo>
                    <a:pt x="25" y="16"/>
                    <a:pt x="32" y="15"/>
                    <a:pt x="38" y="15"/>
                  </a:cubicBezTo>
                  <a:cubicBezTo>
                    <a:pt x="36" y="11"/>
                    <a:pt x="34" y="8"/>
                    <a:pt x="32" y="6"/>
                  </a:cubicBezTo>
                  <a:cubicBezTo>
                    <a:pt x="31" y="4"/>
                    <a:pt x="30" y="3"/>
                    <a:pt x="29" y="2"/>
                  </a:cubicBezTo>
                  <a:cubicBezTo>
                    <a:pt x="27" y="0"/>
                    <a:pt x="25" y="0"/>
                    <a:pt x="22" y="1"/>
                  </a:cubicBezTo>
                  <a:cubicBezTo>
                    <a:pt x="22" y="2"/>
                    <a:pt x="23" y="4"/>
                    <a:pt x="23" y="5"/>
                  </a:cubicBezTo>
                  <a:cubicBezTo>
                    <a:pt x="23" y="15"/>
                    <a:pt x="5" y="15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1"/>
                    <a:pt x="10" y="21"/>
                    <a:pt x="14" y="2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5600701" y="2963863"/>
              <a:ext cx="539750" cy="238125"/>
            </a:xfrm>
            <a:custGeom>
              <a:avLst/>
              <a:gdLst>
                <a:gd name="T0" fmla="*/ 114 w 134"/>
                <a:gd name="T1" fmla="*/ 37 h 59"/>
                <a:gd name="T2" fmla="*/ 97 w 134"/>
                <a:gd name="T3" fmla="*/ 31 h 59"/>
                <a:gd name="T4" fmla="*/ 50 w 134"/>
                <a:gd name="T5" fmla="*/ 13 h 59"/>
                <a:gd name="T6" fmla="*/ 7 w 134"/>
                <a:gd name="T7" fmla="*/ 8 h 59"/>
                <a:gd name="T8" fmla="*/ 0 w 134"/>
                <a:gd name="T9" fmla="*/ 13 h 59"/>
                <a:gd name="T10" fmla="*/ 1 w 134"/>
                <a:gd name="T11" fmla="*/ 13 h 59"/>
                <a:gd name="T12" fmla="*/ 32 w 134"/>
                <a:gd name="T13" fmla="*/ 14 h 59"/>
                <a:gd name="T14" fmla="*/ 53 w 134"/>
                <a:gd name="T15" fmla="*/ 25 h 59"/>
                <a:gd name="T16" fmla="*/ 77 w 134"/>
                <a:gd name="T17" fmla="*/ 32 h 59"/>
                <a:gd name="T18" fmla="*/ 80 w 134"/>
                <a:gd name="T19" fmla="*/ 53 h 59"/>
                <a:gd name="T20" fmla="*/ 114 w 134"/>
                <a:gd name="T21" fmla="*/ 59 h 59"/>
                <a:gd name="T22" fmla="*/ 114 w 134"/>
                <a:gd name="T23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59">
                  <a:moveTo>
                    <a:pt x="114" y="37"/>
                  </a:moveTo>
                  <a:cubicBezTo>
                    <a:pt x="108" y="34"/>
                    <a:pt x="103" y="33"/>
                    <a:pt x="97" y="31"/>
                  </a:cubicBezTo>
                  <a:cubicBezTo>
                    <a:pt x="81" y="26"/>
                    <a:pt x="66" y="18"/>
                    <a:pt x="50" y="13"/>
                  </a:cubicBezTo>
                  <a:cubicBezTo>
                    <a:pt x="37" y="8"/>
                    <a:pt x="20" y="0"/>
                    <a:pt x="7" y="8"/>
                  </a:cubicBezTo>
                  <a:cubicBezTo>
                    <a:pt x="4" y="9"/>
                    <a:pt x="2" y="11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1" y="9"/>
                    <a:pt x="22" y="9"/>
                    <a:pt x="32" y="14"/>
                  </a:cubicBezTo>
                  <a:cubicBezTo>
                    <a:pt x="39" y="17"/>
                    <a:pt x="46" y="22"/>
                    <a:pt x="53" y="25"/>
                  </a:cubicBezTo>
                  <a:cubicBezTo>
                    <a:pt x="60" y="28"/>
                    <a:pt x="69" y="29"/>
                    <a:pt x="77" y="32"/>
                  </a:cubicBezTo>
                  <a:cubicBezTo>
                    <a:pt x="94" y="37"/>
                    <a:pt x="89" y="45"/>
                    <a:pt x="80" y="53"/>
                  </a:cubicBezTo>
                  <a:cubicBezTo>
                    <a:pt x="91" y="55"/>
                    <a:pt x="102" y="59"/>
                    <a:pt x="114" y="59"/>
                  </a:cubicBezTo>
                  <a:cubicBezTo>
                    <a:pt x="134" y="59"/>
                    <a:pt x="124" y="41"/>
                    <a:pt x="114" y="3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5692776" y="544513"/>
              <a:ext cx="20638" cy="39688"/>
            </a:xfrm>
            <a:custGeom>
              <a:avLst/>
              <a:gdLst>
                <a:gd name="T0" fmla="*/ 0 w 5"/>
                <a:gd name="T1" fmla="*/ 0 h 10"/>
                <a:gd name="T2" fmla="*/ 5 w 5"/>
                <a:gd name="T3" fmla="*/ 10 h 10"/>
                <a:gd name="T4" fmla="*/ 0 w 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2" y="3"/>
                    <a:pt x="4" y="7"/>
                    <a:pt x="5" y="10"/>
                  </a:cubicBezTo>
                  <a:cubicBezTo>
                    <a:pt x="5" y="5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4943476" y="830263"/>
              <a:ext cx="246063" cy="112713"/>
            </a:xfrm>
            <a:custGeom>
              <a:avLst/>
              <a:gdLst>
                <a:gd name="T0" fmla="*/ 32 w 61"/>
                <a:gd name="T1" fmla="*/ 16 h 28"/>
                <a:gd name="T2" fmla="*/ 61 w 61"/>
                <a:gd name="T3" fmla="*/ 9 h 28"/>
                <a:gd name="T4" fmla="*/ 40 w 61"/>
                <a:gd name="T5" fmla="*/ 11 h 28"/>
                <a:gd name="T6" fmla="*/ 34 w 61"/>
                <a:gd name="T7" fmla="*/ 8 h 28"/>
                <a:gd name="T8" fmla="*/ 30 w 61"/>
                <a:gd name="T9" fmla="*/ 0 h 28"/>
                <a:gd name="T10" fmla="*/ 29 w 61"/>
                <a:gd name="T11" fmla="*/ 1 h 28"/>
                <a:gd name="T12" fmla="*/ 23 w 61"/>
                <a:gd name="T13" fmla="*/ 3 h 28"/>
                <a:gd name="T14" fmla="*/ 19 w 61"/>
                <a:gd name="T15" fmla="*/ 4 h 28"/>
                <a:gd name="T16" fmla="*/ 0 w 61"/>
                <a:gd name="T17" fmla="*/ 20 h 28"/>
                <a:gd name="T18" fmla="*/ 32 w 61"/>
                <a:gd name="T1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8">
                  <a:moveTo>
                    <a:pt x="32" y="16"/>
                  </a:moveTo>
                  <a:cubicBezTo>
                    <a:pt x="42" y="12"/>
                    <a:pt x="51" y="11"/>
                    <a:pt x="61" y="9"/>
                  </a:cubicBezTo>
                  <a:cubicBezTo>
                    <a:pt x="55" y="7"/>
                    <a:pt x="46" y="10"/>
                    <a:pt x="40" y="11"/>
                  </a:cubicBezTo>
                  <a:cubicBezTo>
                    <a:pt x="38" y="12"/>
                    <a:pt x="35" y="11"/>
                    <a:pt x="34" y="8"/>
                  </a:cubicBezTo>
                  <a:cubicBezTo>
                    <a:pt x="33" y="6"/>
                    <a:pt x="32" y="2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3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2" y="9"/>
                    <a:pt x="6" y="15"/>
                    <a:pt x="0" y="20"/>
                  </a:cubicBezTo>
                  <a:cubicBezTo>
                    <a:pt x="5" y="28"/>
                    <a:pt x="27" y="19"/>
                    <a:pt x="32" y="16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7292976" y="306388"/>
              <a:ext cx="757238" cy="447675"/>
            </a:xfrm>
            <a:custGeom>
              <a:avLst/>
              <a:gdLst>
                <a:gd name="T0" fmla="*/ 32 w 188"/>
                <a:gd name="T1" fmla="*/ 30 h 111"/>
                <a:gd name="T2" fmla="*/ 73 w 188"/>
                <a:gd name="T3" fmla="*/ 47 h 111"/>
                <a:gd name="T4" fmla="*/ 97 w 188"/>
                <a:gd name="T5" fmla="*/ 72 h 111"/>
                <a:gd name="T6" fmla="*/ 119 w 188"/>
                <a:gd name="T7" fmla="*/ 94 h 111"/>
                <a:gd name="T8" fmla="*/ 129 w 188"/>
                <a:gd name="T9" fmla="*/ 92 h 111"/>
                <a:gd name="T10" fmla="*/ 133 w 188"/>
                <a:gd name="T11" fmla="*/ 85 h 111"/>
                <a:gd name="T12" fmla="*/ 176 w 188"/>
                <a:gd name="T13" fmla="*/ 107 h 111"/>
                <a:gd name="T14" fmla="*/ 188 w 188"/>
                <a:gd name="T15" fmla="*/ 111 h 111"/>
                <a:gd name="T16" fmla="*/ 22 w 188"/>
                <a:gd name="T17" fmla="*/ 8 h 111"/>
                <a:gd name="T18" fmla="*/ 0 w 188"/>
                <a:gd name="T19" fmla="*/ 0 h 111"/>
                <a:gd name="T20" fmla="*/ 11 w 188"/>
                <a:gd name="T21" fmla="*/ 9 h 111"/>
                <a:gd name="T22" fmla="*/ 32 w 188"/>
                <a:gd name="T23" fmla="*/ 3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111">
                  <a:moveTo>
                    <a:pt x="32" y="30"/>
                  </a:moveTo>
                  <a:cubicBezTo>
                    <a:pt x="44" y="40"/>
                    <a:pt x="59" y="41"/>
                    <a:pt x="73" y="47"/>
                  </a:cubicBezTo>
                  <a:cubicBezTo>
                    <a:pt x="86" y="53"/>
                    <a:pt x="90" y="60"/>
                    <a:pt x="97" y="72"/>
                  </a:cubicBezTo>
                  <a:cubicBezTo>
                    <a:pt x="102" y="80"/>
                    <a:pt x="110" y="87"/>
                    <a:pt x="119" y="94"/>
                  </a:cubicBezTo>
                  <a:cubicBezTo>
                    <a:pt x="123" y="97"/>
                    <a:pt x="138" y="105"/>
                    <a:pt x="129" y="92"/>
                  </a:cubicBezTo>
                  <a:cubicBezTo>
                    <a:pt x="127" y="90"/>
                    <a:pt x="129" y="85"/>
                    <a:pt x="133" y="85"/>
                  </a:cubicBezTo>
                  <a:cubicBezTo>
                    <a:pt x="152" y="86"/>
                    <a:pt x="160" y="100"/>
                    <a:pt x="176" y="107"/>
                  </a:cubicBezTo>
                  <a:cubicBezTo>
                    <a:pt x="180" y="108"/>
                    <a:pt x="184" y="110"/>
                    <a:pt x="188" y="111"/>
                  </a:cubicBezTo>
                  <a:cubicBezTo>
                    <a:pt x="138" y="69"/>
                    <a:pt x="83" y="33"/>
                    <a:pt x="22" y="8"/>
                  </a:cubicBezTo>
                  <a:cubicBezTo>
                    <a:pt x="14" y="5"/>
                    <a:pt x="7" y="2"/>
                    <a:pt x="0" y="0"/>
                  </a:cubicBezTo>
                  <a:cubicBezTo>
                    <a:pt x="4" y="3"/>
                    <a:pt x="8" y="6"/>
                    <a:pt x="11" y="9"/>
                  </a:cubicBezTo>
                  <a:cubicBezTo>
                    <a:pt x="19" y="16"/>
                    <a:pt x="24" y="24"/>
                    <a:pt x="32" y="3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8170863" y="858838"/>
              <a:ext cx="508000" cy="838200"/>
            </a:xfrm>
            <a:custGeom>
              <a:avLst/>
              <a:gdLst>
                <a:gd name="T0" fmla="*/ 28 w 126"/>
                <a:gd name="T1" fmla="*/ 84 h 208"/>
                <a:gd name="T2" fmla="*/ 61 w 126"/>
                <a:gd name="T3" fmla="*/ 95 h 208"/>
                <a:gd name="T4" fmla="*/ 75 w 126"/>
                <a:gd name="T5" fmla="*/ 124 h 208"/>
                <a:gd name="T6" fmla="*/ 64 w 126"/>
                <a:gd name="T7" fmla="*/ 141 h 208"/>
                <a:gd name="T8" fmla="*/ 95 w 126"/>
                <a:gd name="T9" fmla="*/ 191 h 208"/>
                <a:gd name="T10" fmla="*/ 111 w 126"/>
                <a:gd name="T11" fmla="*/ 202 h 208"/>
                <a:gd name="T12" fmla="*/ 121 w 126"/>
                <a:gd name="T13" fmla="*/ 182 h 208"/>
                <a:gd name="T14" fmla="*/ 93 w 126"/>
                <a:gd name="T15" fmla="*/ 128 h 208"/>
                <a:gd name="T16" fmla="*/ 88 w 126"/>
                <a:gd name="T17" fmla="*/ 88 h 208"/>
                <a:gd name="T18" fmla="*/ 0 w 126"/>
                <a:gd name="T19" fmla="*/ 0 h 208"/>
                <a:gd name="T20" fmla="*/ 16 w 126"/>
                <a:gd name="T21" fmla="*/ 37 h 208"/>
                <a:gd name="T22" fmla="*/ 28 w 126"/>
                <a:gd name="T23" fmla="*/ 8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208">
                  <a:moveTo>
                    <a:pt x="28" y="84"/>
                  </a:moveTo>
                  <a:cubicBezTo>
                    <a:pt x="40" y="85"/>
                    <a:pt x="52" y="87"/>
                    <a:pt x="61" y="95"/>
                  </a:cubicBezTo>
                  <a:cubicBezTo>
                    <a:pt x="68" y="102"/>
                    <a:pt x="72" y="115"/>
                    <a:pt x="75" y="124"/>
                  </a:cubicBezTo>
                  <a:cubicBezTo>
                    <a:pt x="77" y="131"/>
                    <a:pt x="71" y="138"/>
                    <a:pt x="64" y="141"/>
                  </a:cubicBezTo>
                  <a:cubicBezTo>
                    <a:pt x="58" y="143"/>
                    <a:pt x="90" y="186"/>
                    <a:pt x="95" y="191"/>
                  </a:cubicBezTo>
                  <a:cubicBezTo>
                    <a:pt x="100" y="196"/>
                    <a:pt x="105" y="200"/>
                    <a:pt x="111" y="202"/>
                  </a:cubicBezTo>
                  <a:cubicBezTo>
                    <a:pt x="126" y="208"/>
                    <a:pt x="124" y="191"/>
                    <a:pt x="121" y="182"/>
                  </a:cubicBezTo>
                  <a:cubicBezTo>
                    <a:pt x="115" y="162"/>
                    <a:pt x="102" y="147"/>
                    <a:pt x="93" y="128"/>
                  </a:cubicBezTo>
                  <a:cubicBezTo>
                    <a:pt x="88" y="117"/>
                    <a:pt x="79" y="100"/>
                    <a:pt x="88" y="88"/>
                  </a:cubicBezTo>
                  <a:cubicBezTo>
                    <a:pt x="59" y="58"/>
                    <a:pt x="30" y="28"/>
                    <a:pt x="0" y="0"/>
                  </a:cubicBezTo>
                  <a:cubicBezTo>
                    <a:pt x="5" y="13"/>
                    <a:pt x="7" y="26"/>
                    <a:pt x="16" y="37"/>
                  </a:cubicBezTo>
                  <a:cubicBezTo>
                    <a:pt x="28" y="52"/>
                    <a:pt x="28" y="66"/>
                    <a:pt x="28" y="8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8896351" y="1644650"/>
              <a:ext cx="52388" cy="68263"/>
            </a:xfrm>
            <a:custGeom>
              <a:avLst/>
              <a:gdLst>
                <a:gd name="T0" fmla="*/ 8 w 13"/>
                <a:gd name="T1" fmla="*/ 14 h 17"/>
                <a:gd name="T2" fmla="*/ 13 w 13"/>
                <a:gd name="T3" fmla="*/ 17 h 17"/>
                <a:gd name="T4" fmla="*/ 9 w 13"/>
                <a:gd name="T5" fmla="*/ 11 h 17"/>
                <a:gd name="T6" fmla="*/ 0 w 13"/>
                <a:gd name="T7" fmla="*/ 0 h 17"/>
                <a:gd name="T8" fmla="*/ 8 w 13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8" y="14"/>
                  </a:moveTo>
                  <a:cubicBezTo>
                    <a:pt x="10" y="15"/>
                    <a:pt x="12" y="16"/>
                    <a:pt x="13" y="17"/>
                  </a:cubicBezTo>
                  <a:cubicBezTo>
                    <a:pt x="12" y="15"/>
                    <a:pt x="11" y="13"/>
                    <a:pt x="9" y="11"/>
                  </a:cubicBezTo>
                  <a:cubicBezTo>
                    <a:pt x="7" y="7"/>
                    <a:pt x="3" y="4"/>
                    <a:pt x="0" y="0"/>
                  </a:cubicBezTo>
                  <a:cubicBezTo>
                    <a:pt x="1" y="6"/>
                    <a:pt x="3" y="11"/>
                    <a:pt x="8" y="1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6"/>
            <p:cNvSpPr/>
            <p:nvPr/>
          </p:nvSpPr>
          <p:spPr bwMode="auto">
            <a:xfrm>
              <a:off x="5988051" y="1798638"/>
              <a:ext cx="47625" cy="15875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0 h 4"/>
                <a:gd name="T4" fmla="*/ 0 w 1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4" y="3"/>
                    <a:pt x="9" y="3"/>
                    <a:pt x="12" y="0"/>
                  </a:cubicBezTo>
                  <a:cubicBezTo>
                    <a:pt x="8" y="1"/>
                    <a:pt x="4" y="2"/>
                    <a:pt x="0" y="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5734051" y="1825625"/>
              <a:ext cx="228600" cy="104775"/>
            </a:xfrm>
            <a:custGeom>
              <a:avLst/>
              <a:gdLst>
                <a:gd name="T0" fmla="*/ 0 w 57"/>
                <a:gd name="T1" fmla="*/ 24 h 26"/>
                <a:gd name="T2" fmla="*/ 34 w 57"/>
                <a:gd name="T3" fmla="*/ 15 h 26"/>
                <a:gd name="T4" fmla="*/ 57 w 57"/>
                <a:gd name="T5" fmla="*/ 0 h 26"/>
                <a:gd name="T6" fmla="*/ 45 w 57"/>
                <a:gd name="T7" fmla="*/ 3 h 26"/>
                <a:gd name="T8" fmla="*/ 1 w 57"/>
                <a:gd name="T9" fmla="*/ 24 h 26"/>
                <a:gd name="T10" fmla="*/ 0 w 57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6">
                  <a:moveTo>
                    <a:pt x="0" y="24"/>
                  </a:moveTo>
                  <a:cubicBezTo>
                    <a:pt x="10" y="26"/>
                    <a:pt x="28" y="17"/>
                    <a:pt x="34" y="15"/>
                  </a:cubicBezTo>
                  <a:cubicBezTo>
                    <a:pt x="42" y="11"/>
                    <a:pt x="49" y="5"/>
                    <a:pt x="57" y="0"/>
                  </a:cubicBezTo>
                  <a:cubicBezTo>
                    <a:pt x="53" y="1"/>
                    <a:pt x="49" y="3"/>
                    <a:pt x="45" y="3"/>
                  </a:cubicBezTo>
                  <a:cubicBezTo>
                    <a:pt x="28" y="5"/>
                    <a:pt x="16" y="16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8"/>
            <p:cNvSpPr/>
            <p:nvPr/>
          </p:nvSpPr>
          <p:spPr bwMode="auto">
            <a:xfrm>
              <a:off x="5435601" y="1447800"/>
              <a:ext cx="442913" cy="430213"/>
            </a:xfrm>
            <a:custGeom>
              <a:avLst/>
              <a:gdLst>
                <a:gd name="T0" fmla="*/ 26 w 110"/>
                <a:gd name="T1" fmla="*/ 45 h 107"/>
                <a:gd name="T2" fmla="*/ 27 w 110"/>
                <a:gd name="T3" fmla="*/ 45 h 107"/>
                <a:gd name="T4" fmla="*/ 35 w 110"/>
                <a:gd name="T5" fmla="*/ 47 h 107"/>
                <a:gd name="T6" fmla="*/ 36 w 110"/>
                <a:gd name="T7" fmla="*/ 48 h 107"/>
                <a:gd name="T8" fmla="*/ 50 w 110"/>
                <a:gd name="T9" fmla="*/ 53 h 107"/>
                <a:gd name="T10" fmla="*/ 50 w 110"/>
                <a:gd name="T11" fmla="*/ 61 h 107"/>
                <a:gd name="T12" fmla="*/ 25 w 110"/>
                <a:gd name="T13" fmla="*/ 82 h 107"/>
                <a:gd name="T14" fmla="*/ 20 w 110"/>
                <a:gd name="T15" fmla="*/ 96 h 107"/>
                <a:gd name="T16" fmla="*/ 35 w 110"/>
                <a:gd name="T17" fmla="*/ 99 h 107"/>
                <a:gd name="T18" fmla="*/ 44 w 110"/>
                <a:gd name="T19" fmla="*/ 69 h 107"/>
                <a:gd name="T20" fmla="*/ 72 w 110"/>
                <a:gd name="T21" fmla="*/ 78 h 107"/>
                <a:gd name="T22" fmla="*/ 82 w 110"/>
                <a:gd name="T23" fmla="*/ 89 h 107"/>
                <a:gd name="T24" fmla="*/ 88 w 110"/>
                <a:gd name="T25" fmla="*/ 80 h 107"/>
                <a:gd name="T26" fmla="*/ 98 w 110"/>
                <a:gd name="T27" fmla="*/ 77 h 107"/>
                <a:gd name="T28" fmla="*/ 103 w 110"/>
                <a:gd name="T29" fmla="*/ 78 h 107"/>
                <a:gd name="T30" fmla="*/ 104 w 110"/>
                <a:gd name="T31" fmla="*/ 65 h 107"/>
                <a:gd name="T32" fmla="*/ 61 w 110"/>
                <a:gd name="T33" fmla="*/ 54 h 107"/>
                <a:gd name="T34" fmla="*/ 64 w 110"/>
                <a:gd name="T35" fmla="*/ 48 h 107"/>
                <a:gd name="T36" fmla="*/ 49 w 110"/>
                <a:gd name="T37" fmla="*/ 29 h 107"/>
                <a:gd name="T38" fmla="*/ 40 w 110"/>
                <a:gd name="T39" fmla="*/ 14 h 107"/>
                <a:gd name="T40" fmla="*/ 35 w 110"/>
                <a:gd name="T41" fmla="*/ 15 h 107"/>
                <a:gd name="T42" fmla="*/ 0 w 110"/>
                <a:gd name="T43" fmla="*/ 44 h 107"/>
                <a:gd name="T44" fmla="*/ 26 w 110"/>
                <a:gd name="T45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07">
                  <a:moveTo>
                    <a:pt x="26" y="45"/>
                  </a:moveTo>
                  <a:cubicBezTo>
                    <a:pt x="26" y="45"/>
                    <a:pt x="26" y="45"/>
                    <a:pt x="27" y="45"/>
                  </a:cubicBezTo>
                  <a:cubicBezTo>
                    <a:pt x="28" y="40"/>
                    <a:pt x="35" y="42"/>
                    <a:pt x="35" y="47"/>
                  </a:cubicBezTo>
                  <a:cubicBezTo>
                    <a:pt x="36" y="47"/>
                    <a:pt x="36" y="48"/>
                    <a:pt x="36" y="48"/>
                  </a:cubicBezTo>
                  <a:cubicBezTo>
                    <a:pt x="41" y="49"/>
                    <a:pt x="46" y="50"/>
                    <a:pt x="50" y="53"/>
                  </a:cubicBezTo>
                  <a:cubicBezTo>
                    <a:pt x="54" y="55"/>
                    <a:pt x="53" y="60"/>
                    <a:pt x="50" y="61"/>
                  </a:cubicBezTo>
                  <a:cubicBezTo>
                    <a:pt x="40" y="66"/>
                    <a:pt x="30" y="72"/>
                    <a:pt x="25" y="82"/>
                  </a:cubicBezTo>
                  <a:cubicBezTo>
                    <a:pt x="22" y="86"/>
                    <a:pt x="21" y="91"/>
                    <a:pt x="20" y="96"/>
                  </a:cubicBezTo>
                  <a:cubicBezTo>
                    <a:pt x="18" y="106"/>
                    <a:pt x="23" y="107"/>
                    <a:pt x="35" y="99"/>
                  </a:cubicBezTo>
                  <a:cubicBezTo>
                    <a:pt x="37" y="90"/>
                    <a:pt x="38" y="77"/>
                    <a:pt x="44" y="69"/>
                  </a:cubicBezTo>
                  <a:cubicBezTo>
                    <a:pt x="53" y="58"/>
                    <a:pt x="76" y="61"/>
                    <a:pt x="72" y="78"/>
                  </a:cubicBezTo>
                  <a:cubicBezTo>
                    <a:pt x="71" y="86"/>
                    <a:pt x="75" y="101"/>
                    <a:pt x="82" y="89"/>
                  </a:cubicBezTo>
                  <a:cubicBezTo>
                    <a:pt x="84" y="86"/>
                    <a:pt x="86" y="82"/>
                    <a:pt x="88" y="80"/>
                  </a:cubicBezTo>
                  <a:cubicBezTo>
                    <a:pt x="91" y="77"/>
                    <a:pt x="95" y="77"/>
                    <a:pt x="98" y="77"/>
                  </a:cubicBezTo>
                  <a:cubicBezTo>
                    <a:pt x="100" y="78"/>
                    <a:pt x="101" y="78"/>
                    <a:pt x="103" y="78"/>
                  </a:cubicBezTo>
                  <a:cubicBezTo>
                    <a:pt x="109" y="73"/>
                    <a:pt x="110" y="69"/>
                    <a:pt x="104" y="65"/>
                  </a:cubicBezTo>
                  <a:cubicBezTo>
                    <a:pt x="91" y="60"/>
                    <a:pt x="71" y="67"/>
                    <a:pt x="61" y="54"/>
                  </a:cubicBezTo>
                  <a:cubicBezTo>
                    <a:pt x="60" y="51"/>
                    <a:pt x="61" y="49"/>
                    <a:pt x="64" y="48"/>
                  </a:cubicBezTo>
                  <a:cubicBezTo>
                    <a:pt x="73" y="44"/>
                    <a:pt x="52" y="33"/>
                    <a:pt x="49" y="29"/>
                  </a:cubicBezTo>
                  <a:cubicBezTo>
                    <a:pt x="46" y="24"/>
                    <a:pt x="44" y="19"/>
                    <a:pt x="40" y="14"/>
                  </a:cubicBezTo>
                  <a:cubicBezTo>
                    <a:pt x="29" y="0"/>
                    <a:pt x="35" y="14"/>
                    <a:pt x="35" y="15"/>
                  </a:cubicBezTo>
                  <a:cubicBezTo>
                    <a:pt x="36" y="30"/>
                    <a:pt x="15" y="41"/>
                    <a:pt x="0" y="44"/>
                  </a:cubicBezTo>
                  <a:cubicBezTo>
                    <a:pt x="7" y="48"/>
                    <a:pt x="17" y="45"/>
                    <a:pt x="26" y="45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9"/>
            <p:cNvSpPr/>
            <p:nvPr/>
          </p:nvSpPr>
          <p:spPr bwMode="auto">
            <a:xfrm>
              <a:off x="5016501" y="963613"/>
              <a:ext cx="152400" cy="47625"/>
            </a:xfrm>
            <a:custGeom>
              <a:avLst/>
              <a:gdLst>
                <a:gd name="T0" fmla="*/ 35 w 38"/>
                <a:gd name="T1" fmla="*/ 0 h 12"/>
                <a:gd name="T2" fmla="*/ 24 w 38"/>
                <a:gd name="T3" fmla="*/ 3 h 12"/>
                <a:gd name="T4" fmla="*/ 7 w 38"/>
                <a:gd name="T5" fmla="*/ 6 h 12"/>
                <a:gd name="T6" fmla="*/ 4 w 38"/>
                <a:gd name="T7" fmla="*/ 11 h 12"/>
                <a:gd name="T8" fmla="*/ 18 w 38"/>
                <a:gd name="T9" fmla="*/ 12 h 12"/>
                <a:gd name="T10" fmla="*/ 38 w 38"/>
                <a:gd name="T11" fmla="*/ 9 h 12"/>
                <a:gd name="T12" fmla="*/ 35 w 3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2">
                  <a:moveTo>
                    <a:pt x="35" y="0"/>
                  </a:moveTo>
                  <a:cubicBezTo>
                    <a:pt x="31" y="0"/>
                    <a:pt x="28" y="2"/>
                    <a:pt x="24" y="3"/>
                  </a:cubicBezTo>
                  <a:cubicBezTo>
                    <a:pt x="20" y="4"/>
                    <a:pt x="12" y="8"/>
                    <a:pt x="7" y="6"/>
                  </a:cubicBezTo>
                  <a:cubicBezTo>
                    <a:pt x="5" y="7"/>
                    <a:pt x="0" y="10"/>
                    <a:pt x="4" y="11"/>
                  </a:cubicBezTo>
                  <a:cubicBezTo>
                    <a:pt x="9" y="12"/>
                    <a:pt x="13" y="12"/>
                    <a:pt x="18" y="12"/>
                  </a:cubicBezTo>
                  <a:cubicBezTo>
                    <a:pt x="24" y="11"/>
                    <a:pt x="31" y="10"/>
                    <a:pt x="38" y="9"/>
                  </a:cubicBezTo>
                  <a:cubicBezTo>
                    <a:pt x="38" y="5"/>
                    <a:pt x="38" y="1"/>
                    <a:pt x="35" y="0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40"/>
            <p:cNvSpPr/>
            <p:nvPr/>
          </p:nvSpPr>
          <p:spPr bwMode="auto">
            <a:xfrm>
              <a:off x="7804151" y="4084638"/>
              <a:ext cx="1519238" cy="2273300"/>
            </a:xfrm>
            <a:custGeom>
              <a:avLst/>
              <a:gdLst>
                <a:gd name="T0" fmla="*/ 308 w 377"/>
                <a:gd name="T1" fmla="*/ 98 h 564"/>
                <a:gd name="T2" fmla="*/ 305 w 377"/>
                <a:gd name="T3" fmla="*/ 105 h 564"/>
                <a:gd name="T4" fmla="*/ 250 w 377"/>
                <a:gd name="T5" fmla="*/ 229 h 564"/>
                <a:gd name="T6" fmla="*/ 247 w 377"/>
                <a:gd name="T7" fmla="*/ 227 h 564"/>
                <a:gd name="T8" fmla="*/ 299 w 377"/>
                <a:gd name="T9" fmla="*/ 104 h 564"/>
                <a:gd name="T10" fmla="*/ 228 w 377"/>
                <a:gd name="T11" fmla="*/ 152 h 564"/>
                <a:gd name="T12" fmla="*/ 227 w 377"/>
                <a:gd name="T13" fmla="*/ 150 h 564"/>
                <a:gd name="T14" fmla="*/ 301 w 377"/>
                <a:gd name="T15" fmla="*/ 99 h 564"/>
                <a:gd name="T16" fmla="*/ 303 w 377"/>
                <a:gd name="T17" fmla="*/ 93 h 564"/>
                <a:gd name="T18" fmla="*/ 313 w 377"/>
                <a:gd name="T19" fmla="*/ 28 h 564"/>
                <a:gd name="T20" fmla="*/ 314 w 377"/>
                <a:gd name="T21" fmla="*/ 0 h 564"/>
                <a:gd name="T22" fmla="*/ 304 w 377"/>
                <a:gd name="T23" fmla="*/ 6 h 564"/>
                <a:gd name="T24" fmla="*/ 183 w 377"/>
                <a:gd name="T25" fmla="*/ 63 h 564"/>
                <a:gd name="T26" fmla="*/ 176 w 377"/>
                <a:gd name="T27" fmla="*/ 146 h 564"/>
                <a:gd name="T28" fmla="*/ 137 w 377"/>
                <a:gd name="T29" fmla="*/ 291 h 564"/>
                <a:gd name="T30" fmla="*/ 58 w 377"/>
                <a:gd name="T31" fmla="*/ 460 h 564"/>
                <a:gd name="T32" fmla="*/ 97 w 377"/>
                <a:gd name="T33" fmla="*/ 447 h 564"/>
                <a:gd name="T34" fmla="*/ 99 w 377"/>
                <a:gd name="T35" fmla="*/ 451 h 564"/>
                <a:gd name="T36" fmla="*/ 52 w 377"/>
                <a:gd name="T37" fmla="*/ 470 h 564"/>
                <a:gd name="T38" fmla="*/ 0 w 377"/>
                <a:gd name="T39" fmla="*/ 564 h 564"/>
                <a:gd name="T40" fmla="*/ 69 w 377"/>
                <a:gd name="T41" fmla="*/ 511 h 564"/>
                <a:gd name="T42" fmla="*/ 168 w 377"/>
                <a:gd name="T43" fmla="*/ 410 h 564"/>
                <a:gd name="T44" fmla="*/ 251 w 377"/>
                <a:gd name="T45" fmla="*/ 302 h 564"/>
                <a:gd name="T46" fmla="*/ 263 w 377"/>
                <a:gd name="T47" fmla="*/ 300 h 564"/>
                <a:gd name="T48" fmla="*/ 307 w 377"/>
                <a:gd name="T49" fmla="*/ 236 h 564"/>
                <a:gd name="T50" fmla="*/ 364 w 377"/>
                <a:gd name="T51" fmla="*/ 90 h 564"/>
                <a:gd name="T52" fmla="*/ 377 w 377"/>
                <a:gd name="T53" fmla="*/ 37 h 564"/>
                <a:gd name="T54" fmla="*/ 308 w 377"/>
                <a:gd name="T55" fmla="*/ 9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564">
                  <a:moveTo>
                    <a:pt x="308" y="98"/>
                  </a:moveTo>
                  <a:cubicBezTo>
                    <a:pt x="307" y="100"/>
                    <a:pt x="306" y="103"/>
                    <a:pt x="305" y="105"/>
                  </a:cubicBezTo>
                  <a:cubicBezTo>
                    <a:pt x="291" y="148"/>
                    <a:pt x="272" y="189"/>
                    <a:pt x="250" y="229"/>
                  </a:cubicBezTo>
                  <a:cubicBezTo>
                    <a:pt x="249" y="231"/>
                    <a:pt x="246" y="229"/>
                    <a:pt x="247" y="227"/>
                  </a:cubicBezTo>
                  <a:cubicBezTo>
                    <a:pt x="263" y="185"/>
                    <a:pt x="285" y="146"/>
                    <a:pt x="299" y="104"/>
                  </a:cubicBezTo>
                  <a:cubicBezTo>
                    <a:pt x="275" y="120"/>
                    <a:pt x="251" y="136"/>
                    <a:pt x="228" y="152"/>
                  </a:cubicBezTo>
                  <a:cubicBezTo>
                    <a:pt x="227" y="152"/>
                    <a:pt x="226" y="151"/>
                    <a:pt x="227" y="150"/>
                  </a:cubicBezTo>
                  <a:cubicBezTo>
                    <a:pt x="250" y="133"/>
                    <a:pt x="276" y="116"/>
                    <a:pt x="301" y="99"/>
                  </a:cubicBezTo>
                  <a:cubicBezTo>
                    <a:pt x="301" y="97"/>
                    <a:pt x="302" y="95"/>
                    <a:pt x="303" y="93"/>
                  </a:cubicBezTo>
                  <a:cubicBezTo>
                    <a:pt x="309" y="71"/>
                    <a:pt x="314" y="50"/>
                    <a:pt x="313" y="28"/>
                  </a:cubicBezTo>
                  <a:cubicBezTo>
                    <a:pt x="313" y="18"/>
                    <a:pt x="313" y="9"/>
                    <a:pt x="314" y="0"/>
                  </a:cubicBezTo>
                  <a:cubicBezTo>
                    <a:pt x="311" y="2"/>
                    <a:pt x="307" y="4"/>
                    <a:pt x="304" y="6"/>
                  </a:cubicBezTo>
                  <a:cubicBezTo>
                    <a:pt x="266" y="29"/>
                    <a:pt x="225" y="47"/>
                    <a:pt x="183" y="63"/>
                  </a:cubicBezTo>
                  <a:cubicBezTo>
                    <a:pt x="181" y="91"/>
                    <a:pt x="179" y="119"/>
                    <a:pt x="176" y="146"/>
                  </a:cubicBezTo>
                  <a:cubicBezTo>
                    <a:pt x="170" y="197"/>
                    <a:pt x="155" y="245"/>
                    <a:pt x="137" y="291"/>
                  </a:cubicBezTo>
                  <a:cubicBezTo>
                    <a:pt x="114" y="349"/>
                    <a:pt x="87" y="405"/>
                    <a:pt x="58" y="460"/>
                  </a:cubicBezTo>
                  <a:cubicBezTo>
                    <a:pt x="71" y="455"/>
                    <a:pt x="84" y="451"/>
                    <a:pt x="97" y="447"/>
                  </a:cubicBezTo>
                  <a:cubicBezTo>
                    <a:pt x="100" y="446"/>
                    <a:pt x="102" y="450"/>
                    <a:pt x="99" y="451"/>
                  </a:cubicBezTo>
                  <a:cubicBezTo>
                    <a:pt x="84" y="458"/>
                    <a:pt x="69" y="465"/>
                    <a:pt x="52" y="470"/>
                  </a:cubicBezTo>
                  <a:cubicBezTo>
                    <a:pt x="35" y="502"/>
                    <a:pt x="18" y="533"/>
                    <a:pt x="0" y="564"/>
                  </a:cubicBezTo>
                  <a:cubicBezTo>
                    <a:pt x="24" y="548"/>
                    <a:pt x="47" y="530"/>
                    <a:pt x="69" y="511"/>
                  </a:cubicBezTo>
                  <a:cubicBezTo>
                    <a:pt x="105" y="480"/>
                    <a:pt x="138" y="446"/>
                    <a:pt x="168" y="410"/>
                  </a:cubicBezTo>
                  <a:cubicBezTo>
                    <a:pt x="197" y="375"/>
                    <a:pt x="221" y="336"/>
                    <a:pt x="251" y="302"/>
                  </a:cubicBezTo>
                  <a:cubicBezTo>
                    <a:pt x="254" y="298"/>
                    <a:pt x="259" y="298"/>
                    <a:pt x="263" y="300"/>
                  </a:cubicBezTo>
                  <a:cubicBezTo>
                    <a:pt x="278" y="279"/>
                    <a:pt x="294" y="258"/>
                    <a:pt x="307" y="236"/>
                  </a:cubicBezTo>
                  <a:cubicBezTo>
                    <a:pt x="335" y="190"/>
                    <a:pt x="350" y="141"/>
                    <a:pt x="364" y="90"/>
                  </a:cubicBezTo>
                  <a:cubicBezTo>
                    <a:pt x="368" y="73"/>
                    <a:pt x="373" y="55"/>
                    <a:pt x="377" y="37"/>
                  </a:cubicBezTo>
                  <a:cubicBezTo>
                    <a:pt x="357" y="60"/>
                    <a:pt x="333" y="80"/>
                    <a:pt x="308" y="98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41"/>
            <p:cNvSpPr/>
            <p:nvPr/>
          </p:nvSpPr>
          <p:spPr bwMode="auto">
            <a:xfrm>
              <a:off x="5854701" y="266700"/>
              <a:ext cx="293688" cy="201613"/>
            </a:xfrm>
            <a:custGeom>
              <a:avLst/>
              <a:gdLst>
                <a:gd name="T0" fmla="*/ 35 w 73"/>
                <a:gd name="T1" fmla="*/ 14 h 50"/>
                <a:gd name="T2" fmla="*/ 0 w 73"/>
                <a:gd name="T3" fmla="*/ 32 h 50"/>
                <a:gd name="T4" fmla="*/ 22 w 73"/>
                <a:gd name="T5" fmla="*/ 46 h 50"/>
                <a:gd name="T6" fmla="*/ 47 w 73"/>
                <a:gd name="T7" fmla="*/ 39 h 50"/>
                <a:gd name="T8" fmla="*/ 48 w 73"/>
                <a:gd name="T9" fmla="*/ 38 h 50"/>
                <a:gd name="T10" fmla="*/ 56 w 73"/>
                <a:gd name="T11" fmla="*/ 19 h 50"/>
                <a:gd name="T12" fmla="*/ 73 w 73"/>
                <a:gd name="T13" fmla="*/ 8 h 50"/>
                <a:gd name="T14" fmla="*/ 63 w 73"/>
                <a:gd name="T15" fmla="*/ 4 h 50"/>
                <a:gd name="T16" fmla="*/ 35 w 73"/>
                <a:gd name="T17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0">
                  <a:moveTo>
                    <a:pt x="35" y="14"/>
                  </a:moveTo>
                  <a:cubicBezTo>
                    <a:pt x="24" y="20"/>
                    <a:pt x="11" y="25"/>
                    <a:pt x="0" y="32"/>
                  </a:cubicBezTo>
                  <a:cubicBezTo>
                    <a:pt x="7" y="37"/>
                    <a:pt x="14" y="43"/>
                    <a:pt x="22" y="46"/>
                  </a:cubicBezTo>
                  <a:cubicBezTo>
                    <a:pt x="32" y="50"/>
                    <a:pt x="39" y="43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3" y="34"/>
                    <a:pt x="51" y="24"/>
                    <a:pt x="56" y="19"/>
                  </a:cubicBezTo>
                  <a:cubicBezTo>
                    <a:pt x="61" y="14"/>
                    <a:pt x="68" y="13"/>
                    <a:pt x="73" y="8"/>
                  </a:cubicBezTo>
                  <a:cubicBezTo>
                    <a:pt x="70" y="7"/>
                    <a:pt x="66" y="6"/>
                    <a:pt x="63" y="4"/>
                  </a:cubicBezTo>
                  <a:cubicBezTo>
                    <a:pt x="52" y="0"/>
                    <a:pt x="44" y="10"/>
                    <a:pt x="35" y="14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42"/>
            <p:cNvSpPr/>
            <p:nvPr/>
          </p:nvSpPr>
          <p:spPr bwMode="auto">
            <a:xfrm>
              <a:off x="6229351" y="257175"/>
              <a:ext cx="841375" cy="714375"/>
            </a:xfrm>
            <a:custGeom>
              <a:avLst/>
              <a:gdLst>
                <a:gd name="T0" fmla="*/ 181 w 209"/>
                <a:gd name="T1" fmla="*/ 177 h 177"/>
                <a:gd name="T2" fmla="*/ 168 w 209"/>
                <a:gd name="T3" fmla="*/ 122 h 177"/>
                <a:gd name="T4" fmla="*/ 175 w 209"/>
                <a:gd name="T5" fmla="*/ 96 h 177"/>
                <a:gd name="T6" fmla="*/ 182 w 209"/>
                <a:gd name="T7" fmla="*/ 64 h 177"/>
                <a:gd name="T8" fmla="*/ 132 w 209"/>
                <a:gd name="T9" fmla="*/ 40 h 177"/>
                <a:gd name="T10" fmla="*/ 79 w 209"/>
                <a:gd name="T11" fmla="*/ 11 h 177"/>
                <a:gd name="T12" fmla="*/ 17 w 209"/>
                <a:gd name="T13" fmla="*/ 12 h 177"/>
                <a:gd name="T14" fmla="*/ 1 w 209"/>
                <a:gd name="T15" fmla="*/ 33 h 177"/>
                <a:gd name="T16" fmla="*/ 2 w 209"/>
                <a:gd name="T17" fmla="*/ 38 h 177"/>
                <a:gd name="T18" fmla="*/ 53 w 209"/>
                <a:gd name="T19" fmla="*/ 65 h 177"/>
                <a:gd name="T20" fmla="*/ 90 w 209"/>
                <a:gd name="T21" fmla="*/ 99 h 177"/>
                <a:gd name="T22" fmla="*/ 110 w 209"/>
                <a:gd name="T23" fmla="*/ 122 h 177"/>
                <a:gd name="T24" fmla="*/ 123 w 209"/>
                <a:gd name="T25" fmla="*/ 154 h 177"/>
                <a:gd name="T26" fmla="*/ 156 w 209"/>
                <a:gd name="T27" fmla="*/ 163 h 177"/>
                <a:gd name="T28" fmla="*/ 181 w 209"/>
                <a:gd name="T2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77">
                  <a:moveTo>
                    <a:pt x="181" y="177"/>
                  </a:moveTo>
                  <a:cubicBezTo>
                    <a:pt x="171" y="160"/>
                    <a:pt x="152" y="134"/>
                    <a:pt x="168" y="122"/>
                  </a:cubicBezTo>
                  <a:cubicBezTo>
                    <a:pt x="179" y="113"/>
                    <a:pt x="171" y="106"/>
                    <a:pt x="175" y="96"/>
                  </a:cubicBezTo>
                  <a:cubicBezTo>
                    <a:pt x="180" y="83"/>
                    <a:pt x="209" y="78"/>
                    <a:pt x="182" y="64"/>
                  </a:cubicBezTo>
                  <a:cubicBezTo>
                    <a:pt x="165" y="56"/>
                    <a:pt x="149" y="48"/>
                    <a:pt x="132" y="40"/>
                  </a:cubicBezTo>
                  <a:cubicBezTo>
                    <a:pt x="113" y="31"/>
                    <a:pt x="97" y="20"/>
                    <a:pt x="79" y="11"/>
                  </a:cubicBezTo>
                  <a:cubicBezTo>
                    <a:pt x="57" y="0"/>
                    <a:pt x="38" y="5"/>
                    <a:pt x="17" y="12"/>
                  </a:cubicBezTo>
                  <a:cubicBezTo>
                    <a:pt x="7" y="16"/>
                    <a:pt x="5" y="25"/>
                    <a:pt x="1" y="33"/>
                  </a:cubicBezTo>
                  <a:cubicBezTo>
                    <a:pt x="2" y="35"/>
                    <a:pt x="3" y="36"/>
                    <a:pt x="2" y="38"/>
                  </a:cubicBezTo>
                  <a:cubicBezTo>
                    <a:pt x="0" y="43"/>
                    <a:pt x="49" y="64"/>
                    <a:pt x="53" y="65"/>
                  </a:cubicBezTo>
                  <a:cubicBezTo>
                    <a:pt x="71" y="71"/>
                    <a:pt x="86" y="79"/>
                    <a:pt x="90" y="99"/>
                  </a:cubicBezTo>
                  <a:cubicBezTo>
                    <a:pt x="93" y="114"/>
                    <a:pt x="105" y="111"/>
                    <a:pt x="110" y="122"/>
                  </a:cubicBezTo>
                  <a:cubicBezTo>
                    <a:pt x="115" y="133"/>
                    <a:pt x="109" y="149"/>
                    <a:pt x="123" y="154"/>
                  </a:cubicBezTo>
                  <a:cubicBezTo>
                    <a:pt x="133" y="158"/>
                    <a:pt x="145" y="159"/>
                    <a:pt x="156" y="163"/>
                  </a:cubicBezTo>
                  <a:cubicBezTo>
                    <a:pt x="165" y="167"/>
                    <a:pt x="172" y="173"/>
                    <a:pt x="181" y="17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43"/>
            <p:cNvSpPr/>
            <p:nvPr/>
          </p:nvSpPr>
          <p:spPr bwMode="auto">
            <a:xfrm>
              <a:off x="6745288" y="1471613"/>
              <a:ext cx="173038" cy="112713"/>
            </a:xfrm>
            <a:custGeom>
              <a:avLst/>
              <a:gdLst>
                <a:gd name="T0" fmla="*/ 36 w 43"/>
                <a:gd name="T1" fmla="*/ 25 h 28"/>
                <a:gd name="T2" fmla="*/ 43 w 43"/>
                <a:gd name="T3" fmla="*/ 24 h 28"/>
                <a:gd name="T4" fmla="*/ 22 w 43"/>
                <a:gd name="T5" fmla="*/ 12 h 28"/>
                <a:gd name="T6" fmla="*/ 9 w 43"/>
                <a:gd name="T7" fmla="*/ 0 h 28"/>
                <a:gd name="T8" fmla="*/ 3 w 43"/>
                <a:gd name="T9" fmla="*/ 28 h 28"/>
                <a:gd name="T10" fmla="*/ 36 w 43"/>
                <a:gd name="T11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8">
                  <a:moveTo>
                    <a:pt x="36" y="25"/>
                  </a:moveTo>
                  <a:cubicBezTo>
                    <a:pt x="38" y="24"/>
                    <a:pt x="40" y="24"/>
                    <a:pt x="43" y="24"/>
                  </a:cubicBezTo>
                  <a:cubicBezTo>
                    <a:pt x="40" y="17"/>
                    <a:pt x="29" y="15"/>
                    <a:pt x="22" y="12"/>
                  </a:cubicBezTo>
                  <a:cubicBezTo>
                    <a:pt x="16" y="9"/>
                    <a:pt x="12" y="6"/>
                    <a:pt x="9" y="0"/>
                  </a:cubicBezTo>
                  <a:cubicBezTo>
                    <a:pt x="4" y="9"/>
                    <a:pt x="0" y="18"/>
                    <a:pt x="3" y="28"/>
                  </a:cubicBezTo>
                  <a:cubicBezTo>
                    <a:pt x="14" y="28"/>
                    <a:pt x="25" y="25"/>
                    <a:pt x="36" y="25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44"/>
            <p:cNvSpPr/>
            <p:nvPr/>
          </p:nvSpPr>
          <p:spPr bwMode="auto">
            <a:xfrm>
              <a:off x="6232526" y="3168650"/>
              <a:ext cx="201613" cy="93663"/>
            </a:xfrm>
            <a:custGeom>
              <a:avLst/>
              <a:gdLst>
                <a:gd name="T0" fmla="*/ 3 w 50"/>
                <a:gd name="T1" fmla="*/ 0 h 23"/>
                <a:gd name="T2" fmla="*/ 0 w 50"/>
                <a:gd name="T3" fmla="*/ 18 h 23"/>
                <a:gd name="T4" fmla="*/ 12 w 50"/>
                <a:gd name="T5" fmla="*/ 19 h 23"/>
                <a:gd name="T6" fmla="*/ 17 w 50"/>
                <a:gd name="T7" fmla="*/ 17 h 23"/>
                <a:gd name="T8" fmla="*/ 50 w 50"/>
                <a:gd name="T9" fmla="*/ 23 h 23"/>
                <a:gd name="T10" fmla="*/ 3 w 5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3">
                  <a:moveTo>
                    <a:pt x="3" y="0"/>
                  </a:moveTo>
                  <a:cubicBezTo>
                    <a:pt x="2" y="6"/>
                    <a:pt x="1" y="12"/>
                    <a:pt x="0" y="18"/>
                  </a:cubicBezTo>
                  <a:cubicBezTo>
                    <a:pt x="4" y="18"/>
                    <a:pt x="8" y="18"/>
                    <a:pt x="12" y="19"/>
                  </a:cubicBezTo>
                  <a:cubicBezTo>
                    <a:pt x="12" y="17"/>
                    <a:pt x="14" y="16"/>
                    <a:pt x="17" y="17"/>
                  </a:cubicBezTo>
                  <a:cubicBezTo>
                    <a:pt x="26" y="23"/>
                    <a:pt x="39" y="21"/>
                    <a:pt x="50" y="23"/>
                  </a:cubicBezTo>
                  <a:cubicBezTo>
                    <a:pt x="45" y="3"/>
                    <a:pt x="21" y="0"/>
                    <a:pt x="3" y="0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45"/>
            <p:cNvSpPr>
              <a:spLocks noEditPoints="1"/>
            </p:cNvSpPr>
            <p:nvPr/>
          </p:nvSpPr>
          <p:spPr bwMode="auto">
            <a:xfrm>
              <a:off x="2767013" y="39688"/>
              <a:ext cx="6661150" cy="6762750"/>
            </a:xfrm>
            <a:custGeom>
              <a:avLst/>
              <a:gdLst>
                <a:gd name="T0" fmla="*/ 1486 w 1653"/>
                <a:gd name="T1" fmla="*/ 599 h 1677"/>
                <a:gd name="T2" fmla="*/ 1489 w 1653"/>
                <a:gd name="T3" fmla="*/ 386 h 1677"/>
                <a:gd name="T4" fmla="*/ 1440 w 1653"/>
                <a:gd name="T5" fmla="*/ 409 h 1677"/>
                <a:gd name="T6" fmla="*/ 1327 w 1653"/>
                <a:gd name="T7" fmla="*/ 197 h 1677"/>
                <a:gd name="T8" fmla="*/ 708 w 1653"/>
                <a:gd name="T9" fmla="*/ 18 h 1677"/>
                <a:gd name="T10" fmla="*/ 550 w 1653"/>
                <a:gd name="T11" fmla="*/ 84 h 1677"/>
                <a:gd name="T12" fmla="*/ 624 w 1653"/>
                <a:gd name="T13" fmla="*/ 114 h 1677"/>
                <a:gd name="T14" fmla="*/ 697 w 1653"/>
                <a:gd name="T15" fmla="*/ 159 h 1677"/>
                <a:gd name="T16" fmla="*/ 752 w 1653"/>
                <a:gd name="T17" fmla="*/ 168 h 1677"/>
                <a:gd name="T18" fmla="*/ 897 w 1653"/>
                <a:gd name="T19" fmla="*/ 198 h 1677"/>
                <a:gd name="T20" fmla="*/ 768 w 1653"/>
                <a:gd name="T21" fmla="*/ 198 h 1677"/>
                <a:gd name="T22" fmla="*/ 765 w 1653"/>
                <a:gd name="T23" fmla="*/ 299 h 1677"/>
                <a:gd name="T24" fmla="*/ 801 w 1653"/>
                <a:gd name="T25" fmla="*/ 243 h 1677"/>
                <a:gd name="T26" fmla="*/ 902 w 1653"/>
                <a:gd name="T27" fmla="*/ 246 h 1677"/>
                <a:gd name="T28" fmla="*/ 966 w 1653"/>
                <a:gd name="T29" fmla="*/ 358 h 1677"/>
                <a:gd name="T30" fmla="*/ 959 w 1653"/>
                <a:gd name="T31" fmla="*/ 416 h 1677"/>
                <a:gd name="T32" fmla="*/ 822 w 1653"/>
                <a:gd name="T33" fmla="*/ 506 h 1677"/>
                <a:gd name="T34" fmla="*/ 751 w 1653"/>
                <a:gd name="T35" fmla="*/ 702 h 1677"/>
                <a:gd name="T36" fmla="*/ 536 w 1653"/>
                <a:gd name="T37" fmla="*/ 675 h 1677"/>
                <a:gd name="T38" fmla="*/ 655 w 1653"/>
                <a:gd name="T39" fmla="*/ 742 h 1677"/>
                <a:gd name="T40" fmla="*/ 701 w 1653"/>
                <a:gd name="T41" fmla="*/ 908 h 1677"/>
                <a:gd name="T42" fmla="*/ 870 w 1653"/>
                <a:gd name="T43" fmla="*/ 913 h 1677"/>
                <a:gd name="T44" fmla="*/ 983 w 1653"/>
                <a:gd name="T45" fmla="*/ 910 h 1677"/>
                <a:gd name="T46" fmla="*/ 1158 w 1653"/>
                <a:gd name="T47" fmla="*/ 1066 h 1677"/>
                <a:gd name="T48" fmla="*/ 1373 w 1653"/>
                <a:gd name="T49" fmla="*/ 1091 h 1677"/>
                <a:gd name="T50" fmla="*/ 1199 w 1653"/>
                <a:gd name="T51" fmla="*/ 1364 h 1677"/>
                <a:gd name="T52" fmla="*/ 976 w 1653"/>
                <a:gd name="T53" fmla="*/ 1536 h 1677"/>
                <a:gd name="T54" fmla="*/ 900 w 1653"/>
                <a:gd name="T55" fmla="*/ 1639 h 1677"/>
                <a:gd name="T56" fmla="*/ 830 w 1653"/>
                <a:gd name="T57" fmla="*/ 1560 h 1677"/>
                <a:gd name="T58" fmla="*/ 884 w 1653"/>
                <a:gd name="T59" fmla="*/ 1310 h 1677"/>
                <a:gd name="T60" fmla="*/ 748 w 1653"/>
                <a:gd name="T61" fmla="*/ 1104 h 1677"/>
                <a:gd name="T62" fmla="*/ 753 w 1653"/>
                <a:gd name="T63" fmla="*/ 953 h 1677"/>
                <a:gd name="T64" fmla="*/ 572 w 1653"/>
                <a:gd name="T65" fmla="*/ 843 h 1677"/>
                <a:gd name="T66" fmla="*/ 388 w 1653"/>
                <a:gd name="T67" fmla="*/ 629 h 1677"/>
                <a:gd name="T68" fmla="*/ 379 w 1653"/>
                <a:gd name="T69" fmla="*/ 706 h 1677"/>
                <a:gd name="T70" fmla="*/ 373 w 1653"/>
                <a:gd name="T71" fmla="*/ 370 h 1677"/>
                <a:gd name="T72" fmla="*/ 426 w 1653"/>
                <a:gd name="T73" fmla="*/ 173 h 1677"/>
                <a:gd name="T74" fmla="*/ 2 w 1653"/>
                <a:gd name="T75" fmla="*/ 728 h 1677"/>
                <a:gd name="T76" fmla="*/ 382 w 1653"/>
                <a:gd name="T77" fmla="*/ 859 h 1677"/>
                <a:gd name="T78" fmla="*/ 591 w 1653"/>
                <a:gd name="T79" fmla="*/ 1093 h 1677"/>
                <a:gd name="T80" fmla="*/ 718 w 1653"/>
                <a:gd name="T81" fmla="*/ 1570 h 1677"/>
                <a:gd name="T82" fmla="*/ 444 w 1653"/>
                <a:gd name="T83" fmla="*/ 1554 h 1677"/>
                <a:gd name="T84" fmla="*/ 317 w 1653"/>
                <a:gd name="T85" fmla="*/ 1464 h 1677"/>
                <a:gd name="T86" fmla="*/ 14 w 1653"/>
                <a:gd name="T87" fmla="*/ 985 h 1677"/>
                <a:gd name="T88" fmla="*/ 1244 w 1653"/>
                <a:gd name="T89" fmla="*/ 1571 h 1677"/>
                <a:gd name="T90" fmla="*/ 1379 w 1653"/>
                <a:gd name="T91" fmla="*/ 1297 h 1677"/>
                <a:gd name="T92" fmla="*/ 1543 w 1653"/>
                <a:gd name="T93" fmla="*/ 1008 h 1677"/>
                <a:gd name="T94" fmla="*/ 1560 w 1653"/>
                <a:gd name="T95" fmla="*/ 1095 h 1677"/>
                <a:gd name="T96" fmla="*/ 756 w 1653"/>
                <a:gd name="T97" fmla="*/ 757 h 1677"/>
                <a:gd name="T98" fmla="*/ 829 w 1653"/>
                <a:gd name="T99" fmla="*/ 788 h 1677"/>
                <a:gd name="T100" fmla="*/ 94 w 1653"/>
                <a:gd name="T101" fmla="*/ 478 h 1677"/>
                <a:gd name="T102" fmla="*/ 1091 w 1653"/>
                <a:gd name="T103" fmla="*/ 164 h 1677"/>
                <a:gd name="T104" fmla="*/ 849 w 1653"/>
                <a:gd name="T105" fmla="*/ 64 h 1677"/>
                <a:gd name="T106" fmla="*/ 846 w 1653"/>
                <a:gd name="T107" fmla="*/ 58 h 1677"/>
                <a:gd name="T108" fmla="*/ 855 w 1653"/>
                <a:gd name="T109" fmla="*/ 86 h 1677"/>
                <a:gd name="T110" fmla="*/ 1054 w 1653"/>
                <a:gd name="T111" fmla="*/ 237 h 1677"/>
                <a:gd name="T112" fmla="*/ 987 w 1653"/>
                <a:gd name="T113" fmla="*/ 390 h 1677"/>
                <a:gd name="T114" fmla="*/ 917 w 1653"/>
                <a:gd name="T115" fmla="*/ 803 h 1677"/>
                <a:gd name="T116" fmla="*/ 1173 w 1653"/>
                <a:gd name="T117" fmla="*/ 585 h 1677"/>
                <a:gd name="T118" fmla="*/ 1303 w 1653"/>
                <a:gd name="T119" fmla="*/ 527 h 1677"/>
                <a:gd name="T120" fmla="*/ 1438 w 1653"/>
                <a:gd name="T121" fmla="*/ 815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53" h="1677">
                  <a:moveTo>
                    <a:pt x="1623" y="861"/>
                  </a:moveTo>
                  <a:cubicBezTo>
                    <a:pt x="1609" y="869"/>
                    <a:pt x="1594" y="863"/>
                    <a:pt x="1584" y="851"/>
                  </a:cubicBezTo>
                  <a:cubicBezTo>
                    <a:pt x="1577" y="843"/>
                    <a:pt x="1572" y="833"/>
                    <a:pt x="1566" y="824"/>
                  </a:cubicBezTo>
                  <a:cubicBezTo>
                    <a:pt x="1558" y="812"/>
                    <a:pt x="1552" y="795"/>
                    <a:pt x="1540" y="786"/>
                  </a:cubicBezTo>
                  <a:cubicBezTo>
                    <a:pt x="1522" y="774"/>
                    <a:pt x="1510" y="763"/>
                    <a:pt x="1516" y="740"/>
                  </a:cubicBezTo>
                  <a:cubicBezTo>
                    <a:pt x="1520" y="725"/>
                    <a:pt x="1527" y="708"/>
                    <a:pt x="1516" y="695"/>
                  </a:cubicBezTo>
                  <a:cubicBezTo>
                    <a:pt x="1510" y="687"/>
                    <a:pt x="1499" y="681"/>
                    <a:pt x="1495" y="672"/>
                  </a:cubicBezTo>
                  <a:cubicBezTo>
                    <a:pt x="1491" y="660"/>
                    <a:pt x="1495" y="649"/>
                    <a:pt x="1494" y="637"/>
                  </a:cubicBezTo>
                  <a:cubicBezTo>
                    <a:pt x="1492" y="624"/>
                    <a:pt x="1487" y="612"/>
                    <a:pt x="1486" y="599"/>
                  </a:cubicBezTo>
                  <a:cubicBezTo>
                    <a:pt x="1484" y="586"/>
                    <a:pt x="1486" y="574"/>
                    <a:pt x="1489" y="562"/>
                  </a:cubicBezTo>
                  <a:cubicBezTo>
                    <a:pt x="1491" y="553"/>
                    <a:pt x="1495" y="542"/>
                    <a:pt x="1491" y="533"/>
                  </a:cubicBezTo>
                  <a:cubicBezTo>
                    <a:pt x="1488" y="526"/>
                    <a:pt x="1484" y="521"/>
                    <a:pt x="1480" y="514"/>
                  </a:cubicBezTo>
                  <a:cubicBezTo>
                    <a:pt x="1468" y="490"/>
                    <a:pt x="1479" y="461"/>
                    <a:pt x="1470" y="435"/>
                  </a:cubicBezTo>
                  <a:cubicBezTo>
                    <a:pt x="1469" y="435"/>
                    <a:pt x="1470" y="434"/>
                    <a:pt x="1470" y="433"/>
                  </a:cubicBezTo>
                  <a:cubicBezTo>
                    <a:pt x="1470" y="432"/>
                    <a:pt x="1471" y="430"/>
                    <a:pt x="1473" y="431"/>
                  </a:cubicBezTo>
                  <a:cubicBezTo>
                    <a:pt x="1485" y="437"/>
                    <a:pt x="1495" y="424"/>
                    <a:pt x="1494" y="414"/>
                  </a:cubicBezTo>
                  <a:cubicBezTo>
                    <a:pt x="1493" y="410"/>
                    <a:pt x="1492" y="405"/>
                    <a:pt x="1491" y="401"/>
                  </a:cubicBezTo>
                  <a:cubicBezTo>
                    <a:pt x="1490" y="396"/>
                    <a:pt x="1489" y="391"/>
                    <a:pt x="1489" y="386"/>
                  </a:cubicBezTo>
                  <a:cubicBezTo>
                    <a:pt x="1490" y="379"/>
                    <a:pt x="1493" y="375"/>
                    <a:pt x="1498" y="373"/>
                  </a:cubicBezTo>
                  <a:cubicBezTo>
                    <a:pt x="1487" y="360"/>
                    <a:pt x="1476" y="348"/>
                    <a:pt x="1468" y="334"/>
                  </a:cubicBezTo>
                  <a:cubicBezTo>
                    <a:pt x="1458" y="323"/>
                    <a:pt x="1448" y="312"/>
                    <a:pt x="1438" y="300"/>
                  </a:cubicBezTo>
                  <a:cubicBezTo>
                    <a:pt x="1434" y="304"/>
                    <a:pt x="1434" y="308"/>
                    <a:pt x="1437" y="314"/>
                  </a:cubicBezTo>
                  <a:cubicBezTo>
                    <a:pt x="1437" y="316"/>
                    <a:pt x="1438" y="317"/>
                    <a:pt x="1438" y="319"/>
                  </a:cubicBezTo>
                  <a:cubicBezTo>
                    <a:pt x="1441" y="325"/>
                    <a:pt x="1444" y="331"/>
                    <a:pt x="1447" y="337"/>
                  </a:cubicBezTo>
                  <a:cubicBezTo>
                    <a:pt x="1452" y="345"/>
                    <a:pt x="1458" y="354"/>
                    <a:pt x="1462" y="363"/>
                  </a:cubicBezTo>
                  <a:cubicBezTo>
                    <a:pt x="1468" y="374"/>
                    <a:pt x="1475" y="388"/>
                    <a:pt x="1473" y="401"/>
                  </a:cubicBezTo>
                  <a:cubicBezTo>
                    <a:pt x="1470" y="419"/>
                    <a:pt x="1452" y="417"/>
                    <a:pt x="1440" y="409"/>
                  </a:cubicBezTo>
                  <a:cubicBezTo>
                    <a:pt x="1428" y="400"/>
                    <a:pt x="1419" y="386"/>
                    <a:pt x="1410" y="374"/>
                  </a:cubicBezTo>
                  <a:cubicBezTo>
                    <a:pt x="1406" y="368"/>
                    <a:pt x="1389" y="351"/>
                    <a:pt x="1394" y="341"/>
                  </a:cubicBezTo>
                  <a:cubicBezTo>
                    <a:pt x="1395" y="338"/>
                    <a:pt x="1397" y="337"/>
                    <a:pt x="1400" y="336"/>
                  </a:cubicBezTo>
                  <a:cubicBezTo>
                    <a:pt x="1409" y="333"/>
                    <a:pt x="1406" y="327"/>
                    <a:pt x="1404" y="321"/>
                  </a:cubicBezTo>
                  <a:cubicBezTo>
                    <a:pt x="1397" y="302"/>
                    <a:pt x="1385" y="297"/>
                    <a:pt x="1365" y="297"/>
                  </a:cubicBezTo>
                  <a:cubicBezTo>
                    <a:pt x="1362" y="297"/>
                    <a:pt x="1360" y="295"/>
                    <a:pt x="1360" y="292"/>
                  </a:cubicBezTo>
                  <a:cubicBezTo>
                    <a:pt x="1359" y="283"/>
                    <a:pt x="1362" y="270"/>
                    <a:pt x="1359" y="261"/>
                  </a:cubicBezTo>
                  <a:cubicBezTo>
                    <a:pt x="1355" y="252"/>
                    <a:pt x="1348" y="247"/>
                    <a:pt x="1343" y="238"/>
                  </a:cubicBezTo>
                  <a:cubicBezTo>
                    <a:pt x="1337" y="225"/>
                    <a:pt x="1336" y="209"/>
                    <a:pt x="1327" y="197"/>
                  </a:cubicBezTo>
                  <a:cubicBezTo>
                    <a:pt x="1318" y="187"/>
                    <a:pt x="1306" y="187"/>
                    <a:pt x="1295" y="181"/>
                  </a:cubicBezTo>
                  <a:cubicBezTo>
                    <a:pt x="1284" y="176"/>
                    <a:pt x="1276" y="167"/>
                    <a:pt x="1265" y="162"/>
                  </a:cubicBezTo>
                  <a:cubicBezTo>
                    <a:pt x="1267" y="169"/>
                    <a:pt x="1268" y="176"/>
                    <a:pt x="1260" y="176"/>
                  </a:cubicBezTo>
                  <a:cubicBezTo>
                    <a:pt x="1244" y="177"/>
                    <a:pt x="1228" y="161"/>
                    <a:pt x="1219" y="150"/>
                  </a:cubicBezTo>
                  <a:cubicBezTo>
                    <a:pt x="1210" y="139"/>
                    <a:pt x="1208" y="124"/>
                    <a:pt x="1193" y="119"/>
                  </a:cubicBezTo>
                  <a:cubicBezTo>
                    <a:pt x="1183" y="115"/>
                    <a:pt x="1172" y="114"/>
                    <a:pt x="1163" y="109"/>
                  </a:cubicBezTo>
                  <a:cubicBezTo>
                    <a:pt x="1152" y="104"/>
                    <a:pt x="1147" y="96"/>
                    <a:pt x="1139" y="88"/>
                  </a:cubicBezTo>
                  <a:cubicBezTo>
                    <a:pt x="1129" y="79"/>
                    <a:pt x="1118" y="71"/>
                    <a:pt x="1109" y="61"/>
                  </a:cubicBezTo>
                  <a:cubicBezTo>
                    <a:pt x="981" y="15"/>
                    <a:pt x="843" y="0"/>
                    <a:pt x="708" y="18"/>
                  </a:cubicBezTo>
                  <a:cubicBezTo>
                    <a:pt x="611" y="31"/>
                    <a:pt x="515" y="59"/>
                    <a:pt x="428" y="104"/>
                  </a:cubicBezTo>
                  <a:cubicBezTo>
                    <a:pt x="390" y="124"/>
                    <a:pt x="356" y="146"/>
                    <a:pt x="326" y="177"/>
                  </a:cubicBezTo>
                  <a:cubicBezTo>
                    <a:pt x="346" y="178"/>
                    <a:pt x="364" y="171"/>
                    <a:pt x="379" y="156"/>
                  </a:cubicBezTo>
                  <a:cubicBezTo>
                    <a:pt x="390" y="144"/>
                    <a:pt x="399" y="130"/>
                    <a:pt x="415" y="125"/>
                  </a:cubicBezTo>
                  <a:cubicBezTo>
                    <a:pt x="424" y="122"/>
                    <a:pt x="432" y="120"/>
                    <a:pt x="441" y="117"/>
                  </a:cubicBezTo>
                  <a:cubicBezTo>
                    <a:pt x="453" y="113"/>
                    <a:pt x="459" y="105"/>
                    <a:pt x="468" y="97"/>
                  </a:cubicBezTo>
                  <a:cubicBezTo>
                    <a:pt x="475" y="90"/>
                    <a:pt x="482" y="98"/>
                    <a:pt x="488" y="101"/>
                  </a:cubicBezTo>
                  <a:cubicBezTo>
                    <a:pt x="500" y="97"/>
                    <a:pt x="506" y="85"/>
                    <a:pt x="519" y="82"/>
                  </a:cubicBezTo>
                  <a:cubicBezTo>
                    <a:pt x="528" y="80"/>
                    <a:pt x="540" y="82"/>
                    <a:pt x="550" y="84"/>
                  </a:cubicBezTo>
                  <a:cubicBezTo>
                    <a:pt x="552" y="84"/>
                    <a:pt x="554" y="87"/>
                    <a:pt x="552" y="89"/>
                  </a:cubicBezTo>
                  <a:cubicBezTo>
                    <a:pt x="542" y="104"/>
                    <a:pt x="549" y="123"/>
                    <a:pt x="568" y="126"/>
                  </a:cubicBezTo>
                  <a:cubicBezTo>
                    <a:pt x="574" y="128"/>
                    <a:pt x="581" y="126"/>
                    <a:pt x="588" y="128"/>
                  </a:cubicBezTo>
                  <a:cubicBezTo>
                    <a:pt x="598" y="130"/>
                    <a:pt x="604" y="138"/>
                    <a:pt x="611" y="145"/>
                  </a:cubicBezTo>
                  <a:cubicBezTo>
                    <a:pt x="614" y="149"/>
                    <a:pt x="617" y="152"/>
                    <a:pt x="621" y="155"/>
                  </a:cubicBezTo>
                  <a:cubicBezTo>
                    <a:pt x="625" y="159"/>
                    <a:pt x="629" y="161"/>
                    <a:pt x="635" y="163"/>
                  </a:cubicBezTo>
                  <a:cubicBezTo>
                    <a:pt x="636" y="162"/>
                    <a:pt x="637" y="161"/>
                    <a:pt x="639" y="159"/>
                  </a:cubicBezTo>
                  <a:cubicBezTo>
                    <a:pt x="636" y="156"/>
                    <a:pt x="630" y="153"/>
                    <a:pt x="628" y="149"/>
                  </a:cubicBezTo>
                  <a:cubicBezTo>
                    <a:pt x="621" y="137"/>
                    <a:pt x="631" y="125"/>
                    <a:pt x="624" y="114"/>
                  </a:cubicBezTo>
                  <a:cubicBezTo>
                    <a:pt x="623" y="112"/>
                    <a:pt x="624" y="109"/>
                    <a:pt x="626" y="108"/>
                  </a:cubicBezTo>
                  <a:cubicBezTo>
                    <a:pt x="636" y="105"/>
                    <a:pt x="654" y="94"/>
                    <a:pt x="664" y="103"/>
                  </a:cubicBezTo>
                  <a:cubicBezTo>
                    <a:pt x="668" y="106"/>
                    <a:pt x="669" y="114"/>
                    <a:pt x="671" y="118"/>
                  </a:cubicBezTo>
                  <a:cubicBezTo>
                    <a:pt x="675" y="131"/>
                    <a:pt x="690" y="120"/>
                    <a:pt x="697" y="114"/>
                  </a:cubicBezTo>
                  <a:cubicBezTo>
                    <a:pt x="699" y="112"/>
                    <a:pt x="703" y="112"/>
                    <a:pt x="704" y="115"/>
                  </a:cubicBezTo>
                  <a:cubicBezTo>
                    <a:pt x="705" y="123"/>
                    <a:pt x="712" y="142"/>
                    <a:pt x="703" y="149"/>
                  </a:cubicBezTo>
                  <a:cubicBezTo>
                    <a:pt x="698" y="152"/>
                    <a:pt x="693" y="152"/>
                    <a:pt x="686" y="151"/>
                  </a:cubicBezTo>
                  <a:cubicBezTo>
                    <a:pt x="684" y="150"/>
                    <a:pt x="681" y="150"/>
                    <a:pt x="679" y="149"/>
                  </a:cubicBezTo>
                  <a:cubicBezTo>
                    <a:pt x="683" y="162"/>
                    <a:pt x="689" y="166"/>
                    <a:pt x="697" y="159"/>
                  </a:cubicBezTo>
                  <a:cubicBezTo>
                    <a:pt x="700" y="157"/>
                    <a:pt x="704" y="156"/>
                    <a:pt x="707" y="155"/>
                  </a:cubicBezTo>
                  <a:cubicBezTo>
                    <a:pt x="709" y="154"/>
                    <a:pt x="711" y="155"/>
                    <a:pt x="712" y="157"/>
                  </a:cubicBezTo>
                  <a:cubicBezTo>
                    <a:pt x="721" y="155"/>
                    <a:pt x="723" y="152"/>
                    <a:pt x="718" y="147"/>
                  </a:cubicBezTo>
                  <a:cubicBezTo>
                    <a:pt x="718" y="146"/>
                    <a:pt x="717" y="145"/>
                    <a:pt x="717" y="144"/>
                  </a:cubicBezTo>
                  <a:cubicBezTo>
                    <a:pt x="716" y="142"/>
                    <a:pt x="716" y="139"/>
                    <a:pt x="719" y="138"/>
                  </a:cubicBezTo>
                  <a:cubicBezTo>
                    <a:pt x="726" y="136"/>
                    <a:pt x="715" y="124"/>
                    <a:pt x="714" y="121"/>
                  </a:cubicBezTo>
                  <a:cubicBezTo>
                    <a:pt x="712" y="118"/>
                    <a:pt x="714" y="115"/>
                    <a:pt x="717" y="115"/>
                  </a:cubicBezTo>
                  <a:cubicBezTo>
                    <a:pt x="727" y="113"/>
                    <a:pt x="737" y="116"/>
                    <a:pt x="739" y="127"/>
                  </a:cubicBezTo>
                  <a:cubicBezTo>
                    <a:pt x="742" y="143"/>
                    <a:pt x="736" y="159"/>
                    <a:pt x="752" y="168"/>
                  </a:cubicBezTo>
                  <a:cubicBezTo>
                    <a:pt x="764" y="174"/>
                    <a:pt x="767" y="168"/>
                    <a:pt x="760" y="158"/>
                  </a:cubicBezTo>
                  <a:cubicBezTo>
                    <a:pt x="757" y="153"/>
                    <a:pt x="754" y="148"/>
                    <a:pt x="753" y="142"/>
                  </a:cubicBezTo>
                  <a:cubicBezTo>
                    <a:pt x="752" y="131"/>
                    <a:pt x="769" y="124"/>
                    <a:pt x="774" y="117"/>
                  </a:cubicBezTo>
                  <a:cubicBezTo>
                    <a:pt x="775" y="116"/>
                    <a:pt x="778" y="115"/>
                    <a:pt x="779" y="116"/>
                  </a:cubicBezTo>
                  <a:cubicBezTo>
                    <a:pt x="792" y="123"/>
                    <a:pt x="803" y="134"/>
                    <a:pt x="818" y="137"/>
                  </a:cubicBezTo>
                  <a:cubicBezTo>
                    <a:pt x="828" y="138"/>
                    <a:pt x="838" y="140"/>
                    <a:pt x="848" y="143"/>
                  </a:cubicBezTo>
                  <a:cubicBezTo>
                    <a:pt x="869" y="151"/>
                    <a:pt x="884" y="168"/>
                    <a:pt x="906" y="175"/>
                  </a:cubicBezTo>
                  <a:cubicBezTo>
                    <a:pt x="912" y="178"/>
                    <a:pt x="923" y="185"/>
                    <a:pt x="915" y="193"/>
                  </a:cubicBezTo>
                  <a:cubicBezTo>
                    <a:pt x="910" y="197"/>
                    <a:pt x="904" y="200"/>
                    <a:pt x="897" y="198"/>
                  </a:cubicBezTo>
                  <a:cubicBezTo>
                    <a:pt x="891" y="197"/>
                    <a:pt x="885" y="194"/>
                    <a:pt x="880" y="193"/>
                  </a:cubicBezTo>
                  <a:cubicBezTo>
                    <a:pt x="867" y="192"/>
                    <a:pt x="872" y="193"/>
                    <a:pt x="878" y="198"/>
                  </a:cubicBezTo>
                  <a:cubicBezTo>
                    <a:pt x="885" y="204"/>
                    <a:pt x="902" y="211"/>
                    <a:pt x="893" y="222"/>
                  </a:cubicBezTo>
                  <a:cubicBezTo>
                    <a:pt x="883" y="235"/>
                    <a:pt x="859" y="226"/>
                    <a:pt x="849" y="219"/>
                  </a:cubicBezTo>
                  <a:cubicBezTo>
                    <a:pt x="842" y="214"/>
                    <a:pt x="835" y="207"/>
                    <a:pt x="836" y="198"/>
                  </a:cubicBezTo>
                  <a:cubicBezTo>
                    <a:pt x="836" y="180"/>
                    <a:pt x="833" y="167"/>
                    <a:pt x="813" y="163"/>
                  </a:cubicBezTo>
                  <a:cubicBezTo>
                    <a:pt x="805" y="161"/>
                    <a:pt x="796" y="158"/>
                    <a:pt x="791" y="166"/>
                  </a:cubicBezTo>
                  <a:cubicBezTo>
                    <a:pt x="789" y="170"/>
                    <a:pt x="787" y="174"/>
                    <a:pt x="785" y="177"/>
                  </a:cubicBezTo>
                  <a:cubicBezTo>
                    <a:pt x="781" y="180"/>
                    <a:pt x="765" y="193"/>
                    <a:pt x="768" y="198"/>
                  </a:cubicBezTo>
                  <a:cubicBezTo>
                    <a:pt x="770" y="201"/>
                    <a:pt x="767" y="205"/>
                    <a:pt x="764" y="204"/>
                  </a:cubicBezTo>
                  <a:cubicBezTo>
                    <a:pt x="748" y="201"/>
                    <a:pt x="732" y="218"/>
                    <a:pt x="718" y="224"/>
                  </a:cubicBezTo>
                  <a:cubicBezTo>
                    <a:pt x="707" y="229"/>
                    <a:pt x="685" y="238"/>
                    <a:pt x="677" y="249"/>
                  </a:cubicBezTo>
                  <a:cubicBezTo>
                    <a:pt x="675" y="252"/>
                    <a:pt x="690" y="252"/>
                    <a:pt x="692" y="253"/>
                  </a:cubicBezTo>
                  <a:cubicBezTo>
                    <a:pt x="694" y="253"/>
                    <a:pt x="696" y="256"/>
                    <a:pt x="696" y="258"/>
                  </a:cubicBezTo>
                  <a:cubicBezTo>
                    <a:pt x="699" y="265"/>
                    <a:pt x="695" y="270"/>
                    <a:pt x="691" y="275"/>
                  </a:cubicBezTo>
                  <a:cubicBezTo>
                    <a:pt x="700" y="278"/>
                    <a:pt x="709" y="276"/>
                    <a:pt x="717" y="284"/>
                  </a:cubicBezTo>
                  <a:cubicBezTo>
                    <a:pt x="731" y="297"/>
                    <a:pt x="742" y="298"/>
                    <a:pt x="761" y="295"/>
                  </a:cubicBezTo>
                  <a:cubicBezTo>
                    <a:pt x="763" y="295"/>
                    <a:pt x="765" y="297"/>
                    <a:pt x="765" y="299"/>
                  </a:cubicBezTo>
                  <a:cubicBezTo>
                    <a:pt x="765" y="306"/>
                    <a:pt x="764" y="313"/>
                    <a:pt x="764" y="321"/>
                  </a:cubicBezTo>
                  <a:cubicBezTo>
                    <a:pt x="765" y="330"/>
                    <a:pt x="768" y="339"/>
                    <a:pt x="778" y="340"/>
                  </a:cubicBezTo>
                  <a:cubicBezTo>
                    <a:pt x="786" y="338"/>
                    <a:pt x="788" y="335"/>
                    <a:pt x="785" y="330"/>
                  </a:cubicBezTo>
                  <a:cubicBezTo>
                    <a:pt x="783" y="323"/>
                    <a:pt x="780" y="312"/>
                    <a:pt x="785" y="305"/>
                  </a:cubicBezTo>
                  <a:cubicBezTo>
                    <a:pt x="788" y="302"/>
                    <a:pt x="791" y="298"/>
                    <a:pt x="795" y="297"/>
                  </a:cubicBezTo>
                  <a:cubicBezTo>
                    <a:pt x="804" y="295"/>
                    <a:pt x="810" y="286"/>
                    <a:pt x="801" y="278"/>
                  </a:cubicBezTo>
                  <a:cubicBezTo>
                    <a:pt x="794" y="272"/>
                    <a:pt x="785" y="268"/>
                    <a:pt x="780" y="260"/>
                  </a:cubicBezTo>
                  <a:cubicBezTo>
                    <a:pt x="779" y="258"/>
                    <a:pt x="780" y="255"/>
                    <a:pt x="782" y="254"/>
                  </a:cubicBezTo>
                  <a:cubicBezTo>
                    <a:pt x="787" y="252"/>
                    <a:pt x="802" y="249"/>
                    <a:pt x="801" y="243"/>
                  </a:cubicBezTo>
                  <a:cubicBezTo>
                    <a:pt x="800" y="238"/>
                    <a:pt x="798" y="234"/>
                    <a:pt x="796" y="229"/>
                  </a:cubicBezTo>
                  <a:cubicBezTo>
                    <a:pt x="795" y="224"/>
                    <a:pt x="803" y="217"/>
                    <a:pt x="808" y="218"/>
                  </a:cubicBezTo>
                  <a:cubicBezTo>
                    <a:pt x="813" y="218"/>
                    <a:pt x="818" y="219"/>
                    <a:pt x="822" y="221"/>
                  </a:cubicBezTo>
                  <a:cubicBezTo>
                    <a:pt x="831" y="224"/>
                    <a:pt x="837" y="221"/>
                    <a:pt x="846" y="220"/>
                  </a:cubicBezTo>
                  <a:cubicBezTo>
                    <a:pt x="854" y="219"/>
                    <a:pt x="859" y="229"/>
                    <a:pt x="860" y="235"/>
                  </a:cubicBezTo>
                  <a:cubicBezTo>
                    <a:pt x="862" y="244"/>
                    <a:pt x="861" y="254"/>
                    <a:pt x="864" y="262"/>
                  </a:cubicBezTo>
                  <a:cubicBezTo>
                    <a:pt x="868" y="272"/>
                    <a:pt x="866" y="271"/>
                    <a:pt x="872" y="268"/>
                  </a:cubicBezTo>
                  <a:cubicBezTo>
                    <a:pt x="877" y="267"/>
                    <a:pt x="880" y="264"/>
                    <a:pt x="882" y="259"/>
                  </a:cubicBezTo>
                  <a:cubicBezTo>
                    <a:pt x="886" y="250"/>
                    <a:pt x="892" y="245"/>
                    <a:pt x="902" y="246"/>
                  </a:cubicBezTo>
                  <a:cubicBezTo>
                    <a:pt x="911" y="248"/>
                    <a:pt x="919" y="265"/>
                    <a:pt x="922" y="272"/>
                  </a:cubicBezTo>
                  <a:cubicBezTo>
                    <a:pt x="931" y="290"/>
                    <a:pt x="943" y="294"/>
                    <a:pt x="961" y="302"/>
                  </a:cubicBezTo>
                  <a:cubicBezTo>
                    <a:pt x="964" y="303"/>
                    <a:pt x="964" y="308"/>
                    <a:pt x="961" y="309"/>
                  </a:cubicBezTo>
                  <a:cubicBezTo>
                    <a:pt x="959" y="311"/>
                    <a:pt x="958" y="311"/>
                    <a:pt x="957" y="311"/>
                  </a:cubicBezTo>
                  <a:cubicBezTo>
                    <a:pt x="958" y="311"/>
                    <a:pt x="959" y="311"/>
                    <a:pt x="962" y="311"/>
                  </a:cubicBezTo>
                  <a:cubicBezTo>
                    <a:pt x="964" y="311"/>
                    <a:pt x="966" y="311"/>
                    <a:pt x="968" y="311"/>
                  </a:cubicBezTo>
                  <a:cubicBezTo>
                    <a:pt x="971" y="311"/>
                    <a:pt x="974" y="312"/>
                    <a:pt x="978" y="313"/>
                  </a:cubicBezTo>
                  <a:cubicBezTo>
                    <a:pt x="986" y="316"/>
                    <a:pt x="992" y="320"/>
                    <a:pt x="995" y="328"/>
                  </a:cubicBezTo>
                  <a:cubicBezTo>
                    <a:pt x="1000" y="342"/>
                    <a:pt x="975" y="356"/>
                    <a:pt x="966" y="358"/>
                  </a:cubicBezTo>
                  <a:cubicBezTo>
                    <a:pt x="952" y="362"/>
                    <a:pt x="939" y="358"/>
                    <a:pt x="926" y="360"/>
                  </a:cubicBezTo>
                  <a:cubicBezTo>
                    <a:pt x="917" y="362"/>
                    <a:pt x="908" y="364"/>
                    <a:pt x="900" y="367"/>
                  </a:cubicBezTo>
                  <a:cubicBezTo>
                    <a:pt x="891" y="371"/>
                    <a:pt x="877" y="375"/>
                    <a:pt x="871" y="383"/>
                  </a:cubicBezTo>
                  <a:cubicBezTo>
                    <a:pt x="866" y="391"/>
                    <a:pt x="883" y="384"/>
                    <a:pt x="884" y="384"/>
                  </a:cubicBezTo>
                  <a:cubicBezTo>
                    <a:pt x="889" y="382"/>
                    <a:pt x="894" y="379"/>
                    <a:pt x="898" y="377"/>
                  </a:cubicBezTo>
                  <a:cubicBezTo>
                    <a:pt x="910" y="371"/>
                    <a:pt x="925" y="370"/>
                    <a:pt x="926" y="387"/>
                  </a:cubicBezTo>
                  <a:cubicBezTo>
                    <a:pt x="926" y="393"/>
                    <a:pt x="925" y="403"/>
                    <a:pt x="933" y="404"/>
                  </a:cubicBezTo>
                  <a:cubicBezTo>
                    <a:pt x="937" y="405"/>
                    <a:pt x="941" y="406"/>
                    <a:pt x="945" y="407"/>
                  </a:cubicBezTo>
                  <a:cubicBezTo>
                    <a:pt x="950" y="408"/>
                    <a:pt x="957" y="411"/>
                    <a:pt x="959" y="416"/>
                  </a:cubicBezTo>
                  <a:cubicBezTo>
                    <a:pt x="965" y="433"/>
                    <a:pt x="942" y="443"/>
                    <a:pt x="929" y="446"/>
                  </a:cubicBezTo>
                  <a:cubicBezTo>
                    <a:pt x="924" y="448"/>
                    <a:pt x="921" y="441"/>
                    <a:pt x="920" y="437"/>
                  </a:cubicBezTo>
                  <a:cubicBezTo>
                    <a:pt x="919" y="434"/>
                    <a:pt x="921" y="430"/>
                    <a:pt x="922" y="428"/>
                  </a:cubicBezTo>
                  <a:cubicBezTo>
                    <a:pt x="927" y="419"/>
                    <a:pt x="915" y="424"/>
                    <a:pt x="908" y="427"/>
                  </a:cubicBezTo>
                  <a:cubicBezTo>
                    <a:pt x="898" y="434"/>
                    <a:pt x="880" y="441"/>
                    <a:pt x="887" y="451"/>
                  </a:cubicBezTo>
                  <a:cubicBezTo>
                    <a:pt x="891" y="456"/>
                    <a:pt x="891" y="463"/>
                    <a:pt x="886" y="467"/>
                  </a:cubicBezTo>
                  <a:cubicBezTo>
                    <a:pt x="878" y="473"/>
                    <a:pt x="867" y="472"/>
                    <a:pt x="858" y="476"/>
                  </a:cubicBezTo>
                  <a:cubicBezTo>
                    <a:pt x="844" y="482"/>
                    <a:pt x="840" y="499"/>
                    <a:pt x="829" y="508"/>
                  </a:cubicBezTo>
                  <a:cubicBezTo>
                    <a:pt x="826" y="510"/>
                    <a:pt x="823" y="508"/>
                    <a:pt x="822" y="506"/>
                  </a:cubicBezTo>
                  <a:cubicBezTo>
                    <a:pt x="821" y="504"/>
                    <a:pt x="820" y="502"/>
                    <a:pt x="819" y="500"/>
                  </a:cubicBezTo>
                  <a:cubicBezTo>
                    <a:pt x="814" y="504"/>
                    <a:pt x="813" y="510"/>
                    <a:pt x="815" y="515"/>
                  </a:cubicBezTo>
                  <a:cubicBezTo>
                    <a:pt x="816" y="520"/>
                    <a:pt x="817" y="525"/>
                    <a:pt x="817" y="530"/>
                  </a:cubicBezTo>
                  <a:cubicBezTo>
                    <a:pt x="817" y="539"/>
                    <a:pt x="817" y="546"/>
                    <a:pt x="814" y="554"/>
                  </a:cubicBezTo>
                  <a:cubicBezTo>
                    <a:pt x="809" y="571"/>
                    <a:pt x="793" y="579"/>
                    <a:pt x="779" y="585"/>
                  </a:cubicBezTo>
                  <a:cubicBezTo>
                    <a:pt x="763" y="593"/>
                    <a:pt x="753" y="600"/>
                    <a:pt x="754" y="619"/>
                  </a:cubicBezTo>
                  <a:cubicBezTo>
                    <a:pt x="754" y="626"/>
                    <a:pt x="753" y="634"/>
                    <a:pt x="755" y="640"/>
                  </a:cubicBezTo>
                  <a:cubicBezTo>
                    <a:pt x="758" y="653"/>
                    <a:pt x="761" y="667"/>
                    <a:pt x="762" y="680"/>
                  </a:cubicBezTo>
                  <a:cubicBezTo>
                    <a:pt x="762" y="689"/>
                    <a:pt x="761" y="699"/>
                    <a:pt x="751" y="702"/>
                  </a:cubicBezTo>
                  <a:cubicBezTo>
                    <a:pt x="740" y="706"/>
                    <a:pt x="731" y="696"/>
                    <a:pt x="730" y="687"/>
                  </a:cubicBezTo>
                  <a:cubicBezTo>
                    <a:pt x="728" y="674"/>
                    <a:pt x="724" y="664"/>
                    <a:pt x="720" y="652"/>
                  </a:cubicBezTo>
                  <a:cubicBezTo>
                    <a:pt x="716" y="639"/>
                    <a:pt x="714" y="627"/>
                    <a:pt x="699" y="623"/>
                  </a:cubicBezTo>
                  <a:cubicBezTo>
                    <a:pt x="682" y="618"/>
                    <a:pt x="664" y="618"/>
                    <a:pt x="646" y="619"/>
                  </a:cubicBezTo>
                  <a:cubicBezTo>
                    <a:pt x="648" y="636"/>
                    <a:pt x="617" y="632"/>
                    <a:pt x="606" y="631"/>
                  </a:cubicBezTo>
                  <a:cubicBezTo>
                    <a:pt x="596" y="630"/>
                    <a:pt x="588" y="625"/>
                    <a:pt x="578" y="623"/>
                  </a:cubicBezTo>
                  <a:cubicBezTo>
                    <a:pt x="573" y="623"/>
                    <a:pt x="565" y="634"/>
                    <a:pt x="561" y="637"/>
                  </a:cubicBezTo>
                  <a:cubicBezTo>
                    <a:pt x="556" y="642"/>
                    <a:pt x="548" y="644"/>
                    <a:pt x="543" y="650"/>
                  </a:cubicBezTo>
                  <a:cubicBezTo>
                    <a:pt x="538" y="657"/>
                    <a:pt x="538" y="667"/>
                    <a:pt x="536" y="675"/>
                  </a:cubicBezTo>
                  <a:cubicBezTo>
                    <a:pt x="535" y="681"/>
                    <a:pt x="531" y="686"/>
                    <a:pt x="528" y="690"/>
                  </a:cubicBezTo>
                  <a:cubicBezTo>
                    <a:pt x="523" y="696"/>
                    <a:pt x="525" y="711"/>
                    <a:pt x="525" y="719"/>
                  </a:cubicBezTo>
                  <a:cubicBezTo>
                    <a:pt x="526" y="737"/>
                    <a:pt x="531" y="753"/>
                    <a:pt x="539" y="769"/>
                  </a:cubicBezTo>
                  <a:cubicBezTo>
                    <a:pt x="545" y="783"/>
                    <a:pt x="551" y="799"/>
                    <a:pt x="572" y="788"/>
                  </a:cubicBezTo>
                  <a:cubicBezTo>
                    <a:pt x="576" y="786"/>
                    <a:pt x="578" y="784"/>
                    <a:pt x="583" y="786"/>
                  </a:cubicBezTo>
                  <a:cubicBezTo>
                    <a:pt x="597" y="790"/>
                    <a:pt x="605" y="780"/>
                    <a:pt x="610" y="768"/>
                  </a:cubicBezTo>
                  <a:cubicBezTo>
                    <a:pt x="609" y="768"/>
                    <a:pt x="609" y="767"/>
                    <a:pt x="609" y="766"/>
                  </a:cubicBezTo>
                  <a:cubicBezTo>
                    <a:pt x="612" y="759"/>
                    <a:pt x="618" y="741"/>
                    <a:pt x="628" y="741"/>
                  </a:cubicBezTo>
                  <a:cubicBezTo>
                    <a:pt x="635" y="742"/>
                    <a:pt x="651" y="745"/>
                    <a:pt x="655" y="742"/>
                  </a:cubicBezTo>
                  <a:cubicBezTo>
                    <a:pt x="657" y="742"/>
                    <a:pt x="658" y="742"/>
                    <a:pt x="659" y="743"/>
                  </a:cubicBezTo>
                  <a:cubicBezTo>
                    <a:pt x="662" y="748"/>
                    <a:pt x="662" y="752"/>
                    <a:pt x="658" y="757"/>
                  </a:cubicBezTo>
                  <a:cubicBezTo>
                    <a:pt x="655" y="761"/>
                    <a:pt x="648" y="766"/>
                    <a:pt x="647" y="771"/>
                  </a:cubicBezTo>
                  <a:cubicBezTo>
                    <a:pt x="647" y="775"/>
                    <a:pt x="647" y="779"/>
                    <a:pt x="646" y="783"/>
                  </a:cubicBezTo>
                  <a:cubicBezTo>
                    <a:pt x="646" y="793"/>
                    <a:pt x="640" y="796"/>
                    <a:pt x="633" y="793"/>
                  </a:cubicBezTo>
                  <a:cubicBezTo>
                    <a:pt x="633" y="804"/>
                    <a:pt x="634" y="815"/>
                    <a:pt x="630" y="825"/>
                  </a:cubicBezTo>
                  <a:cubicBezTo>
                    <a:pt x="624" y="838"/>
                    <a:pt x="658" y="832"/>
                    <a:pt x="664" y="831"/>
                  </a:cubicBezTo>
                  <a:cubicBezTo>
                    <a:pt x="683" y="829"/>
                    <a:pt x="702" y="840"/>
                    <a:pt x="706" y="861"/>
                  </a:cubicBezTo>
                  <a:cubicBezTo>
                    <a:pt x="709" y="877"/>
                    <a:pt x="696" y="894"/>
                    <a:pt x="701" y="908"/>
                  </a:cubicBezTo>
                  <a:cubicBezTo>
                    <a:pt x="706" y="922"/>
                    <a:pt x="724" y="941"/>
                    <a:pt x="740" y="935"/>
                  </a:cubicBezTo>
                  <a:cubicBezTo>
                    <a:pt x="749" y="933"/>
                    <a:pt x="758" y="925"/>
                    <a:pt x="767" y="927"/>
                  </a:cubicBezTo>
                  <a:cubicBezTo>
                    <a:pt x="778" y="930"/>
                    <a:pt x="788" y="937"/>
                    <a:pt x="799" y="938"/>
                  </a:cubicBezTo>
                  <a:cubicBezTo>
                    <a:pt x="799" y="938"/>
                    <a:pt x="799" y="938"/>
                    <a:pt x="799" y="938"/>
                  </a:cubicBezTo>
                  <a:cubicBezTo>
                    <a:pt x="814" y="933"/>
                    <a:pt x="809" y="914"/>
                    <a:pt x="821" y="908"/>
                  </a:cubicBezTo>
                  <a:cubicBezTo>
                    <a:pt x="831" y="904"/>
                    <a:pt x="841" y="903"/>
                    <a:pt x="850" y="896"/>
                  </a:cubicBezTo>
                  <a:cubicBezTo>
                    <a:pt x="857" y="891"/>
                    <a:pt x="863" y="888"/>
                    <a:pt x="870" y="885"/>
                  </a:cubicBezTo>
                  <a:cubicBezTo>
                    <a:pt x="873" y="884"/>
                    <a:pt x="875" y="887"/>
                    <a:pt x="874" y="890"/>
                  </a:cubicBezTo>
                  <a:cubicBezTo>
                    <a:pt x="872" y="895"/>
                    <a:pt x="871" y="906"/>
                    <a:pt x="870" y="913"/>
                  </a:cubicBezTo>
                  <a:cubicBezTo>
                    <a:pt x="869" y="916"/>
                    <a:pt x="866" y="944"/>
                    <a:pt x="871" y="940"/>
                  </a:cubicBezTo>
                  <a:cubicBezTo>
                    <a:pt x="882" y="931"/>
                    <a:pt x="869" y="916"/>
                    <a:pt x="879" y="905"/>
                  </a:cubicBezTo>
                  <a:cubicBezTo>
                    <a:pt x="881" y="903"/>
                    <a:pt x="886" y="904"/>
                    <a:pt x="889" y="903"/>
                  </a:cubicBezTo>
                  <a:cubicBezTo>
                    <a:pt x="899" y="903"/>
                    <a:pt x="908" y="899"/>
                    <a:pt x="917" y="897"/>
                  </a:cubicBezTo>
                  <a:cubicBezTo>
                    <a:pt x="919" y="897"/>
                    <a:pt x="921" y="897"/>
                    <a:pt x="921" y="899"/>
                  </a:cubicBezTo>
                  <a:cubicBezTo>
                    <a:pt x="922" y="903"/>
                    <a:pt x="922" y="914"/>
                    <a:pt x="928" y="915"/>
                  </a:cubicBezTo>
                  <a:cubicBezTo>
                    <a:pt x="935" y="917"/>
                    <a:pt x="942" y="914"/>
                    <a:pt x="949" y="915"/>
                  </a:cubicBezTo>
                  <a:cubicBezTo>
                    <a:pt x="955" y="917"/>
                    <a:pt x="970" y="925"/>
                    <a:pt x="974" y="920"/>
                  </a:cubicBezTo>
                  <a:cubicBezTo>
                    <a:pt x="977" y="916"/>
                    <a:pt x="980" y="912"/>
                    <a:pt x="983" y="910"/>
                  </a:cubicBezTo>
                  <a:cubicBezTo>
                    <a:pt x="990" y="906"/>
                    <a:pt x="999" y="903"/>
                    <a:pt x="1006" y="909"/>
                  </a:cubicBezTo>
                  <a:cubicBezTo>
                    <a:pt x="1019" y="920"/>
                    <a:pt x="1028" y="933"/>
                    <a:pt x="1042" y="943"/>
                  </a:cubicBezTo>
                  <a:cubicBezTo>
                    <a:pt x="1056" y="953"/>
                    <a:pt x="1072" y="961"/>
                    <a:pt x="1086" y="972"/>
                  </a:cubicBezTo>
                  <a:cubicBezTo>
                    <a:pt x="1098" y="982"/>
                    <a:pt x="1109" y="981"/>
                    <a:pt x="1123" y="977"/>
                  </a:cubicBezTo>
                  <a:cubicBezTo>
                    <a:pt x="1128" y="976"/>
                    <a:pt x="1134" y="974"/>
                    <a:pt x="1139" y="975"/>
                  </a:cubicBezTo>
                  <a:cubicBezTo>
                    <a:pt x="1151" y="977"/>
                    <a:pt x="1156" y="984"/>
                    <a:pt x="1163" y="994"/>
                  </a:cubicBezTo>
                  <a:cubicBezTo>
                    <a:pt x="1171" y="1005"/>
                    <a:pt x="1184" y="1011"/>
                    <a:pt x="1193" y="1022"/>
                  </a:cubicBezTo>
                  <a:cubicBezTo>
                    <a:pt x="1194" y="1024"/>
                    <a:pt x="1193" y="1027"/>
                    <a:pt x="1192" y="1028"/>
                  </a:cubicBezTo>
                  <a:cubicBezTo>
                    <a:pt x="1177" y="1035"/>
                    <a:pt x="1161" y="1049"/>
                    <a:pt x="1158" y="1066"/>
                  </a:cubicBezTo>
                  <a:cubicBezTo>
                    <a:pt x="1157" y="1073"/>
                    <a:pt x="1173" y="1077"/>
                    <a:pt x="1177" y="1079"/>
                  </a:cubicBezTo>
                  <a:cubicBezTo>
                    <a:pt x="1186" y="1085"/>
                    <a:pt x="1196" y="1077"/>
                    <a:pt x="1200" y="1068"/>
                  </a:cubicBezTo>
                  <a:cubicBezTo>
                    <a:pt x="1207" y="1052"/>
                    <a:pt x="1223" y="1043"/>
                    <a:pt x="1240" y="1054"/>
                  </a:cubicBezTo>
                  <a:cubicBezTo>
                    <a:pt x="1244" y="1057"/>
                    <a:pt x="1248" y="1060"/>
                    <a:pt x="1250" y="1065"/>
                  </a:cubicBezTo>
                  <a:cubicBezTo>
                    <a:pt x="1254" y="1076"/>
                    <a:pt x="1265" y="1078"/>
                    <a:pt x="1275" y="1075"/>
                  </a:cubicBezTo>
                  <a:cubicBezTo>
                    <a:pt x="1286" y="1072"/>
                    <a:pt x="1296" y="1066"/>
                    <a:pt x="1307" y="1065"/>
                  </a:cubicBezTo>
                  <a:cubicBezTo>
                    <a:pt x="1317" y="1065"/>
                    <a:pt x="1327" y="1068"/>
                    <a:pt x="1335" y="1074"/>
                  </a:cubicBezTo>
                  <a:cubicBezTo>
                    <a:pt x="1346" y="1084"/>
                    <a:pt x="1352" y="1093"/>
                    <a:pt x="1368" y="1086"/>
                  </a:cubicBezTo>
                  <a:cubicBezTo>
                    <a:pt x="1371" y="1085"/>
                    <a:pt x="1374" y="1088"/>
                    <a:pt x="1373" y="1091"/>
                  </a:cubicBezTo>
                  <a:cubicBezTo>
                    <a:pt x="1373" y="1095"/>
                    <a:pt x="1373" y="1100"/>
                    <a:pt x="1373" y="1104"/>
                  </a:cubicBezTo>
                  <a:cubicBezTo>
                    <a:pt x="1373" y="1105"/>
                    <a:pt x="1373" y="1106"/>
                    <a:pt x="1373" y="1107"/>
                  </a:cubicBezTo>
                  <a:cubicBezTo>
                    <a:pt x="1376" y="1128"/>
                    <a:pt x="1365" y="1147"/>
                    <a:pt x="1353" y="1165"/>
                  </a:cubicBezTo>
                  <a:cubicBezTo>
                    <a:pt x="1347" y="1174"/>
                    <a:pt x="1340" y="1183"/>
                    <a:pt x="1331" y="1190"/>
                  </a:cubicBezTo>
                  <a:cubicBezTo>
                    <a:pt x="1315" y="1202"/>
                    <a:pt x="1313" y="1213"/>
                    <a:pt x="1310" y="1231"/>
                  </a:cubicBezTo>
                  <a:cubicBezTo>
                    <a:pt x="1306" y="1261"/>
                    <a:pt x="1286" y="1286"/>
                    <a:pt x="1271" y="1310"/>
                  </a:cubicBezTo>
                  <a:cubicBezTo>
                    <a:pt x="1266" y="1319"/>
                    <a:pt x="1262" y="1328"/>
                    <a:pt x="1253" y="1333"/>
                  </a:cubicBezTo>
                  <a:cubicBezTo>
                    <a:pt x="1243" y="1339"/>
                    <a:pt x="1234" y="1338"/>
                    <a:pt x="1225" y="1348"/>
                  </a:cubicBezTo>
                  <a:cubicBezTo>
                    <a:pt x="1217" y="1355"/>
                    <a:pt x="1209" y="1361"/>
                    <a:pt x="1199" y="1364"/>
                  </a:cubicBezTo>
                  <a:cubicBezTo>
                    <a:pt x="1190" y="1368"/>
                    <a:pt x="1163" y="1374"/>
                    <a:pt x="1164" y="1386"/>
                  </a:cubicBezTo>
                  <a:cubicBezTo>
                    <a:pt x="1167" y="1405"/>
                    <a:pt x="1157" y="1413"/>
                    <a:pt x="1142" y="1421"/>
                  </a:cubicBezTo>
                  <a:cubicBezTo>
                    <a:pt x="1116" y="1433"/>
                    <a:pt x="1102" y="1458"/>
                    <a:pt x="1081" y="1476"/>
                  </a:cubicBezTo>
                  <a:cubicBezTo>
                    <a:pt x="1075" y="1481"/>
                    <a:pt x="1065" y="1490"/>
                    <a:pt x="1056" y="1489"/>
                  </a:cubicBezTo>
                  <a:cubicBezTo>
                    <a:pt x="1046" y="1489"/>
                    <a:pt x="1036" y="1485"/>
                    <a:pt x="1026" y="1484"/>
                  </a:cubicBezTo>
                  <a:cubicBezTo>
                    <a:pt x="1031" y="1493"/>
                    <a:pt x="1037" y="1503"/>
                    <a:pt x="1034" y="1511"/>
                  </a:cubicBezTo>
                  <a:cubicBezTo>
                    <a:pt x="1029" y="1522"/>
                    <a:pt x="1020" y="1525"/>
                    <a:pt x="1008" y="1525"/>
                  </a:cubicBezTo>
                  <a:cubicBezTo>
                    <a:pt x="1002" y="1524"/>
                    <a:pt x="996" y="1523"/>
                    <a:pt x="989" y="1523"/>
                  </a:cubicBezTo>
                  <a:cubicBezTo>
                    <a:pt x="979" y="1522"/>
                    <a:pt x="980" y="1529"/>
                    <a:pt x="976" y="1536"/>
                  </a:cubicBezTo>
                  <a:cubicBezTo>
                    <a:pt x="970" y="1544"/>
                    <a:pt x="964" y="1546"/>
                    <a:pt x="954" y="1547"/>
                  </a:cubicBezTo>
                  <a:cubicBezTo>
                    <a:pt x="950" y="1547"/>
                    <a:pt x="946" y="1547"/>
                    <a:pt x="942" y="1547"/>
                  </a:cubicBezTo>
                  <a:cubicBezTo>
                    <a:pt x="935" y="1548"/>
                    <a:pt x="937" y="1549"/>
                    <a:pt x="937" y="1554"/>
                  </a:cubicBezTo>
                  <a:cubicBezTo>
                    <a:pt x="937" y="1560"/>
                    <a:pt x="936" y="1565"/>
                    <a:pt x="934" y="1571"/>
                  </a:cubicBezTo>
                  <a:cubicBezTo>
                    <a:pt x="931" y="1581"/>
                    <a:pt x="921" y="1577"/>
                    <a:pt x="915" y="1583"/>
                  </a:cubicBezTo>
                  <a:cubicBezTo>
                    <a:pt x="907" y="1588"/>
                    <a:pt x="914" y="1584"/>
                    <a:pt x="914" y="1591"/>
                  </a:cubicBezTo>
                  <a:cubicBezTo>
                    <a:pt x="914" y="1594"/>
                    <a:pt x="912" y="1596"/>
                    <a:pt x="910" y="1599"/>
                  </a:cubicBezTo>
                  <a:cubicBezTo>
                    <a:pt x="905" y="1606"/>
                    <a:pt x="895" y="1608"/>
                    <a:pt x="889" y="1614"/>
                  </a:cubicBezTo>
                  <a:cubicBezTo>
                    <a:pt x="878" y="1627"/>
                    <a:pt x="886" y="1635"/>
                    <a:pt x="900" y="1639"/>
                  </a:cubicBezTo>
                  <a:cubicBezTo>
                    <a:pt x="904" y="1641"/>
                    <a:pt x="905" y="1648"/>
                    <a:pt x="899" y="1648"/>
                  </a:cubicBezTo>
                  <a:cubicBezTo>
                    <a:pt x="892" y="1648"/>
                    <a:pt x="893" y="1653"/>
                    <a:pt x="888" y="1655"/>
                  </a:cubicBezTo>
                  <a:cubicBezTo>
                    <a:pt x="883" y="1656"/>
                    <a:pt x="880" y="1655"/>
                    <a:pt x="876" y="1654"/>
                  </a:cubicBezTo>
                  <a:cubicBezTo>
                    <a:pt x="867" y="1651"/>
                    <a:pt x="858" y="1643"/>
                    <a:pt x="852" y="1637"/>
                  </a:cubicBezTo>
                  <a:cubicBezTo>
                    <a:pt x="844" y="1629"/>
                    <a:pt x="839" y="1621"/>
                    <a:pt x="838" y="1609"/>
                  </a:cubicBezTo>
                  <a:cubicBezTo>
                    <a:pt x="838" y="1596"/>
                    <a:pt x="846" y="1585"/>
                    <a:pt x="845" y="1572"/>
                  </a:cubicBezTo>
                  <a:cubicBezTo>
                    <a:pt x="843" y="1575"/>
                    <a:pt x="841" y="1577"/>
                    <a:pt x="840" y="1580"/>
                  </a:cubicBezTo>
                  <a:cubicBezTo>
                    <a:pt x="838" y="1584"/>
                    <a:pt x="831" y="1582"/>
                    <a:pt x="832" y="1578"/>
                  </a:cubicBezTo>
                  <a:cubicBezTo>
                    <a:pt x="833" y="1573"/>
                    <a:pt x="830" y="1565"/>
                    <a:pt x="830" y="1560"/>
                  </a:cubicBezTo>
                  <a:cubicBezTo>
                    <a:pt x="830" y="1557"/>
                    <a:pt x="831" y="1553"/>
                    <a:pt x="832" y="1550"/>
                  </a:cubicBezTo>
                  <a:cubicBezTo>
                    <a:pt x="834" y="1542"/>
                    <a:pt x="840" y="1534"/>
                    <a:pt x="845" y="1527"/>
                  </a:cubicBezTo>
                  <a:cubicBezTo>
                    <a:pt x="854" y="1515"/>
                    <a:pt x="861" y="1505"/>
                    <a:pt x="862" y="1490"/>
                  </a:cubicBezTo>
                  <a:cubicBezTo>
                    <a:pt x="862" y="1483"/>
                    <a:pt x="862" y="1476"/>
                    <a:pt x="865" y="1469"/>
                  </a:cubicBezTo>
                  <a:cubicBezTo>
                    <a:pt x="870" y="1457"/>
                    <a:pt x="877" y="1446"/>
                    <a:pt x="880" y="1433"/>
                  </a:cubicBezTo>
                  <a:cubicBezTo>
                    <a:pt x="882" y="1423"/>
                    <a:pt x="883" y="1412"/>
                    <a:pt x="884" y="1401"/>
                  </a:cubicBezTo>
                  <a:cubicBezTo>
                    <a:pt x="885" y="1386"/>
                    <a:pt x="889" y="1371"/>
                    <a:pt x="889" y="1356"/>
                  </a:cubicBezTo>
                  <a:cubicBezTo>
                    <a:pt x="888" y="1344"/>
                    <a:pt x="887" y="1331"/>
                    <a:pt x="886" y="1319"/>
                  </a:cubicBezTo>
                  <a:cubicBezTo>
                    <a:pt x="885" y="1316"/>
                    <a:pt x="885" y="1313"/>
                    <a:pt x="884" y="1310"/>
                  </a:cubicBezTo>
                  <a:cubicBezTo>
                    <a:pt x="882" y="1295"/>
                    <a:pt x="873" y="1296"/>
                    <a:pt x="864" y="1294"/>
                  </a:cubicBezTo>
                  <a:cubicBezTo>
                    <a:pt x="855" y="1292"/>
                    <a:pt x="845" y="1288"/>
                    <a:pt x="837" y="1284"/>
                  </a:cubicBezTo>
                  <a:cubicBezTo>
                    <a:pt x="821" y="1276"/>
                    <a:pt x="807" y="1263"/>
                    <a:pt x="801" y="1245"/>
                  </a:cubicBezTo>
                  <a:cubicBezTo>
                    <a:pt x="796" y="1230"/>
                    <a:pt x="790" y="1218"/>
                    <a:pt x="778" y="1206"/>
                  </a:cubicBezTo>
                  <a:cubicBezTo>
                    <a:pt x="771" y="1198"/>
                    <a:pt x="763" y="1189"/>
                    <a:pt x="757" y="1180"/>
                  </a:cubicBezTo>
                  <a:cubicBezTo>
                    <a:pt x="750" y="1168"/>
                    <a:pt x="742" y="1157"/>
                    <a:pt x="733" y="1146"/>
                  </a:cubicBezTo>
                  <a:cubicBezTo>
                    <a:pt x="730" y="1143"/>
                    <a:pt x="728" y="1139"/>
                    <a:pt x="729" y="1135"/>
                  </a:cubicBezTo>
                  <a:cubicBezTo>
                    <a:pt x="730" y="1129"/>
                    <a:pt x="735" y="1123"/>
                    <a:pt x="740" y="1120"/>
                  </a:cubicBezTo>
                  <a:cubicBezTo>
                    <a:pt x="744" y="1117"/>
                    <a:pt x="758" y="1111"/>
                    <a:pt x="748" y="1104"/>
                  </a:cubicBezTo>
                  <a:cubicBezTo>
                    <a:pt x="742" y="1100"/>
                    <a:pt x="742" y="1103"/>
                    <a:pt x="738" y="1102"/>
                  </a:cubicBezTo>
                  <a:cubicBezTo>
                    <a:pt x="727" y="1099"/>
                    <a:pt x="734" y="1084"/>
                    <a:pt x="737" y="1078"/>
                  </a:cubicBezTo>
                  <a:cubicBezTo>
                    <a:pt x="742" y="1070"/>
                    <a:pt x="750" y="1066"/>
                    <a:pt x="755" y="1058"/>
                  </a:cubicBezTo>
                  <a:cubicBezTo>
                    <a:pt x="762" y="1048"/>
                    <a:pt x="768" y="1038"/>
                    <a:pt x="777" y="1030"/>
                  </a:cubicBezTo>
                  <a:cubicBezTo>
                    <a:pt x="782" y="1026"/>
                    <a:pt x="791" y="1021"/>
                    <a:pt x="790" y="1014"/>
                  </a:cubicBezTo>
                  <a:cubicBezTo>
                    <a:pt x="789" y="1007"/>
                    <a:pt x="787" y="1000"/>
                    <a:pt x="786" y="994"/>
                  </a:cubicBezTo>
                  <a:cubicBezTo>
                    <a:pt x="782" y="980"/>
                    <a:pt x="784" y="965"/>
                    <a:pt x="774" y="954"/>
                  </a:cubicBezTo>
                  <a:cubicBezTo>
                    <a:pt x="773" y="953"/>
                    <a:pt x="773" y="953"/>
                    <a:pt x="773" y="952"/>
                  </a:cubicBezTo>
                  <a:cubicBezTo>
                    <a:pt x="767" y="950"/>
                    <a:pt x="761" y="949"/>
                    <a:pt x="753" y="953"/>
                  </a:cubicBezTo>
                  <a:cubicBezTo>
                    <a:pt x="749" y="955"/>
                    <a:pt x="745" y="955"/>
                    <a:pt x="740" y="955"/>
                  </a:cubicBezTo>
                  <a:cubicBezTo>
                    <a:pt x="729" y="954"/>
                    <a:pt x="716" y="948"/>
                    <a:pt x="706" y="942"/>
                  </a:cubicBezTo>
                  <a:cubicBezTo>
                    <a:pt x="701" y="939"/>
                    <a:pt x="697" y="936"/>
                    <a:pt x="693" y="932"/>
                  </a:cubicBezTo>
                  <a:cubicBezTo>
                    <a:pt x="687" y="927"/>
                    <a:pt x="679" y="930"/>
                    <a:pt x="673" y="926"/>
                  </a:cubicBezTo>
                  <a:cubicBezTo>
                    <a:pt x="667" y="923"/>
                    <a:pt x="662" y="919"/>
                    <a:pt x="664" y="912"/>
                  </a:cubicBezTo>
                  <a:cubicBezTo>
                    <a:pt x="668" y="898"/>
                    <a:pt x="650" y="897"/>
                    <a:pt x="649" y="884"/>
                  </a:cubicBezTo>
                  <a:cubicBezTo>
                    <a:pt x="648" y="869"/>
                    <a:pt x="639" y="869"/>
                    <a:pt x="628" y="869"/>
                  </a:cubicBezTo>
                  <a:cubicBezTo>
                    <a:pt x="620" y="869"/>
                    <a:pt x="613" y="867"/>
                    <a:pt x="607" y="865"/>
                  </a:cubicBezTo>
                  <a:cubicBezTo>
                    <a:pt x="594" y="860"/>
                    <a:pt x="583" y="851"/>
                    <a:pt x="572" y="843"/>
                  </a:cubicBezTo>
                  <a:cubicBezTo>
                    <a:pt x="562" y="834"/>
                    <a:pt x="556" y="834"/>
                    <a:pt x="544" y="834"/>
                  </a:cubicBezTo>
                  <a:cubicBezTo>
                    <a:pt x="541" y="834"/>
                    <a:pt x="538" y="834"/>
                    <a:pt x="536" y="834"/>
                  </a:cubicBezTo>
                  <a:cubicBezTo>
                    <a:pt x="526" y="835"/>
                    <a:pt x="517" y="837"/>
                    <a:pt x="507" y="831"/>
                  </a:cubicBezTo>
                  <a:cubicBezTo>
                    <a:pt x="489" y="821"/>
                    <a:pt x="474" y="806"/>
                    <a:pt x="460" y="791"/>
                  </a:cubicBezTo>
                  <a:cubicBezTo>
                    <a:pt x="451" y="782"/>
                    <a:pt x="441" y="773"/>
                    <a:pt x="432" y="764"/>
                  </a:cubicBezTo>
                  <a:cubicBezTo>
                    <a:pt x="428" y="760"/>
                    <a:pt x="424" y="756"/>
                    <a:pt x="422" y="751"/>
                  </a:cubicBezTo>
                  <a:cubicBezTo>
                    <a:pt x="420" y="745"/>
                    <a:pt x="420" y="739"/>
                    <a:pt x="421" y="733"/>
                  </a:cubicBezTo>
                  <a:cubicBezTo>
                    <a:pt x="424" y="720"/>
                    <a:pt x="424" y="709"/>
                    <a:pt x="420" y="697"/>
                  </a:cubicBezTo>
                  <a:cubicBezTo>
                    <a:pt x="413" y="672"/>
                    <a:pt x="400" y="651"/>
                    <a:pt x="388" y="629"/>
                  </a:cubicBezTo>
                  <a:cubicBezTo>
                    <a:pt x="384" y="621"/>
                    <a:pt x="378" y="612"/>
                    <a:pt x="378" y="602"/>
                  </a:cubicBezTo>
                  <a:cubicBezTo>
                    <a:pt x="377" y="597"/>
                    <a:pt x="377" y="592"/>
                    <a:pt x="377" y="587"/>
                  </a:cubicBezTo>
                  <a:cubicBezTo>
                    <a:pt x="377" y="583"/>
                    <a:pt x="376" y="578"/>
                    <a:pt x="375" y="574"/>
                  </a:cubicBezTo>
                  <a:cubicBezTo>
                    <a:pt x="373" y="573"/>
                    <a:pt x="371" y="571"/>
                    <a:pt x="369" y="570"/>
                  </a:cubicBezTo>
                  <a:cubicBezTo>
                    <a:pt x="365" y="580"/>
                    <a:pt x="361" y="595"/>
                    <a:pt x="364" y="606"/>
                  </a:cubicBezTo>
                  <a:cubicBezTo>
                    <a:pt x="366" y="613"/>
                    <a:pt x="368" y="620"/>
                    <a:pt x="369" y="627"/>
                  </a:cubicBezTo>
                  <a:cubicBezTo>
                    <a:pt x="371" y="632"/>
                    <a:pt x="372" y="637"/>
                    <a:pt x="373" y="643"/>
                  </a:cubicBezTo>
                  <a:cubicBezTo>
                    <a:pt x="377" y="663"/>
                    <a:pt x="386" y="683"/>
                    <a:pt x="387" y="703"/>
                  </a:cubicBezTo>
                  <a:cubicBezTo>
                    <a:pt x="388" y="708"/>
                    <a:pt x="381" y="709"/>
                    <a:pt x="379" y="706"/>
                  </a:cubicBezTo>
                  <a:cubicBezTo>
                    <a:pt x="368" y="693"/>
                    <a:pt x="365" y="678"/>
                    <a:pt x="364" y="662"/>
                  </a:cubicBezTo>
                  <a:cubicBezTo>
                    <a:pt x="364" y="657"/>
                    <a:pt x="364" y="652"/>
                    <a:pt x="364" y="647"/>
                  </a:cubicBezTo>
                  <a:cubicBezTo>
                    <a:pt x="363" y="641"/>
                    <a:pt x="361" y="634"/>
                    <a:pt x="360" y="628"/>
                  </a:cubicBezTo>
                  <a:cubicBezTo>
                    <a:pt x="356" y="622"/>
                    <a:pt x="351" y="618"/>
                    <a:pt x="349" y="612"/>
                  </a:cubicBezTo>
                  <a:cubicBezTo>
                    <a:pt x="341" y="594"/>
                    <a:pt x="350" y="575"/>
                    <a:pt x="345" y="556"/>
                  </a:cubicBezTo>
                  <a:cubicBezTo>
                    <a:pt x="341" y="540"/>
                    <a:pt x="330" y="527"/>
                    <a:pt x="327" y="511"/>
                  </a:cubicBezTo>
                  <a:cubicBezTo>
                    <a:pt x="324" y="494"/>
                    <a:pt x="329" y="474"/>
                    <a:pt x="330" y="456"/>
                  </a:cubicBezTo>
                  <a:cubicBezTo>
                    <a:pt x="331" y="442"/>
                    <a:pt x="334" y="427"/>
                    <a:pt x="340" y="415"/>
                  </a:cubicBezTo>
                  <a:cubicBezTo>
                    <a:pt x="349" y="398"/>
                    <a:pt x="364" y="387"/>
                    <a:pt x="373" y="370"/>
                  </a:cubicBezTo>
                  <a:cubicBezTo>
                    <a:pt x="382" y="355"/>
                    <a:pt x="386" y="339"/>
                    <a:pt x="389" y="321"/>
                  </a:cubicBezTo>
                  <a:cubicBezTo>
                    <a:pt x="390" y="317"/>
                    <a:pt x="397" y="317"/>
                    <a:pt x="398" y="321"/>
                  </a:cubicBezTo>
                  <a:cubicBezTo>
                    <a:pt x="399" y="325"/>
                    <a:pt x="400" y="329"/>
                    <a:pt x="401" y="333"/>
                  </a:cubicBezTo>
                  <a:cubicBezTo>
                    <a:pt x="407" y="324"/>
                    <a:pt x="398" y="301"/>
                    <a:pt x="397" y="294"/>
                  </a:cubicBezTo>
                  <a:cubicBezTo>
                    <a:pt x="395" y="285"/>
                    <a:pt x="397" y="275"/>
                    <a:pt x="402" y="267"/>
                  </a:cubicBezTo>
                  <a:cubicBezTo>
                    <a:pt x="410" y="252"/>
                    <a:pt x="421" y="239"/>
                    <a:pt x="428" y="224"/>
                  </a:cubicBezTo>
                  <a:cubicBezTo>
                    <a:pt x="433" y="214"/>
                    <a:pt x="434" y="206"/>
                    <a:pt x="429" y="196"/>
                  </a:cubicBezTo>
                  <a:cubicBezTo>
                    <a:pt x="427" y="192"/>
                    <a:pt x="425" y="188"/>
                    <a:pt x="425" y="184"/>
                  </a:cubicBezTo>
                  <a:cubicBezTo>
                    <a:pt x="424" y="180"/>
                    <a:pt x="425" y="176"/>
                    <a:pt x="426" y="173"/>
                  </a:cubicBezTo>
                  <a:cubicBezTo>
                    <a:pt x="429" y="164"/>
                    <a:pt x="415" y="163"/>
                    <a:pt x="409" y="168"/>
                  </a:cubicBezTo>
                  <a:cubicBezTo>
                    <a:pt x="407" y="170"/>
                    <a:pt x="405" y="172"/>
                    <a:pt x="403" y="174"/>
                  </a:cubicBezTo>
                  <a:cubicBezTo>
                    <a:pt x="392" y="182"/>
                    <a:pt x="378" y="190"/>
                    <a:pt x="365" y="196"/>
                  </a:cubicBezTo>
                  <a:cubicBezTo>
                    <a:pt x="347" y="204"/>
                    <a:pt x="326" y="208"/>
                    <a:pt x="308" y="198"/>
                  </a:cubicBezTo>
                  <a:cubicBezTo>
                    <a:pt x="284" y="226"/>
                    <a:pt x="261" y="256"/>
                    <a:pt x="237" y="285"/>
                  </a:cubicBezTo>
                  <a:cubicBezTo>
                    <a:pt x="207" y="322"/>
                    <a:pt x="173" y="356"/>
                    <a:pt x="143" y="392"/>
                  </a:cubicBezTo>
                  <a:cubicBezTo>
                    <a:pt x="110" y="431"/>
                    <a:pt x="85" y="473"/>
                    <a:pt x="65" y="519"/>
                  </a:cubicBezTo>
                  <a:cubicBezTo>
                    <a:pt x="45" y="563"/>
                    <a:pt x="30" y="609"/>
                    <a:pt x="18" y="656"/>
                  </a:cubicBezTo>
                  <a:cubicBezTo>
                    <a:pt x="12" y="680"/>
                    <a:pt x="7" y="704"/>
                    <a:pt x="2" y="728"/>
                  </a:cubicBezTo>
                  <a:cubicBezTo>
                    <a:pt x="1" y="734"/>
                    <a:pt x="0" y="739"/>
                    <a:pt x="0" y="745"/>
                  </a:cubicBezTo>
                  <a:cubicBezTo>
                    <a:pt x="3" y="784"/>
                    <a:pt x="2" y="823"/>
                    <a:pt x="4" y="862"/>
                  </a:cubicBezTo>
                  <a:cubicBezTo>
                    <a:pt x="5" y="877"/>
                    <a:pt x="6" y="892"/>
                    <a:pt x="7" y="906"/>
                  </a:cubicBezTo>
                  <a:cubicBezTo>
                    <a:pt x="35" y="930"/>
                    <a:pt x="65" y="949"/>
                    <a:pt x="96" y="965"/>
                  </a:cubicBezTo>
                  <a:cubicBezTo>
                    <a:pt x="94" y="951"/>
                    <a:pt x="92" y="937"/>
                    <a:pt x="91" y="923"/>
                  </a:cubicBezTo>
                  <a:cubicBezTo>
                    <a:pt x="91" y="923"/>
                    <a:pt x="91" y="923"/>
                    <a:pt x="91" y="923"/>
                  </a:cubicBezTo>
                  <a:cubicBezTo>
                    <a:pt x="93" y="938"/>
                    <a:pt x="95" y="952"/>
                    <a:pt x="97" y="966"/>
                  </a:cubicBezTo>
                  <a:cubicBezTo>
                    <a:pt x="186" y="1011"/>
                    <a:pt x="287" y="1031"/>
                    <a:pt x="387" y="1042"/>
                  </a:cubicBezTo>
                  <a:cubicBezTo>
                    <a:pt x="383" y="981"/>
                    <a:pt x="382" y="919"/>
                    <a:pt x="382" y="859"/>
                  </a:cubicBezTo>
                  <a:cubicBezTo>
                    <a:pt x="382" y="858"/>
                    <a:pt x="383" y="858"/>
                    <a:pt x="383" y="859"/>
                  </a:cubicBezTo>
                  <a:cubicBezTo>
                    <a:pt x="383" y="920"/>
                    <a:pt x="385" y="981"/>
                    <a:pt x="391" y="1042"/>
                  </a:cubicBezTo>
                  <a:cubicBezTo>
                    <a:pt x="434" y="1047"/>
                    <a:pt x="477" y="1050"/>
                    <a:pt x="518" y="1053"/>
                  </a:cubicBezTo>
                  <a:cubicBezTo>
                    <a:pt x="521" y="1054"/>
                    <a:pt x="521" y="1058"/>
                    <a:pt x="518" y="1058"/>
                  </a:cubicBezTo>
                  <a:cubicBezTo>
                    <a:pt x="476" y="1058"/>
                    <a:pt x="434" y="1056"/>
                    <a:pt x="391" y="1051"/>
                  </a:cubicBezTo>
                  <a:cubicBezTo>
                    <a:pt x="397" y="1116"/>
                    <a:pt x="407" y="1180"/>
                    <a:pt x="421" y="1244"/>
                  </a:cubicBezTo>
                  <a:cubicBezTo>
                    <a:pt x="438" y="1318"/>
                    <a:pt x="463" y="1390"/>
                    <a:pt x="493" y="1458"/>
                  </a:cubicBezTo>
                  <a:cubicBezTo>
                    <a:pt x="542" y="1460"/>
                    <a:pt x="591" y="1457"/>
                    <a:pt x="639" y="1454"/>
                  </a:cubicBezTo>
                  <a:cubicBezTo>
                    <a:pt x="605" y="1337"/>
                    <a:pt x="590" y="1214"/>
                    <a:pt x="591" y="1093"/>
                  </a:cubicBezTo>
                  <a:cubicBezTo>
                    <a:pt x="591" y="1091"/>
                    <a:pt x="593" y="1091"/>
                    <a:pt x="593" y="1092"/>
                  </a:cubicBezTo>
                  <a:cubicBezTo>
                    <a:pt x="594" y="1184"/>
                    <a:pt x="604" y="1276"/>
                    <a:pt x="624" y="1366"/>
                  </a:cubicBezTo>
                  <a:cubicBezTo>
                    <a:pt x="630" y="1396"/>
                    <a:pt x="638" y="1425"/>
                    <a:pt x="647" y="1454"/>
                  </a:cubicBezTo>
                  <a:cubicBezTo>
                    <a:pt x="653" y="1454"/>
                    <a:pt x="659" y="1453"/>
                    <a:pt x="666" y="1453"/>
                  </a:cubicBezTo>
                  <a:cubicBezTo>
                    <a:pt x="668" y="1453"/>
                    <a:pt x="668" y="1457"/>
                    <a:pt x="666" y="1457"/>
                  </a:cubicBezTo>
                  <a:cubicBezTo>
                    <a:pt x="660" y="1458"/>
                    <a:pt x="654" y="1459"/>
                    <a:pt x="649" y="1459"/>
                  </a:cubicBezTo>
                  <a:cubicBezTo>
                    <a:pt x="660" y="1496"/>
                    <a:pt x="673" y="1533"/>
                    <a:pt x="686" y="1569"/>
                  </a:cubicBezTo>
                  <a:cubicBezTo>
                    <a:pt x="697" y="1568"/>
                    <a:pt x="708" y="1567"/>
                    <a:pt x="718" y="1567"/>
                  </a:cubicBezTo>
                  <a:cubicBezTo>
                    <a:pt x="720" y="1567"/>
                    <a:pt x="720" y="1570"/>
                    <a:pt x="718" y="1570"/>
                  </a:cubicBezTo>
                  <a:cubicBezTo>
                    <a:pt x="708" y="1571"/>
                    <a:pt x="698" y="1573"/>
                    <a:pt x="688" y="1574"/>
                  </a:cubicBezTo>
                  <a:cubicBezTo>
                    <a:pt x="693" y="1589"/>
                    <a:pt x="699" y="1603"/>
                    <a:pt x="704" y="1618"/>
                  </a:cubicBezTo>
                  <a:cubicBezTo>
                    <a:pt x="705" y="1620"/>
                    <a:pt x="702" y="1620"/>
                    <a:pt x="701" y="1619"/>
                  </a:cubicBezTo>
                  <a:cubicBezTo>
                    <a:pt x="694" y="1604"/>
                    <a:pt x="688" y="1590"/>
                    <a:pt x="682" y="1575"/>
                  </a:cubicBezTo>
                  <a:cubicBezTo>
                    <a:pt x="643" y="1581"/>
                    <a:pt x="602" y="1589"/>
                    <a:pt x="562" y="1590"/>
                  </a:cubicBezTo>
                  <a:cubicBezTo>
                    <a:pt x="563" y="1592"/>
                    <a:pt x="564" y="1594"/>
                    <a:pt x="565" y="1596"/>
                  </a:cubicBezTo>
                  <a:cubicBezTo>
                    <a:pt x="566" y="1597"/>
                    <a:pt x="564" y="1599"/>
                    <a:pt x="563" y="1597"/>
                  </a:cubicBezTo>
                  <a:cubicBezTo>
                    <a:pt x="562" y="1595"/>
                    <a:pt x="560" y="1593"/>
                    <a:pt x="559" y="1590"/>
                  </a:cubicBezTo>
                  <a:cubicBezTo>
                    <a:pt x="517" y="1591"/>
                    <a:pt x="476" y="1583"/>
                    <a:pt x="444" y="1554"/>
                  </a:cubicBezTo>
                  <a:cubicBezTo>
                    <a:pt x="442" y="1553"/>
                    <a:pt x="444" y="1552"/>
                    <a:pt x="445" y="1553"/>
                  </a:cubicBezTo>
                  <a:cubicBezTo>
                    <a:pt x="477" y="1579"/>
                    <a:pt x="515" y="1585"/>
                    <a:pt x="555" y="1585"/>
                  </a:cubicBezTo>
                  <a:cubicBezTo>
                    <a:pt x="539" y="1561"/>
                    <a:pt x="524" y="1536"/>
                    <a:pt x="511" y="1511"/>
                  </a:cubicBezTo>
                  <a:cubicBezTo>
                    <a:pt x="481" y="1508"/>
                    <a:pt x="450" y="1503"/>
                    <a:pt x="421" y="1496"/>
                  </a:cubicBezTo>
                  <a:cubicBezTo>
                    <a:pt x="408" y="1493"/>
                    <a:pt x="394" y="1489"/>
                    <a:pt x="380" y="1486"/>
                  </a:cubicBezTo>
                  <a:cubicBezTo>
                    <a:pt x="387" y="1495"/>
                    <a:pt x="393" y="1504"/>
                    <a:pt x="399" y="1513"/>
                  </a:cubicBezTo>
                  <a:cubicBezTo>
                    <a:pt x="400" y="1514"/>
                    <a:pt x="398" y="1515"/>
                    <a:pt x="398" y="1515"/>
                  </a:cubicBezTo>
                  <a:cubicBezTo>
                    <a:pt x="388" y="1505"/>
                    <a:pt x="379" y="1494"/>
                    <a:pt x="370" y="1483"/>
                  </a:cubicBezTo>
                  <a:cubicBezTo>
                    <a:pt x="352" y="1478"/>
                    <a:pt x="334" y="1472"/>
                    <a:pt x="317" y="1464"/>
                  </a:cubicBezTo>
                  <a:cubicBezTo>
                    <a:pt x="294" y="1452"/>
                    <a:pt x="274" y="1435"/>
                    <a:pt x="252" y="1422"/>
                  </a:cubicBezTo>
                  <a:cubicBezTo>
                    <a:pt x="251" y="1422"/>
                    <a:pt x="250" y="1423"/>
                    <a:pt x="250" y="1422"/>
                  </a:cubicBezTo>
                  <a:cubicBezTo>
                    <a:pt x="250" y="1422"/>
                    <a:pt x="249" y="1421"/>
                    <a:pt x="249" y="1421"/>
                  </a:cubicBezTo>
                  <a:cubicBezTo>
                    <a:pt x="245" y="1418"/>
                    <a:pt x="240" y="1415"/>
                    <a:pt x="235" y="1413"/>
                  </a:cubicBezTo>
                  <a:cubicBezTo>
                    <a:pt x="234" y="1412"/>
                    <a:pt x="235" y="1411"/>
                    <a:pt x="236" y="1411"/>
                  </a:cubicBezTo>
                  <a:cubicBezTo>
                    <a:pt x="240" y="1413"/>
                    <a:pt x="244" y="1415"/>
                    <a:pt x="248" y="1417"/>
                  </a:cubicBezTo>
                  <a:cubicBezTo>
                    <a:pt x="175" y="1277"/>
                    <a:pt x="121" y="1128"/>
                    <a:pt x="97" y="972"/>
                  </a:cubicBezTo>
                  <a:cubicBezTo>
                    <a:pt x="65" y="956"/>
                    <a:pt x="34" y="936"/>
                    <a:pt x="7" y="912"/>
                  </a:cubicBezTo>
                  <a:cubicBezTo>
                    <a:pt x="9" y="936"/>
                    <a:pt x="11" y="960"/>
                    <a:pt x="14" y="985"/>
                  </a:cubicBezTo>
                  <a:cubicBezTo>
                    <a:pt x="24" y="1066"/>
                    <a:pt x="41" y="1147"/>
                    <a:pt x="72" y="1223"/>
                  </a:cubicBezTo>
                  <a:cubicBezTo>
                    <a:pt x="103" y="1299"/>
                    <a:pt x="148" y="1370"/>
                    <a:pt x="208" y="1427"/>
                  </a:cubicBezTo>
                  <a:cubicBezTo>
                    <a:pt x="244" y="1460"/>
                    <a:pt x="283" y="1489"/>
                    <a:pt x="323" y="1515"/>
                  </a:cubicBezTo>
                  <a:cubicBezTo>
                    <a:pt x="364" y="1542"/>
                    <a:pt x="411" y="1562"/>
                    <a:pt x="449" y="1592"/>
                  </a:cubicBezTo>
                  <a:cubicBezTo>
                    <a:pt x="452" y="1595"/>
                    <a:pt x="451" y="1600"/>
                    <a:pt x="448" y="1602"/>
                  </a:cubicBezTo>
                  <a:cubicBezTo>
                    <a:pt x="472" y="1615"/>
                    <a:pt x="499" y="1624"/>
                    <a:pt x="526" y="1630"/>
                  </a:cubicBezTo>
                  <a:cubicBezTo>
                    <a:pt x="605" y="1650"/>
                    <a:pt x="686" y="1651"/>
                    <a:pt x="766" y="1662"/>
                  </a:cubicBezTo>
                  <a:cubicBezTo>
                    <a:pt x="866" y="1674"/>
                    <a:pt x="968" y="1677"/>
                    <a:pt x="1065" y="1651"/>
                  </a:cubicBezTo>
                  <a:cubicBezTo>
                    <a:pt x="1129" y="1634"/>
                    <a:pt x="1189" y="1607"/>
                    <a:pt x="1244" y="1571"/>
                  </a:cubicBezTo>
                  <a:cubicBezTo>
                    <a:pt x="1258" y="1539"/>
                    <a:pt x="1275" y="1508"/>
                    <a:pt x="1291" y="1477"/>
                  </a:cubicBezTo>
                  <a:cubicBezTo>
                    <a:pt x="1269" y="1483"/>
                    <a:pt x="1247" y="1488"/>
                    <a:pt x="1225" y="1493"/>
                  </a:cubicBezTo>
                  <a:cubicBezTo>
                    <a:pt x="1204" y="1496"/>
                    <a:pt x="1183" y="1499"/>
                    <a:pt x="1163" y="1499"/>
                  </a:cubicBezTo>
                  <a:cubicBezTo>
                    <a:pt x="1147" y="1499"/>
                    <a:pt x="1129" y="1500"/>
                    <a:pt x="1114" y="1493"/>
                  </a:cubicBezTo>
                  <a:cubicBezTo>
                    <a:pt x="1114" y="1492"/>
                    <a:pt x="1114" y="1491"/>
                    <a:pt x="1114" y="1491"/>
                  </a:cubicBezTo>
                  <a:cubicBezTo>
                    <a:pt x="1132" y="1492"/>
                    <a:pt x="1149" y="1494"/>
                    <a:pt x="1167" y="1493"/>
                  </a:cubicBezTo>
                  <a:cubicBezTo>
                    <a:pt x="1190" y="1492"/>
                    <a:pt x="1211" y="1489"/>
                    <a:pt x="1233" y="1484"/>
                  </a:cubicBezTo>
                  <a:cubicBezTo>
                    <a:pt x="1255" y="1479"/>
                    <a:pt x="1276" y="1473"/>
                    <a:pt x="1296" y="1466"/>
                  </a:cubicBezTo>
                  <a:cubicBezTo>
                    <a:pt x="1326" y="1411"/>
                    <a:pt x="1356" y="1356"/>
                    <a:pt x="1379" y="1297"/>
                  </a:cubicBezTo>
                  <a:cubicBezTo>
                    <a:pt x="1399" y="1247"/>
                    <a:pt x="1415" y="1196"/>
                    <a:pt x="1421" y="1142"/>
                  </a:cubicBezTo>
                  <a:cubicBezTo>
                    <a:pt x="1423" y="1117"/>
                    <a:pt x="1425" y="1093"/>
                    <a:pt x="1427" y="1068"/>
                  </a:cubicBezTo>
                  <a:cubicBezTo>
                    <a:pt x="1423" y="1070"/>
                    <a:pt x="1420" y="1071"/>
                    <a:pt x="1416" y="1072"/>
                  </a:cubicBezTo>
                  <a:cubicBezTo>
                    <a:pt x="1415" y="1073"/>
                    <a:pt x="1413" y="1070"/>
                    <a:pt x="1415" y="1070"/>
                  </a:cubicBezTo>
                  <a:cubicBezTo>
                    <a:pt x="1419" y="1068"/>
                    <a:pt x="1423" y="1066"/>
                    <a:pt x="1427" y="1064"/>
                  </a:cubicBezTo>
                  <a:cubicBezTo>
                    <a:pt x="1430" y="1037"/>
                    <a:pt x="1433" y="1011"/>
                    <a:pt x="1439" y="985"/>
                  </a:cubicBezTo>
                  <a:cubicBezTo>
                    <a:pt x="1439" y="983"/>
                    <a:pt x="1442" y="984"/>
                    <a:pt x="1442" y="985"/>
                  </a:cubicBezTo>
                  <a:cubicBezTo>
                    <a:pt x="1437" y="1010"/>
                    <a:pt x="1435" y="1036"/>
                    <a:pt x="1433" y="1061"/>
                  </a:cubicBezTo>
                  <a:cubicBezTo>
                    <a:pt x="1470" y="1044"/>
                    <a:pt x="1508" y="1029"/>
                    <a:pt x="1543" y="1008"/>
                  </a:cubicBezTo>
                  <a:cubicBezTo>
                    <a:pt x="1551" y="1004"/>
                    <a:pt x="1558" y="999"/>
                    <a:pt x="1566" y="994"/>
                  </a:cubicBezTo>
                  <a:cubicBezTo>
                    <a:pt x="1567" y="992"/>
                    <a:pt x="1567" y="990"/>
                    <a:pt x="1568" y="987"/>
                  </a:cubicBezTo>
                  <a:cubicBezTo>
                    <a:pt x="1569" y="986"/>
                    <a:pt x="1571" y="987"/>
                    <a:pt x="1571" y="988"/>
                  </a:cubicBezTo>
                  <a:cubicBezTo>
                    <a:pt x="1570" y="989"/>
                    <a:pt x="1570" y="991"/>
                    <a:pt x="1570" y="992"/>
                  </a:cubicBezTo>
                  <a:cubicBezTo>
                    <a:pt x="1602" y="970"/>
                    <a:pt x="1631" y="943"/>
                    <a:pt x="1639" y="905"/>
                  </a:cubicBezTo>
                  <a:cubicBezTo>
                    <a:pt x="1639" y="903"/>
                    <a:pt x="1642" y="903"/>
                    <a:pt x="1642" y="905"/>
                  </a:cubicBezTo>
                  <a:cubicBezTo>
                    <a:pt x="1639" y="946"/>
                    <a:pt x="1603" y="978"/>
                    <a:pt x="1569" y="1000"/>
                  </a:cubicBezTo>
                  <a:cubicBezTo>
                    <a:pt x="1567" y="1016"/>
                    <a:pt x="1569" y="1033"/>
                    <a:pt x="1569" y="1049"/>
                  </a:cubicBezTo>
                  <a:cubicBezTo>
                    <a:pt x="1570" y="1064"/>
                    <a:pt x="1565" y="1080"/>
                    <a:pt x="1560" y="1095"/>
                  </a:cubicBezTo>
                  <a:cubicBezTo>
                    <a:pt x="1584" y="1078"/>
                    <a:pt x="1608" y="1058"/>
                    <a:pt x="1628" y="1036"/>
                  </a:cubicBezTo>
                  <a:cubicBezTo>
                    <a:pt x="1644" y="962"/>
                    <a:pt x="1653" y="887"/>
                    <a:pt x="1652" y="812"/>
                  </a:cubicBezTo>
                  <a:cubicBezTo>
                    <a:pt x="1648" y="820"/>
                    <a:pt x="1647" y="834"/>
                    <a:pt x="1644" y="840"/>
                  </a:cubicBezTo>
                  <a:cubicBezTo>
                    <a:pt x="1639" y="849"/>
                    <a:pt x="1633" y="856"/>
                    <a:pt x="1623" y="861"/>
                  </a:cubicBezTo>
                  <a:close/>
                  <a:moveTo>
                    <a:pt x="829" y="788"/>
                  </a:moveTo>
                  <a:cubicBezTo>
                    <a:pt x="813" y="797"/>
                    <a:pt x="791" y="784"/>
                    <a:pt x="775" y="783"/>
                  </a:cubicBezTo>
                  <a:cubicBezTo>
                    <a:pt x="772" y="783"/>
                    <a:pt x="770" y="779"/>
                    <a:pt x="773" y="777"/>
                  </a:cubicBezTo>
                  <a:cubicBezTo>
                    <a:pt x="782" y="771"/>
                    <a:pt x="789" y="766"/>
                    <a:pt x="773" y="762"/>
                  </a:cubicBezTo>
                  <a:cubicBezTo>
                    <a:pt x="767" y="761"/>
                    <a:pt x="761" y="760"/>
                    <a:pt x="756" y="757"/>
                  </a:cubicBezTo>
                  <a:cubicBezTo>
                    <a:pt x="735" y="750"/>
                    <a:pt x="722" y="736"/>
                    <a:pt x="699" y="747"/>
                  </a:cubicBezTo>
                  <a:cubicBezTo>
                    <a:pt x="698" y="747"/>
                    <a:pt x="697" y="747"/>
                    <a:pt x="696" y="746"/>
                  </a:cubicBezTo>
                  <a:cubicBezTo>
                    <a:pt x="694" y="748"/>
                    <a:pt x="691" y="750"/>
                    <a:pt x="689" y="751"/>
                  </a:cubicBezTo>
                  <a:cubicBezTo>
                    <a:pt x="686" y="752"/>
                    <a:pt x="682" y="749"/>
                    <a:pt x="685" y="746"/>
                  </a:cubicBezTo>
                  <a:cubicBezTo>
                    <a:pt x="693" y="739"/>
                    <a:pt x="703" y="727"/>
                    <a:pt x="714" y="725"/>
                  </a:cubicBezTo>
                  <a:cubicBezTo>
                    <a:pt x="727" y="722"/>
                    <a:pt x="737" y="726"/>
                    <a:pt x="749" y="730"/>
                  </a:cubicBezTo>
                  <a:cubicBezTo>
                    <a:pt x="766" y="736"/>
                    <a:pt x="782" y="745"/>
                    <a:pt x="799" y="750"/>
                  </a:cubicBezTo>
                  <a:cubicBezTo>
                    <a:pt x="806" y="752"/>
                    <a:pt x="815" y="754"/>
                    <a:pt x="822" y="758"/>
                  </a:cubicBezTo>
                  <a:cubicBezTo>
                    <a:pt x="831" y="763"/>
                    <a:pt x="843" y="779"/>
                    <a:pt x="829" y="788"/>
                  </a:cubicBezTo>
                  <a:close/>
                  <a:moveTo>
                    <a:pt x="272" y="792"/>
                  </a:moveTo>
                  <a:cubicBezTo>
                    <a:pt x="221" y="791"/>
                    <a:pt x="169" y="780"/>
                    <a:pt x="120" y="763"/>
                  </a:cubicBezTo>
                  <a:cubicBezTo>
                    <a:pt x="88" y="752"/>
                    <a:pt x="14" y="722"/>
                    <a:pt x="28" y="674"/>
                  </a:cubicBezTo>
                  <a:cubicBezTo>
                    <a:pt x="29" y="673"/>
                    <a:pt x="30" y="673"/>
                    <a:pt x="30" y="674"/>
                  </a:cubicBezTo>
                  <a:cubicBezTo>
                    <a:pt x="33" y="728"/>
                    <a:pt x="91" y="750"/>
                    <a:pt x="136" y="763"/>
                  </a:cubicBezTo>
                  <a:cubicBezTo>
                    <a:pt x="180" y="777"/>
                    <a:pt x="226" y="786"/>
                    <a:pt x="273" y="790"/>
                  </a:cubicBezTo>
                  <a:cubicBezTo>
                    <a:pt x="274" y="790"/>
                    <a:pt x="274" y="792"/>
                    <a:pt x="272" y="792"/>
                  </a:cubicBezTo>
                  <a:close/>
                  <a:moveTo>
                    <a:pt x="297" y="565"/>
                  </a:moveTo>
                  <a:cubicBezTo>
                    <a:pt x="220" y="559"/>
                    <a:pt x="143" y="541"/>
                    <a:pt x="94" y="478"/>
                  </a:cubicBezTo>
                  <a:cubicBezTo>
                    <a:pt x="93" y="478"/>
                    <a:pt x="94" y="477"/>
                    <a:pt x="94" y="477"/>
                  </a:cubicBezTo>
                  <a:cubicBezTo>
                    <a:pt x="144" y="540"/>
                    <a:pt x="224" y="550"/>
                    <a:pt x="297" y="562"/>
                  </a:cubicBezTo>
                  <a:cubicBezTo>
                    <a:pt x="299" y="563"/>
                    <a:pt x="298" y="565"/>
                    <a:pt x="297" y="565"/>
                  </a:cubicBezTo>
                  <a:close/>
                  <a:moveTo>
                    <a:pt x="1191" y="1586"/>
                  </a:moveTo>
                  <a:cubicBezTo>
                    <a:pt x="1193" y="1585"/>
                    <a:pt x="1194" y="1588"/>
                    <a:pt x="1192" y="1589"/>
                  </a:cubicBezTo>
                  <a:cubicBezTo>
                    <a:pt x="1144" y="1615"/>
                    <a:pt x="1088" y="1622"/>
                    <a:pt x="1034" y="1614"/>
                  </a:cubicBezTo>
                  <a:cubicBezTo>
                    <a:pt x="1032" y="1613"/>
                    <a:pt x="1033" y="1610"/>
                    <a:pt x="1035" y="1610"/>
                  </a:cubicBezTo>
                  <a:cubicBezTo>
                    <a:pt x="1090" y="1618"/>
                    <a:pt x="1139" y="1602"/>
                    <a:pt x="1191" y="1586"/>
                  </a:cubicBezTo>
                  <a:close/>
                  <a:moveTo>
                    <a:pt x="1091" y="164"/>
                  </a:moveTo>
                  <a:cubicBezTo>
                    <a:pt x="1093" y="162"/>
                    <a:pt x="1096" y="160"/>
                    <a:pt x="1099" y="158"/>
                  </a:cubicBezTo>
                  <a:cubicBezTo>
                    <a:pt x="1101" y="157"/>
                    <a:pt x="1112" y="156"/>
                    <a:pt x="1112" y="152"/>
                  </a:cubicBezTo>
                  <a:cubicBezTo>
                    <a:pt x="1111" y="148"/>
                    <a:pt x="1111" y="143"/>
                    <a:pt x="1116" y="142"/>
                  </a:cubicBezTo>
                  <a:cubicBezTo>
                    <a:pt x="1130" y="138"/>
                    <a:pt x="1138" y="154"/>
                    <a:pt x="1142" y="165"/>
                  </a:cubicBezTo>
                  <a:cubicBezTo>
                    <a:pt x="1143" y="166"/>
                    <a:pt x="1142" y="169"/>
                    <a:pt x="1140" y="169"/>
                  </a:cubicBezTo>
                  <a:cubicBezTo>
                    <a:pt x="1134" y="170"/>
                    <a:pt x="1128" y="173"/>
                    <a:pt x="1121" y="174"/>
                  </a:cubicBezTo>
                  <a:cubicBezTo>
                    <a:pt x="1114" y="175"/>
                    <a:pt x="1106" y="176"/>
                    <a:pt x="1099" y="176"/>
                  </a:cubicBezTo>
                  <a:cubicBezTo>
                    <a:pt x="1094" y="175"/>
                    <a:pt x="1084" y="172"/>
                    <a:pt x="1091" y="164"/>
                  </a:cubicBezTo>
                  <a:close/>
                  <a:moveTo>
                    <a:pt x="849" y="64"/>
                  </a:moveTo>
                  <a:cubicBezTo>
                    <a:pt x="845" y="72"/>
                    <a:pt x="838" y="73"/>
                    <a:pt x="830" y="79"/>
                  </a:cubicBezTo>
                  <a:cubicBezTo>
                    <a:pt x="824" y="83"/>
                    <a:pt x="826" y="89"/>
                    <a:pt x="823" y="94"/>
                  </a:cubicBezTo>
                  <a:cubicBezTo>
                    <a:pt x="824" y="95"/>
                    <a:pt x="823" y="97"/>
                    <a:pt x="822" y="97"/>
                  </a:cubicBezTo>
                  <a:cubicBezTo>
                    <a:pt x="814" y="102"/>
                    <a:pt x="803" y="116"/>
                    <a:pt x="792" y="113"/>
                  </a:cubicBezTo>
                  <a:cubicBezTo>
                    <a:pt x="778" y="109"/>
                    <a:pt x="768" y="99"/>
                    <a:pt x="756" y="92"/>
                  </a:cubicBezTo>
                  <a:cubicBezTo>
                    <a:pt x="753" y="90"/>
                    <a:pt x="753" y="86"/>
                    <a:pt x="756" y="84"/>
                  </a:cubicBezTo>
                  <a:cubicBezTo>
                    <a:pt x="764" y="78"/>
                    <a:pt x="774" y="73"/>
                    <a:pt x="783" y="69"/>
                  </a:cubicBezTo>
                  <a:cubicBezTo>
                    <a:pt x="794" y="64"/>
                    <a:pt x="804" y="58"/>
                    <a:pt x="814" y="52"/>
                  </a:cubicBezTo>
                  <a:cubicBezTo>
                    <a:pt x="826" y="46"/>
                    <a:pt x="836" y="55"/>
                    <a:pt x="846" y="58"/>
                  </a:cubicBezTo>
                  <a:cubicBezTo>
                    <a:pt x="849" y="59"/>
                    <a:pt x="850" y="61"/>
                    <a:pt x="849" y="64"/>
                  </a:cubicBezTo>
                  <a:close/>
                  <a:moveTo>
                    <a:pt x="970" y="213"/>
                  </a:moveTo>
                  <a:cubicBezTo>
                    <a:pt x="963" y="208"/>
                    <a:pt x="960" y="200"/>
                    <a:pt x="961" y="191"/>
                  </a:cubicBezTo>
                  <a:cubicBezTo>
                    <a:pt x="964" y="175"/>
                    <a:pt x="944" y="177"/>
                    <a:pt x="941" y="163"/>
                  </a:cubicBezTo>
                  <a:cubicBezTo>
                    <a:pt x="938" y="155"/>
                    <a:pt x="939" y="146"/>
                    <a:pt x="932" y="139"/>
                  </a:cubicBezTo>
                  <a:cubicBezTo>
                    <a:pt x="925" y="134"/>
                    <a:pt x="918" y="131"/>
                    <a:pt x="910" y="129"/>
                  </a:cubicBezTo>
                  <a:cubicBezTo>
                    <a:pt x="900" y="125"/>
                    <a:pt x="892" y="121"/>
                    <a:pt x="882" y="116"/>
                  </a:cubicBezTo>
                  <a:cubicBezTo>
                    <a:pt x="874" y="112"/>
                    <a:pt x="844" y="103"/>
                    <a:pt x="852" y="88"/>
                  </a:cubicBezTo>
                  <a:cubicBezTo>
                    <a:pt x="853" y="87"/>
                    <a:pt x="854" y="86"/>
                    <a:pt x="855" y="86"/>
                  </a:cubicBezTo>
                  <a:cubicBezTo>
                    <a:pt x="858" y="77"/>
                    <a:pt x="860" y="66"/>
                    <a:pt x="869" y="62"/>
                  </a:cubicBezTo>
                  <a:cubicBezTo>
                    <a:pt x="883" y="56"/>
                    <a:pt x="902" y="49"/>
                    <a:pt x="917" y="51"/>
                  </a:cubicBezTo>
                  <a:cubicBezTo>
                    <a:pt x="940" y="54"/>
                    <a:pt x="957" y="69"/>
                    <a:pt x="978" y="79"/>
                  </a:cubicBezTo>
                  <a:cubicBezTo>
                    <a:pt x="998" y="88"/>
                    <a:pt x="1018" y="98"/>
                    <a:pt x="1037" y="107"/>
                  </a:cubicBezTo>
                  <a:cubicBezTo>
                    <a:pt x="1048" y="113"/>
                    <a:pt x="1062" y="119"/>
                    <a:pt x="1061" y="134"/>
                  </a:cubicBezTo>
                  <a:cubicBezTo>
                    <a:pt x="1060" y="147"/>
                    <a:pt x="1040" y="145"/>
                    <a:pt x="1043" y="161"/>
                  </a:cubicBezTo>
                  <a:cubicBezTo>
                    <a:pt x="1044" y="165"/>
                    <a:pt x="1043" y="169"/>
                    <a:pt x="1042" y="173"/>
                  </a:cubicBezTo>
                  <a:cubicBezTo>
                    <a:pt x="1040" y="178"/>
                    <a:pt x="1031" y="183"/>
                    <a:pt x="1031" y="189"/>
                  </a:cubicBezTo>
                  <a:cubicBezTo>
                    <a:pt x="1033" y="207"/>
                    <a:pt x="1047" y="221"/>
                    <a:pt x="1054" y="237"/>
                  </a:cubicBezTo>
                  <a:cubicBezTo>
                    <a:pt x="1056" y="241"/>
                    <a:pt x="1052" y="244"/>
                    <a:pt x="1049" y="243"/>
                  </a:cubicBezTo>
                  <a:cubicBezTo>
                    <a:pt x="1033" y="242"/>
                    <a:pt x="1023" y="229"/>
                    <a:pt x="1008" y="225"/>
                  </a:cubicBezTo>
                  <a:cubicBezTo>
                    <a:pt x="995" y="222"/>
                    <a:pt x="981" y="221"/>
                    <a:pt x="970" y="213"/>
                  </a:cubicBezTo>
                  <a:close/>
                  <a:moveTo>
                    <a:pt x="994" y="347"/>
                  </a:moveTo>
                  <a:cubicBezTo>
                    <a:pt x="996" y="344"/>
                    <a:pt x="1000" y="345"/>
                    <a:pt x="1001" y="348"/>
                  </a:cubicBezTo>
                  <a:cubicBezTo>
                    <a:pt x="1004" y="368"/>
                    <a:pt x="1038" y="360"/>
                    <a:pt x="1038" y="383"/>
                  </a:cubicBezTo>
                  <a:cubicBezTo>
                    <a:pt x="1038" y="385"/>
                    <a:pt x="1036" y="387"/>
                    <a:pt x="1034" y="387"/>
                  </a:cubicBezTo>
                  <a:cubicBezTo>
                    <a:pt x="1030" y="387"/>
                    <a:pt x="1027" y="388"/>
                    <a:pt x="1024" y="387"/>
                  </a:cubicBezTo>
                  <a:cubicBezTo>
                    <a:pt x="1012" y="387"/>
                    <a:pt x="1000" y="390"/>
                    <a:pt x="987" y="390"/>
                  </a:cubicBezTo>
                  <a:cubicBezTo>
                    <a:pt x="986" y="390"/>
                    <a:pt x="985" y="389"/>
                    <a:pt x="984" y="388"/>
                  </a:cubicBezTo>
                  <a:cubicBezTo>
                    <a:pt x="978" y="371"/>
                    <a:pt x="985" y="360"/>
                    <a:pt x="994" y="347"/>
                  </a:cubicBezTo>
                  <a:close/>
                  <a:moveTo>
                    <a:pt x="913" y="807"/>
                  </a:moveTo>
                  <a:cubicBezTo>
                    <a:pt x="901" y="803"/>
                    <a:pt x="889" y="805"/>
                    <a:pt x="877" y="801"/>
                  </a:cubicBezTo>
                  <a:cubicBezTo>
                    <a:pt x="871" y="799"/>
                    <a:pt x="863" y="800"/>
                    <a:pt x="857" y="800"/>
                  </a:cubicBezTo>
                  <a:cubicBezTo>
                    <a:pt x="855" y="800"/>
                    <a:pt x="853" y="799"/>
                    <a:pt x="853" y="797"/>
                  </a:cubicBezTo>
                  <a:cubicBezTo>
                    <a:pt x="853" y="789"/>
                    <a:pt x="856" y="781"/>
                    <a:pt x="856" y="772"/>
                  </a:cubicBezTo>
                  <a:cubicBezTo>
                    <a:pt x="856" y="771"/>
                    <a:pt x="857" y="769"/>
                    <a:pt x="859" y="769"/>
                  </a:cubicBezTo>
                  <a:cubicBezTo>
                    <a:pt x="883" y="768"/>
                    <a:pt x="916" y="774"/>
                    <a:pt x="917" y="803"/>
                  </a:cubicBezTo>
                  <a:cubicBezTo>
                    <a:pt x="917" y="805"/>
                    <a:pt x="915" y="808"/>
                    <a:pt x="913" y="807"/>
                  </a:cubicBezTo>
                  <a:close/>
                  <a:moveTo>
                    <a:pt x="1436" y="816"/>
                  </a:moveTo>
                  <a:cubicBezTo>
                    <a:pt x="1409" y="718"/>
                    <a:pt x="1363" y="628"/>
                    <a:pt x="1311" y="541"/>
                  </a:cubicBezTo>
                  <a:cubicBezTo>
                    <a:pt x="1268" y="558"/>
                    <a:pt x="1224" y="572"/>
                    <a:pt x="1179" y="584"/>
                  </a:cubicBezTo>
                  <a:cubicBezTo>
                    <a:pt x="1191" y="622"/>
                    <a:pt x="1203" y="660"/>
                    <a:pt x="1214" y="698"/>
                  </a:cubicBezTo>
                  <a:cubicBezTo>
                    <a:pt x="1238" y="785"/>
                    <a:pt x="1260" y="875"/>
                    <a:pt x="1257" y="966"/>
                  </a:cubicBezTo>
                  <a:cubicBezTo>
                    <a:pt x="1257" y="968"/>
                    <a:pt x="1255" y="968"/>
                    <a:pt x="1255" y="967"/>
                  </a:cubicBezTo>
                  <a:cubicBezTo>
                    <a:pt x="1251" y="869"/>
                    <a:pt x="1229" y="775"/>
                    <a:pt x="1203" y="682"/>
                  </a:cubicBezTo>
                  <a:cubicBezTo>
                    <a:pt x="1194" y="650"/>
                    <a:pt x="1183" y="617"/>
                    <a:pt x="1173" y="585"/>
                  </a:cubicBezTo>
                  <a:cubicBezTo>
                    <a:pt x="1078" y="610"/>
                    <a:pt x="980" y="623"/>
                    <a:pt x="881" y="623"/>
                  </a:cubicBezTo>
                  <a:cubicBezTo>
                    <a:pt x="880" y="623"/>
                    <a:pt x="880" y="622"/>
                    <a:pt x="881" y="621"/>
                  </a:cubicBezTo>
                  <a:cubicBezTo>
                    <a:pt x="980" y="620"/>
                    <a:pt x="1077" y="603"/>
                    <a:pt x="1171" y="578"/>
                  </a:cubicBezTo>
                  <a:cubicBezTo>
                    <a:pt x="1158" y="533"/>
                    <a:pt x="1147" y="487"/>
                    <a:pt x="1144" y="441"/>
                  </a:cubicBezTo>
                  <a:cubicBezTo>
                    <a:pt x="1144" y="440"/>
                    <a:pt x="1146" y="440"/>
                    <a:pt x="1146" y="441"/>
                  </a:cubicBezTo>
                  <a:cubicBezTo>
                    <a:pt x="1149" y="486"/>
                    <a:pt x="1161" y="530"/>
                    <a:pt x="1175" y="573"/>
                  </a:cubicBezTo>
                  <a:cubicBezTo>
                    <a:pt x="1176" y="574"/>
                    <a:pt x="1176" y="575"/>
                    <a:pt x="1176" y="576"/>
                  </a:cubicBezTo>
                  <a:cubicBezTo>
                    <a:pt x="1221" y="564"/>
                    <a:pt x="1265" y="551"/>
                    <a:pt x="1308" y="536"/>
                  </a:cubicBezTo>
                  <a:cubicBezTo>
                    <a:pt x="1306" y="533"/>
                    <a:pt x="1305" y="530"/>
                    <a:pt x="1303" y="527"/>
                  </a:cubicBezTo>
                  <a:cubicBezTo>
                    <a:pt x="1277" y="485"/>
                    <a:pt x="1252" y="441"/>
                    <a:pt x="1225" y="400"/>
                  </a:cubicBezTo>
                  <a:cubicBezTo>
                    <a:pt x="1201" y="364"/>
                    <a:pt x="1173" y="328"/>
                    <a:pt x="1160" y="287"/>
                  </a:cubicBezTo>
                  <a:cubicBezTo>
                    <a:pt x="1159" y="286"/>
                    <a:pt x="1161" y="286"/>
                    <a:pt x="1162" y="287"/>
                  </a:cubicBezTo>
                  <a:cubicBezTo>
                    <a:pt x="1179" y="330"/>
                    <a:pt x="1209" y="367"/>
                    <a:pt x="1235" y="406"/>
                  </a:cubicBezTo>
                  <a:cubicBezTo>
                    <a:pt x="1262" y="447"/>
                    <a:pt x="1288" y="491"/>
                    <a:pt x="1314" y="534"/>
                  </a:cubicBezTo>
                  <a:cubicBezTo>
                    <a:pt x="1336" y="526"/>
                    <a:pt x="1359" y="518"/>
                    <a:pt x="1381" y="510"/>
                  </a:cubicBezTo>
                  <a:cubicBezTo>
                    <a:pt x="1383" y="509"/>
                    <a:pt x="1384" y="512"/>
                    <a:pt x="1382" y="513"/>
                  </a:cubicBezTo>
                  <a:cubicBezTo>
                    <a:pt x="1361" y="522"/>
                    <a:pt x="1339" y="531"/>
                    <a:pt x="1317" y="539"/>
                  </a:cubicBezTo>
                  <a:cubicBezTo>
                    <a:pt x="1369" y="626"/>
                    <a:pt x="1414" y="716"/>
                    <a:pt x="1438" y="815"/>
                  </a:cubicBezTo>
                  <a:cubicBezTo>
                    <a:pt x="1439" y="817"/>
                    <a:pt x="1437" y="818"/>
                    <a:pt x="1436" y="816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46"/>
            <p:cNvSpPr/>
            <p:nvPr/>
          </p:nvSpPr>
          <p:spPr bwMode="auto">
            <a:xfrm>
              <a:off x="3162301" y="3963988"/>
              <a:ext cx="1647825" cy="2139950"/>
            </a:xfrm>
            <a:custGeom>
              <a:avLst/>
              <a:gdLst>
                <a:gd name="T0" fmla="*/ 387 w 409"/>
                <a:gd name="T1" fmla="*/ 485 h 531"/>
                <a:gd name="T2" fmla="*/ 290 w 409"/>
                <a:gd name="T3" fmla="*/ 78 h 531"/>
                <a:gd name="T4" fmla="*/ 130 w 409"/>
                <a:gd name="T5" fmla="*/ 48 h 531"/>
                <a:gd name="T6" fmla="*/ 0 w 409"/>
                <a:gd name="T7" fmla="*/ 0 h 531"/>
                <a:gd name="T8" fmla="*/ 52 w 409"/>
                <a:gd name="T9" fmla="*/ 207 h 531"/>
                <a:gd name="T10" fmla="*/ 153 w 409"/>
                <a:gd name="T11" fmla="*/ 446 h 531"/>
                <a:gd name="T12" fmla="*/ 222 w 409"/>
                <a:gd name="T13" fmla="*/ 486 h 531"/>
                <a:gd name="T14" fmla="*/ 266 w 409"/>
                <a:gd name="T15" fmla="*/ 502 h 531"/>
                <a:gd name="T16" fmla="*/ 213 w 409"/>
                <a:gd name="T17" fmla="*/ 413 h 531"/>
                <a:gd name="T18" fmla="*/ 161 w 409"/>
                <a:gd name="T19" fmla="*/ 290 h 531"/>
                <a:gd name="T20" fmla="*/ 128 w 409"/>
                <a:gd name="T21" fmla="*/ 170 h 531"/>
                <a:gd name="T22" fmla="*/ 130 w 409"/>
                <a:gd name="T23" fmla="*/ 73 h 531"/>
                <a:gd name="T24" fmla="*/ 133 w 409"/>
                <a:gd name="T25" fmla="*/ 74 h 531"/>
                <a:gd name="T26" fmla="*/ 138 w 409"/>
                <a:gd name="T27" fmla="*/ 187 h 531"/>
                <a:gd name="T28" fmla="*/ 170 w 409"/>
                <a:gd name="T29" fmla="*/ 295 h 531"/>
                <a:gd name="T30" fmla="*/ 224 w 409"/>
                <a:gd name="T31" fmla="*/ 419 h 531"/>
                <a:gd name="T32" fmla="*/ 277 w 409"/>
                <a:gd name="T33" fmla="*/ 505 h 531"/>
                <a:gd name="T34" fmla="*/ 330 w 409"/>
                <a:gd name="T35" fmla="*/ 518 h 531"/>
                <a:gd name="T36" fmla="*/ 409 w 409"/>
                <a:gd name="T37" fmla="*/ 531 h 531"/>
                <a:gd name="T38" fmla="*/ 390 w 409"/>
                <a:gd name="T39" fmla="*/ 492 h 531"/>
                <a:gd name="T40" fmla="*/ 254 w 409"/>
                <a:gd name="T41" fmla="*/ 465 h 531"/>
                <a:gd name="T42" fmla="*/ 254 w 409"/>
                <a:gd name="T43" fmla="*/ 463 h 531"/>
                <a:gd name="T44" fmla="*/ 387 w 409"/>
                <a:gd name="T45" fmla="*/ 48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531">
                  <a:moveTo>
                    <a:pt x="387" y="485"/>
                  </a:moveTo>
                  <a:cubicBezTo>
                    <a:pt x="330" y="358"/>
                    <a:pt x="301" y="218"/>
                    <a:pt x="290" y="78"/>
                  </a:cubicBezTo>
                  <a:cubicBezTo>
                    <a:pt x="236" y="72"/>
                    <a:pt x="182" y="62"/>
                    <a:pt x="130" y="48"/>
                  </a:cubicBezTo>
                  <a:cubicBezTo>
                    <a:pt x="86" y="36"/>
                    <a:pt x="42" y="20"/>
                    <a:pt x="0" y="0"/>
                  </a:cubicBezTo>
                  <a:cubicBezTo>
                    <a:pt x="12" y="70"/>
                    <a:pt x="30" y="140"/>
                    <a:pt x="52" y="207"/>
                  </a:cubicBezTo>
                  <a:cubicBezTo>
                    <a:pt x="80" y="289"/>
                    <a:pt x="116" y="368"/>
                    <a:pt x="153" y="446"/>
                  </a:cubicBezTo>
                  <a:cubicBezTo>
                    <a:pt x="176" y="459"/>
                    <a:pt x="197" y="476"/>
                    <a:pt x="222" y="486"/>
                  </a:cubicBezTo>
                  <a:cubicBezTo>
                    <a:pt x="236" y="492"/>
                    <a:pt x="251" y="497"/>
                    <a:pt x="266" y="502"/>
                  </a:cubicBezTo>
                  <a:cubicBezTo>
                    <a:pt x="245" y="474"/>
                    <a:pt x="228" y="443"/>
                    <a:pt x="213" y="413"/>
                  </a:cubicBezTo>
                  <a:cubicBezTo>
                    <a:pt x="192" y="373"/>
                    <a:pt x="176" y="332"/>
                    <a:pt x="161" y="290"/>
                  </a:cubicBezTo>
                  <a:cubicBezTo>
                    <a:pt x="148" y="251"/>
                    <a:pt x="136" y="211"/>
                    <a:pt x="128" y="170"/>
                  </a:cubicBezTo>
                  <a:cubicBezTo>
                    <a:pt x="122" y="140"/>
                    <a:pt x="116" y="102"/>
                    <a:pt x="130" y="73"/>
                  </a:cubicBezTo>
                  <a:cubicBezTo>
                    <a:pt x="130" y="71"/>
                    <a:pt x="134" y="72"/>
                    <a:pt x="133" y="74"/>
                  </a:cubicBezTo>
                  <a:cubicBezTo>
                    <a:pt x="124" y="111"/>
                    <a:pt x="130" y="150"/>
                    <a:pt x="138" y="187"/>
                  </a:cubicBezTo>
                  <a:cubicBezTo>
                    <a:pt x="147" y="224"/>
                    <a:pt x="158" y="260"/>
                    <a:pt x="170" y="295"/>
                  </a:cubicBezTo>
                  <a:cubicBezTo>
                    <a:pt x="186" y="338"/>
                    <a:pt x="203" y="379"/>
                    <a:pt x="224" y="419"/>
                  </a:cubicBezTo>
                  <a:cubicBezTo>
                    <a:pt x="240" y="449"/>
                    <a:pt x="258" y="477"/>
                    <a:pt x="277" y="505"/>
                  </a:cubicBezTo>
                  <a:cubicBezTo>
                    <a:pt x="295" y="510"/>
                    <a:pt x="313" y="514"/>
                    <a:pt x="330" y="518"/>
                  </a:cubicBezTo>
                  <a:cubicBezTo>
                    <a:pt x="356" y="524"/>
                    <a:pt x="383" y="528"/>
                    <a:pt x="409" y="531"/>
                  </a:cubicBezTo>
                  <a:cubicBezTo>
                    <a:pt x="402" y="518"/>
                    <a:pt x="396" y="505"/>
                    <a:pt x="390" y="492"/>
                  </a:cubicBezTo>
                  <a:cubicBezTo>
                    <a:pt x="344" y="488"/>
                    <a:pt x="298" y="480"/>
                    <a:pt x="254" y="465"/>
                  </a:cubicBezTo>
                  <a:cubicBezTo>
                    <a:pt x="253" y="464"/>
                    <a:pt x="253" y="462"/>
                    <a:pt x="254" y="463"/>
                  </a:cubicBezTo>
                  <a:cubicBezTo>
                    <a:pt x="298" y="477"/>
                    <a:pt x="342" y="483"/>
                    <a:pt x="387" y="485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47"/>
            <p:cNvSpPr/>
            <p:nvPr/>
          </p:nvSpPr>
          <p:spPr bwMode="auto">
            <a:xfrm>
              <a:off x="4765676" y="5926138"/>
              <a:ext cx="741363" cy="504825"/>
            </a:xfrm>
            <a:custGeom>
              <a:avLst/>
              <a:gdLst>
                <a:gd name="T0" fmla="*/ 23 w 184"/>
                <a:gd name="T1" fmla="*/ 52 h 125"/>
                <a:gd name="T2" fmla="*/ 63 w 184"/>
                <a:gd name="T3" fmla="*/ 125 h 125"/>
                <a:gd name="T4" fmla="*/ 184 w 184"/>
                <a:gd name="T5" fmla="*/ 110 h 125"/>
                <a:gd name="T6" fmla="*/ 145 w 184"/>
                <a:gd name="T7" fmla="*/ 0 h 125"/>
                <a:gd name="T8" fmla="*/ 0 w 184"/>
                <a:gd name="T9" fmla="*/ 5 h 125"/>
                <a:gd name="T10" fmla="*/ 20 w 184"/>
                <a:gd name="T11" fmla="*/ 45 h 125"/>
                <a:gd name="T12" fmla="*/ 148 w 184"/>
                <a:gd name="T13" fmla="*/ 49 h 125"/>
                <a:gd name="T14" fmla="*/ 148 w 184"/>
                <a:gd name="T15" fmla="*/ 52 h 125"/>
                <a:gd name="T16" fmla="*/ 23 w 184"/>
                <a:gd name="T17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5">
                  <a:moveTo>
                    <a:pt x="23" y="52"/>
                  </a:moveTo>
                  <a:cubicBezTo>
                    <a:pt x="35" y="77"/>
                    <a:pt x="49" y="101"/>
                    <a:pt x="63" y="125"/>
                  </a:cubicBezTo>
                  <a:cubicBezTo>
                    <a:pt x="103" y="123"/>
                    <a:pt x="144" y="114"/>
                    <a:pt x="184" y="110"/>
                  </a:cubicBezTo>
                  <a:cubicBezTo>
                    <a:pt x="169" y="74"/>
                    <a:pt x="156" y="37"/>
                    <a:pt x="145" y="0"/>
                  </a:cubicBezTo>
                  <a:cubicBezTo>
                    <a:pt x="97" y="5"/>
                    <a:pt x="49" y="8"/>
                    <a:pt x="0" y="5"/>
                  </a:cubicBezTo>
                  <a:cubicBezTo>
                    <a:pt x="7" y="19"/>
                    <a:pt x="13" y="32"/>
                    <a:pt x="20" y="45"/>
                  </a:cubicBezTo>
                  <a:cubicBezTo>
                    <a:pt x="62" y="50"/>
                    <a:pt x="105" y="51"/>
                    <a:pt x="148" y="49"/>
                  </a:cubicBezTo>
                  <a:cubicBezTo>
                    <a:pt x="150" y="49"/>
                    <a:pt x="150" y="52"/>
                    <a:pt x="148" y="52"/>
                  </a:cubicBezTo>
                  <a:cubicBezTo>
                    <a:pt x="107" y="57"/>
                    <a:pt x="65" y="56"/>
                    <a:pt x="23" y="52"/>
                  </a:cubicBezTo>
                  <a:close/>
                </a:path>
              </a:pathLst>
            </a:custGeom>
            <a:solidFill>
              <a:srgbClr val="E3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48"/>
            <p:cNvSpPr/>
            <p:nvPr/>
          </p:nvSpPr>
          <p:spPr bwMode="auto">
            <a:xfrm>
              <a:off x="8707438" y="1568450"/>
              <a:ext cx="717550" cy="1939925"/>
            </a:xfrm>
            <a:custGeom>
              <a:avLst/>
              <a:gdLst>
                <a:gd name="T0" fmla="*/ 116 w 178"/>
                <a:gd name="T1" fmla="*/ 151 h 481"/>
                <a:gd name="T2" fmla="*/ 68 w 178"/>
                <a:gd name="T3" fmla="*/ 47 h 481"/>
                <a:gd name="T4" fmla="*/ 65 w 178"/>
                <a:gd name="T5" fmla="*/ 47 h 481"/>
                <a:gd name="T6" fmla="*/ 42 w 178"/>
                <a:gd name="T7" fmla="*/ 29 h 481"/>
                <a:gd name="T8" fmla="*/ 39 w 178"/>
                <a:gd name="T9" fmla="*/ 9 h 481"/>
                <a:gd name="T10" fmla="*/ 31 w 178"/>
                <a:gd name="T11" fmla="*/ 0 h 481"/>
                <a:gd name="T12" fmla="*/ 23 w 178"/>
                <a:gd name="T13" fmla="*/ 11 h 481"/>
                <a:gd name="T14" fmla="*/ 26 w 178"/>
                <a:gd name="T15" fmla="*/ 23 h 481"/>
                <a:gd name="T16" fmla="*/ 20 w 178"/>
                <a:gd name="T17" fmla="*/ 54 h 481"/>
                <a:gd name="T18" fmla="*/ 3 w 178"/>
                <a:gd name="T19" fmla="*/ 59 h 481"/>
                <a:gd name="T20" fmla="*/ 15 w 178"/>
                <a:gd name="T21" fmla="*/ 135 h 481"/>
                <a:gd name="T22" fmla="*/ 21 w 178"/>
                <a:gd name="T23" fmla="*/ 194 h 481"/>
                <a:gd name="T24" fmla="*/ 28 w 178"/>
                <a:gd name="T25" fmla="*/ 273 h 481"/>
                <a:gd name="T26" fmla="*/ 36 w 178"/>
                <a:gd name="T27" fmla="*/ 298 h 481"/>
                <a:gd name="T28" fmla="*/ 46 w 178"/>
                <a:gd name="T29" fmla="*/ 307 h 481"/>
                <a:gd name="T30" fmla="*/ 57 w 178"/>
                <a:gd name="T31" fmla="*/ 330 h 481"/>
                <a:gd name="T32" fmla="*/ 52 w 178"/>
                <a:gd name="T33" fmla="*/ 363 h 481"/>
                <a:gd name="T34" fmla="*/ 69 w 178"/>
                <a:gd name="T35" fmla="*/ 398 h 481"/>
                <a:gd name="T36" fmla="*/ 109 w 178"/>
                <a:gd name="T37" fmla="*/ 454 h 481"/>
                <a:gd name="T38" fmla="*/ 141 w 178"/>
                <a:gd name="T39" fmla="*/ 475 h 481"/>
                <a:gd name="T40" fmla="*/ 165 w 178"/>
                <a:gd name="T41" fmla="*/ 443 h 481"/>
                <a:gd name="T42" fmla="*/ 178 w 178"/>
                <a:gd name="T43" fmla="*/ 418 h 481"/>
                <a:gd name="T44" fmla="*/ 178 w 178"/>
                <a:gd name="T45" fmla="*/ 418 h 481"/>
                <a:gd name="T46" fmla="*/ 160 w 178"/>
                <a:gd name="T47" fmla="*/ 274 h 481"/>
                <a:gd name="T48" fmla="*/ 116 w 178"/>
                <a:gd name="T49" fmla="*/ 15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481">
                  <a:moveTo>
                    <a:pt x="116" y="151"/>
                  </a:moveTo>
                  <a:cubicBezTo>
                    <a:pt x="102" y="117"/>
                    <a:pt x="88" y="79"/>
                    <a:pt x="68" y="47"/>
                  </a:cubicBezTo>
                  <a:cubicBezTo>
                    <a:pt x="67" y="47"/>
                    <a:pt x="66" y="48"/>
                    <a:pt x="65" y="47"/>
                  </a:cubicBezTo>
                  <a:cubicBezTo>
                    <a:pt x="56" y="43"/>
                    <a:pt x="45" y="39"/>
                    <a:pt x="42" y="29"/>
                  </a:cubicBezTo>
                  <a:cubicBezTo>
                    <a:pt x="39" y="22"/>
                    <a:pt x="40" y="16"/>
                    <a:pt x="39" y="9"/>
                  </a:cubicBezTo>
                  <a:cubicBezTo>
                    <a:pt x="36" y="6"/>
                    <a:pt x="33" y="3"/>
                    <a:pt x="31" y="0"/>
                  </a:cubicBezTo>
                  <a:cubicBezTo>
                    <a:pt x="26" y="2"/>
                    <a:pt x="23" y="6"/>
                    <a:pt x="23" y="11"/>
                  </a:cubicBezTo>
                  <a:cubicBezTo>
                    <a:pt x="24" y="15"/>
                    <a:pt x="25" y="19"/>
                    <a:pt x="26" y="23"/>
                  </a:cubicBezTo>
                  <a:cubicBezTo>
                    <a:pt x="28" y="33"/>
                    <a:pt x="30" y="46"/>
                    <a:pt x="20" y="54"/>
                  </a:cubicBezTo>
                  <a:cubicBezTo>
                    <a:pt x="15" y="58"/>
                    <a:pt x="9" y="61"/>
                    <a:pt x="3" y="59"/>
                  </a:cubicBezTo>
                  <a:cubicBezTo>
                    <a:pt x="13" y="83"/>
                    <a:pt x="0" y="113"/>
                    <a:pt x="15" y="135"/>
                  </a:cubicBezTo>
                  <a:cubicBezTo>
                    <a:pt x="30" y="156"/>
                    <a:pt x="25" y="170"/>
                    <a:pt x="21" y="194"/>
                  </a:cubicBezTo>
                  <a:cubicBezTo>
                    <a:pt x="16" y="221"/>
                    <a:pt x="29" y="246"/>
                    <a:pt x="28" y="273"/>
                  </a:cubicBezTo>
                  <a:cubicBezTo>
                    <a:pt x="27" y="282"/>
                    <a:pt x="28" y="291"/>
                    <a:pt x="36" y="298"/>
                  </a:cubicBezTo>
                  <a:cubicBezTo>
                    <a:pt x="40" y="301"/>
                    <a:pt x="43" y="304"/>
                    <a:pt x="46" y="307"/>
                  </a:cubicBezTo>
                  <a:cubicBezTo>
                    <a:pt x="52" y="314"/>
                    <a:pt x="56" y="321"/>
                    <a:pt x="57" y="330"/>
                  </a:cubicBezTo>
                  <a:cubicBezTo>
                    <a:pt x="57" y="341"/>
                    <a:pt x="54" y="351"/>
                    <a:pt x="52" y="363"/>
                  </a:cubicBezTo>
                  <a:cubicBezTo>
                    <a:pt x="48" y="380"/>
                    <a:pt x="55" y="388"/>
                    <a:pt x="69" y="398"/>
                  </a:cubicBezTo>
                  <a:cubicBezTo>
                    <a:pt x="87" y="411"/>
                    <a:pt x="96" y="435"/>
                    <a:pt x="109" y="454"/>
                  </a:cubicBezTo>
                  <a:cubicBezTo>
                    <a:pt x="115" y="464"/>
                    <a:pt x="127" y="481"/>
                    <a:pt x="141" y="475"/>
                  </a:cubicBezTo>
                  <a:cubicBezTo>
                    <a:pt x="157" y="468"/>
                    <a:pt x="161" y="458"/>
                    <a:pt x="165" y="443"/>
                  </a:cubicBezTo>
                  <a:cubicBezTo>
                    <a:pt x="167" y="434"/>
                    <a:pt x="171" y="423"/>
                    <a:pt x="178" y="418"/>
                  </a:cubicBezTo>
                  <a:cubicBezTo>
                    <a:pt x="178" y="418"/>
                    <a:pt x="178" y="418"/>
                    <a:pt x="178" y="418"/>
                  </a:cubicBezTo>
                  <a:cubicBezTo>
                    <a:pt x="176" y="370"/>
                    <a:pt x="171" y="321"/>
                    <a:pt x="160" y="274"/>
                  </a:cubicBezTo>
                  <a:cubicBezTo>
                    <a:pt x="149" y="232"/>
                    <a:pt x="133" y="191"/>
                    <a:pt x="116" y="151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49"/>
            <p:cNvSpPr>
              <a:spLocks noEditPoints="1"/>
            </p:cNvSpPr>
            <p:nvPr/>
          </p:nvSpPr>
          <p:spPr bwMode="auto">
            <a:xfrm>
              <a:off x="4948238" y="612775"/>
              <a:ext cx="220663" cy="165100"/>
            </a:xfrm>
            <a:custGeom>
              <a:avLst/>
              <a:gdLst>
                <a:gd name="T0" fmla="*/ 7 w 55"/>
                <a:gd name="T1" fmla="*/ 40 h 41"/>
                <a:gd name="T2" fmla="*/ 39 w 55"/>
                <a:gd name="T3" fmla="*/ 33 h 41"/>
                <a:gd name="T4" fmla="*/ 42 w 55"/>
                <a:gd name="T5" fmla="*/ 31 h 41"/>
                <a:gd name="T6" fmla="*/ 51 w 55"/>
                <a:gd name="T7" fmla="*/ 29 h 41"/>
                <a:gd name="T8" fmla="*/ 54 w 55"/>
                <a:gd name="T9" fmla="*/ 23 h 41"/>
                <a:gd name="T10" fmla="*/ 2 w 55"/>
                <a:gd name="T11" fmla="*/ 37 h 41"/>
                <a:gd name="T12" fmla="*/ 7 w 55"/>
                <a:gd name="T13" fmla="*/ 40 h 41"/>
                <a:gd name="T14" fmla="*/ 43 w 55"/>
                <a:gd name="T15" fmla="*/ 22 h 41"/>
                <a:gd name="T16" fmla="*/ 36 w 55"/>
                <a:gd name="T17" fmla="*/ 25 h 41"/>
                <a:gd name="T18" fmla="*/ 10 w 55"/>
                <a:gd name="T19" fmla="*/ 31 h 41"/>
                <a:gd name="T20" fmla="*/ 43 w 55"/>
                <a:gd name="T21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41">
                  <a:moveTo>
                    <a:pt x="7" y="40"/>
                  </a:moveTo>
                  <a:cubicBezTo>
                    <a:pt x="17" y="36"/>
                    <a:pt x="27" y="32"/>
                    <a:pt x="39" y="33"/>
                  </a:cubicBezTo>
                  <a:cubicBezTo>
                    <a:pt x="40" y="33"/>
                    <a:pt x="41" y="32"/>
                    <a:pt x="42" y="31"/>
                  </a:cubicBezTo>
                  <a:cubicBezTo>
                    <a:pt x="45" y="30"/>
                    <a:pt x="48" y="29"/>
                    <a:pt x="51" y="29"/>
                  </a:cubicBezTo>
                  <a:cubicBezTo>
                    <a:pt x="54" y="28"/>
                    <a:pt x="55" y="25"/>
                    <a:pt x="54" y="23"/>
                  </a:cubicBezTo>
                  <a:cubicBezTo>
                    <a:pt x="40" y="0"/>
                    <a:pt x="0" y="8"/>
                    <a:pt x="2" y="37"/>
                  </a:cubicBezTo>
                  <a:cubicBezTo>
                    <a:pt x="2" y="39"/>
                    <a:pt x="4" y="41"/>
                    <a:pt x="7" y="40"/>
                  </a:cubicBezTo>
                  <a:close/>
                  <a:moveTo>
                    <a:pt x="43" y="22"/>
                  </a:moveTo>
                  <a:cubicBezTo>
                    <a:pt x="40" y="22"/>
                    <a:pt x="38" y="23"/>
                    <a:pt x="36" y="25"/>
                  </a:cubicBezTo>
                  <a:cubicBezTo>
                    <a:pt x="27" y="24"/>
                    <a:pt x="18" y="27"/>
                    <a:pt x="10" y="31"/>
                  </a:cubicBezTo>
                  <a:cubicBezTo>
                    <a:pt x="13" y="17"/>
                    <a:pt x="32" y="13"/>
                    <a:pt x="43" y="2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50"/>
            <p:cNvSpPr>
              <a:spLocks noEditPoints="1"/>
            </p:cNvSpPr>
            <p:nvPr/>
          </p:nvSpPr>
          <p:spPr bwMode="auto">
            <a:xfrm>
              <a:off x="4903788" y="749300"/>
              <a:ext cx="341313" cy="206375"/>
            </a:xfrm>
            <a:custGeom>
              <a:avLst/>
              <a:gdLst>
                <a:gd name="T0" fmla="*/ 23 w 85"/>
                <a:gd name="T1" fmla="*/ 50 h 51"/>
                <a:gd name="T2" fmla="*/ 43 w 85"/>
                <a:gd name="T3" fmla="*/ 44 h 51"/>
                <a:gd name="T4" fmla="*/ 81 w 85"/>
                <a:gd name="T5" fmla="*/ 35 h 51"/>
                <a:gd name="T6" fmla="*/ 83 w 85"/>
                <a:gd name="T7" fmla="*/ 29 h 51"/>
                <a:gd name="T8" fmla="*/ 52 w 85"/>
                <a:gd name="T9" fmla="*/ 21 h 51"/>
                <a:gd name="T10" fmla="*/ 25 w 85"/>
                <a:gd name="T11" fmla="*/ 19 h 51"/>
                <a:gd name="T12" fmla="*/ 25 w 85"/>
                <a:gd name="T13" fmla="*/ 20 h 51"/>
                <a:gd name="T14" fmla="*/ 8 w 85"/>
                <a:gd name="T15" fmla="*/ 32 h 51"/>
                <a:gd name="T16" fmla="*/ 8 w 85"/>
                <a:gd name="T17" fmla="*/ 32 h 51"/>
                <a:gd name="T18" fmla="*/ 1 w 85"/>
                <a:gd name="T19" fmla="*/ 34 h 51"/>
                <a:gd name="T20" fmla="*/ 23 w 85"/>
                <a:gd name="T21" fmla="*/ 50 h 51"/>
                <a:gd name="T22" fmla="*/ 29 w 85"/>
                <a:gd name="T23" fmla="*/ 24 h 51"/>
                <a:gd name="T24" fmla="*/ 33 w 85"/>
                <a:gd name="T25" fmla="*/ 23 h 51"/>
                <a:gd name="T26" fmla="*/ 39 w 85"/>
                <a:gd name="T27" fmla="*/ 21 h 51"/>
                <a:gd name="T28" fmla="*/ 40 w 85"/>
                <a:gd name="T29" fmla="*/ 20 h 51"/>
                <a:gd name="T30" fmla="*/ 44 w 85"/>
                <a:gd name="T31" fmla="*/ 28 h 51"/>
                <a:gd name="T32" fmla="*/ 50 w 85"/>
                <a:gd name="T33" fmla="*/ 31 h 51"/>
                <a:gd name="T34" fmla="*/ 71 w 85"/>
                <a:gd name="T35" fmla="*/ 29 h 51"/>
                <a:gd name="T36" fmla="*/ 42 w 85"/>
                <a:gd name="T37" fmla="*/ 36 h 51"/>
                <a:gd name="T38" fmla="*/ 10 w 85"/>
                <a:gd name="T39" fmla="*/ 40 h 51"/>
                <a:gd name="T40" fmla="*/ 29 w 85"/>
                <a:gd name="T41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51">
                  <a:moveTo>
                    <a:pt x="23" y="50"/>
                  </a:moveTo>
                  <a:cubicBezTo>
                    <a:pt x="31" y="50"/>
                    <a:pt x="37" y="48"/>
                    <a:pt x="43" y="44"/>
                  </a:cubicBezTo>
                  <a:cubicBezTo>
                    <a:pt x="55" y="38"/>
                    <a:pt x="68" y="38"/>
                    <a:pt x="81" y="35"/>
                  </a:cubicBezTo>
                  <a:cubicBezTo>
                    <a:pt x="84" y="35"/>
                    <a:pt x="85" y="31"/>
                    <a:pt x="83" y="29"/>
                  </a:cubicBezTo>
                  <a:cubicBezTo>
                    <a:pt x="77" y="18"/>
                    <a:pt x="63" y="19"/>
                    <a:pt x="52" y="21"/>
                  </a:cubicBezTo>
                  <a:cubicBezTo>
                    <a:pt x="45" y="10"/>
                    <a:pt x="27" y="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9" y="23"/>
                    <a:pt x="14" y="28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28"/>
                    <a:pt x="1" y="31"/>
                    <a:pt x="1" y="34"/>
                  </a:cubicBezTo>
                  <a:cubicBezTo>
                    <a:pt x="0" y="48"/>
                    <a:pt x="12" y="51"/>
                    <a:pt x="23" y="50"/>
                  </a:cubicBezTo>
                  <a:close/>
                  <a:moveTo>
                    <a:pt x="29" y="24"/>
                  </a:moveTo>
                  <a:cubicBezTo>
                    <a:pt x="31" y="25"/>
                    <a:pt x="32" y="24"/>
                    <a:pt x="33" y="23"/>
                  </a:cubicBezTo>
                  <a:cubicBezTo>
                    <a:pt x="35" y="22"/>
                    <a:pt x="37" y="21"/>
                    <a:pt x="39" y="21"/>
                  </a:cubicBezTo>
                  <a:cubicBezTo>
                    <a:pt x="39" y="21"/>
                    <a:pt x="39" y="21"/>
                    <a:pt x="40" y="20"/>
                  </a:cubicBezTo>
                  <a:cubicBezTo>
                    <a:pt x="42" y="22"/>
                    <a:pt x="43" y="26"/>
                    <a:pt x="44" y="28"/>
                  </a:cubicBezTo>
                  <a:cubicBezTo>
                    <a:pt x="45" y="31"/>
                    <a:pt x="48" y="32"/>
                    <a:pt x="50" y="31"/>
                  </a:cubicBezTo>
                  <a:cubicBezTo>
                    <a:pt x="56" y="30"/>
                    <a:pt x="65" y="27"/>
                    <a:pt x="71" y="29"/>
                  </a:cubicBezTo>
                  <a:cubicBezTo>
                    <a:pt x="61" y="31"/>
                    <a:pt x="52" y="32"/>
                    <a:pt x="42" y="36"/>
                  </a:cubicBezTo>
                  <a:cubicBezTo>
                    <a:pt x="37" y="39"/>
                    <a:pt x="15" y="48"/>
                    <a:pt x="10" y="40"/>
                  </a:cubicBezTo>
                  <a:cubicBezTo>
                    <a:pt x="16" y="35"/>
                    <a:pt x="22" y="29"/>
                    <a:pt x="29" y="24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51"/>
            <p:cNvSpPr>
              <a:spLocks noEditPoints="1"/>
            </p:cNvSpPr>
            <p:nvPr/>
          </p:nvSpPr>
          <p:spPr bwMode="auto">
            <a:xfrm>
              <a:off x="4987926" y="927100"/>
              <a:ext cx="214313" cy="120650"/>
            </a:xfrm>
            <a:custGeom>
              <a:avLst/>
              <a:gdLst>
                <a:gd name="T0" fmla="*/ 53 w 53"/>
                <a:gd name="T1" fmla="*/ 22 h 30"/>
                <a:gd name="T2" fmla="*/ 41 w 53"/>
                <a:gd name="T3" fmla="*/ 0 h 30"/>
                <a:gd name="T4" fmla="*/ 27 w 53"/>
                <a:gd name="T5" fmla="*/ 3 h 30"/>
                <a:gd name="T6" fmla="*/ 12 w 53"/>
                <a:gd name="T7" fmla="*/ 7 h 30"/>
                <a:gd name="T8" fmla="*/ 10 w 53"/>
                <a:gd name="T9" fmla="*/ 9 h 30"/>
                <a:gd name="T10" fmla="*/ 4 w 53"/>
                <a:gd name="T11" fmla="*/ 13 h 30"/>
                <a:gd name="T12" fmla="*/ 7 w 53"/>
                <a:gd name="T13" fmla="*/ 26 h 30"/>
                <a:gd name="T14" fmla="*/ 27 w 53"/>
                <a:gd name="T15" fmla="*/ 28 h 30"/>
                <a:gd name="T16" fmla="*/ 49 w 53"/>
                <a:gd name="T17" fmla="*/ 25 h 30"/>
                <a:gd name="T18" fmla="*/ 53 w 53"/>
                <a:gd name="T19" fmla="*/ 22 h 30"/>
                <a:gd name="T20" fmla="*/ 25 w 53"/>
                <a:gd name="T21" fmla="*/ 21 h 30"/>
                <a:gd name="T22" fmla="*/ 11 w 53"/>
                <a:gd name="T23" fmla="*/ 20 h 30"/>
                <a:gd name="T24" fmla="*/ 14 w 53"/>
                <a:gd name="T25" fmla="*/ 15 h 30"/>
                <a:gd name="T26" fmla="*/ 31 w 53"/>
                <a:gd name="T27" fmla="*/ 12 h 30"/>
                <a:gd name="T28" fmla="*/ 42 w 53"/>
                <a:gd name="T29" fmla="*/ 9 h 30"/>
                <a:gd name="T30" fmla="*/ 45 w 53"/>
                <a:gd name="T31" fmla="*/ 18 h 30"/>
                <a:gd name="T32" fmla="*/ 25 w 53"/>
                <a:gd name="T3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30">
                  <a:moveTo>
                    <a:pt x="53" y="22"/>
                  </a:moveTo>
                  <a:cubicBezTo>
                    <a:pt x="53" y="14"/>
                    <a:pt x="53" y="0"/>
                    <a:pt x="41" y="0"/>
                  </a:cubicBezTo>
                  <a:cubicBezTo>
                    <a:pt x="37" y="0"/>
                    <a:pt x="32" y="2"/>
                    <a:pt x="27" y="3"/>
                  </a:cubicBezTo>
                  <a:cubicBezTo>
                    <a:pt x="23" y="5"/>
                    <a:pt x="15" y="4"/>
                    <a:pt x="12" y="7"/>
                  </a:cubicBezTo>
                  <a:cubicBezTo>
                    <a:pt x="11" y="8"/>
                    <a:pt x="11" y="8"/>
                    <a:pt x="10" y="9"/>
                  </a:cubicBezTo>
                  <a:cubicBezTo>
                    <a:pt x="8" y="10"/>
                    <a:pt x="6" y="11"/>
                    <a:pt x="4" y="13"/>
                  </a:cubicBezTo>
                  <a:cubicBezTo>
                    <a:pt x="0" y="18"/>
                    <a:pt x="2" y="24"/>
                    <a:pt x="7" y="26"/>
                  </a:cubicBezTo>
                  <a:cubicBezTo>
                    <a:pt x="12" y="30"/>
                    <a:pt x="21" y="29"/>
                    <a:pt x="27" y="28"/>
                  </a:cubicBezTo>
                  <a:cubicBezTo>
                    <a:pt x="34" y="28"/>
                    <a:pt x="42" y="26"/>
                    <a:pt x="49" y="25"/>
                  </a:cubicBezTo>
                  <a:cubicBezTo>
                    <a:pt x="51" y="25"/>
                    <a:pt x="52" y="24"/>
                    <a:pt x="53" y="22"/>
                  </a:cubicBezTo>
                  <a:close/>
                  <a:moveTo>
                    <a:pt x="25" y="21"/>
                  </a:moveTo>
                  <a:cubicBezTo>
                    <a:pt x="20" y="21"/>
                    <a:pt x="16" y="21"/>
                    <a:pt x="11" y="20"/>
                  </a:cubicBezTo>
                  <a:cubicBezTo>
                    <a:pt x="7" y="19"/>
                    <a:pt x="12" y="16"/>
                    <a:pt x="14" y="15"/>
                  </a:cubicBezTo>
                  <a:cubicBezTo>
                    <a:pt x="19" y="17"/>
                    <a:pt x="27" y="13"/>
                    <a:pt x="31" y="12"/>
                  </a:cubicBezTo>
                  <a:cubicBezTo>
                    <a:pt x="35" y="11"/>
                    <a:pt x="38" y="9"/>
                    <a:pt x="42" y="9"/>
                  </a:cubicBezTo>
                  <a:cubicBezTo>
                    <a:pt x="45" y="10"/>
                    <a:pt x="45" y="14"/>
                    <a:pt x="45" y="18"/>
                  </a:cubicBezTo>
                  <a:cubicBezTo>
                    <a:pt x="38" y="19"/>
                    <a:pt x="31" y="20"/>
                    <a:pt x="25" y="2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52"/>
            <p:cNvSpPr>
              <a:spLocks noEditPoints="1"/>
            </p:cNvSpPr>
            <p:nvPr/>
          </p:nvSpPr>
          <p:spPr bwMode="auto">
            <a:xfrm>
              <a:off x="5802313" y="225425"/>
              <a:ext cx="390525" cy="282575"/>
            </a:xfrm>
            <a:custGeom>
              <a:avLst/>
              <a:gdLst>
                <a:gd name="T0" fmla="*/ 61 w 97"/>
                <a:gd name="T1" fmla="*/ 6 h 70"/>
                <a:gd name="T2" fmla="*/ 30 w 97"/>
                <a:gd name="T3" fmla="*/ 23 h 70"/>
                <a:gd name="T4" fmla="*/ 3 w 97"/>
                <a:gd name="T5" fmla="*/ 38 h 70"/>
                <a:gd name="T6" fmla="*/ 3 w 97"/>
                <a:gd name="T7" fmla="*/ 46 h 70"/>
                <a:gd name="T8" fmla="*/ 39 w 97"/>
                <a:gd name="T9" fmla="*/ 67 h 70"/>
                <a:gd name="T10" fmla="*/ 69 w 97"/>
                <a:gd name="T11" fmla="*/ 51 h 70"/>
                <a:gd name="T12" fmla="*/ 70 w 97"/>
                <a:gd name="T13" fmla="*/ 48 h 70"/>
                <a:gd name="T14" fmla="*/ 77 w 97"/>
                <a:gd name="T15" fmla="*/ 33 h 70"/>
                <a:gd name="T16" fmla="*/ 96 w 97"/>
                <a:gd name="T17" fmla="*/ 18 h 70"/>
                <a:gd name="T18" fmla="*/ 93 w 97"/>
                <a:gd name="T19" fmla="*/ 12 h 70"/>
                <a:gd name="T20" fmla="*/ 61 w 97"/>
                <a:gd name="T21" fmla="*/ 6 h 70"/>
                <a:gd name="T22" fmla="*/ 69 w 97"/>
                <a:gd name="T23" fmla="*/ 29 h 70"/>
                <a:gd name="T24" fmla="*/ 61 w 97"/>
                <a:gd name="T25" fmla="*/ 48 h 70"/>
                <a:gd name="T26" fmla="*/ 60 w 97"/>
                <a:gd name="T27" fmla="*/ 49 h 70"/>
                <a:gd name="T28" fmla="*/ 35 w 97"/>
                <a:gd name="T29" fmla="*/ 56 h 70"/>
                <a:gd name="T30" fmla="*/ 13 w 97"/>
                <a:gd name="T31" fmla="*/ 42 h 70"/>
                <a:gd name="T32" fmla="*/ 48 w 97"/>
                <a:gd name="T33" fmla="*/ 24 h 70"/>
                <a:gd name="T34" fmla="*/ 76 w 97"/>
                <a:gd name="T35" fmla="*/ 14 h 70"/>
                <a:gd name="T36" fmla="*/ 86 w 97"/>
                <a:gd name="T37" fmla="*/ 18 h 70"/>
                <a:gd name="T38" fmla="*/ 69 w 97"/>
                <a:gd name="T39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70">
                  <a:moveTo>
                    <a:pt x="61" y="6"/>
                  </a:moveTo>
                  <a:cubicBezTo>
                    <a:pt x="51" y="12"/>
                    <a:pt x="41" y="18"/>
                    <a:pt x="30" y="23"/>
                  </a:cubicBezTo>
                  <a:cubicBezTo>
                    <a:pt x="21" y="27"/>
                    <a:pt x="11" y="32"/>
                    <a:pt x="3" y="38"/>
                  </a:cubicBezTo>
                  <a:cubicBezTo>
                    <a:pt x="0" y="40"/>
                    <a:pt x="0" y="44"/>
                    <a:pt x="3" y="46"/>
                  </a:cubicBezTo>
                  <a:cubicBezTo>
                    <a:pt x="15" y="53"/>
                    <a:pt x="25" y="63"/>
                    <a:pt x="39" y="67"/>
                  </a:cubicBezTo>
                  <a:cubicBezTo>
                    <a:pt x="50" y="70"/>
                    <a:pt x="61" y="56"/>
                    <a:pt x="69" y="51"/>
                  </a:cubicBezTo>
                  <a:cubicBezTo>
                    <a:pt x="70" y="51"/>
                    <a:pt x="71" y="49"/>
                    <a:pt x="70" y="48"/>
                  </a:cubicBezTo>
                  <a:cubicBezTo>
                    <a:pt x="73" y="43"/>
                    <a:pt x="71" y="37"/>
                    <a:pt x="77" y="33"/>
                  </a:cubicBezTo>
                  <a:cubicBezTo>
                    <a:pt x="85" y="27"/>
                    <a:pt x="92" y="26"/>
                    <a:pt x="96" y="18"/>
                  </a:cubicBezTo>
                  <a:cubicBezTo>
                    <a:pt x="97" y="15"/>
                    <a:pt x="96" y="13"/>
                    <a:pt x="93" y="12"/>
                  </a:cubicBezTo>
                  <a:cubicBezTo>
                    <a:pt x="83" y="9"/>
                    <a:pt x="73" y="0"/>
                    <a:pt x="61" y="6"/>
                  </a:cubicBezTo>
                  <a:close/>
                  <a:moveTo>
                    <a:pt x="69" y="29"/>
                  </a:moveTo>
                  <a:cubicBezTo>
                    <a:pt x="64" y="34"/>
                    <a:pt x="66" y="44"/>
                    <a:pt x="61" y="48"/>
                  </a:cubicBezTo>
                  <a:cubicBezTo>
                    <a:pt x="61" y="48"/>
                    <a:pt x="61" y="48"/>
                    <a:pt x="60" y="49"/>
                  </a:cubicBezTo>
                  <a:cubicBezTo>
                    <a:pt x="52" y="53"/>
                    <a:pt x="45" y="60"/>
                    <a:pt x="35" y="56"/>
                  </a:cubicBezTo>
                  <a:cubicBezTo>
                    <a:pt x="27" y="53"/>
                    <a:pt x="20" y="47"/>
                    <a:pt x="13" y="42"/>
                  </a:cubicBezTo>
                  <a:cubicBezTo>
                    <a:pt x="24" y="35"/>
                    <a:pt x="37" y="30"/>
                    <a:pt x="48" y="24"/>
                  </a:cubicBezTo>
                  <a:cubicBezTo>
                    <a:pt x="57" y="20"/>
                    <a:pt x="65" y="10"/>
                    <a:pt x="76" y="14"/>
                  </a:cubicBezTo>
                  <a:cubicBezTo>
                    <a:pt x="79" y="16"/>
                    <a:pt x="83" y="17"/>
                    <a:pt x="86" y="18"/>
                  </a:cubicBezTo>
                  <a:cubicBezTo>
                    <a:pt x="81" y="23"/>
                    <a:pt x="74" y="24"/>
                    <a:pt x="69" y="29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53"/>
            <p:cNvSpPr>
              <a:spLocks noEditPoints="1"/>
            </p:cNvSpPr>
            <p:nvPr/>
          </p:nvSpPr>
          <p:spPr bwMode="auto">
            <a:xfrm>
              <a:off x="6169026" y="238125"/>
              <a:ext cx="901700" cy="785813"/>
            </a:xfrm>
            <a:custGeom>
              <a:avLst/>
              <a:gdLst>
                <a:gd name="T0" fmla="*/ 205 w 224"/>
                <a:gd name="T1" fmla="*/ 194 h 195"/>
                <a:gd name="T2" fmla="*/ 210 w 224"/>
                <a:gd name="T3" fmla="*/ 188 h 195"/>
                <a:gd name="T4" fmla="*/ 187 w 224"/>
                <a:gd name="T5" fmla="*/ 140 h 195"/>
                <a:gd name="T6" fmla="*/ 198 w 224"/>
                <a:gd name="T7" fmla="*/ 124 h 195"/>
                <a:gd name="T8" fmla="*/ 199 w 224"/>
                <a:gd name="T9" fmla="*/ 112 h 195"/>
                <a:gd name="T10" fmla="*/ 217 w 224"/>
                <a:gd name="T11" fmla="*/ 85 h 195"/>
                <a:gd name="T12" fmla="*/ 193 w 224"/>
                <a:gd name="T13" fmla="*/ 58 h 195"/>
                <a:gd name="T14" fmla="*/ 134 w 224"/>
                <a:gd name="T15" fmla="*/ 30 h 195"/>
                <a:gd name="T16" fmla="*/ 73 w 224"/>
                <a:gd name="T17" fmla="*/ 2 h 195"/>
                <a:gd name="T18" fmla="*/ 25 w 224"/>
                <a:gd name="T19" fmla="*/ 13 h 195"/>
                <a:gd name="T20" fmla="*/ 11 w 224"/>
                <a:gd name="T21" fmla="*/ 37 h 195"/>
                <a:gd name="T22" fmla="*/ 8 w 224"/>
                <a:gd name="T23" fmla="*/ 39 h 195"/>
                <a:gd name="T24" fmla="*/ 38 w 224"/>
                <a:gd name="T25" fmla="*/ 67 h 195"/>
                <a:gd name="T26" fmla="*/ 66 w 224"/>
                <a:gd name="T27" fmla="*/ 80 h 195"/>
                <a:gd name="T28" fmla="*/ 88 w 224"/>
                <a:gd name="T29" fmla="*/ 90 h 195"/>
                <a:gd name="T30" fmla="*/ 97 w 224"/>
                <a:gd name="T31" fmla="*/ 114 h 195"/>
                <a:gd name="T32" fmla="*/ 117 w 224"/>
                <a:gd name="T33" fmla="*/ 142 h 195"/>
                <a:gd name="T34" fmla="*/ 126 w 224"/>
                <a:gd name="T35" fmla="*/ 164 h 195"/>
                <a:gd name="T36" fmla="*/ 164 w 224"/>
                <a:gd name="T37" fmla="*/ 176 h 195"/>
                <a:gd name="T38" fmla="*/ 205 w 224"/>
                <a:gd name="T39" fmla="*/ 194 h 195"/>
                <a:gd name="T40" fmla="*/ 125 w 224"/>
                <a:gd name="T41" fmla="*/ 127 h 195"/>
                <a:gd name="T42" fmla="*/ 105 w 224"/>
                <a:gd name="T43" fmla="*/ 104 h 195"/>
                <a:gd name="T44" fmla="*/ 68 w 224"/>
                <a:gd name="T45" fmla="*/ 70 h 195"/>
                <a:gd name="T46" fmla="*/ 17 w 224"/>
                <a:gd name="T47" fmla="*/ 43 h 195"/>
                <a:gd name="T48" fmla="*/ 16 w 224"/>
                <a:gd name="T49" fmla="*/ 38 h 195"/>
                <a:gd name="T50" fmla="*/ 32 w 224"/>
                <a:gd name="T51" fmla="*/ 17 h 195"/>
                <a:gd name="T52" fmla="*/ 94 w 224"/>
                <a:gd name="T53" fmla="*/ 16 h 195"/>
                <a:gd name="T54" fmla="*/ 147 w 224"/>
                <a:gd name="T55" fmla="*/ 45 h 195"/>
                <a:gd name="T56" fmla="*/ 197 w 224"/>
                <a:gd name="T57" fmla="*/ 69 h 195"/>
                <a:gd name="T58" fmla="*/ 190 w 224"/>
                <a:gd name="T59" fmla="*/ 101 h 195"/>
                <a:gd name="T60" fmla="*/ 183 w 224"/>
                <a:gd name="T61" fmla="*/ 127 h 195"/>
                <a:gd name="T62" fmla="*/ 196 w 224"/>
                <a:gd name="T63" fmla="*/ 182 h 195"/>
                <a:gd name="T64" fmla="*/ 171 w 224"/>
                <a:gd name="T65" fmla="*/ 168 h 195"/>
                <a:gd name="T66" fmla="*/ 138 w 224"/>
                <a:gd name="T67" fmla="*/ 159 h 195"/>
                <a:gd name="T68" fmla="*/ 125 w 224"/>
                <a:gd name="T69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195">
                  <a:moveTo>
                    <a:pt x="205" y="194"/>
                  </a:moveTo>
                  <a:cubicBezTo>
                    <a:pt x="208" y="195"/>
                    <a:pt x="212" y="192"/>
                    <a:pt x="210" y="188"/>
                  </a:cubicBezTo>
                  <a:cubicBezTo>
                    <a:pt x="203" y="172"/>
                    <a:pt x="189" y="158"/>
                    <a:pt x="187" y="140"/>
                  </a:cubicBezTo>
                  <a:cubicBezTo>
                    <a:pt x="187" y="134"/>
                    <a:pt x="196" y="129"/>
                    <a:pt x="198" y="124"/>
                  </a:cubicBezTo>
                  <a:cubicBezTo>
                    <a:pt x="199" y="120"/>
                    <a:pt x="200" y="116"/>
                    <a:pt x="199" y="112"/>
                  </a:cubicBezTo>
                  <a:cubicBezTo>
                    <a:pt x="196" y="96"/>
                    <a:pt x="216" y="98"/>
                    <a:pt x="217" y="85"/>
                  </a:cubicBezTo>
                  <a:cubicBezTo>
                    <a:pt x="218" y="70"/>
                    <a:pt x="204" y="64"/>
                    <a:pt x="193" y="58"/>
                  </a:cubicBezTo>
                  <a:cubicBezTo>
                    <a:pt x="174" y="49"/>
                    <a:pt x="154" y="39"/>
                    <a:pt x="134" y="30"/>
                  </a:cubicBezTo>
                  <a:cubicBezTo>
                    <a:pt x="113" y="20"/>
                    <a:pt x="96" y="5"/>
                    <a:pt x="73" y="2"/>
                  </a:cubicBezTo>
                  <a:cubicBezTo>
                    <a:pt x="58" y="0"/>
                    <a:pt x="39" y="7"/>
                    <a:pt x="25" y="13"/>
                  </a:cubicBezTo>
                  <a:cubicBezTo>
                    <a:pt x="16" y="17"/>
                    <a:pt x="14" y="28"/>
                    <a:pt x="11" y="37"/>
                  </a:cubicBezTo>
                  <a:cubicBezTo>
                    <a:pt x="10" y="37"/>
                    <a:pt x="9" y="38"/>
                    <a:pt x="8" y="39"/>
                  </a:cubicBezTo>
                  <a:cubicBezTo>
                    <a:pt x="0" y="54"/>
                    <a:pt x="30" y="63"/>
                    <a:pt x="38" y="67"/>
                  </a:cubicBezTo>
                  <a:cubicBezTo>
                    <a:pt x="48" y="72"/>
                    <a:pt x="56" y="76"/>
                    <a:pt x="66" y="80"/>
                  </a:cubicBezTo>
                  <a:cubicBezTo>
                    <a:pt x="74" y="82"/>
                    <a:pt x="81" y="85"/>
                    <a:pt x="88" y="90"/>
                  </a:cubicBezTo>
                  <a:cubicBezTo>
                    <a:pt x="95" y="97"/>
                    <a:pt x="94" y="106"/>
                    <a:pt x="97" y="114"/>
                  </a:cubicBezTo>
                  <a:cubicBezTo>
                    <a:pt x="100" y="128"/>
                    <a:pt x="120" y="126"/>
                    <a:pt x="117" y="142"/>
                  </a:cubicBezTo>
                  <a:cubicBezTo>
                    <a:pt x="116" y="151"/>
                    <a:pt x="119" y="159"/>
                    <a:pt x="126" y="164"/>
                  </a:cubicBezTo>
                  <a:cubicBezTo>
                    <a:pt x="137" y="172"/>
                    <a:pt x="151" y="173"/>
                    <a:pt x="164" y="176"/>
                  </a:cubicBezTo>
                  <a:cubicBezTo>
                    <a:pt x="179" y="180"/>
                    <a:pt x="189" y="193"/>
                    <a:pt x="205" y="194"/>
                  </a:cubicBezTo>
                  <a:close/>
                  <a:moveTo>
                    <a:pt x="125" y="127"/>
                  </a:moveTo>
                  <a:cubicBezTo>
                    <a:pt x="120" y="116"/>
                    <a:pt x="108" y="119"/>
                    <a:pt x="105" y="104"/>
                  </a:cubicBezTo>
                  <a:cubicBezTo>
                    <a:pt x="101" y="84"/>
                    <a:pt x="86" y="76"/>
                    <a:pt x="68" y="70"/>
                  </a:cubicBezTo>
                  <a:cubicBezTo>
                    <a:pt x="64" y="69"/>
                    <a:pt x="15" y="48"/>
                    <a:pt x="17" y="43"/>
                  </a:cubicBezTo>
                  <a:cubicBezTo>
                    <a:pt x="18" y="41"/>
                    <a:pt x="17" y="40"/>
                    <a:pt x="16" y="38"/>
                  </a:cubicBezTo>
                  <a:cubicBezTo>
                    <a:pt x="20" y="30"/>
                    <a:pt x="22" y="21"/>
                    <a:pt x="32" y="17"/>
                  </a:cubicBezTo>
                  <a:cubicBezTo>
                    <a:pt x="53" y="10"/>
                    <a:pt x="72" y="5"/>
                    <a:pt x="94" y="16"/>
                  </a:cubicBezTo>
                  <a:cubicBezTo>
                    <a:pt x="112" y="25"/>
                    <a:pt x="128" y="36"/>
                    <a:pt x="147" y="45"/>
                  </a:cubicBezTo>
                  <a:cubicBezTo>
                    <a:pt x="164" y="53"/>
                    <a:pt x="180" y="61"/>
                    <a:pt x="197" y="69"/>
                  </a:cubicBezTo>
                  <a:cubicBezTo>
                    <a:pt x="224" y="83"/>
                    <a:pt x="195" y="88"/>
                    <a:pt x="190" y="101"/>
                  </a:cubicBezTo>
                  <a:cubicBezTo>
                    <a:pt x="186" y="111"/>
                    <a:pt x="194" y="118"/>
                    <a:pt x="183" y="127"/>
                  </a:cubicBezTo>
                  <a:cubicBezTo>
                    <a:pt x="167" y="139"/>
                    <a:pt x="186" y="165"/>
                    <a:pt x="196" y="182"/>
                  </a:cubicBezTo>
                  <a:cubicBezTo>
                    <a:pt x="187" y="178"/>
                    <a:pt x="180" y="172"/>
                    <a:pt x="171" y="168"/>
                  </a:cubicBezTo>
                  <a:cubicBezTo>
                    <a:pt x="160" y="164"/>
                    <a:pt x="148" y="163"/>
                    <a:pt x="138" y="159"/>
                  </a:cubicBezTo>
                  <a:cubicBezTo>
                    <a:pt x="124" y="154"/>
                    <a:pt x="130" y="138"/>
                    <a:pt x="125" y="1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54"/>
            <p:cNvSpPr>
              <a:spLocks noEditPoints="1"/>
            </p:cNvSpPr>
            <p:nvPr/>
          </p:nvSpPr>
          <p:spPr bwMode="auto">
            <a:xfrm>
              <a:off x="7135813" y="596900"/>
              <a:ext cx="238125" cy="152400"/>
            </a:xfrm>
            <a:custGeom>
              <a:avLst/>
              <a:gdLst>
                <a:gd name="T0" fmla="*/ 15 w 59"/>
                <a:gd name="T1" fmla="*/ 38 h 38"/>
                <a:gd name="T2" fmla="*/ 37 w 59"/>
                <a:gd name="T3" fmla="*/ 36 h 38"/>
                <a:gd name="T4" fmla="*/ 56 w 59"/>
                <a:gd name="T5" fmla="*/ 31 h 38"/>
                <a:gd name="T6" fmla="*/ 58 w 59"/>
                <a:gd name="T7" fmla="*/ 27 h 38"/>
                <a:gd name="T8" fmla="*/ 32 w 59"/>
                <a:gd name="T9" fmla="*/ 4 h 38"/>
                <a:gd name="T10" fmla="*/ 28 w 59"/>
                <a:gd name="T11" fmla="*/ 14 h 38"/>
                <a:gd name="T12" fmla="*/ 15 w 59"/>
                <a:gd name="T13" fmla="*/ 20 h 38"/>
                <a:gd name="T14" fmla="*/ 7 w 59"/>
                <a:gd name="T15" fmla="*/ 26 h 38"/>
                <a:gd name="T16" fmla="*/ 15 w 59"/>
                <a:gd name="T17" fmla="*/ 38 h 38"/>
                <a:gd name="T18" fmla="*/ 12 w 59"/>
                <a:gd name="T19" fmla="*/ 30 h 38"/>
                <a:gd name="T20" fmla="*/ 35 w 59"/>
                <a:gd name="T21" fmla="*/ 15 h 38"/>
                <a:gd name="T22" fmla="*/ 34 w 59"/>
                <a:gd name="T23" fmla="*/ 11 h 38"/>
                <a:gd name="T24" fmla="*/ 41 w 59"/>
                <a:gd name="T25" fmla="*/ 12 h 38"/>
                <a:gd name="T26" fmla="*/ 44 w 59"/>
                <a:gd name="T27" fmla="*/ 16 h 38"/>
                <a:gd name="T28" fmla="*/ 50 w 59"/>
                <a:gd name="T29" fmla="*/ 25 h 38"/>
                <a:gd name="T30" fmla="*/ 33 w 59"/>
                <a:gd name="T31" fmla="*/ 30 h 38"/>
                <a:gd name="T32" fmla="*/ 26 w 59"/>
                <a:gd name="T33" fmla="*/ 31 h 38"/>
                <a:gd name="T34" fmla="*/ 15 w 59"/>
                <a:gd name="T35" fmla="*/ 31 h 38"/>
                <a:gd name="T36" fmla="*/ 12 w 59"/>
                <a:gd name="T37" fmla="*/ 30 h 38"/>
                <a:gd name="T38" fmla="*/ 12 w 59"/>
                <a:gd name="T3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38">
                  <a:moveTo>
                    <a:pt x="15" y="38"/>
                  </a:moveTo>
                  <a:cubicBezTo>
                    <a:pt x="22" y="38"/>
                    <a:pt x="30" y="37"/>
                    <a:pt x="37" y="36"/>
                  </a:cubicBezTo>
                  <a:cubicBezTo>
                    <a:pt x="44" y="35"/>
                    <a:pt x="50" y="32"/>
                    <a:pt x="56" y="31"/>
                  </a:cubicBezTo>
                  <a:cubicBezTo>
                    <a:pt x="58" y="31"/>
                    <a:pt x="59" y="28"/>
                    <a:pt x="58" y="27"/>
                  </a:cubicBezTo>
                  <a:cubicBezTo>
                    <a:pt x="54" y="16"/>
                    <a:pt x="46" y="0"/>
                    <a:pt x="32" y="4"/>
                  </a:cubicBezTo>
                  <a:cubicBezTo>
                    <a:pt x="27" y="5"/>
                    <a:pt x="27" y="10"/>
                    <a:pt x="28" y="14"/>
                  </a:cubicBezTo>
                  <a:cubicBezTo>
                    <a:pt x="28" y="18"/>
                    <a:pt x="17" y="19"/>
                    <a:pt x="15" y="20"/>
                  </a:cubicBezTo>
                  <a:cubicBezTo>
                    <a:pt x="12" y="22"/>
                    <a:pt x="9" y="24"/>
                    <a:pt x="7" y="26"/>
                  </a:cubicBezTo>
                  <a:cubicBezTo>
                    <a:pt x="0" y="34"/>
                    <a:pt x="10" y="37"/>
                    <a:pt x="15" y="38"/>
                  </a:cubicBezTo>
                  <a:close/>
                  <a:moveTo>
                    <a:pt x="12" y="30"/>
                  </a:moveTo>
                  <a:cubicBezTo>
                    <a:pt x="17" y="25"/>
                    <a:pt x="35" y="25"/>
                    <a:pt x="35" y="15"/>
                  </a:cubicBezTo>
                  <a:cubicBezTo>
                    <a:pt x="35" y="14"/>
                    <a:pt x="34" y="12"/>
                    <a:pt x="34" y="11"/>
                  </a:cubicBezTo>
                  <a:cubicBezTo>
                    <a:pt x="37" y="10"/>
                    <a:pt x="39" y="10"/>
                    <a:pt x="41" y="12"/>
                  </a:cubicBezTo>
                  <a:cubicBezTo>
                    <a:pt x="42" y="13"/>
                    <a:pt x="43" y="14"/>
                    <a:pt x="44" y="16"/>
                  </a:cubicBezTo>
                  <a:cubicBezTo>
                    <a:pt x="46" y="18"/>
                    <a:pt x="48" y="21"/>
                    <a:pt x="50" y="25"/>
                  </a:cubicBezTo>
                  <a:cubicBezTo>
                    <a:pt x="44" y="25"/>
                    <a:pt x="37" y="26"/>
                    <a:pt x="33" y="30"/>
                  </a:cubicBezTo>
                  <a:cubicBezTo>
                    <a:pt x="31" y="30"/>
                    <a:pt x="28" y="30"/>
                    <a:pt x="26" y="31"/>
                  </a:cubicBezTo>
                  <a:cubicBezTo>
                    <a:pt x="22" y="31"/>
                    <a:pt x="19" y="31"/>
                    <a:pt x="15" y="31"/>
                  </a:cubicBezTo>
                  <a:cubicBezTo>
                    <a:pt x="14" y="31"/>
                    <a:pt x="13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55"/>
            <p:cNvSpPr>
              <a:spLocks noEditPoints="1"/>
            </p:cNvSpPr>
            <p:nvPr/>
          </p:nvSpPr>
          <p:spPr bwMode="auto">
            <a:xfrm>
              <a:off x="5165726" y="1220788"/>
              <a:ext cx="249238" cy="363538"/>
            </a:xfrm>
            <a:custGeom>
              <a:avLst/>
              <a:gdLst>
                <a:gd name="T0" fmla="*/ 4 w 62"/>
                <a:gd name="T1" fmla="*/ 23 h 90"/>
                <a:gd name="T2" fmla="*/ 11 w 62"/>
                <a:gd name="T3" fmla="*/ 57 h 90"/>
                <a:gd name="T4" fmla="*/ 26 w 62"/>
                <a:gd name="T5" fmla="*/ 70 h 90"/>
                <a:gd name="T6" fmla="*/ 47 w 62"/>
                <a:gd name="T7" fmla="*/ 86 h 90"/>
                <a:gd name="T8" fmla="*/ 59 w 62"/>
                <a:gd name="T9" fmla="*/ 61 h 90"/>
                <a:gd name="T10" fmla="*/ 42 w 62"/>
                <a:gd name="T11" fmla="*/ 50 h 90"/>
                <a:gd name="T12" fmla="*/ 48 w 62"/>
                <a:gd name="T13" fmla="*/ 12 h 90"/>
                <a:gd name="T14" fmla="*/ 42 w 62"/>
                <a:gd name="T15" fmla="*/ 2 h 90"/>
                <a:gd name="T16" fmla="*/ 24 w 62"/>
                <a:gd name="T17" fmla="*/ 7 h 90"/>
                <a:gd name="T18" fmla="*/ 4 w 62"/>
                <a:gd name="T19" fmla="*/ 23 h 90"/>
                <a:gd name="T20" fmla="*/ 26 w 62"/>
                <a:gd name="T21" fmla="*/ 16 h 90"/>
                <a:gd name="T22" fmla="*/ 32 w 62"/>
                <a:gd name="T23" fmla="*/ 16 h 90"/>
                <a:gd name="T24" fmla="*/ 39 w 62"/>
                <a:gd name="T25" fmla="*/ 16 h 90"/>
                <a:gd name="T26" fmla="*/ 29 w 62"/>
                <a:gd name="T27" fmla="*/ 52 h 90"/>
                <a:gd name="T28" fmla="*/ 32 w 62"/>
                <a:gd name="T29" fmla="*/ 59 h 90"/>
                <a:gd name="T30" fmla="*/ 50 w 62"/>
                <a:gd name="T31" fmla="*/ 69 h 90"/>
                <a:gd name="T32" fmla="*/ 39 w 62"/>
                <a:gd name="T33" fmla="*/ 75 h 90"/>
                <a:gd name="T34" fmla="*/ 38 w 62"/>
                <a:gd name="T35" fmla="*/ 68 h 90"/>
                <a:gd name="T36" fmla="*/ 23 w 62"/>
                <a:gd name="T37" fmla="*/ 57 h 90"/>
                <a:gd name="T38" fmla="*/ 22 w 62"/>
                <a:gd name="T39" fmla="*/ 54 h 90"/>
                <a:gd name="T40" fmla="*/ 20 w 62"/>
                <a:gd name="T41" fmla="*/ 53 h 90"/>
                <a:gd name="T42" fmla="*/ 19 w 62"/>
                <a:gd name="T43" fmla="*/ 49 h 90"/>
                <a:gd name="T44" fmla="*/ 12 w 62"/>
                <a:gd name="T45" fmla="*/ 46 h 90"/>
                <a:gd name="T46" fmla="*/ 13 w 62"/>
                <a:gd name="T47" fmla="*/ 22 h 90"/>
                <a:gd name="T48" fmla="*/ 15 w 62"/>
                <a:gd name="T49" fmla="*/ 15 h 90"/>
                <a:gd name="T50" fmla="*/ 26 w 62"/>
                <a:gd name="T51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90">
                  <a:moveTo>
                    <a:pt x="4" y="23"/>
                  </a:moveTo>
                  <a:cubicBezTo>
                    <a:pt x="1" y="35"/>
                    <a:pt x="0" y="50"/>
                    <a:pt x="11" y="57"/>
                  </a:cubicBezTo>
                  <a:cubicBezTo>
                    <a:pt x="13" y="63"/>
                    <a:pt x="19" y="65"/>
                    <a:pt x="26" y="70"/>
                  </a:cubicBezTo>
                  <a:cubicBezTo>
                    <a:pt x="35" y="76"/>
                    <a:pt x="31" y="90"/>
                    <a:pt x="47" y="86"/>
                  </a:cubicBezTo>
                  <a:cubicBezTo>
                    <a:pt x="55" y="83"/>
                    <a:pt x="62" y="69"/>
                    <a:pt x="59" y="61"/>
                  </a:cubicBezTo>
                  <a:cubicBezTo>
                    <a:pt x="57" y="52"/>
                    <a:pt x="49" y="50"/>
                    <a:pt x="42" y="50"/>
                  </a:cubicBezTo>
                  <a:cubicBezTo>
                    <a:pt x="47" y="39"/>
                    <a:pt x="47" y="22"/>
                    <a:pt x="48" y="12"/>
                  </a:cubicBezTo>
                  <a:cubicBezTo>
                    <a:pt x="48" y="8"/>
                    <a:pt x="46" y="3"/>
                    <a:pt x="42" y="2"/>
                  </a:cubicBezTo>
                  <a:cubicBezTo>
                    <a:pt x="34" y="0"/>
                    <a:pt x="32" y="8"/>
                    <a:pt x="24" y="7"/>
                  </a:cubicBezTo>
                  <a:cubicBezTo>
                    <a:pt x="10" y="4"/>
                    <a:pt x="7" y="10"/>
                    <a:pt x="4" y="23"/>
                  </a:cubicBezTo>
                  <a:close/>
                  <a:moveTo>
                    <a:pt x="26" y="16"/>
                  </a:moveTo>
                  <a:cubicBezTo>
                    <a:pt x="28" y="17"/>
                    <a:pt x="30" y="18"/>
                    <a:pt x="32" y="16"/>
                  </a:cubicBezTo>
                  <a:cubicBezTo>
                    <a:pt x="35" y="14"/>
                    <a:pt x="41" y="8"/>
                    <a:pt x="39" y="16"/>
                  </a:cubicBezTo>
                  <a:cubicBezTo>
                    <a:pt x="38" y="26"/>
                    <a:pt x="39" y="46"/>
                    <a:pt x="29" y="52"/>
                  </a:cubicBezTo>
                  <a:cubicBezTo>
                    <a:pt x="25" y="54"/>
                    <a:pt x="28" y="60"/>
                    <a:pt x="32" y="59"/>
                  </a:cubicBezTo>
                  <a:cubicBezTo>
                    <a:pt x="38" y="59"/>
                    <a:pt x="55" y="55"/>
                    <a:pt x="50" y="69"/>
                  </a:cubicBezTo>
                  <a:cubicBezTo>
                    <a:pt x="48" y="75"/>
                    <a:pt x="45" y="76"/>
                    <a:pt x="39" y="75"/>
                  </a:cubicBezTo>
                  <a:cubicBezTo>
                    <a:pt x="39" y="72"/>
                    <a:pt x="39" y="71"/>
                    <a:pt x="38" y="68"/>
                  </a:cubicBezTo>
                  <a:cubicBezTo>
                    <a:pt x="35" y="63"/>
                    <a:pt x="28" y="61"/>
                    <a:pt x="23" y="57"/>
                  </a:cubicBezTo>
                  <a:cubicBezTo>
                    <a:pt x="24" y="56"/>
                    <a:pt x="23" y="55"/>
                    <a:pt x="22" y="54"/>
                  </a:cubicBezTo>
                  <a:cubicBezTo>
                    <a:pt x="21" y="54"/>
                    <a:pt x="21" y="54"/>
                    <a:pt x="20" y="53"/>
                  </a:cubicBezTo>
                  <a:cubicBezTo>
                    <a:pt x="20" y="52"/>
                    <a:pt x="19" y="51"/>
                    <a:pt x="19" y="49"/>
                  </a:cubicBezTo>
                  <a:cubicBezTo>
                    <a:pt x="19" y="46"/>
                    <a:pt x="15" y="44"/>
                    <a:pt x="12" y="46"/>
                  </a:cubicBezTo>
                  <a:cubicBezTo>
                    <a:pt x="9" y="39"/>
                    <a:pt x="11" y="30"/>
                    <a:pt x="13" y="22"/>
                  </a:cubicBezTo>
                  <a:cubicBezTo>
                    <a:pt x="14" y="20"/>
                    <a:pt x="14" y="14"/>
                    <a:pt x="15" y="15"/>
                  </a:cubicBezTo>
                  <a:cubicBezTo>
                    <a:pt x="18" y="16"/>
                    <a:pt x="22" y="16"/>
                    <a:pt x="26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56"/>
            <p:cNvSpPr>
              <a:spLocks noEditPoints="1"/>
            </p:cNvSpPr>
            <p:nvPr/>
          </p:nvSpPr>
          <p:spPr bwMode="auto">
            <a:xfrm>
              <a:off x="5378451" y="1443038"/>
              <a:ext cx="565150" cy="496888"/>
            </a:xfrm>
            <a:custGeom>
              <a:avLst/>
              <a:gdLst>
                <a:gd name="T0" fmla="*/ 2 w 140"/>
                <a:gd name="T1" fmla="*/ 45 h 123"/>
                <a:gd name="T2" fmla="*/ 39 w 140"/>
                <a:gd name="T3" fmla="*/ 52 h 123"/>
                <a:gd name="T4" fmla="*/ 39 w 140"/>
                <a:gd name="T5" fmla="*/ 54 h 123"/>
                <a:gd name="T6" fmla="*/ 44 w 140"/>
                <a:gd name="T7" fmla="*/ 58 h 123"/>
                <a:gd name="T8" fmla="*/ 51 w 140"/>
                <a:gd name="T9" fmla="*/ 59 h 123"/>
                <a:gd name="T10" fmla="*/ 27 w 140"/>
                <a:gd name="T11" fmla="*/ 87 h 123"/>
                <a:gd name="T12" fmla="*/ 32 w 140"/>
                <a:gd name="T13" fmla="*/ 117 h 123"/>
                <a:gd name="T14" fmla="*/ 58 w 140"/>
                <a:gd name="T15" fmla="*/ 102 h 123"/>
                <a:gd name="T16" fmla="*/ 60 w 140"/>
                <a:gd name="T17" fmla="*/ 89 h 123"/>
                <a:gd name="T18" fmla="*/ 62 w 140"/>
                <a:gd name="T19" fmla="*/ 81 h 123"/>
                <a:gd name="T20" fmla="*/ 77 w 140"/>
                <a:gd name="T21" fmla="*/ 80 h 123"/>
                <a:gd name="T22" fmla="*/ 79 w 140"/>
                <a:gd name="T23" fmla="*/ 96 h 123"/>
                <a:gd name="T24" fmla="*/ 102 w 140"/>
                <a:gd name="T25" fmla="*/ 97 h 123"/>
                <a:gd name="T26" fmla="*/ 105 w 140"/>
                <a:gd name="T27" fmla="*/ 91 h 123"/>
                <a:gd name="T28" fmla="*/ 119 w 140"/>
                <a:gd name="T29" fmla="*/ 88 h 123"/>
                <a:gd name="T30" fmla="*/ 129 w 140"/>
                <a:gd name="T31" fmla="*/ 79 h 123"/>
                <a:gd name="T32" fmla="*/ 86 w 140"/>
                <a:gd name="T33" fmla="*/ 53 h 123"/>
                <a:gd name="T34" fmla="*/ 88 w 140"/>
                <a:gd name="T35" fmla="*/ 41 h 123"/>
                <a:gd name="T36" fmla="*/ 75 w 140"/>
                <a:gd name="T37" fmla="*/ 31 h 123"/>
                <a:gd name="T38" fmla="*/ 61 w 140"/>
                <a:gd name="T39" fmla="*/ 11 h 123"/>
                <a:gd name="T40" fmla="*/ 40 w 140"/>
                <a:gd name="T41" fmla="*/ 7 h 123"/>
                <a:gd name="T42" fmla="*/ 40 w 140"/>
                <a:gd name="T43" fmla="*/ 14 h 123"/>
                <a:gd name="T44" fmla="*/ 5 w 140"/>
                <a:gd name="T45" fmla="*/ 39 h 123"/>
                <a:gd name="T46" fmla="*/ 2 w 140"/>
                <a:gd name="T47" fmla="*/ 45 h 123"/>
                <a:gd name="T48" fmla="*/ 49 w 140"/>
                <a:gd name="T49" fmla="*/ 16 h 123"/>
                <a:gd name="T50" fmla="*/ 54 w 140"/>
                <a:gd name="T51" fmla="*/ 15 h 123"/>
                <a:gd name="T52" fmla="*/ 63 w 140"/>
                <a:gd name="T53" fmla="*/ 30 h 123"/>
                <a:gd name="T54" fmla="*/ 78 w 140"/>
                <a:gd name="T55" fmla="*/ 49 h 123"/>
                <a:gd name="T56" fmla="*/ 75 w 140"/>
                <a:gd name="T57" fmla="*/ 55 h 123"/>
                <a:gd name="T58" fmla="*/ 118 w 140"/>
                <a:gd name="T59" fmla="*/ 66 h 123"/>
                <a:gd name="T60" fmla="*/ 117 w 140"/>
                <a:gd name="T61" fmla="*/ 79 h 123"/>
                <a:gd name="T62" fmla="*/ 112 w 140"/>
                <a:gd name="T63" fmla="*/ 78 h 123"/>
                <a:gd name="T64" fmla="*/ 102 w 140"/>
                <a:gd name="T65" fmla="*/ 81 h 123"/>
                <a:gd name="T66" fmla="*/ 96 w 140"/>
                <a:gd name="T67" fmla="*/ 90 h 123"/>
                <a:gd name="T68" fmla="*/ 86 w 140"/>
                <a:gd name="T69" fmla="*/ 79 h 123"/>
                <a:gd name="T70" fmla="*/ 58 w 140"/>
                <a:gd name="T71" fmla="*/ 70 h 123"/>
                <a:gd name="T72" fmla="*/ 49 w 140"/>
                <a:gd name="T73" fmla="*/ 100 h 123"/>
                <a:gd name="T74" fmla="*/ 34 w 140"/>
                <a:gd name="T75" fmla="*/ 97 h 123"/>
                <a:gd name="T76" fmla="*/ 39 w 140"/>
                <a:gd name="T77" fmla="*/ 83 h 123"/>
                <a:gd name="T78" fmla="*/ 64 w 140"/>
                <a:gd name="T79" fmla="*/ 62 h 123"/>
                <a:gd name="T80" fmla="*/ 64 w 140"/>
                <a:gd name="T81" fmla="*/ 54 h 123"/>
                <a:gd name="T82" fmla="*/ 50 w 140"/>
                <a:gd name="T83" fmla="*/ 49 h 123"/>
                <a:gd name="T84" fmla="*/ 49 w 140"/>
                <a:gd name="T85" fmla="*/ 48 h 123"/>
                <a:gd name="T86" fmla="*/ 41 w 140"/>
                <a:gd name="T87" fmla="*/ 46 h 123"/>
                <a:gd name="T88" fmla="*/ 40 w 140"/>
                <a:gd name="T89" fmla="*/ 46 h 123"/>
                <a:gd name="T90" fmla="*/ 14 w 140"/>
                <a:gd name="T91" fmla="*/ 45 h 123"/>
                <a:gd name="T92" fmla="*/ 49 w 140"/>
                <a:gd name="T93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23">
                  <a:moveTo>
                    <a:pt x="2" y="45"/>
                  </a:moveTo>
                  <a:cubicBezTo>
                    <a:pt x="13" y="60"/>
                    <a:pt x="25" y="53"/>
                    <a:pt x="39" y="52"/>
                  </a:cubicBezTo>
                  <a:cubicBezTo>
                    <a:pt x="39" y="53"/>
                    <a:pt x="39" y="53"/>
                    <a:pt x="39" y="54"/>
                  </a:cubicBezTo>
                  <a:cubicBezTo>
                    <a:pt x="39" y="56"/>
                    <a:pt x="42" y="58"/>
                    <a:pt x="44" y="58"/>
                  </a:cubicBezTo>
                  <a:cubicBezTo>
                    <a:pt x="46" y="58"/>
                    <a:pt x="49" y="58"/>
                    <a:pt x="51" y="59"/>
                  </a:cubicBezTo>
                  <a:cubicBezTo>
                    <a:pt x="40" y="65"/>
                    <a:pt x="31" y="74"/>
                    <a:pt x="27" y="87"/>
                  </a:cubicBezTo>
                  <a:cubicBezTo>
                    <a:pt x="24" y="95"/>
                    <a:pt x="22" y="112"/>
                    <a:pt x="32" y="117"/>
                  </a:cubicBezTo>
                  <a:cubicBezTo>
                    <a:pt x="43" y="123"/>
                    <a:pt x="55" y="113"/>
                    <a:pt x="58" y="102"/>
                  </a:cubicBezTo>
                  <a:cubicBezTo>
                    <a:pt x="59" y="98"/>
                    <a:pt x="59" y="94"/>
                    <a:pt x="60" y="89"/>
                  </a:cubicBezTo>
                  <a:cubicBezTo>
                    <a:pt x="61" y="86"/>
                    <a:pt x="61" y="84"/>
                    <a:pt x="62" y="81"/>
                  </a:cubicBezTo>
                  <a:cubicBezTo>
                    <a:pt x="64" y="75"/>
                    <a:pt x="69" y="74"/>
                    <a:pt x="77" y="80"/>
                  </a:cubicBezTo>
                  <a:cubicBezTo>
                    <a:pt x="76" y="87"/>
                    <a:pt x="76" y="91"/>
                    <a:pt x="79" y="96"/>
                  </a:cubicBezTo>
                  <a:cubicBezTo>
                    <a:pt x="85" y="107"/>
                    <a:pt x="95" y="105"/>
                    <a:pt x="102" y="97"/>
                  </a:cubicBezTo>
                  <a:cubicBezTo>
                    <a:pt x="103" y="95"/>
                    <a:pt x="104" y="93"/>
                    <a:pt x="105" y="91"/>
                  </a:cubicBezTo>
                  <a:cubicBezTo>
                    <a:pt x="109" y="85"/>
                    <a:pt x="114" y="89"/>
                    <a:pt x="119" y="88"/>
                  </a:cubicBezTo>
                  <a:cubicBezTo>
                    <a:pt x="125" y="87"/>
                    <a:pt x="127" y="85"/>
                    <a:pt x="129" y="79"/>
                  </a:cubicBezTo>
                  <a:cubicBezTo>
                    <a:pt x="140" y="50"/>
                    <a:pt x="100" y="60"/>
                    <a:pt x="86" y="53"/>
                  </a:cubicBezTo>
                  <a:cubicBezTo>
                    <a:pt x="90" y="50"/>
                    <a:pt x="91" y="47"/>
                    <a:pt x="88" y="41"/>
                  </a:cubicBezTo>
                  <a:cubicBezTo>
                    <a:pt x="86" y="37"/>
                    <a:pt x="79" y="33"/>
                    <a:pt x="75" y="31"/>
                  </a:cubicBezTo>
                  <a:cubicBezTo>
                    <a:pt x="68" y="26"/>
                    <a:pt x="65" y="18"/>
                    <a:pt x="61" y="11"/>
                  </a:cubicBezTo>
                  <a:cubicBezTo>
                    <a:pt x="56" y="3"/>
                    <a:pt x="46" y="0"/>
                    <a:pt x="40" y="7"/>
                  </a:cubicBezTo>
                  <a:cubicBezTo>
                    <a:pt x="38" y="9"/>
                    <a:pt x="39" y="12"/>
                    <a:pt x="40" y="14"/>
                  </a:cubicBezTo>
                  <a:cubicBezTo>
                    <a:pt x="47" y="27"/>
                    <a:pt x="10" y="38"/>
                    <a:pt x="5" y="39"/>
                  </a:cubicBezTo>
                  <a:cubicBezTo>
                    <a:pt x="2" y="39"/>
                    <a:pt x="0" y="42"/>
                    <a:pt x="2" y="45"/>
                  </a:cubicBezTo>
                  <a:close/>
                  <a:moveTo>
                    <a:pt x="49" y="16"/>
                  </a:moveTo>
                  <a:cubicBezTo>
                    <a:pt x="49" y="15"/>
                    <a:pt x="43" y="1"/>
                    <a:pt x="54" y="15"/>
                  </a:cubicBezTo>
                  <a:cubicBezTo>
                    <a:pt x="58" y="20"/>
                    <a:pt x="60" y="25"/>
                    <a:pt x="63" y="30"/>
                  </a:cubicBezTo>
                  <a:cubicBezTo>
                    <a:pt x="66" y="34"/>
                    <a:pt x="87" y="45"/>
                    <a:pt x="78" y="49"/>
                  </a:cubicBezTo>
                  <a:cubicBezTo>
                    <a:pt x="75" y="50"/>
                    <a:pt x="74" y="52"/>
                    <a:pt x="75" y="55"/>
                  </a:cubicBezTo>
                  <a:cubicBezTo>
                    <a:pt x="85" y="68"/>
                    <a:pt x="105" y="61"/>
                    <a:pt x="118" y="66"/>
                  </a:cubicBezTo>
                  <a:cubicBezTo>
                    <a:pt x="124" y="70"/>
                    <a:pt x="123" y="74"/>
                    <a:pt x="117" y="79"/>
                  </a:cubicBezTo>
                  <a:cubicBezTo>
                    <a:pt x="115" y="79"/>
                    <a:pt x="114" y="79"/>
                    <a:pt x="112" y="78"/>
                  </a:cubicBezTo>
                  <a:cubicBezTo>
                    <a:pt x="109" y="78"/>
                    <a:pt x="105" y="78"/>
                    <a:pt x="102" y="81"/>
                  </a:cubicBezTo>
                  <a:cubicBezTo>
                    <a:pt x="100" y="83"/>
                    <a:pt x="98" y="87"/>
                    <a:pt x="96" y="90"/>
                  </a:cubicBezTo>
                  <a:cubicBezTo>
                    <a:pt x="89" y="102"/>
                    <a:pt x="85" y="87"/>
                    <a:pt x="86" y="79"/>
                  </a:cubicBezTo>
                  <a:cubicBezTo>
                    <a:pt x="90" y="62"/>
                    <a:pt x="67" y="59"/>
                    <a:pt x="58" y="70"/>
                  </a:cubicBezTo>
                  <a:cubicBezTo>
                    <a:pt x="52" y="78"/>
                    <a:pt x="51" y="91"/>
                    <a:pt x="49" y="100"/>
                  </a:cubicBezTo>
                  <a:cubicBezTo>
                    <a:pt x="37" y="108"/>
                    <a:pt x="32" y="107"/>
                    <a:pt x="34" y="97"/>
                  </a:cubicBezTo>
                  <a:cubicBezTo>
                    <a:pt x="35" y="92"/>
                    <a:pt x="36" y="87"/>
                    <a:pt x="39" y="83"/>
                  </a:cubicBezTo>
                  <a:cubicBezTo>
                    <a:pt x="44" y="73"/>
                    <a:pt x="54" y="67"/>
                    <a:pt x="64" y="62"/>
                  </a:cubicBezTo>
                  <a:cubicBezTo>
                    <a:pt x="67" y="61"/>
                    <a:pt x="68" y="56"/>
                    <a:pt x="64" y="54"/>
                  </a:cubicBezTo>
                  <a:cubicBezTo>
                    <a:pt x="60" y="51"/>
                    <a:pt x="55" y="50"/>
                    <a:pt x="50" y="49"/>
                  </a:cubicBezTo>
                  <a:cubicBezTo>
                    <a:pt x="50" y="49"/>
                    <a:pt x="50" y="48"/>
                    <a:pt x="49" y="48"/>
                  </a:cubicBezTo>
                  <a:cubicBezTo>
                    <a:pt x="49" y="43"/>
                    <a:pt x="42" y="41"/>
                    <a:pt x="41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46"/>
                    <a:pt x="21" y="49"/>
                    <a:pt x="14" y="45"/>
                  </a:cubicBezTo>
                  <a:cubicBezTo>
                    <a:pt x="29" y="42"/>
                    <a:pt x="50" y="31"/>
                    <a:pt x="49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57"/>
            <p:cNvSpPr>
              <a:spLocks noEditPoints="1"/>
            </p:cNvSpPr>
            <p:nvPr/>
          </p:nvSpPr>
          <p:spPr bwMode="auto">
            <a:xfrm>
              <a:off x="5676901" y="1762125"/>
              <a:ext cx="398463" cy="217488"/>
            </a:xfrm>
            <a:custGeom>
              <a:avLst/>
              <a:gdLst>
                <a:gd name="T0" fmla="*/ 16 w 99"/>
                <a:gd name="T1" fmla="*/ 31 h 54"/>
                <a:gd name="T2" fmla="*/ 3 w 99"/>
                <a:gd name="T3" fmla="*/ 37 h 54"/>
                <a:gd name="T4" fmla="*/ 2 w 99"/>
                <a:gd name="T5" fmla="*/ 42 h 54"/>
                <a:gd name="T6" fmla="*/ 48 w 99"/>
                <a:gd name="T7" fmla="*/ 39 h 54"/>
                <a:gd name="T8" fmla="*/ 83 w 99"/>
                <a:gd name="T9" fmla="*/ 20 h 54"/>
                <a:gd name="T10" fmla="*/ 99 w 99"/>
                <a:gd name="T11" fmla="*/ 5 h 54"/>
                <a:gd name="T12" fmla="*/ 95 w 99"/>
                <a:gd name="T13" fmla="*/ 0 h 54"/>
                <a:gd name="T14" fmla="*/ 80 w 99"/>
                <a:gd name="T15" fmla="*/ 3 h 54"/>
                <a:gd name="T16" fmla="*/ 53 w 99"/>
                <a:gd name="T17" fmla="*/ 12 h 54"/>
                <a:gd name="T18" fmla="*/ 16 w 99"/>
                <a:gd name="T19" fmla="*/ 31 h 54"/>
                <a:gd name="T20" fmla="*/ 89 w 99"/>
                <a:gd name="T21" fmla="*/ 9 h 54"/>
                <a:gd name="T22" fmla="*/ 77 w 99"/>
                <a:gd name="T23" fmla="*/ 13 h 54"/>
                <a:gd name="T24" fmla="*/ 89 w 99"/>
                <a:gd name="T25" fmla="*/ 9 h 54"/>
                <a:gd name="T26" fmla="*/ 71 w 99"/>
                <a:gd name="T27" fmla="*/ 16 h 54"/>
                <a:gd name="T28" fmla="*/ 48 w 99"/>
                <a:gd name="T29" fmla="*/ 31 h 54"/>
                <a:gd name="T30" fmla="*/ 14 w 99"/>
                <a:gd name="T31" fmla="*/ 40 h 54"/>
                <a:gd name="T32" fmla="*/ 15 w 99"/>
                <a:gd name="T33" fmla="*/ 40 h 54"/>
                <a:gd name="T34" fmla="*/ 59 w 99"/>
                <a:gd name="T35" fmla="*/ 19 h 54"/>
                <a:gd name="T36" fmla="*/ 71 w 99"/>
                <a:gd name="T37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54">
                  <a:moveTo>
                    <a:pt x="16" y="31"/>
                  </a:moveTo>
                  <a:cubicBezTo>
                    <a:pt x="12" y="33"/>
                    <a:pt x="7" y="34"/>
                    <a:pt x="3" y="37"/>
                  </a:cubicBezTo>
                  <a:cubicBezTo>
                    <a:pt x="1" y="38"/>
                    <a:pt x="0" y="40"/>
                    <a:pt x="2" y="42"/>
                  </a:cubicBezTo>
                  <a:cubicBezTo>
                    <a:pt x="12" y="54"/>
                    <a:pt x="36" y="44"/>
                    <a:pt x="48" y="39"/>
                  </a:cubicBezTo>
                  <a:cubicBezTo>
                    <a:pt x="61" y="34"/>
                    <a:pt x="70" y="23"/>
                    <a:pt x="83" y="20"/>
                  </a:cubicBezTo>
                  <a:cubicBezTo>
                    <a:pt x="92" y="17"/>
                    <a:pt x="98" y="15"/>
                    <a:pt x="99" y="5"/>
                  </a:cubicBezTo>
                  <a:cubicBezTo>
                    <a:pt x="99" y="2"/>
                    <a:pt x="97" y="0"/>
                    <a:pt x="95" y="0"/>
                  </a:cubicBezTo>
                  <a:cubicBezTo>
                    <a:pt x="89" y="0"/>
                    <a:pt x="85" y="1"/>
                    <a:pt x="80" y="3"/>
                  </a:cubicBezTo>
                  <a:cubicBezTo>
                    <a:pt x="71" y="8"/>
                    <a:pt x="63" y="10"/>
                    <a:pt x="53" y="12"/>
                  </a:cubicBezTo>
                  <a:cubicBezTo>
                    <a:pt x="40" y="15"/>
                    <a:pt x="28" y="23"/>
                    <a:pt x="16" y="31"/>
                  </a:cubicBezTo>
                  <a:close/>
                  <a:moveTo>
                    <a:pt x="89" y="9"/>
                  </a:moveTo>
                  <a:cubicBezTo>
                    <a:pt x="86" y="12"/>
                    <a:pt x="81" y="12"/>
                    <a:pt x="77" y="13"/>
                  </a:cubicBezTo>
                  <a:cubicBezTo>
                    <a:pt x="81" y="11"/>
                    <a:pt x="85" y="10"/>
                    <a:pt x="89" y="9"/>
                  </a:cubicBezTo>
                  <a:close/>
                  <a:moveTo>
                    <a:pt x="71" y="16"/>
                  </a:moveTo>
                  <a:cubicBezTo>
                    <a:pt x="63" y="21"/>
                    <a:pt x="56" y="27"/>
                    <a:pt x="48" y="31"/>
                  </a:cubicBezTo>
                  <a:cubicBezTo>
                    <a:pt x="42" y="33"/>
                    <a:pt x="24" y="42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30" y="32"/>
                    <a:pt x="42" y="21"/>
                    <a:pt x="59" y="19"/>
                  </a:cubicBezTo>
                  <a:cubicBezTo>
                    <a:pt x="63" y="19"/>
                    <a:pt x="67" y="17"/>
                    <a:pt x="71" y="16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58"/>
            <p:cNvSpPr>
              <a:spLocks noEditPoints="1"/>
            </p:cNvSpPr>
            <p:nvPr/>
          </p:nvSpPr>
          <p:spPr bwMode="auto">
            <a:xfrm>
              <a:off x="5516563" y="2951163"/>
              <a:ext cx="647700" cy="303213"/>
            </a:xfrm>
            <a:custGeom>
              <a:avLst/>
              <a:gdLst>
                <a:gd name="T0" fmla="*/ 140 w 161"/>
                <a:gd name="T1" fmla="*/ 36 h 75"/>
                <a:gd name="T2" fmla="*/ 117 w 161"/>
                <a:gd name="T3" fmla="*/ 28 h 75"/>
                <a:gd name="T4" fmla="*/ 67 w 161"/>
                <a:gd name="T5" fmla="*/ 8 h 75"/>
                <a:gd name="T6" fmla="*/ 32 w 161"/>
                <a:gd name="T7" fmla="*/ 3 h 75"/>
                <a:gd name="T8" fmla="*/ 3 w 161"/>
                <a:gd name="T9" fmla="*/ 24 h 75"/>
                <a:gd name="T10" fmla="*/ 7 w 161"/>
                <a:gd name="T11" fmla="*/ 29 h 75"/>
                <a:gd name="T12" fmla="*/ 14 w 161"/>
                <a:gd name="T13" fmla="*/ 24 h 75"/>
                <a:gd name="T14" fmla="*/ 17 w 161"/>
                <a:gd name="T15" fmla="*/ 25 h 75"/>
                <a:gd name="T16" fmla="*/ 74 w 161"/>
                <a:gd name="T17" fmla="*/ 35 h 75"/>
                <a:gd name="T18" fmla="*/ 91 w 161"/>
                <a:gd name="T19" fmla="*/ 40 h 75"/>
                <a:gd name="T20" fmla="*/ 91 w 161"/>
                <a:gd name="T21" fmla="*/ 55 h 75"/>
                <a:gd name="T22" fmla="*/ 93 w 161"/>
                <a:gd name="T23" fmla="*/ 61 h 75"/>
                <a:gd name="T24" fmla="*/ 147 w 161"/>
                <a:gd name="T25" fmla="*/ 66 h 75"/>
                <a:gd name="T26" fmla="*/ 140 w 161"/>
                <a:gd name="T27" fmla="*/ 36 h 75"/>
                <a:gd name="T28" fmla="*/ 135 w 161"/>
                <a:gd name="T29" fmla="*/ 62 h 75"/>
                <a:gd name="T30" fmla="*/ 101 w 161"/>
                <a:gd name="T31" fmla="*/ 56 h 75"/>
                <a:gd name="T32" fmla="*/ 98 w 161"/>
                <a:gd name="T33" fmla="*/ 35 h 75"/>
                <a:gd name="T34" fmla="*/ 74 w 161"/>
                <a:gd name="T35" fmla="*/ 28 h 75"/>
                <a:gd name="T36" fmla="*/ 53 w 161"/>
                <a:gd name="T37" fmla="*/ 17 h 75"/>
                <a:gd name="T38" fmla="*/ 22 w 161"/>
                <a:gd name="T39" fmla="*/ 16 h 75"/>
                <a:gd name="T40" fmla="*/ 21 w 161"/>
                <a:gd name="T41" fmla="*/ 16 h 75"/>
                <a:gd name="T42" fmla="*/ 28 w 161"/>
                <a:gd name="T43" fmla="*/ 11 h 75"/>
                <a:gd name="T44" fmla="*/ 71 w 161"/>
                <a:gd name="T45" fmla="*/ 16 h 75"/>
                <a:gd name="T46" fmla="*/ 118 w 161"/>
                <a:gd name="T47" fmla="*/ 34 h 75"/>
                <a:gd name="T48" fmla="*/ 135 w 161"/>
                <a:gd name="T49" fmla="*/ 40 h 75"/>
                <a:gd name="T50" fmla="*/ 135 w 161"/>
                <a:gd name="T51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75">
                  <a:moveTo>
                    <a:pt x="140" y="36"/>
                  </a:moveTo>
                  <a:cubicBezTo>
                    <a:pt x="133" y="32"/>
                    <a:pt x="124" y="30"/>
                    <a:pt x="117" y="28"/>
                  </a:cubicBezTo>
                  <a:cubicBezTo>
                    <a:pt x="100" y="23"/>
                    <a:pt x="84" y="14"/>
                    <a:pt x="67" y="8"/>
                  </a:cubicBezTo>
                  <a:cubicBezTo>
                    <a:pt x="55" y="4"/>
                    <a:pt x="45" y="0"/>
                    <a:pt x="32" y="3"/>
                  </a:cubicBezTo>
                  <a:cubicBezTo>
                    <a:pt x="21" y="5"/>
                    <a:pt x="11" y="17"/>
                    <a:pt x="3" y="24"/>
                  </a:cubicBezTo>
                  <a:cubicBezTo>
                    <a:pt x="0" y="27"/>
                    <a:pt x="4" y="30"/>
                    <a:pt x="7" y="29"/>
                  </a:cubicBezTo>
                  <a:cubicBezTo>
                    <a:pt x="9" y="28"/>
                    <a:pt x="12" y="26"/>
                    <a:pt x="14" y="24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40" y="14"/>
                    <a:pt x="53" y="28"/>
                    <a:pt x="74" y="35"/>
                  </a:cubicBezTo>
                  <a:cubicBezTo>
                    <a:pt x="79" y="38"/>
                    <a:pt x="85" y="39"/>
                    <a:pt x="91" y="40"/>
                  </a:cubicBezTo>
                  <a:cubicBezTo>
                    <a:pt x="107" y="44"/>
                    <a:pt x="100" y="49"/>
                    <a:pt x="91" y="55"/>
                  </a:cubicBezTo>
                  <a:cubicBezTo>
                    <a:pt x="88" y="57"/>
                    <a:pt x="90" y="61"/>
                    <a:pt x="93" y="61"/>
                  </a:cubicBezTo>
                  <a:cubicBezTo>
                    <a:pt x="109" y="62"/>
                    <a:pt x="131" y="75"/>
                    <a:pt x="147" y="66"/>
                  </a:cubicBezTo>
                  <a:cubicBezTo>
                    <a:pt x="161" y="57"/>
                    <a:pt x="149" y="41"/>
                    <a:pt x="140" y="36"/>
                  </a:cubicBezTo>
                  <a:close/>
                  <a:moveTo>
                    <a:pt x="135" y="62"/>
                  </a:moveTo>
                  <a:cubicBezTo>
                    <a:pt x="123" y="62"/>
                    <a:pt x="112" y="58"/>
                    <a:pt x="101" y="56"/>
                  </a:cubicBezTo>
                  <a:cubicBezTo>
                    <a:pt x="110" y="48"/>
                    <a:pt x="115" y="40"/>
                    <a:pt x="98" y="35"/>
                  </a:cubicBezTo>
                  <a:cubicBezTo>
                    <a:pt x="90" y="32"/>
                    <a:pt x="81" y="31"/>
                    <a:pt x="74" y="28"/>
                  </a:cubicBezTo>
                  <a:cubicBezTo>
                    <a:pt x="67" y="25"/>
                    <a:pt x="60" y="20"/>
                    <a:pt x="53" y="17"/>
                  </a:cubicBezTo>
                  <a:cubicBezTo>
                    <a:pt x="43" y="12"/>
                    <a:pt x="32" y="12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4"/>
                    <a:pt x="25" y="12"/>
                    <a:pt x="28" y="11"/>
                  </a:cubicBezTo>
                  <a:cubicBezTo>
                    <a:pt x="41" y="3"/>
                    <a:pt x="58" y="11"/>
                    <a:pt x="71" y="16"/>
                  </a:cubicBezTo>
                  <a:cubicBezTo>
                    <a:pt x="87" y="21"/>
                    <a:pt x="102" y="29"/>
                    <a:pt x="118" y="34"/>
                  </a:cubicBezTo>
                  <a:cubicBezTo>
                    <a:pt x="124" y="36"/>
                    <a:pt x="129" y="37"/>
                    <a:pt x="135" y="40"/>
                  </a:cubicBezTo>
                  <a:cubicBezTo>
                    <a:pt x="145" y="44"/>
                    <a:pt x="155" y="62"/>
                    <a:pt x="135" y="6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59"/>
            <p:cNvSpPr>
              <a:spLocks noEditPoints="1"/>
            </p:cNvSpPr>
            <p:nvPr/>
          </p:nvSpPr>
          <p:spPr bwMode="auto">
            <a:xfrm>
              <a:off x="6205538" y="3136900"/>
              <a:ext cx="257175" cy="160338"/>
            </a:xfrm>
            <a:custGeom>
              <a:avLst/>
              <a:gdLst>
                <a:gd name="T0" fmla="*/ 6 w 64"/>
                <a:gd name="T1" fmla="*/ 1 h 40"/>
                <a:gd name="T2" fmla="*/ 3 w 64"/>
                <a:gd name="T3" fmla="*/ 4 h 40"/>
                <a:gd name="T4" fmla="*/ 0 w 64"/>
                <a:gd name="T5" fmla="*/ 29 h 40"/>
                <a:gd name="T6" fmla="*/ 4 w 64"/>
                <a:gd name="T7" fmla="*/ 32 h 40"/>
                <a:gd name="T8" fmla="*/ 24 w 64"/>
                <a:gd name="T9" fmla="*/ 33 h 40"/>
                <a:gd name="T10" fmla="*/ 60 w 64"/>
                <a:gd name="T11" fmla="*/ 39 h 40"/>
                <a:gd name="T12" fmla="*/ 64 w 64"/>
                <a:gd name="T13" fmla="*/ 35 h 40"/>
                <a:gd name="T14" fmla="*/ 6 w 64"/>
                <a:gd name="T15" fmla="*/ 1 h 40"/>
                <a:gd name="T16" fmla="*/ 24 w 64"/>
                <a:gd name="T17" fmla="*/ 25 h 40"/>
                <a:gd name="T18" fmla="*/ 19 w 64"/>
                <a:gd name="T19" fmla="*/ 27 h 40"/>
                <a:gd name="T20" fmla="*/ 7 w 64"/>
                <a:gd name="T21" fmla="*/ 26 h 40"/>
                <a:gd name="T22" fmla="*/ 10 w 64"/>
                <a:gd name="T23" fmla="*/ 8 h 40"/>
                <a:gd name="T24" fmla="*/ 57 w 64"/>
                <a:gd name="T25" fmla="*/ 31 h 40"/>
                <a:gd name="T26" fmla="*/ 24 w 64"/>
                <a:gd name="T2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0">
                  <a:moveTo>
                    <a:pt x="6" y="1"/>
                  </a:moveTo>
                  <a:cubicBezTo>
                    <a:pt x="4" y="1"/>
                    <a:pt x="3" y="3"/>
                    <a:pt x="3" y="4"/>
                  </a:cubicBezTo>
                  <a:cubicBezTo>
                    <a:pt x="3" y="13"/>
                    <a:pt x="0" y="21"/>
                    <a:pt x="0" y="29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10" y="32"/>
                    <a:pt x="18" y="31"/>
                    <a:pt x="24" y="33"/>
                  </a:cubicBezTo>
                  <a:cubicBezTo>
                    <a:pt x="36" y="37"/>
                    <a:pt x="48" y="35"/>
                    <a:pt x="60" y="39"/>
                  </a:cubicBezTo>
                  <a:cubicBezTo>
                    <a:pt x="62" y="40"/>
                    <a:pt x="64" y="37"/>
                    <a:pt x="64" y="35"/>
                  </a:cubicBezTo>
                  <a:cubicBezTo>
                    <a:pt x="63" y="6"/>
                    <a:pt x="30" y="0"/>
                    <a:pt x="6" y="1"/>
                  </a:cubicBezTo>
                  <a:close/>
                  <a:moveTo>
                    <a:pt x="24" y="25"/>
                  </a:moveTo>
                  <a:cubicBezTo>
                    <a:pt x="21" y="24"/>
                    <a:pt x="19" y="25"/>
                    <a:pt x="19" y="27"/>
                  </a:cubicBezTo>
                  <a:cubicBezTo>
                    <a:pt x="15" y="26"/>
                    <a:pt x="11" y="26"/>
                    <a:pt x="7" y="26"/>
                  </a:cubicBezTo>
                  <a:cubicBezTo>
                    <a:pt x="8" y="20"/>
                    <a:pt x="9" y="14"/>
                    <a:pt x="10" y="8"/>
                  </a:cubicBezTo>
                  <a:cubicBezTo>
                    <a:pt x="28" y="8"/>
                    <a:pt x="52" y="11"/>
                    <a:pt x="57" y="31"/>
                  </a:cubicBezTo>
                  <a:cubicBezTo>
                    <a:pt x="46" y="29"/>
                    <a:pt x="33" y="31"/>
                    <a:pt x="24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60"/>
            <p:cNvSpPr>
              <a:spLocks noEditPoints="1"/>
            </p:cNvSpPr>
            <p:nvPr/>
          </p:nvSpPr>
          <p:spPr bwMode="auto">
            <a:xfrm>
              <a:off x="6708776" y="1427163"/>
              <a:ext cx="241300" cy="185738"/>
            </a:xfrm>
            <a:custGeom>
              <a:avLst/>
              <a:gdLst>
                <a:gd name="T0" fmla="*/ 9 w 60"/>
                <a:gd name="T1" fmla="*/ 46 h 46"/>
                <a:gd name="T2" fmla="*/ 46 w 60"/>
                <a:gd name="T3" fmla="*/ 43 h 46"/>
                <a:gd name="T4" fmla="*/ 56 w 60"/>
                <a:gd name="T5" fmla="*/ 43 h 46"/>
                <a:gd name="T6" fmla="*/ 60 w 60"/>
                <a:gd name="T7" fmla="*/ 39 h 46"/>
                <a:gd name="T8" fmla="*/ 23 w 60"/>
                <a:gd name="T9" fmla="*/ 4 h 46"/>
                <a:gd name="T10" fmla="*/ 16 w 60"/>
                <a:gd name="T11" fmla="*/ 3 h 46"/>
                <a:gd name="T12" fmla="*/ 6 w 60"/>
                <a:gd name="T13" fmla="*/ 44 h 46"/>
                <a:gd name="T14" fmla="*/ 9 w 60"/>
                <a:gd name="T15" fmla="*/ 46 h 46"/>
                <a:gd name="T16" fmla="*/ 18 w 60"/>
                <a:gd name="T17" fmla="*/ 11 h 46"/>
                <a:gd name="T18" fmla="*/ 31 w 60"/>
                <a:gd name="T19" fmla="*/ 23 h 46"/>
                <a:gd name="T20" fmla="*/ 52 w 60"/>
                <a:gd name="T21" fmla="*/ 35 h 46"/>
                <a:gd name="T22" fmla="*/ 45 w 60"/>
                <a:gd name="T23" fmla="*/ 36 h 46"/>
                <a:gd name="T24" fmla="*/ 12 w 60"/>
                <a:gd name="T25" fmla="*/ 39 h 46"/>
                <a:gd name="T26" fmla="*/ 18 w 60"/>
                <a:gd name="T2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46">
                  <a:moveTo>
                    <a:pt x="9" y="46"/>
                  </a:moveTo>
                  <a:cubicBezTo>
                    <a:pt x="22" y="46"/>
                    <a:pt x="34" y="43"/>
                    <a:pt x="46" y="43"/>
                  </a:cubicBezTo>
                  <a:cubicBezTo>
                    <a:pt x="49" y="44"/>
                    <a:pt x="52" y="43"/>
                    <a:pt x="56" y="43"/>
                  </a:cubicBezTo>
                  <a:cubicBezTo>
                    <a:pt x="58" y="43"/>
                    <a:pt x="60" y="41"/>
                    <a:pt x="60" y="39"/>
                  </a:cubicBezTo>
                  <a:cubicBezTo>
                    <a:pt x="60" y="16"/>
                    <a:pt x="26" y="24"/>
                    <a:pt x="23" y="4"/>
                  </a:cubicBezTo>
                  <a:cubicBezTo>
                    <a:pt x="22" y="1"/>
                    <a:pt x="18" y="0"/>
                    <a:pt x="16" y="3"/>
                  </a:cubicBezTo>
                  <a:cubicBezTo>
                    <a:pt x="7" y="16"/>
                    <a:pt x="0" y="27"/>
                    <a:pt x="6" y="44"/>
                  </a:cubicBezTo>
                  <a:cubicBezTo>
                    <a:pt x="7" y="45"/>
                    <a:pt x="8" y="46"/>
                    <a:pt x="9" y="46"/>
                  </a:cubicBezTo>
                  <a:close/>
                  <a:moveTo>
                    <a:pt x="18" y="11"/>
                  </a:moveTo>
                  <a:cubicBezTo>
                    <a:pt x="21" y="17"/>
                    <a:pt x="25" y="20"/>
                    <a:pt x="31" y="23"/>
                  </a:cubicBezTo>
                  <a:cubicBezTo>
                    <a:pt x="38" y="26"/>
                    <a:pt x="49" y="28"/>
                    <a:pt x="52" y="35"/>
                  </a:cubicBezTo>
                  <a:cubicBezTo>
                    <a:pt x="49" y="35"/>
                    <a:pt x="47" y="35"/>
                    <a:pt x="45" y="36"/>
                  </a:cubicBezTo>
                  <a:cubicBezTo>
                    <a:pt x="34" y="36"/>
                    <a:pt x="23" y="39"/>
                    <a:pt x="12" y="39"/>
                  </a:cubicBezTo>
                  <a:cubicBezTo>
                    <a:pt x="9" y="29"/>
                    <a:pt x="13" y="20"/>
                    <a:pt x="18" y="11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61"/>
            <p:cNvSpPr>
              <a:spLocks noEditPoints="1"/>
            </p:cNvSpPr>
            <p:nvPr/>
          </p:nvSpPr>
          <p:spPr bwMode="auto">
            <a:xfrm>
              <a:off x="2667001" y="-84138"/>
              <a:ext cx="6862763" cy="6958013"/>
            </a:xfrm>
            <a:custGeom>
              <a:avLst/>
              <a:gdLst>
                <a:gd name="T0" fmla="*/ 18 w 1703"/>
                <a:gd name="T1" fmla="*/ 705 h 1726"/>
                <a:gd name="T2" fmla="*/ 431 w 1703"/>
                <a:gd name="T3" fmla="*/ 1624 h 1726"/>
                <a:gd name="T4" fmla="*/ 1559 w 1703"/>
                <a:gd name="T5" fmla="*/ 446 h 1726"/>
                <a:gd name="T6" fmla="*/ 1366 w 1703"/>
                <a:gd name="T7" fmla="*/ 234 h 1726"/>
                <a:gd name="T8" fmla="*/ 343 w 1703"/>
                <a:gd name="T9" fmla="*/ 217 h 1726"/>
                <a:gd name="T10" fmla="*/ 660 w 1703"/>
                <a:gd name="T11" fmla="*/ 155 h 1726"/>
                <a:gd name="T12" fmla="*/ 785 w 1703"/>
                <a:gd name="T13" fmla="*/ 213 h 1726"/>
                <a:gd name="T14" fmla="*/ 909 w 1703"/>
                <a:gd name="T15" fmla="*/ 244 h 1726"/>
                <a:gd name="T16" fmla="*/ 708 w 1703"/>
                <a:gd name="T17" fmla="*/ 292 h 1726"/>
                <a:gd name="T18" fmla="*/ 890 w 1703"/>
                <a:gd name="T19" fmla="*/ 310 h 1726"/>
                <a:gd name="T20" fmla="*/ 965 w 1703"/>
                <a:gd name="T21" fmla="*/ 463 h 1726"/>
                <a:gd name="T22" fmla="*/ 829 w 1703"/>
                <a:gd name="T23" fmla="*/ 585 h 1726"/>
                <a:gd name="T24" fmla="*/ 552 w 1703"/>
                <a:gd name="T25" fmla="*/ 708 h 1726"/>
                <a:gd name="T26" fmla="*/ 647 w 1703"/>
                <a:gd name="T27" fmla="*/ 860 h 1726"/>
                <a:gd name="T28" fmla="*/ 914 w 1703"/>
                <a:gd name="T29" fmla="*/ 941 h 1726"/>
                <a:gd name="T30" fmla="*/ 1205 w 1703"/>
                <a:gd name="T31" fmla="*/ 1121 h 1726"/>
                <a:gd name="T32" fmla="*/ 1266 w 1703"/>
                <a:gd name="T33" fmla="*/ 1358 h 1726"/>
                <a:gd name="T34" fmla="*/ 927 w 1703"/>
                <a:gd name="T35" fmla="*/ 1613 h 1726"/>
                <a:gd name="T36" fmla="*/ 921 w 1703"/>
                <a:gd name="T37" fmla="*/ 1393 h 1726"/>
                <a:gd name="T38" fmla="*/ 807 w 1703"/>
                <a:gd name="T39" fmla="*/ 986 h 1726"/>
                <a:gd name="T40" fmla="*/ 582 w 1703"/>
                <a:gd name="T41" fmla="*/ 855 h 1726"/>
                <a:gd name="T42" fmla="*/ 384 w 1703"/>
                <a:gd name="T43" fmla="*/ 433 h 1726"/>
                <a:gd name="T44" fmla="*/ 343 w 1703"/>
                <a:gd name="T45" fmla="*/ 217 h 1726"/>
                <a:gd name="T46" fmla="*/ 1333 w 1703"/>
                <a:gd name="T47" fmla="*/ 1494 h 1726"/>
                <a:gd name="T48" fmla="*/ 1580 w 1703"/>
                <a:gd name="T49" fmla="*/ 1139 h 1726"/>
                <a:gd name="T50" fmla="*/ 1568 w 1703"/>
                <a:gd name="T51" fmla="*/ 1039 h 1726"/>
                <a:gd name="T52" fmla="*/ 1139 w 1703"/>
                <a:gd name="T53" fmla="*/ 1524 h 1726"/>
                <a:gd name="T54" fmla="*/ 32 w 1703"/>
                <a:gd name="T55" fmla="*/ 943 h 1726"/>
                <a:gd name="T56" fmla="*/ 536 w 1703"/>
                <a:gd name="T57" fmla="*/ 1542 h 1726"/>
                <a:gd name="T58" fmla="*/ 711 w 1703"/>
                <a:gd name="T59" fmla="*/ 1600 h 1726"/>
                <a:gd name="T60" fmla="*/ 416 w 1703"/>
                <a:gd name="T61" fmla="*/ 1073 h 1726"/>
                <a:gd name="T62" fmla="*/ 168 w 1703"/>
                <a:gd name="T63" fmla="*/ 423 h 1726"/>
                <a:gd name="T64" fmla="*/ 414 w 1703"/>
                <a:gd name="T65" fmla="*/ 352 h 1726"/>
                <a:gd name="T66" fmla="*/ 389 w 1703"/>
                <a:gd name="T67" fmla="*/ 637 h 1726"/>
                <a:gd name="T68" fmla="*/ 597 w 1703"/>
                <a:gd name="T69" fmla="*/ 874 h 1726"/>
                <a:gd name="T70" fmla="*/ 802 w 1703"/>
                <a:gd name="T71" fmla="*/ 1061 h 1726"/>
                <a:gd name="T72" fmla="*/ 911 w 1703"/>
                <a:gd name="T73" fmla="*/ 1350 h 1726"/>
                <a:gd name="T74" fmla="*/ 901 w 1703"/>
                <a:gd name="T75" fmla="*/ 1685 h 1726"/>
                <a:gd name="T76" fmla="*/ 1033 w 1703"/>
                <a:gd name="T77" fmla="*/ 1556 h 1726"/>
                <a:gd name="T78" fmla="*/ 1398 w 1703"/>
                <a:gd name="T79" fmla="*/ 1138 h 1726"/>
                <a:gd name="T80" fmla="*/ 1188 w 1703"/>
                <a:gd name="T81" fmla="*/ 1025 h 1726"/>
                <a:gd name="T82" fmla="*/ 896 w 1703"/>
                <a:gd name="T83" fmla="*/ 971 h 1726"/>
                <a:gd name="T84" fmla="*/ 658 w 1703"/>
                <a:gd name="T85" fmla="*/ 824 h 1726"/>
                <a:gd name="T86" fmla="*/ 561 w 1703"/>
                <a:gd name="T87" fmla="*/ 706 h 1726"/>
                <a:gd name="T88" fmla="*/ 839 w 1703"/>
                <a:gd name="T89" fmla="*/ 585 h 1726"/>
                <a:gd name="T90" fmla="*/ 970 w 1703"/>
                <a:gd name="T91" fmla="*/ 438 h 1726"/>
                <a:gd name="T92" fmla="*/ 986 w 1703"/>
                <a:gd name="T93" fmla="*/ 340 h 1726"/>
                <a:gd name="T94" fmla="*/ 805 w 1703"/>
                <a:gd name="T95" fmla="*/ 291 h 1726"/>
                <a:gd name="T96" fmla="*/ 743 w 1703"/>
                <a:gd name="T97" fmla="*/ 255 h 1726"/>
                <a:gd name="T98" fmla="*/ 873 w 1703"/>
                <a:gd name="T99" fmla="*/ 174 h 1726"/>
                <a:gd name="T100" fmla="*/ 732 w 1703"/>
                <a:gd name="T101" fmla="*/ 186 h 1726"/>
                <a:gd name="T102" fmla="*/ 646 w 1703"/>
                <a:gd name="T103" fmla="*/ 186 h 1726"/>
                <a:gd name="T104" fmla="*/ 733 w 1703"/>
                <a:gd name="T105" fmla="*/ 49 h 1726"/>
                <a:gd name="T106" fmla="*/ 1429 w 1703"/>
                <a:gd name="T107" fmla="*/ 352 h 1726"/>
                <a:gd name="T108" fmla="*/ 1516 w 1703"/>
                <a:gd name="T109" fmla="*/ 432 h 1726"/>
                <a:gd name="T110" fmla="*/ 1591 w 1703"/>
                <a:gd name="T111" fmla="*/ 855 h 1726"/>
                <a:gd name="T112" fmla="*/ 256 w 1703"/>
                <a:gd name="T113" fmla="*/ 1078 h 1726"/>
                <a:gd name="T114" fmla="*/ 377 w 1703"/>
                <a:gd name="T115" fmla="*/ 1469 h 1726"/>
                <a:gd name="T116" fmla="*/ 1568 w 1703"/>
                <a:gd name="T117" fmla="*/ 808 h 1726"/>
                <a:gd name="T118" fmla="*/ 1541 w 1703"/>
                <a:gd name="T119" fmla="*/ 439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3" h="1726">
                  <a:moveTo>
                    <a:pt x="1616" y="509"/>
                  </a:moveTo>
                  <a:cubicBezTo>
                    <a:pt x="1598" y="471"/>
                    <a:pt x="1579" y="435"/>
                    <a:pt x="1550" y="404"/>
                  </a:cubicBezTo>
                  <a:cubicBezTo>
                    <a:pt x="1537" y="390"/>
                    <a:pt x="1523" y="377"/>
                    <a:pt x="1512" y="362"/>
                  </a:cubicBezTo>
                  <a:cubicBezTo>
                    <a:pt x="1513" y="359"/>
                    <a:pt x="1513" y="354"/>
                    <a:pt x="1510" y="350"/>
                  </a:cubicBezTo>
                  <a:cubicBezTo>
                    <a:pt x="1448" y="282"/>
                    <a:pt x="1386" y="215"/>
                    <a:pt x="1313" y="161"/>
                  </a:cubicBezTo>
                  <a:cubicBezTo>
                    <a:pt x="1237" y="105"/>
                    <a:pt x="1151" y="70"/>
                    <a:pt x="1061" y="47"/>
                  </a:cubicBezTo>
                  <a:cubicBezTo>
                    <a:pt x="876" y="0"/>
                    <a:pt x="678" y="16"/>
                    <a:pt x="502" y="89"/>
                  </a:cubicBezTo>
                  <a:cubicBezTo>
                    <a:pt x="466" y="104"/>
                    <a:pt x="429" y="121"/>
                    <a:pt x="396" y="142"/>
                  </a:cubicBezTo>
                  <a:cubicBezTo>
                    <a:pt x="366" y="161"/>
                    <a:pt x="341" y="187"/>
                    <a:pt x="318" y="213"/>
                  </a:cubicBezTo>
                  <a:cubicBezTo>
                    <a:pt x="295" y="241"/>
                    <a:pt x="274" y="270"/>
                    <a:pt x="250" y="298"/>
                  </a:cubicBezTo>
                  <a:cubicBezTo>
                    <a:pt x="223" y="328"/>
                    <a:pt x="197" y="358"/>
                    <a:pt x="170" y="388"/>
                  </a:cubicBezTo>
                  <a:cubicBezTo>
                    <a:pt x="144" y="417"/>
                    <a:pt x="120" y="448"/>
                    <a:pt x="100" y="481"/>
                  </a:cubicBezTo>
                  <a:cubicBezTo>
                    <a:pt x="79" y="516"/>
                    <a:pt x="64" y="556"/>
                    <a:pt x="50" y="594"/>
                  </a:cubicBezTo>
                  <a:cubicBezTo>
                    <a:pt x="37" y="630"/>
                    <a:pt x="27" y="667"/>
                    <a:pt x="18" y="705"/>
                  </a:cubicBezTo>
                  <a:cubicBezTo>
                    <a:pt x="14" y="723"/>
                    <a:pt x="11" y="742"/>
                    <a:pt x="8" y="761"/>
                  </a:cubicBezTo>
                  <a:cubicBezTo>
                    <a:pt x="5" y="781"/>
                    <a:pt x="0" y="803"/>
                    <a:pt x="1" y="823"/>
                  </a:cubicBezTo>
                  <a:cubicBezTo>
                    <a:pt x="2" y="827"/>
                    <a:pt x="6" y="830"/>
                    <a:pt x="10" y="829"/>
                  </a:cubicBezTo>
                  <a:cubicBezTo>
                    <a:pt x="10" y="836"/>
                    <a:pt x="10" y="843"/>
                    <a:pt x="10" y="849"/>
                  </a:cubicBezTo>
                  <a:cubicBezTo>
                    <a:pt x="11" y="873"/>
                    <a:pt x="12" y="897"/>
                    <a:pt x="13" y="920"/>
                  </a:cubicBezTo>
                  <a:cubicBezTo>
                    <a:pt x="12" y="919"/>
                    <a:pt x="10" y="918"/>
                    <a:pt x="9" y="917"/>
                  </a:cubicBezTo>
                  <a:cubicBezTo>
                    <a:pt x="8" y="916"/>
                    <a:pt x="7" y="917"/>
                    <a:pt x="8" y="918"/>
                  </a:cubicBezTo>
                  <a:cubicBezTo>
                    <a:pt x="9" y="920"/>
                    <a:pt x="11" y="922"/>
                    <a:pt x="13" y="924"/>
                  </a:cubicBezTo>
                  <a:cubicBezTo>
                    <a:pt x="14" y="940"/>
                    <a:pt x="15" y="956"/>
                    <a:pt x="16" y="972"/>
                  </a:cubicBezTo>
                  <a:cubicBezTo>
                    <a:pt x="23" y="1053"/>
                    <a:pt x="36" y="1133"/>
                    <a:pt x="60" y="1210"/>
                  </a:cubicBezTo>
                  <a:cubicBezTo>
                    <a:pt x="84" y="1286"/>
                    <a:pt x="120" y="1358"/>
                    <a:pt x="170" y="1420"/>
                  </a:cubicBezTo>
                  <a:cubicBezTo>
                    <a:pt x="227" y="1490"/>
                    <a:pt x="303" y="1544"/>
                    <a:pt x="379" y="1591"/>
                  </a:cubicBezTo>
                  <a:cubicBezTo>
                    <a:pt x="395" y="1601"/>
                    <a:pt x="411" y="1611"/>
                    <a:pt x="428" y="1619"/>
                  </a:cubicBezTo>
                  <a:cubicBezTo>
                    <a:pt x="428" y="1621"/>
                    <a:pt x="429" y="1623"/>
                    <a:pt x="431" y="1624"/>
                  </a:cubicBezTo>
                  <a:cubicBezTo>
                    <a:pt x="491" y="1676"/>
                    <a:pt x="574" y="1689"/>
                    <a:pt x="650" y="1698"/>
                  </a:cubicBezTo>
                  <a:cubicBezTo>
                    <a:pt x="690" y="1703"/>
                    <a:pt x="729" y="1706"/>
                    <a:pt x="768" y="1710"/>
                  </a:cubicBezTo>
                  <a:cubicBezTo>
                    <a:pt x="816" y="1715"/>
                    <a:pt x="863" y="1721"/>
                    <a:pt x="910" y="1723"/>
                  </a:cubicBezTo>
                  <a:cubicBezTo>
                    <a:pt x="1007" y="1726"/>
                    <a:pt x="1105" y="1709"/>
                    <a:pt x="1194" y="1669"/>
                  </a:cubicBezTo>
                  <a:cubicBezTo>
                    <a:pt x="1277" y="1632"/>
                    <a:pt x="1351" y="1574"/>
                    <a:pt x="1414" y="1509"/>
                  </a:cubicBezTo>
                  <a:cubicBezTo>
                    <a:pt x="1437" y="1485"/>
                    <a:pt x="1459" y="1460"/>
                    <a:pt x="1480" y="1435"/>
                  </a:cubicBezTo>
                  <a:cubicBezTo>
                    <a:pt x="1483" y="1437"/>
                    <a:pt x="1487" y="1437"/>
                    <a:pt x="1490" y="1433"/>
                  </a:cubicBezTo>
                  <a:cubicBezTo>
                    <a:pt x="1517" y="1396"/>
                    <a:pt x="1544" y="1359"/>
                    <a:pt x="1571" y="1322"/>
                  </a:cubicBezTo>
                  <a:cubicBezTo>
                    <a:pt x="1598" y="1285"/>
                    <a:pt x="1621" y="1246"/>
                    <a:pt x="1636" y="1203"/>
                  </a:cubicBezTo>
                  <a:cubicBezTo>
                    <a:pt x="1669" y="1107"/>
                    <a:pt x="1691" y="1008"/>
                    <a:pt x="1698" y="907"/>
                  </a:cubicBezTo>
                  <a:cubicBezTo>
                    <a:pt x="1703" y="815"/>
                    <a:pt x="1696" y="719"/>
                    <a:pt x="1666" y="631"/>
                  </a:cubicBezTo>
                  <a:cubicBezTo>
                    <a:pt x="1651" y="590"/>
                    <a:pt x="1634" y="549"/>
                    <a:pt x="1616" y="509"/>
                  </a:cubicBezTo>
                  <a:close/>
                  <a:moveTo>
                    <a:pt x="1555" y="440"/>
                  </a:moveTo>
                  <a:cubicBezTo>
                    <a:pt x="1557" y="442"/>
                    <a:pt x="1558" y="444"/>
                    <a:pt x="1559" y="446"/>
                  </a:cubicBezTo>
                  <a:cubicBezTo>
                    <a:pt x="1558" y="445"/>
                    <a:pt x="1556" y="444"/>
                    <a:pt x="1554" y="443"/>
                  </a:cubicBezTo>
                  <a:cubicBezTo>
                    <a:pt x="1549" y="440"/>
                    <a:pt x="1547" y="435"/>
                    <a:pt x="1546" y="429"/>
                  </a:cubicBezTo>
                  <a:cubicBezTo>
                    <a:pt x="1549" y="433"/>
                    <a:pt x="1553" y="436"/>
                    <a:pt x="1555" y="440"/>
                  </a:cubicBezTo>
                  <a:close/>
                  <a:moveTo>
                    <a:pt x="1454" y="322"/>
                  </a:moveTo>
                  <a:cubicBezTo>
                    <a:pt x="1445" y="334"/>
                    <a:pt x="1454" y="351"/>
                    <a:pt x="1459" y="362"/>
                  </a:cubicBezTo>
                  <a:cubicBezTo>
                    <a:pt x="1468" y="381"/>
                    <a:pt x="1481" y="396"/>
                    <a:pt x="1487" y="416"/>
                  </a:cubicBezTo>
                  <a:cubicBezTo>
                    <a:pt x="1490" y="425"/>
                    <a:pt x="1492" y="442"/>
                    <a:pt x="1477" y="436"/>
                  </a:cubicBezTo>
                  <a:cubicBezTo>
                    <a:pt x="1471" y="434"/>
                    <a:pt x="1466" y="430"/>
                    <a:pt x="1461" y="425"/>
                  </a:cubicBezTo>
                  <a:cubicBezTo>
                    <a:pt x="1456" y="420"/>
                    <a:pt x="1424" y="377"/>
                    <a:pt x="1430" y="375"/>
                  </a:cubicBezTo>
                  <a:cubicBezTo>
                    <a:pt x="1437" y="372"/>
                    <a:pt x="1443" y="365"/>
                    <a:pt x="1441" y="358"/>
                  </a:cubicBezTo>
                  <a:cubicBezTo>
                    <a:pt x="1438" y="349"/>
                    <a:pt x="1434" y="336"/>
                    <a:pt x="1427" y="329"/>
                  </a:cubicBezTo>
                  <a:cubicBezTo>
                    <a:pt x="1418" y="321"/>
                    <a:pt x="1406" y="319"/>
                    <a:pt x="1394" y="318"/>
                  </a:cubicBezTo>
                  <a:cubicBezTo>
                    <a:pt x="1394" y="300"/>
                    <a:pt x="1394" y="286"/>
                    <a:pt x="1382" y="271"/>
                  </a:cubicBezTo>
                  <a:cubicBezTo>
                    <a:pt x="1373" y="260"/>
                    <a:pt x="1371" y="247"/>
                    <a:pt x="1366" y="234"/>
                  </a:cubicBezTo>
                  <a:cubicBezTo>
                    <a:pt x="1396" y="262"/>
                    <a:pt x="1425" y="292"/>
                    <a:pt x="1454" y="322"/>
                  </a:cubicBezTo>
                  <a:close/>
                  <a:moveTo>
                    <a:pt x="1170" y="105"/>
                  </a:moveTo>
                  <a:cubicBezTo>
                    <a:pt x="1231" y="130"/>
                    <a:pt x="1286" y="166"/>
                    <a:pt x="1336" y="208"/>
                  </a:cubicBezTo>
                  <a:cubicBezTo>
                    <a:pt x="1332" y="207"/>
                    <a:pt x="1328" y="205"/>
                    <a:pt x="1324" y="204"/>
                  </a:cubicBezTo>
                  <a:cubicBezTo>
                    <a:pt x="1308" y="197"/>
                    <a:pt x="1300" y="183"/>
                    <a:pt x="1281" y="182"/>
                  </a:cubicBezTo>
                  <a:cubicBezTo>
                    <a:pt x="1277" y="182"/>
                    <a:pt x="1275" y="187"/>
                    <a:pt x="1277" y="189"/>
                  </a:cubicBezTo>
                  <a:cubicBezTo>
                    <a:pt x="1286" y="202"/>
                    <a:pt x="1271" y="194"/>
                    <a:pt x="1267" y="191"/>
                  </a:cubicBezTo>
                  <a:cubicBezTo>
                    <a:pt x="1258" y="184"/>
                    <a:pt x="1250" y="177"/>
                    <a:pt x="1245" y="169"/>
                  </a:cubicBezTo>
                  <a:cubicBezTo>
                    <a:pt x="1238" y="157"/>
                    <a:pt x="1234" y="150"/>
                    <a:pt x="1221" y="144"/>
                  </a:cubicBezTo>
                  <a:cubicBezTo>
                    <a:pt x="1207" y="138"/>
                    <a:pt x="1192" y="137"/>
                    <a:pt x="1180" y="127"/>
                  </a:cubicBezTo>
                  <a:cubicBezTo>
                    <a:pt x="1172" y="121"/>
                    <a:pt x="1167" y="113"/>
                    <a:pt x="1159" y="106"/>
                  </a:cubicBezTo>
                  <a:cubicBezTo>
                    <a:pt x="1156" y="103"/>
                    <a:pt x="1152" y="100"/>
                    <a:pt x="1148" y="97"/>
                  </a:cubicBezTo>
                  <a:cubicBezTo>
                    <a:pt x="1155" y="99"/>
                    <a:pt x="1162" y="102"/>
                    <a:pt x="1170" y="105"/>
                  </a:cubicBezTo>
                  <a:close/>
                  <a:moveTo>
                    <a:pt x="343" y="217"/>
                  </a:moveTo>
                  <a:cubicBezTo>
                    <a:pt x="375" y="224"/>
                    <a:pt x="404" y="201"/>
                    <a:pt x="423" y="177"/>
                  </a:cubicBezTo>
                  <a:cubicBezTo>
                    <a:pt x="437" y="160"/>
                    <a:pt x="464" y="159"/>
                    <a:pt x="483" y="151"/>
                  </a:cubicBezTo>
                  <a:cubicBezTo>
                    <a:pt x="487" y="149"/>
                    <a:pt x="501" y="133"/>
                    <a:pt x="504" y="136"/>
                  </a:cubicBezTo>
                  <a:cubicBezTo>
                    <a:pt x="508" y="140"/>
                    <a:pt x="511" y="142"/>
                    <a:pt x="517" y="142"/>
                  </a:cubicBezTo>
                  <a:cubicBezTo>
                    <a:pt x="520" y="142"/>
                    <a:pt x="522" y="139"/>
                    <a:pt x="521" y="136"/>
                  </a:cubicBezTo>
                  <a:cubicBezTo>
                    <a:pt x="524" y="135"/>
                    <a:pt x="526" y="133"/>
                    <a:pt x="529" y="130"/>
                  </a:cubicBezTo>
                  <a:cubicBezTo>
                    <a:pt x="542" y="119"/>
                    <a:pt x="553" y="119"/>
                    <a:pt x="569" y="121"/>
                  </a:cubicBezTo>
                  <a:cubicBezTo>
                    <a:pt x="560" y="141"/>
                    <a:pt x="573" y="162"/>
                    <a:pt x="596" y="163"/>
                  </a:cubicBezTo>
                  <a:cubicBezTo>
                    <a:pt x="604" y="164"/>
                    <a:pt x="613" y="163"/>
                    <a:pt x="619" y="168"/>
                  </a:cubicBezTo>
                  <a:cubicBezTo>
                    <a:pt x="625" y="173"/>
                    <a:pt x="630" y="179"/>
                    <a:pt x="635" y="184"/>
                  </a:cubicBezTo>
                  <a:cubicBezTo>
                    <a:pt x="645" y="194"/>
                    <a:pt x="654" y="201"/>
                    <a:pt x="668" y="201"/>
                  </a:cubicBezTo>
                  <a:cubicBezTo>
                    <a:pt x="670" y="201"/>
                    <a:pt x="671" y="200"/>
                    <a:pt x="671" y="198"/>
                  </a:cubicBezTo>
                  <a:cubicBezTo>
                    <a:pt x="673" y="190"/>
                    <a:pt x="669" y="185"/>
                    <a:pt x="662" y="180"/>
                  </a:cubicBezTo>
                  <a:cubicBezTo>
                    <a:pt x="654" y="172"/>
                    <a:pt x="658" y="164"/>
                    <a:pt x="660" y="155"/>
                  </a:cubicBezTo>
                  <a:cubicBezTo>
                    <a:pt x="661" y="151"/>
                    <a:pt x="660" y="148"/>
                    <a:pt x="658" y="145"/>
                  </a:cubicBezTo>
                  <a:cubicBezTo>
                    <a:pt x="667" y="141"/>
                    <a:pt x="683" y="134"/>
                    <a:pt x="686" y="144"/>
                  </a:cubicBezTo>
                  <a:cubicBezTo>
                    <a:pt x="687" y="148"/>
                    <a:pt x="688" y="157"/>
                    <a:pt x="691" y="159"/>
                  </a:cubicBezTo>
                  <a:cubicBezTo>
                    <a:pt x="700" y="168"/>
                    <a:pt x="713" y="161"/>
                    <a:pt x="723" y="154"/>
                  </a:cubicBezTo>
                  <a:cubicBezTo>
                    <a:pt x="723" y="157"/>
                    <a:pt x="724" y="161"/>
                    <a:pt x="724" y="164"/>
                  </a:cubicBezTo>
                  <a:cubicBezTo>
                    <a:pt x="726" y="178"/>
                    <a:pt x="709" y="173"/>
                    <a:pt x="702" y="172"/>
                  </a:cubicBezTo>
                  <a:cubicBezTo>
                    <a:pt x="695" y="172"/>
                    <a:pt x="690" y="177"/>
                    <a:pt x="689" y="183"/>
                  </a:cubicBezTo>
                  <a:cubicBezTo>
                    <a:pt x="687" y="191"/>
                    <a:pt x="696" y="197"/>
                    <a:pt x="701" y="200"/>
                  </a:cubicBezTo>
                  <a:cubicBezTo>
                    <a:pt x="711" y="205"/>
                    <a:pt x="722" y="198"/>
                    <a:pt x="731" y="194"/>
                  </a:cubicBezTo>
                  <a:cubicBezTo>
                    <a:pt x="735" y="200"/>
                    <a:pt x="743" y="206"/>
                    <a:pt x="750" y="201"/>
                  </a:cubicBezTo>
                  <a:cubicBezTo>
                    <a:pt x="759" y="194"/>
                    <a:pt x="756" y="184"/>
                    <a:pt x="751" y="176"/>
                  </a:cubicBezTo>
                  <a:cubicBezTo>
                    <a:pt x="755" y="174"/>
                    <a:pt x="757" y="172"/>
                    <a:pt x="757" y="169"/>
                  </a:cubicBezTo>
                  <a:cubicBezTo>
                    <a:pt x="758" y="177"/>
                    <a:pt x="757" y="186"/>
                    <a:pt x="758" y="191"/>
                  </a:cubicBezTo>
                  <a:cubicBezTo>
                    <a:pt x="761" y="202"/>
                    <a:pt x="776" y="208"/>
                    <a:pt x="785" y="213"/>
                  </a:cubicBezTo>
                  <a:cubicBezTo>
                    <a:pt x="787" y="214"/>
                    <a:pt x="789" y="213"/>
                    <a:pt x="790" y="212"/>
                  </a:cubicBezTo>
                  <a:cubicBezTo>
                    <a:pt x="794" y="208"/>
                    <a:pt x="800" y="202"/>
                    <a:pt x="798" y="195"/>
                  </a:cubicBezTo>
                  <a:cubicBezTo>
                    <a:pt x="796" y="185"/>
                    <a:pt x="780" y="174"/>
                    <a:pt x="794" y="164"/>
                  </a:cubicBezTo>
                  <a:cubicBezTo>
                    <a:pt x="797" y="162"/>
                    <a:pt x="800" y="159"/>
                    <a:pt x="803" y="157"/>
                  </a:cubicBezTo>
                  <a:cubicBezTo>
                    <a:pt x="805" y="155"/>
                    <a:pt x="815" y="164"/>
                    <a:pt x="818" y="166"/>
                  </a:cubicBezTo>
                  <a:cubicBezTo>
                    <a:pt x="830" y="174"/>
                    <a:pt x="842" y="176"/>
                    <a:pt x="856" y="179"/>
                  </a:cubicBezTo>
                  <a:cubicBezTo>
                    <a:pt x="873" y="182"/>
                    <a:pt x="886" y="189"/>
                    <a:pt x="900" y="200"/>
                  </a:cubicBezTo>
                  <a:cubicBezTo>
                    <a:pt x="907" y="206"/>
                    <a:pt x="914" y="210"/>
                    <a:pt x="923" y="212"/>
                  </a:cubicBezTo>
                  <a:cubicBezTo>
                    <a:pt x="929" y="214"/>
                    <a:pt x="945" y="224"/>
                    <a:pt x="923" y="221"/>
                  </a:cubicBezTo>
                  <a:cubicBezTo>
                    <a:pt x="918" y="221"/>
                    <a:pt x="912" y="218"/>
                    <a:pt x="907" y="216"/>
                  </a:cubicBezTo>
                  <a:cubicBezTo>
                    <a:pt x="902" y="215"/>
                    <a:pt x="891" y="215"/>
                    <a:pt x="888" y="220"/>
                  </a:cubicBezTo>
                  <a:cubicBezTo>
                    <a:pt x="886" y="224"/>
                    <a:pt x="889" y="228"/>
                    <a:pt x="892" y="231"/>
                  </a:cubicBezTo>
                  <a:cubicBezTo>
                    <a:pt x="895" y="234"/>
                    <a:pt x="898" y="237"/>
                    <a:pt x="902" y="239"/>
                  </a:cubicBezTo>
                  <a:cubicBezTo>
                    <a:pt x="904" y="241"/>
                    <a:pt x="906" y="242"/>
                    <a:pt x="909" y="244"/>
                  </a:cubicBezTo>
                  <a:cubicBezTo>
                    <a:pt x="908" y="246"/>
                    <a:pt x="906" y="248"/>
                    <a:pt x="905" y="250"/>
                  </a:cubicBezTo>
                  <a:cubicBezTo>
                    <a:pt x="899" y="251"/>
                    <a:pt x="893" y="250"/>
                    <a:pt x="887" y="247"/>
                  </a:cubicBezTo>
                  <a:cubicBezTo>
                    <a:pt x="875" y="243"/>
                    <a:pt x="869" y="234"/>
                    <a:pt x="870" y="221"/>
                  </a:cubicBezTo>
                  <a:cubicBezTo>
                    <a:pt x="870" y="217"/>
                    <a:pt x="871" y="213"/>
                    <a:pt x="870" y="209"/>
                  </a:cubicBezTo>
                  <a:cubicBezTo>
                    <a:pt x="866" y="199"/>
                    <a:pt x="860" y="193"/>
                    <a:pt x="850" y="188"/>
                  </a:cubicBezTo>
                  <a:cubicBezTo>
                    <a:pt x="835" y="181"/>
                    <a:pt x="817" y="179"/>
                    <a:pt x="808" y="194"/>
                  </a:cubicBezTo>
                  <a:cubicBezTo>
                    <a:pt x="802" y="203"/>
                    <a:pt x="794" y="210"/>
                    <a:pt x="787" y="218"/>
                  </a:cubicBezTo>
                  <a:cubicBezTo>
                    <a:pt x="785" y="221"/>
                    <a:pt x="784" y="224"/>
                    <a:pt x="784" y="226"/>
                  </a:cubicBezTo>
                  <a:cubicBezTo>
                    <a:pt x="772" y="226"/>
                    <a:pt x="764" y="234"/>
                    <a:pt x="754" y="241"/>
                  </a:cubicBezTo>
                  <a:cubicBezTo>
                    <a:pt x="745" y="247"/>
                    <a:pt x="733" y="250"/>
                    <a:pt x="723" y="255"/>
                  </a:cubicBezTo>
                  <a:cubicBezTo>
                    <a:pt x="717" y="259"/>
                    <a:pt x="711" y="263"/>
                    <a:pt x="705" y="267"/>
                  </a:cubicBezTo>
                  <a:cubicBezTo>
                    <a:pt x="700" y="270"/>
                    <a:pt x="690" y="278"/>
                    <a:pt x="694" y="286"/>
                  </a:cubicBezTo>
                  <a:cubicBezTo>
                    <a:pt x="696" y="290"/>
                    <a:pt x="698" y="292"/>
                    <a:pt x="703" y="292"/>
                  </a:cubicBezTo>
                  <a:cubicBezTo>
                    <a:pt x="704" y="293"/>
                    <a:pt x="706" y="292"/>
                    <a:pt x="708" y="292"/>
                  </a:cubicBezTo>
                  <a:cubicBezTo>
                    <a:pt x="718" y="290"/>
                    <a:pt x="707" y="305"/>
                    <a:pt x="707" y="306"/>
                  </a:cubicBezTo>
                  <a:cubicBezTo>
                    <a:pt x="705" y="308"/>
                    <a:pt x="705" y="310"/>
                    <a:pt x="708" y="312"/>
                  </a:cubicBezTo>
                  <a:cubicBezTo>
                    <a:pt x="716" y="315"/>
                    <a:pt x="723" y="314"/>
                    <a:pt x="731" y="317"/>
                  </a:cubicBezTo>
                  <a:cubicBezTo>
                    <a:pt x="737" y="320"/>
                    <a:pt x="741" y="326"/>
                    <a:pt x="746" y="329"/>
                  </a:cubicBezTo>
                  <a:cubicBezTo>
                    <a:pt x="758" y="337"/>
                    <a:pt x="769" y="336"/>
                    <a:pt x="782" y="335"/>
                  </a:cubicBezTo>
                  <a:cubicBezTo>
                    <a:pt x="782" y="349"/>
                    <a:pt x="777" y="369"/>
                    <a:pt x="793" y="376"/>
                  </a:cubicBezTo>
                  <a:cubicBezTo>
                    <a:pt x="802" y="381"/>
                    <a:pt x="824" y="383"/>
                    <a:pt x="821" y="366"/>
                  </a:cubicBezTo>
                  <a:cubicBezTo>
                    <a:pt x="818" y="355"/>
                    <a:pt x="812" y="339"/>
                    <a:pt x="828" y="336"/>
                  </a:cubicBezTo>
                  <a:cubicBezTo>
                    <a:pt x="835" y="334"/>
                    <a:pt x="838" y="329"/>
                    <a:pt x="839" y="323"/>
                  </a:cubicBezTo>
                  <a:cubicBezTo>
                    <a:pt x="843" y="306"/>
                    <a:pt x="826" y="300"/>
                    <a:pt x="816" y="291"/>
                  </a:cubicBezTo>
                  <a:cubicBezTo>
                    <a:pt x="830" y="285"/>
                    <a:pt x="840" y="279"/>
                    <a:pt x="830" y="262"/>
                  </a:cubicBezTo>
                  <a:cubicBezTo>
                    <a:pt x="826" y="254"/>
                    <a:pt x="851" y="262"/>
                    <a:pt x="853" y="262"/>
                  </a:cubicBezTo>
                  <a:cubicBezTo>
                    <a:pt x="863" y="262"/>
                    <a:pt x="875" y="256"/>
                    <a:pt x="878" y="272"/>
                  </a:cubicBezTo>
                  <a:cubicBezTo>
                    <a:pt x="880" y="287"/>
                    <a:pt x="879" y="298"/>
                    <a:pt x="890" y="310"/>
                  </a:cubicBezTo>
                  <a:cubicBezTo>
                    <a:pt x="891" y="311"/>
                    <a:pt x="893" y="311"/>
                    <a:pt x="895" y="310"/>
                  </a:cubicBezTo>
                  <a:cubicBezTo>
                    <a:pt x="902" y="306"/>
                    <a:pt x="908" y="306"/>
                    <a:pt x="913" y="299"/>
                  </a:cubicBezTo>
                  <a:cubicBezTo>
                    <a:pt x="927" y="278"/>
                    <a:pt x="936" y="299"/>
                    <a:pt x="941" y="311"/>
                  </a:cubicBezTo>
                  <a:cubicBezTo>
                    <a:pt x="949" y="327"/>
                    <a:pt x="961" y="332"/>
                    <a:pt x="976" y="338"/>
                  </a:cubicBezTo>
                  <a:cubicBezTo>
                    <a:pt x="971" y="344"/>
                    <a:pt x="973" y="349"/>
                    <a:pt x="984" y="351"/>
                  </a:cubicBezTo>
                  <a:cubicBezTo>
                    <a:pt x="990" y="351"/>
                    <a:pt x="1020" y="354"/>
                    <a:pt x="1009" y="367"/>
                  </a:cubicBezTo>
                  <a:cubicBezTo>
                    <a:pt x="998" y="379"/>
                    <a:pt x="984" y="382"/>
                    <a:pt x="970" y="382"/>
                  </a:cubicBezTo>
                  <a:cubicBezTo>
                    <a:pt x="949" y="382"/>
                    <a:pt x="931" y="386"/>
                    <a:pt x="912" y="394"/>
                  </a:cubicBezTo>
                  <a:cubicBezTo>
                    <a:pt x="903" y="397"/>
                    <a:pt x="882" y="407"/>
                    <a:pt x="886" y="420"/>
                  </a:cubicBezTo>
                  <a:cubicBezTo>
                    <a:pt x="891" y="434"/>
                    <a:pt x="907" y="425"/>
                    <a:pt x="916" y="420"/>
                  </a:cubicBezTo>
                  <a:cubicBezTo>
                    <a:pt x="924" y="416"/>
                    <a:pt x="942" y="402"/>
                    <a:pt x="942" y="422"/>
                  </a:cubicBezTo>
                  <a:cubicBezTo>
                    <a:pt x="942" y="428"/>
                    <a:pt x="942" y="437"/>
                    <a:pt x="949" y="441"/>
                  </a:cubicBezTo>
                  <a:cubicBezTo>
                    <a:pt x="955" y="446"/>
                    <a:pt x="964" y="445"/>
                    <a:pt x="972" y="448"/>
                  </a:cubicBezTo>
                  <a:cubicBezTo>
                    <a:pt x="975" y="456"/>
                    <a:pt x="973" y="461"/>
                    <a:pt x="965" y="463"/>
                  </a:cubicBezTo>
                  <a:cubicBezTo>
                    <a:pt x="962" y="463"/>
                    <a:pt x="960" y="464"/>
                    <a:pt x="958" y="466"/>
                  </a:cubicBezTo>
                  <a:cubicBezTo>
                    <a:pt x="950" y="469"/>
                    <a:pt x="956" y="461"/>
                    <a:pt x="958" y="457"/>
                  </a:cubicBezTo>
                  <a:cubicBezTo>
                    <a:pt x="961" y="451"/>
                    <a:pt x="955" y="447"/>
                    <a:pt x="950" y="444"/>
                  </a:cubicBezTo>
                  <a:cubicBezTo>
                    <a:pt x="945" y="441"/>
                    <a:pt x="939" y="443"/>
                    <a:pt x="935" y="446"/>
                  </a:cubicBezTo>
                  <a:cubicBezTo>
                    <a:pt x="934" y="446"/>
                    <a:pt x="932" y="447"/>
                    <a:pt x="931" y="448"/>
                  </a:cubicBezTo>
                  <a:cubicBezTo>
                    <a:pt x="931" y="448"/>
                    <a:pt x="930" y="449"/>
                    <a:pt x="930" y="449"/>
                  </a:cubicBezTo>
                  <a:cubicBezTo>
                    <a:pt x="928" y="450"/>
                    <a:pt x="927" y="452"/>
                    <a:pt x="925" y="453"/>
                  </a:cubicBezTo>
                  <a:cubicBezTo>
                    <a:pt x="925" y="453"/>
                    <a:pt x="925" y="453"/>
                    <a:pt x="925" y="453"/>
                  </a:cubicBezTo>
                  <a:cubicBezTo>
                    <a:pt x="910" y="462"/>
                    <a:pt x="885" y="470"/>
                    <a:pt x="903" y="487"/>
                  </a:cubicBezTo>
                  <a:cubicBezTo>
                    <a:pt x="909" y="493"/>
                    <a:pt x="880" y="497"/>
                    <a:pt x="876" y="499"/>
                  </a:cubicBezTo>
                  <a:cubicBezTo>
                    <a:pt x="864" y="506"/>
                    <a:pt x="861" y="518"/>
                    <a:pt x="853" y="528"/>
                  </a:cubicBezTo>
                  <a:cubicBezTo>
                    <a:pt x="849" y="518"/>
                    <a:pt x="844" y="513"/>
                    <a:pt x="833" y="523"/>
                  </a:cubicBezTo>
                  <a:cubicBezTo>
                    <a:pt x="827" y="529"/>
                    <a:pt x="828" y="537"/>
                    <a:pt x="830" y="544"/>
                  </a:cubicBezTo>
                  <a:cubicBezTo>
                    <a:pt x="833" y="558"/>
                    <a:pt x="835" y="572"/>
                    <a:pt x="829" y="585"/>
                  </a:cubicBezTo>
                  <a:cubicBezTo>
                    <a:pt x="820" y="606"/>
                    <a:pt x="789" y="608"/>
                    <a:pt x="775" y="624"/>
                  </a:cubicBezTo>
                  <a:cubicBezTo>
                    <a:pt x="765" y="635"/>
                    <a:pt x="767" y="658"/>
                    <a:pt x="769" y="671"/>
                  </a:cubicBezTo>
                  <a:cubicBezTo>
                    <a:pt x="772" y="685"/>
                    <a:pt x="777" y="699"/>
                    <a:pt x="777" y="714"/>
                  </a:cubicBezTo>
                  <a:cubicBezTo>
                    <a:pt x="777" y="717"/>
                    <a:pt x="778" y="724"/>
                    <a:pt x="773" y="725"/>
                  </a:cubicBezTo>
                  <a:cubicBezTo>
                    <a:pt x="764" y="726"/>
                    <a:pt x="763" y="716"/>
                    <a:pt x="762" y="710"/>
                  </a:cubicBezTo>
                  <a:cubicBezTo>
                    <a:pt x="761" y="700"/>
                    <a:pt x="756" y="690"/>
                    <a:pt x="753" y="680"/>
                  </a:cubicBezTo>
                  <a:cubicBezTo>
                    <a:pt x="747" y="662"/>
                    <a:pt x="742" y="651"/>
                    <a:pt x="722" y="645"/>
                  </a:cubicBezTo>
                  <a:cubicBezTo>
                    <a:pt x="705" y="640"/>
                    <a:pt x="684" y="641"/>
                    <a:pt x="666" y="643"/>
                  </a:cubicBezTo>
                  <a:cubicBezTo>
                    <a:pt x="664" y="643"/>
                    <a:pt x="661" y="646"/>
                    <a:pt x="662" y="648"/>
                  </a:cubicBezTo>
                  <a:cubicBezTo>
                    <a:pt x="667" y="658"/>
                    <a:pt x="648" y="655"/>
                    <a:pt x="643" y="655"/>
                  </a:cubicBezTo>
                  <a:cubicBezTo>
                    <a:pt x="629" y="655"/>
                    <a:pt x="618" y="652"/>
                    <a:pt x="605" y="647"/>
                  </a:cubicBezTo>
                  <a:cubicBezTo>
                    <a:pt x="594" y="644"/>
                    <a:pt x="581" y="663"/>
                    <a:pt x="574" y="667"/>
                  </a:cubicBezTo>
                  <a:cubicBezTo>
                    <a:pt x="569" y="671"/>
                    <a:pt x="562" y="674"/>
                    <a:pt x="560" y="680"/>
                  </a:cubicBezTo>
                  <a:cubicBezTo>
                    <a:pt x="555" y="689"/>
                    <a:pt x="556" y="699"/>
                    <a:pt x="552" y="708"/>
                  </a:cubicBezTo>
                  <a:cubicBezTo>
                    <a:pt x="550" y="713"/>
                    <a:pt x="545" y="716"/>
                    <a:pt x="544" y="721"/>
                  </a:cubicBezTo>
                  <a:cubicBezTo>
                    <a:pt x="541" y="731"/>
                    <a:pt x="542" y="741"/>
                    <a:pt x="542" y="750"/>
                  </a:cubicBezTo>
                  <a:cubicBezTo>
                    <a:pt x="542" y="771"/>
                    <a:pt x="550" y="789"/>
                    <a:pt x="558" y="807"/>
                  </a:cubicBezTo>
                  <a:cubicBezTo>
                    <a:pt x="563" y="817"/>
                    <a:pt x="571" y="834"/>
                    <a:pt x="585" y="833"/>
                  </a:cubicBezTo>
                  <a:cubicBezTo>
                    <a:pt x="591" y="833"/>
                    <a:pt x="594" y="832"/>
                    <a:pt x="599" y="827"/>
                  </a:cubicBezTo>
                  <a:cubicBezTo>
                    <a:pt x="603" y="824"/>
                    <a:pt x="618" y="827"/>
                    <a:pt x="625" y="823"/>
                  </a:cubicBezTo>
                  <a:cubicBezTo>
                    <a:pt x="636" y="818"/>
                    <a:pt x="640" y="803"/>
                    <a:pt x="643" y="791"/>
                  </a:cubicBezTo>
                  <a:cubicBezTo>
                    <a:pt x="648" y="784"/>
                    <a:pt x="652" y="779"/>
                    <a:pt x="662" y="779"/>
                  </a:cubicBezTo>
                  <a:cubicBezTo>
                    <a:pt x="668" y="779"/>
                    <a:pt x="675" y="780"/>
                    <a:pt x="681" y="779"/>
                  </a:cubicBezTo>
                  <a:cubicBezTo>
                    <a:pt x="686" y="778"/>
                    <a:pt x="670" y="794"/>
                    <a:pt x="667" y="798"/>
                  </a:cubicBezTo>
                  <a:cubicBezTo>
                    <a:pt x="664" y="804"/>
                    <a:pt x="671" y="825"/>
                    <a:pt x="656" y="817"/>
                  </a:cubicBezTo>
                  <a:cubicBezTo>
                    <a:pt x="654" y="816"/>
                    <a:pt x="652" y="818"/>
                    <a:pt x="652" y="820"/>
                  </a:cubicBezTo>
                  <a:cubicBezTo>
                    <a:pt x="652" y="830"/>
                    <a:pt x="653" y="839"/>
                    <a:pt x="651" y="849"/>
                  </a:cubicBezTo>
                  <a:cubicBezTo>
                    <a:pt x="651" y="853"/>
                    <a:pt x="648" y="856"/>
                    <a:pt x="647" y="860"/>
                  </a:cubicBezTo>
                  <a:cubicBezTo>
                    <a:pt x="646" y="865"/>
                    <a:pt x="653" y="867"/>
                    <a:pt x="656" y="869"/>
                  </a:cubicBezTo>
                  <a:cubicBezTo>
                    <a:pt x="671" y="873"/>
                    <a:pt x="686" y="867"/>
                    <a:pt x="701" y="869"/>
                  </a:cubicBezTo>
                  <a:cubicBezTo>
                    <a:pt x="717" y="871"/>
                    <a:pt x="726" y="891"/>
                    <a:pt x="724" y="905"/>
                  </a:cubicBezTo>
                  <a:cubicBezTo>
                    <a:pt x="723" y="913"/>
                    <a:pt x="720" y="922"/>
                    <a:pt x="719" y="931"/>
                  </a:cubicBezTo>
                  <a:cubicBezTo>
                    <a:pt x="716" y="952"/>
                    <a:pt x="738" y="972"/>
                    <a:pt x="758" y="974"/>
                  </a:cubicBezTo>
                  <a:cubicBezTo>
                    <a:pt x="774" y="976"/>
                    <a:pt x="783" y="962"/>
                    <a:pt x="799" y="968"/>
                  </a:cubicBezTo>
                  <a:cubicBezTo>
                    <a:pt x="812" y="973"/>
                    <a:pt x="818" y="979"/>
                    <a:pt x="831" y="976"/>
                  </a:cubicBezTo>
                  <a:cubicBezTo>
                    <a:pt x="833" y="976"/>
                    <a:pt x="834" y="973"/>
                    <a:pt x="833" y="971"/>
                  </a:cubicBezTo>
                  <a:cubicBezTo>
                    <a:pt x="838" y="967"/>
                    <a:pt x="841" y="960"/>
                    <a:pt x="844" y="953"/>
                  </a:cubicBezTo>
                  <a:cubicBezTo>
                    <a:pt x="848" y="942"/>
                    <a:pt x="860" y="942"/>
                    <a:pt x="869" y="939"/>
                  </a:cubicBezTo>
                  <a:cubicBezTo>
                    <a:pt x="878" y="935"/>
                    <a:pt x="883" y="929"/>
                    <a:pt x="891" y="925"/>
                  </a:cubicBezTo>
                  <a:cubicBezTo>
                    <a:pt x="886" y="941"/>
                    <a:pt x="880" y="972"/>
                    <a:pt x="892" y="978"/>
                  </a:cubicBezTo>
                  <a:cubicBezTo>
                    <a:pt x="900" y="982"/>
                    <a:pt x="909" y="967"/>
                    <a:pt x="908" y="960"/>
                  </a:cubicBezTo>
                  <a:cubicBezTo>
                    <a:pt x="906" y="953"/>
                    <a:pt x="904" y="942"/>
                    <a:pt x="914" y="941"/>
                  </a:cubicBezTo>
                  <a:cubicBezTo>
                    <a:pt x="920" y="941"/>
                    <a:pt x="924" y="940"/>
                    <a:pt x="930" y="938"/>
                  </a:cubicBezTo>
                  <a:cubicBezTo>
                    <a:pt x="945" y="933"/>
                    <a:pt x="938" y="940"/>
                    <a:pt x="945" y="949"/>
                  </a:cubicBezTo>
                  <a:cubicBezTo>
                    <a:pt x="949" y="955"/>
                    <a:pt x="959" y="954"/>
                    <a:pt x="964" y="953"/>
                  </a:cubicBezTo>
                  <a:cubicBezTo>
                    <a:pt x="976" y="952"/>
                    <a:pt x="986" y="962"/>
                    <a:pt x="997" y="960"/>
                  </a:cubicBezTo>
                  <a:cubicBezTo>
                    <a:pt x="1008" y="957"/>
                    <a:pt x="1016" y="932"/>
                    <a:pt x="1031" y="950"/>
                  </a:cubicBezTo>
                  <a:cubicBezTo>
                    <a:pt x="1041" y="961"/>
                    <a:pt x="1050" y="971"/>
                    <a:pt x="1062" y="979"/>
                  </a:cubicBezTo>
                  <a:cubicBezTo>
                    <a:pt x="1075" y="989"/>
                    <a:pt x="1090" y="995"/>
                    <a:pt x="1103" y="1005"/>
                  </a:cubicBezTo>
                  <a:cubicBezTo>
                    <a:pt x="1110" y="1012"/>
                    <a:pt x="1120" y="1021"/>
                    <a:pt x="1131" y="1020"/>
                  </a:cubicBezTo>
                  <a:cubicBezTo>
                    <a:pt x="1149" y="1018"/>
                    <a:pt x="1165" y="1006"/>
                    <a:pt x="1179" y="1025"/>
                  </a:cubicBezTo>
                  <a:cubicBezTo>
                    <a:pt x="1188" y="1037"/>
                    <a:pt x="1200" y="1044"/>
                    <a:pt x="1209" y="1054"/>
                  </a:cubicBezTo>
                  <a:cubicBezTo>
                    <a:pt x="1198" y="1060"/>
                    <a:pt x="1189" y="1068"/>
                    <a:pt x="1182" y="1079"/>
                  </a:cubicBezTo>
                  <a:cubicBezTo>
                    <a:pt x="1177" y="1086"/>
                    <a:pt x="1171" y="1099"/>
                    <a:pt x="1177" y="1106"/>
                  </a:cubicBezTo>
                  <a:cubicBezTo>
                    <a:pt x="1179" y="1109"/>
                    <a:pt x="1183" y="1111"/>
                    <a:pt x="1186" y="1112"/>
                  </a:cubicBezTo>
                  <a:cubicBezTo>
                    <a:pt x="1192" y="1114"/>
                    <a:pt x="1198" y="1119"/>
                    <a:pt x="1205" y="1121"/>
                  </a:cubicBezTo>
                  <a:cubicBezTo>
                    <a:pt x="1215" y="1123"/>
                    <a:pt x="1225" y="1115"/>
                    <a:pt x="1231" y="1106"/>
                  </a:cubicBezTo>
                  <a:cubicBezTo>
                    <a:pt x="1232" y="1104"/>
                    <a:pt x="1233" y="1102"/>
                    <a:pt x="1234" y="1099"/>
                  </a:cubicBezTo>
                  <a:cubicBezTo>
                    <a:pt x="1239" y="1087"/>
                    <a:pt x="1253" y="1087"/>
                    <a:pt x="1263" y="1094"/>
                  </a:cubicBezTo>
                  <a:cubicBezTo>
                    <a:pt x="1268" y="1097"/>
                    <a:pt x="1269" y="1107"/>
                    <a:pt x="1274" y="1112"/>
                  </a:cubicBezTo>
                  <a:cubicBezTo>
                    <a:pt x="1283" y="1121"/>
                    <a:pt x="1301" y="1115"/>
                    <a:pt x="1311" y="1111"/>
                  </a:cubicBezTo>
                  <a:cubicBezTo>
                    <a:pt x="1320" y="1108"/>
                    <a:pt x="1329" y="1104"/>
                    <a:pt x="1340" y="1105"/>
                  </a:cubicBezTo>
                  <a:cubicBezTo>
                    <a:pt x="1350" y="1106"/>
                    <a:pt x="1358" y="1115"/>
                    <a:pt x="1365" y="1121"/>
                  </a:cubicBezTo>
                  <a:cubicBezTo>
                    <a:pt x="1372" y="1128"/>
                    <a:pt x="1379" y="1129"/>
                    <a:pt x="1387" y="1128"/>
                  </a:cubicBezTo>
                  <a:cubicBezTo>
                    <a:pt x="1387" y="1128"/>
                    <a:pt x="1387" y="1129"/>
                    <a:pt x="1387" y="1129"/>
                  </a:cubicBezTo>
                  <a:cubicBezTo>
                    <a:pt x="1397" y="1157"/>
                    <a:pt x="1376" y="1189"/>
                    <a:pt x="1357" y="1209"/>
                  </a:cubicBezTo>
                  <a:cubicBezTo>
                    <a:pt x="1350" y="1217"/>
                    <a:pt x="1340" y="1221"/>
                    <a:pt x="1334" y="1230"/>
                  </a:cubicBezTo>
                  <a:cubicBezTo>
                    <a:pt x="1329" y="1237"/>
                    <a:pt x="1328" y="1247"/>
                    <a:pt x="1327" y="1255"/>
                  </a:cubicBezTo>
                  <a:cubicBezTo>
                    <a:pt x="1324" y="1284"/>
                    <a:pt x="1307" y="1308"/>
                    <a:pt x="1291" y="1332"/>
                  </a:cubicBezTo>
                  <a:cubicBezTo>
                    <a:pt x="1284" y="1343"/>
                    <a:pt x="1280" y="1355"/>
                    <a:pt x="1266" y="1358"/>
                  </a:cubicBezTo>
                  <a:cubicBezTo>
                    <a:pt x="1257" y="1361"/>
                    <a:pt x="1250" y="1366"/>
                    <a:pt x="1243" y="1373"/>
                  </a:cubicBezTo>
                  <a:cubicBezTo>
                    <a:pt x="1225" y="1389"/>
                    <a:pt x="1201" y="1389"/>
                    <a:pt x="1183" y="1405"/>
                  </a:cubicBezTo>
                  <a:cubicBezTo>
                    <a:pt x="1180" y="1408"/>
                    <a:pt x="1179" y="1413"/>
                    <a:pt x="1180" y="1418"/>
                  </a:cubicBezTo>
                  <a:cubicBezTo>
                    <a:pt x="1181" y="1433"/>
                    <a:pt x="1173" y="1439"/>
                    <a:pt x="1160" y="1445"/>
                  </a:cubicBezTo>
                  <a:cubicBezTo>
                    <a:pt x="1140" y="1454"/>
                    <a:pt x="1127" y="1471"/>
                    <a:pt x="1113" y="1487"/>
                  </a:cubicBezTo>
                  <a:cubicBezTo>
                    <a:pt x="1105" y="1496"/>
                    <a:pt x="1095" y="1506"/>
                    <a:pt x="1083" y="1510"/>
                  </a:cubicBezTo>
                  <a:cubicBezTo>
                    <a:pt x="1072" y="1515"/>
                    <a:pt x="1055" y="1504"/>
                    <a:pt x="1042" y="1506"/>
                  </a:cubicBezTo>
                  <a:cubicBezTo>
                    <a:pt x="1039" y="1507"/>
                    <a:pt x="1037" y="1510"/>
                    <a:pt x="1039" y="1514"/>
                  </a:cubicBezTo>
                  <a:cubicBezTo>
                    <a:pt x="1043" y="1521"/>
                    <a:pt x="1059" y="1540"/>
                    <a:pt x="1043" y="1546"/>
                  </a:cubicBezTo>
                  <a:cubicBezTo>
                    <a:pt x="1036" y="1549"/>
                    <a:pt x="1024" y="1546"/>
                    <a:pt x="1016" y="1545"/>
                  </a:cubicBezTo>
                  <a:cubicBezTo>
                    <a:pt x="1001" y="1543"/>
                    <a:pt x="1001" y="1548"/>
                    <a:pt x="995" y="1559"/>
                  </a:cubicBezTo>
                  <a:cubicBezTo>
                    <a:pt x="987" y="1576"/>
                    <a:pt x="971" y="1564"/>
                    <a:pt x="958" y="1571"/>
                  </a:cubicBezTo>
                  <a:cubicBezTo>
                    <a:pt x="949" y="1576"/>
                    <a:pt x="954" y="1591"/>
                    <a:pt x="951" y="1599"/>
                  </a:cubicBezTo>
                  <a:cubicBezTo>
                    <a:pt x="949" y="1605"/>
                    <a:pt x="931" y="1604"/>
                    <a:pt x="927" y="1613"/>
                  </a:cubicBezTo>
                  <a:cubicBezTo>
                    <a:pt x="926" y="1616"/>
                    <a:pt x="925" y="1618"/>
                    <a:pt x="927" y="1620"/>
                  </a:cubicBezTo>
                  <a:cubicBezTo>
                    <a:pt x="931" y="1626"/>
                    <a:pt x="920" y="1629"/>
                    <a:pt x="915" y="1633"/>
                  </a:cubicBezTo>
                  <a:cubicBezTo>
                    <a:pt x="907" y="1639"/>
                    <a:pt x="898" y="1648"/>
                    <a:pt x="899" y="1660"/>
                  </a:cubicBezTo>
                  <a:cubicBezTo>
                    <a:pt x="899" y="1667"/>
                    <a:pt x="905" y="1672"/>
                    <a:pt x="912" y="1675"/>
                  </a:cubicBezTo>
                  <a:cubicBezTo>
                    <a:pt x="912" y="1675"/>
                    <a:pt x="911" y="1675"/>
                    <a:pt x="911" y="1676"/>
                  </a:cubicBezTo>
                  <a:cubicBezTo>
                    <a:pt x="904" y="1683"/>
                    <a:pt x="884" y="1662"/>
                    <a:pt x="880" y="1658"/>
                  </a:cubicBezTo>
                  <a:cubicBezTo>
                    <a:pt x="862" y="1641"/>
                    <a:pt x="884" y="1616"/>
                    <a:pt x="877" y="1594"/>
                  </a:cubicBezTo>
                  <a:cubicBezTo>
                    <a:pt x="876" y="1592"/>
                    <a:pt x="873" y="1591"/>
                    <a:pt x="871" y="1592"/>
                  </a:cubicBezTo>
                  <a:cubicBezTo>
                    <a:pt x="868" y="1594"/>
                    <a:pt x="866" y="1596"/>
                    <a:pt x="864" y="1598"/>
                  </a:cubicBezTo>
                  <a:cubicBezTo>
                    <a:pt x="863" y="1595"/>
                    <a:pt x="863" y="1591"/>
                    <a:pt x="863" y="1587"/>
                  </a:cubicBezTo>
                  <a:cubicBezTo>
                    <a:pt x="865" y="1574"/>
                    <a:pt x="876" y="1562"/>
                    <a:pt x="884" y="1552"/>
                  </a:cubicBezTo>
                  <a:cubicBezTo>
                    <a:pt x="897" y="1534"/>
                    <a:pt x="891" y="1515"/>
                    <a:pt x="901" y="1496"/>
                  </a:cubicBezTo>
                  <a:cubicBezTo>
                    <a:pt x="911" y="1474"/>
                    <a:pt x="914" y="1453"/>
                    <a:pt x="916" y="1429"/>
                  </a:cubicBezTo>
                  <a:cubicBezTo>
                    <a:pt x="917" y="1417"/>
                    <a:pt x="920" y="1405"/>
                    <a:pt x="921" y="1393"/>
                  </a:cubicBezTo>
                  <a:cubicBezTo>
                    <a:pt x="921" y="1382"/>
                    <a:pt x="920" y="1370"/>
                    <a:pt x="918" y="1359"/>
                  </a:cubicBezTo>
                  <a:cubicBezTo>
                    <a:pt x="920" y="1358"/>
                    <a:pt x="921" y="1357"/>
                    <a:pt x="920" y="1354"/>
                  </a:cubicBezTo>
                  <a:cubicBezTo>
                    <a:pt x="914" y="1336"/>
                    <a:pt x="917" y="1322"/>
                    <a:pt x="895" y="1317"/>
                  </a:cubicBezTo>
                  <a:cubicBezTo>
                    <a:pt x="866" y="1311"/>
                    <a:pt x="842" y="1298"/>
                    <a:pt x="831" y="1269"/>
                  </a:cubicBezTo>
                  <a:cubicBezTo>
                    <a:pt x="823" y="1244"/>
                    <a:pt x="804" y="1229"/>
                    <a:pt x="788" y="1207"/>
                  </a:cubicBezTo>
                  <a:cubicBezTo>
                    <a:pt x="782" y="1198"/>
                    <a:pt x="777" y="1187"/>
                    <a:pt x="769" y="1179"/>
                  </a:cubicBezTo>
                  <a:cubicBezTo>
                    <a:pt x="755" y="1164"/>
                    <a:pt x="770" y="1157"/>
                    <a:pt x="780" y="1148"/>
                  </a:cubicBezTo>
                  <a:cubicBezTo>
                    <a:pt x="789" y="1140"/>
                    <a:pt x="780" y="1130"/>
                    <a:pt x="772" y="1127"/>
                  </a:cubicBezTo>
                  <a:cubicBezTo>
                    <a:pt x="770" y="1126"/>
                    <a:pt x="769" y="1126"/>
                    <a:pt x="767" y="1126"/>
                  </a:cubicBezTo>
                  <a:cubicBezTo>
                    <a:pt x="759" y="1126"/>
                    <a:pt x="768" y="1112"/>
                    <a:pt x="771" y="1109"/>
                  </a:cubicBezTo>
                  <a:cubicBezTo>
                    <a:pt x="779" y="1099"/>
                    <a:pt x="787" y="1091"/>
                    <a:pt x="794" y="1081"/>
                  </a:cubicBezTo>
                  <a:cubicBezTo>
                    <a:pt x="805" y="1066"/>
                    <a:pt x="824" y="1060"/>
                    <a:pt x="821" y="1040"/>
                  </a:cubicBezTo>
                  <a:cubicBezTo>
                    <a:pt x="820" y="1027"/>
                    <a:pt x="816" y="1015"/>
                    <a:pt x="814" y="1002"/>
                  </a:cubicBezTo>
                  <a:cubicBezTo>
                    <a:pt x="813" y="996"/>
                    <a:pt x="811" y="991"/>
                    <a:pt x="807" y="986"/>
                  </a:cubicBezTo>
                  <a:cubicBezTo>
                    <a:pt x="807" y="986"/>
                    <a:pt x="807" y="986"/>
                    <a:pt x="807" y="986"/>
                  </a:cubicBezTo>
                  <a:cubicBezTo>
                    <a:pt x="810" y="987"/>
                    <a:pt x="813" y="982"/>
                    <a:pt x="810" y="980"/>
                  </a:cubicBezTo>
                  <a:cubicBezTo>
                    <a:pt x="802" y="974"/>
                    <a:pt x="793" y="969"/>
                    <a:pt x="782" y="972"/>
                  </a:cubicBezTo>
                  <a:cubicBezTo>
                    <a:pt x="775" y="974"/>
                    <a:pt x="771" y="979"/>
                    <a:pt x="762" y="977"/>
                  </a:cubicBezTo>
                  <a:cubicBezTo>
                    <a:pt x="753" y="975"/>
                    <a:pt x="743" y="971"/>
                    <a:pt x="735" y="966"/>
                  </a:cubicBezTo>
                  <a:cubicBezTo>
                    <a:pt x="733" y="965"/>
                    <a:pt x="699" y="940"/>
                    <a:pt x="697" y="944"/>
                  </a:cubicBezTo>
                  <a:cubicBezTo>
                    <a:pt x="700" y="938"/>
                    <a:pt x="700" y="928"/>
                    <a:pt x="693" y="924"/>
                  </a:cubicBezTo>
                  <a:cubicBezTo>
                    <a:pt x="685" y="920"/>
                    <a:pt x="683" y="915"/>
                    <a:pt x="680" y="906"/>
                  </a:cubicBezTo>
                  <a:cubicBezTo>
                    <a:pt x="679" y="902"/>
                    <a:pt x="676" y="899"/>
                    <a:pt x="673" y="896"/>
                  </a:cubicBezTo>
                  <a:cubicBezTo>
                    <a:pt x="671" y="894"/>
                    <a:pt x="668" y="893"/>
                    <a:pt x="665" y="893"/>
                  </a:cubicBezTo>
                  <a:cubicBezTo>
                    <a:pt x="656" y="892"/>
                    <a:pt x="647" y="892"/>
                    <a:pt x="638" y="890"/>
                  </a:cubicBezTo>
                  <a:cubicBezTo>
                    <a:pt x="619" y="886"/>
                    <a:pt x="608" y="870"/>
                    <a:pt x="592" y="861"/>
                  </a:cubicBezTo>
                  <a:cubicBezTo>
                    <a:pt x="590" y="860"/>
                    <a:pt x="588" y="860"/>
                    <a:pt x="586" y="859"/>
                  </a:cubicBezTo>
                  <a:cubicBezTo>
                    <a:pt x="586" y="857"/>
                    <a:pt x="585" y="855"/>
                    <a:pt x="582" y="855"/>
                  </a:cubicBezTo>
                  <a:cubicBezTo>
                    <a:pt x="573" y="853"/>
                    <a:pt x="568" y="849"/>
                    <a:pt x="559" y="853"/>
                  </a:cubicBezTo>
                  <a:cubicBezTo>
                    <a:pt x="544" y="860"/>
                    <a:pt x="533" y="853"/>
                    <a:pt x="521" y="844"/>
                  </a:cubicBezTo>
                  <a:cubicBezTo>
                    <a:pt x="501" y="828"/>
                    <a:pt x="486" y="808"/>
                    <a:pt x="467" y="791"/>
                  </a:cubicBezTo>
                  <a:cubicBezTo>
                    <a:pt x="456" y="781"/>
                    <a:pt x="453" y="775"/>
                    <a:pt x="456" y="761"/>
                  </a:cubicBezTo>
                  <a:cubicBezTo>
                    <a:pt x="458" y="752"/>
                    <a:pt x="458" y="744"/>
                    <a:pt x="456" y="735"/>
                  </a:cubicBezTo>
                  <a:cubicBezTo>
                    <a:pt x="451" y="710"/>
                    <a:pt x="439" y="687"/>
                    <a:pt x="427" y="665"/>
                  </a:cubicBezTo>
                  <a:cubicBezTo>
                    <a:pt x="419" y="652"/>
                    <a:pt x="412" y="639"/>
                    <a:pt x="411" y="623"/>
                  </a:cubicBezTo>
                  <a:cubicBezTo>
                    <a:pt x="411" y="615"/>
                    <a:pt x="412" y="604"/>
                    <a:pt x="407" y="597"/>
                  </a:cubicBezTo>
                  <a:cubicBezTo>
                    <a:pt x="400" y="589"/>
                    <a:pt x="392" y="586"/>
                    <a:pt x="386" y="597"/>
                  </a:cubicBezTo>
                  <a:cubicBezTo>
                    <a:pt x="383" y="601"/>
                    <a:pt x="381" y="607"/>
                    <a:pt x="380" y="612"/>
                  </a:cubicBezTo>
                  <a:cubicBezTo>
                    <a:pt x="381" y="605"/>
                    <a:pt x="381" y="598"/>
                    <a:pt x="380" y="591"/>
                  </a:cubicBezTo>
                  <a:cubicBezTo>
                    <a:pt x="378" y="575"/>
                    <a:pt x="370" y="563"/>
                    <a:pt x="363" y="549"/>
                  </a:cubicBezTo>
                  <a:cubicBezTo>
                    <a:pt x="356" y="533"/>
                    <a:pt x="363" y="509"/>
                    <a:pt x="363" y="492"/>
                  </a:cubicBezTo>
                  <a:cubicBezTo>
                    <a:pt x="364" y="471"/>
                    <a:pt x="371" y="450"/>
                    <a:pt x="384" y="433"/>
                  </a:cubicBezTo>
                  <a:cubicBezTo>
                    <a:pt x="393" y="421"/>
                    <a:pt x="403" y="411"/>
                    <a:pt x="411" y="397"/>
                  </a:cubicBezTo>
                  <a:cubicBezTo>
                    <a:pt x="415" y="389"/>
                    <a:pt x="418" y="380"/>
                    <a:pt x="420" y="371"/>
                  </a:cubicBezTo>
                  <a:cubicBezTo>
                    <a:pt x="420" y="372"/>
                    <a:pt x="420" y="372"/>
                    <a:pt x="420" y="372"/>
                  </a:cubicBezTo>
                  <a:cubicBezTo>
                    <a:pt x="421" y="374"/>
                    <a:pt x="423" y="376"/>
                    <a:pt x="425" y="375"/>
                  </a:cubicBezTo>
                  <a:cubicBezTo>
                    <a:pt x="447" y="367"/>
                    <a:pt x="431" y="333"/>
                    <a:pt x="429" y="318"/>
                  </a:cubicBezTo>
                  <a:cubicBezTo>
                    <a:pt x="427" y="302"/>
                    <a:pt x="447" y="280"/>
                    <a:pt x="456" y="267"/>
                  </a:cubicBezTo>
                  <a:cubicBezTo>
                    <a:pt x="463" y="256"/>
                    <a:pt x="469" y="242"/>
                    <a:pt x="464" y="229"/>
                  </a:cubicBezTo>
                  <a:cubicBezTo>
                    <a:pt x="461" y="222"/>
                    <a:pt x="456" y="217"/>
                    <a:pt x="458" y="208"/>
                  </a:cubicBezTo>
                  <a:cubicBezTo>
                    <a:pt x="459" y="204"/>
                    <a:pt x="462" y="199"/>
                    <a:pt x="461" y="195"/>
                  </a:cubicBezTo>
                  <a:cubicBezTo>
                    <a:pt x="458" y="185"/>
                    <a:pt x="447" y="185"/>
                    <a:pt x="438" y="187"/>
                  </a:cubicBezTo>
                  <a:cubicBezTo>
                    <a:pt x="434" y="189"/>
                    <a:pt x="430" y="193"/>
                    <a:pt x="426" y="196"/>
                  </a:cubicBezTo>
                  <a:cubicBezTo>
                    <a:pt x="417" y="204"/>
                    <a:pt x="407" y="209"/>
                    <a:pt x="397" y="215"/>
                  </a:cubicBezTo>
                  <a:cubicBezTo>
                    <a:pt x="380" y="225"/>
                    <a:pt x="357" y="233"/>
                    <a:pt x="338" y="223"/>
                  </a:cubicBezTo>
                  <a:cubicBezTo>
                    <a:pt x="340" y="221"/>
                    <a:pt x="341" y="219"/>
                    <a:pt x="343" y="217"/>
                  </a:cubicBezTo>
                  <a:close/>
                  <a:moveTo>
                    <a:pt x="751" y="156"/>
                  </a:moveTo>
                  <a:cubicBezTo>
                    <a:pt x="754" y="158"/>
                    <a:pt x="756" y="161"/>
                    <a:pt x="756" y="166"/>
                  </a:cubicBezTo>
                  <a:cubicBezTo>
                    <a:pt x="755" y="163"/>
                    <a:pt x="753" y="159"/>
                    <a:pt x="751" y="156"/>
                  </a:cubicBezTo>
                  <a:close/>
                  <a:moveTo>
                    <a:pt x="1639" y="1124"/>
                  </a:moveTo>
                  <a:cubicBezTo>
                    <a:pt x="1625" y="1175"/>
                    <a:pt x="1610" y="1224"/>
                    <a:pt x="1582" y="1270"/>
                  </a:cubicBezTo>
                  <a:cubicBezTo>
                    <a:pt x="1569" y="1292"/>
                    <a:pt x="1553" y="1313"/>
                    <a:pt x="1538" y="1334"/>
                  </a:cubicBezTo>
                  <a:cubicBezTo>
                    <a:pt x="1534" y="1332"/>
                    <a:pt x="1529" y="1332"/>
                    <a:pt x="1526" y="1336"/>
                  </a:cubicBezTo>
                  <a:cubicBezTo>
                    <a:pt x="1496" y="1370"/>
                    <a:pt x="1472" y="1409"/>
                    <a:pt x="1443" y="1444"/>
                  </a:cubicBezTo>
                  <a:cubicBezTo>
                    <a:pt x="1413" y="1480"/>
                    <a:pt x="1380" y="1514"/>
                    <a:pt x="1344" y="1545"/>
                  </a:cubicBezTo>
                  <a:cubicBezTo>
                    <a:pt x="1322" y="1564"/>
                    <a:pt x="1299" y="1582"/>
                    <a:pt x="1275" y="1598"/>
                  </a:cubicBezTo>
                  <a:cubicBezTo>
                    <a:pt x="1293" y="1567"/>
                    <a:pt x="1310" y="1536"/>
                    <a:pt x="1327" y="1504"/>
                  </a:cubicBezTo>
                  <a:cubicBezTo>
                    <a:pt x="1344" y="1499"/>
                    <a:pt x="1359" y="1492"/>
                    <a:pt x="1374" y="1485"/>
                  </a:cubicBezTo>
                  <a:cubicBezTo>
                    <a:pt x="1377" y="1484"/>
                    <a:pt x="1375" y="1480"/>
                    <a:pt x="1372" y="1481"/>
                  </a:cubicBezTo>
                  <a:cubicBezTo>
                    <a:pt x="1359" y="1485"/>
                    <a:pt x="1346" y="1489"/>
                    <a:pt x="1333" y="1494"/>
                  </a:cubicBezTo>
                  <a:cubicBezTo>
                    <a:pt x="1362" y="1439"/>
                    <a:pt x="1389" y="1383"/>
                    <a:pt x="1412" y="1325"/>
                  </a:cubicBezTo>
                  <a:cubicBezTo>
                    <a:pt x="1430" y="1279"/>
                    <a:pt x="1445" y="1231"/>
                    <a:pt x="1451" y="1180"/>
                  </a:cubicBezTo>
                  <a:cubicBezTo>
                    <a:pt x="1454" y="1153"/>
                    <a:pt x="1456" y="1125"/>
                    <a:pt x="1458" y="1097"/>
                  </a:cubicBezTo>
                  <a:cubicBezTo>
                    <a:pt x="1500" y="1081"/>
                    <a:pt x="1541" y="1063"/>
                    <a:pt x="1579" y="1040"/>
                  </a:cubicBezTo>
                  <a:cubicBezTo>
                    <a:pt x="1582" y="1038"/>
                    <a:pt x="1586" y="1036"/>
                    <a:pt x="1589" y="1034"/>
                  </a:cubicBezTo>
                  <a:cubicBezTo>
                    <a:pt x="1588" y="1043"/>
                    <a:pt x="1588" y="1052"/>
                    <a:pt x="1588" y="1062"/>
                  </a:cubicBezTo>
                  <a:cubicBezTo>
                    <a:pt x="1589" y="1084"/>
                    <a:pt x="1584" y="1105"/>
                    <a:pt x="1578" y="1127"/>
                  </a:cubicBezTo>
                  <a:cubicBezTo>
                    <a:pt x="1577" y="1129"/>
                    <a:pt x="1576" y="1131"/>
                    <a:pt x="1576" y="1133"/>
                  </a:cubicBezTo>
                  <a:cubicBezTo>
                    <a:pt x="1551" y="1150"/>
                    <a:pt x="1525" y="1167"/>
                    <a:pt x="1502" y="1184"/>
                  </a:cubicBezTo>
                  <a:cubicBezTo>
                    <a:pt x="1501" y="1185"/>
                    <a:pt x="1502" y="1186"/>
                    <a:pt x="1503" y="1186"/>
                  </a:cubicBezTo>
                  <a:cubicBezTo>
                    <a:pt x="1526" y="1170"/>
                    <a:pt x="1550" y="1154"/>
                    <a:pt x="1574" y="1138"/>
                  </a:cubicBezTo>
                  <a:cubicBezTo>
                    <a:pt x="1560" y="1180"/>
                    <a:pt x="1538" y="1219"/>
                    <a:pt x="1522" y="1261"/>
                  </a:cubicBezTo>
                  <a:cubicBezTo>
                    <a:pt x="1521" y="1263"/>
                    <a:pt x="1524" y="1265"/>
                    <a:pt x="1525" y="1263"/>
                  </a:cubicBezTo>
                  <a:cubicBezTo>
                    <a:pt x="1547" y="1223"/>
                    <a:pt x="1566" y="1182"/>
                    <a:pt x="1580" y="1139"/>
                  </a:cubicBezTo>
                  <a:cubicBezTo>
                    <a:pt x="1581" y="1137"/>
                    <a:pt x="1582" y="1134"/>
                    <a:pt x="1583" y="1132"/>
                  </a:cubicBezTo>
                  <a:cubicBezTo>
                    <a:pt x="1608" y="1114"/>
                    <a:pt x="1632" y="1094"/>
                    <a:pt x="1652" y="1071"/>
                  </a:cubicBezTo>
                  <a:cubicBezTo>
                    <a:pt x="1648" y="1089"/>
                    <a:pt x="1643" y="1107"/>
                    <a:pt x="1639" y="1124"/>
                  </a:cubicBezTo>
                  <a:close/>
                  <a:moveTo>
                    <a:pt x="1653" y="1067"/>
                  </a:moveTo>
                  <a:cubicBezTo>
                    <a:pt x="1633" y="1089"/>
                    <a:pt x="1609" y="1109"/>
                    <a:pt x="1585" y="1126"/>
                  </a:cubicBezTo>
                  <a:cubicBezTo>
                    <a:pt x="1590" y="1111"/>
                    <a:pt x="1595" y="1095"/>
                    <a:pt x="1594" y="1080"/>
                  </a:cubicBezTo>
                  <a:cubicBezTo>
                    <a:pt x="1594" y="1064"/>
                    <a:pt x="1592" y="1047"/>
                    <a:pt x="1594" y="1031"/>
                  </a:cubicBezTo>
                  <a:cubicBezTo>
                    <a:pt x="1628" y="1009"/>
                    <a:pt x="1664" y="977"/>
                    <a:pt x="1667" y="936"/>
                  </a:cubicBezTo>
                  <a:cubicBezTo>
                    <a:pt x="1667" y="934"/>
                    <a:pt x="1664" y="934"/>
                    <a:pt x="1664" y="936"/>
                  </a:cubicBezTo>
                  <a:cubicBezTo>
                    <a:pt x="1656" y="974"/>
                    <a:pt x="1627" y="1001"/>
                    <a:pt x="1595" y="1023"/>
                  </a:cubicBezTo>
                  <a:cubicBezTo>
                    <a:pt x="1595" y="1022"/>
                    <a:pt x="1595" y="1020"/>
                    <a:pt x="1596" y="1019"/>
                  </a:cubicBezTo>
                  <a:cubicBezTo>
                    <a:pt x="1596" y="1018"/>
                    <a:pt x="1594" y="1017"/>
                    <a:pt x="1593" y="1018"/>
                  </a:cubicBezTo>
                  <a:cubicBezTo>
                    <a:pt x="1592" y="1021"/>
                    <a:pt x="1592" y="1023"/>
                    <a:pt x="1591" y="1025"/>
                  </a:cubicBezTo>
                  <a:cubicBezTo>
                    <a:pt x="1583" y="1030"/>
                    <a:pt x="1576" y="1035"/>
                    <a:pt x="1568" y="1039"/>
                  </a:cubicBezTo>
                  <a:cubicBezTo>
                    <a:pt x="1533" y="1060"/>
                    <a:pt x="1495" y="1075"/>
                    <a:pt x="1458" y="1092"/>
                  </a:cubicBezTo>
                  <a:cubicBezTo>
                    <a:pt x="1460" y="1067"/>
                    <a:pt x="1462" y="1041"/>
                    <a:pt x="1467" y="1016"/>
                  </a:cubicBezTo>
                  <a:cubicBezTo>
                    <a:pt x="1467" y="1015"/>
                    <a:pt x="1464" y="1014"/>
                    <a:pt x="1464" y="1016"/>
                  </a:cubicBezTo>
                  <a:cubicBezTo>
                    <a:pt x="1458" y="1042"/>
                    <a:pt x="1455" y="1068"/>
                    <a:pt x="1452" y="1095"/>
                  </a:cubicBezTo>
                  <a:cubicBezTo>
                    <a:pt x="1448" y="1097"/>
                    <a:pt x="1444" y="1099"/>
                    <a:pt x="1440" y="1101"/>
                  </a:cubicBezTo>
                  <a:cubicBezTo>
                    <a:pt x="1438" y="1101"/>
                    <a:pt x="1440" y="1104"/>
                    <a:pt x="1441" y="1103"/>
                  </a:cubicBezTo>
                  <a:cubicBezTo>
                    <a:pt x="1445" y="1102"/>
                    <a:pt x="1448" y="1101"/>
                    <a:pt x="1452" y="1099"/>
                  </a:cubicBezTo>
                  <a:cubicBezTo>
                    <a:pt x="1450" y="1124"/>
                    <a:pt x="1448" y="1148"/>
                    <a:pt x="1446" y="1173"/>
                  </a:cubicBezTo>
                  <a:cubicBezTo>
                    <a:pt x="1440" y="1227"/>
                    <a:pt x="1424" y="1278"/>
                    <a:pt x="1404" y="1328"/>
                  </a:cubicBezTo>
                  <a:cubicBezTo>
                    <a:pt x="1381" y="1387"/>
                    <a:pt x="1351" y="1442"/>
                    <a:pt x="1321" y="1497"/>
                  </a:cubicBezTo>
                  <a:cubicBezTo>
                    <a:pt x="1301" y="1504"/>
                    <a:pt x="1280" y="1510"/>
                    <a:pt x="1258" y="1515"/>
                  </a:cubicBezTo>
                  <a:cubicBezTo>
                    <a:pt x="1236" y="1520"/>
                    <a:pt x="1215" y="1523"/>
                    <a:pt x="1192" y="1524"/>
                  </a:cubicBezTo>
                  <a:cubicBezTo>
                    <a:pt x="1174" y="1525"/>
                    <a:pt x="1157" y="1523"/>
                    <a:pt x="1139" y="1522"/>
                  </a:cubicBezTo>
                  <a:cubicBezTo>
                    <a:pt x="1139" y="1522"/>
                    <a:pt x="1139" y="1523"/>
                    <a:pt x="1139" y="1524"/>
                  </a:cubicBezTo>
                  <a:cubicBezTo>
                    <a:pt x="1154" y="1531"/>
                    <a:pt x="1172" y="1530"/>
                    <a:pt x="1188" y="1530"/>
                  </a:cubicBezTo>
                  <a:cubicBezTo>
                    <a:pt x="1208" y="1530"/>
                    <a:pt x="1229" y="1527"/>
                    <a:pt x="1250" y="1524"/>
                  </a:cubicBezTo>
                  <a:cubicBezTo>
                    <a:pt x="1272" y="1519"/>
                    <a:pt x="1294" y="1514"/>
                    <a:pt x="1316" y="1508"/>
                  </a:cubicBezTo>
                  <a:cubicBezTo>
                    <a:pt x="1300" y="1539"/>
                    <a:pt x="1283" y="1570"/>
                    <a:pt x="1269" y="1602"/>
                  </a:cubicBezTo>
                  <a:cubicBezTo>
                    <a:pt x="1214" y="1638"/>
                    <a:pt x="1154" y="1665"/>
                    <a:pt x="1090" y="1682"/>
                  </a:cubicBezTo>
                  <a:cubicBezTo>
                    <a:pt x="993" y="1708"/>
                    <a:pt x="891" y="1705"/>
                    <a:pt x="791" y="1693"/>
                  </a:cubicBezTo>
                  <a:cubicBezTo>
                    <a:pt x="711" y="1682"/>
                    <a:pt x="630" y="1681"/>
                    <a:pt x="551" y="1661"/>
                  </a:cubicBezTo>
                  <a:cubicBezTo>
                    <a:pt x="524" y="1655"/>
                    <a:pt x="497" y="1646"/>
                    <a:pt x="473" y="1633"/>
                  </a:cubicBezTo>
                  <a:cubicBezTo>
                    <a:pt x="476" y="1631"/>
                    <a:pt x="477" y="1626"/>
                    <a:pt x="474" y="1623"/>
                  </a:cubicBezTo>
                  <a:cubicBezTo>
                    <a:pt x="436" y="1593"/>
                    <a:pt x="389" y="1573"/>
                    <a:pt x="348" y="1546"/>
                  </a:cubicBezTo>
                  <a:cubicBezTo>
                    <a:pt x="308" y="1520"/>
                    <a:pt x="269" y="1491"/>
                    <a:pt x="233" y="1458"/>
                  </a:cubicBezTo>
                  <a:cubicBezTo>
                    <a:pt x="173" y="1401"/>
                    <a:pt x="128" y="1330"/>
                    <a:pt x="97" y="1254"/>
                  </a:cubicBezTo>
                  <a:cubicBezTo>
                    <a:pt x="66" y="1178"/>
                    <a:pt x="49" y="1097"/>
                    <a:pt x="39" y="1016"/>
                  </a:cubicBezTo>
                  <a:cubicBezTo>
                    <a:pt x="36" y="991"/>
                    <a:pt x="34" y="967"/>
                    <a:pt x="32" y="943"/>
                  </a:cubicBezTo>
                  <a:cubicBezTo>
                    <a:pt x="59" y="967"/>
                    <a:pt x="90" y="987"/>
                    <a:pt x="122" y="1003"/>
                  </a:cubicBezTo>
                  <a:cubicBezTo>
                    <a:pt x="146" y="1159"/>
                    <a:pt x="200" y="1308"/>
                    <a:pt x="273" y="1448"/>
                  </a:cubicBezTo>
                  <a:cubicBezTo>
                    <a:pt x="269" y="1446"/>
                    <a:pt x="265" y="1444"/>
                    <a:pt x="261" y="1442"/>
                  </a:cubicBezTo>
                  <a:cubicBezTo>
                    <a:pt x="260" y="1442"/>
                    <a:pt x="259" y="1443"/>
                    <a:pt x="260" y="1444"/>
                  </a:cubicBezTo>
                  <a:cubicBezTo>
                    <a:pt x="265" y="1446"/>
                    <a:pt x="270" y="1449"/>
                    <a:pt x="274" y="1452"/>
                  </a:cubicBezTo>
                  <a:cubicBezTo>
                    <a:pt x="274" y="1452"/>
                    <a:pt x="275" y="1453"/>
                    <a:pt x="275" y="1453"/>
                  </a:cubicBezTo>
                  <a:cubicBezTo>
                    <a:pt x="275" y="1454"/>
                    <a:pt x="276" y="1453"/>
                    <a:pt x="277" y="1453"/>
                  </a:cubicBezTo>
                  <a:cubicBezTo>
                    <a:pt x="299" y="1466"/>
                    <a:pt x="319" y="1483"/>
                    <a:pt x="342" y="1495"/>
                  </a:cubicBezTo>
                  <a:cubicBezTo>
                    <a:pt x="359" y="1503"/>
                    <a:pt x="377" y="1509"/>
                    <a:pt x="395" y="1514"/>
                  </a:cubicBezTo>
                  <a:cubicBezTo>
                    <a:pt x="404" y="1525"/>
                    <a:pt x="413" y="1536"/>
                    <a:pt x="423" y="1546"/>
                  </a:cubicBezTo>
                  <a:cubicBezTo>
                    <a:pt x="423" y="1546"/>
                    <a:pt x="425" y="1545"/>
                    <a:pt x="424" y="1544"/>
                  </a:cubicBezTo>
                  <a:cubicBezTo>
                    <a:pt x="418" y="1535"/>
                    <a:pt x="412" y="1526"/>
                    <a:pt x="405" y="1517"/>
                  </a:cubicBezTo>
                  <a:cubicBezTo>
                    <a:pt x="419" y="1520"/>
                    <a:pt x="433" y="1524"/>
                    <a:pt x="446" y="1527"/>
                  </a:cubicBezTo>
                  <a:cubicBezTo>
                    <a:pt x="475" y="1534"/>
                    <a:pt x="506" y="1539"/>
                    <a:pt x="536" y="1542"/>
                  </a:cubicBezTo>
                  <a:cubicBezTo>
                    <a:pt x="549" y="1567"/>
                    <a:pt x="564" y="1592"/>
                    <a:pt x="580" y="1616"/>
                  </a:cubicBezTo>
                  <a:cubicBezTo>
                    <a:pt x="540" y="1616"/>
                    <a:pt x="502" y="1610"/>
                    <a:pt x="470" y="1584"/>
                  </a:cubicBezTo>
                  <a:cubicBezTo>
                    <a:pt x="469" y="1583"/>
                    <a:pt x="467" y="1584"/>
                    <a:pt x="469" y="1585"/>
                  </a:cubicBezTo>
                  <a:cubicBezTo>
                    <a:pt x="501" y="1614"/>
                    <a:pt x="542" y="1622"/>
                    <a:pt x="584" y="1621"/>
                  </a:cubicBezTo>
                  <a:cubicBezTo>
                    <a:pt x="585" y="1624"/>
                    <a:pt x="587" y="1626"/>
                    <a:pt x="588" y="1628"/>
                  </a:cubicBezTo>
                  <a:cubicBezTo>
                    <a:pt x="589" y="1630"/>
                    <a:pt x="591" y="1628"/>
                    <a:pt x="590" y="1627"/>
                  </a:cubicBezTo>
                  <a:cubicBezTo>
                    <a:pt x="589" y="1625"/>
                    <a:pt x="588" y="1623"/>
                    <a:pt x="587" y="1621"/>
                  </a:cubicBezTo>
                  <a:cubicBezTo>
                    <a:pt x="627" y="1620"/>
                    <a:pt x="668" y="1612"/>
                    <a:pt x="707" y="1606"/>
                  </a:cubicBezTo>
                  <a:cubicBezTo>
                    <a:pt x="713" y="1621"/>
                    <a:pt x="719" y="1635"/>
                    <a:pt x="726" y="1650"/>
                  </a:cubicBezTo>
                  <a:cubicBezTo>
                    <a:pt x="727" y="1651"/>
                    <a:pt x="730" y="1651"/>
                    <a:pt x="729" y="1649"/>
                  </a:cubicBezTo>
                  <a:cubicBezTo>
                    <a:pt x="724" y="1634"/>
                    <a:pt x="718" y="1620"/>
                    <a:pt x="713" y="1605"/>
                  </a:cubicBezTo>
                  <a:cubicBezTo>
                    <a:pt x="723" y="1604"/>
                    <a:pt x="733" y="1602"/>
                    <a:pt x="743" y="1601"/>
                  </a:cubicBezTo>
                  <a:cubicBezTo>
                    <a:pt x="745" y="1601"/>
                    <a:pt x="745" y="1598"/>
                    <a:pt x="743" y="1598"/>
                  </a:cubicBezTo>
                  <a:cubicBezTo>
                    <a:pt x="733" y="1598"/>
                    <a:pt x="722" y="1599"/>
                    <a:pt x="711" y="1600"/>
                  </a:cubicBezTo>
                  <a:cubicBezTo>
                    <a:pt x="698" y="1564"/>
                    <a:pt x="685" y="1527"/>
                    <a:pt x="674" y="1490"/>
                  </a:cubicBezTo>
                  <a:cubicBezTo>
                    <a:pt x="679" y="1490"/>
                    <a:pt x="685" y="1489"/>
                    <a:pt x="691" y="1488"/>
                  </a:cubicBezTo>
                  <a:cubicBezTo>
                    <a:pt x="693" y="1488"/>
                    <a:pt x="693" y="1484"/>
                    <a:pt x="691" y="1484"/>
                  </a:cubicBezTo>
                  <a:cubicBezTo>
                    <a:pt x="684" y="1484"/>
                    <a:pt x="678" y="1485"/>
                    <a:pt x="672" y="1485"/>
                  </a:cubicBezTo>
                  <a:cubicBezTo>
                    <a:pt x="663" y="1456"/>
                    <a:pt x="655" y="1427"/>
                    <a:pt x="649" y="1397"/>
                  </a:cubicBezTo>
                  <a:cubicBezTo>
                    <a:pt x="629" y="1307"/>
                    <a:pt x="619" y="1215"/>
                    <a:pt x="618" y="1123"/>
                  </a:cubicBezTo>
                  <a:cubicBezTo>
                    <a:pt x="618" y="1122"/>
                    <a:pt x="616" y="1122"/>
                    <a:pt x="616" y="1124"/>
                  </a:cubicBezTo>
                  <a:cubicBezTo>
                    <a:pt x="615" y="1245"/>
                    <a:pt x="630" y="1368"/>
                    <a:pt x="664" y="1485"/>
                  </a:cubicBezTo>
                  <a:cubicBezTo>
                    <a:pt x="616" y="1488"/>
                    <a:pt x="567" y="1491"/>
                    <a:pt x="518" y="1489"/>
                  </a:cubicBezTo>
                  <a:cubicBezTo>
                    <a:pt x="488" y="1421"/>
                    <a:pt x="463" y="1349"/>
                    <a:pt x="446" y="1275"/>
                  </a:cubicBezTo>
                  <a:cubicBezTo>
                    <a:pt x="432" y="1211"/>
                    <a:pt x="422" y="1147"/>
                    <a:pt x="416" y="1082"/>
                  </a:cubicBezTo>
                  <a:cubicBezTo>
                    <a:pt x="459" y="1087"/>
                    <a:pt x="501" y="1089"/>
                    <a:pt x="543" y="1089"/>
                  </a:cubicBezTo>
                  <a:cubicBezTo>
                    <a:pt x="546" y="1089"/>
                    <a:pt x="546" y="1085"/>
                    <a:pt x="543" y="1084"/>
                  </a:cubicBezTo>
                  <a:cubicBezTo>
                    <a:pt x="502" y="1081"/>
                    <a:pt x="459" y="1078"/>
                    <a:pt x="416" y="1073"/>
                  </a:cubicBezTo>
                  <a:cubicBezTo>
                    <a:pt x="410" y="1012"/>
                    <a:pt x="408" y="951"/>
                    <a:pt x="408" y="890"/>
                  </a:cubicBezTo>
                  <a:cubicBezTo>
                    <a:pt x="408" y="889"/>
                    <a:pt x="407" y="889"/>
                    <a:pt x="407" y="890"/>
                  </a:cubicBezTo>
                  <a:cubicBezTo>
                    <a:pt x="407" y="950"/>
                    <a:pt x="408" y="1012"/>
                    <a:pt x="412" y="1073"/>
                  </a:cubicBezTo>
                  <a:cubicBezTo>
                    <a:pt x="312" y="1062"/>
                    <a:pt x="211" y="1042"/>
                    <a:pt x="122" y="997"/>
                  </a:cubicBezTo>
                  <a:cubicBezTo>
                    <a:pt x="120" y="983"/>
                    <a:pt x="118" y="969"/>
                    <a:pt x="116" y="954"/>
                  </a:cubicBezTo>
                  <a:cubicBezTo>
                    <a:pt x="116" y="954"/>
                    <a:pt x="116" y="954"/>
                    <a:pt x="116" y="954"/>
                  </a:cubicBezTo>
                  <a:cubicBezTo>
                    <a:pt x="117" y="968"/>
                    <a:pt x="119" y="982"/>
                    <a:pt x="121" y="996"/>
                  </a:cubicBezTo>
                  <a:cubicBezTo>
                    <a:pt x="90" y="980"/>
                    <a:pt x="60" y="961"/>
                    <a:pt x="32" y="937"/>
                  </a:cubicBezTo>
                  <a:cubicBezTo>
                    <a:pt x="31" y="923"/>
                    <a:pt x="30" y="908"/>
                    <a:pt x="29" y="893"/>
                  </a:cubicBezTo>
                  <a:cubicBezTo>
                    <a:pt x="27" y="854"/>
                    <a:pt x="28" y="815"/>
                    <a:pt x="25" y="776"/>
                  </a:cubicBezTo>
                  <a:cubicBezTo>
                    <a:pt x="25" y="770"/>
                    <a:pt x="26" y="765"/>
                    <a:pt x="27" y="759"/>
                  </a:cubicBezTo>
                  <a:cubicBezTo>
                    <a:pt x="32" y="735"/>
                    <a:pt x="37" y="711"/>
                    <a:pt x="43" y="687"/>
                  </a:cubicBezTo>
                  <a:cubicBezTo>
                    <a:pt x="55" y="640"/>
                    <a:pt x="70" y="594"/>
                    <a:pt x="90" y="550"/>
                  </a:cubicBezTo>
                  <a:cubicBezTo>
                    <a:pt x="110" y="504"/>
                    <a:pt x="135" y="462"/>
                    <a:pt x="168" y="423"/>
                  </a:cubicBezTo>
                  <a:cubicBezTo>
                    <a:pt x="198" y="387"/>
                    <a:pt x="232" y="353"/>
                    <a:pt x="262" y="316"/>
                  </a:cubicBezTo>
                  <a:cubicBezTo>
                    <a:pt x="286" y="287"/>
                    <a:pt x="309" y="257"/>
                    <a:pt x="333" y="229"/>
                  </a:cubicBezTo>
                  <a:cubicBezTo>
                    <a:pt x="351" y="239"/>
                    <a:pt x="372" y="235"/>
                    <a:pt x="390" y="227"/>
                  </a:cubicBezTo>
                  <a:cubicBezTo>
                    <a:pt x="403" y="221"/>
                    <a:pt x="417" y="213"/>
                    <a:pt x="428" y="205"/>
                  </a:cubicBezTo>
                  <a:cubicBezTo>
                    <a:pt x="430" y="203"/>
                    <a:pt x="432" y="201"/>
                    <a:pt x="434" y="199"/>
                  </a:cubicBezTo>
                  <a:cubicBezTo>
                    <a:pt x="440" y="194"/>
                    <a:pt x="454" y="195"/>
                    <a:pt x="451" y="204"/>
                  </a:cubicBezTo>
                  <a:cubicBezTo>
                    <a:pt x="450" y="207"/>
                    <a:pt x="449" y="211"/>
                    <a:pt x="450" y="215"/>
                  </a:cubicBezTo>
                  <a:cubicBezTo>
                    <a:pt x="450" y="219"/>
                    <a:pt x="452" y="223"/>
                    <a:pt x="454" y="227"/>
                  </a:cubicBezTo>
                  <a:cubicBezTo>
                    <a:pt x="459" y="237"/>
                    <a:pt x="458" y="245"/>
                    <a:pt x="453" y="255"/>
                  </a:cubicBezTo>
                  <a:cubicBezTo>
                    <a:pt x="446" y="270"/>
                    <a:pt x="435" y="283"/>
                    <a:pt x="427" y="298"/>
                  </a:cubicBezTo>
                  <a:cubicBezTo>
                    <a:pt x="422" y="306"/>
                    <a:pt x="420" y="316"/>
                    <a:pt x="422" y="325"/>
                  </a:cubicBezTo>
                  <a:cubicBezTo>
                    <a:pt x="423" y="332"/>
                    <a:pt x="432" y="355"/>
                    <a:pt x="426" y="364"/>
                  </a:cubicBezTo>
                  <a:cubicBezTo>
                    <a:pt x="425" y="360"/>
                    <a:pt x="424" y="356"/>
                    <a:pt x="423" y="352"/>
                  </a:cubicBezTo>
                  <a:cubicBezTo>
                    <a:pt x="422" y="348"/>
                    <a:pt x="415" y="348"/>
                    <a:pt x="414" y="352"/>
                  </a:cubicBezTo>
                  <a:cubicBezTo>
                    <a:pt x="411" y="370"/>
                    <a:pt x="407" y="386"/>
                    <a:pt x="398" y="401"/>
                  </a:cubicBezTo>
                  <a:cubicBezTo>
                    <a:pt x="389" y="418"/>
                    <a:pt x="374" y="429"/>
                    <a:pt x="365" y="446"/>
                  </a:cubicBezTo>
                  <a:cubicBezTo>
                    <a:pt x="359" y="458"/>
                    <a:pt x="356" y="473"/>
                    <a:pt x="355" y="487"/>
                  </a:cubicBezTo>
                  <a:cubicBezTo>
                    <a:pt x="354" y="505"/>
                    <a:pt x="349" y="525"/>
                    <a:pt x="352" y="542"/>
                  </a:cubicBezTo>
                  <a:cubicBezTo>
                    <a:pt x="355" y="558"/>
                    <a:pt x="366" y="571"/>
                    <a:pt x="370" y="587"/>
                  </a:cubicBezTo>
                  <a:cubicBezTo>
                    <a:pt x="375" y="606"/>
                    <a:pt x="366" y="625"/>
                    <a:pt x="374" y="643"/>
                  </a:cubicBezTo>
                  <a:cubicBezTo>
                    <a:pt x="376" y="649"/>
                    <a:pt x="381" y="653"/>
                    <a:pt x="385" y="659"/>
                  </a:cubicBezTo>
                  <a:cubicBezTo>
                    <a:pt x="386" y="665"/>
                    <a:pt x="388" y="672"/>
                    <a:pt x="389" y="678"/>
                  </a:cubicBezTo>
                  <a:cubicBezTo>
                    <a:pt x="389" y="683"/>
                    <a:pt x="389" y="688"/>
                    <a:pt x="389" y="693"/>
                  </a:cubicBezTo>
                  <a:cubicBezTo>
                    <a:pt x="390" y="709"/>
                    <a:pt x="393" y="724"/>
                    <a:pt x="404" y="737"/>
                  </a:cubicBezTo>
                  <a:cubicBezTo>
                    <a:pt x="406" y="740"/>
                    <a:pt x="413" y="739"/>
                    <a:pt x="412" y="734"/>
                  </a:cubicBezTo>
                  <a:cubicBezTo>
                    <a:pt x="411" y="714"/>
                    <a:pt x="402" y="694"/>
                    <a:pt x="398" y="674"/>
                  </a:cubicBezTo>
                  <a:cubicBezTo>
                    <a:pt x="397" y="668"/>
                    <a:pt x="396" y="663"/>
                    <a:pt x="394" y="658"/>
                  </a:cubicBezTo>
                  <a:cubicBezTo>
                    <a:pt x="393" y="651"/>
                    <a:pt x="391" y="644"/>
                    <a:pt x="389" y="637"/>
                  </a:cubicBezTo>
                  <a:cubicBezTo>
                    <a:pt x="386" y="626"/>
                    <a:pt x="390" y="611"/>
                    <a:pt x="394" y="601"/>
                  </a:cubicBezTo>
                  <a:cubicBezTo>
                    <a:pt x="396" y="602"/>
                    <a:pt x="398" y="604"/>
                    <a:pt x="400" y="605"/>
                  </a:cubicBezTo>
                  <a:cubicBezTo>
                    <a:pt x="401" y="609"/>
                    <a:pt x="402" y="614"/>
                    <a:pt x="402" y="618"/>
                  </a:cubicBezTo>
                  <a:cubicBezTo>
                    <a:pt x="402" y="623"/>
                    <a:pt x="402" y="628"/>
                    <a:pt x="403" y="633"/>
                  </a:cubicBezTo>
                  <a:cubicBezTo>
                    <a:pt x="403" y="643"/>
                    <a:pt x="409" y="652"/>
                    <a:pt x="413" y="660"/>
                  </a:cubicBezTo>
                  <a:cubicBezTo>
                    <a:pt x="425" y="682"/>
                    <a:pt x="438" y="703"/>
                    <a:pt x="445" y="728"/>
                  </a:cubicBezTo>
                  <a:cubicBezTo>
                    <a:pt x="449" y="740"/>
                    <a:pt x="449" y="751"/>
                    <a:pt x="446" y="764"/>
                  </a:cubicBezTo>
                  <a:cubicBezTo>
                    <a:pt x="445" y="770"/>
                    <a:pt x="445" y="776"/>
                    <a:pt x="447" y="782"/>
                  </a:cubicBezTo>
                  <a:cubicBezTo>
                    <a:pt x="449" y="787"/>
                    <a:pt x="453" y="791"/>
                    <a:pt x="457" y="795"/>
                  </a:cubicBezTo>
                  <a:cubicBezTo>
                    <a:pt x="466" y="804"/>
                    <a:pt x="476" y="813"/>
                    <a:pt x="485" y="822"/>
                  </a:cubicBezTo>
                  <a:cubicBezTo>
                    <a:pt x="499" y="837"/>
                    <a:pt x="514" y="852"/>
                    <a:pt x="532" y="862"/>
                  </a:cubicBezTo>
                  <a:cubicBezTo>
                    <a:pt x="542" y="868"/>
                    <a:pt x="551" y="866"/>
                    <a:pt x="561" y="865"/>
                  </a:cubicBezTo>
                  <a:cubicBezTo>
                    <a:pt x="563" y="865"/>
                    <a:pt x="566" y="865"/>
                    <a:pt x="569" y="865"/>
                  </a:cubicBezTo>
                  <a:cubicBezTo>
                    <a:pt x="581" y="865"/>
                    <a:pt x="587" y="865"/>
                    <a:pt x="597" y="874"/>
                  </a:cubicBezTo>
                  <a:cubicBezTo>
                    <a:pt x="608" y="882"/>
                    <a:pt x="619" y="891"/>
                    <a:pt x="632" y="896"/>
                  </a:cubicBezTo>
                  <a:cubicBezTo>
                    <a:pt x="638" y="898"/>
                    <a:pt x="645" y="900"/>
                    <a:pt x="653" y="900"/>
                  </a:cubicBezTo>
                  <a:cubicBezTo>
                    <a:pt x="664" y="900"/>
                    <a:pt x="673" y="900"/>
                    <a:pt x="674" y="915"/>
                  </a:cubicBezTo>
                  <a:cubicBezTo>
                    <a:pt x="675" y="928"/>
                    <a:pt x="693" y="929"/>
                    <a:pt x="689" y="943"/>
                  </a:cubicBezTo>
                  <a:cubicBezTo>
                    <a:pt x="687" y="950"/>
                    <a:pt x="692" y="954"/>
                    <a:pt x="698" y="957"/>
                  </a:cubicBezTo>
                  <a:cubicBezTo>
                    <a:pt x="704" y="961"/>
                    <a:pt x="712" y="958"/>
                    <a:pt x="718" y="963"/>
                  </a:cubicBezTo>
                  <a:cubicBezTo>
                    <a:pt x="722" y="967"/>
                    <a:pt x="726" y="970"/>
                    <a:pt x="731" y="973"/>
                  </a:cubicBezTo>
                  <a:cubicBezTo>
                    <a:pt x="741" y="979"/>
                    <a:pt x="754" y="985"/>
                    <a:pt x="765" y="986"/>
                  </a:cubicBezTo>
                  <a:cubicBezTo>
                    <a:pt x="770" y="986"/>
                    <a:pt x="774" y="986"/>
                    <a:pt x="778" y="984"/>
                  </a:cubicBezTo>
                  <a:cubicBezTo>
                    <a:pt x="786" y="980"/>
                    <a:pt x="792" y="981"/>
                    <a:pt x="798" y="983"/>
                  </a:cubicBezTo>
                  <a:cubicBezTo>
                    <a:pt x="798" y="984"/>
                    <a:pt x="798" y="984"/>
                    <a:pt x="799" y="985"/>
                  </a:cubicBezTo>
                  <a:cubicBezTo>
                    <a:pt x="809" y="996"/>
                    <a:pt x="807" y="1011"/>
                    <a:pt x="811" y="1025"/>
                  </a:cubicBezTo>
                  <a:cubicBezTo>
                    <a:pt x="812" y="1031"/>
                    <a:pt x="814" y="1038"/>
                    <a:pt x="815" y="1045"/>
                  </a:cubicBezTo>
                  <a:cubicBezTo>
                    <a:pt x="816" y="1052"/>
                    <a:pt x="807" y="1057"/>
                    <a:pt x="802" y="1061"/>
                  </a:cubicBezTo>
                  <a:cubicBezTo>
                    <a:pt x="793" y="1069"/>
                    <a:pt x="787" y="1079"/>
                    <a:pt x="780" y="1089"/>
                  </a:cubicBezTo>
                  <a:cubicBezTo>
                    <a:pt x="775" y="1097"/>
                    <a:pt x="767" y="1101"/>
                    <a:pt x="762" y="1109"/>
                  </a:cubicBezTo>
                  <a:cubicBezTo>
                    <a:pt x="759" y="1115"/>
                    <a:pt x="752" y="1130"/>
                    <a:pt x="763" y="1133"/>
                  </a:cubicBezTo>
                  <a:cubicBezTo>
                    <a:pt x="767" y="1134"/>
                    <a:pt x="767" y="1131"/>
                    <a:pt x="773" y="1135"/>
                  </a:cubicBezTo>
                  <a:cubicBezTo>
                    <a:pt x="783" y="1142"/>
                    <a:pt x="769" y="1148"/>
                    <a:pt x="765" y="1151"/>
                  </a:cubicBezTo>
                  <a:cubicBezTo>
                    <a:pt x="760" y="1154"/>
                    <a:pt x="755" y="1160"/>
                    <a:pt x="754" y="1166"/>
                  </a:cubicBezTo>
                  <a:cubicBezTo>
                    <a:pt x="753" y="1170"/>
                    <a:pt x="755" y="1174"/>
                    <a:pt x="758" y="1177"/>
                  </a:cubicBezTo>
                  <a:cubicBezTo>
                    <a:pt x="767" y="1188"/>
                    <a:pt x="775" y="1199"/>
                    <a:pt x="782" y="1211"/>
                  </a:cubicBezTo>
                  <a:cubicBezTo>
                    <a:pt x="788" y="1220"/>
                    <a:pt x="796" y="1229"/>
                    <a:pt x="803" y="1237"/>
                  </a:cubicBezTo>
                  <a:cubicBezTo>
                    <a:pt x="815" y="1249"/>
                    <a:pt x="821" y="1261"/>
                    <a:pt x="826" y="1276"/>
                  </a:cubicBezTo>
                  <a:cubicBezTo>
                    <a:pt x="832" y="1294"/>
                    <a:pt x="846" y="1307"/>
                    <a:pt x="862" y="1315"/>
                  </a:cubicBezTo>
                  <a:cubicBezTo>
                    <a:pt x="870" y="1319"/>
                    <a:pt x="880" y="1323"/>
                    <a:pt x="889" y="1325"/>
                  </a:cubicBezTo>
                  <a:cubicBezTo>
                    <a:pt x="898" y="1327"/>
                    <a:pt x="907" y="1326"/>
                    <a:pt x="909" y="1341"/>
                  </a:cubicBezTo>
                  <a:cubicBezTo>
                    <a:pt x="910" y="1344"/>
                    <a:pt x="910" y="1347"/>
                    <a:pt x="911" y="1350"/>
                  </a:cubicBezTo>
                  <a:cubicBezTo>
                    <a:pt x="912" y="1362"/>
                    <a:pt x="913" y="1375"/>
                    <a:pt x="914" y="1387"/>
                  </a:cubicBezTo>
                  <a:cubicBezTo>
                    <a:pt x="914" y="1402"/>
                    <a:pt x="910" y="1417"/>
                    <a:pt x="909" y="1432"/>
                  </a:cubicBezTo>
                  <a:cubicBezTo>
                    <a:pt x="908" y="1443"/>
                    <a:pt x="907" y="1454"/>
                    <a:pt x="905" y="1464"/>
                  </a:cubicBezTo>
                  <a:cubicBezTo>
                    <a:pt x="902" y="1477"/>
                    <a:pt x="895" y="1488"/>
                    <a:pt x="890" y="1500"/>
                  </a:cubicBezTo>
                  <a:cubicBezTo>
                    <a:pt x="887" y="1507"/>
                    <a:pt x="887" y="1514"/>
                    <a:pt x="887" y="1521"/>
                  </a:cubicBezTo>
                  <a:cubicBezTo>
                    <a:pt x="886" y="1536"/>
                    <a:pt x="879" y="1546"/>
                    <a:pt x="870" y="1558"/>
                  </a:cubicBezTo>
                  <a:cubicBezTo>
                    <a:pt x="865" y="1565"/>
                    <a:pt x="859" y="1573"/>
                    <a:pt x="857" y="1581"/>
                  </a:cubicBezTo>
                  <a:cubicBezTo>
                    <a:pt x="856" y="1584"/>
                    <a:pt x="855" y="1588"/>
                    <a:pt x="855" y="1591"/>
                  </a:cubicBezTo>
                  <a:cubicBezTo>
                    <a:pt x="855" y="1596"/>
                    <a:pt x="858" y="1604"/>
                    <a:pt x="857" y="1609"/>
                  </a:cubicBezTo>
                  <a:cubicBezTo>
                    <a:pt x="856" y="1613"/>
                    <a:pt x="863" y="1615"/>
                    <a:pt x="865" y="1611"/>
                  </a:cubicBezTo>
                  <a:cubicBezTo>
                    <a:pt x="866" y="1608"/>
                    <a:pt x="868" y="1606"/>
                    <a:pt x="870" y="1603"/>
                  </a:cubicBezTo>
                  <a:cubicBezTo>
                    <a:pt x="871" y="1616"/>
                    <a:pt x="863" y="1627"/>
                    <a:pt x="863" y="1640"/>
                  </a:cubicBezTo>
                  <a:cubicBezTo>
                    <a:pt x="864" y="1652"/>
                    <a:pt x="869" y="1660"/>
                    <a:pt x="877" y="1668"/>
                  </a:cubicBezTo>
                  <a:cubicBezTo>
                    <a:pt x="883" y="1674"/>
                    <a:pt x="892" y="1682"/>
                    <a:pt x="901" y="1685"/>
                  </a:cubicBezTo>
                  <a:cubicBezTo>
                    <a:pt x="905" y="1686"/>
                    <a:pt x="908" y="1687"/>
                    <a:pt x="913" y="1686"/>
                  </a:cubicBezTo>
                  <a:cubicBezTo>
                    <a:pt x="918" y="1684"/>
                    <a:pt x="917" y="1679"/>
                    <a:pt x="924" y="1679"/>
                  </a:cubicBezTo>
                  <a:cubicBezTo>
                    <a:pt x="930" y="1679"/>
                    <a:pt x="929" y="1672"/>
                    <a:pt x="925" y="1670"/>
                  </a:cubicBezTo>
                  <a:cubicBezTo>
                    <a:pt x="911" y="1666"/>
                    <a:pt x="903" y="1658"/>
                    <a:pt x="914" y="1645"/>
                  </a:cubicBezTo>
                  <a:cubicBezTo>
                    <a:pt x="920" y="1639"/>
                    <a:pt x="930" y="1637"/>
                    <a:pt x="935" y="1630"/>
                  </a:cubicBezTo>
                  <a:cubicBezTo>
                    <a:pt x="937" y="1627"/>
                    <a:pt x="939" y="1625"/>
                    <a:pt x="939" y="1622"/>
                  </a:cubicBezTo>
                  <a:cubicBezTo>
                    <a:pt x="939" y="1615"/>
                    <a:pt x="932" y="1619"/>
                    <a:pt x="940" y="1614"/>
                  </a:cubicBezTo>
                  <a:cubicBezTo>
                    <a:pt x="946" y="1608"/>
                    <a:pt x="956" y="1612"/>
                    <a:pt x="959" y="1602"/>
                  </a:cubicBezTo>
                  <a:cubicBezTo>
                    <a:pt x="961" y="1596"/>
                    <a:pt x="962" y="1591"/>
                    <a:pt x="962" y="1585"/>
                  </a:cubicBezTo>
                  <a:cubicBezTo>
                    <a:pt x="962" y="1580"/>
                    <a:pt x="960" y="1579"/>
                    <a:pt x="967" y="1578"/>
                  </a:cubicBezTo>
                  <a:cubicBezTo>
                    <a:pt x="971" y="1578"/>
                    <a:pt x="975" y="1578"/>
                    <a:pt x="979" y="1578"/>
                  </a:cubicBezTo>
                  <a:cubicBezTo>
                    <a:pt x="989" y="1577"/>
                    <a:pt x="995" y="1575"/>
                    <a:pt x="1001" y="1567"/>
                  </a:cubicBezTo>
                  <a:cubicBezTo>
                    <a:pt x="1005" y="1560"/>
                    <a:pt x="1004" y="1553"/>
                    <a:pt x="1014" y="1554"/>
                  </a:cubicBezTo>
                  <a:cubicBezTo>
                    <a:pt x="1021" y="1554"/>
                    <a:pt x="1027" y="1555"/>
                    <a:pt x="1033" y="1556"/>
                  </a:cubicBezTo>
                  <a:cubicBezTo>
                    <a:pt x="1045" y="1556"/>
                    <a:pt x="1054" y="1553"/>
                    <a:pt x="1059" y="1542"/>
                  </a:cubicBezTo>
                  <a:cubicBezTo>
                    <a:pt x="1062" y="1534"/>
                    <a:pt x="1056" y="1524"/>
                    <a:pt x="1051" y="1515"/>
                  </a:cubicBezTo>
                  <a:cubicBezTo>
                    <a:pt x="1061" y="1516"/>
                    <a:pt x="1071" y="1520"/>
                    <a:pt x="1081" y="1520"/>
                  </a:cubicBezTo>
                  <a:cubicBezTo>
                    <a:pt x="1090" y="1521"/>
                    <a:pt x="1100" y="1512"/>
                    <a:pt x="1106" y="1507"/>
                  </a:cubicBezTo>
                  <a:cubicBezTo>
                    <a:pt x="1127" y="1489"/>
                    <a:pt x="1141" y="1464"/>
                    <a:pt x="1167" y="1452"/>
                  </a:cubicBezTo>
                  <a:cubicBezTo>
                    <a:pt x="1182" y="1444"/>
                    <a:pt x="1192" y="1436"/>
                    <a:pt x="1189" y="1417"/>
                  </a:cubicBezTo>
                  <a:cubicBezTo>
                    <a:pt x="1188" y="1405"/>
                    <a:pt x="1215" y="1399"/>
                    <a:pt x="1224" y="1395"/>
                  </a:cubicBezTo>
                  <a:cubicBezTo>
                    <a:pt x="1234" y="1392"/>
                    <a:pt x="1242" y="1386"/>
                    <a:pt x="1250" y="1379"/>
                  </a:cubicBezTo>
                  <a:cubicBezTo>
                    <a:pt x="1259" y="1369"/>
                    <a:pt x="1268" y="1370"/>
                    <a:pt x="1278" y="1364"/>
                  </a:cubicBezTo>
                  <a:cubicBezTo>
                    <a:pt x="1287" y="1359"/>
                    <a:pt x="1291" y="1350"/>
                    <a:pt x="1296" y="1341"/>
                  </a:cubicBezTo>
                  <a:cubicBezTo>
                    <a:pt x="1311" y="1317"/>
                    <a:pt x="1331" y="1292"/>
                    <a:pt x="1335" y="1262"/>
                  </a:cubicBezTo>
                  <a:cubicBezTo>
                    <a:pt x="1338" y="1244"/>
                    <a:pt x="1340" y="1233"/>
                    <a:pt x="1356" y="1221"/>
                  </a:cubicBezTo>
                  <a:cubicBezTo>
                    <a:pt x="1365" y="1214"/>
                    <a:pt x="1372" y="1205"/>
                    <a:pt x="1378" y="1196"/>
                  </a:cubicBezTo>
                  <a:cubicBezTo>
                    <a:pt x="1390" y="1178"/>
                    <a:pt x="1401" y="1159"/>
                    <a:pt x="1398" y="1138"/>
                  </a:cubicBezTo>
                  <a:cubicBezTo>
                    <a:pt x="1398" y="1137"/>
                    <a:pt x="1398" y="1136"/>
                    <a:pt x="1398" y="1135"/>
                  </a:cubicBezTo>
                  <a:cubicBezTo>
                    <a:pt x="1398" y="1131"/>
                    <a:pt x="1398" y="1126"/>
                    <a:pt x="1398" y="1122"/>
                  </a:cubicBezTo>
                  <a:cubicBezTo>
                    <a:pt x="1399" y="1119"/>
                    <a:pt x="1396" y="1116"/>
                    <a:pt x="1393" y="1117"/>
                  </a:cubicBezTo>
                  <a:cubicBezTo>
                    <a:pt x="1377" y="1124"/>
                    <a:pt x="1371" y="1115"/>
                    <a:pt x="1360" y="1105"/>
                  </a:cubicBezTo>
                  <a:cubicBezTo>
                    <a:pt x="1352" y="1099"/>
                    <a:pt x="1342" y="1096"/>
                    <a:pt x="1332" y="1096"/>
                  </a:cubicBezTo>
                  <a:cubicBezTo>
                    <a:pt x="1321" y="1097"/>
                    <a:pt x="1311" y="1103"/>
                    <a:pt x="1300" y="1106"/>
                  </a:cubicBezTo>
                  <a:cubicBezTo>
                    <a:pt x="1290" y="1109"/>
                    <a:pt x="1279" y="1107"/>
                    <a:pt x="1275" y="1096"/>
                  </a:cubicBezTo>
                  <a:cubicBezTo>
                    <a:pt x="1273" y="1091"/>
                    <a:pt x="1269" y="1088"/>
                    <a:pt x="1265" y="1085"/>
                  </a:cubicBezTo>
                  <a:cubicBezTo>
                    <a:pt x="1248" y="1074"/>
                    <a:pt x="1232" y="1083"/>
                    <a:pt x="1225" y="1099"/>
                  </a:cubicBezTo>
                  <a:cubicBezTo>
                    <a:pt x="1221" y="1108"/>
                    <a:pt x="1211" y="1116"/>
                    <a:pt x="1202" y="1110"/>
                  </a:cubicBezTo>
                  <a:cubicBezTo>
                    <a:pt x="1198" y="1108"/>
                    <a:pt x="1182" y="1104"/>
                    <a:pt x="1183" y="1097"/>
                  </a:cubicBezTo>
                  <a:cubicBezTo>
                    <a:pt x="1186" y="1080"/>
                    <a:pt x="1202" y="1066"/>
                    <a:pt x="1217" y="1059"/>
                  </a:cubicBezTo>
                  <a:cubicBezTo>
                    <a:pt x="1218" y="1058"/>
                    <a:pt x="1219" y="1055"/>
                    <a:pt x="1218" y="1053"/>
                  </a:cubicBezTo>
                  <a:cubicBezTo>
                    <a:pt x="1209" y="1042"/>
                    <a:pt x="1196" y="1036"/>
                    <a:pt x="1188" y="1025"/>
                  </a:cubicBezTo>
                  <a:cubicBezTo>
                    <a:pt x="1181" y="1015"/>
                    <a:pt x="1176" y="1008"/>
                    <a:pt x="1164" y="1006"/>
                  </a:cubicBezTo>
                  <a:cubicBezTo>
                    <a:pt x="1159" y="1005"/>
                    <a:pt x="1153" y="1007"/>
                    <a:pt x="1148" y="1008"/>
                  </a:cubicBezTo>
                  <a:cubicBezTo>
                    <a:pt x="1134" y="1012"/>
                    <a:pt x="1123" y="1013"/>
                    <a:pt x="1111" y="1003"/>
                  </a:cubicBezTo>
                  <a:cubicBezTo>
                    <a:pt x="1097" y="992"/>
                    <a:pt x="1081" y="984"/>
                    <a:pt x="1067" y="974"/>
                  </a:cubicBezTo>
                  <a:cubicBezTo>
                    <a:pt x="1053" y="964"/>
                    <a:pt x="1044" y="951"/>
                    <a:pt x="1031" y="940"/>
                  </a:cubicBezTo>
                  <a:cubicBezTo>
                    <a:pt x="1024" y="934"/>
                    <a:pt x="1015" y="937"/>
                    <a:pt x="1008" y="941"/>
                  </a:cubicBezTo>
                  <a:cubicBezTo>
                    <a:pt x="1005" y="943"/>
                    <a:pt x="1002" y="947"/>
                    <a:pt x="999" y="951"/>
                  </a:cubicBezTo>
                  <a:cubicBezTo>
                    <a:pt x="995" y="956"/>
                    <a:pt x="980" y="948"/>
                    <a:pt x="974" y="946"/>
                  </a:cubicBezTo>
                  <a:cubicBezTo>
                    <a:pt x="967" y="945"/>
                    <a:pt x="960" y="948"/>
                    <a:pt x="953" y="946"/>
                  </a:cubicBezTo>
                  <a:cubicBezTo>
                    <a:pt x="947" y="945"/>
                    <a:pt x="947" y="934"/>
                    <a:pt x="946" y="930"/>
                  </a:cubicBezTo>
                  <a:cubicBezTo>
                    <a:pt x="946" y="928"/>
                    <a:pt x="944" y="928"/>
                    <a:pt x="942" y="928"/>
                  </a:cubicBezTo>
                  <a:cubicBezTo>
                    <a:pt x="933" y="930"/>
                    <a:pt x="924" y="934"/>
                    <a:pt x="914" y="934"/>
                  </a:cubicBezTo>
                  <a:cubicBezTo>
                    <a:pt x="911" y="935"/>
                    <a:pt x="906" y="934"/>
                    <a:pt x="904" y="936"/>
                  </a:cubicBezTo>
                  <a:cubicBezTo>
                    <a:pt x="894" y="947"/>
                    <a:pt x="907" y="962"/>
                    <a:pt x="896" y="971"/>
                  </a:cubicBezTo>
                  <a:cubicBezTo>
                    <a:pt x="891" y="975"/>
                    <a:pt x="894" y="947"/>
                    <a:pt x="895" y="944"/>
                  </a:cubicBezTo>
                  <a:cubicBezTo>
                    <a:pt x="896" y="937"/>
                    <a:pt x="897" y="926"/>
                    <a:pt x="899" y="921"/>
                  </a:cubicBezTo>
                  <a:cubicBezTo>
                    <a:pt x="900" y="918"/>
                    <a:pt x="898" y="915"/>
                    <a:pt x="895" y="916"/>
                  </a:cubicBezTo>
                  <a:cubicBezTo>
                    <a:pt x="888" y="919"/>
                    <a:pt x="882" y="922"/>
                    <a:pt x="875" y="927"/>
                  </a:cubicBezTo>
                  <a:cubicBezTo>
                    <a:pt x="866" y="934"/>
                    <a:pt x="856" y="935"/>
                    <a:pt x="846" y="939"/>
                  </a:cubicBezTo>
                  <a:cubicBezTo>
                    <a:pt x="834" y="945"/>
                    <a:pt x="839" y="964"/>
                    <a:pt x="824" y="969"/>
                  </a:cubicBezTo>
                  <a:cubicBezTo>
                    <a:pt x="824" y="969"/>
                    <a:pt x="824" y="969"/>
                    <a:pt x="824" y="969"/>
                  </a:cubicBezTo>
                  <a:cubicBezTo>
                    <a:pt x="813" y="968"/>
                    <a:pt x="803" y="961"/>
                    <a:pt x="792" y="958"/>
                  </a:cubicBezTo>
                  <a:cubicBezTo>
                    <a:pt x="783" y="956"/>
                    <a:pt x="774" y="964"/>
                    <a:pt x="765" y="966"/>
                  </a:cubicBezTo>
                  <a:cubicBezTo>
                    <a:pt x="749" y="972"/>
                    <a:pt x="731" y="953"/>
                    <a:pt x="726" y="939"/>
                  </a:cubicBezTo>
                  <a:cubicBezTo>
                    <a:pt x="721" y="925"/>
                    <a:pt x="734" y="908"/>
                    <a:pt x="731" y="892"/>
                  </a:cubicBezTo>
                  <a:cubicBezTo>
                    <a:pt x="727" y="871"/>
                    <a:pt x="708" y="860"/>
                    <a:pt x="689" y="862"/>
                  </a:cubicBezTo>
                  <a:cubicBezTo>
                    <a:pt x="683" y="863"/>
                    <a:pt x="649" y="869"/>
                    <a:pt x="655" y="856"/>
                  </a:cubicBezTo>
                  <a:cubicBezTo>
                    <a:pt x="659" y="846"/>
                    <a:pt x="658" y="835"/>
                    <a:pt x="658" y="824"/>
                  </a:cubicBezTo>
                  <a:cubicBezTo>
                    <a:pt x="665" y="827"/>
                    <a:pt x="671" y="824"/>
                    <a:pt x="671" y="814"/>
                  </a:cubicBezTo>
                  <a:cubicBezTo>
                    <a:pt x="672" y="810"/>
                    <a:pt x="672" y="806"/>
                    <a:pt x="672" y="802"/>
                  </a:cubicBezTo>
                  <a:cubicBezTo>
                    <a:pt x="673" y="797"/>
                    <a:pt x="680" y="792"/>
                    <a:pt x="683" y="788"/>
                  </a:cubicBezTo>
                  <a:cubicBezTo>
                    <a:pt x="687" y="783"/>
                    <a:pt x="687" y="779"/>
                    <a:pt x="684" y="774"/>
                  </a:cubicBezTo>
                  <a:cubicBezTo>
                    <a:pt x="683" y="773"/>
                    <a:pt x="682" y="773"/>
                    <a:pt x="680" y="773"/>
                  </a:cubicBezTo>
                  <a:cubicBezTo>
                    <a:pt x="676" y="776"/>
                    <a:pt x="660" y="773"/>
                    <a:pt x="653" y="772"/>
                  </a:cubicBezTo>
                  <a:cubicBezTo>
                    <a:pt x="643" y="772"/>
                    <a:pt x="637" y="790"/>
                    <a:pt x="634" y="797"/>
                  </a:cubicBezTo>
                  <a:cubicBezTo>
                    <a:pt x="634" y="798"/>
                    <a:pt x="634" y="799"/>
                    <a:pt x="635" y="799"/>
                  </a:cubicBezTo>
                  <a:cubicBezTo>
                    <a:pt x="630" y="811"/>
                    <a:pt x="622" y="821"/>
                    <a:pt x="608" y="817"/>
                  </a:cubicBezTo>
                  <a:cubicBezTo>
                    <a:pt x="603" y="815"/>
                    <a:pt x="601" y="817"/>
                    <a:pt x="597" y="819"/>
                  </a:cubicBezTo>
                  <a:cubicBezTo>
                    <a:pt x="576" y="830"/>
                    <a:pt x="570" y="814"/>
                    <a:pt x="564" y="800"/>
                  </a:cubicBezTo>
                  <a:cubicBezTo>
                    <a:pt x="556" y="784"/>
                    <a:pt x="551" y="768"/>
                    <a:pt x="550" y="750"/>
                  </a:cubicBezTo>
                  <a:cubicBezTo>
                    <a:pt x="550" y="742"/>
                    <a:pt x="548" y="727"/>
                    <a:pt x="553" y="721"/>
                  </a:cubicBezTo>
                  <a:cubicBezTo>
                    <a:pt x="556" y="717"/>
                    <a:pt x="560" y="712"/>
                    <a:pt x="561" y="706"/>
                  </a:cubicBezTo>
                  <a:cubicBezTo>
                    <a:pt x="563" y="698"/>
                    <a:pt x="563" y="688"/>
                    <a:pt x="568" y="681"/>
                  </a:cubicBezTo>
                  <a:cubicBezTo>
                    <a:pt x="573" y="675"/>
                    <a:pt x="581" y="673"/>
                    <a:pt x="586" y="668"/>
                  </a:cubicBezTo>
                  <a:cubicBezTo>
                    <a:pt x="590" y="665"/>
                    <a:pt x="598" y="654"/>
                    <a:pt x="603" y="654"/>
                  </a:cubicBezTo>
                  <a:cubicBezTo>
                    <a:pt x="613" y="656"/>
                    <a:pt x="621" y="661"/>
                    <a:pt x="631" y="662"/>
                  </a:cubicBezTo>
                  <a:cubicBezTo>
                    <a:pt x="642" y="663"/>
                    <a:pt x="673" y="667"/>
                    <a:pt x="671" y="650"/>
                  </a:cubicBezTo>
                  <a:cubicBezTo>
                    <a:pt x="689" y="649"/>
                    <a:pt x="707" y="649"/>
                    <a:pt x="724" y="654"/>
                  </a:cubicBezTo>
                  <a:cubicBezTo>
                    <a:pt x="739" y="658"/>
                    <a:pt x="741" y="670"/>
                    <a:pt x="745" y="683"/>
                  </a:cubicBezTo>
                  <a:cubicBezTo>
                    <a:pt x="749" y="695"/>
                    <a:pt x="753" y="705"/>
                    <a:pt x="755" y="718"/>
                  </a:cubicBezTo>
                  <a:cubicBezTo>
                    <a:pt x="756" y="727"/>
                    <a:pt x="765" y="737"/>
                    <a:pt x="776" y="733"/>
                  </a:cubicBezTo>
                  <a:cubicBezTo>
                    <a:pt x="786" y="730"/>
                    <a:pt x="787" y="720"/>
                    <a:pt x="787" y="711"/>
                  </a:cubicBezTo>
                  <a:cubicBezTo>
                    <a:pt x="786" y="698"/>
                    <a:pt x="783" y="684"/>
                    <a:pt x="780" y="671"/>
                  </a:cubicBezTo>
                  <a:cubicBezTo>
                    <a:pt x="778" y="665"/>
                    <a:pt x="779" y="657"/>
                    <a:pt x="779" y="650"/>
                  </a:cubicBezTo>
                  <a:cubicBezTo>
                    <a:pt x="778" y="631"/>
                    <a:pt x="788" y="624"/>
                    <a:pt x="804" y="616"/>
                  </a:cubicBezTo>
                  <a:cubicBezTo>
                    <a:pt x="818" y="610"/>
                    <a:pt x="834" y="602"/>
                    <a:pt x="839" y="585"/>
                  </a:cubicBezTo>
                  <a:cubicBezTo>
                    <a:pt x="842" y="577"/>
                    <a:pt x="842" y="570"/>
                    <a:pt x="842" y="561"/>
                  </a:cubicBezTo>
                  <a:cubicBezTo>
                    <a:pt x="842" y="556"/>
                    <a:pt x="841" y="551"/>
                    <a:pt x="840" y="546"/>
                  </a:cubicBezTo>
                  <a:cubicBezTo>
                    <a:pt x="838" y="541"/>
                    <a:pt x="839" y="535"/>
                    <a:pt x="844" y="531"/>
                  </a:cubicBezTo>
                  <a:cubicBezTo>
                    <a:pt x="845" y="533"/>
                    <a:pt x="846" y="535"/>
                    <a:pt x="847" y="537"/>
                  </a:cubicBezTo>
                  <a:cubicBezTo>
                    <a:pt x="848" y="539"/>
                    <a:pt x="851" y="541"/>
                    <a:pt x="854" y="539"/>
                  </a:cubicBezTo>
                  <a:cubicBezTo>
                    <a:pt x="865" y="530"/>
                    <a:pt x="869" y="513"/>
                    <a:pt x="883" y="507"/>
                  </a:cubicBezTo>
                  <a:cubicBezTo>
                    <a:pt x="892" y="503"/>
                    <a:pt x="903" y="504"/>
                    <a:pt x="911" y="498"/>
                  </a:cubicBezTo>
                  <a:cubicBezTo>
                    <a:pt x="916" y="494"/>
                    <a:pt x="916" y="487"/>
                    <a:pt x="912" y="482"/>
                  </a:cubicBezTo>
                  <a:cubicBezTo>
                    <a:pt x="905" y="472"/>
                    <a:pt x="923" y="465"/>
                    <a:pt x="933" y="458"/>
                  </a:cubicBezTo>
                  <a:cubicBezTo>
                    <a:pt x="940" y="455"/>
                    <a:pt x="952" y="450"/>
                    <a:pt x="947" y="459"/>
                  </a:cubicBezTo>
                  <a:cubicBezTo>
                    <a:pt x="946" y="461"/>
                    <a:pt x="944" y="465"/>
                    <a:pt x="945" y="468"/>
                  </a:cubicBezTo>
                  <a:cubicBezTo>
                    <a:pt x="946" y="472"/>
                    <a:pt x="949" y="479"/>
                    <a:pt x="954" y="477"/>
                  </a:cubicBezTo>
                  <a:cubicBezTo>
                    <a:pt x="967" y="474"/>
                    <a:pt x="990" y="464"/>
                    <a:pt x="984" y="447"/>
                  </a:cubicBezTo>
                  <a:cubicBezTo>
                    <a:pt x="982" y="442"/>
                    <a:pt x="975" y="439"/>
                    <a:pt x="970" y="438"/>
                  </a:cubicBezTo>
                  <a:cubicBezTo>
                    <a:pt x="966" y="437"/>
                    <a:pt x="962" y="436"/>
                    <a:pt x="958" y="435"/>
                  </a:cubicBezTo>
                  <a:cubicBezTo>
                    <a:pt x="950" y="434"/>
                    <a:pt x="951" y="424"/>
                    <a:pt x="951" y="418"/>
                  </a:cubicBezTo>
                  <a:cubicBezTo>
                    <a:pt x="950" y="401"/>
                    <a:pt x="935" y="402"/>
                    <a:pt x="923" y="408"/>
                  </a:cubicBezTo>
                  <a:cubicBezTo>
                    <a:pt x="919" y="410"/>
                    <a:pt x="914" y="413"/>
                    <a:pt x="909" y="415"/>
                  </a:cubicBezTo>
                  <a:cubicBezTo>
                    <a:pt x="908" y="415"/>
                    <a:pt x="891" y="422"/>
                    <a:pt x="896" y="414"/>
                  </a:cubicBezTo>
                  <a:cubicBezTo>
                    <a:pt x="902" y="406"/>
                    <a:pt x="916" y="402"/>
                    <a:pt x="925" y="398"/>
                  </a:cubicBezTo>
                  <a:cubicBezTo>
                    <a:pt x="933" y="395"/>
                    <a:pt x="942" y="393"/>
                    <a:pt x="951" y="391"/>
                  </a:cubicBezTo>
                  <a:cubicBezTo>
                    <a:pt x="964" y="389"/>
                    <a:pt x="977" y="393"/>
                    <a:pt x="991" y="389"/>
                  </a:cubicBezTo>
                  <a:cubicBezTo>
                    <a:pt x="1000" y="387"/>
                    <a:pt x="1025" y="373"/>
                    <a:pt x="1020" y="359"/>
                  </a:cubicBezTo>
                  <a:cubicBezTo>
                    <a:pt x="1017" y="351"/>
                    <a:pt x="1011" y="347"/>
                    <a:pt x="1003" y="344"/>
                  </a:cubicBezTo>
                  <a:cubicBezTo>
                    <a:pt x="999" y="343"/>
                    <a:pt x="996" y="342"/>
                    <a:pt x="993" y="342"/>
                  </a:cubicBezTo>
                  <a:cubicBezTo>
                    <a:pt x="991" y="342"/>
                    <a:pt x="989" y="342"/>
                    <a:pt x="987" y="342"/>
                  </a:cubicBezTo>
                  <a:cubicBezTo>
                    <a:pt x="984" y="342"/>
                    <a:pt x="983" y="342"/>
                    <a:pt x="982" y="342"/>
                  </a:cubicBezTo>
                  <a:cubicBezTo>
                    <a:pt x="983" y="342"/>
                    <a:pt x="984" y="342"/>
                    <a:pt x="986" y="340"/>
                  </a:cubicBezTo>
                  <a:cubicBezTo>
                    <a:pt x="989" y="339"/>
                    <a:pt x="989" y="334"/>
                    <a:pt x="986" y="333"/>
                  </a:cubicBezTo>
                  <a:cubicBezTo>
                    <a:pt x="968" y="325"/>
                    <a:pt x="956" y="321"/>
                    <a:pt x="947" y="303"/>
                  </a:cubicBezTo>
                  <a:cubicBezTo>
                    <a:pt x="944" y="296"/>
                    <a:pt x="936" y="279"/>
                    <a:pt x="927" y="277"/>
                  </a:cubicBezTo>
                  <a:cubicBezTo>
                    <a:pt x="917" y="276"/>
                    <a:pt x="911" y="281"/>
                    <a:pt x="907" y="290"/>
                  </a:cubicBezTo>
                  <a:cubicBezTo>
                    <a:pt x="905" y="295"/>
                    <a:pt x="902" y="298"/>
                    <a:pt x="897" y="299"/>
                  </a:cubicBezTo>
                  <a:cubicBezTo>
                    <a:pt x="891" y="302"/>
                    <a:pt x="893" y="303"/>
                    <a:pt x="889" y="293"/>
                  </a:cubicBezTo>
                  <a:cubicBezTo>
                    <a:pt x="886" y="285"/>
                    <a:pt x="887" y="275"/>
                    <a:pt x="885" y="266"/>
                  </a:cubicBezTo>
                  <a:cubicBezTo>
                    <a:pt x="884" y="260"/>
                    <a:pt x="879" y="250"/>
                    <a:pt x="871" y="251"/>
                  </a:cubicBezTo>
                  <a:cubicBezTo>
                    <a:pt x="862" y="252"/>
                    <a:pt x="856" y="255"/>
                    <a:pt x="847" y="252"/>
                  </a:cubicBezTo>
                  <a:cubicBezTo>
                    <a:pt x="843" y="250"/>
                    <a:pt x="838" y="249"/>
                    <a:pt x="833" y="249"/>
                  </a:cubicBezTo>
                  <a:cubicBezTo>
                    <a:pt x="828" y="248"/>
                    <a:pt x="820" y="255"/>
                    <a:pt x="821" y="260"/>
                  </a:cubicBezTo>
                  <a:cubicBezTo>
                    <a:pt x="823" y="265"/>
                    <a:pt x="825" y="269"/>
                    <a:pt x="826" y="274"/>
                  </a:cubicBezTo>
                  <a:cubicBezTo>
                    <a:pt x="827" y="280"/>
                    <a:pt x="812" y="283"/>
                    <a:pt x="807" y="285"/>
                  </a:cubicBezTo>
                  <a:cubicBezTo>
                    <a:pt x="805" y="286"/>
                    <a:pt x="804" y="289"/>
                    <a:pt x="805" y="291"/>
                  </a:cubicBezTo>
                  <a:cubicBezTo>
                    <a:pt x="810" y="299"/>
                    <a:pt x="819" y="303"/>
                    <a:pt x="826" y="309"/>
                  </a:cubicBezTo>
                  <a:cubicBezTo>
                    <a:pt x="835" y="317"/>
                    <a:pt x="829" y="326"/>
                    <a:pt x="820" y="328"/>
                  </a:cubicBezTo>
                  <a:cubicBezTo>
                    <a:pt x="816" y="329"/>
                    <a:pt x="813" y="333"/>
                    <a:pt x="810" y="336"/>
                  </a:cubicBezTo>
                  <a:cubicBezTo>
                    <a:pt x="805" y="343"/>
                    <a:pt x="808" y="354"/>
                    <a:pt x="810" y="361"/>
                  </a:cubicBezTo>
                  <a:cubicBezTo>
                    <a:pt x="813" y="366"/>
                    <a:pt x="811" y="369"/>
                    <a:pt x="803" y="371"/>
                  </a:cubicBezTo>
                  <a:cubicBezTo>
                    <a:pt x="793" y="370"/>
                    <a:pt x="790" y="361"/>
                    <a:pt x="789" y="352"/>
                  </a:cubicBezTo>
                  <a:cubicBezTo>
                    <a:pt x="789" y="344"/>
                    <a:pt x="790" y="337"/>
                    <a:pt x="790" y="330"/>
                  </a:cubicBezTo>
                  <a:cubicBezTo>
                    <a:pt x="790" y="328"/>
                    <a:pt x="788" y="326"/>
                    <a:pt x="786" y="326"/>
                  </a:cubicBezTo>
                  <a:cubicBezTo>
                    <a:pt x="767" y="329"/>
                    <a:pt x="756" y="328"/>
                    <a:pt x="742" y="315"/>
                  </a:cubicBezTo>
                  <a:cubicBezTo>
                    <a:pt x="734" y="307"/>
                    <a:pt x="725" y="309"/>
                    <a:pt x="716" y="306"/>
                  </a:cubicBezTo>
                  <a:cubicBezTo>
                    <a:pt x="720" y="301"/>
                    <a:pt x="724" y="296"/>
                    <a:pt x="721" y="289"/>
                  </a:cubicBezTo>
                  <a:cubicBezTo>
                    <a:pt x="721" y="287"/>
                    <a:pt x="719" y="284"/>
                    <a:pt x="717" y="284"/>
                  </a:cubicBezTo>
                  <a:cubicBezTo>
                    <a:pt x="715" y="283"/>
                    <a:pt x="700" y="283"/>
                    <a:pt x="702" y="280"/>
                  </a:cubicBezTo>
                  <a:cubicBezTo>
                    <a:pt x="710" y="269"/>
                    <a:pt x="732" y="260"/>
                    <a:pt x="743" y="255"/>
                  </a:cubicBezTo>
                  <a:cubicBezTo>
                    <a:pt x="757" y="249"/>
                    <a:pt x="773" y="232"/>
                    <a:pt x="789" y="235"/>
                  </a:cubicBezTo>
                  <a:cubicBezTo>
                    <a:pt x="792" y="236"/>
                    <a:pt x="795" y="232"/>
                    <a:pt x="793" y="229"/>
                  </a:cubicBezTo>
                  <a:cubicBezTo>
                    <a:pt x="790" y="224"/>
                    <a:pt x="806" y="211"/>
                    <a:pt x="810" y="208"/>
                  </a:cubicBezTo>
                  <a:cubicBezTo>
                    <a:pt x="812" y="205"/>
                    <a:pt x="814" y="201"/>
                    <a:pt x="816" y="197"/>
                  </a:cubicBezTo>
                  <a:cubicBezTo>
                    <a:pt x="821" y="189"/>
                    <a:pt x="830" y="192"/>
                    <a:pt x="838" y="194"/>
                  </a:cubicBezTo>
                  <a:cubicBezTo>
                    <a:pt x="858" y="198"/>
                    <a:pt x="861" y="211"/>
                    <a:pt x="861" y="229"/>
                  </a:cubicBezTo>
                  <a:cubicBezTo>
                    <a:pt x="860" y="238"/>
                    <a:pt x="867" y="245"/>
                    <a:pt x="874" y="250"/>
                  </a:cubicBezTo>
                  <a:cubicBezTo>
                    <a:pt x="884" y="257"/>
                    <a:pt x="908" y="266"/>
                    <a:pt x="918" y="253"/>
                  </a:cubicBezTo>
                  <a:cubicBezTo>
                    <a:pt x="927" y="242"/>
                    <a:pt x="910" y="235"/>
                    <a:pt x="903" y="229"/>
                  </a:cubicBezTo>
                  <a:cubicBezTo>
                    <a:pt x="897" y="224"/>
                    <a:pt x="892" y="223"/>
                    <a:pt x="905" y="224"/>
                  </a:cubicBezTo>
                  <a:cubicBezTo>
                    <a:pt x="910" y="225"/>
                    <a:pt x="916" y="228"/>
                    <a:pt x="922" y="229"/>
                  </a:cubicBezTo>
                  <a:cubicBezTo>
                    <a:pt x="929" y="231"/>
                    <a:pt x="935" y="228"/>
                    <a:pt x="940" y="224"/>
                  </a:cubicBezTo>
                  <a:cubicBezTo>
                    <a:pt x="948" y="216"/>
                    <a:pt x="937" y="209"/>
                    <a:pt x="931" y="206"/>
                  </a:cubicBezTo>
                  <a:cubicBezTo>
                    <a:pt x="909" y="199"/>
                    <a:pt x="894" y="182"/>
                    <a:pt x="873" y="174"/>
                  </a:cubicBezTo>
                  <a:cubicBezTo>
                    <a:pt x="863" y="171"/>
                    <a:pt x="853" y="169"/>
                    <a:pt x="843" y="168"/>
                  </a:cubicBezTo>
                  <a:cubicBezTo>
                    <a:pt x="828" y="165"/>
                    <a:pt x="817" y="154"/>
                    <a:pt x="804" y="147"/>
                  </a:cubicBezTo>
                  <a:cubicBezTo>
                    <a:pt x="803" y="146"/>
                    <a:pt x="800" y="147"/>
                    <a:pt x="799" y="148"/>
                  </a:cubicBezTo>
                  <a:cubicBezTo>
                    <a:pt x="794" y="155"/>
                    <a:pt x="777" y="162"/>
                    <a:pt x="778" y="173"/>
                  </a:cubicBezTo>
                  <a:cubicBezTo>
                    <a:pt x="779" y="179"/>
                    <a:pt x="782" y="184"/>
                    <a:pt x="785" y="189"/>
                  </a:cubicBezTo>
                  <a:cubicBezTo>
                    <a:pt x="792" y="199"/>
                    <a:pt x="789" y="205"/>
                    <a:pt x="777" y="199"/>
                  </a:cubicBezTo>
                  <a:cubicBezTo>
                    <a:pt x="761" y="190"/>
                    <a:pt x="767" y="174"/>
                    <a:pt x="764" y="158"/>
                  </a:cubicBezTo>
                  <a:cubicBezTo>
                    <a:pt x="762" y="147"/>
                    <a:pt x="752" y="144"/>
                    <a:pt x="742" y="146"/>
                  </a:cubicBezTo>
                  <a:cubicBezTo>
                    <a:pt x="739" y="146"/>
                    <a:pt x="737" y="149"/>
                    <a:pt x="739" y="152"/>
                  </a:cubicBezTo>
                  <a:cubicBezTo>
                    <a:pt x="740" y="155"/>
                    <a:pt x="751" y="167"/>
                    <a:pt x="744" y="169"/>
                  </a:cubicBezTo>
                  <a:cubicBezTo>
                    <a:pt x="741" y="170"/>
                    <a:pt x="741" y="173"/>
                    <a:pt x="742" y="175"/>
                  </a:cubicBezTo>
                  <a:cubicBezTo>
                    <a:pt x="742" y="176"/>
                    <a:pt x="743" y="177"/>
                    <a:pt x="743" y="178"/>
                  </a:cubicBezTo>
                  <a:cubicBezTo>
                    <a:pt x="748" y="183"/>
                    <a:pt x="746" y="186"/>
                    <a:pt x="737" y="188"/>
                  </a:cubicBezTo>
                  <a:cubicBezTo>
                    <a:pt x="736" y="186"/>
                    <a:pt x="734" y="185"/>
                    <a:pt x="732" y="186"/>
                  </a:cubicBezTo>
                  <a:cubicBezTo>
                    <a:pt x="729" y="187"/>
                    <a:pt x="725" y="188"/>
                    <a:pt x="722" y="190"/>
                  </a:cubicBezTo>
                  <a:cubicBezTo>
                    <a:pt x="714" y="197"/>
                    <a:pt x="708" y="193"/>
                    <a:pt x="704" y="180"/>
                  </a:cubicBezTo>
                  <a:cubicBezTo>
                    <a:pt x="706" y="181"/>
                    <a:pt x="709" y="181"/>
                    <a:pt x="711" y="182"/>
                  </a:cubicBezTo>
                  <a:cubicBezTo>
                    <a:pt x="718" y="183"/>
                    <a:pt x="723" y="183"/>
                    <a:pt x="728" y="180"/>
                  </a:cubicBezTo>
                  <a:cubicBezTo>
                    <a:pt x="737" y="173"/>
                    <a:pt x="730" y="154"/>
                    <a:pt x="729" y="146"/>
                  </a:cubicBezTo>
                  <a:cubicBezTo>
                    <a:pt x="728" y="143"/>
                    <a:pt x="724" y="143"/>
                    <a:pt x="722" y="145"/>
                  </a:cubicBezTo>
                  <a:cubicBezTo>
                    <a:pt x="715" y="151"/>
                    <a:pt x="700" y="162"/>
                    <a:pt x="696" y="149"/>
                  </a:cubicBezTo>
                  <a:cubicBezTo>
                    <a:pt x="694" y="145"/>
                    <a:pt x="693" y="137"/>
                    <a:pt x="689" y="134"/>
                  </a:cubicBezTo>
                  <a:cubicBezTo>
                    <a:pt x="679" y="125"/>
                    <a:pt x="661" y="136"/>
                    <a:pt x="651" y="139"/>
                  </a:cubicBezTo>
                  <a:cubicBezTo>
                    <a:pt x="649" y="140"/>
                    <a:pt x="648" y="143"/>
                    <a:pt x="649" y="145"/>
                  </a:cubicBezTo>
                  <a:cubicBezTo>
                    <a:pt x="656" y="156"/>
                    <a:pt x="646" y="168"/>
                    <a:pt x="653" y="180"/>
                  </a:cubicBezTo>
                  <a:cubicBezTo>
                    <a:pt x="655" y="184"/>
                    <a:pt x="661" y="187"/>
                    <a:pt x="664" y="190"/>
                  </a:cubicBezTo>
                  <a:cubicBezTo>
                    <a:pt x="662" y="192"/>
                    <a:pt x="661" y="193"/>
                    <a:pt x="660" y="194"/>
                  </a:cubicBezTo>
                  <a:cubicBezTo>
                    <a:pt x="654" y="192"/>
                    <a:pt x="650" y="190"/>
                    <a:pt x="646" y="186"/>
                  </a:cubicBezTo>
                  <a:cubicBezTo>
                    <a:pt x="642" y="183"/>
                    <a:pt x="639" y="180"/>
                    <a:pt x="636" y="176"/>
                  </a:cubicBezTo>
                  <a:cubicBezTo>
                    <a:pt x="629" y="169"/>
                    <a:pt x="623" y="161"/>
                    <a:pt x="613" y="159"/>
                  </a:cubicBezTo>
                  <a:cubicBezTo>
                    <a:pt x="606" y="157"/>
                    <a:pt x="599" y="159"/>
                    <a:pt x="593" y="157"/>
                  </a:cubicBezTo>
                  <a:cubicBezTo>
                    <a:pt x="574" y="154"/>
                    <a:pt x="567" y="135"/>
                    <a:pt x="577" y="120"/>
                  </a:cubicBezTo>
                  <a:cubicBezTo>
                    <a:pt x="579" y="118"/>
                    <a:pt x="577" y="115"/>
                    <a:pt x="575" y="115"/>
                  </a:cubicBezTo>
                  <a:cubicBezTo>
                    <a:pt x="565" y="113"/>
                    <a:pt x="553" y="111"/>
                    <a:pt x="544" y="113"/>
                  </a:cubicBezTo>
                  <a:cubicBezTo>
                    <a:pt x="531" y="116"/>
                    <a:pt x="525" y="128"/>
                    <a:pt x="513" y="132"/>
                  </a:cubicBezTo>
                  <a:cubicBezTo>
                    <a:pt x="507" y="129"/>
                    <a:pt x="500" y="121"/>
                    <a:pt x="493" y="128"/>
                  </a:cubicBezTo>
                  <a:cubicBezTo>
                    <a:pt x="484" y="136"/>
                    <a:pt x="478" y="144"/>
                    <a:pt x="466" y="148"/>
                  </a:cubicBezTo>
                  <a:cubicBezTo>
                    <a:pt x="457" y="151"/>
                    <a:pt x="449" y="153"/>
                    <a:pt x="440" y="156"/>
                  </a:cubicBezTo>
                  <a:cubicBezTo>
                    <a:pt x="424" y="161"/>
                    <a:pt x="415" y="175"/>
                    <a:pt x="404" y="187"/>
                  </a:cubicBezTo>
                  <a:cubicBezTo>
                    <a:pt x="389" y="202"/>
                    <a:pt x="371" y="209"/>
                    <a:pt x="351" y="208"/>
                  </a:cubicBezTo>
                  <a:cubicBezTo>
                    <a:pt x="381" y="177"/>
                    <a:pt x="415" y="155"/>
                    <a:pt x="453" y="135"/>
                  </a:cubicBezTo>
                  <a:cubicBezTo>
                    <a:pt x="540" y="90"/>
                    <a:pt x="636" y="62"/>
                    <a:pt x="733" y="49"/>
                  </a:cubicBezTo>
                  <a:cubicBezTo>
                    <a:pt x="868" y="31"/>
                    <a:pt x="1006" y="46"/>
                    <a:pt x="1134" y="92"/>
                  </a:cubicBezTo>
                  <a:cubicBezTo>
                    <a:pt x="1143" y="102"/>
                    <a:pt x="1154" y="110"/>
                    <a:pt x="1164" y="119"/>
                  </a:cubicBezTo>
                  <a:cubicBezTo>
                    <a:pt x="1172" y="127"/>
                    <a:pt x="1177" y="135"/>
                    <a:pt x="1188" y="140"/>
                  </a:cubicBezTo>
                  <a:cubicBezTo>
                    <a:pt x="1197" y="145"/>
                    <a:pt x="1208" y="146"/>
                    <a:pt x="1218" y="150"/>
                  </a:cubicBezTo>
                  <a:cubicBezTo>
                    <a:pt x="1233" y="155"/>
                    <a:pt x="1235" y="170"/>
                    <a:pt x="1244" y="181"/>
                  </a:cubicBezTo>
                  <a:cubicBezTo>
                    <a:pt x="1253" y="192"/>
                    <a:pt x="1269" y="208"/>
                    <a:pt x="1285" y="207"/>
                  </a:cubicBezTo>
                  <a:cubicBezTo>
                    <a:pt x="1293" y="207"/>
                    <a:pt x="1292" y="200"/>
                    <a:pt x="1290" y="193"/>
                  </a:cubicBezTo>
                  <a:cubicBezTo>
                    <a:pt x="1301" y="198"/>
                    <a:pt x="1309" y="207"/>
                    <a:pt x="1320" y="212"/>
                  </a:cubicBezTo>
                  <a:cubicBezTo>
                    <a:pt x="1331" y="218"/>
                    <a:pt x="1343" y="218"/>
                    <a:pt x="1352" y="228"/>
                  </a:cubicBezTo>
                  <a:cubicBezTo>
                    <a:pt x="1361" y="240"/>
                    <a:pt x="1362" y="256"/>
                    <a:pt x="1368" y="269"/>
                  </a:cubicBezTo>
                  <a:cubicBezTo>
                    <a:pt x="1373" y="278"/>
                    <a:pt x="1380" y="283"/>
                    <a:pt x="1384" y="292"/>
                  </a:cubicBezTo>
                  <a:cubicBezTo>
                    <a:pt x="1387" y="301"/>
                    <a:pt x="1384" y="314"/>
                    <a:pt x="1385" y="323"/>
                  </a:cubicBezTo>
                  <a:cubicBezTo>
                    <a:pt x="1385" y="326"/>
                    <a:pt x="1387" y="328"/>
                    <a:pt x="1390" y="328"/>
                  </a:cubicBezTo>
                  <a:cubicBezTo>
                    <a:pt x="1410" y="328"/>
                    <a:pt x="1422" y="333"/>
                    <a:pt x="1429" y="352"/>
                  </a:cubicBezTo>
                  <a:cubicBezTo>
                    <a:pt x="1431" y="358"/>
                    <a:pt x="1434" y="364"/>
                    <a:pt x="1425" y="367"/>
                  </a:cubicBezTo>
                  <a:cubicBezTo>
                    <a:pt x="1422" y="368"/>
                    <a:pt x="1420" y="369"/>
                    <a:pt x="1419" y="372"/>
                  </a:cubicBezTo>
                  <a:cubicBezTo>
                    <a:pt x="1414" y="382"/>
                    <a:pt x="1431" y="399"/>
                    <a:pt x="1435" y="405"/>
                  </a:cubicBezTo>
                  <a:cubicBezTo>
                    <a:pt x="1444" y="417"/>
                    <a:pt x="1453" y="431"/>
                    <a:pt x="1465" y="440"/>
                  </a:cubicBezTo>
                  <a:cubicBezTo>
                    <a:pt x="1477" y="448"/>
                    <a:pt x="1495" y="450"/>
                    <a:pt x="1498" y="432"/>
                  </a:cubicBezTo>
                  <a:cubicBezTo>
                    <a:pt x="1500" y="419"/>
                    <a:pt x="1493" y="405"/>
                    <a:pt x="1487" y="394"/>
                  </a:cubicBezTo>
                  <a:cubicBezTo>
                    <a:pt x="1483" y="385"/>
                    <a:pt x="1477" y="376"/>
                    <a:pt x="1472" y="368"/>
                  </a:cubicBezTo>
                  <a:cubicBezTo>
                    <a:pt x="1469" y="362"/>
                    <a:pt x="1466" y="356"/>
                    <a:pt x="1463" y="350"/>
                  </a:cubicBezTo>
                  <a:cubicBezTo>
                    <a:pt x="1463" y="348"/>
                    <a:pt x="1462" y="347"/>
                    <a:pt x="1462" y="345"/>
                  </a:cubicBezTo>
                  <a:cubicBezTo>
                    <a:pt x="1459" y="339"/>
                    <a:pt x="1459" y="335"/>
                    <a:pt x="1463" y="331"/>
                  </a:cubicBezTo>
                  <a:cubicBezTo>
                    <a:pt x="1473" y="343"/>
                    <a:pt x="1483" y="354"/>
                    <a:pt x="1493" y="365"/>
                  </a:cubicBezTo>
                  <a:cubicBezTo>
                    <a:pt x="1501" y="379"/>
                    <a:pt x="1512" y="391"/>
                    <a:pt x="1523" y="404"/>
                  </a:cubicBezTo>
                  <a:cubicBezTo>
                    <a:pt x="1518" y="406"/>
                    <a:pt x="1515" y="410"/>
                    <a:pt x="1514" y="417"/>
                  </a:cubicBezTo>
                  <a:cubicBezTo>
                    <a:pt x="1514" y="422"/>
                    <a:pt x="1515" y="427"/>
                    <a:pt x="1516" y="432"/>
                  </a:cubicBezTo>
                  <a:cubicBezTo>
                    <a:pt x="1517" y="436"/>
                    <a:pt x="1518" y="441"/>
                    <a:pt x="1519" y="445"/>
                  </a:cubicBezTo>
                  <a:cubicBezTo>
                    <a:pt x="1520" y="455"/>
                    <a:pt x="1510" y="468"/>
                    <a:pt x="1498" y="462"/>
                  </a:cubicBezTo>
                  <a:cubicBezTo>
                    <a:pt x="1496" y="461"/>
                    <a:pt x="1495" y="463"/>
                    <a:pt x="1495" y="464"/>
                  </a:cubicBezTo>
                  <a:cubicBezTo>
                    <a:pt x="1495" y="465"/>
                    <a:pt x="1494" y="466"/>
                    <a:pt x="1495" y="466"/>
                  </a:cubicBezTo>
                  <a:cubicBezTo>
                    <a:pt x="1504" y="492"/>
                    <a:pt x="1493" y="521"/>
                    <a:pt x="1505" y="545"/>
                  </a:cubicBezTo>
                  <a:cubicBezTo>
                    <a:pt x="1509" y="552"/>
                    <a:pt x="1513" y="557"/>
                    <a:pt x="1516" y="564"/>
                  </a:cubicBezTo>
                  <a:cubicBezTo>
                    <a:pt x="1520" y="573"/>
                    <a:pt x="1516" y="584"/>
                    <a:pt x="1514" y="593"/>
                  </a:cubicBezTo>
                  <a:cubicBezTo>
                    <a:pt x="1511" y="605"/>
                    <a:pt x="1509" y="617"/>
                    <a:pt x="1511" y="630"/>
                  </a:cubicBezTo>
                  <a:cubicBezTo>
                    <a:pt x="1512" y="643"/>
                    <a:pt x="1517" y="655"/>
                    <a:pt x="1519" y="668"/>
                  </a:cubicBezTo>
                  <a:cubicBezTo>
                    <a:pt x="1520" y="680"/>
                    <a:pt x="1516" y="691"/>
                    <a:pt x="1520" y="703"/>
                  </a:cubicBezTo>
                  <a:cubicBezTo>
                    <a:pt x="1524" y="712"/>
                    <a:pt x="1535" y="718"/>
                    <a:pt x="1541" y="726"/>
                  </a:cubicBezTo>
                  <a:cubicBezTo>
                    <a:pt x="1552" y="739"/>
                    <a:pt x="1545" y="756"/>
                    <a:pt x="1541" y="771"/>
                  </a:cubicBezTo>
                  <a:cubicBezTo>
                    <a:pt x="1535" y="794"/>
                    <a:pt x="1547" y="805"/>
                    <a:pt x="1565" y="817"/>
                  </a:cubicBezTo>
                  <a:cubicBezTo>
                    <a:pt x="1577" y="826"/>
                    <a:pt x="1583" y="843"/>
                    <a:pt x="1591" y="855"/>
                  </a:cubicBezTo>
                  <a:cubicBezTo>
                    <a:pt x="1597" y="864"/>
                    <a:pt x="1602" y="874"/>
                    <a:pt x="1609" y="882"/>
                  </a:cubicBezTo>
                  <a:cubicBezTo>
                    <a:pt x="1619" y="894"/>
                    <a:pt x="1634" y="900"/>
                    <a:pt x="1648" y="892"/>
                  </a:cubicBezTo>
                  <a:cubicBezTo>
                    <a:pt x="1658" y="887"/>
                    <a:pt x="1664" y="880"/>
                    <a:pt x="1669" y="871"/>
                  </a:cubicBezTo>
                  <a:cubicBezTo>
                    <a:pt x="1672" y="865"/>
                    <a:pt x="1673" y="851"/>
                    <a:pt x="1677" y="843"/>
                  </a:cubicBezTo>
                  <a:cubicBezTo>
                    <a:pt x="1678" y="918"/>
                    <a:pt x="1669" y="993"/>
                    <a:pt x="1653" y="1067"/>
                  </a:cubicBezTo>
                  <a:close/>
                  <a:moveTo>
                    <a:pt x="377" y="1469"/>
                  </a:moveTo>
                  <a:cubicBezTo>
                    <a:pt x="421" y="1484"/>
                    <a:pt x="467" y="1492"/>
                    <a:pt x="513" y="1496"/>
                  </a:cubicBezTo>
                  <a:cubicBezTo>
                    <a:pt x="519" y="1509"/>
                    <a:pt x="525" y="1522"/>
                    <a:pt x="532" y="1535"/>
                  </a:cubicBezTo>
                  <a:cubicBezTo>
                    <a:pt x="506" y="1532"/>
                    <a:pt x="479" y="1528"/>
                    <a:pt x="453" y="1522"/>
                  </a:cubicBezTo>
                  <a:cubicBezTo>
                    <a:pt x="436" y="1518"/>
                    <a:pt x="418" y="1514"/>
                    <a:pt x="400" y="1509"/>
                  </a:cubicBezTo>
                  <a:cubicBezTo>
                    <a:pt x="381" y="1481"/>
                    <a:pt x="363" y="1453"/>
                    <a:pt x="347" y="1423"/>
                  </a:cubicBezTo>
                  <a:cubicBezTo>
                    <a:pt x="326" y="1383"/>
                    <a:pt x="309" y="1342"/>
                    <a:pt x="293" y="1299"/>
                  </a:cubicBezTo>
                  <a:cubicBezTo>
                    <a:pt x="281" y="1264"/>
                    <a:pt x="270" y="1228"/>
                    <a:pt x="261" y="1191"/>
                  </a:cubicBezTo>
                  <a:cubicBezTo>
                    <a:pt x="253" y="1154"/>
                    <a:pt x="247" y="1115"/>
                    <a:pt x="256" y="1078"/>
                  </a:cubicBezTo>
                  <a:cubicBezTo>
                    <a:pt x="257" y="1076"/>
                    <a:pt x="253" y="1075"/>
                    <a:pt x="253" y="1077"/>
                  </a:cubicBezTo>
                  <a:cubicBezTo>
                    <a:pt x="239" y="1106"/>
                    <a:pt x="245" y="1144"/>
                    <a:pt x="251" y="1174"/>
                  </a:cubicBezTo>
                  <a:cubicBezTo>
                    <a:pt x="259" y="1215"/>
                    <a:pt x="271" y="1255"/>
                    <a:pt x="284" y="1294"/>
                  </a:cubicBezTo>
                  <a:cubicBezTo>
                    <a:pt x="299" y="1336"/>
                    <a:pt x="315" y="1377"/>
                    <a:pt x="336" y="1417"/>
                  </a:cubicBezTo>
                  <a:cubicBezTo>
                    <a:pt x="351" y="1447"/>
                    <a:pt x="368" y="1478"/>
                    <a:pt x="389" y="1506"/>
                  </a:cubicBezTo>
                  <a:cubicBezTo>
                    <a:pt x="374" y="1501"/>
                    <a:pt x="359" y="1496"/>
                    <a:pt x="345" y="1490"/>
                  </a:cubicBezTo>
                  <a:cubicBezTo>
                    <a:pt x="320" y="1480"/>
                    <a:pt x="299" y="1463"/>
                    <a:pt x="276" y="1450"/>
                  </a:cubicBezTo>
                  <a:cubicBezTo>
                    <a:pt x="239" y="1372"/>
                    <a:pt x="203" y="1293"/>
                    <a:pt x="175" y="1211"/>
                  </a:cubicBezTo>
                  <a:cubicBezTo>
                    <a:pt x="153" y="1144"/>
                    <a:pt x="135" y="1074"/>
                    <a:pt x="123" y="1004"/>
                  </a:cubicBezTo>
                  <a:cubicBezTo>
                    <a:pt x="165" y="1024"/>
                    <a:pt x="209" y="1040"/>
                    <a:pt x="253" y="1052"/>
                  </a:cubicBezTo>
                  <a:cubicBezTo>
                    <a:pt x="305" y="1066"/>
                    <a:pt x="359" y="1076"/>
                    <a:pt x="413" y="1082"/>
                  </a:cubicBezTo>
                  <a:cubicBezTo>
                    <a:pt x="424" y="1222"/>
                    <a:pt x="453" y="1362"/>
                    <a:pt x="510" y="1489"/>
                  </a:cubicBezTo>
                  <a:cubicBezTo>
                    <a:pt x="465" y="1487"/>
                    <a:pt x="421" y="1481"/>
                    <a:pt x="377" y="1467"/>
                  </a:cubicBezTo>
                  <a:cubicBezTo>
                    <a:pt x="376" y="1466"/>
                    <a:pt x="376" y="1468"/>
                    <a:pt x="377" y="1469"/>
                  </a:cubicBezTo>
                  <a:close/>
                  <a:moveTo>
                    <a:pt x="669" y="1540"/>
                  </a:moveTo>
                  <a:cubicBezTo>
                    <a:pt x="626" y="1542"/>
                    <a:pt x="583" y="1541"/>
                    <a:pt x="541" y="1536"/>
                  </a:cubicBezTo>
                  <a:cubicBezTo>
                    <a:pt x="534" y="1523"/>
                    <a:pt x="528" y="1510"/>
                    <a:pt x="521" y="1496"/>
                  </a:cubicBezTo>
                  <a:cubicBezTo>
                    <a:pt x="570" y="1499"/>
                    <a:pt x="618" y="1496"/>
                    <a:pt x="666" y="1491"/>
                  </a:cubicBezTo>
                  <a:cubicBezTo>
                    <a:pt x="677" y="1528"/>
                    <a:pt x="690" y="1565"/>
                    <a:pt x="705" y="1601"/>
                  </a:cubicBezTo>
                  <a:cubicBezTo>
                    <a:pt x="665" y="1605"/>
                    <a:pt x="624" y="1614"/>
                    <a:pt x="584" y="1616"/>
                  </a:cubicBezTo>
                  <a:cubicBezTo>
                    <a:pt x="570" y="1592"/>
                    <a:pt x="556" y="1568"/>
                    <a:pt x="544" y="1543"/>
                  </a:cubicBezTo>
                  <a:cubicBezTo>
                    <a:pt x="586" y="1547"/>
                    <a:pt x="628" y="1548"/>
                    <a:pt x="669" y="1543"/>
                  </a:cubicBezTo>
                  <a:cubicBezTo>
                    <a:pt x="671" y="1543"/>
                    <a:pt x="671" y="1540"/>
                    <a:pt x="669" y="1540"/>
                  </a:cubicBezTo>
                  <a:close/>
                  <a:moveTo>
                    <a:pt x="1677" y="828"/>
                  </a:moveTo>
                  <a:cubicBezTo>
                    <a:pt x="1670" y="833"/>
                    <a:pt x="1666" y="844"/>
                    <a:pt x="1664" y="853"/>
                  </a:cubicBezTo>
                  <a:cubicBezTo>
                    <a:pt x="1660" y="868"/>
                    <a:pt x="1656" y="878"/>
                    <a:pt x="1640" y="885"/>
                  </a:cubicBezTo>
                  <a:cubicBezTo>
                    <a:pt x="1626" y="891"/>
                    <a:pt x="1614" y="874"/>
                    <a:pt x="1608" y="864"/>
                  </a:cubicBezTo>
                  <a:cubicBezTo>
                    <a:pt x="1595" y="845"/>
                    <a:pt x="1586" y="821"/>
                    <a:pt x="1568" y="808"/>
                  </a:cubicBezTo>
                  <a:cubicBezTo>
                    <a:pt x="1554" y="798"/>
                    <a:pt x="1547" y="790"/>
                    <a:pt x="1551" y="773"/>
                  </a:cubicBezTo>
                  <a:cubicBezTo>
                    <a:pt x="1553" y="761"/>
                    <a:pt x="1556" y="751"/>
                    <a:pt x="1556" y="740"/>
                  </a:cubicBezTo>
                  <a:cubicBezTo>
                    <a:pt x="1555" y="731"/>
                    <a:pt x="1551" y="724"/>
                    <a:pt x="1545" y="717"/>
                  </a:cubicBezTo>
                  <a:cubicBezTo>
                    <a:pt x="1542" y="714"/>
                    <a:pt x="1539" y="711"/>
                    <a:pt x="1535" y="708"/>
                  </a:cubicBezTo>
                  <a:cubicBezTo>
                    <a:pt x="1527" y="701"/>
                    <a:pt x="1526" y="692"/>
                    <a:pt x="1527" y="683"/>
                  </a:cubicBezTo>
                  <a:cubicBezTo>
                    <a:pt x="1528" y="656"/>
                    <a:pt x="1515" y="631"/>
                    <a:pt x="1520" y="604"/>
                  </a:cubicBezTo>
                  <a:cubicBezTo>
                    <a:pt x="1524" y="580"/>
                    <a:pt x="1529" y="566"/>
                    <a:pt x="1514" y="545"/>
                  </a:cubicBezTo>
                  <a:cubicBezTo>
                    <a:pt x="1499" y="523"/>
                    <a:pt x="1512" y="493"/>
                    <a:pt x="1502" y="469"/>
                  </a:cubicBezTo>
                  <a:cubicBezTo>
                    <a:pt x="1508" y="471"/>
                    <a:pt x="1514" y="468"/>
                    <a:pt x="1519" y="464"/>
                  </a:cubicBezTo>
                  <a:cubicBezTo>
                    <a:pt x="1529" y="456"/>
                    <a:pt x="1527" y="443"/>
                    <a:pt x="1525" y="433"/>
                  </a:cubicBezTo>
                  <a:cubicBezTo>
                    <a:pt x="1524" y="429"/>
                    <a:pt x="1523" y="425"/>
                    <a:pt x="1522" y="421"/>
                  </a:cubicBezTo>
                  <a:cubicBezTo>
                    <a:pt x="1522" y="416"/>
                    <a:pt x="1525" y="412"/>
                    <a:pt x="1530" y="410"/>
                  </a:cubicBezTo>
                  <a:cubicBezTo>
                    <a:pt x="1532" y="413"/>
                    <a:pt x="1535" y="416"/>
                    <a:pt x="1538" y="419"/>
                  </a:cubicBezTo>
                  <a:cubicBezTo>
                    <a:pt x="1539" y="426"/>
                    <a:pt x="1538" y="432"/>
                    <a:pt x="1541" y="439"/>
                  </a:cubicBezTo>
                  <a:cubicBezTo>
                    <a:pt x="1544" y="449"/>
                    <a:pt x="1555" y="453"/>
                    <a:pt x="1564" y="457"/>
                  </a:cubicBezTo>
                  <a:cubicBezTo>
                    <a:pt x="1565" y="458"/>
                    <a:pt x="1566" y="457"/>
                    <a:pt x="1567" y="457"/>
                  </a:cubicBezTo>
                  <a:cubicBezTo>
                    <a:pt x="1587" y="489"/>
                    <a:pt x="1601" y="527"/>
                    <a:pt x="1615" y="561"/>
                  </a:cubicBezTo>
                  <a:cubicBezTo>
                    <a:pt x="1632" y="601"/>
                    <a:pt x="1648" y="642"/>
                    <a:pt x="1659" y="684"/>
                  </a:cubicBezTo>
                  <a:cubicBezTo>
                    <a:pt x="1670" y="731"/>
                    <a:pt x="1675" y="780"/>
                    <a:pt x="1677" y="828"/>
                  </a:cubicBezTo>
                  <a:cubicBezTo>
                    <a:pt x="1677" y="828"/>
                    <a:pt x="1677" y="828"/>
                    <a:pt x="1677" y="828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62"/>
            <p:cNvSpPr/>
            <p:nvPr/>
          </p:nvSpPr>
          <p:spPr bwMode="auto">
            <a:xfrm>
              <a:off x="6926263" y="6430963"/>
              <a:ext cx="652463" cy="149225"/>
            </a:xfrm>
            <a:custGeom>
              <a:avLst/>
              <a:gdLst>
                <a:gd name="T0" fmla="*/ 3 w 162"/>
                <a:gd name="T1" fmla="*/ 25 h 37"/>
                <a:gd name="T2" fmla="*/ 2 w 162"/>
                <a:gd name="T3" fmla="*/ 29 h 37"/>
                <a:gd name="T4" fmla="*/ 160 w 162"/>
                <a:gd name="T5" fmla="*/ 4 h 37"/>
                <a:gd name="T6" fmla="*/ 159 w 162"/>
                <a:gd name="T7" fmla="*/ 1 h 37"/>
                <a:gd name="T8" fmla="*/ 3 w 162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7">
                  <a:moveTo>
                    <a:pt x="3" y="25"/>
                  </a:moveTo>
                  <a:cubicBezTo>
                    <a:pt x="1" y="25"/>
                    <a:pt x="0" y="28"/>
                    <a:pt x="2" y="29"/>
                  </a:cubicBezTo>
                  <a:cubicBezTo>
                    <a:pt x="56" y="37"/>
                    <a:pt x="112" y="30"/>
                    <a:pt x="160" y="4"/>
                  </a:cubicBezTo>
                  <a:cubicBezTo>
                    <a:pt x="162" y="3"/>
                    <a:pt x="161" y="0"/>
                    <a:pt x="159" y="1"/>
                  </a:cubicBezTo>
                  <a:cubicBezTo>
                    <a:pt x="107" y="17"/>
                    <a:pt x="58" y="33"/>
                    <a:pt x="3" y="25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63"/>
            <p:cNvSpPr/>
            <p:nvPr/>
          </p:nvSpPr>
          <p:spPr bwMode="auto">
            <a:xfrm>
              <a:off x="2824163" y="2754313"/>
              <a:ext cx="1047750" cy="479425"/>
            </a:xfrm>
            <a:custGeom>
              <a:avLst/>
              <a:gdLst>
                <a:gd name="T0" fmla="*/ 122 w 260"/>
                <a:gd name="T1" fmla="*/ 90 h 119"/>
                <a:gd name="T2" fmla="*/ 16 w 260"/>
                <a:gd name="T3" fmla="*/ 1 h 119"/>
                <a:gd name="T4" fmla="*/ 14 w 260"/>
                <a:gd name="T5" fmla="*/ 1 h 119"/>
                <a:gd name="T6" fmla="*/ 106 w 260"/>
                <a:gd name="T7" fmla="*/ 90 h 119"/>
                <a:gd name="T8" fmla="*/ 258 w 260"/>
                <a:gd name="T9" fmla="*/ 119 h 119"/>
                <a:gd name="T10" fmla="*/ 259 w 260"/>
                <a:gd name="T11" fmla="*/ 117 h 119"/>
                <a:gd name="T12" fmla="*/ 122 w 260"/>
                <a:gd name="T13" fmla="*/ 9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119">
                  <a:moveTo>
                    <a:pt x="122" y="90"/>
                  </a:moveTo>
                  <a:cubicBezTo>
                    <a:pt x="77" y="77"/>
                    <a:pt x="19" y="55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0" y="49"/>
                    <a:pt x="74" y="79"/>
                    <a:pt x="106" y="90"/>
                  </a:cubicBezTo>
                  <a:cubicBezTo>
                    <a:pt x="155" y="107"/>
                    <a:pt x="207" y="118"/>
                    <a:pt x="258" y="119"/>
                  </a:cubicBezTo>
                  <a:cubicBezTo>
                    <a:pt x="260" y="119"/>
                    <a:pt x="260" y="117"/>
                    <a:pt x="259" y="117"/>
                  </a:cubicBezTo>
                  <a:cubicBezTo>
                    <a:pt x="212" y="113"/>
                    <a:pt x="166" y="104"/>
                    <a:pt x="122" y="9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64"/>
            <p:cNvSpPr/>
            <p:nvPr/>
          </p:nvSpPr>
          <p:spPr bwMode="auto">
            <a:xfrm>
              <a:off x="3143251" y="1963738"/>
              <a:ext cx="828675" cy="354013"/>
            </a:xfrm>
            <a:custGeom>
              <a:avLst/>
              <a:gdLst>
                <a:gd name="T0" fmla="*/ 1 w 206"/>
                <a:gd name="T1" fmla="*/ 0 h 88"/>
                <a:gd name="T2" fmla="*/ 1 w 206"/>
                <a:gd name="T3" fmla="*/ 1 h 88"/>
                <a:gd name="T4" fmla="*/ 204 w 206"/>
                <a:gd name="T5" fmla="*/ 88 h 88"/>
                <a:gd name="T6" fmla="*/ 204 w 206"/>
                <a:gd name="T7" fmla="*/ 85 h 88"/>
                <a:gd name="T8" fmla="*/ 1 w 206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88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50" y="64"/>
                    <a:pt x="127" y="82"/>
                    <a:pt x="204" y="88"/>
                  </a:cubicBezTo>
                  <a:cubicBezTo>
                    <a:pt x="205" y="88"/>
                    <a:pt x="206" y="86"/>
                    <a:pt x="204" y="85"/>
                  </a:cubicBezTo>
                  <a:cubicBezTo>
                    <a:pt x="131" y="73"/>
                    <a:pt x="51" y="63"/>
                    <a:pt x="1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65"/>
            <p:cNvSpPr/>
            <p:nvPr/>
          </p:nvSpPr>
          <p:spPr bwMode="auto">
            <a:xfrm>
              <a:off x="6313488" y="1193800"/>
              <a:ext cx="2252663" cy="2749550"/>
            </a:xfrm>
            <a:custGeom>
              <a:avLst/>
              <a:gdLst>
                <a:gd name="T0" fmla="*/ 502 w 559"/>
                <a:gd name="T1" fmla="*/ 227 h 682"/>
                <a:gd name="T2" fmla="*/ 501 w 559"/>
                <a:gd name="T3" fmla="*/ 224 h 682"/>
                <a:gd name="T4" fmla="*/ 434 w 559"/>
                <a:gd name="T5" fmla="*/ 248 h 682"/>
                <a:gd name="T6" fmla="*/ 355 w 559"/>
                <a:gd name="T7" fmla="*/ 120 h 682"/>
                <a:gd name="T8" fmla="*/ 282 w 559"/>
                <a:gd name="T9" fmla="*/ 1 h 682"/>
                <a:gd name="T10" fmla="*/ 280 w 559"/>
                <a:gd name="T11" fmla="*/ 1 h 682"/>
                <a:gd name="T12" fmla="*/ 345 w 559"/>
                <a:gd name="T13" fmla="*/ 114 h 682"/>
                <a:gd name="T14" fmla="*/ 423 w 559"/>
                <a:gd name="T15" fmla="*/ 241 h 682"/>
                <a:gd name="T16" fmla="*/ 428 w 559"/>
                <a:gd name="T17" fmla="*/ 250 h 682"/>
                <a:gd name="T18" fmla="*/ 296 w 559"/>
                <a:gd name="T19" fmla="*/ 290 h 682"/>
                <a:gd name="T20" fmla="*/ 295 w 559"/>
                <a:gd name="T21" fmla="*/ 287 h 682"/>
                <a:gd name="T22" fmla="*/ 266 w 559"/>
                <a:gd name="T23" fmla="*/ 155 h 682"/>
                <a:gd name="T24" fmla="*/ 264 w 559"/>
                <a:gd name="T25" fmla="*/ 155 h 682"/>
                <a:gd name="T26" fmla="*/ 291 w 559"/>
                <a:gd name="T27" fmla="*/ 292 h 682"/>
                <a:gd name="T28" fmla="*/ 1 w 559"/>
                <a:gd name="T29" fmla="*/ 335 h 682"/>
                <a:gd name="T30" fmla="*/ 1 w 559"/>
                <a:gd name="T31" fmla="*/ 337 h 682"/>
                <a:gd name="T32" fmla="*/ 293 w 559"/>
                <a:gd name="T33" fmla="*/ 299 h 682"/>
                <a:gd name="T34" fmla="*/ 323 w 559"/>
                <a:gd name="T35" fmla="*/ 396 h 682"/>
                <a:gd name="T36" fmla="*/ 375 w 559"/>
                <a:gd name="T37" fmla="*/ 681 h 682"/>
                <a:gd name="T38" fmla="*/ 377 w 559"/>
                <a:gd name="T39" fmla="*/ 680 h 682"/>
                <a:gd name="T40" fmla="*/ 334 w 559"/>
                <a:gd name="T41" fmla="*/ 412 h 682"/>
                <a:gd name="T42" fmla="*/ 299 w 559"/>
                <a:gd name="T43" fmla="*/ 298 h 682"/>
                <a:gd name="T44" fmla="*/ 431 w 559"/>
                <a:gd name="T45" fmla="*/ 255 h 682"/>
                <a:gd name="T46" fmla="*/ 556 w 559"/>
                <a:gd name="T47" fmla="*/ 530 h 682"/>
                <a:gd name="T48" fmla="*/ 558 w 559"/>
                <a:gd name="T49" fmla="*/ 529 h 682"/>
                <a:gd name="T50" fmla="*/ 437 w 559"/>
                <a:gd name="T51" fmla="*/ 253 h 682"/>
                <a:gd name="T52" fmla="*/ 502 w 559"/>
                <a:gd name="T53" fmla="*/ 22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9" h="682">
                  <a:moveTo>
                    <a:pt x="502" y="227"/>
                  </a:moveTo>
                  <a:cubicBezTo>
                    <a:pt x="504" y="226"/>
                    <a:pt x="503" y="223"/>
                    <a:pt x="501" y="224"/>
                  </a:cubicBezTo>
                  <a:cubicBezTo>
                    <a:pt x="479" y="232"/>
                    <a:pt x="456" y="240"/>
                    <a:pt x="434" y="248"/>
                  </a:cubicBezTo>
                  <a:cubicBezTo>
                    <a:pt x="408" y="205"/>
                    <a:pt x="382" y="161"/>
                    <a:pt x="355" y="120"/>
                  </a:cubicBezTo>
                  <a:cubicBezTo>
                    <a:pt x="329" y="81"/>
                    <a:pt x="299" y="44"/>
                    <a:pt x="282" y="1"/>
                  </a:cubicBezTo>
                  <a:cubicBezTo>
                    <a:pt x="281" y="0"/>
                    <a:pt x="279" y="0"/>
                    <a:pt x="280" y="1"/>
                  </a:cubicBezTo>
                  <a:cubicBezTo>
                    <a:pt x="293" y="42"/>
                    <a:pt x="321" y="78"/>
                    <a:pt x="345" y="114"/>
                  </a:cubicBezTo>
                  <a:cubicBezTo>
                    <a:pt x="372" y="155"/>
                    <a:pt x="397" y="199"/>
                    <a:pt x="423" y="241"/>
                  </a:cubicBezTo>
                  <a:cubicBezTo>
                    <a:pt x="425" y="244"/>
                    <a:pt x="426" y="247"/>
                    <a:pt x="428" y="250"/>
                  </a:cubicBezTo>
                  <a:cubicBezTo>
                    <a:pt x="385" y="265"/>
                    <a:pt x="341" y="278"/>
                    <a:pt x="296" y="290"/>
                  </a:cubicBezTo>
                  <a:cubicBezTo>
                    <a:pt x="296" y="289"/>
                    <a:pt x="296" y="288"/>
                    <a:pt x="295" y="287"/>
                  </a:cubicBezTo>
                  <a:cubicBezTo>
                    <a:pt x="281" y="244"/>
                    <a:pt x="269" y="200"/>
                    <a:pt x="266" y="155"/>
                  </a:cubicBezTo>
                  <a:cubicBezTo>
                    <a:pt x="266" y="154"/>
                    <a:pt x="264" y="154"/>
                    <a:pt x="264" y="155"/>
                  </a:cubicBezTo>
                  <a:cubicBezTo>
                    <a:pt x="267" y="201"/>
                    <a:pt x="278" y="247"/>
                    <a:pt x="291" y="292"/>
                  </a:cubicBezTo>
                  <a:cubicBezTo>
                    <a:pt x="197" y="317"/>
                    <a:pt x="100" y="334"/>
                    <a:pt x="1" y="335"/>
                  </a:cubicBezTo>
                  <a:cubicBezTo>
                    <a:pt x="0" y="336"/>
                    <a:pt x="0" y="337"/>
                    <a:pt x="1" y="337"/>
                  </a:cubicBezTo>
                  <a:cubicBezTo>
                    <a:pt x="100" y="337"/>
                    <a:pt x="198" y="324"/>
                    <a:pt x="293" y="299"/>
                  </a:cubicBezTo>
                  <a:cubicBezTo>
                    <a:pt x="303" y="331"/>
                    <a:pt x="314" y="364"/>
                    <a:pt x="323" y="396"/>
                  </a:cubicBezTo>
                  <a:cubicBezTo>
                    <a:pt x="349" y="489"/>
                    <a:pt x="371" y="583"/>
                    <a:pt x="375" y="681"/>
                  </a:cubicBezTo>
                  <a:cubicBezTo>
                    <a:pt x="375" y="682"/>
                    <a:pt x="377" y="682"/>
                    <a:pt x="377" y="680"/>
                  </a:cubicBezTo>
                  <a:cubicBezTo>
                    <a:pt x="380" y="589"/>
                    <a:pt x="358" y="499"/>
                    <a:pt x="334" y="412"/>
                  </a:cubicBezTo>
                  <a:cubicBezTo>
                    <a:pt x="323" y="374"/>
                    <a:pt x="311" y="336"/>
                    <a:pt x="299" y="298"/>
                  </a:cubicBezTo>
                  <a:cubicBezTo>
                    <a:pt x="344" y="286"/>
                    <a:pt x="388" y="272"/>
                    <a:pt x="431" y="255"/>
                  </a:cubicBezTo>
                  <a:cubicBezTo>
                    <a:pt x="483" y="342"/>
                    <a:pt x="529" y="432"/>
                    <a:pt x="556" y="530"/>
                  </a:cubicBezTo>
                  <a:cubicBezTo>
                    <a:pt x="557" y="532"/>
                    <a:pt x="559" y="531"/>
                    <a:pt x="558" y="529"/>
                  </a:cubicBezTo>
                  <a:cubicBezTo>
                    <a:pt x="534" y="430"/>
                    <a:pt x="489" y="340"/>
                    <a:pt x="437" y="253"/>
                  </a:cubicBezTo>
                  <a:cubicBezTo>
                    <a:pt x="459" y="245"/>
                    <a:pt x="481" y="236"/>
                    <a:pt x="502" y="227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 flipH="1">
            <a:off x="3180176" y="3110045"/>
            <a:ext cx="734151" cy="1306685"/>
            <a:chOff x="4946650" y="1392238"/>
            <a:chExt cx="2286000" cy="4068762"/>
          </a:xfrm>
        </p:grpSpPr>
        <p:sp>
          <p:nvSpPr>
            <p:cNvPr id="244" name="Freeform 19"/>
            <p:cNvSpPr/>
            <p:nvPr/>
          </p:nvSpPr>
          <p:spPr bwMode="auto">
            <a:xfrm>
              <a:off x="5729288" y="4279900"/>
              <a:ext cx="25400" cy="68263"/>
            </a:xfrm>
            <a:custGeom>
              <a:avLst/>
              <a:gdLst>
                <a:gd name="T0" fmla="*/ 5 w 6"/>
                <a:gd name="T1" fmla="*/ 13 h 16"/>
                <a:gd name="T2" fmla="*/ 2 w 6"/>
                <a:gd name="T3" fmla="*/ 3 h 16"/>
                <a:gd name="T4" fmla="*/ 0 w 6"/>
                <a:gd name="T5" fmla="*/ 0 h 16"/>
                <a:gd name="T6" fmla="*/ 6 w 6"/>
                <a:gd name="T7" fmla="*/ 16 h 16"/>
                <a:gd name="T8" fmla="*/ 5 w 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5" y="13"/>
                  </a:moveTo>
                  <a:cubicBezTo>
                    <a:pt x="4" y="9"/>
                    <a:pt x="3" y="6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5"/>
                    <a:pt x="4" y="11"/>
                    <a:pt x="6" y="16"/>
                  </a:cubicBezTo>
                  <a:cubicBezTo>
                    <a:pt x="6" y="15"/>
                    <a:pt x="6" y="14"/>
                    <a:pt x="5" y="13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5" name="Freeform 20"/>
            <p:cNvSpPr/>
            <p:nvPr/>
          </p:nvSpPr>
          <p:spPr bwMode="auto">
            <a:xfrm>
              <a:off x="5751513" y="4279900"/>
              <a:ext cx="55563" cy="73025"/>
            </a:xfrm>
            <a:custGeom>
              <a:avLst/>
              <a:gdLst>
                <a:gd name="T0" fmla="*/ 13 w 13"/>
                <a:gd name="T1" fmla="*/ 17 h 17"/>
                <a:gd name="T2" fmla="*/ 10 w 13"/>
                <a:gd name="T3" fmla="*/ 13 h 17"/>
                <a:gd name="T4" fmla="*/ 0 w 13"/>
                <a:gd name="T5" fmla="*/ 0 h 17"/>
                <a:gd name="T6" fmla="*/ 1 w 13"/>
                <a:gd name="T7" fmla="*/ 3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2" y="16"/>
                    <a:pt x="11" y="15"/>
                    <a:pt x="10" y="13"/>
                  </a:cubicBezTo>
                  <a:cubicBezTo>
                    <a:pt x="8" y="9"/>
                    <a:pt x="4" y="5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5" y="8"/>
                    <a:pt x="9" y="12"/>
                    <a:pt x="13" y="1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6" name="Freeform 21"/>
            <p:cNvSpPr/>
            <p:nvPr/>
          </p:nvSpPr>
          <p:spPr bwMode="auto">
            <a:xfrm>
              <a:off x="4972050" y="1435100"/>
              <a:ext cx="703263" cy="912813"/>
            </a:xfrm>
            <a:custGeom>
              <a:avLst/>
              <a:gdLst>
                <a:gd name="T0" fmla="*/ 164 w 165"/>
                <a:gd name="T1" fmla="*/ 212 h 215"/>
                <a:gd name="T2" fmla="*/ 164 w 165"/>
                <a:gd name="T3" fmla="*/ 211 h 215"/>
                <a:gd name="T4" fmla="*/ 165 w 165"/>
                <a:gd name="T5" fmla="*/ 210 h 215"/>
                <a:gd name="T6" fmla="*/ 160 w 165"/>
                <a:gd name="T7" fmla="*/ 190 h 215"/>
                <a:gd name="T8" fmla="*/ 142 w 165"/>
                <a:gd name="T9" fmla="*/ 156 h 215"/>
                <a:gd name="T10" fmla="*/ 98 w 165"/>
                <a:gd name="T11" fmla="*/ 103 h 215"/>
                <a:gd name="T12" fmla="*/ 44 w 165"/>
                <a:gd name="T13" fmla="*/ 51 h 215"/>
                <a:gd name="T14" fmla="*/ 5 w 165"/>
                <a:gd name="T15" fmla="*/ 2 h 215"/>
                <a:gd name="T16" fmla="*/ 3 w 165"/>
                <a:gd name="T17" fmla="*/ 0 h 215"/>
                <a:gd name="T18" fmla="*/ 14 w 165"/>
                <a:gd name="T19" fmla="*/ 72 h 215"/>
                <a:gd name="T20" fmla="*/ 63 w 165"/>
                <a:gd name="T21" fmla="*/ 124 h 215"/>
                <a:gd name="T22" fmla="*/ 163 w 165"/>
                <a:gd name="T23" fmla="*/ 215 h 215"/>
                <a:gd name="T24" fmla="*/ 164 w 165"/>
                <a:gd name="T25" fmla="*/ 2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15">
                  <a:moveTo>
                    <a:pt x="164" y="212"/>
                  </a:moveTo>
                  <a:cubicBezTo>
                    <a:pt x="164" y="212"/>
                    <a:pt x="164" y="211"/>
                    <a:pt x="164" y="211"/>
                  </a:cubicBezTo>
                  <a:cubicBezTo>
                    <a:pt x="164" y="210"/>
                    <a:pt x="165" y="210"/>
                    <a:pt x="165" y="210"/>
                  </a:cubicBezTo>
                  <a:cubicBezTo>
                    <a:pt x="163" y="204"/>
                    <a:pt x="162" y="196"/>
                    <a:pt x="160" y="190"/>
                  </a:cubicBezTo>
                  <a:cubicBezTo>
                    <a:pt x="155" y="178"/>
                    <a:pt x="149" y="167"/>
                    <a:pt x="142" y="156"/>
                  </a:cubicBezTo>
                  <a:cubicBezTo>
                    <a:pt x="130" y="137"/>
                    <a:pt x="115" y="119"/>
                    <a:pt x="98" y="103"/>
                  </a:cubicBezTo>
                  <a:cubicBezTo>
                    <a:pt x="81" y="85"/>
                    <a:pt x="62" y="68"/>
                    <a:pt x="44" y="51"/>
                  </a:cubicBezTo>
                  <a:cubicBezTo>
                    <a:pt x="31" y="37"/>
                    <a:pt x="15" y="20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0" y="25"/>
                    <a:pt x="3" y="49"/>
                    <a:pt x="14" y="72"/>
                  </a:cubicBezTo>
                  <a:cubicBezTo>
                    <a:pt x="25" y="94"/>
                    <a:pt x="45" y="110"/>
                    <a:pt x="63" y="124"/>
                  </a:cubicBezTo>
                  <a:cubicBezTo>
                    <a:pt x="99" y="151"/>
                    <a:pt x="140" y="175"/>
                    <a:pt x="163" y="215"/>
                  </a:cubicBezTo>
                  <a:cubicBezTo>
                    <a:pt x="163" y="214"/>
                    <a:pt x="163" y="213"/>
                    <a:pt x="164" y="212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7" name="Freeform 22"/>
            <p:cNvSpPr/>
            <p:nvPr/>
          </p:nvSpPr>
          <p:spPr bwMode="auto">
            <a:xfrm>
              <a:off x="5695950" y="1809750"/>
              <a:ext cx="119063" cy="449263"/>
            </a:xfrm>
            <a:custGeom>
              <a:avLst/>
              <a:gdLst>
                <a:gd name="T0" fmla="*/ 1 w 28"/>
                <a:gd name="T1" fmla="*/ 79 h 106"/>
                <a:gd name="T2" fmla="*/ 5 w 28"/>
                <a:gd name="T3" fmla="*/ 106 h 106"/>
                <a:gd name="T4" fmla="*/ 22 w 28"/>
                <a:gd name="T5" fmla="*/ 60 h 106"/>
                <a:gd name="T6" fmla="*/ 27 w 28"/>
                <a:gd name="T7" fmla="*/ 29 h 106"/>
                <a:gd name="T8" fmla="*/ 17 w 28"/>
                <a:gd name="T9" fmla="*/ 0 h 106"/>
                <a:gd name="T10" fmla="*/ 1 w 28"/>
                <a:gd name="T11" fmla="*/ 52 h 106"/>
                <a:gd name="T12" fmla="*/ 1 w 28"/>
                <a:gd name="T13" fmla="*/ 7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6">
                  <a:moveTo>
                    <a:pt x="1" y="79"/>
                  </a:moveTo>
                  <a:cubicBezTo>
                    <a:pt x="3" y="88"/>
                    <a:pt x="5" y="97"/>
                    <a:pt x="5" y="106"/>
                  </a:cubicBezTo>
                  <a:cubicBezTo>
                    <a:pt x="10" y="90"/>
                    <a:pt x="17" y="75"/>
                    <a:pt x="22" y="60"/>
                  </a:cubicBezTo>
                  <a:cubicBezTo>
                    <a:pt x="25" y="50"/>
                    <a:pt x="28" y="39"/>
                    <a:pt x="27" y="29"/>
                  </a:cubicBezTo>
                  <a:cubicBezTo>
                    <a:pt x="26" y="19"/>
                    <a:pt x="21" y="9"/>
                    <a:pt x="17" y="0"/>
                  </a:cubicBezTo>
                  <a:cubicBezTo>
                    <a:pt x="12" y="18"/>
                    <a:pt x="5" y="34"/>
                    <a:pt x="1" y="52"/>
                  </a:cubicBezTo>
                  <a:cubicBezTo>
                    <a:pt x="0" y="61"/>
                    <a:pt x="0" y="70"/>
                    <a:pt x="1" y="79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8" name="Freeform 23"/>
            <p:cNvSpPr/>
            <p:nvPr/>
          </p:nvSpPr>
          <p:spPr bwMode="auto">
            <a:xfrm>
              <a:off x="5784850" y="2178050"/>
              <a:ext cx="1392238" cy="242888"/>
            </a:xfrm>
            <a:custGeom>
              <a:avLst/>
              <a:gdLst>
                <a:gd name="T0" fmla="*/ 143 w 327"/>
                <a:gd name="T1" fmla="*/ 4 h 57"/>
                <a:gd name="T2" fmla="*/ 54 w 327"/>
                <a:gd name="T3" fmla="*/ 14 h 57"/>
                <a:gd name="T4" fmla="*/ 11 w 327"/>
                <a:gd name="T5" fmla="*/ 27 h 57"/>
                <a:gd name="T6" fmla="*/ 0 w 327"/>
                <a:gd name="T7" fmla="*/ 33 h 57"/>
                <a:gd name="T8" fmla="*/ 43 w 327"/>
                <a:gd name="T9" fmla="*/ 36 h 57"/>
                <a:gd name="T10" fmla="*/ 130 w 327"/>
                <a:gd name="T11" fmla="*/ 53 h 57"/>
                <a:gd name="T12" fmla="*/ 246 w 327"/>
                <a:gd name="T13" fmla="*/ 38 h 57"/>
                <a:gd name="T14" fmla="*/ 327 w 327"/>
                <a:gd name="T15" fmla="*/ 0 h 57"/>
                <a:gd name="T16" fmla="*/ 326 w 327"/>
                <a:gd name="T17" fmla="*/ 0 h 57"/>
                <a:gd name="T18" fmla="*/ 143 w 327"/>
                <a:gd name="T1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57">
                  <a:moveTo>
                    <a:pt x="143" y="4"/>
                  </a:moveTo>
                  <a:cubicBezTo>
                    <a:pt x="113" y="5"/>
                    <a:pt x="83" y="7"/>
                    <a:pt x="54" y="14"/>
                  </a:cubicBezTo>
                  <a:cubicBezTo>
                    <a:pt x="39" y="17"/>
                    <a:pt x="25" y="22"/>
                    <a:pt x="11" y="27"/>
                  </a:cubicBezTo>
                  <a:cubicBezTo>
                    <a:pt x="7" y="29"/>
                    <a:pt x="3" y="31"/>
                    <a:pt x="0" y="33"/>
                  </a:cubicBezTo>
                  <a:cubicBezTo>
                    <a:pt x="14" y="32"/>
                    <a:pt x="29" y="34"/>
                    <a:pt x="43" y="36"/>
                  </a:cubicBezTo>
                  <a:cubicBezTo>
                    <a:pt x="72" y="41"/>
                    <a:pt x="100" y="50"/>
                    <a:pt x="130" y="53"/>
                  </a:cubicBezTo>
                  <a:cubicBezTo>
                    <a:pt x="170" y="57"/>
                    <a:pt x="209" y="55"/>
                    <a:pt x="246" y="38"/>
                  </a:cubicBezTo>
                  <a:cubicBezTo>
                    <a:pt x="273" y="26"/>
                    <a:pt x="298" y="9"/>
                    <a:pt x="327" y="0"/>
                  </a:cubicBezTo>
                  <a:cubicBezTo>
                    <a:pt x="327" y="0"/>
                    <a:pt x="327" y="0"/>
                    <a:pt x="326" y="0"/>
                  </a:cubicBezTo>
                  <a:cubicBezTo>
                    <a:pt x="265" y="6"/>
                    <a:pt x="204" y="3"/>
                    <a:pt x="143" y="4"/>
                  </a:cubicBezTo>
                  <a:close/>
                </a:path>
              </a:pathLst>
            </a:custGeom>
            <a:solidFill>
              <a:srgbClr val="ABD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49" name="Freeform 24"/>
            <p:cNvSpPr/>
            <p:nvPr/>
          </p:nvSpPr>
          <p:spPr bwMode="auto">
            <a:xfrm>
              <a:off x="5048250" y="1495425"/>
              <a:ext cx="627063" cy="763588"/>
            </a:xfrm>
            <a:custGeom>
              <a:avLst/>
              <a:gdLst>
                <a:gd name="T0" fmla="*/ 34 w 147"/>
                <a:gd name="T1" fmla="*/ 39 h 180"/>
                <a:gd name="T2" fmla="*/ 89 w 147"/>
                <a:gd name="T3" fmla="*/ 92 h 180"/>
                <a:gd name="T4" fmla="*/ 132 w 147"/>
                <a:gd name="T5" fmla="*/ 146 h 180"/>
                <a:gd name="T6" fmla="*/ 146 w 147"/>
                <a:gd name="T7" fmla="*/ 175 h 180"/>
                <a:gd name="T8" fmla="*/ 147 w 147"/>
                <a:gd name="T9" fmla="*/ 180 h 180"/>
                <a:gd name="T10" fmla="*/ 132 w 147"/>
                <a:gd name="T11" fmla="*/ 143 h 180"/>
                <a:gd name="T12" fmla="*/ 100 w 147"/>
                <a:gd name="T13" fmla="*/ 90 h 180"/>
                <a:gd name="T14" fmla="*/ 0 w 147"/>
                <a:gd name="T15" fmla="*/ 0 h 180"/>
                <a:gd name="T16" fmla="*/ 5 w 147"/>
                <a:gd name="T17" fmla="*/ 7 h 180"/>
                <a:gd name="T18" fmla="*/ 34 w 147"/>
                <a:gd name="T19" fmla="*/ 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80">
                  <a:moveTo>
                    <a:pt x="34" y="39"/>
                  </a:moveTo>
                  <a:cubicBezTo>
                    <a:pt x="52" y="57"/>
                    <a:pt x="71" y="74"/>
                    <a:pt x="89" y="92"/>
                  </a:cubicBezTo>
                  <a:cubicBezTo>
                    <a:pt x="105" y="108"/>
                    <a:pt x="119" y="126"/>
                    <a:pt x="132" y="146"/>
                  </a:cubicBezTo>
                  <a:cubicBezTo>
                    <a:pt x="137" y="155"/>
                    <a:pt x="142" y="165"/>
                    <a:pt x="146" y="175"/>
                  </a:cubicBezTo>
                  <a:cubicBezTo>
                    <a:pt x="146" y="176"/>
                    <a:pt x="147" y="178"/>
                    <a:pt x="147" y="180"/>
                  </a:cubicBezTo>
                  <a:cubicBezTo>
                    <a:pt x="145" y="167"/>
                    <a:pt x="138" y="153"/>
                    <a:pt x="132" y="143"/>
                  </a:cubicBezTo>
                  <a:cubicBezTo>
                    <a:pt x="123" y="125"/>
                    <a:pt x="112" y="106"/>
                    <a:pt x="100" y="90"/>
                  </a:cubicBezTo>
                  <a:cubicBezTo>
                    <a:pt x="73" y="54"/>
                    <a:pt x="33" y="30"/>
                    <a:pt x="0" y="0"/>
                  </a:cubicBezTo>
                  <a:cubicBezTo>
                    <a:pt x="2" y="3"/>
                    <a:pt x="3" y="5"/>
                    <a:pt x="5" y="7"/>
                  </a:cubicBezTo>
                  <a:cubicBezTo>
                    <a:pt x="14" y="19"/>
                    <a:pt x="24" y="29"/>
                    <a:pt x="34" y="39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0" name="Freeform 25"/>
            <p:cNvSpPr/>
            <p:nvPr/>
          </p:nvSpPr>
          <p:spPr bwMode="auto">
            <a:xfrm>
              <a:off x="5657850" y="1787525"/>
              <a:ext cx="63500" cy="280988"/>
            </a:xfrm>
            <a:custGeom>
              <a:avLst/>
              <a:gdLst>
                <a:gd name="T0" fmla="*/ 5 w 15"/>
                <a:gd name="T1" fmla="*/ 0 h 66"/>
                <a:gd name="T2" fmla="*/ 5 w 15"/>
                <a:gd name="T3" fmla="*/ 63 h 66"/>
                <a:gd name="T4" fmla="*/ 6 w 15"/>
                <a:gd name="T5" fmla="*/ 66 h 66"/>
                <a:gd name="T6" fmla="*/ 6 w 15"/>
                <a:gd name="T7" fmla="*/ 60 h 66"/>
                <a:gd name="T8" fmla="*/ 15 w 15"/>
                <a:gd name="T9" fmla="*/ 26 h 66"/>
                <a:gd name="T10" fmla="*/ 5 w 15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6">
                  <a:moveTo>
                    <a:pt x="5" y="0"/>
                  </a:moveTo>
                  <a:cubicBezTo>
                    <a:pt x="0" y="21"/>
                    <a:pt x="1" y="42"/>
                    <a:pt x="5" y="63"/>
                  </a:cubicBezTo>
                  <a:cubicBezTo>
                    <a:pt x="5" y="64"/>
                    <a:pt x="5" y="65"/>
                    <a:pt x="6" y="66"/>
                  </a:cubicBezTo>
                  <a:cubicBezTo>
                    <a:pt x="6" y="64"/>
                    <a:pt x="6" y="62"/>
                    <a:pt x="6" y="60"/>
                  </a:cubicBezTo>
                  <a:cubicBezTo>
                    <a:pt x="7" y="48"/>
                    <a:pt x="11" y="37"/>
                    <a:pt x="15" y="26"/>
                  </a:cubicBezTo>
                  <a:cubicBezTo>
                    <a:pt x="12" y="17"/>
                    <a:pt x="9" y="8"/>
                    <a:pt x="5" y="0"/>
                  </a:cubicBezTo>
                  <a:close/>
                </a:path>
              </a:pathLst>
            </a:custGeom>
            <a:solidFill>
              <a:srgbClr val="BCD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1" name="Freeform 26"/>
            <p:cNvSpPr/>
            <p:nvPr/>
          </p:nvSpPr>
          <p:spPr bwMode="auto">
            <a:xfrm>
              <a:off x="5726113" y="1936750"/>
              <a:ext cx="1443038" cy="373063"/>
            </a:xfrm>
            <a:custGeom>
              <a:avLst/>
              <a:gdLst>
                <a:gd name="T0" fmla="*/ 23 w 339"/>
                <a:gd name="T1" fmla="*/ 77 h 88"/>
                <a:gd name="T2" fmla="*/ 66 w 339"/>
                <a:gd name="T3" fmla="*/ 65 h 88"/>
                <a:gd name="T4" fmla="*/ 153 w 339"/>
                <a:gd name="T5" fmla="*/ 56 h 88"/>
                <a:gd name="T6" fmla="*/ 339 w 339"/>
                <a:gd name="T7" fmla="*/ 56 h 88"/>
                <a:gd name="T8" fmla="*/ 250 w 339"/>
                <a:gd name="T9" fmla="*/ 24 h 88"/>
                <a:gd name="T10" fmla="*/ 141 w 339"/>
                <a:gd name="T11" fmla="*/ 3 h 88"/>
                <a:gd name="T12" fmla="*/ 56 w 339"/>
                <a:gd name="T13" fmla="*/ 35 h 88"/>
                <a:gd name="T14" fmla="*/ 0 w 339"/>
                <a:gd name="T15" fmla="*/ 88 h 88"/>
                <a:gd name="T16" fmla="*/ 23 w 339"/>
                <a:gd name="T17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88">
                  <a:moveTo>
                    <a:pt x="23" y="77"/>
                  </a:moveTo>
                  <a:cubicBezTo>
                    <a:pt x="37" y="72"/>
                    <a:pt x="52" y="68"/>
                    <a:pt x="66" y="65"/>
                  </a:cubicBezTo>
                  <a:cubicBezTo>
                    <a:pt x="95" y="58"/>
                    <a:pt x="124" y="57"/>
                    <a:pt x="153" y="56"/>
                  </a:cubicBezTo>
                  <a:cubicBezTo>
                    <a:pt x="215" y="56"/>
                    <a:pt x="277" y="60"/>
                    <a:pt x="339" y="56"/>
                  </a:cubicBezTo>
                  <a:cubicBezTo>
                    <a:pt x="311" y="41"/>
                    <a:pt x="280" y="33"/>
                    <a:pt x="250" y="24"/>
                  </a:cubicBezTo>
                  <a:cubicBezTo>
                    <a:pt x="214" y="14"/>
                    <a:pt x="179" y="0"/>
                    <a:pt x="141" y="3"/>
                  </a:cubicBezTo>
                  <a:cubicBezTo>
                    <a:pt x="111" y="5"/>
                    <a:pt x="81" y="19"/>
                    <a:pt x="56" y="35"/>
                  </a:cubicBezTo>
                  <a:cubicBezTo>
                    <a:pt x="34" y="48"/>
                    <a:pt x="14" y="66"/>
                    <a:pt x="0" y="88"/>
                  </a:cubicBezTo>
                  <a:cubicBezTo>
                    <a:pt x="8" y="85"/>
                    <a:pt x="15" y="80"/>
                    <a:pt x="23" y="77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2" name="Freeform 27"/>
            <p:cNvSpPr>
              <a:spLocks noEditPoints="1"/>
            </p:cNvSpPr>
            <p:nvPr/>
          </p:nvSpPr>
          <p:spPr bwMode="auto">
            <a:xfrm>
              <a:off x="5594350" y="2811463"/>
              <a:ext cx="144463" cy="1222375"/>
            </a:xfrm>
            <a:custGeom>
              <a:avLst/>
              <a:gdLst>
                <a:gd name="T0" fmla="*/ 34 w 34"/>
                <a:gd name="T1" fmla="*/ 266 h 288"/>
                <a:gd name="T2" fmla="*/ 28 w 34"/>
                <a:gd name="T3" fmla="*/ 239 h 288"/>
                <a:gd name="T4" fmla="*/ 27 w 34"/>
                <a:gd name="T5" fmla="*/ 239 h 288"/>
                <a:gd name="T6" fmla="*/ 20 w 34"/>
                <a:gd name="T7" fmla="*/ 200 h 288"/>
                <a:gd name="T8" fmla="*/ 14 w 34"/>
                <a:gd name="T9" fmla="*/ 153 h 288"/>
                <a:gd name="T10" fmla="*/ 6 w 34"/>
                <a:gd name="T11" fmla="*/ 62 h 288"/>
                <a:gd name="T12" fmla="*/ 7 w 34"/>
                <a:gd name="T13" fmla="*/ 0 h 288"/>
                <a:gd name="T14" fmla="*/ 1 w 34"/>
                <a:gd name="T15" fmla="*/ 68 h 288"/>
                <a:gd name="T16" fmla="*/ 7 w 34"/>
                <a:gd name="T17" fmla="*/ 155 h 288"/>
                <a:gd name="T18" fmla="*/ 7 w 34"/>
                <a:gd name="T19" fmla="*/ 239 h 288"/>
                <a:gd name="T20" fmla="*/ 7 w 34"/>
                <a:gd name="T21" fmla="*/ 239 h 288"/>
                <a:gd name="T22" fmla="*/ 9 w 34"/>
                <a:gd name="T23" fmla="*/ 241 h 288"/>
                <a:gd name="T24" fmla="*/ 0 w 34"/>
                <a:gd name="T25" fmla="*/ 265 h 288"/>
                <a:gd name="T26" fmla="*/ 12 w 34"/>
                <a:gd name="T27" fmla="*/ 287 h 288"/>
                <a:gd name="T28" fmla="*/ 15 w 34"/>
                <a:gd name="T29" fmla="*/ 288 h 288"/>
                <a:gd name="T30" fmla="*/ 15 w 34"/>
                <a:gd name="T31" fmla="*/ 288 h 288"/>
                <a:gd name="T32" fmla="*/ 17 w 34"/>
                <a:gd name="T33" fmla="*/ 279 h 288"/>
                <a:gd name="T34" fmla="*/ 17 w 34"/>
                <a:gd name="T35" fmla="*/ 269 h 288"/>
                <a:gd name="T36" fmla="*/ 18 w 34"/>
                <a:gd name="T37" fmla="*/ 269 h 288"/>
                <a:gd name="T38" fmla="*/ 17 w 34"/>
                <a:gd name="T39" fmla="*/ 288 h 288"/>
                <a:gd name="T40" fmla="*/ 34 w 34"/>
                <a:gd name="T41" fmla="*/ 266 h 288"/>
                <a:gd name="T42" fmla="*/ 19 w 34"/>
                <a:gd name="T43" fmla="*/ 287 h 288"/>
                <a:gd name="T44" fmla="*/ 18 w 34"/>
                <a:gd name="T45" fmla="*/ 286 h 288"/>
                <a:gd name="T46" fmla="*/ 20 w 34"/>
                <a:gd name="T47" fmla="*/ 245 h 288"/>
                <a:gd name="T48" fmla="*/ 22 w 34"/>
                <a:gd name="T49" fmla="*/ 244 h 288"/>
                <a:gd name="T50" fmla="*/ 19 w 34"/>
                <a:gd name="T51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288">
                  <a:moveTo>
                    <a:pt x="34" y="266"/>
                  </a:moveTo>
                  <a:cubicBezTo>
                    <a:pt x="33" y="257"/>
                    <a:pt x="30" y="248"/>
                    <a:pt x="28" y="239"/>
                  </a:cubicBezTo>
                  <a:cubicBezTo>
                    <a:pt x="28" y="240"/>
                    <a:pt x="27" y="240"/>
                    <a:pt x="27" y="239"/>
                  </a:cubicBezTo>
                  <a:cubicBezTo>
                    <a:pt x="22" y="227"/>
                    <a:pt x="22" y="213"/>
                    <a:pt x="20" y="200"/>
                  </a:cubicBezTo>
                  <a:cubicBezTo>
                    <a:pt x="18" y="184"/>
                    <a:pt x="15" y="169"/>
                    <a:pt x="14" y="153"/>
                  </a:cubicBezTo>
                  <a:cubicBezTo>
                    <a:pt x="10" y="123"/>
                    <a:pt x="7" y="93"/>
                    <a:pt x="6" y="62"/>
                  </a:cubicBezTo>
                  <a:cubicBezTo>
                    <a:pt x="5" y="41"/>
                    <a:pt x="6" y="20"/>
                    <a:pt x="7" y="0"/>
                  </a:cubicBezTo>
                  <a:cubicBezTo>
                    <a:pt x="4" y="22"/>
                    <a:pt x="1" y="45"/>
                    <a:pt x="1" y="68"/>
                  </a:cubicBezTo>
                  <a:cubicBezTo>
                    <a:pt x="1" y="97"/>
                    <a:pt x="5" y="126"/>
                    <a:pt x="7" y="155"/>
                  </a:cubicBezTo>
                  <a:cubicBezTo>
                    <a:pt x="9" y="182"/>
                    <a:pt x="12" y="212"/>
                    <a:pt x="7" y="239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9" y="238"/>
                    <a:pt x="10" y="240"/>
                    <a:pt x="9" y="241"/>
                  </a:cubicBezTo>
                  <a:cubicBezTo>
                    <a:pt x="5" y="249"/>
                    <a:pt x="0" y="255"/>
                    <a:pt x="0" y="265"/>
                  </a:cubicBezTo>
                  <a:cubicBezTo>
                    <a:pt x="0" y="274"/>
                    <a:pt x="3" y="284"/>
                    <a:pt x="12" y="287"/>
                  </a:cubicBezTo>
                  <a:cubicBezTo>
                    <a:pt x="13" y="288"/>
                    <a:pt x="14" y="288"/>
                    <a:pt x="15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6" y="285"/>
                    <a:pt x="17" y="282"/>
                    <a:pt x="17" y="279"/>
                  </a:cubicBezTo>
                  <a:cubicBezTo>
                    <a:pt x="17" y="276"/>
                    <a:pt x="17" y="273"/>
                    <a:pt x="17" y="269"/>
                  </a:cubicBezTo>
                  <a:cubicBezTo>
                    <a:pt x="16" y="268"/>
                    <a:pt x="18" y="268"/>
                    <a:pt x="18" y="269"/>
                  </a:cubicBezTo>
                  <a:cubicBezTo>
                    <a:pt x="19" y="275"/>
                    <a:pt x="20" y="283"/>
                    <a:pt x="17" y="288"/>
                  </a:cubicBezTo>
                  <a:cubicBezTo>
                    <a:pt x="27" y="288"/>
                    <a:pt x="34" y="275"/>
                    <a:pt x="34" y="266"/>
                  </a:cubicBezTo>
                  <a:close/>
                  <a:moveTo>
                    <a:pt x="19" y="287"/>
                  </a:moveTo>
                  <a:cubicBezTo>
                    <a:pt x="19" y="288"/>
                    <a:pt x="18" y="287"/>
                    <a:pt x="18" y="286"/>
                  </a:cubicBezTo>
                  <a:cubicBezTo>
                    <a:pt x="23" y="273"/>
                    <a:pt x="25" y="259"/>
                    <a:pt x="20" y="245"/>
                  </a:cubicBezTo>
                  <a:cubicBezTo>
                    <a:pt x="20" y="244"/>
                    <a:pt x="21" y="244"/>
                    <a:pt x="22" y="244"/>
                  </a:cubicBezTo>
                  <a:cubicBezTo>
                    <a:pt x="28" y="256"/>
                    <a:pt x="32" y="278"/>
                    <a:pt x="19" y="287"/>
                  </a:cubicBezTo>
                  <a:close/>
                </a:path>
              </a:pathLst>
            </a:custGeom>
            <a:solidFill>
              <a:srgbClr val="C5D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3" name="Freeform 28"/>
            <p:cNvSpPr/>
            <p:nvPr/>
          </p:nvSpPr>
          <p:spPr bwMode="auto">
            <a:xfrm>
              <a:off x="5678488" y="4132263"/>
              <a:ext cx="22225" cy="63500"/>
            </a:xfrm>
            <a:custGeom>
              <a:avLst/>
              <a:gdLst>
                <a:gd name="T0" fmla="*/ 5 w 5"/>
                <a:gd name="T1" fmla="*/ 15 h 15"/>
                <a:gd name="T2" fmla="*/ 2 w 5"/>
                <a:gd name="T3" fmla="*/ 3 h 15"/>
                <a:gd name="T4" fmla="*/ 0 w 5"/>
                <a:gd name="T5" fmla="*/ 0 h 15"/>
                <a:gd name="T6" fmla="*/ 4 w 5"/>
                <a:gd name="T7" fmla="*/ 13 h 15"/>
                <a:gd name="T8" fmla="*/ 5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5" y="15"/>
                  </a:moveTo>
                  <a:cubicBezTo>
                    <a:pt x="4" y="11"/>
                    <a:pt x="3" y="7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4"/>
                    <a:pt x="3" y="9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lose/>
                </a:path>
              </a:pathLst>
            </a:custGeom>
            <a:solidFill>
              <a:srgbClr val="8FB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4" name="Freeform 29"/>
            <p:cNvSpPr/>
            <p:nvPr/>
          </p:nvSpPr>
          <p:spPr bwMode="auto">
            <a:xfrm>
              <a:off x="5661025" y="5448300"/>
              <a:ext cx="9525" cy="1270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1 w 2"/>
                <a:gd name="T5" fmla="*/ 0 h 3"/>
                <a:gd name="T6" fmla="*/ 0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946650" y="1392238"/>
              <a:ext cx="2286000" cy="4056063"/>
            </a:xfrm>
            <a:custGeom>
              <a:avLst/>
              <a:gdLst>
                <a:gd name="T0" fmla="*/ 159 w 537"/>
                <a:gd name="T1" fmla="*/ 838 h 955"/>
                <a:gd name="T2" fmla="*/ 169 w 537"/>
                <a:gd name="T3" fmla="*/ 797 h 955"/>
                <a:gd name="T4" fmla="*/ 177 w 537"/>
                <a:gd name="T5" fmla="*/ 889 h 955"/>
                <a:gd name="T6" fmla="*/ 179 w 537"/>
                <a:gd name="T7" fmla="*/ 826 h 955"/>
                <a:gd name="T8" fmla="*/ 180 w 537"/>
                <a:gd name="T9" fmla="*/ 809 h 955"/>
                <a:gd name="T10" fmla="*/ 198 w 537"/>
                <a:gd name="T11" fmla="*/ 744 h 955"/>
                <a:gd name="T12" fmla="*/ 212 w 537"/>
                <a:gd name="T13" fmla="*/ 812 h 955"/>
                <a:gd name="T14" fmla="*/ 216 w 537"/>
                <a:gd name="T15" fmla="*/ 789 h 955"/>
                <a:gd name="T16" fmla="*/ 211 w 537"/>
                <a:gd name="T17" fmla="*/ 711 h 955"/>
                <a:gd name="T18" fmla="*/ 261 w 537"/>
                <a:gd name="T19" fmla="*/ 750 h 955"/>
                <a:gd name="T20" fmla="*/ 174 w 537"/>
                <a:gd name="T21" fmla="*/ 630 h 955"/>
                <a:gd name="T22" fmla="*/ 171 w 537"/>
                <a:gd name="T23" fmla="*/ 633 h 955"/>
                <a:gd name="T24" fmla="*/ 170 w 537"/>
                <a:gd name="T25" fmla="*/ 632 h 955"/>
                <a:gd name="T26" fmla="*/ 181 w 537"/>
                <a:gd name="T27" fmla="*/ 568 h 955"/>
                <a:gd name="T28" fmla="*/ 171 w 537"/>
                <a:gd name="T29" fmla="*/ 273 h 955"/>
                <a:gd name="T30" fmla="*/ 534 w 537"/>
                <a:gd name="T31" fmla="*/ 190 h 955"/>
                <a:gd name="T32" fmla="*/ 187 w 537"/>
                <a:gd name="T33" fmla="*/ 199 h 955"/>
                <a:gd name="T34" fmla="*/ 173 w 537"/>
                <a:gd name="T35" fmla="*/ 87 h 955"/>
                <a:gd name="T36" fmla="*/ 167 w 537"/>
                <a:gd name="T37" fmla="*/ 177 h 955"/>
                <a:gd name="T38" fmla="*/ 6 w 537"/>
                <a:gd name="T39" fmla="*/ 1 h 955"/>
                <a:gd name="T40" fmla="*/ 168 w 537"/>
                <a:gd name="T41" fmla="*/ 235 h 955"/>
                <a:gd name="T42" fmla="*/ 156 w 537"/>
                <a:gd name="T43" fmla="*/ 535 h 955"/>
                <a:gd name="T44" fmla="*/ 165 w 537"/>
                <a:gd name="T45" fmla="*/ 630 h 955"/>
                <a:gd name="T46" fmla="*/ 139 w 537"/>
                <a:gd name="T47" fmla="*/ 661 h 955"/>
                <a:gd name="T48" fmla="*/ 121 w 537"/>
                <a:gd name="T49" fmla="*/ 679 h 955"/>
                <a:gd name="T50" fmla="*/ 122 w 537"/>
                <a:gd name="T51" fmla="*/ 740 h 955"/>
                <a:gd name="T52" fmla="*/ 135 w 537"/>
                <a:gd name="T53" fmla="*/ 877 h 955"/>
                <a:gd name="T54" fmla="*/ 524 w 537"/>
                <a:gd name="T55" fmla="*/ 185 h 955"/>
                <a:gd name="T56" fmla="*/ 208 w 537"/>
                <a:gd name="T57" fmla="*/ 212 h 955"/>
                <a:gd name="T58" fmla="*/ 239 w 537"/>
                <a:gd name="T59" fmla="*/ 163 h 955"/>
                <a:gd name="T60" fmla="*/ 249 w 537"/>
                <a:gd name="T61" fmla="*/ 193 h 955"/>
                <a:gd name="T62" fmla="*/ 203 w 537"/>
                <a:gd name="T63" fmla="*/ 127 h 955"/>
                <a:gd name="T64" fmla="*/ 193 w 537"/>
                <a:gd name="T65" fmla="*/ 98 h 955"/>
                <a:gd name="T66" fmla="*/ 182 w 537"/>
                <a:gd name="T67" fmla="*/ 119 h 955"/>
                <a:gd name="T68" fmla="*/ 170 w 537"/>
                <a:gd name="T69" fmla="*/ 199 h 955"/>
                <a:gd name="T70" fmla="*/ 24 w 537"/>
                <a:gd name="T71" fmla="*/ 24 h 955"/>
                <a:gd name="T72" fmla="*/ 11 w 537"/>
                <a:gd name="T73" fmla="*/ 12 h 955"/>
                <a:gd name="T74" fmla="*/ 171 w 537"/>
                <a:gd name="T75" fmla="*/ 220 h 955"/>
                <a:gd name="T76" fmla="*/ 153 w 537"/>
                <a:gd name="T77" fmla="*/ 734 h 955"/>
                <a:gd name="T78" fmla="*/ 153 w 537"/>
                <a:gd name="T79" fmla="*/ 734 h 955"/>
                <a:gd name="T80" fmla="*/ 194 w 537"/>
                <a:gd name="T81" fmla="*/ 743 h 955"/>
                <a:gd name="T82" fmla="*/ 193 w 537"/>
                <a:gd name="T83" fmla="*/ 692 h 955"/>
                <a:gd name="T84" fmla="*/ 190 w 537"/>
                <a:gd name="T85" fmla="*/ 683 h 955"/>
                <a:gd name="T86" fmla="*/ 190 w 537"/>
                <a:gd name="T87" fmla="*/ 696 h 955"/>
                <a:gd name="T88" fmla="*/ 176 w 537"/>
                <a:gd name="T89" fmla="*/ 658 h 955"/>
                <a:gd name="T90" fmla="*/ 169 w 537"/>
                <a:gd name="T91" fmla="*/ 603 h 955"/>
                <a:gd name="T92" fmla="*/ 152 w 537"/>
                <a:gd name="T93" fmla="*/ 599 h 955"/>
                <a:gd name="T94" fmla="*/ 153 w 537"/>
                <a:gd name="T95" fmla="*/ 402 h 955"/>
                <a:gd name="T96" fmla="*/ 179 w 537"/>
                <a:gd name="T97" fmla="*/ 573 h 955"/>
                <a:gd name="T98" fmla="*/ 168 w 537"/>
                <a:gd name="T99" fmla="*/ 652 h 955"/>
                <a:gd name="T100" fmla="*/ 186 w 537"/>
                <a:gd name="T101" fmla="*/ 715 h 955"/>
                <a:gd name="T102" fmla="*/ 162 w 537"/>
                <a:gd name="T103" fmla="*/ 677 h 955"/>
                <a:gd name="T104" fmla="*/ 168 w 537"/>
                <a:gd name="T105" fmla="*/ 756 h 955"/>
                <a:gd name="T106" fmla="*/ 157 w 537"/>
                <a:gd name="T107" fmla="*/ 666 h 955"/>
                <a:gd name="T108" fmla="*/ 153 w 537"/>
                <a:gd name="T109" fmla="*/ 649 h 955"/>
                <a:gd name="T110" fmla="*/ 134 w 537"/>
                <a:gd name="T111" fmla="*/ 712 h 955"/>
                <a:gd name="T112" fmla="*/ 136 w 537"/>
                <a:gd name="T113" fmla="*/ 73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7" h="955">
                  <a:moveTo>
                    <a:pt x="138" y="789"/>
                  </a:moveTo>
                  <a:cubicBezTo>
                    <a:pt x="138" y="783"/>
                    <a:pt x="138" y="777"/>
                    <a:pt x="139" y="772"/>
                  </a:cubicBezTo>
                  <a:cubicBezTo>
                    <a:pt x="140" y="775"/>
                    <a:pt x="140" y="779"/>
                    <a:pt x="141" y="783"/>
                  </a:cubicBezTo>
                  <a:cubicBezTo>
                    <a:pt x="146" y="801"/>
                    <a:pt x="150" y="820"/>
                    <a:pt x="156" y="838"/>
                  </a:cubicBezTo>
                  <a:cubicBezTo>
                    <a:pt x="157" y="839"/>
                    <a:pt x="159" y="839"/>
                    <a:pt x="159" y="838"/>
                  </a:cubicBezTo>
                  <a:cubicBezTo>
                    <a:pt x="157" y="821"/>
                    <a:pt x="151" y="805"/>
                    <a:pt x="147" y="790"/>
                  </a:cubicBezTo>
                  <a:cubicBezTo>
                    <a:pt x="145" y="779"/>
                    <a:pt x="142" y="767"/>
                    <a:pt x="140" y="756"/>
                  </a:cubicBezTo>
                  <a:cubicBezTo>
                    <a:pt x="141" y="741"/>
                    <a:pt x="142" y="726"/>
                    <a:pt x="145" y="712"/>
                  </a:cubicBezTo>
                  <a:cubicBezTo>
                    <a:pt x="146" y="717"/>
                    <a:pt x="147" y="721"/>
                    <a:pt x="148" y="726"/>
                  </a:cubicBezTo>
                  <a:cubicBezTo>
                    <a:pt x="152" y="750"/>
                    <a:pt x="160" y="774"/>
                    <a:pt x="169" y="797"/>
                  </a:cubicBezTo>
                  <a:cubicBezTo>
                    <a:pt x="170" y="804"/>
                    <a:pt x="171" y="812"/>
                    <a:pt x="171" y="820"/>
                  </a:cubicBezTo>
                  <a:cubicBezTo>
                    <a:pt x="167" y="833"/>
                    <a:pt x="163" y="847"/>
                    <a:pt x="162" y="862"/>
                  </a:cubicBezTo>
                  <a:cubicBezTo>
                    <a:pt x="162" y="862"/>
                    <a:pt x="163" y="862"/>
                    <a:pt x="163" y="862"/>
                  </a:cubicBezTo>
                  <a:cubicBezTo>
                    <a:pt x="165" y="850"/>
                    <a:pt x="168" y="840"/>
                    <a:pt x="172" y="829"/>
                  </a:cubicBezTo>
                  <a:cubicBezTo>
                    <a:pt x="174" y="849"/>
                    <a:pt x="175" y="869"/>
                    <a:pt x="177" y="889"/>
                  </a:cubicBezTo>
                  <a:cubicBezTo>
                    <a:pt x="177" y="890"/>
                    <a:pt x="178" y="890"/>
                    <a:pt x="178" y="889"/>
                  </a:cubicBezTo>
                  <a:cubicBezTo>
                    <a:pt x="179" y="865"/>
                    <a:pt x="178" y="841"/>
                    <a:pt x="176" y="817"/>
                  </a:cubicBezTo>
                  <a:cubicBezTo>
                    <a:pt x="176" y="816"/>
                    <a:pt x="177" y="816"/>
                    <a:pt x="177" y="815"/>
                  </a:cubicBezTo>
                  <a:cubicBezTo>
                    <a:pt x="177" y="815"/>
                    <a:pt x="178" y="816"/>
                    <a:pt x="178" y="816"/>
                  </a:cubicBezTo>
                  <a:cubicBezTo>
                    <a:pt x="178" y="819"/>
                    <a:pt x="178" y="823"/>
                    <a:pt x="179" y="826"/>
                  </a:cubicBezTo>
                  <a:cubicBezTo>
                    <a:pt x="179" y="827"/>
                    <a:pt x="180" y="827"/>
                    <a:pt x="180" y="826"/>
                  </a:cubicBezTo>
                  <a:cubicBezTo>
                    <a:pt x="180" y="824"/>
                    <a:pt x="180" y="823"/>
                    <a:pt x="180" y="822"/>
                  </a:cubicBezTo>
                  <a:cubicBezTo>
                    <a:pt x="182" y="826"/>
                    <a:pt x="184" y="830"/>
                    <a:pt x="186" y="834"/>
                  </a:cubicBezTo>
                  <a:cubicBezTo>
                    <a:pt x="187" y="835"/>
                    <a:pt x="189" y="834"/>
                    <a:pt x="188" y="833"/>
                  </a:cubicBezTo>
                  <a:cubicBezTo>
                    <a:pt x="186" y="825"/>
                    <a:pt x="183" y="817"/>
                    <a:pt x="180" y="809"/>
                  </a:cubicBezTo>
                  <a:cubicBezTo>
                    <a:pt x="180" y="808"/>
                    <a:pt x="180" y="808"/>
                    <a:pt x="180" y="807"/>
                  </a:cubicBezTo>
                  <a:cubicBezTo>
                    <a:pt x="187" y="790"/>
                    <a:pt x="193" y="772"/>
                    <a:pt x="197" y="754"/>
                  </a:cubicBezTo>
                  <a:cubicBezTo>
                    <a:pt x="200" y="771"/>
                    <a:pt x="199" y="789"/>
                    <a:pt x="197" y="807"/>
                  </a:cubicBezTo>
                  <a:cubicBezTo>
                    <a:pt x="197" y="808"/>
                    <a:pt x="198" y="808"/>
                    <a:pt x="199" y="807"/>
                  </a:cubicBezTo>
                  <a:cubicBezTo>
                    <a:pt x="202" y="786"/>
                    <a:pt x="203" y="764"/>
                    <a:pt x="198" y="744"/>
                  </a:cubicBezTo>
                  <a:cubicBezTo>
                    <a:pt x="199" y="739"/>
                    <a:pt x="199" y="735"/>
                    <a:pt x="199" y="731"/>
                  </a:cubicBezTo>
                  <a:cubicBezTo>
                    <a:pt x="203" y="742"/>
                    <a:pt x="206" y="754"/>
                    <a:pt x="209" y="767"/>
                  </a:cubicBezTo>
                  <a:cubicBezTo>
                    <a:pt x="210" y="776"/>
                    <a:pt x="212" y="785"/>
                    <a:pt x="212" y="795"/>
                  </a:cubicBezTo>
                  <a:cubicBezTo>
                    <a:pt x="212" y="800"/>
                    <a:pt x="211" y="806"/>
                    <a:pt x="210" y="811"/>
                  </a:cubicBezTo>
                  <a:cubicBezTo>
                    <a:pt x="210" y="812"/>
                    <a:pt x="212" y="813"/>
                    <a:pt x="212" y="812"/>
                  </a:cubicBezTo>
                  <a:cubicBezTo>
                    <a:pt x="212" y="810"/>
                    <a:pt x="213" y="809"/>
                    <a:pt x="213" y="807"/>
                  </a:cubicBezTo>
                  <a:cubicBezTo>
                    <a:pt x="213" y="820"/>
                    <a:pt x="213" y="833"/>
                    <a:pt x="211" y="846"/>
                  </a:cubicBezTo>
                  <a:cubicBezTo>
                    <a:pt x="207" y="871"/>
                    <a:pt x="199" y="895"/>
                    <a:pt x="191" y="919"/>
                  </a:cubicBezTo>
                  <a:cubicBezTo>
                    <a:pt x="190" y="920"/>
                    <a:pt x="192" y="920"/>
                    <a:pt x="192" y="920"/>
                  </a:cubicBezTo>
                  <a:cubicBezTo>
                    <a:pt x="213" y="880"/>
                    <a:pt x="220" y="833"/>
                    <a:pt x="216" y="789"/>
                  </a:cubicBezTo>
                  <a:cubicBezTo>
                    <a:pt x="219" y="767"/>
                    <a:pt x="220" y="744"/>
                    <a:pt x="215" y="723"/>
                  </a:cubicBezTo>
                  <a:cubicBezTo>
                    <a:pt x="231" y="752"/>
                    <a:pt x="241" y="782"/>
                    <a:pt x="241" y="816"/>
                  </a:cubicBezTo>
                  <a:cubicBezTo>
                    <a:pt x="241" y="817"/>
                    <a:pt x="242" y="817"/>
                    <a:pt x="242" y="816"/>
                  </a:cubicBezTo>
                  <a:cubicBezTo>
                    <a:pt x="245" y="783"/>
                    <a:pt x="234" y="751"/>
                    <a:pt x="218" y="722"/>
                  </a:cubicBezTo>
                  <a:cubicBezTo>
                    <a:pt x="215" y="718"/>
                    <a:pt x="213" y="715"/>
                    <a:pt x="211" y="711"/>
                  </a:cubicBezTo>
                  <a:cubicBezTo>
                    <a:pt x="206" y="697"/>
                    <a:pt x="197" y="684"/>
                    <a:pt x="188" y="673"/>
                  </a:cubicBezTo>
                  <a:cubicBezTo>
                    <a:pt x="187" y="672"/>
                    <a:pt x="186" y="671"/>
                    <a:pt x="186" y="670"/>
                  </a:cubicBezTo>
                  <a:cubicBezTo>
                    <a:pt x="184" y="667"/>
                    <a:pt x="183" y="663"/>
                    <a:pt x="182" y="659"/>
                  </a:cubicBezTo>
                  <a:cubicBezTo>
                    <a:pt x="191" y="670"/>
                    <a:pt x="204" y="679"/>
                    <a:pt x="215" y="687"/>
                  </a:cubicBezTo>
                  <a:cubicBezTo>
                    <a:pt x="238" y="704"/>
                    <a:pt x="255" y="722"/>
                    <a:pt x="261" y="750"/>
                  </a:cubicBezTo>
                  <a:cubicBezTo>
                    <a:pt x="261" y="751"/>
                    <a:pt x="263" y="751"/>
                    <a:pt x="263" y="750"/>
                  </a:cubicBezTo>
                  <a:cubicBezTo>
                    <a:pt x="262" y="724"/>
                    <a:pt x="246" y="705"/>
                    <a:pt x="226" y="690"/>
                  </a:cubicBezTo>
                  <a:cubicBezTo>
                    <a:pt x="216" y="682"/>
                    <a:pt x="205" y="675"/>
                    <a:pt x="195" y="666"/>
                  </a:cubicBezTo>
                  <a:cubicBezTo>
                    <a:pt x="188" y="659"/>
                    <a:pt x="182" y="652"/>
                    <a:pt x="177" y="644"/>
                  </a:cubicBezTo>
                  <a:cubicBezTo>
                    <a:pt x="176" y="640"/>
                    <a:pt x="175" y="635"/>
                    <a:pt x="174" y="630"/>
                  </a:cubicBezTo>
                  <a:cubicBezTo>
                    <a:pt x="174" y="629"/>
                    <a:pt x="172" y="629"/>
                    <a:pt x="172" y="630"/>
                  </a:cubicBezTo>
                  <a:cubicBezTo>
                    <a:pt x="172" y="632"/>
                    <a:pt x="172" y="634"/>
                    <a:pt x="172" y="636"/>
                  </a:cubicBezTo>
                  <a:cubicBezTo>
                    <a:pt x="172" y="636"/>
                    <a:pt x="172" y="636"/>
                    <a:pt x="172" y="636"/>
                  </a:cubicBezTo>
                  <a:cubicBezTo>
                    <a:pt x="172" y="635"/>
                    <a:pt x="171" y="635"/>
                    <a:pt x="171" y="635"/>
                  </a:cubicBezTo>
                  <a:cubicBezTo>
                    <a:pt x="171" y="635"/>
                    <a:pt x="171" y="634"/>
                    <a:pt x="171" y="633"/>
                  </a:cubicBezTo>
                  <a:cubicBezTo>
                    <a:pt x="171" y="633"/>
                    <a:pt x="171" y="633"/>
                    <a:pt x="170" y="633"/>
                  </a:cubicBezTo>
                  <a:cubicBezTo>
                    <a:pt x="171" y="632"/>
                    <a:pt x="171" y="632"/>
                    <a:pt x="171" y="632"/>
                  </a:cubicBezTo>
                  <a:cubicBezTo>
                    <a:pt x="171" y="632"/>
                    <a:pt x="171" y="631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0" y="632"/>
                    <a:pt x="170" y="632"/>
                    <a:pt x="170" y="632"/>
                  </a:cubicBezTo>
                  <a:cubicBezTo>
                    <a:pt x="171" y="630"/>
                    <a:pt x="172" y="628"/>
                    <a:pt x="174" y="627"/>
                  </a:cubicBezTo>
                  <a:cubicBezTo>
                    <a:pt x="174" y="626"/>
                    <a:pt x="174" y="626"/>
                    <a:pt x="174" y="626"/>
                  </a:cubicBezTo>
                  <a:cubicBezTo>
                    <a:pt x="181" y="623"/>
                    <a:pt x="188" y="617"/>
                    <a:pt x="190" y="609"/>
                  </a:cubicBezTo>
                  <a:cubicBezTo>
                    <a:pt x="193" y="594"/>
                    <a:pt x="185" y="582"/>
                    <a:pt x="181" y="568"/>
                  </a:cubicBezTo>
                  <a:cubicBezTo>
                    <a:pt x="180" y="554"/>
                    <a:pt x="176" y="540"/>
                    <a:pt x="175" y="525"/>
                  </a:cubicBezTo>
                  <a:cubicBezTo>
                    <a:pt x="173" y="511"/>
                    <a:pt x="172" y="497"/>
                    <a:pt x="171" y="482"/>
                  </a:cubicBezTo>
                  <a:cubicBezTo>
                    <a:pt x="168" y="454"/>
                    <a:pt x="165" y="425"/>
                    <a:pt x="164" y="396"/>
                  </a:cubicBezTo>
                  <a:cubicBezTo>
                    <a:pt x="164" y="366"/>
                    <a:pt x="165" y="336"/>
                    <a:pt x="168" y="307"/>
                  </a:cubicBezTo>
                  <a:cubicBezTo>
                    <a:pt x="169" y="296"/>
                    <a:pt x="170" y="284"/>
                    <a:pt x="171" y="273"/>
                  </a:cubicBezTo>
                  <a:cubicBezTo>
                    <a:pt x="174" y="260"/>
                    <a:pt x="176" y="246"/>
                    <a:pt x="176" y="233"/>
                  </a:cubicBezTo>
                  <a:cubicBezTo>
                    <a:pt x="199" y="218"/>
                    <a:pt x="232" y="226"/>
                    <a:pt x="257" y="231"/>
                  </a:cubicBezTo>
                  <a:cubicBezTo>
                    <a:pt x="286" y="238"/>
                    <a:pt x="313" y="244"/>
                    <a:pt x="342" y="246"/>
                  </a:cubicBezTo>
                  <a:cubicBezTo>
                    <a:pt x="377" y="248"/>
                    <a:pt x="411" y="245"/>
                    <a:pt x="443" y="230"/>
                  </a:cubicBezTo>
                  <a:cubicBezTo>
                    <a:pt x="473" y="216"/>
                    <a:pt x="501" y="197"/>
                    <a:pt x="534" y="190"/>
                  </a:cubicBezTo>
                  <a:cubicBezTo>
                    <a:pt x="537" y="189"/>
                    <a:pt x="537" y="185"/>
                    <a:pt x="535" y="183"/>
                  </a:cubicBezTo>
                  <a:cubicBezTo>
                    <a:pt x="502" y="163"/>
                    <a:pt x="464" y="155"/>
                    <a:pt x="428" y="143"/>
                  </a:cubicBezTo>
                  <a:cubicBezTo>
                    <a:pt x="392" y="132"/>
                    <a:pt x="353" y="118"/>
                    <a:pt x="316" y="125"/>
                  </a:cubicBezTo>
                  <a:cubicBezTo>
                    <a:pt x="285" y="130"/>
                    <a:pt x="256" y="143"/>
                    <a:pt x="230" y="160"/>
                  </a:cubicBezTo>
                  <a:cubicBezTo>
                    <a:pt x="215" y="171"/>
                    <a:pt x="199" y="184"/>
                    <a:pt x="187" y="199"/>
                  </a:cubicBezTo>
                  <a:cubicBezTo>
                    <a:pt x="194" y="182"/>
                    <a:pt x="200" y="165"/>
                    <a:pt x="204" y="148"/>
                  </a:cubicBezTo>
                  <a:cubicBezTo>
                    <a:pt x="209" y="126"/>
                    <a:pt x="201" y="112"/>
                    <a:pt x="194" y="93"/>
                  </a:cubicBezTo>
                  <a:cubicBezTo>
                    <a:pt x="193" y="92"/>
                    <a:pt x="191" y="92"/>
                    <a:pt x="191" y="93"/>
                  </a:cubicBezTo>
                  <a:cubicBezTo>
                    <a:pt x="188" y="100"/>
                    <a:pt x="186" y="107"/>
                    <a:pt x="183" y="114"/>
                  </a:cubicBezTo>
                  <a:cubicBezTo>
                    <a:pt x="182" y="104"/>
                    <a:pt x="177" y="96"/>
                    <a:pt x="173" y="87"/>
                  </a:cubicBezTo>
                  <a:cubicBezTo>
                    <a:pt x="172" y="86"/>
                    <a:pt x="170" y="87"/>
                    <a:pt x="170" y="88"/>
                  </a:cubicBezTo>
                  <a:cubicBezTo>
                    <a:pt x="164" y="108"/>
                    <a:pt x="164" y="128"/>
                    <a:pt x="168" y="149"/>
                  </a:cubicBezTo>
                  <a:cubicBezTo>
                    <a:pt x="170" y="160"/>
                    <a:pt x="172" y="171"/>
                    <a:pt x="174" y="182"/>
                  </a:cubicBezTo>
                  <a:cubicBezTo>
                    <a:pt x="174" y="187"/>
                    <a:pt x="175" y="191"/>
                    <a:pt x="175" y="196"/>
                  </a:cubicBezTo>
                  <a:cubicBezTo>
                    <a:pt x="173" y="189"/>
                    <a:pt x="170" y="182"/>
                    <a:pt x="167" y="177"/>
                  </a:cubicBezTo>
                  <a:cubicBezTo>
                    <a:pt x="158" y="156"/>
                    <a:pt x="146" y="135"/>
                    <a:pt x="133" y="117"/>
                  </a:cubicBezTo>
                  <a:cubicBezTo>
                    <a:pt x="100" y="70"/>
                    <a:pt x="46" y="45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0" y="27"/>
                    <a:pt x="1" y="54"/>
                    <a:pt x="13" y="77"/>
                  </a:cubicBezTo>
                  <a:cubicBezTo>
                    <a:pt x="24" y="97"/>
                    <a:pt x="40" y="114"/>
                    <a:pt x="58" y="129"/>
                  </a:cubicBezTo>
                  <a:cubicBezTo>
                    <a:pt x="97" y="161"/>
                    <a:pt x="144" y="188"/>
                    <a:pt x="167" y="234"/>
                  </a:cubicBezTo>
                  <a:cubicBezTo>
                    <a:pt x="167" y="235"/>
                    <a:pt x="167" y="235"/>
                    <a:pt x="168" y="235"/>
                  </a:cubicBezTo>
                  <a:cubicBezTo>
                    <a:pt x="165" y="252"/>
                    <a:pt x="164" y="270"/>
                    <a:pt x="162" y="288"/>
                  </a:cubicBezTo>
                  <a:cubicBezTo>
                    <a:pt x="160" y="299"/>
                    <a:pt x="158" y="310"/>
                    <a:pt x="156" y="322"/>
                  </a:cubicBezTo>
                  <a:cubicBezTo>
                    <a:pt x="151" y="348"/>
                    <a:pt x="148" y="375"/>
                    <a:pt x="148" y="403"/>
                  </a:cubicBezTo>
                  <a:cubicBezTo>
                    <a:pt x="148" y="432"/>
                    <a:pt x="152" y="461"/>
                    <a:pt x="154" y="490"/>
                  </a:cubicBezTo>
                  <a:cubicBezTo>
                    <a:pt x="155" y="505"/>
                    <a:pt x="156" y="520"/>
                    <a:pt x="156" y="535"/>
                  </a:cubicBezTo>
                  <a:cubicBezTo>
                    <a:pt x="157" y="548"/>
                    <a:pt x="155" y="562"/>
                    <a:pt x="156" y="575"/>
                  </a:cubicBezTo>
                  <a:cubicBezTo>
                    <a:pt x="141" y="586"/>
                    <a:pt x="144" y="622"/>
                    <a:pt x="163" y="626"/>
                  </a:cubicBezTo>
                  <a:cubicBezTo>
                    <a:pt x="165" y="627"/>
                    <a:pt x="167" y="627"/>
                    <a:pt x="169" y="627"/>
                  </a:cubicBezTo>
                  <a:cubicBezTo>
                    <a:pt x="169" y="627"/>
                    <a:pt x="169" y="627"/>
                    <a:pt x="169" y="627"/>
                  </a:cubicBezTo>
                  <a:cubicBezTo>
                    <a:pt x="168" y="628"/>
                    <a:pt x="166" y="629"/>
                    <a:pt x="165" y="630"/>
                  </a:cubicBezTo>
                  <a:cubicBezTo>
                    <a:pt x="165" y="630"/>
                    <a:pt x="165" y="629"/>
                    <a:pt x="165" y="629"/>
                  </a:cubicBezTo>
                  <a:cubicBezTo>
                    <a:pt x="164" y="629"/>
                    <a:pt x="164" y="629"/>
                    <a:pt x="164" y="630"/>
                  </a:cubicBezTo>
                  <a:cubicBezTo>
                    <a:pt x="164" y="630"/>
                    <a:pt x="164" y="630"/>
                    <a:pt x="164" y="630"/>
                  </a:cubicBezTo>
                  <a:cubicBezTo>
                    <a:pt x="153" y="638"/>
                    <a:pt x="145" y="648"/>
                    <a:pt x="140" y="660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29" y="673"/>
                    <a:pt x="113" y="681"/>
                    <a:pt x="101" y="690"/>
                  </a:cubicBezTo>
                  <a:cubicBezTo>
                    <a:pt x="76" y="711"/>
                    <a:pt x="62" y="735"/>
                    <a:pt x="64" y="768"/>
                  </a:cubicBezTo>
                  <a:cubicBezTo>
                    <a:pt x="64" y="769"/>
                    <a:pt x="65" y="769"/>
                    <a:pt x="65" y="768"/>
                  </a:cubicBezTo>
                  <a:cubicBezTo>
                    <a:pt x="64" y="748"/>
                    <a:pt x="69" y="728"/>
                    <a:pt x="82" y="712"/>
                  </a:cubicBezTo>
                  <a:cubicBezTo>
                    <a:pt x="93" y="699"/>
                    <a:pt x="107" y="689"/>
                    <a:pt x="121" y="679"/>
                  </a:cubicBezTo>
                  <a:cubicBezTo>
                    <a:pt x="127" y="674"/>
                    <a:pt x="132" y="670"/>
                    <a:pt x="138" y="665"/>
                  </a:cubicBezTo>
                  <a:cubicBezTo>
                    <a:pt x="132" y="680"/>
                    <a:pt x="130" y="697"/>
                    <a:pt x="130" y="714"/>
                  </a:cubicBezTo>
                  <a:cubicBezTo>
                    <a:pt x="107" y="761"/>
                    <a:pt x="92" y="812"/>
                    <a:pt x="116" y="860"/>
                  </a:cubicBezTo>
                  <a:cubicBezTo>
                    <a:pt x="116" y="861"/>
                    <a:pt x="117" y="860"/>
                    <a:pt x="117" y="859"/>
                  </a:cubicBezTo>
                  <a:cubicBezTo>
                    <a:pt x="103" y="819"/>
                    <a:pt x="106" y="779"/>
                    <a:pt x="122" y="740"/>
                  </a:cubicBezTo>
                  <a:cubicBezTo>
                    <a:pt x="125" y="733"/>
                    <a:pt x="128" y="727"/>
                    <a:pt x="131" y="720"/>
                  </a:cubicBezTo>
                  <a:cubicBezTo>
                    <a:pt x="131" y="721"/>
                    <a:pt x="131" y="722"/>
                    <a:pt x="131" y="723"/>
                  </a:cubicBezTo>
                  <a:cubicBezTo>
                    <a:pt x="132" y="734"/>
                    <a:pt x="133" y="746"/>
                    <a:pt x="136" y="757"/>
                  </a:cubicBezTo>
                  <a:cubicBezTo>
                    <a:pt x="135" y="769"/>
                    <a:pt x="134" y="781"/>
                    <a:pt x="134" y="793"/>
                  </a:cubicBezTo>
                  <a:cubicBezTo>
                    <a:pt x="132" y="820"/>
                    <a:pt x="128" y="850"/>
                    <a:pt x="135" y="877"/>
                  </a:cubicBezTo>
                  <a:cubicBezTo>
                    <a:pt x="142" y="905"/>
                    <a:pt x="158" y="929"/>
                    <a:pt x="168" y="955"/>
                  </a:cubicBezTo>
                  <a:cubicBezTo>
                    <a:pt x="169" y="955"/>
                    <a:pt x="169" y="955"/>
                    <a:pt x="169" y="955"/>
                  </a:cubicBezTo>
                  <a:cubicBezTo>
                    <a:pt x="162" y="928"/>
                    <a:pt x="143" y="904"/>
                    <a:pt x="139" y="876"/>
                  </a:cubicBezTo>
                  <a:cubicBezTo>
                    <a:pt x="134" y="847"/>
                    <a:pt x="136" y="818"/>
                    <a:pt x="138" y="789"/>
                  </a:cubicBezTo>
                  <a:close/>
                  <a:moveTo>
                    <a:pt x="524" y="185"/>
                  </a:moveTo>
                  <a:cubicBezTo>
                    <a:pt x="495" y="194"/>
                    <a:pt x="470" y="211"/>
                    <a:pt x="443" y="223"/>
                  </a:cubicBezTo>
                  <a:cubicBezTo>
                    <a:pt x="406" y="240"/>
                    <a:pt x="367" y="242"/>
                    <a:pt x="327" y="238"/>
                  </a:cubicBezTo>
                  <a:cubicBezTo>
                    <a:pt x="297" y="235"/>
                    <a:pt x="269" y="226"/>
                    <a:pt x="240" y="221"/>
                  </a:cubicBezTo>
                  <a:cubicBezTo>
                    <a:pt x="226" y="219"/>
                    <a:pt x="211" y="217"/>
                    <a:pt x="197" y="218"/>
                  </a:cubicBezTo>
                  <a:cubicBezTo>
                    <a:pt x="200" y="216"/>
                    <a:pt x="204" y="214"/>
                    <a:pt x="208" y="212"/>
                  </a:cubicBezTo>
                  <a:cubicBezTo>
                    <a:pt x="222" y="207"/>
                    <a:pt x="236" y="202"/>
                    <a:pt x="251" y="199"/>
                  </a:cubicBezTo>
                  <a:cubicBezTo>
                    <a:pt x="280" y="192"/>
                    <a:pt x="310" y="190"/>
                    <a:pt x="340" y="189"/>
                  </a:cubicBezTo>
                  <a:cubicBezTo>
                    <a:pt x="401" y="188"/>
                    <a:pt x="462" y="191"/>
                    <a:pt x="523" y="185"/>
                  </a:cubicBezTo>
                  <a:cubicBezTo>
                    <a:pt x="524" y="185"/>
                    <a:pt x="524" y="185"/>
                    <a:pt x="524" y="185"/>
                  </a:cubicBezTo>
                  <a:close/>
                  <a:moveTo>
                    <a:pt x="239" y="163"/>
                  </a:moveTo>
                  <a:cubicBezTo>
                    <a:pt x="264" y="147"/>
                    <a:pt x="294" y="133"/>
                    <a:pt x="324" y="131"/>
                  </a:cubicBezTo>
                  <a:cubicBezTo>
                    <a:pt x="362" y="128"/>
                    <a:pt x="397" y="142"/>
                    <a:pt x="433" y="152"/>
                  </a:cubicBezTo>
                  <a:cubicBezTo>
                    <a:pt x="463" y="161"/>
                    <a:pt x="494" y="169"/>
                    <a:pt x="522" y="184"/>
                  </a:cubicBezTo>
                  <a:cubicBezTo>
                    <a:pt x="460" y="188"/>
                    <a:pt x="398" y="184"/>
                    <a:pt x="336" y="184"/>
                  </a:cubicBezTo>
                  <a:cubicBezTo>
                    <a:pt x="307" y="185"/>
                    <a:pt x="278" y="186"/>
                    <a:pt x="249" y="193"/>
                  </a:cubicBezTo>
                  <a:cubicBezTo>
                    <a:pt x="235" y="196"/>
                    <a:pt x="220" y="200"/>
                    <a:pt x="206" y="205"/>
                  </a:cubicBezTo>
                  <a:cubicBezTo>
                    <a:pt x="198" y="208"/>
                    <a:pt x="191" y="213"/>
                    <a:pt x="183" y="216"/>
                  </a:cubicBezTo>
                  <a:cubicBezTo>
                    <a:pt x="197" y="194"/>
                    <a:pt x="217" y="176"/>
                    <a:pt x="239" y="163"/>
                  </a:cubicBezTo>
                  <a:close/>
                  <a:moveTo>
                    <a:pt x="193" y="98"/>
                  </a:moveTo>
                  <a:cubicBezTo>
                    <a:pt x="197" y="107"/>
                    <a:pt x="202" y="117"/>
                    <a:pt x="203" y="127"/>
                  </a:cubicBezTo>
                  <a:cubicBezTo>
                    <a:pt x="204" y="137"/>
                    <a:pt x="201" y="148"/>
                    <a:pt x="198" y="158"/>
                  </a:cubicBezTo>
                  <a:cubicBezTo>
                    <a:pt x="193" y="173"/>
                    <a:pt x="186" y="188"/>
                    <a:pt x="181" y="204"/>
                  </a:cubicBezTo>
                  <a:cubicBezTo>
                    <a:pt x="181" y="195"/>
                    <a:pt x="179" y="186"/>
                    <a:pt x="177" y="177"/>
                  </a:cubicBezTo>
                  <a:cubicBezTo>
                    <a:pt x="176" y="168"/>
                    <a:pt x="176" y="159"/>
                    <a:pt x="177" y="150"/>
                  </a:cubicBezTo>
                  <a:cubicBezTo>
                    <a:pt x="181" y="132"/>
                    <a:pt x="188" y="116"/>
                    <a:pt x="193" y="98"/>
                  </a:cubicBezTo>
                  <a:close/>
                  <a:moveTo>
                    <a:pt x="173" y="153"/>
                  </a:moveTo>
                  <a:cubicBezTo>
                    <a:pt x="173" y="155"/>
                    <a:pt x="173" y="157"/>
                    <a:pt x="173" y="159"/>
                  </a:cubicBezTo>
                  <a:cubicBezTo>
                    <a:pt x="172" y="158"/>
                    <a:pt x="172" y="157"/>
                    <a:pt x="172" y="156"/>
                  </a:cubicBezTo>
                  <a:cubicBezTo>
                    <a:pt x="168" y="135"/>
                    <a:pt x="167" y="114"/>
                    <a:pt x="172" y="93"/>
                  </a:cubicBezTo>
                  <a:cubicBezTo>
                    <a:pt x="176" y="101"/>
                    <a:pt x="179" y="110"/>
                    <a:pt x="182" y="119"/>
                  </a:cubicBezTo>
                  <a:cubicBezTo>
                    <a:pt x="178" y="130"/>
                    <a:pt x="174" y="141"/>
                    <a:pt x="173" y="153"/>
                  </a:cubicBezTo>
                  <a:close/>
                  <a:moveTo>
                    <a:pt x="124" y="114"/>
                  </a:moveTo>
                  <a:cubicBezTo>
                    <a:pt x="136" y="130"/>
                    <a:pt x="147" y="149"/>
                    <a:pt x="156" y="167"/>
                  </a:cubicBezTo>
                  <a:cubicBezTo>
                    <a:pt x="162" y="177"/>
                    <a:pt x="169" y="191"/>
                    <a:pt x="171" y="204"/>
                  </a:cubicBezTo>
                  <a:cubicBezTo>
                    <a:pt x="171" y="202"/>
                    <a:pt x="170" y="200"/>
                    <a:pt x="170" y="199"/>
                  </a:cubicBezTo>
                  <a:cubicBezTo>
                    <a:pt x="166" y="189"/>
                    <a:pt x="161" y="179"/>
                    <a:pt x="156" y="170"/>
                  </a:cubicBezTo>
                  <a:cubicBezTo>
                    <a:pt x="143" y="150"/>
                    <a:pt x="129" y="132"/>
                    <a:pt x="113" y="116"/>
                  </a:cubicBezTo>
                  <a:cubicBezTo>
                    <a:pt x="95" y="98"/>
                    <a:pt x="76" y="81"/>
                    <a:pt x="58" y="63"/>
                  </a:cubicBezTo>
                  <a:cubicBezTo>
                    <a:pt x="48" y="53"/>
                    <a:pt x="38" y="43"/>
                    <a:pt x="29" y="31"/>
                  </a:cubicBezTo>
                  <a:cubicBezTo>
                    <a:pt x="27" y="29"/>
                    <a:pt x="26" y="27"/>
                    <a:pt x="24" y="24"/>
                  </a:cubicBezTo>
                  <a:cubicBezTo>
                    <a:pt x="57" y="54"/>
                    <a:pt x="97" y="78"/>
                    <a:pt x="124" y="114"/>
                  </a:cubicBezTo>
                  <a:close/>
                  <a:moveTo>
                    <a:pt x="69" y="134"/>
                  </a:moveTo>
                  <a:cubicBezTo>
                    <a:pt x="51" y="120"/>
                    <a:pt x="31" y="104"/>
                    <a:pt x="20" y="82"/>
                  </a:cubicBezTo>
                  <a:cubicBezTo>
                    <a:pt x="9" y="59"/>
                    <a:pt x="6" y="35"/>
                    <a:pt x="9" y="10"/>
                  </a:cubicBezTo>
                  <a:cubicBezTo>
                    <a:pt x="10" y="11"/>
                    <a:pt x="11" y="11"/>
                    <a:pt x="11" y="12"/>
                  </a:cubicBezTo>
                  <a:cubicBezTo>
                    <a:pt x="21" y="30"/>
                    <a:pt x="37" y="47"/>
                    <a:pt x="50" y="61"/>
                  </a:cubicBezTo>
                  <a:cubicBezTo>
                    <a:pt x="68" y="78"/>
                    <a:pt x="87" y="95"/>
                    <a:pt x="104" y="113"/>
                  </a:cubicBezTo>
                  <a:cubicBezTo>
                    <a:pt x="121" y="129"/>
                    <a:pt x="136" y="147"/>
                    <a:pt x="148" y="166"/>
                  </a:cubicBezTo>
                  <a:cubicBezTo>
                    <a:pt x="155" y="177"/>
                    <a:pt x="161" y="188"/>
                    <a:pt x="166" y="200"/>
                  </a:cubicBezTo>
                  <a:cubicBezTo>
                    <a:pt x="168" y="206"/>
                    <a:pt x="169" y="214"/>
                    <a:pt x="171" y="220"/>
                  </a:cubicBezTo>
                  <a:cubicBezTo>
                    <a:pt x="171" y="220"/>
                    <a:pt x="170" y="220"/>
                    <a:pt x="170" y="221"/>
                  </a:cubicBezTo>
                  <a:cubicBezTo>
                    <a:pt x="170" y="221"/>
                    <a:pt x="170" y="222"/>
                    <a:pt x="170" y="222"/>
                  </a:cubicBezTo>
                  <a:cubicBezTo>
                    <a:pt x="169" y="223"/>
                    <a:pt x="169" y="224"/>
                    <a:pt x="169" y="225"/>
                  </a:cubicBezTo>
                  <a:cubicBezTo>
                    <a:pt x="146" y="185"/>
                    <a:pt x="105" y="161"/>
                    <a:pt x="69" y="134"/>
                  </a:cubicBezTo>
                  <a:close/>
                  <a:moveTo>
                    <a:pt x="153" y="734"/>
                  </a:moveTo>
                  <a:cubicBezTo>
                    <a:pt x="150" y="722"/>
                    <a:pt x="149" y="711"/>
                    <a:pt x="148" y="700"/>
                  </a:cubicBezTo>
                  <a:cubicBezTo>
                    <a:pt x="151" y="691"/>
                    <a:pt x="154" y="682"/>
                    <a:pt x="157" y="674"/>
                  </a:cubicBezTo>
                  <a:cubicBezTo>
                    <a:pt x="155" y="700"/>
                    <a:pt x="160" y="726"/>
                    <a:pt x="164" y="751"/>
                  </a:cubicBezTo>
                  <a:cubicBezTo>
                    <a:pt x="165" y="760"/>
                    <a:pt x="166" y="768"/>
                    <a:pt x="167" y="777"/>
                  </a:cubicBezTo>
                  <a:cubicBezTo>
                    <a:pt x="161" y="763"/>
                    <a:pt x="156" y="749"/>
                    <a:pt x="153" y="734"/>
                  </a:cubicBezTo>
                  <a:close/>
                  <a:moveTo>
                    <a:pt x="192" y="756"/>
                  </a:moveTo>
                  <a:cubicBezTo>
                    <a:pt x="189" y="770"/>
                    <a:pt x="184" y="783"/>
                    <a:pt x="179" y="797"/>
                  </a:cubicBezTo>
                  <a:cubicBezTo>
                    <a:pt x="178" y="773"/>
                    <a:pt x="176" y="749"/>
                    <a:pt x="174" y="726"/>
                  </a:cubicBezTo>
                  <a:cubicBezTo>
                    <a:pt x="173" y="717"/>
                    <a:pt x="172" y="708"/>
                    <a:pt x="171" y="700"/>
                  </a:cubicBezTo>
                  <a:cubicBezTo>
                    <a:pt x="180" y="714"/>
                    <a:pt x="190" y="727"/>
                    <a:pt x="194" y="743"/>
                  </a:cubicBezTo>
                  <a:cubicBezTo>
                    <a:pt x="194" y="748"/>
                    <a:pt x="193" y="752"/>
                    <a:pt x="192" y="756"/>
                  </a:cubicBezTo>
                  <a:close/>
                  <a:moveTo>
                    <a:pt x="214" y="773"/>
                  </a:moveTo>
                  <a:cubicBezTo>
                    <a:pt x="211" y="754"/>
                    <a:pt x="206" y="735"/>
                    <a:pt x="199" y="716"/>
                  </a:cubicBezTo>
                  <a:cubicBezTo>
                    <a:pt x="198" y="709"/>
                    <a:pt x="197" y="702"/>
                    <a:pt x="194" y="695"/>
                  </a:cubicBezTo>
                  <a:cubicBezTo>
                    <a:pt x="194" y="694"/>
                    <a:pt x="194" y="693"/>
                    <a:pt x="193" y="692"/>
                  </a:cubicBezTo>
                  <a:cubicBezTo>
                    <a:pt x="199" y="699"/>
                    <a:pt x="204" y="705"/>
                    <a:pt x="208" y="711"/>
                  </a:cubicBezTo>
                  <a:cubicBezTo>
                    <a:pt x="215" y="731"/>
                    <a:pt x="216" y="752"/>
                    <a:pt x="214" y="773"/>
                  </a:cubicBezTo>
                  <a:close/>
                  <a:moveTo>
                    <a:pt x="199" y="693"/>
                  </a:moveTo>
                  <a:cubicBezTo>
                    <a:pt x="200" y="695"/>
                    <a:pt x="201" y="696"/>
                    <a:pt x="202" y="697"/>
                  </a:cubicBezTo>
                  <a:cubicBezTo>
                    <a:pt x="198" y="692"/>
                    <a:pt x="194" y="688"/>
                    <a:pt x="190" y="683"/>
                  </a:cubicBezTo>
                  <a:cubicBezTo>
                    <a:pt x="190" y="682"/>
                    <a:pt x="190" y="681"/>
                    <a:pt x="189" y="680"/>
                  </a:cubicBezTo>
                  <a:cubicBezTo>
                    <a:pt x="193" y="685"/>
                    <a:pt x="197" y="689"/>
                    <a:pt x="199" y="693"/>
                  </a:cubicBezTo>
                  <a:close/>
                  <a:moveTo>
                    <a:pt x="186" y="683"/>
                  </a:moveTo>
                  <a:cubicBezTo>
                    <a:pt x="187" y="686"/>
                    <a:pt x="188" y="689"/>
                    <a:pt x="189" y="693"/>
                  </a:cubicBezTo>
                  <a:cubicBezTo>
                    <a:pt x="190" y="694"/>
                    <a:pt x="190" y="695"/>
                    <a:pt x="190" y="696"/>
                  </a:cubicBezTo>
                  <a:cubicBezTo>
                    <a:pt x="188" y="691"/>
                    <a:pt x="186" y="685"/>
                    <a:pt x="184" y="680"/>
                  </a:cubicBezTo>
                  <a:cubicBezTo>
                    <a:pt x="184" y="681"/>
                    <a:pt x="185" y="682"/>
                    <a:pt x="186" y="683"/>
                  </a:cubicBezTo>
                  <a:close/>
                  <a:moveTo>
                    <a:pt x="174" y="648"/>
                  </a:moveTo>
                  <a:cubicBezTo>
                    <a:pt x="175" y="652"/>
                    <a:pt x="176" y="656"/>
                    <a:pt x="177" y="660"/>
                  </a:cubicBezTo>
                  <a:cubicBezTo>
                    <a:pt x="177" y="659"/>
                    <a:pt x="176" y="659"/>
                    <a:pt x="176" y="658"/>
                  </a:cubicBezTo>
                  <a:cubicBezTo>
                    <a:pt x="175" y="654"/>
                    <a:pt x="173" y="649"/>
                    <a:pt x="172" y="645"/>
                  </a:cubicBezTo>
                  <a:cubicBezTo>
                    <a:pt x="173" y="646"/>
                    <a:pt x="173" y="647"/>
                    <a:pt x="174" y="648"/>
                  </a:cubicBezTo>
                  <a:close/>
                  <a:moveTo>
                    <a:pt x="169" y="622"/>
                  </a:moveTo>
                  <a:cubicBezTo>
                    <a:pt x="172" y="617"/>
                    <a:pt x="171" y="609"/>
                    <a:pt x="170" y="603"/>
                  </a:cubicBezTo>
                  <a:cubicBezTo>
                    <a:pt x="170" y="602"/>
                    <a:pt x="168" y="602"/>
                    <a:pt x="169" y="603"/>
                  </a:cubicBezTo>
                  <a:cubicBezTo>
                    <a:pt x="169" y="607"/>
                    <a:pt x="169" y="610"/>
                    <a:pt x="169" y="613"/>
                  </a:cubicBezTo>
                  <a:cubicBezTo>
                    <a:pt x="169" y="616"/>
                    <a:pt x="168" y="619"/>
                    <a:pt x="167" y="622"/>
                  </a:cubicBezTo>
                  <a:cubicBezTo>
                    <a:pt x="167" y="622"/>
                    <a:pt x="167" y="622"/>
                    <a:pt x="167" y="622"/>
                  </a:cubicBezTo>
                  <a:cubicBezTo>
                    <a:pt x="166" y="622"/>
                    <a:pt x="165" y="622"/>
                    <a:pt x="164" y="621"/>
                  </a:cubicBezTo>
                  <a:cubicBezTo>
                    <a:pt x="155" y="618"/>
                    <a:pt x="152" y="608"/>
                    <a:pt x="152" y="599"/>
                  </a:cubicBezTo>
                  <a:cubicBezTo>
                    <a:pt x="152" y="589"/>
                    <a:pt x="157" y="583"/>
                    <a:pt x="161" y="575"/>
                  </a:cubicBezTo>
                  <a:cubicBezTo>
                    <a:pt x="162" y="574"/>
                    <a:pt x="161" y="572"/>
                    <a:pt x="159" y="573"/>
                  </a:cubicBezTo>
                  <a:cubicBezTo>
                    <a:pt x="159" y="573"/>
                    <a:pt x="159" y="573"/>
                    <a:pt x="159" y="573"/>
                  </a:cubicBezTo>
                  <a:cubicBezTo>
                    <a:pt x="164" y="546"/>
                    <a:pt x="161" y="516"/>
                    <a:pt x="159" y="489"/>
                  </a:cubicBezTo>
                  <a:cubicBezTo>
                    <a:pt x="157" y="460"/>
                    <a:pt x="153" y="431"/>
                    <a:pt x="153" y="402"/>
                  </a:cubicBezTo>
                  <a:cubicBezTo>
                    <a:pt x="153" y="379"/>
                    <a:pt x="156" y="356"/>
                    <a:pt x="159" y="334"/>
                  </a:cubicBezTo>
                  <a:cubicBezTo>
                    <a:pt x="158" y="354"/>
                    <a:pt x="157" y="375"/>
                    <a:pt x="158" y="396"/>
                  </a:cubicBezTo>
                  <a:cubicBezTo>
                    <a:pt x="159" y="427"/>
                    <a:pt x="162" y="457"/>
                    <a:pt x="166" y="487"/>
                  </a:cubicBezTo>
                  <a:cubicBezTo>
                    <a:pt x="167" y="503"/>
                    <a:pt x="170" y="518"/>
                    <a:pt x="172" y="534"/>
                  </a:cubicBezTo>
                  <a:cubicBezTo>
                    <a:pt x="174" y="547"/>
                    <a:pt x="174" y="561"/>
                    <a:pt x="179" y="573"/>
                  </a:cubicBezTo>
                  <a:cubicBezTo>
                    <a:pt x="179" y="574"/>
                    <a:pt x="180" y="574"/>
                    <a:pt x="180" y="573"/>
                  </a:cubicBezTo>
                  <a:cubicBezTo>
                    <a:pt x="182" y="582"/>
                    <a:pt x="185" y="591"/>
                    <a:pt x="186" y="600"/>
                  </a:cubicBezTo>
                  <a:cubicBezTo>
                    <a:pt x="186" y="609"/>
                    <a:pt x="179" y="622"/>
                    <a:pt x="169" y="622"/>
                  </a:cubicBezTo>
                  <a:close/>
                  <a:moveTo>
                    <a:pt x="167" y="651"/>
                  </a:moveTo>
                  <a:cubicBezTo>
                    <a:pt x="168" y="651"/>
                    <a:pt x="168" y="652"/>
                    <a:pt x="168" y="652"/>
                  </a:cubicBezTo>
                  <a:cubicBezTo>
                    <a:pt x="170" y="657"/>
                    <a:pt x="172" y="662"/>
                    <a:pt x="175" y="667"/>
                  </a:cubicBezTo>
                  <a:cubicBezTo>
                    <a:pt x="178" y="677"/>
                    <a:pt x="182" y="686"/>
                    <a:pt x="186" y="696"/>
                  </a:cubicBezTo>
                  <a:cubicBezTo>
                    <a:pt x="189" y="703"/>
                    <a:pt x="192" y="710"/>
                    <a:pt x="195" y="718"/>
                  </a:cubicBezTo>
                  <a:cubicBezTo>
                    <a:pt x="195" y="723"/>
                    <a:pt x="195" y="728"/>
                    <a:pt x="195" y="734"/>
                  </a:cubicBezTo>
                  <a:cubicBezTo>
                    <a:pt x="193" y="727"/>
                    <a:pt x="190" y="721"/>
                    <a:pt x="186" y="715"/>
                  </a:cubicBezTo>
                  <a:cubicBezTo>
                    <a:pt x="181" y="707"/>
                    <a:pt x="175" y="698"/>
                    <a:pt x="170" y="689"/>
                  </a:cubicBezTo>
                  <a:cubicBezTo>
                    <a:pt x="170" y="684"/>
                    <a:pt x="169" y="680"/>
                    <a:pt x="169" y="675"/>
                  </a:cubicBezTo>
                  <a:cubicBezTo>
                    <a:pt x="168" y="669"/>
                    <a:pt x="166" y="661"/>
                    <a:pt x="166" y="654"/>
                  </a:cubicBezTo>
                  <a:cubicBezTo>
                    <a:pt x="166" y="653"/>
                    <a:pt x="167" y="652"/>
                    <a:pt x="167" y="651"/>
                  </a:cubicBezTo>
                  <a:close/>
                  <a:moveTo>
                    <a:pt x="162" y="677"/>
                  </a:moveTo>
                  <a:cubicBezTo>
                    <a:pt x="163" y="682"/>
                    <a:pt x="165" y="686"/>
                    <a:pt x="166" y="690"/>
                  </a:cubicBezTo>
                  <a:cubicBezTo>
                    <a:pt x="167" y="699"/>
                    <a:pt x="168" y="708"/>
                    <a:pt x="169" y="717"/>
                  </a:cubicBezTo>
                  <a:cubicBezTo>
                    <a:pt x="172" y="745"/>
                    <a:pt x="174" y="772"/>
                    <a:pt x="176" y="799"/>
                  </a:cubicBezTo>
                  <a:cubicBezTo>
                    <a:pt x="175" y="797"/>
                    <a:pt x="174" y="795"/>
                    <a:pt x="173" y="793"/>
                  </a:cubicBezTo>
                  <a:cubicBezTo>
                    <a:pt x="172" y="780"/>
                    <a:pt x="170" y="768"/>
                    <a:pt x="168" y="756"/>
                  </a:cubicBezTo>
                  <a:cubicBezTo>
                    <a:pt x="164" y="729"/>
                    <a:pt x="161" y="703"/>
                    <a:pt x="162" y="677"/>
                  </a:cubicBezTo>
                  <a:close/>
                  <a:moveTo>
                    <a:pt x="161" y="644"/>
                  </a:moveTo>
                  <a:cubicBezTo>
                    <a:pt x="160" y="648"/>
                    <a:pt x="159" y="653"/>
                    <a:pt x="159" y="658"/>
                  </a:cubicBezTo>
                  <a:cubicBezTo>
                    <a:pt x="159" y="659"/>
                    <a:pt x="159" y="660"/>
                    <a:pt x="159" y="661"/>
                  </a:cubicBezTo>
                  <a:cubicBezTo>
                    <a:pt x="158" y="663"/>
                    <a:pt x="157" y="664"/>
                    <a:pt x="157" y="666"/>
                  </a:cubicBezTo>
                  <a:cubicBezTo>
                    <a:pt x="154" y="670"/>
                    <a:pt x="152" y="674"/>
                    <a:pt x="150" y="678"/>
                  </a:cubicBezTo>
                  <a:cubicBezTo>
                    <a:pt x="151" y="666"/>
                    <a:pt x="155" y="655"/>
                    <a:pt x="161" y="644"/>
                  </a:cubicBezTo>
                  <a:close/>
                  <a:moveTo>
                    <a:pt x="139" y="674"/>
                  </a:moveTo>
                  <a:cubicBezTo>
                    <a:pt x="140" y="668"/>
                    <a:pt x="143" y="662"/>
                    <a:pt x="146" y="657"/>
                  </a:cubicBezTo>
                  <a:cubicBezTo>
                    <a:pt x="148" y="655"/>
                    <a:pt x="151" y="652"/>
                    <a:pt x="153" y="649"/>
                  </a:cubicBezTo>
                  <a:cubicBezTo>
                    <a:pt x="154" y="648"/>
                    <a:pt x="155" y="648"/>
                    <a:pt x="155" y="647"/>
                  </a:cubicBezTo>
                  <a:cubicBezTo>
                    <a:pt x="149" y="659"/>
                    <a:pt x="146" y="673"/>
                    <a:pt x="145" y="687"/>
                  </a:cubicBezTo>
                  <a:cubicBezTo>
                    <a:pt x="141" y="693"/>
                    <a:pt x="138" y="699"/>
                    <a:pt x="134" y="706"/>
                  </a:cubicBezTo>
                  <a:cubicBezTo>
                    <a:pt x="135" y="695"/>
                    <a:pt x="136" y="684"/>
                    <a:pt x="139" y="674"/>
                  </a:cubicBezTo>
                  <a:close/>
                  <a:moveTo>
                    <a:pt x="134" y="712"/>
                  </a:moveTo>
                  <a:cubicBezTo>
                    <a:pt x="138" y="706"/>
                    <a:pt x="141" y="699"/>
                    <a:pt x="144" y="693"/>
                  </a:cubicBezTo>
                  <a:cubicBezTo>
                    <a:pt x="144" y="695"/>
                    <a:pt x="144" y="697"/>
                    <a:pt x="144" y="698"/>
                  </a:cubicBezTo>
                  <a:cubicBezTo>
                    <a:pt x="143" y="703"/>
                    <a:pt x="142" y="708"/>
                    <a:pt x="141" y="712"/>
                  </a:cubicBezTo>
                  <a:cubicBezTo>
                    <a:pt x="139" y="722"/>
                    <a:pt x="138" y="731"/>
                    <a:pt x="137" y="740"/>
                  </a:cubicBezTo>
                  <a:cubicBezTo>
                    <a:pt x="137" y="737"/>
                    <a:pt x="136" y="734"/>
                    <a:pt x="136" y="731"/>
                  </a:cubicBezTo>
                  <a:cubicBezTo>
                    <a:pt x="135" y="725"/>
                    <a:pt x="135" y="719"/>
                    <a:pt x="134" y="712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  <p:sp>
          <p:nvSpPr>
            <p:cNvPr id="256" name="Freeform 31"/>
            <p:cNvSpPr/>
            <p:nvPr/>
          </p:nvSpPr>
          <p:spPr bwMode="auto">
            <a:xfrm>
              <a:off x="5670550" y="3848100"/>
              <a:ext cx="58738" cy="185738"/>
            </a:xfrm>
            <a:custGeom>
              <a:avLst/>
              <a:gdLst>
                <a:gd name="T0" fmla="*/ 4 w 14"/>
                <a:gd name="T1" fmla="*/ 0 h 44"/>
                <a:gd name="T2" fmla="*/ 2 w 14"/>
                <a:gd name="T3" fmla="*/ 1 h 44"/>
                <a:gd name="T4" fmla="*/ 0 w 14"/>
                <a:gd name="T5" fmla="*/ 42 h 44"/>
                <a:gd name="T6" fmla="*/ 1 w 14"/>
                <a:gd name="T7" fmla="*/ 43 h 44"/>
                <a:gd name="T8" fmla="*/ 4 w 1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7" y="15"/>
                    <a:pt x="5" y="29"/>
                    <a:pt x="0" y="42"/>
                  </a:cubicBezTo>
                  <a:cubicBezTo>
                    <a:pt x="0" y="43"/>
                    <a:pt x="1" y="44"/>
                    <a:pt x="1" y="43"/>
                  </a:cubicBezTo>
                  <a:cubicBezTo>
                    <a:pt x="14" y="34"/>
                    <a:pt x="10" y="12"/>
                    <a:pt x="4" y="0"/>
                  </a:cubicBezTo>
                  <a:close/>
                </a:path>
              </a:pathLst>
            </a:custGeom>
            <a:solidFill>
              <a:srgbClr val="3A4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000">
                <a:cs typeface="+mn-ea"/>
                <a:sym typeface="+mn-lt"/>
              </a:endParaRPr>
            </a:p>
          </p:txBody>
        </p:sp>
      </p:grpSp>
      <p:sp>
        <p:nvSpPr>
          <p:cNvPr id="243" name="文本框 242"/>
          <p:cNvSpPr txBox="1"/>
          <p:nvPr/>
        </p:nvSpPr>
        <p:spPr>
          <a:xfrm>
            <a:off x="4124731" y="3420100"/>
            <a:ext cx="5471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92D050"/>
                </a:solidFill>
                <a:cs typeface="+mn-ea"/>
                <a:sym typeface="+mn-lt"/>
              </a:rPr>
              <a:t>Part 2      </a:t>
            </a:r>
            <a:r>
              <a:rPr lang="zh-CN" altLang="en-US" sz="4000" dirty="0">
                <a:solidFill>
                  <a:srgbClr val="92D050"/>
                </a:solidFill>
                <a:cs typeface="+mn-ea"/>
                <a:sym typeface="+mn-lt"/>
              </a:rPr>
              <a:t>在此添加标题</a:t>
            </a:r>
          </a:p>
        </p:txBody>
      </p:sp>
      <p:sp>
        <p:nvSpPr>
          <p:cNvPr id="259" name="任意多边形: 形状 258"/>
          <p:cNvSpPr/>
          <p:nvPr/>
        </p:nvSpPr>
        <p:spPr>
          <a:xfrm>
            <a:off x="3472089" y="3110045"/>
            <a:ext cx="767744" cy="1411330"/>
          </a:xfrm>
          <a:custGeom>
            <a:avLst/>
            <a:gdLst/>
            <a:ahLst/>
            <a:cxnLst/>
            <a:rect l="l" t="t" r="r" b="b"/>
            <a:pathLst>
              <a:path w="767744" h="1411330">
                <a:moveTo>
                  <a:pt x="694757" y="18"/>
                </a:moveTo>
                <a:cubicBezTo>
                  <a:pt x="773268" y="1265"/>
                  <a:pt x="788440" y="69155"/>
                  <a:pt x="740270" y="203688"/>
                </a:cubicBezTo>
                <a:cubicBezTo>
                  <a:pt x="637152" y="410027"/>
                  <a:pt x="533059" y="637933"/>
                  <a:pt x="427990" y="887408"/>
                </a:cubicBezTo>
                <a:cubicBezTo>
                  <a:pt x="392967" y="963309"/>
                  <a:pt x="349367" y="1059905"/>
                  <a:pt x="297192" y="1177196"/>
                </a:cubicBezTo>
                <a:cubicBezTo>
                  <a:pt x="242552" y="1313796"/>
                  <a:pt x="178566" y="1389440"/>
                  <a:pt x="105233" y="1404127"/>
                </a:cubicBezTo>
                <a:cubicBezTo>
                  <a:pt x="51107" y="1417581"/>
                  <a:pt x="16802" y="1412189"/>
                  <a:pt x="2321" y="1387950"/>
                </a:cubicBezTo>
                <a:cubicBezTo>
                  <a:pt x="-5690" y="1360528"/>
                  <a:pt x="7045" y="1315593"/>
                  <a:pt x="40528" y="1253148"/>
                </a:cubicBezTo>
                <a:cubicBezTo>
                  <a:pt x="92703" y="1129180"/>
                  <a:pt x="138099" y="1028528"/>
                  <a:pt x="176717" y="951189"/>
                </a:cubicBezTo>
                <a:cubicBezTo>
                  <a:pt x="272851" y="759025"/>
                  <a:pt x="362668" y="550273"/>
                  <a:pt x="446169" y="324934"/>
                </a:cubicBezTo>
                <a:cubicBezTo>
                  <a:pt x="446169" y="324934"/>
                  <a:pt x="450123" y="313225"/>
                  <a:pt x="458031" y="289808"/>
                </a:cubicBezTo>
                <a:cubicBezTo>
                  <a:pt x="515855" y="128969"/>
                  <a:pt x="582255" y="33555"/>
                  <a:pt x="657231" y="3564"/>
                </a:cubicBezTo>
                <a:cubicBezTo>
                  <a:pt x="671033" y="1022"/>
                  <a:pt x="683541" y="-160"/>
                  <a:pt x="694757" y="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0" name="矩形: 圆角 259"/>
          <p:cNvSpPr/>
          <p:nvPr/>
        </p:nvSpPr>
        <p:spPr>
          <a:xfrm rot="5400000">
            <a:off x="5833742" y="-1645685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1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069415" y="4051688"/>
            <a:ext cx="821918" cy="822605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cs typeface="+mn-ea"/>
                <a:sym typeface="+mn-lt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716254" y="3873292"/>
            <a:ext cx="1178404" cy="1179392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cs typeface="+mn-ea"/>
                <a:sym typeface="+mn-lt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430127" y="2832912"/>
            <a:ext cx="835551" cy="836251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cs typeface="+mn-ea"/>
                <a:sym typeface="+mn-lt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294543" y="2740848"/>
            <a:ext cx="1254481" cy="1255530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cs typeface="+mn-ea"/>
                <a:sym typeface="+mn-lt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7988024" y="3873312"/>
            <a:ext cx="1178364" cy="1179350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cs typeface="+mn-ea"/>
                <a:sym typeface="+mn-lt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313950" y="2740849"/>
            <a:ext cx="976122" cy="976939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cs typeface="+mn-ea"/>
                <a:sym typeface="+mn-lt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2891888" y="3660077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5854670" y="3660077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103267" y="3614046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7610567" y="3660079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271571" y="3660079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728497" y="5185062"/>
            <a:ext cx="1493806" cy="41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3039145" y="2016594"/>
            <a:ext cx="1493806" cy="41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184662" y="2016594"/>
            <a:ext cx="1493806" cy="41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096185" y="2016594"/>
            <a:ext cx="1493806" cy="41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7830305" y="5185062"/>
            <a:ext cx="1493806" cy="41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562036" y="5185062"/>
            <a:ext cx="1493806" cy="41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节约能源已成为全世界的主流，保护环境是每一个地球公民的义务，让我们携起手来共同努力！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26088" y="-67978"/>
            <a:ext cx="2566728" cy="1015663"/>
            <a:chOff x="4832086" y="-391302"/>
            <a:chExt cx="2566728" cy="1015663"/>
          </a:xfrm>
        </p:grpSpPr>
        <p:grpSp>
          <p:nvGrpSpPr>
            <p:cNvPr id="36" name="组合 35"/>
            <p:cNvGrpSpPr/>
            <p:nvPr/>
          </p:nvGrpSpPr>
          <p:grpSpPr>
            <a:xfrm>
              <a:off x="5711346" y="-266749"/>
              <a:ext cx="356770" cy="635000"/>
              <a:chOff x="4946650" y="1392238"/>
              <a:chExt cx="2286000" cy="4068762"/>
            </a:xfrm>
          </p:grpSpPr>
          <p:sp>
            <p:nvSpPr>
              <p:cNvPr id="38" name="Freeform 19"/>
              <p:cNvSpPr/>
              <p:nvPr/>
            </p:nvSpPr>
            <p:spPr bwMode="auto">
              <a:xfrm>
                <a:off x="5729288" y="4279900"/>
                <a:ext cx="25400" cy="68263"/>
              </a:xfrm>
              <a:custGeom>
                <a:avLst/>
                <a:gdLst>
                  <a:gd name="T0" fmla="*/ 5 w 6"/>
                  <a:gd name="T1" fmla="*/ 13 h 16"/>
                  <a:gd name="T2" fmla="*/ 2 w 6"/>
                  <a:gd name="T3" fmla="*/ 3 h 16"/>
                  <a:gd name="T4" fmla="*/ 0 w 6"/>
                  <a:gd name="T5" fmla="*/ 0 h 16"/>
                  <a:gd name="T6" fmla="*/ 6 w 6"/>
                  <a:gd name="T7" fmla="*/ 16 h 16"/>
                  <a:gd name="T8" fmla="*/ 5 w 6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5" y="13"/>
                    </a:moveTo>
                    <a:cubicBezTo>
                      <a:pt x="4" y="9"/>
                      <a:pt x="3" y="6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5"/>
                      <a:pt x="4" y="11"/>
                      <a:pt x="6" y="16"/>
                    </a:cubicBezTo>
                    <a:cubicBezTo>
                      <a:pt x="6" y="15"/>
                      <a:pt x="6" y="14"/>
                      <a:pt x="5" y="13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0"/>
              <p:cNvSpPr/>
              <p:nvPr/>
            </p:nvSpPr>
            <p:spPr bwMode="auto">
              <a:xfrm>
                <a:off x="5751513" y="4279900"/>
                <a:ext cx="55563" cy="73025"/>
              </a:xfrm>
              <a:custGeom>
                <a:avLst/>
                <a:gdLst>
                  <a:gd name="T0" fmla="*/ 13 w 13"/>
                  <a:gd name="T1" fmla="*/ 17 h 17"/>
                  <a:gd name="T2" fmla="*/ 10 w 13"/>
                  <a:gd name="T3" fmla="*/ 13 h 17"/>
                  <a:gd name="T4" fmla="*/ 0 w 13"/>
                  <a:gd name="T5" fmla="*/ 0 h 17"/>
                  <a:gd name="T6" fmla="*/ 1 w 13"/>
                  <a:gd name="T7" fmla="*/ 3 h 17"/>
                  <a:gd name="T8" fmla="*/ 13 w 1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12" y="16"/>
                      <a:pt x="11" y="15"/>
                      <a:pt x="10" y="13"/>
                    </a:cubicBezTo>
                    <a:cubicBezTo>
                      <a:pt x="8" y="9"/>
                      <a:pt x="4" y="5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5" y="8"/>
                      <a:pt x="9" y="12"/>
                      <a:pt x="13" y="1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1"/>
              <p:cNvSpPr/>
              <p:nvPr/>
            </p:nvSpPr>
            <p:spPr bwMode="auto">
              <a:xfrm>
                <a:off x="4972050" y="1435100"/>
                <a:ext cx="703263" cy="912813"/>
              </a:xfrm>
              <a:custGeom>
                <a:avLst/>
                <a:gdLst>
                  <a:gd name="T0" fmla="*/ 164 w 165"/>
                  <a:gd name="T1" fmla="*/ 212 h 215"/>
                  <a:gd name="T2" fmla="*/ 164 w 165"/>
                  <a:gd name="T3" fmla="*/ 211 h 215"/>
                  <a:gd name="T4" fmla="*/ 165 w 165"/>
                  <a:gd name="T5" fmla="*/ 210 h 215"/>
                  <a:gd name="T6" fmla="*/ 160 w 165"/>
                  <a:gd name="T7" fmla="*/ 190 h 215"/>
                  <a:gd name="T8" fmla="*/ 142 w 165"/>
                  <a:gd name="T9" fmla="*/ 156 h 215"/>
                  <a:gd name="T10" fmla="*/ 98 w 165"/>
                  <a:gd name="T11" fmla="*/ 103 h 215"/>
                  <a:gd name="T12" fmla="*/ 44 w 165"/>
                  <a:gd name="T13" fmla="*/ 51 h 215"/>
                  <a:gd name="T14" fmla="*/ 5 w 165"/>
                  <a:gd name="T15" fmla="*/ 2 h 215"/>
                  <a:gd name="T16" fmla="*/ 3 w 165"/>
                  <a:gd name="T17" fmla="*/ 0 h 215"/>
                  <a:gd name="T18" fmla="*/ 14 w 165"/>
                  <a:gd name="T19" fmla="*/ 72 h 215"/>
                  <a:gd name="T20" fmla="*/ 63 w 165"/>
                  <a:gd name="T21" fmla="*/ 124 h 215"/>
                  <a:gd name="T22" fmla="*/ 163 w 165"/>
                  <a:gd name="T23" fmla="*/ 215 h 215"/>
                  <a:gd name="T24" fmla="*/ 164 w 165"/>
                  <a:gd name="T25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15">
                    <a:moveTo>
                      <a:pt x="164" y="212"/>
                    </a:moveTo>
                    <a:cubicBezTo>
                      <a:pt x="164" y="212"/>
                      <a:pt x="164" y="211"/>
                      <a:pt x="164" y="211"/>
                    </a:cubicBezTo>
                    <a:cubicBezTo>
                      <a:pt x="164" y="210"/>
                      <a:pt x="165" y="210"/>
                      <a:pt x="165" y="210"/>
                    </a:cubicBezTo>
                    <a:cubicBezTo>
                      <a:pt x="163" y="204"/>
                      <a:pt x="162" y="196"/>
                      <a:pt x="160" y="190"/>
                    </a:cubicBezTo>
                    <a:cubicBezTo>
                      <a:pt x="155" y="178"/>
                      <a:pt x="149" y="167"/>
                      <a:pt x="142" y="156"/>
                    </a:cubicBezTo>
                    <a:cubicBezTo>
                      <a:pt x="130" y="137"/>
                      <a:pt x="115" y="119"/>
                      <a:pt x="98" y="103"/>
                    </a:cubicBezTo>
                    <a:cubicBezTo>
                      <a:pt x="81" y="85"/>
                      <a:pt x="62" y="68"/>
                      <a:pt x="44" y="51"/>
                    </a:cubicBezTo>
                    <a:cubicBezTo>
                      <a:pt x="31" y="37"/>
                      <a:pt x="15" y="20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0" y="25"/>
                      <a:pt x="3" y="49"/>
                      <a:pt x="14" y="72"/>
                    </a:cubicBezTo>
                    <a:cubicBezTo>
                      <a:pt x="25" y="94"/>
                      <a:pt x="45" y="110"/>
                      <a:pt x="63" y="124"/>
                    </a:cubicBezTo>
                    <a:cubicBezTo>
                      <a:pt x="99" y="151"/>
                      <a:pt x="140" y="175"/>
                      <a:pt x="163" y="215"/>
                    </a:cubicBezTo>
                    <a:cubicBezTo>
                      <a:pt x="163" y="214"/>
                      <a:pt x="163" y="213"/>
                      <a:pt x="164" y="212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2"/>
              <p:cNvSpPr/>
              <p:nvPr/>
            </p:nvSpPr>
            <p:spPr bwMode="auto">
              <a:xfrm>
                <a:off x="5695950" y="1809750"/>
                <a:ext cx="119063" cy="449263"/>
              </a:xfrm>
              <a:custGeom>
                <a:avLst/>
                <a:gdLst>
                  <a:gd name="T0" fmla="*/ 1 w 28"/>
                  <a:gd name="T1" fmla="*/ 79 h 106"/>
                  <a:gd name="T2" fmla="*/ 5 w 28"/>
                  <a:gd name="T3" fmla="*/ 106 h 106"/>
                  <a:gd name="T4" fmla="*/ 22 w 28"/>
                  <a:gd name="T5" fmla="*/ 60 h 106"/>
                  <a:gd name="T6" fmla="*/ 27 w 28"/>
                  <a:gd name="T7" fmla="*/ 29 h 106"/>
                  <a:gd name="T8" fmla="*/ 17 w 28"/>
                  <a:gd name="T9" fmla="*/ 0 h 106"/>
                  <a:gd name="T10" fmla="*/ 1 w 28"/>
                  <a:gd name="T11" fmla="*/ 52 h 106"/>
                  <a:gd name="T12" fmla="*/ 1 w 28"/>
                  <a:gd name="T13" fmla="*/ 7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6">
                    <a:moveTo>
                      <a:pt x="1" y="79"/>
                    </a:moveTo>
                    <a:cubicBezTo>
                      <a:pt x="3" y="88"/>
                      <a:pt x="5" y="97"/>
                      <a:pt x="5" y="106"/>
                    </a:cubicBezTo>
                    <a:cubicBezTo>
                      <a:pt x="10" y="90"/>
                      <a:pt x="17" y="75"/>
                      <a:pt x="22" y="60"/>
                    </a:cubicBezTo>
                    <a:cubicBezTo>
                      <a:pt x="25" y="50"/>
                      <a:pt x="28" y="39"/>
                      <a:pt x="27" y="29"/>
                    </a:cubicBezTo>
                    <a:cubicBezTo>
                      <a:pt x="26" y="19"/>
                      <a:pt x="21" y="9"/>
                      <a:pt x="17" y="0"/>
                    </a:cubicBezTo>
                    <a:cubicBezTo>
                      <a:pt x="12" y="18"/>
                      <a:pt x="5" y="34"/>
                      <a:pt x="1" y="52"/>
                    </a:cubicBezTo>
                    <a:cubicBezTo>
                      <a:pt x="0" y="61"/>
                      <a:pt x="0" y="70"/>
                      <a:pt x="1" y="7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3"/>
              <p:cNvSpPr/>
              <p:nvPr/>
            </p:nvSpPr>
            <p:spPr bwMode="auto">
              <a:xfrm>
                <a:off x="5784850" y="2178050"/>
                <a:ext cx="1392238" cy="242888"/>
              </a:xfrm>
              <a:custGeom>
                <a:avLst/>
                <a:gdLst>
                  <a:gd name="T0" fmla="*/ 143 w 327"/>
                  <a:gd name="T1" fmla="*/ 4 h 57"/>
                  <a:gd name="T2" fmla="*/ 54 w 327"/>
                  <a:gd name="T3" fmla="*/ 14 h 57"/>
                  <a:gd name="T4" fmla="*/ 11 w 327"/>
                  <a:gd name="T5" fmla="*/ 27 h 57"/>
                  <a:gd name="T6" fmla="*/ 0 w 327"/>
                  <a:gd name="T7" fmla="*/ 33 h 57"/>
                  <a:gd name="T8" fmla="*/ 43 w 327"/>
                  <a:gd name="T9" fmla="*/ 36 h 57"/>
                  <a:gd name="T10" fmla="*/ 130 w 327"/>
                  <a:gd name="T11" fmla="*/ 53 h 57"/>
                  <a:gd name="T12" fmla="*/ 246 w 327"/>
                  <a:gd name="T13" fmla="*/ 38 h 57"/>
                  <a:gd name="T14" fmla="*/ 327 w 327"/>
                  <a:gd name="T15" fmla="*/ 0 h 57"/>
                  <a:gd name="T16" fmla="*/ 326 w 327"/>
                  <a:gd name="T17" fmla="*/ 0 h 57"/>
                  <a:gd name="T18" fmla="*/ 143 w 327"/>
                  <a:gd name="T1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7" h="57">
                    <a:moveTo>
                      <a:pt x="143" y="4"/>
                    </a:moveTo>
                    <a:cubicBezTo>
                      <a:pt x="113" y="5"/>
                      <a:pt x="83" y="7"/>
                      <a:pt x="54" y="14"/>
                    </a:cubicBezTo>
                    <a:cubicBezTo>
                      <a:pt x="39" y="17"/>
                      <a:pt x="25" y="22"/>
                      <a:pt x="11" y="27"/>
                    </a:cubicBezTo>
                    <a:cubicBezTo>
                      <a:pt x="7" y="29"/>
                      <a:pt x="3" y="31"/>
                      <a:pt x="0" y="33"/>
                    </a:cubicBezTo>
                    <a:cubicBezTo>
                      <a:pt x="14" y="32"/>
                      <a:pt x="29" y="34"/>
                      <a:pt x="43" y="36"/>
                    </a:cubicBezTo>
                    <a:cubicBezTo>
                      <a:pt x="72" y="41"/>
                      <a:pt x="100" y="50"/>
                      <a:pt x="130" y="53"/>
                    </a:cubicBezTo>
                    <a:cubicBezTo>
                      <a:pt x="170" y="57"/>
                      <a:pt x="209" y="55"/>
                      <a:pt x="246" y="38"/>
                    </a:cubicBezTo>
                    <a:cubicBezTo>
                      <a:pt x="273" y="26"/>
                      <a:pt x="298" y="9"/>
                      <a:pt x="327" y="0"/>
                    </a:cubicBezTo>
                    <a:cubicBezTo>
                      <a:pt x="327" y="0"/>
                      <a:pt x="327" y="0"/>
                      <a:pt x="326" y="0"/>
                    </a:cubicBezTo>
                    <a:cubicBezTo>
                      <a:pt x="265" y="6"/>
                      <a:pt x="204" y="3"/>
                      <a:pt x="143" y="4"/>
                    </a:cubicBezTo>
                    <a:close/>
                  </a:path>
                </a:pathLst>
              </a:custGeom>
              <a:solidFill>
                <a:srgbClr val="ABD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4"/>
              <p:cNvSpPr/>
              <p:nvPr/>
            </p:nvSpPr>
            <p:spPr bwMode="auto">
              <a:xfrm>
                <a:off x="5048250" y="1495425"/>
                <a:ext cx="627063" cy="763588"/>
              </a:xfrm>
              <a:custGeom>
                <a:avLst/>
                <a:gdLst>
                  <a:gd name="T0" fmla="*/ 34 w 147"/>
                  <a:gd name="T1" fmla="*/ 39 h 180"/>
                  <a:gd name="T2" fmla="*/ 89 w 147"/>
                  <a:gd name="T3" fmla="*/ 92 h 180"/>
                  <a:gd name="T4" fmla="*/ 132 w 147"/>
                  <a:gd name="T5" fmla="*/ 146 h 180"/>
                  <a:gd name="T6" fmla="*/ 146 w 147"/>
                  <a:gd name="T7" fmla="*/ 175 h 180"/>
                  <a:gd name="T8" fmla="*/ 147 w 147"/>
                  <a:gd name="T9" fmla="*/ 180 h 180"/>
                  <a:gd name="T10" fmla="*/ 132 w 147"/>
                  <a:gd name="T11" fmla="*/ 143 h 180"/>
                  <a:gd name="T12" fmla="*/ 100 w 147"/>
                  <a:gd name="T13" fmla="*/ 90 h 180"/>
                  <a:gd name="T14" fmla="*/ 0 w 147"/>
                  <a:gd name="T15" fmla="*/ 0 h 180"/>
                  <a:gd name="T16" fmla="*/ 5 w 147"/>
                  <a:gd name="T17" fmla="*/ 7 h 180"/>
                  <a:gd name="T18" fmla="*/ 34 w 147"/>
                  <a:gd name="T19" fmla="*/ 3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80">
                    <a:moveTo>
                      <a:pt x="34" y="39"/>
                    </a:moveTo>
                    <a:cubicBezTo>
                      <a:pt x="52" y="57"/>
                      <a:pt x="71" y="74"/>
                      <a:pt x="89" y="92"/>
                    </a:cubicBezTo>
                    <a:cubicBezTo>
                      <a:pt x="105" y="108"/>
                      <a:pt x="119" y="126"/>
                      <a:pt x="132" y="146"/>
                    </a:cubicBezTo>
                    <a:cubicBezTo>
                      <a:pt x="137" y="155"/>
                      <a:pt x="142" y="165"/>
                      <a:pt x="146" y="175"/>
                    </a:cubicBezTo>
                    <a:cubicBezTo>
                      <a:pt x="146" y="176"/>
                      <a:pt x="147" y="178"/>
                      <a:pt x="147" y="180"/>
                    </a:cubicBezTo>
                    <a:cubicBezTo>
                      <a:pt x="145" y="167"/>
                      <a:pt x="138" y="153"/>
                      <a:pt x="132" y="143"/>
                    </a:cubicBezTo>
                    <a:cubicBezTo>
                      <a:pt x="123" y="125"/>
                      <a:pt x="112" y="106"/>
                      <a:pt x="100" y="90"/>
                    </a:cubicBezTo>
                    <a:cubicBezTo>
                      <a:pt x="73" y="54"/>
                      <a:pt x="33" y="30"/>
                      <a:pt x="0" y="0"/>
                    </a:cubicBezTo>
                    <a:cubicBezTo>
                      <a:pt x="2" y="3"/>
                      <a:pt x="3" y="5"/>
                      <a:pt x="5" y="7"/>
                    </a:cubicBezTo>
                    <a:cubicBezTo>
                      <a:pt x="14" y="19"/>
                      <a:pt x="24" y="29"/>
                      <a:pt x="34" y="39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5"/>
              <p:cNvSpPr/>
              <p:nvPr/>
            </p:nvSpPr>
            <p:spPr bwMode="auto">
              <a:xfrm>
                <a:off x="5657850" y="1787525"/>
                <a:ext cx="63500" cy="280988"/>
              </a:xfrm>
              <a:custGeom>
                <a:avLst/>
                <a:gdLst>
                  <a:gd name="T0" fmla="*/ 5 w 15"/>
                  <a:gd name="T1" fmla="*/ 0 h 66"/>
                  <a:gd name="T2" fmla="*/ 5 w 15"/>
                  <a:gd name="T3" fmla="*/ 63 h 66"/>
                  <a:gd name="T4" fmla="*/ 6 w 15"/>
                  <a:gd name="T5" fmla="*/ 66 h 66"/>
                  <a:gd name="T6" fmla="*/ 6 w 15"/>
                  <a:gd name="T7" fmla="*/ 60 h 66"/>
                  <a:gd name="T8" fmla="*/ 15 w 15"/>
                  <a:gd name="T9" fmla="*/ 26 h 66"/>
                  <a:gd name="T10" fmla="*/ 5 w 15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6">
                    <a:moveTo>
                      <a:pt x="5" y="0"/>
                    </a:moveTo>
                    <a:cubicBezTo>
                      <a:pt x="0" y="21"/>
                      <a:pt x="1" y="42"/>
                      <a:pt x="5" y="63"/>
                    </a:cubicBezTo>
                    <a:cubicBezTo>
                      <a:pt x="5" y="64"/>
                      <a:pt x="5" y="65"/>
                      <a:pt x="6" y="66"/>
                    </a:cubicBezTo>
                    <a:cubicBezTo>
                      <a:pt x="6" y="64"/>
                      <a:pt x="6" y="62"/>
                      <a:pt x="6" y="60"/>
                    </a:cubicBezTo>
                    <a:cubicBezTo>
                      <a:pt x="7" y="48"/>
                      <a:pt x="11" y="37"/>
                      <a:pt x="15" y="26"/>
                    </a:cubicBezTo>
                    <a:cubicBezTo>
                      <a:pt x="12" y="17"/>
                      <a:pt x="9" y="8"/>
                      <a:pt x="5" y="0"/>
                    </a:cubicBezTo>
                    <a:close/>
                  </a:path>
                </a:pathLst>
              </a:custGeom>
              <a:solidFill>
                <a:srgbClr val="BCD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6"/>
              <p:cNvSpPr/>
              <p:nvPr/>
            </p:nvSpPr>
            <p:spPr bwMode="auto">
              <a:xfrm>
                <a:off x="5726113" y="1936750"/>
                <a:ext cx="1443038" cy="373063"/>
              </a:xfrm>
              <a:custGeom>
                <a:avLst/>
                <a:gdLst>
                  <a:gd name="T0" fmla="*/ 23 w 339"/>
                  <a:gd name="T1" fmla="*/ 77 h 88"/>
                  <a:gd name="T2" fmla="*/ 66 w 339"/>
                  <a:gd name="T3" fmla="*/ 65 h 88"/>
                  <a:gd name="T4" fmla="*/ 153 w 339"/>
                  <a:gd name="T5" fmla="*/ 56 h 88"/>
                  <a:gd name="T6" fmla="*/ 339 w 339"/>
                  <a:gd name="T7" fmla="*/ 56 h 88"/>
                  <a:gd name="T8" fmla="*/ 250 w 339"/>
                  <a:gd name="T9" fmla="*/ 24 h 88"/>
                  <a:gd name="T10" fmla="*/ 141 w 339"/>
                  <a:gd name="T11" fmla="*/ 3 h 88"/>
                  <a:gd name="T12" fmla="*/ 56 w 339"/>
                  <a:gd name="T13" fmla="*/ 35 h 88"/>
                  <a:gd name="T14" fmla="*/ 0 w 339"/>
                  <a:gd name="T15" fmla="*/ 88 h 88"/>
                  <a:gd name="T16" fmla="*/ 23 w 339"/>
                  <a:gd name="T17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88">
                    <a:moveTo>
                      <a:pt x="23" y="77"/>
                    </a:moveTo>
                    <a:cubicBezTo>
                      <a:pt x="37" y="72"/>
                      <a:pt x="52" y="68"/>
                      <a:pt x="66" y="65"/>
                    </a:cubicBezTo>
                    <a:cubicBezTo>
                      <a:pt x="95" y="58"/>
                      <a:pt x="124" y="57"/>
                      <a:pt x="153" y="56"/>
                    </a:cubicBezTo>
                    <a:cubicBezTo>
                      <a:pt x="215" y="56"/>
                      <a:pt x="277" y="60"/>
                      <a:pt x="339" y="56"/>
                    </a:cubicBezTo>
                    <a:cubicBezTo>
                      <a:pt x="311" y="41"/>
                      <a:pt x="280" y="33"/>
                      <a:pt x="250" y="24"/>
                    </a:cubicBezTo>
                    <a:cubicBezTo>
                      <a:pt x="214" y="14"/>
                      <a:pt x="179" y="0"/>
                      <a:pt x="141" y="3"/>
                    </a:cubicBezTo>
                    <a:cubicBezTo>
                      <a:pt x="111" y="5"/>
                      <a:pt x="81" y="19"/>
                      <a:pt x="56" y="35"/>
                    </a:cubicBezTo>
                    <a:cubicBezTo>
                      <a:pt x="34" y="48"/>
                      <a:pt x="14" y="66"/>
                      <a:pt x="0" y="88"/>
                    </a:cubicBezTo>
                    <a:cubicBezTo>
                      <a:pt x="8" y="85"/>
                      <a:pt x="15" y="80"/>
                      <a:pt x="23" y="77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27"/>
              <p:cNvSpPr>
                <a:spLocks noEditPoints="1"/>
              </p:cNvSpPr>
              <p:nvPr/>
            </p:nvSpPr>
            <p:spPr bwMode="auto">
              <a:xfrm>
                <a:off x="5594350" y="2811463"/>
                <a:ext cx="144463" cy="1222375"/>
              </a:xfrm>
              <a:custGeom>
                <a:avLst/>
                <a:gdLst>
                  <a:gd name="T0" fmla="*/ 34 w 34"/>
                  <a:gd name="T1" fmla="*/ 266 h 288"/>
                  <a:gd name="T2" fmla="*/ 28 w 34"/>
                  <a:gd name="T3" fmla="*/ 239 h 288"/>
                  <a:gd name="T4" fmla="*/ 27 w 34"/>
                  <a:gd name="T5" fmla="*/ 239 h 288"/>
                  <a:gd name="T6" fmla="*/ 20 w 34"/>
                  <a:gd name="T7" fmla="*/ 200 h 288"/>
                  <a:gd name="T8" fmla="*/ 14 w 34"/>
                  <a:gd name="T9" fmla="*/ 153 h 288"/>
                  <a:gd name="T10" fmla="*/ 6 w 34"/>
                  <a:gd name="T11" fmla="*/ 62 h 288"/>
                  <a:gd name="T12" fmla="*/ 7 w 34"/>
                  <a:gd name="T13" fmla="*/ 0 h 288"/>
                  <a:gd name="T14" fmla="*/ 1 w 34"/>
                  <a:gd name="T15" fmla="*/ 68 h 288"/>
                  <a:gd name="T16" fmla="*/ 7 w 34"/>
                  <a:gd name="T17" fmla="*/ 155 h 288"/>
                  <a:gd name="T18" fmla="*/ 7 w 34"/>
                  <a:gd name="T19" fmla="*/ 239 h 288"/>
                  <a:gd name="T20" fmla="*/ 7 w 34"/>
                  <a:gd name="T21" fmla="*/ 239 h 288"/>
                  <a:gd name="T22" fmla="*/ 9 w 34"/>
                  <a:gd name="T23" fmla="*/ 241 h 288"/>
                  <a:gd name="T24" fmla="*/ 0 w 34"/>
                  <a:gd name="T25" fmla="*/ 265 h 288"/>
                  <a:gd name="T26" fmla="*/ 12 w 34"/>
                  <a:gd name="T27" fmla="*/ 287 h 288"/>
                  <a:gd name="T28" fmla="*/ 15 w 34"/>
                  <a:gd name="T29" fmla="*/ 288 h 288"/>
                  <a:gd name="T30" fmla="*/ 15 w 34"/>
                  <a:gd name="T31" fmla="*/ 288 h 288"/>
                  <a:gd name="T32" fmla="*/ 17 w 34"/>
                  <a:gd name="T33" fmla="*/ 279 h 288"/>
                  <a:gd name="T34" fmla="*/ 17 w 34"/>
                  <a:gd name="T35" fmla="*/ 269 h 288"/>
                  <a:gd name="T36" fmla="*/ 18 w 34"/>
                  <a:gd name="T37" fmla="*/ 269 h 288"/>
                  <a:gd name="T38" fmla="*/ 17 w 34"/>
                  <a:gd name="T39" fmla="*/ 288 h 288"/>
                  <a:gd name="T40" fmla="*/ 34 w 34"/>
                  <a:gd name="T41" fmla="*/ 266 h 288"/>
                  <a:gd name="T42" fmla="*/ 19 w 34"/>
                  <a:gd name="T43" fmla="*/ 287 h 288"/>
                  <a:gd name="T44" fmla="*/ 18 w 34"/>
                  <a:gd name="T45" fmla="*/ 286 h 288"/>
                  <a:gd name="T46" fmla="*/ 20 w 34"/>
                  <a:gd name="T47" fmla="*/ 245 h 288"/>
                  <a:gd name="T48" fmla="*/ 22 w 34"/>
                  <a:gd name="T49" fmla="*/ 244 h 288"/>
                  <a:gd name="T50" fmla="*/ 19 w 34"/>
                  <a:gd name="T51" fmla="*/ 2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288">
                    <a:moveTo>
                      <a:pt x="34" y="266"/>
                    </a:moveTo>
                    <a:cubicBezTo>
                      <a:pt x="33" y="257"/>
                      <a:pt x="30" y="248"/>
                      <a:pt x="28" y="239"/>
                    </a:cubicBezTo>
                    <a:cubicBezTo>
                      <a:pt x="28" y="240"/>
                      <a:pt x="27" y="240"/>
                      <a:pt x="27" y="239"/>
                    </a:cubicBezTo>
                    <a:cubicBezTo>
                      <a:pt x="22" y="227"/>
                      <a:pt x="22" y="213"/>
                      <a:pt x="20" y="200"/>
                    </a:cubicBezTo>
                    <a:cubicBezTo>
                      <a:pt x="18" y="184"/>
                      <a:pt x="15" y="169"/>
                      <a:pt x="14" y="153"/>
                    </a:cubicBezTo>
                    <a:cubicBezTo>
                      <a:pt x="10" y="123"/>
                      <a:pt x="7" y="93"/>
                      <a:pt x="6" y="62"/>
                    </a:cubicBezTo>
                    <a:cubicBezTo>
                      <a:pt x="5" y="41"/>
                      <a:pt x="6" y="20"/>
                      <a:pt x="7" y="0"/>
                    </a:cubicBezTo>
                    <a:cubicBezTo>
                      <a:pt x="4" y="22"/>
                      <a:pt x="1" y="45"/>
                      <a:pt x="1" y="68"/>
                    </a:cubicBezTo>
                    <a:cubicBezTo>
                      <a:pt x="1" y="97"/>
                      <a:pt x="5" y="126"/>
                      <a:pt x="7" y="155"/>
                    </a:cubicBezTo>
                    <a:cubicBezTo>
                      <a:pt x="9" y="182"/>
                      <a:pt x="12" y="212"/>
                      <a:pt x="7" y="239"/>
                    </a:cubicBezTo>
                    <a:cubicBezTo>
                      <a:pt x="7" y="239"/>
                      <a:pt x="7" y="239"/>
                      <a:pt x="7" y="239"/>
                    </a:cubicBezTo>
                    <a:cubicBezTo>
                      <a:pt x="9" y="238"/>
                      <a:pt x="10" y="240"/>
                      <a:pt x="9" y="241"/>
                    </a:cubicBezTo>
                    <a:cubicBezTo>
                      <a:pt x="5" y="249"/>
                      <a:pt x="0" y="255"/>
                      <a:pt x="0" y="265"/>
                    </a:cubicBezTo>
                    <a:cubicBezTo>
                      <a:pt x="0" y="274"/>
                      <a:pt x="3" y="284"/>
                      <a:pt x="12" y="287"/>
                    </a:cubicBezTo>
                    <a:cubicBezTo>
                      <a:pt x="13" y="288"/>
                      <a:pt x="14" y="288"/>
                      <a:pt x="15" y="288"/>
                    </a:cubicBezTo>
                    <a:cubicBezTo>
                      <a:pt x="15" y="288"/>
                      <a:pt x="15" y="288"/>
                      <a:pt x="15" y="288"/>
                    </a:cubicBezTo>
                    <a:cubicBezTo>
                      <a:pt x="16" y="285"/>
                      <a:pt x="17" y="282"/>
                      <a:pt x="17" y="279"/>
                    </a:cubicBezTo>
                    <a:cubicBezTo>
                      <a:pt x="17" y="276"/>
                      <a:pt x="17" y="273"/>
                      <a:pt x="17" y="269"/>
                    </a:cubicBezTo>
                    <a:cubicBezTo>
                      <a:pt x="16" y="268"/>
                      <a:pt x="18" y="268"/>
                      <a:pt x="18" y="269"/>
                    </a:cubicBezTo>
                    <a:cubicBezTo>
                      <a:pt x="19" y="275"/>
                      <a:pt x="20" y="283"/>
                      <a:pt x="17" y="288"/>
                    </a:cubicBezTo>
                    <a:cubicBezTo>
                      <a:pt x="27" y="288"/>
                      <a:pt x="34" y="275"/>
                      <a:pt x="34" y="266"/>
                    </a:cubicBezTo>
                    <a:close/>
                    <a:moveTo>
                      <a:pt x="19" y="287"/>
                    </a:moveTo>
                    <a:cubicBezTo>
                      <a:pt x="19" y="288"/>
                      <a:pt x="18" y="287"/>
                      <a:pt x="18" y="286"/>
                    </a:cubicBezTo>
                    <a:cubicBezTo>
                      <a:pt x="23" y="273"/>
                      <a:pt x="25" y="259"/>
                      <a:pt x="20" y="245"/>
                    </a:cubicBezTo>
                    <a:cubicBezTo>
                      <a:pt x="20" y="244"/>
                      <a:pt x="21" y="244"/>
                      <a:pt x="22" y="244"/>
                    </a:cubicBezTo>
                    <a:cubicBezTo>
                      <a:pt x="28" y="256"/>
                      <a:pt x="32" y="278"/>
                      <a:pt x="19" y="287"/>
                    </a:cubicBezTo>
                    <a:close/>
                  </a:path>
                </a:pathLst>
              </a:custGeom>
              <a:solidFill>
                <a:srgbClr val="C5D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8"/>
              <p:cNvSpPr/>
              <p:nvPr/>
            </p:nvSpPr>
            <p:spPr bwMode="auto">
              <a:xfrm>
                <a:off x="5678488" y="4132263"/>
                <a:ext cx="22225" cy="63500"/>
              </a:xfrm>
              <a:custGeom>
                <a:avLst/>
                <a:gdLst>
                  <a:gd name="T0" fmla="*/ 5 w 5"/>
                  <a:gd name="T1" fmla="*/ 15 h 15"/>
                  <a:gd name="T2" fmla="*/ 2 w 5"/>
                  <a:gd name="T3" fmla="*/ 3 h 15"/>
                  <a:gd name="T4" fmla="*/ 0 w 5"/>
                  <a:gd name="T5" fmla="*/ 0 h 15"/>
                  <a:gd name="T6" fmla="*/ 4 w 5"/>
                  <a:gd name="T7" fmla="*/ 13 h 15"/>
                  <a:gd name="T8" fmla="*/ 5 w 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cubicBezTo>
                      <a:pt x="4" y="11"/>
                      <a:pt x="3" y="7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4"/>
                      <a:pt x="3" y="9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lose/>
                  </a:path>
                </a:pathLst>
              </a:custGeom>
              <a:solidFill>
                <a:srgbClr val="8FB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9"/>
              <p:cNvSpPr/>
              <p:nvPr/>
            </p:nvSpPr>
            <p:spPr bwMode="auto">
              <a:xfrm>
                <a:off x="5661025" y="5448300"/>
                <a:ext cx="9525" cy="12700"/>
              </a:xfrm>
              <a:custGeom>
                <a:avLst/>
                <a:gdLst>
                  <a:gd name="T0" fmla="*/ 0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30"/>
              <p:cNvSpPr>
                <a:spLocks noEditPoints="1"/>
              </p:cNvSpPr>
              <p:nvPr/>
            </p:nvSpPr>
            <p:spPr bwMode="auto">
              <a:xfrm>
                <a:off x="4946650" y="1392238"/>
                <a:ext cx="2286000" cy="4056063"/>
              </a:xfrm>
              <a:custGeom>
                <a:avLst/>
                <a:gdLst>
                  <a:gd name="T0" fmla="*/ 159 w 537"/>
                  <a:gd name="T1" fmla="*/ 838 h 955"/>
                  <a:gd name="T2" fmla="*/ 169 w 537"/>
                  <a:gd name="T3" fmla="*/ 797 h 955"/>
                  <a:gd name="T4" fmla="*/ 177 w 537"/>
                  <a:gd name="T5" fmla="*/ 889 h 955"/>
                  <a:gd name="T6" fmla="*/ 179 w 537"/>
                  <a:gd name="T7" fmla="*/ 826 h 955"/>
                  <a:gd name="T8" fmla="*/ 180 w 537"/>
                  <a:gd name="T9" fmla="*/ 809 h 955"/>
                  <a:gd name="T10" fmla="*/ 198 w 537"/>
                  <a:gd name="T11" fmla="*/ 744 h 955"/>
                  <a:gd name="T12" fmla="*/ 212 w 537"/>
                  <a:gd name="T13" fmla="*/ 812 h 955"/>
                  <a:gd name="T14" fmla="*/ 216 w 537"/>
                  <a:gd name="T15" fmla="*/ 789 h 955"/>
                  <a:gd name="T16" fmla="*/ 211 w 537"/>
                  <a:gd name="T17" fmla="*/ 711 h 955"/>
                  <a:gd name="T18" fmla="*/ 261 w 537"/>
                  <a:gd name="T19" fmla="*/ 750 h 955"/>
                  <a:gd name="T20" fmla="*/ 174 w 537"/>
                  <a:gd name="T21" fmla="*/ 630 h 955"/>
                  <a:gd name="T22" fmla="*/ 171 w 537"/>
                  <a:gd name="T23" fmla="*/ 633 h 955"/>
                  <a:gd name="T24" fmla="*/ 170 w 537"/>
                  <a:gd name="T25" fmla="*/ 632 h 955"/>
                  <a:gd name="T26" fmla="*/ 181 w 537"/>
                  <a:gd name="T27" fmla="*/ 568 h 955"/>
                  <a:gd name="T28" fmla="*/ 171 w 537"/>
                  <a:gd name="T29" fmla="*/ 273 h 955"/>
                  <a:gd name="T30" fmla="*/ 534 w 537"/>
                  <a:gd name="T31" fmla="*/ 190 h 955"/>
                  <a:gd name="T32" fmla="*/ 187 w 537"/>
                  <a:gd name="T33" fmla="*/ 199 h 955"/>
                  <a:gd name="T34" fmla="*/ 173 w 537"/>
                  <a:gd name="T35" fmla="*/ 87 h 955"/>
                  <a:gd name="T36" fmla="*/ 167 w 537"/>
                  <a:gd name="T37" fmla="*/ 177 h 955"/>
                  <a:gd name="T38" fmla="*/ 6 w 537"/>
                  <a:gd name="T39" fmla="*/ 1 h 955"/>
                  <a:gd name="T40" fmla="*/ 168 w 537"/>
                  <a:gd name="T41" fmla="*/ 235 h 955"/>
                  <a:gd name="T42" fmla="*/ 156 w 537"/>
                  <a:gd name="T43" fmla="*/ 535 h 955"/>
                  <a:gd name="T44" fmla="*/ 165 w 537"/>
                  <a:gd name="T45" fmla="*/ 630 h 955"/>
                  <a:gd name="T46" fmla="*/ 139 w 537"/>
                  <a:gd name="T47" fmla="*/ 661 h 955"/>
                  <a:gd name="T48" fmla="*/ 121 w 537"/>
                  <a:gd name="T49" fmla="*/ 679 h 955"/>
                  <a:gd name="T50" fmla="*/ 122 w 537"/>
                  <a:gd name="T51" fmla="*/ 740 h 955"/>
                  <a:gd name="T52" fmla="*/ 135 w 537"/>
                  <a:gd name="T53" fmla="*/ 877 h 955"/>
                  <a:gd name="T54" fmla="*/ 524 w 537"/>
                  <a:gd name="T55" fmla="*/ 185 h 955"/>
                  <a:gd name="T56" fmla="*/ 208 w 537"/>
                  <a:gd name="T57" fmla="*/ 212 h 955"/>
                  <a:gd name="T58" fmla="*/ 239 w 537"/>
                  <a:gd name="T59" fmla="*/ 163 h 955"/>
                  <a:gd name="T60" fmla="*/ 249 w 537"/>
                  <a:gd name="T61" fmla="*/ 193 h 955"/>
                  <a:gd name="T62" fmla="*/ 203 w 537"/>
                  <a:gd name="T63" fmla="*/ 127 h 955"/>
                  <a:gd name="T64" fmla="*/ 193 w 537"/>
                  <a:gd name="T65" fmla="*/ 98 h 955"/>
                  <a:gd name="T66" fmla="*/ 182 w 537"/>
                  <a:gd name="T67" fmla="*/ 119 h 955"/>
                  <a:gd name="T68" fmla="*/ 170 w 537"/>
                  <a:gd name="T69" fmla="*/ 199 h 955"/>
                  <a:gd name="T70" fmla="*/ 24 w 537"/>
                  <a:gd name="T71" fmla="*/ 24 h 955"/>
                  <a:gd name="T72" fmla="*/ 11 w 537"/>
                  <a:gd name="T73" fmla="*/ 12 h 955"/>
                  <a:gd name="T74" fmla="*/ 171 w 537"/>
                  <a:gd name="T75" fmla="*/ 220 h 955"/>
                  <a:gd name="T76" fmla="*/ 153 w 537"/>
                  <a:gd name="T77" fmla="*/ 734 h 955"/>
                  <a:gd name="T78" fmla="*/ 153 w 537"/>
                  <a:gd name="T79" fmla="*/ 734 h 955"/>
                  <a:gd name="T80" fmla="*/ 194 w 537"/>
                  <a:gd name="T81" fmla="*/ 743 h 955"/>
                  <a:gd name="T82" fmla="*/ 193 w 537"/>
                  <a:gd name="T83" fmla="*/ 692 h 955"/>
                  <a:gd name="T84" fmla="*/ 190 w 537"/>
                  <a:gd name="T85" fmla="*/ 683 h 955"/>
                  <a:gd name="T86" fmla="*/ 190 w 537"/>
                  <a:gd name="T87" fmla="*/ 696 h 955"/>
                  <a:gd name="T88" fmla="*/ 176 w 537"/>
                  <a:gd name="T89" fmla="*/ 658 h 955"/>
                  <a:gd name="T90" fmla="*/ 169 w 537"/>
                  <a:gd name="T91" fmla="*/ 603 h 955"/>
                  <a:gd name="T92" fmla="*/ 152 w 537"/>
                  <a:gd name="T93" fmla="*/ 599 h 955"/>
                  <a:gd name="T94" fmla="*/ 153 w 537"/>
                  <a:gd name="T95" fmla="*/ 402 h 955"/>
                  <a:gd name="T96" fmla="*/ 179 w 537"/>
                  <a:gd name="T97" fmla="*/ 573 h 955"/>
                  <a:gd name="T98" fmla="*/ 168 w 537"/>
                  <a:gd name="T99" fmla="*/ 652 h 955"/>
                  <a:gd name="T100" fmla="*/ 186 w 537"/>
                  <a:gd name="T101" fmla="*/ 715 h 955"/>
                  <a:gd name="T102" fmla="*/ 162 w 537"/>
                  <a:gd name="T103" fmla="*/ 677 h 955"/>
                  <a:gd name="T104" fmla="*/ 168 w 537"/>
                  <a:gd name="T105" fmla="*/ 756 h 955"/>
                  <a:gd name="T106" fmla="*/ 157 w 537"/>
                  <a:gd name="T107" fmla="*/ 666 h 955"/>
                  <a:gd name="T108" fmla="*/ 153 w 537"/>
                  <a:gd name="T109" fmla="*/ 649 h 955"/>
                  <a:gd name="T110" fmla="*/ 134 w 537"/>
                  <a:gd name="T111" fmla="*/ 712 h 955"/>
                  <a:gd name="T112" fmla="*/ 136 w 537"/>
                  <a:gd name="T113" fmla="*/ 731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7" h="955">
                    <a:moveTo>
                      <a:pt x="138" y="789"/>
                    </a:moveTo>
                    <a:cubicBezTo>
                      <a:pt x="138" y="783"/>
                      <a:pt x="138" y="777"/>
                      <a:pt x="139" y="772"/>
                    </a:cubicBezTo>
                    <a:cubicBezTo>
                      <a:pt x="140" y="775"/>
                      <a:pt x="140" y="779"/>
                      <a:pt x="141" y="783"/>
                    </a:cubicBezTo>
                    <a:cubicBezTo>
                      <a:pt x="146" y="801"/>
                      <a:pt x="150" y="820"/>
                      <a:pt x="156" y="838"/>
                    </a:cubicBezTo>
                    <a:cubicBezTo>
                      <a:pt x="157" y="839"/>
                      <a:pt x="159" y="839"/>
                      <a:pt x="159" y="838"/>
                    </a:cubicBezTo>
                    <a:cubicBezTo>
                      <a:pt x="157" y="821"/>
                      <a:pt x="151" y="805"/>
                      <a:pt x="147" y="790"/>
                    </a:cubicBezTo>
                    <a:cubicBezTo>
                      <a:pt x="145" y="779"/>
                      <a:pt x="142" y="767"/>
                      <a:pt x="140" y="756"/>
                    </a:cubicBezTo>
                    <a:cubicBezTo>
                      <a:pt x="141" y="741"/>
                      <a:pt x="142" y="726"/>
                      <a:pt x="145" y="712"/>
                    </a:cubicBezTo>
                    <a:cubicBezTo>
                      <a:pt x="146" y="717"/>
                      <a:pt x="147" y="721"/>
                      <a:pt x="148" y="726"/>
                    </a:cubicBezTo>
                    <a:cubicBezTo>
                      <a:pt x="152" y="750"/>
                      <a:pt x="160" y="774"/>
                      <a:pt x="169" y="797"/>
                    </a:cubicBezTo>
                    <a:cubicBezTo>
                      <a:pt x="170" y="804"/>
                      <a:pt x="171" y="812"/>
                      <a:pt x="171" y="820"/>
                    </a:cubicBezTo>
                    <a:cubicBezTo>
                      <a:pt x="167" y="833"/>
                      <a:pt x="163" y="847"/>
                      <a:pt x="162" y="862"/>
                    </a:cubicBezTo>
                    <a:cubicBezTo>
                      <a:pt x="162" y="862"/>
                      <a:pt x="163" y="862"/>
                      <a:pt x="163" y="862"/>
                    </a:cubicBezTo>
                    <a:cubicBezTo>
                      <a:pt x="165" y="850"/>
                      <a:pt x="168" y="840"/>
                      <a:pt x="172" y="829"/>
                    </a:cubicBezTo>
                    <a:cubicBezTo>
                      <a:pt x="174" y="849"/>
                      <a:pt x="175" y="869"/>
                      <a:pt x="177" y="889"/>
                    </a:cubicBezTo>
                    <a:cubicBezTo>
                      <a:pt x="177" y="890"/>
                      <a:pt x="178" y="890"/>
                      <a:pt x="178" y="889"/>
                    </a:cubicBezTo>
                    <a:cubicBezTo>
                      <a:pt x="179" y="865"/>
                      <a:pt x="178" y="841"/>
                      <a:pt x="176" y="817"/>
                    </a:cubicBezTo>
                    <a:cubicBezTo>
                      <a:pt x="176" y="816"/>
                      <a:pt x="177" y="816"/>
                      <a:pt x="177" y="815"/>
                    </a:cubicBezTo>
                    <a:cubicBezTo>
                      <a:pt x="177" y="815"/>
                      <a:pt x="178" y="816"/>
                      <a:pt x="178" y="816"/>
                    </a:cubicBezTo>
                    <a:cubicBezTo>
                      <a:pt x="178" y="819"/>
                      <a:pt x="178" y="823"/>
                      <a:pt x="179" y="826"/>
                    </a:cubicBezTo>
                    <a:cubicBezTo>
                      <a:pt x="179" y="827"/>
                      <a:pt x="180" y="827"/>
                      <a:pt x="180" y="826"/>
                    </a:cubicBezTo>
                    <a:cubicBezTo>
                      <a:pt x="180" y="824"/>
                      <a:pt x="180" y="823"/>
                      <a:pt x="180" y="822"/>
                    </a:cubicBezTo>
                    <a:cubicBezTo>
                      <a:pt x="182" y="826"/>
                      <a:pt x="184" y="830"/>
                      <a:pt x="186" y="834"/>
                    </a:cubicBezTo>
                    <a:cubicBezTo>
                      <a:pt x="187" y="835"/>
                      <a:pt x="189" y="834"/>
                      <a:pt x="188" y="833"/>
                    </a:cubicBezTo>
                    <a:cubicBezTo>
                      <a:pt x="186" y="825"/>
                      <a:pt x="183" y="817"/>
                      <a:pt x="180" y="809"/>
                    </a:cubicBezTo>
                    <a:cubicBezTo>
                      <a:pt x="180" y="808"/>
                      <a:pt x="180" y="808"/>
                      <a:pt x="180" y="807"/>
                    </a:cubicBezTo>
                    <a:cubicBezTo>
                      <a:pt x="187" y="790"/>
                      <a:pt x="193" y="772"/>
                      <a:pt x="197" y="754"/>
                    </a:cubicBezTo>
                    <a:cubicBezTo>
                      <a:pt x="200" y="771"/>
                      <a:pt x="199" y="789"/>
                      <a:pt x="197" y="807"/>
                    </a:cubicBezTo>
                    <a:cubicBezTo>
                      <a:pt x="197" y="808"/>
                      <a:pt x="198" y="808"/>
                      <a:pt x="199" y="807"/>
                    </a:cubicBezTo>
                    <a:cubicBezTo>
                      <a:pt x="202" y="786"/>
                      <a:pt x="203" y="764"/>
                      <a:pt x="198" y="744"/>
                    </a:cubicBezTo>
                    <a:cubicBezTo>
                      <a:pt x="199" y="739"/>
                      <a:pt x="199" y="735"/>
                      <a:pt x="199" y="731"/>
                    </a:cubicBezTo>
                    <a:cubicBezTo>
                      <a:pt x="203" y="742"/>
                      <a:pt x="206" y="754"/>
                      <a:pt x="209" y="767"/>
                    </a:cubicBezTo>
                    <a:cubicBezTo>
                      <a:pt x="210" y="776"/>
                      <a:pt x="212" y="785"/>
                      <a:pt x="212" y="795"/>
                    </a:cubicBezTo>
                    <a:cubicBezTo>
                      <a:pt x="212" y="800"/>
                      <a:pt x="211" y="806"/>
                      <a:pt x="210" y="811"/>
                    </a:cubicBezTo>
                    <a:cubicBezTo>
                      <a:pt x="210" y="812"/>
                      <a:pt x="212" y="813"/>
                      <a:pt x="212" y="812"/>
                    </a:cubicBezTo>
                    <a:cubicBezTo>
                      <a:pt x="212" y="810"/>
                      <a:pt x="213" y="809"/>
                      <a:pt x="213" y="807"/>
                    </a:cubicBezTo>
                    <a:cubicBezTo>
                      <a:pt x="213" y="820"/>
                      <a:pt x="213" y="833"/>
                      <a:pt x="211" y="846"/>
                    </a:cubicBezTo>
                    <a:cubicBezTo>
                      <a:pt x="207" y="871"/>
                      <a:pt x="199" y="895"/>
                      <a:pt x="191" y="919"/>
                    </a:cubicBezTo>
                    <a:cubicBezTo>
                      <a:pt x="190" y="920"/>
                      <a:pt x="192" y="920"/>
                      <a:pt x="192" y="920"/>
                    </a:cubicBezTo>
                    <a:cubicBezTo>
                      <a:pt x="213" y="880"/>
                      <a:pt x="220" y="833"/>
                      <a:pt x="216" y="789"/>
                    </a:cubicBezTo>
                    <a:cubicBezTo>
                      <a:pt x="219" y="767"/>
                      <a:pt x="220" y="744"/>
                      <a:pt x="215" y="723"/>
                    </a:cubicBezTo>
                    <a:cubicBezTo>
                      <a:pt x="231" y="752"/>
                      <a:pt x="241" y="782"/>
                      <a:pt x="241" y="816"/>
                    </a:cubicBezTo>
                    <a:cubicBezTo>
                      <a:pt x="241" y="817"/>
                      <a:pt x="242" y="817"/>
                      <a:pt x="242" y="816"/>
                    </a:cubicBezTo>
                    <a:cubicBezTo>
                      <a:pt x="245" y="783"/>
                      <a:pt x="234" y="751"/>
                      <a:pt x="218" y="722"/>
                    </a:cubicBezTo>
                    <a:cubicBezTo>
                      <a:pt x="215" y="718"/>
                      <a:pt x="213" y="715"/>
                      <a:pt x="211" y="711"/>
                    </a:cubicBezTo>
                    <a:cubicBezTo>
                      <a:pt x="206" y="697"/>
                      <a:pt x="197" y="684"/>
                      <a:pt x="188" y="673"/>
                    </a:cubicBezTo>
                    <a:cubicBezTo>
                      <a:pt x="187" y="672"/>
                      <a:pt x="186" y="671"/>
                      <a:pt x="186" y="670"/>
                    </a:cubicBezTo>
                    <a:cubicBezTo>
                      <a:pt x="184" y="667"/>
                      <a:pt x="183" y="663"/>
                      <a:pt x="182" y="659"/>
                    </a:cubicBezTo>
                    <a:cubicBezTo>
                      <a:pt x="191" y="670"/>
                      <a:pt x="204" y="679"/>
                      <a:pt x="215" y="687"/>
                    </a:cubicBezTo>
                    <a:cubicBezTo>
                      <a:pt x="238" y="704"/>
                      <a:pt x="255" y="722"/>
                      <a:pt x="261" y="750"/>
                    </a:cubicBezTo>
                    <a:cubicBezTo>
                      <a:pt x="261" y="751"/>
                      <a:pt x="263" y="751"/>
                      <a:pt x="263" y="750"/>
                    </a:cubicBezTo>
                    <a:cubicBezTo>
                      <a:pt x="262" y="724"/>
                      <a:pt x="246" y="705"/>
                      <a:pt x="226" y="690"/>
                    </a:cubicBezTo>
                    <a:cubicBezTo>
                      <a:pt x="216" y="682"/>
                      <a:pt x="205" y="675"/>
                      <a:pt x="195" y="666"/>
                    </a:cubicBezTo>
                    <a:cubicBezTo>
                      <a:pt x="188" y="659"/>
                      <a:pt x="182" y="652"/>
                      <a:pt x="177" y="644"/>
                    </a:cubicBezTo>
                    <a:cubicBezTo>
                      <a:pt x="176" y="640"/>
                      <a:pt x="175" y="635"/>
                      <a:pt x="174" y="630"/>
                    </a:cubicBezTo>
                    <a:cubicBezTo>
                      <a:pt x="174" y="629"/>
                      <a:pt x="172" y="629"/>
                      <a:pt x="172" y="630"/>
                    </a:cubicBezTo>
                    <a:cubicBezTo>
                      <a:pt x="172" y="632"/>
                      <a:pt x="172" y="634"/>
                      <a:pt x="172" y="636"/>
                    </a:cubicBezTo>
                    <a:cubicBezTo>
                      <a:pt x="172" y="636"/>
                      <a:pt x="172" y="636"/>
                      <a:pt x="172" y="636"/>
                    </a:cubicBezTo>
                    <a:cubicBezTo>
                      <a:pt x="172" y="635"/>
                      <a:pt x="171" y="635"/>
                      <a:pt x="171" y="635"/>
                    </a:cubicBezTo>
                    <a:cubicBezTo>
                      <a:pt x="171" y="635"/>
                      <a:pt x="171" y="634"/>
                      <a:pt x="171" y="633"/>
                    </a:cubicBezTo>
                    <a:cubicBezTo>
                      <a:pt x="171" y="633"/>
                      <a:pt x="171" y="633"/>
                      <a:pt x="170" y="633"/>
                    </a:cubicBezTo>
                    <a:cubicBezTo>
                      <a:pt x="171" y="632"/>
                      <a:pt x="171" y="632"/>
                      <a:pt x="171" y="632"/>
                    </a:cubicBezTo>
                    <a:cubicBezTo>
                      <a:pt x="171" y="632"/>
                      <a:pt x="171" y="631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0" y="632"/>
                      <a:pt x="170" y="632"/>
                      <a:pt x="170" y="632"/>
                    </a:cubicBezTo>
                    <a:cubicBezTo>
                      <a:pt x="171" y="630"/>
                      <a:pt x="172" y="628"/>
                      <a:pt x="174" y="627"/>
                    </a:cubicBezTo>
                    <a:cubicBezTo>
                      <a:pt x="174" y="626"/>
                      <a:pt x="174" y="626"/>
                      <a:pt x="174" y="626"/>
                    </a:cubicBezTo>
                    <a:cubicBezTo>
                      <a:pt x="181" y="623"/>
                      <a:pt x="188" y="617"/>
                      <a:pt x="190" y="609"/>
                    </a:cubicBezTo>
                    <a:cubicBezTo>
                      <a:pt x="193" y="594"/>
                      <a:pt x="185" y="582"/>
                      <a:pt x="181" y="568"/>
                    </a:cubicBezTo>
                    <a:cubicBezTo>
                      <a:pt x="180" y="554"/>
                      <a:pt x="176" y="540"/>
                      <a:pt x="175" y="525"/>
                    </a:cubicBezTo>
                    <a:cubicBezTo>
                      <a:pt x="173" y="511"/>
                      <a:pt x="172" y="497"/>
                      <a:pt x="171" y="482"/>
                    </a:cubicBezTo>
                    <a:cubicBezTo>
                      <a:pt x="168" y="454"/>
                      <a:pt x="165" y="425"/>
                      <a:pt x="164" y="396"/>
                    </a:cubicBezTo>
                    <a:cubicBezTo>
                      <a:pt x="164" y="366"/>
                      <a:pt x="165" y="336"/>
                      <a:pt x="168" y="307"/>
                    </a:cubicBezTo>
                    <a:cubicBezTo>
                      <a:pt x="169" y="296"/>
                      <a:pt x="170" y="284"/>
                      <a:pt x="171" y="273"/>
                    </a:cubicBezTo>
                    <a:cubicBezTo>
                      <a:pt x="174" y="260"/>
                      <a:pt x="176" y="246"/>
                      <a:pt x="176" y="233"/>
                    </a:cubicBezTo>
                    <a:cubicBezTo>
                      <a:pt x="199" y="218"/>
                      <a:pt x="232" y="226"/>
                      <a:pt x="257" y="231"/>
                    </a:cubicBezTo>
                    <a:cubicBezTo>
                      <a:pt x="286" y="238"/>
                      <a:pt x="313" y="244"/>
                      <a:pt x="342" y="246"/>
                    </a:cubicBezTo>
                    <a:cubicBezTo>
                      <a:pt x="377" y="248"/>
                      <a:pt x="411" y="245"/>
                      <a:pt x="443" y="230"/>
                    </a:cubicBezTo>
                    <a:cubicBezTo>
                      <a:pt x="473" y="216"/>
                      <a:pt x="501" y="197"/>
                      <a:pt x="534" y="190"/>
                    </a:cubicBezTo>
                    <a:cubicBezTo>
                      <a:pt x="537" y="189"/>
                      <a:pt x="537" y="185"/>
                      <a:pt x="535" y="183"/>
                    </a:cubicBezTo>
                    <a:cubicBezTo>
                      <a:pt x="502" y="163"/>
                      <a:pt x="464" y="155"/>
                      <a:pt x="428" y="143"/>
                    </a:cubicBezTo>
                    <a:cubicBezTo>
                      <a:pt x="392" y="132"/>
                      <a:pt x="353" y="118"/>
                      <a:pt x="316" y="125"/>
                    </a:cubicBezTo>
                    <a:cubicBezTo>
                      <a:pt x="285" y="130"/>
                      <a:pt x="256" y="143"/>
                      <a:pt x="230" y="160"/>
                    </a:cubicBezTo>
                    <a:cubicBezTo>
                      <a:pt x="215" y="171"/>
                      <a:pt x="199" y="184"/>
                      <a:pt x="187" y="199"/>
                    </a:cubicBezTo>
                    <a:cubicBezTo>
                      <a:pt x="194" y="182"/>
                      <a:pt x="200" y="165"/>
                      <a:pt x="204" y="148"/>
                    </a:cubicBezTo>
                    <a:cubicBezTo>
                      <a:pt x="209" y="126"/>
                      <a:pt x="201" y="112"/>
                      <a:pt x="194" y="93"/>
                    </a:cubicBezTo>
                    <a:cubicBezTo>
                      <a:pt x="193" y="92"/>
                      <a:pt x="191" y="92"/>
                      <a:pt x="191" y="93"/>
                    </a:cubicBezTo>
                    <a:cubicBezTo>
                      <a:pt x="188" y="100"/>
                      <a:pt x="186" y="107"/>
                      <a:pt x="183" y="114"/>
                    </a:cubicBezTo>
                    <a:cubicBezTo>
                      <a:pt x="182" y="104"/>
                      <a:pt x="177" y="96"/>
                      <a:pt x="173" y="87"/>
                    </a:cubicBezTo>
                    <a:cubicBezTo>
                      <a:pt x="172" y="86"/>
                      <a:pt x="170" y="87"/>
                      <a:pt x="170" y="88"/>
                    </a:cubicBezTo>
                    <a:cubicBezTo>
                      <a:pt x="164" y="108"/>
                      <a:pt x="164" y="128"/>
                      <a:pt x="168" y="149"/>
                    </a:cubicBezTo>
                    <a:cubicBezTo>
                      <a:pt x="170" y="160"/>
                      <a:pt x="172" y="171"/>
                      <a:pt x="174" y="182"/>
                    </a:cubicBezTo>
                    <a:cubicBezTo>
                      <a:pt x="174" y="187"/>
                      <a:pt x="175" y="191"/>
                      <a:pt x="175" y="196"/>
                    </a:cubicBezTo>
                    <a:cubicBezTo>
                      <a:pt x="173" y="189"/>
                      <a:pt x="170" y="182"/>
                      <a:pt x="167" y="177"/>
                    </a:cubicBezTo>
                    <a:cubicBezTo>
                      <a:pt x="158" y="156"/>
                      <a:pt x="146" y="135"/>
                      <a:pt x="133" y="117"/>
                    </a:cubicBezTo>
                    <a:cubicBezTo>
                      <a:pt x="100" y="70"/>
                      <a:pt x="46" y="45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0" y="27"/>
                      <a:pt x="1" y="54"/>
                      <a:pt x="13" y="77"/>
                    </a:cubicBezTo>
                    <a:cubicBezTo>
                      <a:pt x="24" y="97"/>
                      <a:pt x="40" y="114"/>
                      <a:pt x="58" y="129"/>
                    </a:cubicBezTo>
                    <a:cubicBezTo>
                      <a:pt x="97" y="161"/>
                      <a:pt x="144" y="188"/>
                      <a:pt x="167" y="234"/>
                    </a:cubicBezTo>
                    <a:cubicBezTo>
                      <a:pt x="167" y="235"/>
                      <a:pt x="167" y="235"/>
                      <a:pt x="168" y="235"/>
                    </a:cubicBezTo>
                    <a:cubicBezTo>
                      <a:pt x="165" y="252"/>
                      <a:pt x="164" y="270"/>
                      <a:pt x="162" y="288"/>
                    </a:cubicBezTo>
                    <a:cubicBezTo>
                      <a:pt x="160" y="299"/>
                      <a:pt x="158" y="310"/>
                      <a:pt x="156" y="322"/>
                    </a:cubicBezTo>
                    <a:cubicBezTo>
                      <a:pt x="151" y="348"/>
                      <a:pt x="148" y="375"/>
                      <a:pt x="148" y="403"/>
                    </a:cubicBezTo>
                    <a:cubicBezTo>
                      <a:pt x="148" y="432"/>
                      <a:pt x="152" y="461"/>
                      <a:pt x="154" y="490"/>
                    </a:cubicBezTo>
                    <a:cubicBezTo>
                      <a:pt x="155" y="505"/>
                      <a:pt x="156" y="520"/>
                      <a:pt x="156" y="535"/>
                    </a:cubicBezTo>
                    <a:cubicBezTo>
                      <a:pt x="157" y="548"/>
                      <a:pt x="155" y="562"/>
                      <a:pt x="156" y="575"/>
                    </a:cubicBezTo>
                    <a:cubicBezTo>
                      <a:pt x="141" y="586"/>
                      <a:pt x="144" y="622"/>
                      <a:pt x="163" y="626"/>
                    </a:cubicBezTo>
                    <a:cubicBezTo>
                      <a:pt x="165" y="627"/>
                      <a:pt x="167" y="627"/>
                      <a:pt x="169" y="627"/>
                    </a:cubicBezTo>
                    <a:cubicBezTo>
                      <a:pt x="169" y="627"/>
                      <a:pt x="169" y="627"/>
                      <a:pt x="169" y="627"/>
                    </a:cubicBezTo>
                    <a:cubicBezTo>
                      <a:pt x="168" y="628"/>
                      <a:pt x="166" y="629"/>
                      <a:pt x="165" y="630"/>
                    </a:cubicBezTo>
                    <a:cubicBezTo>
                      <a:pt x="165" y="630"/>
                      <a:pt x="165" y="629"/>
                      <a:pt x="165" y="629"/>
                    </a:cubicBezTo>
                    <a:cubicBezTo>
                      <a:pt x="164" y="629"/>
                      <a:pt x="164" y="629"/>
                      <a:pt x="164" y="630"/>
                    </a:cubicBezTo>
                    <a:cubicBezTo>
                      <a:pt x="164" y="630"/>
                      <a:pt x="164" y="630"/>
                      <a:pt x="164" y="630"/>
                    </a:cubicBezTo>
                    <a:cubicBezTo>
                      <a:pt x="153" y="638"/>
                      <a:pt x="145" y="648"/>
                      <a:pt x="140" y="660"/>
                    </a:cubicBezTo>
                    <a:cubicBezTo>
                      <a:pt x="139" y="661"/>
                      <a:pt x="139" y="661"/>
                      <a:pt x="139" y="661"/>
                    </a:cubicBezTo>
                    <a:cubicBezTo>
                      <a:pt x="129" y="673"/>
                      <a:pt x="113" y="681"/>
                      <a:pt x="101" y="690"/>
                    </a:cubicBezTo>
                    <a:cubicBezTo>
                      <a:pt x="76" y="711"/>
                      <a:pt x="62" y="735"/>
                      <a:pt x="64" y="768"/>
                    </a:cubicBezTo>
                    <a:cubicBezTo>
                      <a:pt x="64" y="769"/>
                      <a:pt x="65" y="769"/>
                      <a:pt x="65" y="768"/>
                    </a:cubicBezTo>
                    <a:cubicBezTo>
                      <a:pt x="64" y="748"/>
                      <a:pt x="69" y="728"/>
                      <a:pt x="82" y="712"/>
                    </a:cubicBezTo>
                    <a:cubicBezTo>
                      <a:pt x="93" y="699"/>
                      <a:pt x="107" y="689"/>
                      <a:pt x="121" y="679"/>
                    </a:cubicBezTo>
                    <a:cubicBezTo>
                      <a:pt x="127" y="674"/>
                      <a:pt x="132" y="670"/>
                      <a:pt x="138" y="665"/>
                    </a:cubicBezTo>
                    <a:cubicBezTo>
                      <a:pt x="132" y="680"/>
                      <a:pt x="130" y="697"/>
                      <a:pt x="130" y="714"/>
                    </a:cubicBezTo>
                    <a:cubicBezTo>
                      <a:pt x="107" y="761"/>
                      <a:pt x="92" y="812"/>
                      <a:pt x="116" y="860"/>
                    </a:cubicBezTo>
                    <a:cubicBezTo>
                      <a:pt x="116" y="861"/>
                      <a:pt x="117" y="860"/>
                      <a:pt x="117" y="859"/>
                    </a:cubicBezTo>
                    <a:cubicBezTo>
                      <a:pt x="103" y="819"/>
                      <a:pt x="106" y="779"/>
                      <a:pt x="122" y="740"/>
                    </a:cubicBezTo>
                    <a:cubicBezTo>
                      <a:pt x="125" y="733"/>
                      <a:pt x="128" y="727"/>
                      <a:pt x="131" y="720"/>
                    </a:cubicBezTo>
                    <a:cubicBezTo>
                      <a:pt x="131" y="721"/>
                      <a:pt x="131" y="722"/>
                      <a:pt x="131" y="723"/>
                    </a:cubicBezTo>
                    <a:cubicBezTo>
                      <a:pt x="132" y="734"/>
                      <a:pt x="133" y="746"/>
                      <a:pt x="136" y="757"/>
                    </a:cubicBezTo>
                    <a:cubicBezTo>
                      <a:pt x="135" y="769"/>
                      <a:pt x="134" y="781"/>
                      <a:pt x="134" y="793"/>
                    </a:cubicBezTo>
                    <a:cubicBezTo>
                      <a:pt x="132" y="820"/>
                      <a:pt x="128" y="850"/>
                      <a:pt x="135" y="877"/>
                    </a:cubicBezTo>
                    <a:cubicBezTo>
                      <a:pt x="142" y="905"/>
                      <a:pt x="158" y="929"/>
                      <a:pt x="168" y="955"/>
                    </a:cubicBezTo>
                    <a:cubicBezTo>
                      <a:pt x="169" y="955"/>
                      <a:pt x="169" y="955"/>
                      <a:pt x="169" y="955"/>
                    </a:cubicBezTo>
                    <a:cubicBezTo>
                      <a:pt x="162" y="928"/>
                      <a:pt x="143" y="904"/>
                      <a:pt x="139" y="876"/>
                    </a:cubicBezTo>
                    <a:cubicBezTo>
                      <a:pt x="134" y="847"/>
                      <a:pt x="136" y="818"/>
                      <a:pt x="138" y="789"/>
                    </a:cubicBezTo>
                    <a:close/>
                    <a:moveTo>
                      <a:pt x="524" y="185"/>
                    </a:moveTo>
                    <a:cubicBezTo>
                      <a:pt x="495" y="194"/>
                      <a:pt x="470" y="211"/>
                      <a:pt x="443" y="223"/>
                    </a:cubicBezTo>
                    <a:cubicBezTo>
                      <a:pt x="406" y="240"/>
                      <a:pt x="367" y="242"/>
                      <a:pt x="327" y="238"/>
                    </a:cubicBezTo>
                    <a:cubicBezTo>
                      <a:pt x="297" y="235"/>
                      <a:pt x="269" y="226"/>
                      <a:pt x="240" y="221"/>
                    </a:cubicBezTo>
                    <a:cubicBezTo>
                      <a:pt x="226" y="219"/>
                      <a:pt x="211" y="217"/>
                      <a:pt x="197" y="218"/>
                    </a:cubicBezTo>
                    <a:cubicBezTo>
                      <a:pt x="200" y="216"/>
                      <a:pt x="204" y="214"/>
                      <a:pt x="208" y="212"/>
                    </a:cubicBezTo>
                    <a:cubicBezTo>
                      <a:pt x="222" y="207"/>
                      <a:pt x="236" y="202"/>
                      <a:pt x="251" y="199"/>
                    </a:cubicBezTo>
                    <a:cubicBezTo>
                      <a:pt x="280" y="192"/>
                      <a:pt x="310" y="190"/>
                      <a:pt x="340" y="189"/>
                    </a:cubicBezTo>
                    <a:cubicBezTo>
                      <a:pt x="401" y="188"/>
                      <a:pt x="462" y="191"/>
                      <a:pt x="523" y="185"/>
                    </a:cubicBezTo>
                    <a:cubicBezTo>
                      <a:pt x="524" y="185"/>
                      <a:pt x="524" y="185"/>
                      <a:pt x="524" y="185"/>
                    </a:cubicBezTo>
                    <a:close/>
                    <a:moveTo>
                      <a:pt x="239" y="163"/>
                    </a:moveTo>
                    <a:cubicBezTo>
                      <a:pt x="264" y="147"/>
                      <a:pt x="294" y="133"/>
                      <a:pt x="324" y="131"/>
                    </a:cubicBezTo>
                    <a:cubicBezTo>
                      <a:pt x="362" y="128"/>
                      <a:pt x="397" y="142"/>
                      <a:pt x="433" y="152"/>
                    </a:cubicBezTo>
                    <a:cubicBezTo>
                      <a:pt x="463" y="161"/>
                      <a:pt x="494" y="169"/>
                      <a:pt x="522" y="184"/>
                    </a:cubicBezTo>
                    <a:cubicBezTo>
                      <a:pt x="460" y="188"/>
                      <a:pt x="398" y="184"/>
                      <a:pt x="336" y="184"/>
                    </a:cubicBezTo>
                    <a:cubicBezTo>
                      <a:pt x="307" y="185"/>
                      <a:pt x="278" y="186"/>
                      <a:pt x="249" y="193"/>
                    </a:cubicBezTo>
                    <a:cubicBezTo>
                      <a:pt x="235" y="196"/>
                      <a:pt x="220" y="200"/>
                      <a:pt x="206" y="205"/>
                    </a:cubicBezTo>
                    <a:cubicBezTo>
                      <a:pt x="198" y="208"/>
                      <a:pt x="191" y="213"/>
                      <a:pt x="183" y="216"/>
                    </a:cubicBezTo>
                    <a:cubicBezTo>
                      <a:pt x="197" y="194"/>
                      <a:pt x="217" y="176"/>
                      <a:pt x="239" y="163"/>
                    </a:cubicBezTo>
                    <a:close/>
                    <a:moveTo>
                      <a:pt x="193" y="98"/>
                    </a:moveTo>
                    <a:cubicBezTo>
                      <a:pt x="197" y="107"/>
                      <a:pt x="202" y="117"/>
                      <a:pt x="203" y="127"/>
                    </a:cubicBezTo>
                    <a:cubicBezTo>
                      <a:pt x="204" y="137"/>
                      <a:pt x="201" y="148"/>
                      <a:pt x="198" y="158"/>
                    </a:cubicBezTo>
                    <a:cubicBezTo>
                      <a:pt x="193" y="173"/>
                      <a:pt x="186" y="188"/>
                      <a:pt x="181" y="204"/>
                    </a:cubicBezTo>
                    <a:cubicBezTo>
                      <a:pt x="181" y="195"/>
                      <a:pt x="179" y="186"/>
                      <a:pt x="177" y="177"/>
                    </a:cubicBezTo>
                    <a:cubicBezTo>
                      <a:pt x="176" y="168"/>
                      <a:pt x="176" y="159"/>
                      <a:pt x="177" y="150"/>
                    </a:cubicBezTo>
                    <a:cubicBezTo>
                      <a:pt x="181" y="132"/>
                      <a:pt x="188" y="116"/>
                      <a:pt x="193" y="98"/>
                    </a:cubicBezTo>
                    <a:close/>
                    <a:moveTo>
                      <a:pt x="173" y="153"/>
                    </a:moveTo>
                    <a:cubicBezTo>
                      <a:pt x="173" y="155"/>
                      <a:pt x="173" y="157"/>
                      <a:pt x="173" y="159"/>
                    </a:cubicBezTo>
                    <a:cubicBezTo>
                      <a:pt x="172" y="158"/>
                      <a:pt x="172" y="157"/>
                      <a:pt x="172" y="156"/>
                    </a:cubicBezTo>
                    <a:cubicBezTo>
                      <a:pt x="168" y="135"/>
                      <a:pt x="167" y="114"/>
                      <a:pt x="172" y="93"/>
                    </a:cubicBezTo>
                    <a:cubicBezTo>
                      <a:pt x="176" y="101"/>
                      <a:pt x="179" y="110"/>
                      <a:pt x="182" y="119"/>
                    </a:cubicBezTo>
                    <a:cubicBezTo>
                      <a:pt x="178" y="130"/>
                      <a:pt x="174" y="141"/>
                      <a:pt x="173" y="153"/>
                    </a:cubicBezTo>
                    <a:close/>
                    <a:moveTo>
                      <a:pt x="124" y="114"/>
                    </a:moveTo>
                    <a:cubicBezTo>
                      <a:pt x="136" y="130"/>
                      <a:pt x="147" y="149"/>
                      <a:pt x="156" y="167"/>
                    </a:cubicBezTo>
                    <a:cubicBezTo>
                      <a:pt x="162" y="177"/>
                      <a:pt x="169" y="191"/>
                      <a:pt x="171" y="204"/>
                    </a:cubicBezTo>
                    <a:cubicBezTo>
                      <a:pt x="171" y="202"/>
                      <a:pt x="170" y="200"/>
                      <a:pt x="170" y="199"/>
                    </a:cubicBezTo>
                    <a:cubicBezTo>
                      <a:pt x="166" y="189"/>
                      <a:pt x="161" y="179"/>
                      <a:pt x="156" y="170"/>
                    </a:cubicBezTo>
                    <a:cubicBezTo>
                      <a:pt x="143" y="150"/>
                      <a:pt x="129" y="132"/>
                      <a:pt x="113" y="116"/>
                    </a:cubicBezTo>
                    <a:cubicBezTo>
                      <a:pt x="95" y="98"/>
                      <a:pt x="76" y="81"/>
                      <a:pt x="58" y="63"/>
                    </a:cubicBezTo>
                    <a:cubicBezTo>
                      <a:pt x="48" y="53"/>
                      <a:pt x="38" y="43"/>
                      <a:pt x="29" y="31"/>
                    </a:cubicBezTo>
                    <a:cubicBezTo>
                      <a:pt x="27" y="29"/>
                      <a:pt x="26" y="27"/>
                      <a:pt x="24" y="24"/>
                    </a:cubicBezTo>
                    <a:cubicBezTo>
                      <a:pt x="57" y="54"/>
                      <a:pt x="97" y="78"/>
                      <a:pt x="124" y="114"/>
                    </a:cubicBezTo>
                    <a:close/>
                    <a:moveTo>
                      <a:pt x="69" y="134"/>
                    </a:moveTo>
                    <a:cubicBezTo>
                      <a:pt x="51" y="120"/>
                      <a:pt x="31" y="104"/>
                      <a:pt x="20" y="82"/>
                    </a:cubicBezTo>
                    <a:cubicBezTo>
                      <a:pt x="9" y="59"/>
                      <a:pt x="6" y="35"/>
                      <a:pt x="9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21" y="30"/>
                      <a:pt x="37" y="47"/>
                      <a:pt x="50" y="61"/>
                    </a:cubicBezTo>
                    <a:cubicBezTo>
                      <a:pt x="68" y="78"/>
                      <a:pt x="87" y="95"/>
                      <a:pt x="104" y="113"/>
                    </a:cubicBezTo>
                    <a:cubicBezTo>
                      <a:pt x="121" y="129"/>
                      <a:pt x="136" y="147"/>
                      <a:pt x="148" y="166"/>
                    </a:cubicBezTo>
                    <a:cubicBezTo>
                      <a:pt x="155" y="177"/>
                      <a:pt x="161" y="188"/>
                      <a:pt x="166" y="200"/>
                    </a:cubicBezTo>
                    <a:cubicBezTo>
                      <a:pt x="168" y="206"/>
                      <a:pt x="169" y="214"/>
                      <a:pt x="171" y="220"/>
                    </a:cubicBezTo>
                    <a:cubicBezTo>
                      <a:pt x="171" y="220"/>
                      <a:pt x="170" y="220"/>
                      <a:pt x="170" y="221"/>
                    </a:cubicBezTo>
                    <a:cubicBezTo>
                      <a:pt x="170" y="221"/>
                      <a:pt x="170" y="222"/>
                      <a:pt x="170" y="222"/>
                    </a:cubicBezTo>
                    <a:cubicBezTo>
                      <a:pt x="169" y="223"/>
                      <a:pt x="169" y="224"/>
                      <a:pt x="169" y="225"/>
                    </a:cubicBezTo>
                    <a:cubicBezTo>
                      <a:pt x="146" y="185"/>
                      <a:pt x="105" y="161"/>
                      <a:pt x="69" y="134"/>
                    </a:cubicBezTo>
                    <a:close/>
                    <a:moveTo>
                      <a:pt x="153" y="734"/>
                    </a:moveTo>
                    <a:cubicBezTo>
                      <a:pt x="150" y="722"/>
                      <a:pt x="149" y="711"/>
                      <a:pt x="148" y="700"/>
                    </a:cubicBezTo>
                    <a:cubicBezTo>
                      <a:pt x="151" y="691"/>
                      <a:pt x="154" y="682"/>
                      <a:pt x="157" y="674"/>
                    </a:cubicBezTo>
                    <a:cubicBezTo>
                      <a:pt x="155" y="700"/>
                      <a:pt x="160" y="726"/>
                      <a:pt x="164" y="751"/>
                    </a:cubicBezTo>
                    <a:cubicBezTo>
                      <a:pt x="165" y="760"/>
                      <a:pt x="166" y="768"/>
                      <a:pt x="167" y="777"/>
                    </a:cubicBezTo>
                    <a:cubicBezTo>
                      <a:pt x="161" y="763"/>
                      <a:pt x="156" y="749"/>
                      <a:pt x="153" y="734"/>
                    </a:cubicBezTo>
                    <a:close/>
                    <a:moveTo>
                      <a:pt x="192" y="756"/>
                    </a:moveTo>
                    <a:cubicBezTo>
                      <a:pt x="189" y="770"/>
                      <a:pt x="184" y="783"/>
                      <a:pt x="179" y="797"/>
                    </a:cubicBezTo>
                    <a:cubicBezTo>
                      <a:pt x="178" y="773"/>
                      <a:pt x="176" y="749"/>
                      <a:pt x="174" y="726"/>
                    </a:cubicBezTo>
                    <a:cubicBezTo>
                      <a:pt x="173" y="717"/>
                      <a:pt x="172" y="708"/>
                      <a:pt x="171" y="700"/>
                    </a:cubicBezTo>
                    <a:cubicBezTo>
                      <a:pt x="180" y="714"/>
                      <a:pt x="190" y="727"/>
                      <a:pt x="194" y="743"/>
                    </a:cubicBezTo>
                    <a:cubicBezTo>
                      <a:pt x="194" y="748"/>
                      <a:pt x="193" y="752"/>
                      <a:pt x="192" y="756"/>
                    </a:cubicBezTo>
                    <a:close/>
                    <a:moveTo>
                      <a:pt x="214" y="773"/>
                    </a:moveTo>
                    <a:cubicBezTo>
                      <a:pt x="211" y="754"/>
                      <a:pt x="206" y="735"/>
                      <a:pt x="199" y="716"/>
                    </a:cubicBezTo>
                    <a:cubicBezTo>
                      <a:pt x="198" y="709"/>
                      <a:pt x="197" y="702"/>
                      <a:pt x="194" y="695"/>
                    </a:cubicBezTo>
                    <a:cubicBezTo>
                      <a:pt x="194" y="694"/>
                      <a:pt x="194" y="693"/>
                      <a:pt x="193" y="692"/>
                    </a:cubicBezTo>
                    <a:cubicBezTo>
                      <a:pt x="199" y="699"/>
                      <a:pt x="204" y="705"/>
                      <a:pt x="208" y="711"/>
                    </a:cubicBezTo>
                    <a:cubicBezTo>
                      <a:pt x="215" y="731"/>
                      <a:pt x="216" y="752"/>
                      <a:pt x="214" y="773"/>
                    </a:cubicBezTo>
                    <a:close/>
                    <a:moveTo>
                      <a:pt x="199" y="693"/>
                    </a:moveTo>
                    <a:cubicBezTo>
                      <a:pt x="200" y="695"/>
                      <a:pt x="201" y="696"/>
                      <a:pt x="202" y="697"/>
                    </a:cubicBezTo>
                    <a:cubicBezTo>
                      <a:pt x="198" y="692"/>
                      <a:pt x="194" y="688"/>
                      <a:pt x="190" y="683"/>
                    </a:cubicBezTo>
                    <a:cubicBezTo>
                      <a:pt x="190" y="682"/>
                      <a:pt x="190" y="681"/>
                      <a:pt x="189" y="680"/>
                    </a:cubicBezTo>
                    <a:cubicBezTo>
                      <a:pt x="193" y="685"/>
                      <a:pt x="197" y="689"/>
                      <a:pt x="199" y="693"/>
                    </a:cubicBezTo>
                    <a:close/>
                    <a:moveTo>
                      <a:pt x="186" y="683"/>
                    </a:moveTo>
                    <a:cubicBezTo>
                      <a:pt x="187" y="686"/>
                      <a:pt x="188" y="689"/>
                      <a:pt x="189" y="693"/>
                    </a:cubicBezTo>
                    <a:cubicBezTo>
                      <a:pt x="190" y="694"/>
                      <a:pt x="190" y="695"/>
                      <a:pt x="190" y="696"/>
                    </a:cubicBezTo>
                    <a:cubicBezTo>
                      <a:pt x="188" y="691"/>
                      <a:pt x="186" y="685"/>
                      <a:pt x="184" y="680"/>
                    </a:cubicBezTo>
                    <a:cubicBezTo>
                      <a:pt x="184" y="681"/>
                      <a:pt x="185" y="682"/>
                      <a:pt x="186" y="683"/>
                    </a:cubicBezTo>
                    <a:close/>
                    <a:moveTo>
                      <a:pt x="174" y="648"/>
                    </a:moveTo>
                    <a:cubicBezTo>
                      <a:pt x="175" y="652"/>
                      <a:pt x="176" y="656"/>
                      <a:pt x="177" y="660"/>
                    </a:cubicBezTo>
                    <a:cubicBezTo>
                      <a:pt x="177" y="659"/>
                      <a:pt x="176" y="659"/>
                      <a:pt x="176" y="658"/>
                    </a:cubicBezTo>
                    <a:cubicBezTo>
                      <a:pt x="175" y="654"/>
                      <a:pt x="173" y="649"/>
                      <a:pt x="172" y="645"/>
                    </a:cubicBezTo>
                    <a:cubicBezTo>
                      <a:pt x="173" y="646"/>
                      <a:pt x="173" y="647"/>
                      <a:pt x="174" y="648"/>
                    </a:cubicBezTo>
                    <a:close/>
                    <a:moveTo>
                      <a:pt x="169" y="622"/>
                    </a:moveTo>
                    <a:cubicBezTo>
                      <a:pt x="172" y="617"/>
                      <a:pt x="171" y="609"/>
                      <a:pt x="170" y="603"/>
                    </a:cubicBezTo>
                    <a:cubicBezTo>
                      <a:pt x="170" y="602"/>
                      <a:pt x="168" y="602"/>
                      <a:pt x="169" y="603"/>
                    </a:cubicBezTo>
                    <a:cubicBezTo>
                      <a:pt x="169" y="607"/>
                      <a:pt x="169" y="610"/>
                      <a:pt x="169" y="613"/>
                    </a:cubicBezTo>
                    <a:cubicBezTo>
                      <a:pt x="169" y="616"/>
                      <a:pt x="168" y="619"/>
                      <a:pt x="167" y="622"/>
                    </a:cubicBezTo>
                    <a:cubicBezTo>
                      <a:pt x="167" y="622"/>
                      <a:pt x="167" y="622"/>
                      <a:pt x="167" y="622"/>
                    </a:cubicBezTo>
                    <a:cubicBezTo>
                      <a:pt x="166" y="622"/>
                      <a:pt x="165" y="622"/>
                      <a:pt x="164" y="621"/>
                    </a:cubicBezTo>
                    <a:cubicBezTo>
                      <a:pt x="155" y="618"/>
                      <a:pt x="152" y="608"/>
                      <a:pt x="152" y="599"/>
                    </a:cubicBezTo>
                    <a:cubicBezTo>
                      <a:pt x="152" y="589"/>
                      <a:pt x="157" y="583"/>
                      <a:pt x="161" y="575"/>
                    </a:cubicBezTo>
                    <a:cubicBezTo>
                      <a:pt x="162" y="574"/>
                      <a:pt x="161" y="572"/>
                      <a:pt x="159" y="573"/>
                    </a:cubicBezTo>
                    <a:cubicBezTo>
                      <a:pt x="159" y="573"/>
                      <a:pt x="159" y="573"/>
                      <a:pt x="159" y="573"/>
                    </a:cubicBezTo>
                    <a:cubicBezTo>
                      <a:pt x="164" y="546"/>
                      <a:pt x="161" y="516"/>
                      <a:pt x="159" y="489"/>
                    </a:cubicBezTo>
                    <a:cubicBezTo>
                      <a:pt x="157" y="460"/>
                      <a:pt x="153" y="431"/>
                      <a:pt x="153" y="402"/>
                    </a:cubicBezTo>
                    <a:cubicBezTo>
                      <a:pt x="153" y="379"/>
                      <a:pt x="156" y="356"/>
                      <a:pt x="159" y="334"/>
                    </a:cubicBezTo>
                    <a:cubicBezTo>
                      <a:pt x="158" y="354"/>
                      <a:pt x="157" y="375"/>
                      <a:pt x="158" y="396"/>
                    </a:cubicBezTo>
                    <a:cubicBezTo>
                      <a:pt x="159" y="427"/>
                      <a:pt x="162" y="457"/>
                      <a:pt x="166" y="487"/>
                    </a:cubicBezTo>
                    <a:cubicBezTo>
                      <a:pt x="167" y="503"/>
                      <a:pt x="170" y="518"/>
                      <a:pt x="172" y="534"/>
                    </a:cubicBezTo>
                    <a:cubicBezTo>
                      <a:pt x="174" y="547"/>
                      <a:pt x="174" y="561"/>
                      <a:pt x="179" y="573"/>
                    </a:cubicBezTo>
                    <a:cubicBezTo>
                      <a:pt x="179" y="574"/>
                      <a:pt x="180" y="574"/>
                      <a:pt x="180" y="573"/>
                    </a:cubicBezTo>
                    <a:cubicBezTo>
                      <a:pt x="182" y="582"/>
                      <a:pt x="185" y="591"/>
                      <a:pt x="186" y="600"/>
                    </a:cubicBezTo>
                    <a:cubicBezTo>
                      <a:pt x="186" y="609"/>
                      <a:pt x="179" y="622"/>
                      <a:pt x="169" y="622"/>
                    </a:cubicBezTo>
                    <a:close/>
                    <a:moveTo>
                      <a:pt x="167" y="651"/>
                    </a:moveTo>
                    <a:cubicBezTo>
                      <a:pt x="168" y="651"/>
                      <a:pt x="168" y="652"/>
                      <a:pt x="168" y="652"/>
                    </a:cubicBezTo>
                    <a:cubicBezTo>
                      <a:pt x="170" y="657"/>
                      <a:pt x="172" y="662"/>
                      <a:pt x="175" y="667"/>
                    </a:cubicBezTo>
                    <a:cubicBezTo>
                      <a:pt x="178" y="677"/>
                      <a:pt x="182" y="686"/>
                      <a:pt x="186" y="696"/>
                    </a:cubicBezTo>
                    <a:cubicBezTo>
                      <a:pt x="189" y="703"/>
                      <a:pt x="192" y="710"/>
                      <a:pt x="195" y="718"/>
                    </a:cubicBezTo>
                    <a:cubicBezTo>
                      <a:pt x="195" y="723"/>
                      <a:pt x="195" y="728"/>
                      <a:pt x="195" y="734"/>
                    </a:cubicBezTo>
                    <a:cubicBezTo>
                      <a:pt x="193" y="727"/>
                      <a:pt x="190" y="721"/>
                      <a:pt x="186" y="715"/>
                    </a:cubicBezTo>
                    <a:cubicBezTo>
                      <a:pt x="181" y="707"/>
                      <a:pt x="175" y="698"/>
                      <a:pt x="170" y="689"/>
                    </a:cubicBezTo>
                    <a:cubicBezTo>
                      <a:pt x="170" y="684"/>
                      <a:pt x="169" y="680"/>
                      <a:pt x="169" y="675"/>
                    </a:cubicBezTo>
                    <a:cubicBezTo>
                      <a:pt x="168" y="669"/>
                      <a:pt x="166" y="661"/>
                      <a:pt x="166" y="654"/>
                    </a:cubicBezTo>
                    <a:cubicBezTo>
                      <a:pt x="166" y="653"/>
                      <a:pt x="167" y="652"/>
                      <a:pt x="167" y="651"/>
                    </a:cubicBezTo>
                    <a:close/>
                    <a:moveTo>
                      <a:pt x="162" y="677"/>
                    </a:moveTo>
                    <a:cubicBezTo>
                      <a:pt x="163" y="682"/>
                      <a:pt x="165" y="686"/>
                      <a:pt x="166" y="690"/>
                    </a:cubicBezTo>
                    <a:cubicBezTo>
                      <a:pt x="167" y="699"/>
                      <a:pt x="168" y="708"/>
                      <a:pt x="169" y="717"/>
                    </a:cubicBezTo>
                    <a:cubicBezTo>
                      <a:pt x="172" y="745"/>
                      <a:pt x="174" y="772"/>
                      <a:pt x="176" y="799"/>
                    </a:cubicBezTo>
                    <a:cubicBezTo>
                      <a:pt x="175" y="797"/>
                      <a:pt x="174" y="795"/>
                      <a:pt x="173" y="793"/>
                    </a:cubicBezTo>
                    <a:cubicBezTo>
                      <a:pt x="172" y="780"/>
                      <a:pt x="170" y="768"/>
                      <a:pt x="168" y="756"/>
                    </a:cubicBezTo>
                    <a:cubicBezTo>
                      <a:pt x="164" y="729"/>
                      <a:pt x="161" y="703"/>
                      <a:pt x="162" y="677"/>
                    </a:cubicBezTo>
                    <a:close/>
                    <a:moveTo>
                      <a:pt x="161" y="644"/>
                    </a:moveTo>
                    <a:cubicBezTo>
                      <a:pt x="160" y="648"/>
                      <a:pt x="159" y="653"/>
                      <a:pt x="159" y="658"/>
                    </a:cubicBezTo>
                    <a:cubicBezTo>
                      <a:pt x="159" y="659"/>
                      <a:pt x="159" y="660"/>
                      <a:pt x="159" y="661"/>
                    </a:cubicBezTo>
                    <a:cubicBezTo>
                      <a:pt x="158" y="663"/>
                      <a:pt x="157" y="664"/>
                      <a:pt x="157" y="666"/>
                    </a:cubicBezTo>
                    <a:cubicBezTo>
                      <a:pt x="154" y="670"/>
                      <a:pt x="152" y="674"/>
                      <a:pt x="150" y="678"/>
                    </a:cubicBezTo>
                    <a:cubicBezTo>
                      <a:pt x="151" y="666"/>
                      <a:pt x="155" y="655"/>
                      <a:pt x="161" y="644"/>
                    </a:cubicBezTo>
                    <a:close/>
                    <a:moveTo>
                      <a:pt x="139" y="674"/>
                    </a:moveTo>
                    <a:cubicBezTo>
                      <a:pt x="140" y="668"/>
                      <a:pt x="143" y="662"/>
                      <a:pt x="146" y="657"/>
                    </a:cubicBezTo>
                    <a:cubicBezTo>
                      <a:pt x="148" y="655"/>
                      <a:pt x="151" y="652"/>
                      <a:pt x="153" y="649"/>
                    </a:cubicBezTo>
                    <a:cubicBezTo>
                      <a:pt x="154" y="648"/>
                      <a:pt x="155" y="648"/>
                      <a:pt x="155" y="647"/>
                    </a:cubicBezTo>
                    <a:cubicBezTo>
                      <a:pt x="149" y="659"/>
                      <a:pt x="146" y="673"/>
                      <a:pt x="145" y="687"/>
                    </a:cubicBezTo>
                    <a:cubicBezTo>
                      <a:pt x="141" y="693"/>
                      <a:pt x="138" y="699"/>
                      <a:pt x="134" y="706"/>
                    </a:cubicBezTo>
                    <a:cubicBezTo>
                      <a:pt x="135" y="695"/>
                      <a:pt x="136" y="684"/>
                      <a:pt x="139" y="674"/>
                    </a:cubicBezTo>
                    <a:close/>
                    <a:moveTo>
                      <a:pt x="134" y="712"/>
                    </a:moveTo>
                    <a:cubicBezTo>
                      <a:pt x="138" y="706"/>
                      <a:pt x="141" y="699"/>
                      <a:pt x="144" y="693"/>
                    </a:cubicBezTo>
                    <a:cubicBezTo>
                      <a:pt x="144" y="695"/>
                      <a:pt x="144" y="697"/>
                      <a:pt x="144" y="698"/>
                    </a:cubicBezTo>
                    <a:cubicBezTo>
                      <a:pt x="143" y="703"/>
                      <a:pt x="142" y="708"/>
                      <a:pt x="141" y="712"/>
                    </a:cubicBezTo>
                    <a:cubicBezTo>
                      <a:pt x="139" y="722"/>
                      <a:pt x="138" y="731"/>
                      <a:pt x="137" y="740"/>
                    </a:cubicBezTo>
                    <a:cubicBezTo>
                      <a:pt x="137" y="737"/>
                      <a:pt x="136" y="734"/>
                      <a:pt x="136" y="731"/>
                    </a:cubicBezTo>
                    <a:cubicBezTo>
                      <a:pt x="135" y="725"/>
                      <a:pt x="135" y="719"/>
                      <a:pt x="134" y="712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31"/>
              <p:cNvSpPr/>
              <p:nvPr/>
            </p:nvSpPr>
            <p:spPr bwMode="auto">
              <a:xfrm>
                <a:off x="5670550" y="3848100"/>
                <a:ext cx="58738" cy="185738"/>
              </a:xfrm>
              <a:custGeom>
                <a:avLst/>
                <a:gdLst>
                  <a:gd name="T0" fmla="*/ 4 w 14"/>
                  <a:gd name="T1" fmla="*/ 0 h 44"/>
                  <a:gd name="T2" fmla="*/ 2 w 14"/>
                  <a:gd name="T3" fmla="*/ 1 h 44"/>
                  <a:gd name="T4" fmla="*/ 0 w 14"/>
                  <a:gd name="T5" fmla="*/ 42 h 44"/>
                  <a:gd name="T6" fmla="*/ 1 w 14"/>
                  <a:gd name="T7" fmla="*/ 43 h 44"/>
                  <a:gd name="T8" fmla="*/ 4 w 1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7" y="15"/>
                      <a:pt x="5" y="29"/>
                      <a:pt x="0" y="42"/>
                    </a:cubicBezTo>
                    <a:cubicBezTo>
                      <a:pt x="0" y="43"/>
                      <a:pt x="1" y="44"/>
                      <a:pt x="1" y="43"/>
                    </a:cubicBezTo>
                    <a:cubicBezTo>
                      <a:pt x="14" y="34"/>
                      <a:pt x="10" y="12"/>
                      <a:pt x="4" y="0"/>
                    </a:cubicBezTo>
                    <a:close/>
                  </a:path>
                </a:pathLst>
              </a:custGeom>
              <a:solidFill>
                <a:srgbClr val="3A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4832086" y="-391302"/>
              <a:ext cx="25667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92D050"/>
                  </a:solidFill>
                  <a:cs typeface="+mn-ea"/>
                  <a:sym typeface="+mn-lt"/>
                </a:rPr>
                <a:t>Part 2   </a:t>
              </a:r>
              <a:r>
                <a:rPr lang="en-US" altLang="zh-CN" sz="6000" b="1" dirty="0">
                  <a:solidFill>
                    <a:srgbClr val="92D050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rgbClr val="92D050"/>
                  </a:solidFill>
                  <a:cs typeface="+mn-ea"/>
                  <a:sym typeface="+mn-lt"/>
                </a:rPr>
                <a:t>在此添加标题</a:t>
              </a:r>
            </a:p>
          </p:txBody>
        </p:sp>
      </p:grpSp>
      <p:sp>
        <p:nvSpPr>
          <p:cNvPr id="59" name="矩形: 圆角 58"/>
          <p:cNvSpPr/>
          <p:nvPr/>
        </p:nvSpPr>
        <p:spPr>
          <a:xfrm>
            <a:off x="11910291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-281709" y="2377812"/>
            <a:ext cx="563417" cy="31554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TM10001115[[fn=包裹]]</Template>
  <TotalTime>1</TotalTime>
  <Words>2438</Words>
  <Application>Microsoft Office PowerPoint</Application>
  <PresentationFormat>宽屏</PresentationFormat>
  <Paragraphs>258</Paragraphs>
  <Slides>22</Slides>
  <Notes>19</Notes>
  <HiddenSlides>0</HiddenSlides>
  <MMClips>2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2020-04-17T04:47:08Z</dcterms:created>
  <dcterms:modified xsi:type="dcterms:W3CDTF">2021-01-06T06:51:30Z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